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notesMasterIdLst>
    <p:notesMasterId r:id="rId25"/>
  </p:notesMasterIdLst>
  <p:handoutMasterIdLst>
    <p:handoutMasterId r:id="rId26"/>
  </p:handoutMasterIdLst>
  <p:sldIdLst>
    <p:sldId id="303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5" r:id="rId22"/>
    <p:sldId id="326" r:id="rId23"/>
    <p:sldId id="324" r:id="rId24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820000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4" autoAdjust="0"/>
    <p:restoredTop sz="93611" autoAdjust="0"/>
  </p:normalViewPr>
  <p:slideViewPr>
    <p:cSldViewPr>
      <p:cViewPr varScale="1">
        <p:scale>
          <a:sx n="62" d="100"/>
          <a:sy n="62" d="100"/>
        </p:scale>
        <p:origin x="196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3899396" y="0"/>
            <a:ext cx="2982417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algn="r" defTabSz="924380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225850" y="8830658"/>
            <a:ext cx="3655963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algn="r" defTabSz="924380">
              <a:defRPr sz="11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39:57.676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71 2576 34 0,'0'0'21'16,"-24"-9"0"-16,24 9-10 16,-17-22-6-16,17 22 2 15,-11-19 4-15,11 19 2 16,0 0 2-16,-22-29 1 0,22 29-1 16,0 0 2-1,0 0-2-15,-11-24-2 0,11 24-5 16,0 0-3-16,0 0-2 15,0 0 0-15,20 11-1 16,-20-11 0-16,24 11-1 16,-24-11 1-16,37 15-1 15,-18-8 0-15,3-1 0 16,2 1 0-16,0-1-1 16,-2 1 1-16,2-1-1 15,0 1 0-15,2-1 0 0,-2 1 0 16,0 2 1-1,0-1-1-15,-1-1 0 16,4-1 0-16,-3 1 0 0,0-3 1 16,2 3-1-16,-5-1 0 15,1 1 0-15,-2-3 0 16,2 1 0-16,-1-3 1 16,3 2-1-16,-2 3 0 15,-2-3 0-15,4 0 0 16,2 1 0-16,0-1 0 15,2-2 0-15,3 5 0 16,4-5 0-16,-1 2-1 16,1-4 2-16,2 0-1 15,0 0 0-15,5 2 0 16,-3-2 0-16,2-2 0 16,-6 4 1-16,4-4-1 0,3 2 0 15,-3 2 0-15,2-2 0 16,-4 0 0-16,5 0 0 15,-3 0 0-15,2 0 1 16,1 0-1-16,-3 0 0 16,0 0 1-16,0 0-1 15,-4 2 0-15,0-2 0 16,2 3 0-16,-4-3 0 16,-1 2 0-16,-1 0-1 15,-1 0 1-15,-1 0 0 16,3 3 0-16,-6-3 0 15,3 4-1-15,-1 1 1 16,-2-1-1-16,-2 3 0 0,-2 0 1 16,0-3-1-16,-3 5 1 15,3-2 0 1,-2-3 0-16,-1 3 0 0,1 0 1 16,-1-1-1-16,3-1 0 15,-22-7 1-15,39 13-1 16,-39-13 0-16,37 15 0 15,-37-15 0-15,35 13 0 16,-35-13 0-16,35 11 0 16,-15-2 0-16,-20-9 0 15,39 13 0-15,-39-13 0 16,39 8 0-16,-17-1 0 16,-22-7-1-16,37 13 1 0,-18-7 0 15,1-1 0 1,0-1 1-16,-20-4-1 15,37 13 0-15,-37-13 0 16,37 9 0-16,-18-3 0 0,-19-6 0 16,35 13 0-16,-15-6 0 15,-1-3 0-15,3 1 0 16,0 1 0-16,-22-6 0 16,37 7 1-16,-13-3-1 15,-24-4 0-15,37 6 0 16,-11-1 0-16,-26-5 0 15,39 6 0-15,-17-1 0 16,0-3 0-16,0 2 0 0,1-2 0 16,-3 3 0-16,0-3 0 15,1 0 0-15,-1 2 0 16,2-4 0 0,0 3 0-16,-1-3 0 0,-1 2 0 15,4 0 0-15,0-2 1 16,0-2-1-16,0 0-1 15,2 2 2-15,0-3-2 16,0-1 2-16,-2-2-2 16,2-1 1-16,-2 3 0 15,0-3 0-15,-2-2 0 16,4 1 0-16,-4-1 0 0,0-2 0 16,4 3 0-1,-4-3 0-15,4-2 0 16,0 2 0-16,0-2 0 15,-6 0-1-15,6 0 1 16,-4 2 1-16,-3-2-1 0,3 2 0 16,-3 0 0-16,-19 11 0 15,38-30 0-15,-17 17 0 16,1-2 0-16,2-3 1 16,-2 3-1-16,2 0 1 15,2 0 0-15,2 4 0 16,-4-2-1-16,2 2 0 15,-2-2 1-15,7 0-1 16,-3 0 0-16,0-2 0 16,-2-1-1-16,5-1 1 15,-1 2 0-15,-1-3 0 16,1 1 0-16,1 2 0 0,-3 0 0 16,-2-3 0-16,0 5 0 15,5-2 0-15,-5 2 0 16,2 0 0-16,-2-2 0 15,-2 2 0-15,0 0 0 16,5 0 0-16,-3-5 0 16,-4 1 0-16,4-3-1 15,-5-1 1-15,3-1 0 16,5-2 0-16,-1 0 0 16,0 0 0-16,1-2 0 15,-5 0 0-15,4 2 0 16,0 3 0-16,-2-3 0 15,3 2 0-15,-8-2 0 0,6 0 0 16,-3 2 0-16,6-1 0 16,-4-1 0-16,0 0 0 15,5 0 0-15,1-2 0 16,3 2 0-16,-4 0 0 16,4-2 0-16,-1-2 1 15,1 2-2-15,2-3 2 16,-2 1-1-16,-2 0 0 15,6 0 0-15,-2 0 1 16,4-1-1-16,-1-1-1 16,1 2 2-16,3-1-1 15,1-1 0-15,-1-3 0 16,2 1 0-16,4-1 0 0,-7 3 1 16,5-7-1-16,-2 2 0 15,0 1 0-15,1-3 0 16,-1 2 0-1,2 0 0-15,0 0 0 0,4 1 0 16,-2 3 0-16,3-1 0 16,5 1 0-16,-1 1 0 15,-2 2 0-15,3-3 0 16,1 1 0-16,-2-1 0 16,2 1 0-16,-1 2 0 15,-1-3 0-15,0 3 0 16,4-2 0-16,0 2 0 15,0 1 0-15,-5 4 0 0,5-3 0 16,0 2 0 0,-2 0 0-16,2 2 0 0,2 0 0 15,-4-2 0-15,0 3 0 16,4-1 0-16,-4 0 0 16,-1 1 0-16,6-1 0 15,-12 0 0-15,0 3 0 16,0-1 0-16,-4 1 0 15,-2-1 0-15,0 5 0 16,-5-3 0-16,0 3 0 16,1 0 0-16,-7 2 0 15,-3 0 0-15,-1 2 0 16,-1 0 0-16,-4 3 0 0,-2-1 0 16,0 2 0-16,-4 3 0 15,2 2 0 1,-22 2 0-16,30-9 0 15,-30 9 0-15,26-6 0 0,-26 6 0 16,0 0 0-16,20-3 0 16,-20 3 0-16,0 0 0 15,0 0 0-15,0 0 0 16,0 0 0-16,20 0 0 16,-20 0 0-16,0 0 0 15,0 0 0-15,0 0 0 16,0 0 0-16,0 0 0 15,0 0 0-15,0 0 0 16,0 0 0-16,0 0 0 16,0 0 0-16,0 0 0 15,0 0 0-15,0 0 0 0,-24-2-17 16,24 2-19-16,-31-15-1 16,7 0-1-16,-8-13-2 15,-12-5-2-15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12.804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880 134 49 0,'0'0'24'0,"0"0"-1"16,-20-26-8-16,20 26-4 16,0 0 1-16,13-29-1 15,7 25 0-15,-20 4 1 16,44-19 0-16,-18 6-1 0,13 6 0 15,2-4-3 1,7 5-3-16,7-1-1 0,6 3-1 16,4-1 0-1,3 3-1-15,6 2-1 16,0 0 1-16,2-2-1 0,0 4 0 16,5-4 0-16,-3 4 0 15,0 0 0-15,-1 1 0 16,-3 1 0-16,2 0 0 15,-4 3-1-15,0-1 1 16,-3 3-1-16,-3-5 1 16,-1 3-1-16,-2-3 1 15,-2 3-1-15,-2-1 0 16,0-1 1-16,0 1 0 16,-1 1-1-16,-1 1 0 15,-3-1 1-15,3-1-1 16,2-1 1-16,0 1-1 0,-1 1 0 15,3-3 1-15,3-2-1 16,3 3 0-16,1-1 0 16,1 0 0-16,5-2 0 15,2 1 0-15,5-1 1 16,0 0-1-16,1-2 1 16,-1 0-1-16,2-2 1 15,6 0 0-15,-4-5-1 16,9 1 1-16,-7-1-1 0,0-2 0 15,4 3 1 1,3-1-1-16,2-1 1 16,-5 1-1-16,5 1 1 15,-4-3-1-15,-1 5 1 0,3-3-1 16,-5 3 0-16,0-1 0 16,-10 1 0-16,3 2 0 15,-1-2 0-15,-3 1 0 16,3-1 0-16,-5 2 0 15,0-2 0-15,-2-1 0 16,7 3 0-16,-9 2 0 16,2 0 0-16,-4 0 0 15,-1 0 0-15,-3 2 0 16,-1 0 0-16,-6 1 0 16,-5-1 0-16,1 2 0 15,-5-4 0-15,-2 2 0 16,-7 3 0-16,-6-3 0 0,-3 2 0 15,-3-4 0-15,-7 7 0 16,-22-7 0-16,28 8 0 16,-28-8 0-16,0 0 0 15,0 0 0-15,17 22 0 16,-17-22 0-16,0 0 0 16,0 0 0-16,0 0 0 15,0 0 0-15,0 0 0 16,0 0 0-16,20 11 0 15,-20-11 0-15,0 0 0 16,33-2 0-16,-14 0 0 16,1 2 0-16,2 0 0 15,-1-3 0-15,-21 3 0 0,37 0 0 16,-37 0 0-16,26 0 0 16,-26 0 0-16,24 0 0 15,-24 0 0 1,0 0 0-16,27 0 0 0,-27 0 0 15,0 0 0-15,0 0 0 16,0 0 0-16,0 0 0 16,0 0 0-16,0 0 0 15,-33 22 0-15,5-15-3 16,-5 1 0-16,-8 3 1 16,-10 0 0-16,-7 0 1 15,-10 2 0-15,-10 4 0 16,-18 1 1-16,-13 3 0 0,-13 1 0 15,-17 2-1-15,-12 0 2 16,-16 4-2-16,-14 0 1 16,-13 1-1-16,-6-1 1 15,-7 0 0-15,0-4 0 16,-4 2 0-16,-3-2 0 16,5-2-1-16,5-3 1 15,8-2 0-15,6-4 0 16,12 0 0-16,3-2 0 15,10-6 0-15,10-3 0 16,9 0 0-16,9-2 1 16,4-2-1-16,9 0 1 0,7-5-1 15,5 3 0-15,8 4 0 16,2-2 0 0,4 2 1-16,4 0-1 15,5 2 0-15,2 0 0 0,2 0 0 16,4 3 0-16,7-3 0 15,2 0 0-15,5 0 0 16,6 2 0-16,2-4 1 16,7 0-1-16,2 3 0 15,4-3 0-15,-2 2 0 16,6-4 0-16,3 2 0 16,0 0 0-16,4 2 0 15,0-2 0-15,5-2 0 16,-1-1 0-16,5 1 0 15,-2 2 0-15,2-2 1 16,4-2-1-16,-4 2 0 16,0-1 0-16,2 3 0 0,-4-2 0 15,1 0 0-15,-1 2 0 16,0 2 0-16,-3 3 0 16,3-5 0-16,0 0 0 15,-1 2 0-15,5 0 0 16,-6 0 0-16,-1-4 0 15,5 2 0-15,-2 0 0 16,2 0 0-16,2 0 0 16,0 0 0-16,0-2 0 0,4 2 0 15,20 0 0 1,-28 2 0-16,28-2 0 16,-22-2 0-16,22 2 0 15,-19 2 0-15,19-2 0 0,0 0 0 16,0 0 0-16,-22-2 0 15,22 2-1-15,0 0 1 16,0 0 0-16,0 0 0 16,0 0 0-16,0 0 0 15,0 0 0-15,0 0 0 16,-20 11 0-16,20-11 0 16,0 0 0-16,0 0 0 15,0 0 0-15,0 0 0 16,-4 23 0-16,4-23 0 15,0 0 0-15,-4 29 0 16,4-29 0-16,-5 26 1 16,5-26-2-16,-2 30 2 0,2-30-2 15,-6 31 1-15,6-31 0 16,-7 28 0-16,7-28 1 16,-7 26-2-1,7-26 1-15,-4 22 0 0,4-22 0 16,0 19 1-16,0-19-1 15,0 0 0-15,0 24 0 16,0-24 0-16,0 0 0 16,0 20 0-16,0-20 0 15,0 0 0-15,0 21 1 16,0-21-1-16,0 0 0 16,-4 20 0-16,4-20 0 15,0 0 0-15,-2 21 0 0,2-21 0 16,0 0 0-1,-3 29 1-15,3-29-1 16,0 0-1-16,-4 28 1 16,4-28 0-16,0 24 0 0,0-24 0 15,2 22 0-15,-2-22 0 16,0 0 0-16,-2 30 0 16,2-30 0-16,0 0 0 15,-4 28 0-15,4-28 0 16,0 0 0-16,-2 28 0 15,2-28 1-15,0 0-1 16,-3 24 1-16,3-24-1 0,0 0 1 16,-2 26-1-16,2-26 1 15,-2 22-2-15,2-22 2 16,0 26-2 0,0-26 1-16,-4 28-1 0,4-28 1 15,0 33 0-15,0-33 0 16,-5 28 0-16,5-28 0 15,-6 28-1-15,6-28 1 16,-5 29 0-16,5-29 0 16,-8 28 0-16,8-28 0 15,-7 26 1-15,7-26-1 16,-6 24 0-16,6-24 0 16,-9 28 0-16,9-28 0 15,-4 22 0-15,4-22 1 16,-5 19-1-16,5-19-1 15,-6 20 2-15,6-20-1 16,0 0 0-16,-7 24 0 0,7-24 0 16,0 0-1-16,0 0 1 15,-2 24 1-15,2-24-1 16,0 0 0-16,0 0 0 16,4 21 0-16,-4-21 0 15,0 0 0-15,0 0 0 16,11 20 0-16,-11-20 0 15,0 0 0-15,0 0 0 16,0 0 0-16,0 0 0 16,0 0 0-16,24 6-1 0,-24-6 1 15,20-2-1 1,-20 2 1-16,28-4 0 16,-28 4 0-16,37-4 0 0,-11 1 1 15,5-1-1-15,-1 0 1 16,1-1-1-16,6-1 1 15,0 1-1-15,2-1 0 16,4-1 0-16,-3 1 0 16,-3 2 1-16,6-3-1 15,-1 1 0-15,1-1 0 16,-4 1 0-16,1 1 0 16,1 1 0-16,0-3 0 15,3 3 0-15,-7 2 0 16,2 0-1-16,-2-3 1 15,0 5 1-15,0-2-1 16,-4 2 0-16,0-2 0 0,-3 2 0 16,0 0 0-16,1-2 0 15,-5 2 0-15,2 0 0 16,1 0 0-16,3 0 0 16,-1 2 0-16,-3-4 0 15,3 2 0-15,-5 2 0 16,4 0 0-16,1-2 0 15,-3 2 0-15,-2-4 0 16,0 0 0-16,3 2 0 16,-3 0 0-16,2-2 0 15,3 0 0-15,-1 2 1 16,3-3-2-16,-1 1 2 16,-1 2-1-16,2-2 0 0,1 0 0 15,1 2 0-15,0 0 0 16,2-2 0-1,-4 2 0-15,6 0 0 0,0-2 1 16,5 2-1-16,-1 0 0 16,-1-5 0-16,1 5 0 15,1-4 0-15,-1 2 0 16,-1-3 0-16,1 5 0 16,1-2 0-16,-3-2 1 15,1 2-1-15,1 2 0 16,-1 0 0-16,1 0 0 15,1 0 0-15,-1 2 0 0,-4-2 0 16,3 2 0-16,-1 2 0 16,-2-1 0-16,3-3 0 15,-5 4 0-15,0-2 0 16,2 0 0 0,0-2 0-16,0 5 0 0,3-3 0 15,-5-2 0-15,0 2 0 16,4-2 0-16,-2 2 0 15,-4-2 1-15,4 0-1 16,3 0 0-16,-7 0 0 16,2-2 0-16,4 2 0 15,-6-2 0-15,2 2 0 16,4-2 0-16,-4-1 0 0,0-1 0 16,0 4 0-16,3-2 0 15,-1 0 0 1,-2 0 0-16,2-3 1 0,0-1-2 15,3 4 2-15,1-1-1 16,-4-1 0-16,3 0 0 16,-3 1 0-16,4 1 0 15,1 0 0-15,-3 0 0 16,5-2 0-16,-5 1 0 16,3-1 0-16,2 0 0 15,-1-1 0-15,-1-1 0 16,-3-1 0-16,3 3 0 15,-5-2 0-15,3-3 0 0,1 2 0 16,1 1 0-16,-3-1 0 16,5 1 0-1,0-1 0-15,-5 3 0 16,5-3 0-16,-1 1 0 0,3-1 0 16,-2 1 0-16,0-1 0 15,-1 1 0-15,1-1 0 16,4 1 0-16,-4-1 0 15,0 3 0-15,-9 0 0 16,4-1 0-16,-4 3 0 16,-2-2 0-16,0 2 0 15,-2-1 0-15,-3 1 0 16,0 2 0-16,3 0 0 0,-5 0 0 16,3 0 0-1,-1 0 0-15,-1 0 0 16,-5 2 0-16,2-2 0 15,-4 0 0-15,-1 3 0 0,1-1 0 16,0 0 0-16,0-2 0 16,2 2 0-16,0-2 0 15,0 2 0-15,2-2 0 16,0 0 0-16,0-2 0 16,2 2 0-16,-2-2 0 15,5 2 0-15,2-4 0 16,-1 1 0-16,1 1 0 15,6-2 0-15,3-5 0 0,-1 1 0 16,2-3 0 0,1 0 0-16,0 2 0 15,1-2 0-15,3 0 0 16,-6 1 0-16,1 1 0 0,1 5 0 16,-1-5 0-16,-1 2 0 15,1 3 0-15,-1-3 0 16,-1 3 0-16,0 0 0 15,-6 2 0-15,0-1 0 16,-5 3 0-16,1 0 0 16,-5 0 0-16,-4 0 0 15,-22 0 0-15,28 3 0 16,-28-3 0-16,24 2 0 16,-24-2 0-16,0 0 0 15,24 4 0-15,-24-4 0 16,0 0 0-16,26 4 0 15,-26-4 0-15,0 0 0 0,0 0 0 16,22 9 0-16,-22-9 0 16,0 0 0-16,22 5 0 15,-22-5 0-15,19 4 0 16,-19-4 0-16,31 2 0 16,-12 0 0-16,-19-2 0 15,37 0 0-15,-15 0 0 16,-22 0 0-16,44-2 0 15,-25 2 0-15,10-2 0 16,-5 2 0-16,2-2 0 16,0-3 0-16,0 3 0 15,2 0 0-15,3-2 0 0,-3 1 0 16,-2-1 0-16,5 2 0 16,-3 0 0-16,0-3 0 15,1 3 0-15,-3-2 0 16,-2 4 0-16,-2-4 0 15,-1 1 0-15,3 1 0 16,-4 0 0-16,0 0 0 16,-20 2 0-16,34-4 0 15,-34 4 0-15,33-3 0 16,-33 3 0-16,26-4 0 16,-26 4 0-16,0 0 0 15,24-2 0-15,-24 2 0 16,0 0 0-16,0 0 0 0,0 0 0 15,-22 2 0-15,22-2 0 16,-30 2 0-16,6-2 0 16,2 2 0-16,-8-2 0 15,-10-2 0-15,1 4 0 16,-9 1 0-16,-6 1 0 16,-7 2 0-16,-7 1 0 15,-10 2 0-15,-5 1 0 16,3 6 0-16,-14 1 0 15,7 3 0-15,-5-1 0 16,3 5 0-16,2 2 0 16,6 0 0-16,1 2 0 15,4 3 0-15,6-3 0 0,2 0 0 16,3 3 0-16,2-1 0 16,4 3 0-1,-2-1 0-15,5 5 0 16,-1 0 0-16,3 2 0 0,1 2 0 15,3 1 0-15,0-3 0 16,0 0 0-16,2-4 0 16,2 1 0-16,1-1 0 15,-3-7 0-15,2 3 0 16,2-3 0-16,3-2 0 16,0-2 0-16,1 0 0 15,1-2 0-15,2-3 0 16,2 1 0-16,1-3 0 0,-3 0 0 15,2-1 0-15,0 1 0 16,0 0 0 0,5-1 0-16,1-1 0 15,5-2 0-15,0 0 0 0,24-13 0 16,-37 22-1-16,37-22 1 16,-28 15 0-16,28-15 0 15,-28 13 0-15,28-13 0 16,-31 13 0-16,31-13 0 15,-26 13 0-15,26-13 0 16,-28 13 0-16,28-13 0 16,-29 9 0-16,29-9 0 15,-26 13 0-15,26-13 0 16,-19 10 0-16,19-10 0 16,-20 11 0-16,20-11 0 15,-19 11 0-15,19-11 0 16,0 0 0-16,-29 11 0 0,29-11 0 15,0 0 0-15,-22 11 0 16,22-11 0-16,0 0 0 16,0 0 0-16,-19 13 1 15,19-13-2-15,0 0 1 16,0 0 0-16,0 0 0 16,0 0 0-16,0 0 0 15,-20 13 0-15,20-13-1 16,0 0 1-16,0 0 1 15,0 0-1-15,0 0 0 16,0 0 0-16,0 0 0 16,-22 17 0-16,22-17 0 0,0 0 0 15,0 0 0-15,-24 7 0 16,24-7 0-16,-19 4 0 16,19-4 0-16,-24 5 0 15,24-5 1 1,-26 6-1-16,26-6 0 0,-37 4-1 15,17-1 2-15,-2-1-2 16,-2 0 1-16,-6 0 0 16,2-2 0-16,-7 0 0 15,2 2 0-15,-2-2 0 16,0 0 0-16,-2 0 0 16,-2 0 0-16,-2 0 0 15,-3-2 0-15,3 2 0 0,-5-2 0 16,0 0-1-16,-1 0 1 15,-1-3 1-15,0 1-1 16,0 0 0-16,0 1 0 16,0-1 0-16,2-3 0 15,1 5 0-15,-3-4 0 16,4 1 0-16,-2-1 0 16,-2 4 0-16,5-5 0 15,-3 1-1-15,0-1 1 16,1-1 0-16,1 1 0 15,1 3 0-15,-1-3 0 16,3 1-1-16,-3-1 1 16,1 3 1-16,1-1-2 0,1 3 2 15,-5 0-1-15,2 0 0 16,-1 0 0 0,-1 0 0-16,-4 4 0 15,4-2 0-15,-4 2 0 0,-4 0 0 16,-1 2 0-16,-1-1 0 15,-1 1 0-15,-4-2 0 16,2 2-1-16,-2 1 1 16,0-3 0-16,5 0 0 15,-1 0 0-15,3 3 0 16,-1-3 0-16,3 0 0 16,0-2 0-16,4 2 0 15,2-2 0-15,0 2 0 16,3 1 0-16,3-1 0 15,-1-4 0-15,4 4 0 16,2-2 0-16,3 0 0 16,-1 2 0-16,2-2-1 0,-1 2 2 15,1-2-2-15,3 2 1 16,-3 0 0-16,1 1 0 16,-1-1 0-16,3-2 1 15,-2 2-2-15,4-2 1 16,-1 2 0-16,-1-2 0 15,2 2 0-15,-2-2 0 16,1 2 0-16,-3 1 0 16,4-3 0-16,-5 2 0 15,5-2-1-15,-2 4 1 16,2-4 1-16,-3 2-1 16,-1 0 0-16,2 1 0 15,-1-1 0-15,-1 0 0 0,2 0 0 16,1 0 0-16,-1 0 0 15,2 1 1-15,4-3-1 16,-2 2 0-16,5-2 0 16,-1 2 0-16,0-2 0 15,1 0 0-15,19 0 0 16,-33 0 0-16,33 0 0 16,-30 2 0-16,30-2 0 15,-22-2 0-15,22 2 0 16,-20 2 0-16,20-2 0 15,-19 2 0-15,19-2 0 16,-20 0 0-16,20 0 0 16,-19 3 0-16,19-3 1 0,-20 0-1 15,20 0 0-15,0 0 0 16,-26 0 0-16,26 0 0 16,-20 4-1-16,20-4 1 15,-22 0-1-15,22 0 1 16,-19 0 0-16,19 0 0 15,0 0 0-15,-28 0 0 16,28 0 0-16,0 0 0 16,-22 0 0-16,22 0 0 15,0 0 0-15,0 0 0 16,-26 0 0-16,26 0 0 16,0 0 0-16,-20 0 1 0,20 0-2 15,-20 0 1-15,20 0 0 16,-21 0 0-16,21 0 0 15,-20 0 0 1,20 0 0-16,-20 0 0 0,20 0 0 16,0 0 0-16,-24 2 0 15,24-2 0-15,0 0 0 16,-19 4 0-16,19-4-1 16,0 0 1-16,0 0 0 15,0 0 0-15,0 0 0 16,0 0 0-16,0 0 0 15,0 0-1-15,0 0 2 16,0 0-1-16,0 0 0 0,0 0 0 16,0 0-1-16,0 0 1 15,0 0 0-15,19 0-14 16,-19 0-15 0,0 0-4-16,31-8-3 0,-31 8-1 15,24-35-2-15,-18 11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15.020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9 67 15 0,'0'0'15'0,"0"0"0"16,-11-23-5-16,11 23 2 16,0 0 0-16,3-27 4 15,-3 27-1-15,0 0 3 16,0 0-2-16,6-26 1 16,-6 26-2-16,0 0 0 15,0 0-4-15,0 0-2 16,0 0-1-16,0 0-2 15,0 0-2-15,0 0 0 16,9 22 0-16,-9-22-2 16,9 20 1-16,-9-20-2 15,0 0 2-15,10 28-3 16,-10-28 2-16,7 24-1 0,-7-24 0 16,9 22 0-16,-9-22 0 15,6 28-1-15,-6-28 0 16,11 34 0-16,-11-34-1 15,7 35 2-15,-3-15-2 16,2-1 1-16,-6-19-1 16,14 29 2-16,-14-29-1 15,10 23 1-15,-10-23-1 16,0 0 0-16,22 20 1 16,-22-20-1-16,22 7 1 15,-22-7-1-15,24 2 0 16,-24-2 1-16,28 4-1 15,-28-4 0-15,33-4 0 0,-33 4 0 16,30-5 0 0,-30 5 0-16,37-6 0 0,-37 6 0 15,37-9 0-15,-37 9 0 16,35-4 0-16,-15 2 0 16,-20 2 0-16,33 0 0 15,-33 0 0-15,30 0 0 16,-30 0 0-16,31 0 0 15,-31 0 0-15,26-3 0 16,-26 3 0-16,32-2 0 16,-32 2 0-16,31 0 0 15,-31 0 0-15,28-4 0 16,-28 4 0-16,31-2 0 0,-31 2 0 16,24 0 0-16,-24 0 0 15,21 2 0 1,-21-2 0-16,22 4 0 15,-22-4 0-15,22 5 0 0,-22-5 0 16,26 8 0-16,-26-8 0 16,31 7 0-16,-31-7 0 15,34 4 0-15,-34-4 0 16,35 7 0-16,-15-5 0 16,-1-2 0-16,1 2 0 15,4 0 0-15,-2-2 0 16,0 2 0-16,1 3 0 15,1-5 0-15,0-2 0 16,3 4 0-16,-4-2 0 16,1 0 0-16,3 2 0 15,-3 0 0-15,-1 0 0 0,-3-2 0 16,4 2 0-16,0-2 0 16,-2 0 0-16,2 3 0 15,-2-3 0-15,-3 0 0 16,5-3 0-16,2 3 0 15,-4 0 0-15,-2 0 0 16,4 3 0-16,-5-3 0 16,-19 0 0-16,35 2 0 15,-15 2 0-15,-20-4 0 16,30 4 0-16,-30-4 0 16,33 5 0-16,-33-5 0 15,28 0 0-15,-28 0 0 16,28 2 0-16,-28-2 0 0,31 0 0 15,-31 0 0-15,26 0 0 16,-26 0 0-16,28-2 0 16,-28 2 0-16,33 0 0 15,-33 0 0-15,33-2 0 16,-33 2 0-16,37 0 0 16,-18 0 0-16,1 0 0 15,2-3 0-15,-3 1 0 16,3 0 0-16,-2 2 0 15,1-2 0-15,3 0 0 16,-2 2 0-16,-2-2 0 16,-1 2 0-16,1 2 0 15,-1-2 0-15,1 0 0 0,-20 0 0 16,26-2 0-16,-26 2 0 16,24 0 0-16,-24 0 0 15,0 0 0-15,24-3 0 16,-24 3 0-16,0 0 0 15,0 0 0-15,0 0 0 16,0 0 0-16,0 0 0 16,0 0-27-16,0 0-7 15,-37-8-3-15,13 1-1 16,-13-10 0-16,4-1-2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17.425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755-13 14 0,'0'0'8'0,"0"19"-1"15,0-19-1-15,0 0 1 16,-5 22 1-16,5-22 0 16,0 0 0-16,0 0 1 15,-2 20-1-15,2-20 0 16,0 0 0-16,0 0-1 15,0 0 0-15,0 0-1 16,0 0 0-16,0 0-1 16,-26 17 0-16,26-17 0 15,-26 2 0-15,6-2 1 16,-2 2-1-16,-6-4 1 16,-2 0-1-16,-7-2 1 0,0 1-1 15,-5 1-1 1,-1 2-1-16,-3 0 0 0,-2 0-1 15,0 2 0-15,2 3 1 16,3-1-1-16,1 0 1 16,5 5-1-16,5-2 0 15,3-1 1-15,3 3-2 16,7-3 2-16,19-6-2 16,-27 13 3-16,27-13-2 15,0 0 3-15,0 0 0 16,0 0 0-16,22 16 0 15,-22-16-1-15,42-7 1 16,-16 7-2-16,0 0-1 0,2 2-1 16,5-4-1-16,-5 4 1 15,1-2-1-15,1 5 0 16,-4-3-1-16,0-2 2 16,3 2-1-16,-3 0 0 15,-5 0 1-15,3 0-1 16,-2 1 0-16,0 1 0 15,-2-2 0-15,-20-2 0 16,37 4 0-16,-37-4 0 16,37 7 0-16,-18-5 0 15,1-2 0-15,2 2 0 16,-1 0 0-16,3 1 0 16,0-3 0-16,0-3 0 0,5 1 0 15,-3 2 0-15,0-2 0 16,0 2 0-16,-2-4 0 15,0-1 0-15,4 1 0 16,-2-2 0-16,-26 6 0 16,44-13 0-16,-44 13 0 15,35-11 0-15,-35 11 0 16,24-11 0-16,-24 11 0 16,19-5 0-16,-19 5 0 15,0 0 0-15,0 0 0 16,0 0 0-16,24-10 0 15,-24 10 0-15,0 0 0 16,0 0 0-16,20-9 0 0,-20 9 0 16,0 0 0-16,0 0 0 15,0 0 0-15,19-11 0 16,-19 11 0-16,0 0 0 16,0 0 0-16,0 0 0 15,0 0 0-15,0 0 0 16,20-11 0-16,-20 11 0 15,0 0 0-15,0 0 0 16,0 0 0-16,0 0 0 16,0 0 0-16,0 0 0 15,0 0 0-15,0 0 0 16,0 0-18-16,0 0-16 16,9-24-2-16,-9 24-2 0,-5-30-1 15,1 6-1-15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0:47.797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-4 1740 53 0,'21'4'19'0,"-21"-4"-6"15,0 0-7-15,22-13-3 16,-22 13 1-16,0 0 5 15,31-26 1-15,-31 26 1 0,17-20 1 16,-17 20 2-16,17-21 0 16,-17 21-1-16,0 0-2 15,27-24-3-15,-27 24-1 16,19-9-2-16,-19 9 0 16,24 0-1-16,-24 0-1 15,26 2 0-15,-26-2 0 16,31 2-1-16,-31-2 0 15,32 5 0-15,-32-5-1 16,37-3 0-16,-15 3 0 16,-2 0 0-16,2 0-1 15,-1 0 1-15,1-2 0 16,4 2-1-16,0 2 0 0,-6-2 1 16,4 0-1-16,0 0 1 15,-2 3-1-15,0-3 0 16,-3 2 1-16,-19-2-1 15,35 2 0-15,-13-2 0 16,-22 0 1-16,32-2-1 16,-32 2 0-16,31 0 1 15,-31 0-1-15,33 0 1 16,-33 0-1-16,21 2 0 16,-21-2 1-16,24 7 0 15,-24-7-1-15,22 6 1 16,-22-6-1-16,24 7 1 15,-24-7-1-15,26 6 0 0,-26-6 1 16,24 7-1-16,-24-7 0 16,31 4 0-1,-31-4 0-15,26 6 1 16,-26-6 0-16,26 9-1 0,-26-9 0 16,28 9 0-16,-28-9 0 15,20 8 0-15,-20-8 0 16,24 11 0-16,-24-11 0 15,24 9 0-15,-24-9 0 16,0 0 0-16,28 11 0 16,-28-11 0-16,22 4 0 15,-22-4 0-15,24 7 0 16,-24-7 0-16,26 4 0 0,-26-4 0 16,30 7 0-16,-30-7 0 15,33 0 0-15,-33 0 0 16,37-3 0-1,-17 1 0-15,-1 0 0 0,3 0 0 16,2-2 0-16,0 1 0 16,6-1 0-16,-3 0 0 15,3 2 0-15,-2-5 0 16,5 3 0-16,0-3 0 16,-1 1 0-16,3-1 0 15,-4 1 0-15,1 1 0 16,-1-1 0-16,1 1 0 15,1 1 0-15,-2 2 0 16,-3 0 0-16,0-3 0 16,3 5 0-16,-3-2 0 15,-2 0 0-15,0 0 0 16,-2 2 0-16,0-2 0 0,0 4 0 16,-2-2 0-16,-22 0 0 15,35 2 0-15,-35-2 0 16,30 2 0-16,-30-2 0 15,22 7 0-15,-22-7 0 16,20 4 0-16,-20-4 0 16,19 7 0-16,-19-7 0 15,0 0 0-15,29 13 0 16,-29-13 0-16,0 0 0 16,26 10 0-16,-26-10 0 15,19 5 0-15,-19-5 0 16,20 6 0-16,-20-6 0 15,24 5 0-15,-24-5 0 0,28 4 0 16,-28-4 0-16,29 2 0 16,-29-2 0-16,30 2 0 15,-30-2 0-15,35 0 0 16,-35 0 0-16,35-2 0 16,-35 2 0-16,35-4 0 15,-35 4 0-15,32-2 0 16,-32 2 0-16,33-5 0 15,-14 5 0-15,-19 0 0 16,37 3 0-16,-13-3 0 16,-2-3 0-16,2 3 0 15,-2 3 0-15,2-3 0 0,-2-3 0 16,-1 3 0-16,1-2 0 16,2-2 0-16,-2 2 0 15,0-1 0-15,2-1 0 16,-3 4 0-16,1-2 0 15,0-2 0-15,0 1 0 16,-3 3 0-16,3-2 0 16,-22 2 0-16,35-2 0 15,-35 2 0-15,37-4 0 16,-17 4 0-16,-20 0 0 16,32-5 0-16,-32 5 0 15,37-4 0-15,-15 4 0 16,-22 0 0-16,37-2 0 0,-37 2 0 15,39-2 0-15,-17 2 0 16,0 0 0-16,-3 0 0 16,-19 0 0-16,35-5 0 15,-15 3 0-15,0 0 0 16,-20 2 0-16,37-4 0 16,-37 4 0-16,34-2 0 15,-10-1 0-15,-24 3 0 16,35-2 0-16,-35 2 0 15,31-2 0-15,-31 2 0 16,32-2 0-16,-32 2 0 16,31-4 0-16,-9 1 0 15,-3 1 0-15,3 0 0 0,0 0 0 16,0 0 0-16,-22 2 0 16,39-5 0-16,-13 3 0 15,-4-2 0-15,-1 2 0 16,6 2 0-16,-6-3 0 15,3 1 0-15,5 0 0 16,-5 0 0-16,-5 0 0 16,3 2 0-16,0 0 0 15,-22 0 0-15,30-5 0 16,-30 5 0-16,22 0 0 16,-22 0 0-16,22 0 0 15,-22 0 0-15,0 0 0 16,19-2 0-16,-19 2 0 0,0 0 0 15,0 0 0 1,22 0 0-16,-22 0 0 16,0 0 0-16,0 0 0 15,0 0 0-15,0 0 0 0,0 0 0 16,-24 15 0-16,24-15 0 16,-19 9 0-16,19-9 0 15,-24 11 0-15,24-11 0 16,-40 15 0-16,10-4 0 15,-3 0 0-15,-8 0 0 16,-7 0 0-16,-6 2 0 16,-1-2 0-16,-4 2 0 15,1 0 0-15,-3-5 0 16,2 1 0-16,2 0 0 16,5-1 0-16,4-3 0 15,2-1 0-15,7 0 0 16,2-1 0-16,9-1 0 0,-1 2 0 15,8-2 0-15,21-2 0 16,-29 0 0-16,29 0 0 16,0 0 0-16,-24 2 0 15,24-2 0-15,0 0 0 16,0 0 0-16,0 0 0 16,0 0 0-16,0 0 0 15,-19 5 0-15,19-5 0 0,0 0 0 16,0 0 0-1,-22 8 0-15,22-8 0 16,0 0 0-16,-20 9 0 16,20-9 0-16,0 0 0 0,-24 4 0 15,24-4 0-15,0 0 0 16,0 0 0-16,-21 13 0 16,21-13 0-16,0 0 0 15,0 0 0-15,0 0 0 16,0 0 0-16,0 0 0 15,0 0 0-15,2 20 0 16,-2-20 0-16,0 0 0 16,0 0 0-16,0 0 0 15,24 13 0-15,-24-13 0 16,19 4 0-16,-19-4 0 16,20 0 0-16,-20 0 0 15,26-2 0-15,-26 2 0 0,35 2 0 16,-15-2 0-16,1-2 0 15,3 2 0-15,5 0 0 16,1 0 0-16,3-2 0 16,-1 0 0-16,3-7 0 15,4 5 0-15,-2-3 0 16,5 1 0-16,-3-3 0 16,2 3 0-16,5-5 0 15,0 2 0-15,-3-2 0 16,1 0 0-16,0 0 0 15,1-2 0-15,-1 0 0 16,-3-2 0-16,-2 2 0 16,-2-2 0-16,0 4 0 0,0-4 0 15,0 0 0-15,-2 0 0 16,-2-1 0-16,0 3 0 16,-1-2 0-16,3 0 0 15,-4 0 0-15,1 0 0 16,-3 1 0-16,1-1 0 15,1 2 0-15,-1 0 0 16,-2 0 0-16,1 2 0 16,-1-4 0-16,-2 0 0 15,5 0 0-15,-5 0 0 16,0-1 0-16,4-1 0 16,-1 2 0-16,-3 0 0 15,0 2 0-15,7-1 0 0,-5 1 0 16,0 0 0-16,3 0 0 15,-3-2 0-15,3 2 0 16,-1 0 0 0,3-2 0-16,-7 2 0 0,4-2 0 15,3 0 0-15,-3-1 0 16,3 3 0-16,2-4 0 16,0 2 0-16,0-3 0 15,4 1 0-15,-2 2 0 16,2-3 0-16,-4-1 0 15,4-1 0-15,0 1 0 16,3-1 0-16,-1 1 0 16,-2-5 0-16,3 2 0 0,1-2 0 15,1 2 0 1,-1-1 0-16,-1-1 0 0,6 0 0 16,-3 2 0-1,3 0 0-15,2 1 0 0,0 1 0 16,3 1 0-16,1-1 0 15,3-2 0-15,-5 5 0 16,0 0 0-16,-2-1 0 16,0 1 0-16,1 2 0 15,1-3 0-15,-9 7 0 16,3-4 0-16,0 2 0 16,0-2 0-16,-3 2 0 0,-1 0 0 15,1 0 0-15,-6 0 0 16,9-2 0-1,-5 4 0-15,1-2 0 16,-3 0 0-16,4 0 0 16,3-3 0-16,0 1 0 0,4 2 0 15,0-4 0-15,2 2 0 16,5-5 0-16,4 3 0 16,0 2 0-16,-2-3 0 15,8 1 0-15,-2-1 0 16,1 1 0-16,1 0 0 15,1 2 0-15,-3-3 0 16,5 1 0-16,4 2 0 16,-4-1 0-16,-1-1 0 15,-1 2 0-15,-1 2 0 16,-6 0 0-16,0 0 0 16,-6 4 0-16,-7 0 0 0,-7 3 0 15,-6 1 0-15,-7 1 0 16,-4 4 0-16,-24 0 0 15,22 0 0-15,-22 0 0 16,0 0 0-16,0 0 0 16,0 0 0-16,-24 15 0 15,24-15 0-15,-35 11 0 16,15-2 0-16,-3 2 0 16,-4 0 0-16,-1-1 0 0,-2 3 0 15,-1-4 0 1,1 4 0-16,-1 0 0 15,-6 2 0-15,0 1 0 16,-4 1 0-16,-3 0 0 0,-2 1 0 16,-2 1 0-16,-2 3 0 15,-2-2 0-15,0 1 0 16,-3 1 0-16,1 0 0 16,-3 4 0-16,-4-2 0 15,0 2 0-15,0-2 0 16,-2 2 0-16,-2-2 0 15,2-1 0-15,2 1 0 16,0-2 0-16,2 0 0 16,0-3 0-16,-2 3 0 15,2 0 0-15,1-1 0 16,-3 1 0-16,2-2 0 16,2 4 0-16,-2-1 0 0,-4 4 0 15,7-4 0-15,-1 3 0 16,-2 1 0-16,11-4 0 15,-2-1 0 1,7 0 0-16,4-3 0 0,4-1 0 16,2-1 0-16,5-2 0 15,8-2 0-15,0-2 0 16,20-11 0-16,-32 20 0 16,32-20 0-16,0 0 0 15,-22 19 0-15,22-19 0 16,0 0 0-16,0 0 0 15,0 0 0-15,31 22 0 16,-31-22 0-16,39 11 0 0,-13-5 0 16,2-1 0-1,5-1 0-15,0 0 0 0,4 1 0 16,0-1 0 0,0-2 0-16,2-2 0 0,4 2 0 15,1-2 0-15,2-2 0 16,2 0 0-16,2 0 0 15,-2 0 0-15,6-3 0 16,-2 3 0-16,-2-2 0 16,0 4 0-16,0-2 0 15,-4-3 0-15,-2 5 0 16,-5-2 0-16,0 2 0 16,-2-2 0-16,-2 0 0 0,-2 0 0 15,-1 0 0-15,-1 2 0 16,-1-3 0-1,-1 3 0-15,-3 0 0 16,-4 0 0-16,-3 0 0 0,1 0 0 16,-20 0 0-16,37 0 0 15,-18-2 0-15,-19 2 0 16,35 0 0-16,-15 0 0 16,-1 0 0-16,1 0 0 15,-20 0 0-15,39 0 0 16,-39 0 0-16,37 2 0 15,-37-2 0-15,37 3 0 16,-15-3 0-16,0 0 0 16,4 2 0-16,-4-2 0 15,6-2 0-15,-6 4 0 16,2-2 0-16,0 4 0 0,-5-4 0 16,3 2 0-16,-22-2 0 15,39 5 0-15,-17-1 0 16,-2-2 0-16,1 0 0 15,-1 0 0-15,2 1 0 16,-3-3 0-16,3 2 0 16,-22-2 0-16,33 4 0 15,-33-4 0-15,26 2 0 16,-26-2 0-16,28 2 0 16,-28-2 0-16,22 5 0 15,-22-5 0-15,20 2 0 16,-20-2 0-16,22 0 0 15,-22 0 0-15,21 2 0 0,-21-2 0 16,20 2 0-16,-20-2 0 16,0 0 0-16,26 2 0 15,-26-2 0-15,0 0 0 16,24 0 0-16,-24 0 0 16,22-2 0-16,-22 2 0 15,30-4 0-15,-30 4 0 16,37-7 0-16,-11 5 0 15,-6 0 0-15,0-2 0 16,1 2 0-16,-21 2 0 16,33-5 0-16,-33 5 0 15,24-2 0-15,-24 2 0 16,0 0 0-16,24-2 0 0,-24 2 0 16,0 0 0-16,20-4 0 15,-20 4 0-15,0 0 0 16,30-5 0-16,-30 5 0 15,0 0 0-15,22-4 0 16,-22 4 0-16,0 0 0 16,19-2 0-16,-19 2 0 15,0 0 0-15,0 0 0 16,0 0 0-16,0 0 0 16,0 0 0-16,0 0 0 15,0 0 0-15,0 0 0 16,0 0 0-16,0 0 0 15,0 0 0-15,0 0 0 0,0 0 0 16,0 0 0-16,0 0 0 16,0 0 0-16,22-24 0 15,-22 24-20-15,9-24-11 16,-9-2-3-16,6 2-2 16,-8-13-2-16,7-4-1 15,-10-13-1-15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41.318"/>
    </inkml:context>
    <inkml:brush xml:id="br0">
      <inkml:brushProperty name="width" value="0.2" units="cm"/>
      <inkml:brushProperty name="height" value="0.2" units="cm"/>
      <inkml:brushProperty name="color" value="#0070C0"/>
      <inkml:brushProperty name="fitToCurve" value="1"/>
    </inkml:brush>
  </inkml:definitions>
  <inkml:trace contextRef="#ctx0" brushRef="#br0">-1 2059 29 0,'0'0'10'0,"0"0"-2"16,0 0-1-16,0 0 0 0,0 0-1 15,0 0 2-15,19-20 2 16,-19 20 1-16,0 0 1 15,20-15 0-15,-20 15 0 16,0 0-1-16,24-11 0 16,-24 11-1-16,0 0 0 15,22-8-2-15,-22 8-1 16,0 0 1-16,28 4-1 16,-28-4-1-16,22 0-1 15,-22 0-1-15,28-2 0 16,-28 2 0-16,28-2-1 15,-28 2 0-15,35-3-1 16,-35 3 0-16,37-2-1 0,-37 2 0 16,37-2 0-16,-17 2-1 15,2 2 1-15,0-2 0 16,-1-2-1 0,1 0 1-16,-2 2-1 0,4 0 1 15,-3 0-1-15,3-2 1 16,0-1 0-16,0 3-1 15,0-2 0-15,-2 4 1 16,2-2-1-16,-2 0 0 16,2 0 1-16,-24 0-1 15,39 0 0-15,-19 0 1 16,-1 0-1-16,-19 0 0 16,37 3 0-16,-17-6 0 0,-20 3 0 15,37-2 0 1,-37 2 1-16,37-4-1 15,-18 2 0-15,1 0 0 0,0-1 1 16,1 1-1-16,1 0 0 16,2 0 0-16,-2-2 0 15,-3 1 0-15,1 3 0 16,2-2 0-16,-3 0 0 16,-19 2 0-16,35-4 0 15,-35 4 0-15,35-2 0 16,-35 2 0-16,28-5 1 15,-28 5-1-15,31-4 0 0,-31 4 0 16,28-2 0-16,-28 2 0 16,26-5 0-1,-26 5 1-15,29-4-1 16,-29 4 0-16,24-2 0 16,-24 2 0-16,19-4 0 0,-19 4 0 15,0 0 0-15,24 0 0 16,-24 0 0-16,0 0 0 15,0 0 0-15,24 0 0 16,-24 0 0-16,0 0 0 16,0 0 0-16,20-3 0 15,-20 3 0-15,0 0 1 16,19 0-1-16,-19 0 0 16,0 0 0-16,29-4 0 15,-29 4 0-15,26-7 0 16,-26 7 1-16,35-2-1 15,-35 2 0-15,37-2 0 0,-37 2 0 16,32 0 0-16,-12 4 0 16,-20-4 0-16,33 0 0 15,-33 0 0-15,34 3 0 16,-34-3 0-16,35 4 0 16,-35-4 0-16,35 4 0 15,-35-4 0-15,35 5 0 16,-35-5 0-16,30 8 0 15,-30-8 0-15,37 7 0 0,-17-5 0 16,-20-2 0 0,35 7 0-16,-35-7 0 15,35 6 0-15,-16 1 0 16,-19-7 0-16,35 10 0 0,-15-5 0 16,2 1 0-16,-1 1 0 15,-1-3 0-15,2 3 0 16,-3-1 0-16,3 3 0 15,0 0 0-15,-3-3 0 16,-19-6 0-16,38 17 0 16,-19-6 0-16,1 0 0 15,-1-2 0-15,1 4 0 16,-20-13 0-16,35 19 0 16,-16-6 0-16,-19-13 0 15,35 18 0-15,-35-18 0 16,39 17 0-16,-39-17 0 15,37 18 0-15,-15-8 0 0,0-1 0 16,-2 0 0-16,1-3 0 16,-1 5 0-16,0-2 0 15,-1-3 0-15,-19-6 0 16,37 16 0-16,-37-16 0 16,37 15 0-16,-37-15 0 15,35 19 0-15,-35-19 0 16,37 18 0-16,-17-10 0 15,-1-1 0-15,-19-7 0 16,35 17 0-16,-35-17 0 16,33 13 0-16,-33-13 0 15,30 13 0-15,-30-13 0 16,29 16 0-16,-29-16 0 0,30 13 0 16,-30-13 0-16,35 13 0 15,-35-13 0-15,33 10 0 16,-33-10 0-16,32 11 0 15,-32-11 0-15,31 9 0 16,-31-9 0-16,28 4 0 16,-28-4 0-16,31 7 0 15,-31-7 0-15,26 2 0 16,-26-2 0-16,26 4 0 16,-26-4 0-16,24 0 0 15,-24 0 0-15,19 3 0 16,-19-3 0-16,20 2 0 15,-20-2 0-15,0 0 0 0,26 2 0 16,-26-2 0-16,24 0 0 16,-24 0 0-1,26 0 0-15,-26 0 0 16,31 0 0-16,-31 0 0 0,32 2 0 16,-32-2 0-16,35 0 0 15,-35 0 0-15,33 2 0 16,-33-2 0-16,30-2 0 15,-30 2 0-15,31-2 0 16,-31 2 0-16,28 0 0 16,-28 0 0-16,20 0 0 15,-20 0 0-15,0 0 0 0,0 0 0 16,24 4 0 0,-24-4 0-16,0 0 0 15,0 0 0-15,0 0 0 16,0 0 0-16,0 0 0 0,0 0 0 15,0 0 0-15,0 0 0 16,0 0 0-16,0 0 0 16,0 0 0-16,0 0 0 15,0 0 0-15,0 0 0 16,0 0 0-16,0 0 0 16,0 0 0-16,0 0 0 15,0 0 0-15,0 0 0 16,0 0 0-16,21-6 0 0,-21 6 0 15,0 0 0-15,0 0 0 16,27-22 0 0,-27 22 0-16,26-22 0 15,-26 22 0-15,35-24 0 0,-16 11 0 16,-19 13 0-16,39-28 0 16,-19 11 0-16,4-1 0 15,0 1 0-15,0 0 0 16,2-3 0-16,0 1 0 15,5 1 0-15,-1-4 0 16,5 3 0-16,-2-1 0 16,1-1 0-16,1 1 0 15,2 1 0-15,-4 1 0 16,2-1 0-16,-3 3 0 16,-1 1 0-16,-1 0 0 15,3 0 0-15,-5 0 0 16,1-1 0-16,6 3 0 0,-5 0 0 15,-4-2 0-15,5 2 0 16,1-2 0-16,-1 2 0 16,2-2 0-16,-1 0 0 15,-1-1 0-15,-3 1 0 16,7 0 0-16,-3 0 0 16,-5 0 0-16,5-3 0 15,-1 3 0-15,-3 0 0 16,3-3 0-16,1 3 0 15,1-2 0-15,-3 2 0 16,3-1 0-16,2 1 0 16,-2-2 0-16,4 2 0 15,-5 2 0-15,3-3 0 0,4 1 0 16,-2 2 0-16,0-2 0 16,0 0 0-16,0 0 0 15,-2-1 0-15,4 1 0 16,-6-2 0-16,-2 2 0 15,3-1 0-15,-3-1 0 16,-1 2 0-16,-1 0 0 16,1-1 0-16,1 1 0 15,-1 0 0-15,3-2 0 16,-5 1 0-16,0 1 0 16,3 2 0-16,4-2 0 15,-7 0 0-15,0-3 0 16,3 3 0-16,-3 2 0 0,3-2 0 15,1 0 0-15,-3-3 0 16,-3 1 0-16,4 0 0 16,5 4 0-16,-2-7 0 15,-1 1 0-15,3-1 0 16,2 3 0-16,0-3 0 16,0 1 0-16,5-1 0 15,-3 3 0-15,-2-3 0 16,4 1 0-16,3 1 0 15,-1-1 0-15,1-1 0 16,4 3 0-16,-2-1 0 16,4 1 0-16,-5 0 0 0,6-1 0 15,-8 1 0-15,3 2 0 16,2-3 0-16,-2 3 0 16,-1 0 0-16,1 0 0 15,0-1 0-15,-3 3 0 16,5 0 0-16,-2 0 0 15,2-2 0-15,-2 2 0 16,4-4 0-16,-7 4 0 16,5-5 0-16,-2 1 0 15,0 0 0-15,-5-1 0 16,-2 3 0-16,0-2 0 16,-4 4 0-16,2-3 0 15,-4 3 0-15,2 5 0 0,-3-3 0 16,1-2 0-16,0 2 0 15,-5 0 0-15,5 2 0 16,-3-1 0-16,1-1 0 16,-1 2 0-16,-2-2 0 15,1 3 0-15,-1-3 0 16,5 2 0-16,-5 0 0 16,0 1 0-16,1-1 0 15,-3-2 0-15,4 5 0 16,-1-1 0-16,-3 1 0 15,-2-3 0-15,-3 0 0 16,6 3 0-16,-6-1 0 16,-1 1 0-16,0-3 0 15,-20 9 0-15,34-11 0 16,-34 11 0-16,33-6 0 16,-33 6 0-16,20-5 0 15,-20 5 0-15,0 0 0 0,0 0 0 16,0 0 0-16,0 0 0 15,0 0 0-15,0 0 0 16,0 0 0-16,0 0 0 16,0 0 0-16,0 0 0 15,0 0 0-15,0 0 0 16,0 0 0-16,0-24 0 16,0 24-20-16,-5-21-15 15,5 21-1-15,-8-46-1 0,8 13-1 16,-7-8-3-1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902" y="0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algn="r"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42900" y="696913"/>
            <a:ext cx="61960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81" y="4416098"/>
            <a:ext cx="5504853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902" y="882912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algn="r"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07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25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5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66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74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4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3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4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0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3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3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../media/image130.png"/><Relationship Id="rId2" Type="http://schemas.openxmlformats.org/officeDocument/2006/relationships/image" Target="../media/image13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12.png"/><Relationship Id="rId9" Type="http://schemas.openxmlformats.org/officeDocument/2006/relationships/customXml" Target="../ink/ink3.xml"/><Relationship Id="rId1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AFB41-1887-45E7-BA4C-0FFB6F6BC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Herbivore Intake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E4FD342-2E14-4AD4-B2FF-12F29359DB87}"/>
              </a:ext>
            </a:extLst>
          </p:cNvPr>
          <p:cNvGrpSpPr/>
          <p:nvPr/>
        </p:nvGrpSpPr>
        <p:grpSpPr>
          <a:xfrm>
            <a:off x="1413637" y="671384"/>
            <a:ext cx="2993799" cy="2114548"/>
            <a:chOff x="2438401" y="3886200"/>
            <a:chExt cx="2993799" cy="211454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598539-F0BA-41F4-9155-7A46B2BAC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8401" y="3886200"/>
              <a:ext cx="2993799" cy="211454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CE639C-0D72-46B1-8C95-365A59FA006B}"/>
                </a:ext>
              </a:extLst>
            </p:cNvPr>
            <p:cNvSpPr txBox="1"/>
            <p:nvPr/>
          </p:nvSpPr>
          <p:spPr>
            <a:xfrm>
              <a:off x="2463801" y="569828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94594F5-98C5-479A-91D9-37DF4C2C9B9B}"/>
              </a:ext>
            </a:extLst>
          </p:cNvPr>
          <p:cNvGrpSpPr/>
          <p:nvPr/>
        </p:nvGrpSpPr>
        <p:grpSpPr>
          <a:xfrm>
            <a:off x="4768341" y="671384"/>
            <a:ext cx="3323457" cy="2114548"/>
            <a:chOff x="6429601" y="3740527"/>
            <a:chExt cx="3323457" cy="211454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EE48EB8-2335-4546-9F42-AFA81EB75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9601" y="3740527"/>
              <a:ext cx="3323457" cy="211454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45D0E8-BF28-4542-BE0D-A6ABE7A5F378}"/>
                </a:ext>
              </a:extLst>
            </p:cNvPr>
            <p:cNvSpPr txBox="1"/>
            <p:nvPr/>
          </p:nvSpPr>
          <p:spPr>
            <a:xfrm>
              <a:off x="8892329" y="5550366"/>
              <a:ext cx="3946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BLM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6CCFEBE-792C-4365-B094-5C05A4A9F4CA}"/>
              </a:ext>
            </a:extLst>
          </p:cNvPr>
          <p:cNvGrpSpPr/>
          <p:nvPr/>
        </p:nvGrpSpPr>
        <p:grpSpPr>
          <a:xfrm>
            <a:off x="8452704" y="671384"/>
            <a:ext cx="3348857" cy="2094671"/>
            <a:chOff x="8530055" y="778829"/>
            <a:chExt cx="3348857" cy="20946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D73B7B-4ACD-4C4C-A2DD-E5ADDC52F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0055" y="778829"/>
              <a:ext cx="3348857" cy="2094671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62AF9A-7D35-41F5-9D70-7A7F4D9FD6F5}"/>
                </a:ext>
              </a:extLst>
            </p:cNvPr>
            <p:cNvSpPr txBox="1"/>
            <p:nvPr/>
          </p:nvSpPr>
          <p:spPr>
            <a:xfrm>
              <a:off x="10642036" y="2596639"/>
              <a:ext cx="115768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Tom Koerner USFWS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20604"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Affection Herbivore Intake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739766"/>
            <a:ext cx="6248400" cy="4416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7175" y="6505545"/>
            <a:ext cx="4984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www.rangelandmanagement.wordpress.com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81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48"/>
    </mc:Choice>
    <mc:Fallback xmlns="">
      <p:transition spd="slow" advTm="23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Affection Herbivore Intake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72854"/>
            <a:ext cx="8229600" cy="4648200"/>
          </a:xfrm>
        </p:spPr>
        <p:txBody>
          <a:bodyPr>
            <a:normAutofit fontScale="92500" lnSpcReduction="20000"/>
          </a:bodyPr>
          <a:lstStyle/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Herbivore Species &amp; Size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Physiological State of Herbivore</a:t>
            </a:r>
          </a:p>
          <a:p>
            <a:pPr marL="0" indent="0">
              <a:buClr>
                <a:schemeClr val="accent4">
                  <a:lumMod val="75000"/>
                </a:schemeClr>
              </a:buClr>
              <a:buNone/>
            </a:pPr>
            <a:endParaRPr lang="en-US" sz="2800" dirty="0"/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Forage Quality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Forage Water Content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Forage Characteristics &amp; Foraging Behavior</a:t>
            </a:r>
          </a:p>
          <a:p>
            <a:pPr marL="0" indent="0">
              <a:buClr>
                <a:schemeClr val="accent4">
                  <a:lumMod val="75000"/>
                </a:schemeClr>
              </a:buClr>
              <a:buNone/>
            </a:pPr>
            <a:endParaRPr lang="en-US" sz="2800" dirty="0"/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Supplemental Feeding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Standing Crop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Environmental Factors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4436028F-C805-4316-B581-19B735BECDF1}"/>
              </a:ext>
            </a:extLst>
          </p:cNvPr>
          <p:cNvSpPr/>
          <p:nvPr/>
        </p:nvSpPr>
        <p:spPr>
          <a:xfrm>
            <a:off x="6226139" y="1761722"/>
            <a:ext cx="533400" cy="8382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2CE4DB-9900-4963-A365-22DBBBDA8F99}"/>
              </a:ext>
            </a:extLst>
          </p:cNvPr>
          <p:cNvSpPr txBox="1"/>
          <p:nvPr/>
        </p:nvSpPr>
        <p:spPr>
          <a:xfrm>
            <a:off x="6765532" y="1872854"/>
            <a:ext cx="18806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Herbivore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637B8C6B-0402-4F81-8512-BFCB6C57B208}"/>
              </a:ext>
            </a:extLst>
          </p:cNvPr>
          <p:cNvSpPr/>
          <p:nvPr/>
        </p:nvSpPr>
        <p:spPr>
          <a:xfrm>
            <a:off x="7848600" y="3206560"/>
            <a:ext cx="533400" cy="144164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C8ABEE-FFD1-44FA-BB4B-62C7284314BF}"/>
              </a:ext>
            </a:extLst>
          </p:cNvPr>
          <p:cNvSpPr txBox="1"/>
          <p:nvPr/>
        </p:nvSpPr>
        <p:spPr>
          <a:xfrm>
            <a:off x="8458200" y="3634992"/>
            <a:ext cx="1388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Forage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2CD88E2E-CA6B-444A-B209-6C33F3391218}"/>
              </a:ext>
            </a:extLst>
          </p:cNvPr>
          <p:cNvSpPr/>
          <p:nvPr/>
        </p:nvSpPr>
        <p:spPr>
          <a:xfrm>
            <a:off x="5029200" y="4876800"/>
            <a:ext cx="533400" cy="144164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F8B065-BBBB-4868-A679-10C2B794168F}"/>
              </a:ext>
            </a:extLst>
          </p:cNvPr>
          <p:cNvSpPr txBox="1"/>
          <p:nvPr/>
        </p:nvSpPr>
        <p:spPr>
          <a:xfrm>
            <a:off x="5638800" y="5305232"/>
            <a:ext cx="5166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Management &amp; Environment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339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25"/>
    </mc:Choice>
    <mc:Fallback xmlns="">
      <p:transition spd="slow" advTm="32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Species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1" y="1802130"/>
            <a:ext cx="5537547" cy="49138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05800" y="5562600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From: </a:t>
            </a:r>
            <a:r>
              <a:rPr lang="en-US" sz="1600" dirty="0" err="1"/>
              <a:t>Holechek</a:t>
            </a:r>
            <a:r>
              <a:rPr lang="en-US" sz="1600" dirty="0"/>
              <a:t>, Pieper, &amp; </a:t>
            </a:r>
            <a:r>
              <a:rPr lang="en-US" sz="1600" dirty="0" err="1"/>
              <a:t>Herbel</a:t>
            </a:r>
            <a:r>
              <a:rPr lang="en-US" sz="1600" dirty="0"/>
              <a:t>, 1995. </a:t>
            </a:r>
            <a:r>
              <a:rPr lang="en-US" sz="1600" i="1" dirty="0"/>
              <a:t>Range management: principles and practices</a:t>
            </a:r>
            <a:r>
              <a:rPr lang="en-US" sz="1600" dirty="0"/>
              <a:t> (Prentice-Hall)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8C98E8-422A-487B-932F-BF25E0685227}"/>
              </a:ext>
            </a:extLst>
          </p:cNvPr>
          <p:cNvSpPr txBox="1"/>
          <p:nvPr/>
        </p:nvSpPr>
        <p:spPr>
          <a:xfrm>
            <a:off x="7620000" y="1018830"/>
            <a:ext cx="3393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Ruminant vs Hind-gut</a:t>
            </a:r>
          </a:p>
        </p:txBody>
      </p:sp>
    </p:spTree>
    <p:extLst>
      <p:ext uri="{BB962C8B-B14F-4D97-AF65-F5344CB8AC3E}">
        <p14:creationId xmlns:p14="http://schemas.microsoft.com/office/powerpoint/2010/main" val="64318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040"/>
    </mc:Choice>
    <mc:Fallback xmlns="">
      <p:transition spd="slow" advTm="11204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Species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1) Horses have faster rate of passage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2) Horses eat about 70% more than ruminants of the same weight.</a:t>
            </a:r>
          </a:p>
          <a:p>
            <a:pPr marL="852488" lvl="1" indent="-365125"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1,000 </a:t>
            </a:r>
            <a:r>
              <a:rPr lang="en-US" sz="2400" dirty="0" err="1"/>
              <a:t>lb</a:t>
            </a:r>
            <a:r>
              <a:rPr lang="en-US" sz="2400" dirty="0"/>
              <a:t> </a:t>
            </a:r>
            <a:r>
              <a:rPr lang="en-US" sz="2400" b="1" dirty="0"/>
              <a:t>cow</a:t>
            </a:r>
            <a:r>
              <a:rPr lang="en-US" sz="2400" dirty="0"/>
              <a:t> eats about </a:t>
            </a:r>
            <a:r>
              <a:rPr lang="en-US" sz="2400" u="sng" dirty="0"/>
              <a:t>25</a:t>
            </a:r>
            <a:r>
              <a:rPr lang="en-US" sz="2400" dirty="0"/>
              <a:t> pounds per day</a:t>
            </a:r>
          </a:p>
          <a:p>
            <a:pPr marL="852488" lvl="1" indent="-365125"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1,000 </a:t>
            </a:r>
            <a:r>
              <a:rPr lang="en-US" sz="2400" dirty="0" err="1"/>
              <a:t>lb</a:t>
            </a:r>
            <a:r>
              <a:rPr lang="en-US" sz="2400" dirty="0"/>
              <a:t> </a:t>
            </a:r>
            <a:r>
              <a:rPr lang="en-US" sz="2400" b="1" dirty="0"/>
              <a:t>horse</a:t>
            </a:r>
            <a:r>
              <a:rPr lang="en-US" sz="2400" dirty="0"/>
              <a:t> eats about </a:t>
            </a:r>
            <a:r>
              <a:rPr lang="en-US" sz="2400" u="sng" dirty="0"/>
              <a:t>42</a:t>
            </a:r>
            <a:r>
              <a:rPr lang="en-US" sz="2400" dirty="0"/>
              <a:t> pounds per day</a:t>
            </a:r>
          </a:p>
          <a:p>
            <a:pPr marL="471487" lvl="1" indent="0">
              <a:buNone/>
            </a:pPr>
            <a:endParaRPr lang="en-US" sz="2400" dirty="0"/>
          </a:p>
          <a:p>
            <a:r>
              <a:rPr lang="en-US" sz="2800" dirty="0"/>
              <a:t>3) Cattle can digest rumen microbes for protein and vitamin 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0" y="1018830"/>
            <a:ext cx="3393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Ruminant vs Hind-gut</a:t>
            </a:r>
          </a:p>
        </p:txBody>
      </p:sp>
    </p:spTree>
    <p:extLst>
      <p:ext uri="{BB962C8B-B14F-4D97-AF65-F5344CB8AC3E}">
        <p14:creationId xmlns:p14="http://schemas.microsoft.com/office/powerpoint/2010/main" val="322325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49"/>
    </mc:Choice>
    <mc:Fallback xmlns="">
      <p:transition spd="slow" advTm="3754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/>
          <a:lstStyle/>
          <a:p>
            <a:r>
              <a:rPr lang="en-US" dirty="0"/>
              <a:t>Herbivore Size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752600"/>
            <a:ext cx="8033124" cy="4953000"/>
          </a:xfrm>
        </p:spPr>
        <p:txBody>
          <a:bodyPr>
            <a:normAutofit/>
          </a:bodyPr>
          <a:lstStyle/>
          <a:p>
            <a:r>
              <a:rPr lang="en-US" sz="3200" dirty="0"/>
              <a:t>Intake of range herbivores varies from 2 to 4% of body weight consumed per day.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This “intake factor” predicts amount of dry matter eaten per day as a % of live body weight.</a:t>
            </a:r>
          </a:p>
          <a:p>
            <a:r>
              <a:rPr lang="en-US" sz="3200" dirty="0"/>
              <a:t>Smaller herbivores eat a greater proportion of body weight per day.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Smaller animals have greater nutrient requirements per pound of body weight than larger.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Smaller herbivore select higher quality more digestible diet (i.e., leaves over stems).</a:t>
            </a:r>
            <a:endParaRPr 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E70179-27C3-4AF9-ACD6-FBA827F7EBF6}"/>
              </a:ext>
            </a:extLst>
          </p:cNvPr>
          <p:cNvGrpSpPr/>
          <p:nvPr/>
        </p:nvGrpSpPr>
        <p:grpSpPr>
          <a:xfrm>
            <a:off x="8686800" y="1861457"/>
            <a:ext cx="3060843" cy="1441716"/>
            <a:chOff x="8534400" y="2444484"/>
            <a:chExt cx="3060843" cy="14417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8FA4E1F-80CE-42BB-AF23-16FA874DD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34400" y="2444484"/>
              <a:ext cx="3048000" cy="144171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259E42-CF18-4EBA-BB43-7E4B2ADF4C84}"/>
                </a:ext>
              </a:extLst>
            </p:cNvPr>
            <p:cNvSpPr txBox="1"/>
            <p:nvPr/>
          </p:nvSpPr>
          <p:spPr>
            <a:xfrm>
              <a:off x="10788612" y="3655368"/>
              <a:ext cx="8066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Justin Trujillo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431F143-FD97-44DB-8505-829A880E3431}"/>
              </a:ext>
            </a:extLst>
          </p:cNvPr>
          <p:cNvGrpSpPr/>
          <p:nvPr/>
        </p:nvGrpSpPr>
        <p:grpSpPr>
          <a:xfrm>
            <a:off x="8693227" y="3376496"/>
            <a:ext cx="3083104" cy="1424746"/>
            <a:chOff x="8534400" y="4055570"/>
            <a:chExt cx="3083104" cy="142474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B3C40E-A061-4CEF-ADB0-F66FC0866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34400" y="4055570"/>
              <a:ext cx="3083104" cy="142474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72DAC7-BCE9-403B-AF7A-BB79E5027DC2}"/>
                </a:ext>
              </a:extLst>
            </p:cNvPr>
            <p:cNvSpPr txBox="1"/>
            <p:nvPr/>
          </p:nvSpPr>
          <p:spPr>
            <a:xfrm>
              <a:off x="8560097" y="5238598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Connor White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DFC576-F3CD-439B-844C-E57027F62AD5}"/>
              </a:ext>
            </a:extLst>
          </p:cNvPr>
          <p:cNvGrpSpPr/>
          <p:nvPr/>
        </p:nvGrpSpPr>
        <p:grpSpPr>
          <a:xfrm>
            <a:off x="8693227" y="4871998"/>
            <a:ext cx="3083104" cy="1424746"/>
            <a:chOff x="8693227" y="5123653"/>
            <a:chExt cx="3083104" cy="142474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46C6188-ED19-4563-B29F-8AB55D2CF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93227" y="5123653"/>
              <a:ext cx="3083104" cy="14247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E2F6E0-A0E7-44A0-A7CC-9B23FFEEEA54}"/>
                </a:ext>
              </a:extLst>
            </p:cNvPr>
            <p:cNvSpPr txBox="1"/>
            <p:nvPr/>
          </p:nvSpPr>
          <p:spPr>
            <a:xfrm>
              <a:off x="8693227" y="6312599"/>
              <a:ext cx="1188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Tom </a:t>
              </a:r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Koener</a:t>
              </a:r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 (USFWS)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79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65"/>
    </mc:Choice>
    <mc:Fallback xmlns="">
      <p:transition spd="slow" advTm="3856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97280" y="1713302"/>
            <a:ext cx="10058400" cy="990600"/>
          </a:xfrm>
        </p:spPr>
        <p:txBody>
          <a:bodyPr>
            <a:normAutofit/>
          </a:bodyPr>
          <a:lstStyle/>
          <a:p>
            <a:r>
              <a:rPr lang="en-US" sz="2800" dirty="0"/>
              <a:t>Smaller herbivores eat a greater proportion of body weight per day.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481187"/>
              </p:ext>
            </p:extLst>
          </p:nvPr>
        </p:nvGraphicFramePr>
        <p:xfrm>
          <a:off x="3429000" y="2264778"/>
          <a:ext cx="5562600" cy="3778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5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272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Ruminant wildlife and livestock intake factors for estimating daily forage demand.</a:t>
                      </a:r>
                    </a:p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Live weight</a:t>
                      </a:r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b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u="sng" strike="noStrike" dirty="0">
                          <a:effectLst/>
                          <a:latin typeface="Calibri" panose="020F0502020204030204" pitchFamily="34" charset="0"/>
                        </a:rPr>
                        <a:t>(lb.)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Intake factor</a:t>
                      </a:r>
                      <a:b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u="sng" strike="noStrike" dirty="0">
                          <a:effectLst/>
                          <a:latin typeface="Calibri" panose="020F0502020204030204" pitchFamily="34" charset="0"/>
                        </a:rPr>
                        <a:t>(% of live weight)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Intake </a:t>
                      </a:r>
                      <a:b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u="sng" strike="noStrike" dirty="0">
                          <a:effectLst/>
                          <a:latin typeface="Calibri" panose="020F0502020204030204" pitchFamily="34" charset="0"/>
                        </a:rPr>
                        <a:t>(lbs)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2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1,000-1,500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2.5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25 to 37.5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500-1,000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15 to 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100-500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3.5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3.5 to 17.5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0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less than 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&lt; 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BC1CBEB-503E-4B8D-BEBA-B7E06861742F}"/>
              </a:ext>
            </a:extLst>
          </p:cNvPr>
          <p:cNvSpPr txBox="1"/>
          <p:nvPr/>
        </p:nvSpPr>
        <p:spPr>
          <a:xfrm>
            <a:off x="6658255" y="6567100"/>
            <a:ext cx="5381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Understanding forage intake in range animals. 1995. by Lyons,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113580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43"/>
    </mc:Choice>
    <mc:Fallback xmlns="">
      <p:transition spd="slow" advTm="4664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Smaller herbivores eat a greater proportion of body weight per day.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629"/>
          <a:stretch/>
        </p:blipFill>
        <p:spPr>
          <a:xfrm>
            <a:off x="3962400" y="3582666"/>
            <a:ext cx="4752975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2546473"/>
            <a:ext cx="4676775" cy="1030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58255" y="6567100"/>
            <a:ext cx="5381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Understanding forage intake in range animals. 1995. by Lyons,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415349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60"/>
    </mc:Choice>
    <mc:Fallback xmlns="">
      <p:transition spd="slow" advTm="1906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Physiological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8122920" cy="4023360"/>
          </a:xfrm>
        </p:spPr>
        <p:txBody>
          <a:bodyPr/>
          <a:lstStyle/>
          <a:p>
            <a:r>
              <a:rPr lang="en-US" sz="2800" dirty="0"/>
              <a:t>Greatest nutrient demand and intake during lactation</a:t>
            </a:r>
          </a:p>
          <a:p>
            <a:pPr lvl="1"/>
            <a:r>
              <a:rPr lang="en-US" sz="2400" dirty="0"/>
              <a:t>Can eat 35 to 50% more forage when lactating than when dry</a:t>
            </a:r>
          </a:p>
          <a:p>
            <a:r>
              <a:rPr lang="en-US" sz="2800" dirty="0"/>
              <a:t>Intake generally declines in late gestation</a:t>
            </a:r>
          </a:p>
          <a:p>
            <a:pPr lvl="1"/>
            <a:r>
              <a:rPr lang="en-US" sz="2400" dirty="0"/>
              <a:t>Fetus may take reduce space for rumen</a:t>
            </a:r>
          </a:p>
          <a:p>
            <a:pPr lvl="1"/>
            <a:r>
              <a:rPr lang="en-US" sz="2400" dirty="0"/>
              <a:t>High estrogen levels may reduce appetite</a:t>
            </a:r>
          </a:p>
          <a:p>
            <a:pPr lvl="2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2894603-BA3D-4125-95B9-D0A04FF14BC6}"/>
              </a:ext>
            </a:extLst>
          </p:cNvPr>
          <p:cNvGrpSpPr/>
          <p:nvPr/>
        </p:nvGrpSpPr>
        <p:grpSpPr>
          <a:xfrm>
            <a:off x="7467600" y="3124200"/>
            <a:ext cx="4000030" cy="2945476"/>
            <a:chOff x="7467600" y="3124200"/>
            <a:chExt cx="4000030" cy="29454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C8102-C942-477A-B2EA-DEDF4D67A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67600" y="3124200"/>
              <a:ext cx="4000030" cy="294547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B8306E3-3FBE-4011-AC17-061D91623BFA}"/>
                </a:ext>
              </a:extLst>
            </p:cNvPr>
            <p:cNvSpPr txBox="1"/>
            <p:nvPr/>
          </p:nvSpPr>
          <p:spPr>
            <a:xfrm>
              <a:off x="7620000" y="583884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86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45"/>
    </mc:Choice>
    <mc:Fallback xmlns="">
      <p:transition spd="slow" advTm="4924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Physiological State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1904999"/>
            <a:ext cx="5257800" cy="44196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0" y="6565409"/>
            <a:ext cx="5152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05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4578571" y="2466956"/>
              <a:ext cx="3113640" cy="10944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2891" y="2340997"/>
                <a:ext cx="3364642" cy="13459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/>
              <p14:cNvContentPartPr/>
              <p14:nvPr/>
            </p14:nvContentPartPr>
            <p14:xfrm>
              <a:off x="4353931" y="2640836"/>
              <a:ext cx="2959920" cy="9259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27931" y="2515567"/>
                <a:ext cx="3211560" cy="1176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/>
              <p14:cNvContentPartPr/>
              <p14:nvPr/>
            </p14:nvContentPartPr>
            <p14:xfrm>
              <a:off x="4355371" y="4180556"/>
              <a:ext cx="789480" cy="1317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30227" y="4057580"/>
                <a:ext cx="1039410" cy="3773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/>
              <p14:cNvContentPartPr/>
              <p14:nvPr/>
            </p14:nvContentPartPr>
            <p14:xfrm>
              <a:off x="7466851" y="3053396"/>
              <a:ext cx="398520" cy="626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43634" y="2936155"/>
                <a:ext cx="644603" cy="296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/>
              <p14:cNvContentPartPr/>
              <p14:nvPr/>
            </p14:nvContentPartPr>
            <p14:xfrm>
              <a:off x="4666051" y="3729476"/>
              <a:ext cx="3224160" cy="68112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40416" y="3603476"/>
                <a:ext cx="3475072" cy="9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/>
              <p14:cNvContentPartPr/>
              <p14:nvPr/>
            </p14:nvContentPartPr>
            <p14:xfrm>
              <a:off x="4532851" y="3242162"/>
              <a:ext cx="3159360" cy="8888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96896" y="3206162"/>
                <a:ext cx="3230910" cy="96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51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89"/>
    </mc:Choice>
    <mc:Fallback xmlns="">
      <p:transition spd="slow" advTm="5068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96534"/>
            <a:ext cx="8229600" cy="4572000"/>
          </a:xfrm>
        </p:spPr>
        <p:txBody>
          <a:bodyPr>
            <a:normAutofit/>
          </a:bodyPr>
          <a:lstStyle/>
          <a:p>
            <a:r>
              <a:rPr lang="en-US" sz="2400" dirty="0"/>
              <a:t>How does intake vary throughout the year?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 bwMode="auto">
          <a:xfrm>
            <a:off x="2895600" y="2438400"/>
            <a:ext cx="0" cy="3200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895600" y="5638800"/>
            <a:ext cx="6400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3048000" y="5999202"/>
            <a:ext cx="83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Winter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2626" y="5999202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Spring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5852" y="5999202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Summer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20225" y="5999202"/>
            <a:ext cx="50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Fall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9D05297-5E56-4202-8800-5F90467285FF}"/>
              </a:ext>
            </a:extLst>
          </p:cNvPr>
          <p:cNvSpPr/>
          <p:nvPr/>
        </p:nvSpPr>
        <p:spPr>
          <a:xfrm>
            <a:off x="2938409" y="3751755"/>
            <a:ext cx="6020656" cy="1245969"/>
          </a:xfrm>
          <a:custGeom>
            <a:avLst/>
            <a:gdLst>
              <a:gd name="connsiteX0" fmla="*/ 0 w 6020656"/>
              <a:gd name="connsiteY0" fmla="*/ 1241485 h 1245969"/>
              <a:gd name="connsiteX1" fmla="*/ 1171254 w 6020656"/>
              <a:gd name="connsiteY1" fmla="*/ 1056551 h 1245969"/>
              <a:gd name="connsiteX2" fmla="*/ 1931542 w 6020656"/>
              <a:gd name="connsiteY2" fmla="*/ 8587 h 1245969"/>
              <a:gd name="connsiteX3" fmla="*/ 3544584 w 6020656"/>
              <a:gd name="connsiteY3" fmla="*/ 583939 h 1245969"/>
              <a:gd name="connsiteX4" fmla="*/ 4520629 w 6020656"/>
              <a:gd name="connsiteY4" fmla="*/ 1025728 h 1245969"/>
              <a:gd name="connsiteX5" fmla="*/ 6020656 w 6020656"/>
              <a:gd name="connsiteY5" fmla="*/ 1077099 h 1245969"/>
              <a:gd name="connsiteX6" fmla="*/ 6020656 w 6020656"/>
              <a:gd name="connsiteY6" fmla="*/ 1077099 h 124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0656" h="1245969">
                <a:moveTo>
                  <a:pt x="0" y="1241485"/>
                </a:moveTo>
                <a:cubicBezTo>
                  <a:pt x="424665" y="1251759"/>
                  <a:pt x="849330" y="1262034"/>
                  <a:pt x="1171254" y="1056551"/>
                </a:cubicBezTo>
                <a:cubicBezTo>
                  <a:pt x="1493178" y="851068"/>
                  <a:pt x="1535987" y="87356"/>
                  <a:pt x="1931542" y="8587"/>
                </a:cubicBezTo>
                <a:cubicBezTo>
                  <a:pt x="2327097" y="-70182"/>
                  <a:pt x="3113070" y="414416"/>
                  <a:pt x="3544584" y="583939"/>
                </a:cubicBezTo>
                <a:cubicBezTo>
                  <a:pt x="3976098" y="753462"/>
                  <a:pt x="4107950" y="943535"/>
                  <a:pt x="4520629" y="1025728"/>
                </a:cubicBezTo>
                <a:cubicBezTo>
                  <a:pt x="4933308" y="1107921"/>
                  <a:pt x="6020656" y="1077099"/>
                  <a:pt x="6020656" y="1077099"/>
                </a:cubicBezTo>
                <a:lnTo>
                  <a:pt x="6020656" y="1077099"/>
                </a:lnTo>
              </a:path>
            </a:pathLst>
          </a:custGeom>
          <a:noFill/>
          <a:ln w="25400">
            <a:solidFill>
              <a:srgbClr val="66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3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66"/>
    </mc:Choice>
    <mc:Fallback xmlns="">
      <p:transition spd="slow" advTm="78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4572000"/>
          </a:xfrm>
        </p:spPr>
        <p:txBody>
          <a:bodyPr>
            <a:normAutofit/>
          </a:bodyPr>
          <a:lstStyle/>
          <a:p>
            <a:r>
              <a:rPr lang="en-US" sz="3200" dirty="0"/>
              <a:t>Yes,</a:t>
            </a:r>
          </a:p>
          <a:p>
            <a:pPr lvl="1">
              <a:buClr>
                <a:schemeClr val="accent6">
                  <a:lumMod val="50000"/>
                </a:schemeClr>
              </a:buClr>
            </a:pPr>
            <a:r>
              <a:rPr lang="en-US" sz="2800" dirty="0"/>
              <a:t>Higher nutrient value &amp; digestibility means animals need to eat less to meet demand.</a:t>
            </a:r>
          </a:p>
          <a:p>
            <a:r>
              <a:rPr lang="en-US" sz="3200" dirty="0"/>
              <a:t>But,</a:t>
            </a:r>
          </a:p>
          <a:p>
            <a:pPr lvl="1"/>
            <a:r>
              <a:rPr lang="en-US" sz="2800" dirty="0"/>
              <a:t>Higher nutrient value &amp; digestibility means forage is quickly digested and animals are able to eat more.</a:t>
            </a:r>
          </a:p>
          <a:p>
            <a:r>
              <a:rPr lang="en-US" sz="3200" dirty="0"/>
              <a:t>Therefore,</a:t>
            </a:r>
          </a:p>
          <a:p>
            <a:pPr lvl="1"/>
            <a:r>
              <a:rPr lang="en-US" sz="2800" dirty="0"/>
              <a:t>Intake increases as forage quality increases</a:t>
            </a:r>
          </a:p>
        </p:txBody>
      </p:sp>
    </p:spTree>
    <p:extLst>
      <p:ext uri="{BB962C8B-B14F-4D97-AF65-F5344CB8AC3E}">
        <p14:creationId xmlns:p14="http://schemas.microsoft.com/office/powerpoint/2010/main" val="371659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44"/>
    </mc:Choice>
    <mc:Fallback xmlns="">
      <p:transition spd="slow" advTm="1624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Quality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8733" y="1737360"/>
            <a:ext cx="6420835" cy="4568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12223" y="6581001"/>
            <a:ext cx="5801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235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15"/>
    </mc:Choice>
    <mc:Fallback xmlns="">
      <p:transition spd="slow" advTm="1741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Often thought that high water content can reduce intake	</a:t>
            </a:r>
          </a:p>
          <a:p>
            <a:pPr lvl="1"/>
            <a:r>
              <a:rPr lang="en-US" sz="2800" dirty="0"/>
              <a:t>Not true </a:t>
            </a:r>
          </a:p>
          <a:p>
            <a:pPr lvl="1"/>
            <a:r>
              <a:rPr lang="en-US" sz="2800" dirty="0"/>
              <a:t>Water is generally easily absorbed</a:t>
            </a:r>
          </a:p>
          <a:p>
            <a:r>
              <a:rPr lang="en-US" sz="3200" dirty="0"/>
              <a:t>Low intake early in the spring</a:t>
            </a:r>
          </a:p>
          <a:p>
            <a:pPr lvl="1"/>
            <a:r>
              <a:rPr lang="en-US" sz="2800" dirty="0"/>
              <a:t>Due to limited forage available</a:t>
            </a:r>
          </a:p>
          <a:p>
            <a:pPr lvl="1"/>
            <a:r>
              <a:rPr lang="en-US" sz="2800" dirty="0"/>
              <a:t>Not because of high moisture in forage</a:t>
            </a:r>
          </a:p>
        </p:txBody>
      </p:sp>
    </p:spTree>
    <p:extLst>
      <p:ext uri="{BB962C8B-B14F-4D97-AF65-F5344CB8AC3E}">
        <p14:creationId xmlns:p14="http://schemas.microsoft.com/office/powerpoint/2010/main" val="341537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42"/>
    </mc:Choice>
    <mc:Fallback xmlns="">
      <p:transition spd="slow" advTm="3574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Forage Characteristics &amp; Foraging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846780"/>
            <a:ext cx="8991600" cy="4249220"/>
          </a:xfrm>
        </p:spPr>
        <p:txBody>
          <a:bodyPr>
            <a:normAutofit/>
          </a:bodyPr>
          <a:lstStyle/>
          <a:p>
            <a:r>
              <a:rPr lang="en-US" sz="2800" b="1" dirty="0"/>
              <a:t>Moist leafy material </a:t>
            </a:r>
            <a:r>
              <a:rPr lang="en-US" sz="2800" dirty="0"/>
              <a:t>more palatable and more easily eaten than dry </a:t>
            </a:r>
            <a:r>
              <a:rPr lang="en-US" sz="2800" dirty="0" err="1"/>
              <a:t>stemmy</a:t>
            </a:r>
            <a:r>
              <a:rPr lang="en-US" sz="2800" dirty="0"/>
              <a:t> forage.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Forages that provide </a:t>
            </a:r>
            <a:r>
              <a:rPr lang="en-US" sz="2800" b="1" dirty="0"/>
              <a:t>larger bite size </a:t>
            </a:r>
            <a:r>
              <a:rPr lang="en-US" sz="2800" dirty="0"/>
              <a:t>and </a:t>
            </a:r>
            <a:r>
              <a:rPr lang="en-US" sz="2800" b="1" dirty="0"/>
              <a:t>greater bite rate </a:t>
            </a:r>
            <a:r>
              <a:rPr lang="en-US" sz="2800" dirty="0"/>
              <a:t>afford great intake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b="1" dirty="0"/>
              <a:t>Anti-quality compounds </a:t>
            </a:r>
            <a:r>
              <a:rPr lang="en-US" sz="2800" dirty="0"/>
              <a:t>in forage can make animal nauseous and can reduce intake or halt foraging.</a:t>
            </a:r>
          </a:p>
        </p:txBody>
      </p:sp>
    </p:spTree>
    <p:extLst>
      <p:ext uri="{BB962C8B-B14F-4D97-AF65-F5344CB8AC3E}">
        <p14:creationId xmlns:p14="http://schemas.microsoft.com/office/powerpoint/2010/main" val="299415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23"/>
    </mc:Choice>
    <mc:Fallback xmlns="">
      <p:transition spd="slow" advTm="3282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 Feeding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818526"/>
            <a:ext cx="8229600" cy="5029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Protein: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Low protein </a:t>
            </a:r>
            <a:r>
              <a:rPr lang="en-US" sz="2400" u="sng" dirty="0"/>
              <a:t>settings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 Supplementing Protein (or nitrogen) can benefit rumen microbes and generally </a:t>
            </a:r>
            <a:r>
              <a:rPr lang="en-US" sz="2400" b="1" dirty="0">
                <a:solidFill>
                  <a:schemeClr val="tx1"/>
                </a:solidFill>
              </a:rPr>
              <a:t>increase intake</a:t>
            </a:r>
            <a:r>
              <a:rPr lang="en-US" sz="2400" dirty="0"/>
              <a:t>.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Higher protein </a:t>
            </a:r>
            <a:r>
              <a:rPr lang="en-US" sz="2400" u="sng" dirty="0"/>
              <a:t>settings</a:t>
            </a:r>
            <a:r>
              <a:rPr lang="en-US" sz="2400" dirty="0"/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Supplementing Protein (or nitrogen)  will </a:t>
            </a:r>
            <a:r>
              <a:rPr lang="en-US" sz="2400" b="1" dirty="0">
                <a:solidFill>
                  <a:schemeClr val="tx1"/>
                </a:solidFill>
              </a:rPr>
              <a:t>depress intake </a:t>
            </a:r>
            <a:r>
              <a:rPr lang="en-US" sz="2400" dirty="0"/>
              <a:t>of other forages.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Energy: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Low energy </a:t>
            </a:r>
            <a:r>
              <a:rPr lang="en-US" sz="2400" u="sng" dirty="0"/>
              <a:t>settings</a:t>
            </a:r>
            <a:r>
              <a:rPr lang="en-US" sz="2400" dirty="0"/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 Supplementing energy will help meet animals demand but animals will continue foraging (</a:t>
            </a:r>
            <a:r>
              <a:rPr lang="en-US" sz="2400" dirty="0">
                <a:solidFill>
                  <a:schemeClr val="tx1"/>
                </a:solidFill>
              </a:rPr>
              <a:t>no effect on intake</a:t>
            </a:r>
            <a:r>
              <a:rPr lang="en-US" sz="2400" dirty="0"/>
              <a:t>).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Higher energy </a:t>
            </a:r>
            <a:r>
              <a:rPr lang="en-US" sz="2400" u="sng" dirty="0"/>
              <a:t>settings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 Supplementing energy will “substitute” for forage and </a:t>
            </a:r>
            <a:r>
              <a:rPr lang="en-US" sz="2400" b="1" dirty="0"/>
              <a:t>reduce intake</a:t>
            </a:r>
            <a:r>
              <a:rPr lang="en-US" sz="2400" dirty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3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7"/>
    </mc:Choice>
    <mc:Fallback xmlns="">
      <p:transition spd="slow" advTm="6948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 Feeding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1" y="1828800"/>
            <a:ext cx="6817735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21113" y="6571397"/>
            <a:ext cx="5824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105853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04"/>
    </mc:Choice>
    <mc:Fallback xmlns="">
      <p:transition spd="slow" advTm="34604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Standing Crop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37360"/>
            <a:ext cx="5638800" cy="4302125"/>
          </a:xfrm>
        </p:spPr>
        <p:txBody>
          <a:bodyPr/>
          <a:lstStyle/>
          <a:p>
            <a:r>
              <a:rPr lang="en-US" sz="2800" dirty="0"/>
              <a:t>Forage Quantity can affect intake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Standing crop &gt; 2,500 lbs/acre no effect on intake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2,500 to 1,000 lbs/ac = declining intake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&lt;1,000 lbs/ac = rapidly declining intake</a:t>
            </a:r>
          </a:p>
          <a:p>
            <a:pPr lvl="1"/>
            <a:endParaRPr lang="en-US" sz="2400" dirty="0"/>
          </a:p>
          <a:p>
            <a:r>
              <a:rPr lang="en-US" sz="2800" dirty="0"/>
              <a:t>Forage Allowance = Amount of forage available per animal </a:t>
            </a:r>
            <a:r>
              <a:rPr lang="en-US" sz="3200" dirty="0"/>
              <a:t>(lbs of forage/100 lbs animal weight)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More relate to intake than standing crop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40F6751-839D-4C34-829D-AA3A2FDA033E}"/>
              </a:ext>
            </a:extLst>
          </p:cNvPr>
          <p:cNvGrpSpPr/>
          <p:nvPr/>
        </p:nvGrpSpPr>
        <p:grpSpPr>
          <a:xfrm>
            <a:off x="8465049" y="1800248"/>
            <a:ext cx="3276600" cy="2250939"/>
            <a:chOff x="7239000" y="2115342"/>
            <a:chExt cx="4617720" cy="32529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178783-29E0-4B79-97FB-104070E156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9000" y="2115342"/>
              <a:ext cx="4617720" cy="325294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C0199D-8E2E-4F53-B465-5F4C977B3D5F}"/>
                </a:ext>
              </a:extLst>
            </p:cNvPr>
            <p:cNvSpPr txBox="1"/>
            <p:nvPr/>
          </p:nvSpPr>
          <p:spPr>
            <a:xfrm>
              <a:off x="10997609" y="5110621"/>
              <a:ext cx="74892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M. Haddock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B72B81B-E538-49FD-B1C1-1087D4BA251A}"/>
              </a:ext>
            </a:extLst>
          </p:cNvPr>
          <p:cNvGrpSpPr/>
          <p:nvPr/>
        </p:nvGrpSpPr>
        <p:grpSpPr>
          <a:xfrm>
            <a:off x="8465049" y="4141473"/>
            <a:ext cx="3292519" cy="2194618"/>
            <a:chOff x="8465049" y="4141473"/>
            <a:chExt cx="3292519" cy="219461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51ECA1F-0FF2-4ED4-8240-D7CE51058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65049" y="4141473"/>
              <a:ext cx="3288803" cy="214446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63C0D4-0EA2-4990-9E13-B551A396928B}"/>
                </a:ext>
              </a:extLst>
            </p:cNvPr>
            <p:cNvSpPr txBox="1"/>
            <p:nvPr/>
          </p:nvSpPr>
          <p:spPr>
            <a:xfrm>
              <a:off x="10833917" y="6105259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074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44"/>
    </mc:Choice>
    <mc:Fallback xmlns="">
      <p:transition spd="slow" advTm="6184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Standing Crop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57908"/>
            <a:ext cx="2865120" cy="4302125"/>
          </a:xfrm>
        </p:spPr>
        <p:txBody>
          <a:bodyPr/>
          <a:lstStyle/>
          <a:p>
            <a:r>
              <a:rPr lang="en-US" sz="2800" dirty="0"/>
              <a:t>Forage Allowance = lbs forage/</a:t>
            </a:r>
            <a:r>
              <a:rPr lang="en-US" sz="2800" dirty="0" err="1"/>
              <a:t>lb</a:t>
            </a:r>
            <a:r>
              <a:rPr lang="en-US" sz="2800" dirty="0"/>
              <a:t> live weight of animal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1160" y="1776744"/>
            <a:ext cx="6453120" cy="44895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9601" y="6596390"/>
            <a:ext cx="5379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25694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29"/>
    </mc:Choice>
    <mc:Fallback xmlns="">
      <p:transition spd="slow" advTm="3532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affect intake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Cold temperatures</a:t>
            </a:r>
          </a:p>
          <a:p>
            <a:pPr lvl="1"/>
            <a:r>
              <a:rPr lang="en-US" sz="2800" dirty="0"/>
              <a:t>Increase demand and intake</a:t>
            </a:r>
          </a:p>
          <a:p>
            <a:pPr lvl="1"/>
            <a:r>
              <a:rPr lang="en-US" sz="2800" dirty="0"/>
              <a:t>Can reduce intake if snow, ice, or storms limit </a:t>
            </a:r>
            <a:br>
              <a:rPr lang="en-US" sz="2800" dirty="0"/>
            </a:br>
            <a:r>
              <a:rPr lang="en-US" sz="2800" dirty="0"/>
              <a:t>ability of animal to forage</a:t>
            </a:r>
          </a:p>
          <a:p>
            <a:r>
              <a:rPr lang="en-US" sz="3200" dirty="0"/>
              <a:t>Hot temperatures</a:t>
            </a:r>
          </a:p>
          <a:p>
            <a:pPr lvl="1"/>
            <a:r>
              <a:rPr lang="en-US" sz="2800" dirty="0"/>
              <a:t>Decrease intake</a:t>
            </a:r>
          </a:p>
          <a:p>
            <a:pPr lvl="1"/>
            <a:r>
              <a:rPr lang="en-US" sz="2800" dirty="0"/>
              <a:t>Night cooling &amp; foraging at night can improve intake in hot season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295D3B-FA71-4D89-80C7-5C11DDACD7F4}"/>
              </a:ext>
            </a:extLst>
          </p:cNvPr>
          <p:cNvGrpSpPr/>
          <p:nvPr/>
        </p:nvGrpSpPr>
        <p:grpSpPr>
          <a:xfrm>
            <a:off x="8534400" y="2133600"/>
            <a:ext cx="3327399" cy="2116666"/>
            <a:chOff x="8458200" y="1981200"/>
            <a:chExt cx="3327399" cy="211666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6510EEB-8F8E-4053-8B37-06621568F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8200" y="1981200"/>
              <a:ext cx="3327399" cy="211666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2A2BB7-0682-46A7-B1C2-6A779BCC1B34}"/>
                </a:ext>
              </a:extLst>
            </p:cNvPr>
            <p:cNvSpPr txBox="1"/>
            <p:nvPr/>
          </p:nvSpPr>
          <p:spPr>
            <a:xfrm>
              <a:off x="8534400" y="385741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301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64"/>
    </mc:Choice>
    <mc:Fallback xmlns="">
      <p:transition spd="slow" advTm="3466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9372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environmental factors affect intake?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045623" y="1905000"/>
            <a:ext cx="6705600" cy="4386856"/>
            <a:chOff x="1790700" y="1744246"/>
            <a:chExt cx="5715000" cy="37010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90700" y="1744246"/>
              <a:ext cx="5715000" cy="3701056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2667000" y="2057400"/>
              <a:ext cx="4267200" cy="2514600"/>
              <a:chOff x="2667000" y="2057400"/>
              <a:chExt cx="4267200" cy="25146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5334000" y="2057400"/>
                <a:ext cx="685800" cy="25146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  <a:alpha val="43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Times New Roman" pitchFamily="18" charset="0"/>
                </a:endParaRPr>
              </a:p>
            </p:txBody>
          </p:sp>
          <p:cxnSp>
            <p:nvCxnSpPr>
              <p:cNvPr id="7" name="Straight Connector 6"/>
              <p:cNvCxnSpPr/>
              <p:nvPr/>
            </p:nvCxnSpPr>
            <p:spPr bwMode="auto">
              <a:xfrm>
                <a:off x="2667000" y="2895600"/>
                <a:ext cx="4267200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accent6">
                    <a:lumMod val="7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8" name="TextBox 7"/>
          <p:cNvSpPr txBox="1"/>
          <p:nvPr/>
        </p:nvSpPr>
        <p:spPr>
          <a:xfrm>
            <a:off x="6412978" y="6532418"/>
            <a:ext cx="5824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4461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35"/>
    </mc:Choice>
    <mc:Fallback xmlns="">
      <p:transition spd="slow" advTm="73835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– Intake affect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568" y="1694597"/>
            <a:ext cx="6981632" cy="4876800"/>
          </a:xfrm>
        </p:spPr>
        <p:txBody>
          <a:bodyPr>
            <a:normAutofit/>
          </a:bodyPr>
          <a:lstStyle/>
          <a:p>
            <a:r>
              <a:rPr lang="en-US" sz="2800" dirty="0"/>
              <a:t>Many characteristics or factors affect intake:</a:t>
            </a:r>
          </a:p>
          <a:p>
            <a:pPr marL="461963" lvl="1" indent="-261938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Animal</a:t>
            </a:r>
          </a:p>
          <a:p>
            <a:pPr marL="461963" lvl="1" indent="-261938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Forage</a:t>
            </a:r>
          </a:p>
          <a:p>
            <a:pPr marL="461963" lvl="1" indent="-261938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Environment</a:t>
            </a:r>
          </a:p>
          <a:p>
            <a:r>
              <a:rPr lang="en-US" sz="2800" dirty="0"/>
              <a:t>Understanding forage intake is important, because it affects animal nutrient status.</a:t>
            </a:r>
          </a:p>
          <a:p>
            <a:r>
              <a:rPr lang="en-US" sz="2800" dirty="0"/>
              <a:t>Estimates of intake on a yearly basis (i.e., 2.5% of BW/day throughout year) are gross averages that gloss over true variation.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E4298F-DBBB-459E-BFFA-EACE58AEA809}"/>
              </a:ext>
            </a:extLst>
          </p:cNvPr>
          <p:cNvGrpSpPr/>
          <p:nvPr/>
        </p:nvGrpSpPr>
        <p:grpSpPr>
          <a:xfrm>
            <a:off x="8458200" y="2007101"/>
            <a:ext cx="3581400" cy="1821051"/>
            <a:chOff x="8382000" y="2089487"/>
            <a:chExt cx="3581400" cy="182105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E06F4D-6C22-4274-93F4-2EC4235E2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82000" y="2089487"/>
              <a:ext cx="3581400" cy="182105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2F6EDC-38CB-4797-AA3E-CDA955AD5758}"/>
                </a:ext>
              </a:extLst>
            </p:cNvPr>
            <p:cNvSpPr txBox="1"/>
            <p:nvPr/>
          </p:nvSpPr>
          <p:spPr>
            <a:xfrm>
              <a:off x="11213507" y="3679706"/>
              <a:ext cx="7296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2">
                      <a:lumMod val="50000"/>
                    </a:schemeClr>
                  </a:solidFill>
                </a:rPr>
                <a:t>B. Jacobson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694ADE-BC11-4B2A-8018-209C4ABF8645}"/>
              </a:ext>
            </a:extLst>
          </p:cNvPr>
          <p:cNvGrpSpPr/>
          <p:nvPr/>
        </p:nvGrpSpPr>
        <p:grpSpPr>
          <a:xfrm>
            <a:off x="8458200" y="4097894"/>
            <a:ext cx="3581400" cy="1857042"/>
            <a:chOff x="8458200" y="4097894"/>
            <a:chExt cx="3581400" cy="185704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81B033-070E-4D8B-BF16-4018FD479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58200" y="4097894"/>
              <a:ext cx="3581400" cy="182105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14CDBC-6A90-4B32-8789-CD771835E172}"/>
                </a:ext>
              </a:extLst>
            </p:cNvPr>
            <p:cNvSpPr txBox="1"/>
            <p:nvPr/>
          </p:nvSpPr>
          <p:spPr>
            <a:xfrm>
              <a:off x="11155680" y="5724104"/>
              <a:ext cx="862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</a:t>
              </a:r>
              <a:r>
                <a:rPr lang="en-US" sz="900" dirty="0" err="1">
                  <a:solidFill>
                    <a:schemeClr val="bg1">
                      <a:lumMod val="85000"/>
                    </a:schemeClr>
                  </a:solidFill>
                </a:rPr>
                <a:t>Launcbaugh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99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90"/>
    </mc:Choice>
    <mc:Fallback xmlns="">
      <p:transition spd="slow" advTm="4699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AFB41-1887-45E7-BA4C-0FFB6F6BC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Herbivore Intake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E4FD342-2E14-4AD4-B2FF-12F29359DB87}"/>
              </a:ext>
            </a:extLst>
          </p:cNvPr>
          <p:cNvGrpSpPr/>
          <p:nvPr/>
        </p:nvGrpSpPr>
        <p:grpSpPr>
          <a:xfrm>
            <a:off x="1413637" y="671384"/>
            <a:ext cx="2993799" cy="2114548"/>
            <a:chOff x="2438401" y="3886200"/>
            <a:chExt cx="2993799" cy="211454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598539-F0BA-41F4-9155-7A46B2BAC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8401" y="3886200"/>
              <a:ext cx="2993799" cy="211454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CE639C-0D72-46B1-8C95-365A59FA006B}"/>
                </a:ext>
              </a:extLst>
            </p:cNvPr>
            <p:cNvSpPr txBox="1"/>
            <p:nvPr/>
          </p:nvSpPr>
          <p:spPr>
            <a:xfrm>
              <a:off x="2463801" y="569828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94594F5-98C5-479A-91D9-37DF4C2C9B9B}"/>
              </a:ext>
            </a:extLst>
          </p:cNvPr>
          <p:cNvGrpSpPr/>
          <p:nvPr/>
        </p:nvGrpSpPr>
        <p:grpSpPr>
          <a:xfrm>
            <a:off x="4768341" y="671384"/>
            <a:ext cx="3323457" cy="2114548"/>
            <a:chOff x="6429601" y="3740527"/>
            <a:chExt cx="3323457" cy="211454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EE48EB8-2335-4546-9F42-AFA81EB75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9601" y="3740527"/>
              <a:ext cx="3323457" cy="211454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45D0E8-BF28-4542-BE0D-A6ABE7A5F378}"/>
                </a:ext>
              </a:extLst>
            </p:cNvPr>
            <p:cNvSpPr txBox="1"/>
            <p:nvPr/>
          </p:nvSpPr>
          <p:spPr>
            <a:xfrm>
              <a:off x="8892329" y="5550366"/>
              <a:ext cx="3946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BLM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6CCFEBE-792C-4365-B094-5C05A4A9F4CA}"/>
              </a:ext>
            </a:extLst>
          </p:cNvPr>
          <p:cNvGrpSpPr/>
          <p:nvPr/>
        </p:nvGrpSpPr>
        <p:grpSpPr>
          <a:xfrm>
            <a:off x="8452704" y="671384"/>
            <a:ext cx="3348857" cy="2094671"/>
            <a:chOff x="8530055" y="778829"/>
            <a:chExt cx="3348857" cy="20946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D73B7B-4ACD-4C4C-A2DD-E5ADDC52F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0055" y="778829"/>
              <a:ext cx="3348857" cy="2094671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62AF9A-7D35-41F5-9D70-7A7F4D9FD6F5}"/>
                </a:ext>
              </a:extLst>
            </p:cNvPr>
            <p:cNvSpPr txBox="1"/>
            <p:nvPr/>
          </p:nvSpPr>
          <p:spPr>
            <a:xfrm>
              <a:off x="10642036" y="2596639"/>
              <a:ext cx="115768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Tom Koerner USFWS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3830021"/>
      </p:ext>
    </p:extLst>
  </p:cSld>
  <p:clrMapOvr>
    <a:masterClrMapping/>
  </p:clrMapOvr>
  <p:transition advTm="7972"/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3"/>
</p:tagLst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2606</TotalTime>
  <Words>932</Words>
  <Application>Microsoft Office PowerPoint</Application>
  <PresentationFormat>Widescreen</PresentationFormat>
  <Paragraphs>161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Berlin Sans FB</vt:lpstr>
      <vt:lpstr>Calibri</vt:lpstr>
      <vt:lpstr>Calibri Light</vt:lpstr>
      <vt:lpstr>Shruti</vt:lpstr>
      <vt:lpstr>Times New Roman</vt:lpstr>
      <vt:lpstr>Wingdings</vt:lpstr>
      <vt:lpstr>Retrospect</vt:lpstr>
      <vt:lpstr>Herbivore Intake</vt:lpstr>
      <vt:lpstr>Factors Affection Herbivore Intake</vt:lpstr>
      <vt:lpstr>Factors Affection Herbivore Intake</vt:lpstr>
      <vt:lpstr>Herbivore Species</vt:lpstr>
      <vt:lpstr>Herbivore Species</vt:lpstr>
      <vt:lpstr>Herbivore Size</vt:lpstr>
      <vt:lpstr>Herbivore Size</vt:lpstr>
      <vt:lpstr>Herbivore Size</vt:lpstr>
      <vt:lpstr>Physiological State</vt:lpstr>
      <vt:lpstr>Physiological State</vt:lpstr>
      <vt:lpstr>Forage Quality</vt:lpstr>
      <vt:lpstr>Forage Quality</vt:lpstr>
      <vt:lpstr>Forage Quality</vt:lpstr>
      <vt:lpstr>Water Content</vt:lpstr>
      <vt:lpstr>Forage Characteristics &amp; Foraging Behavior</vt:lpstr>
      <vt:lpstr>Supplemental Feeding</vt:lpstr>
      <vt:lpstr>Supplemental Feeding</vt:lpstr>
      <vt:lpstr>Forage Standing Crop</vt:lpstr>
      <vt:lpstr>Forage Standing Crop</vt:lpstr>
      <vt:lpstr>Environmental factors affect intake</vt:lpstr>
      <vt:lpstr>What environmental factors affect intake?</vt:lpstr>
      <vt:lpstr>Conclusions – Intake affect</vt:lpstr>
      <vt:lpstr>Herbivore Intake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170</cp:revision>
  <cp:lastPrinted>2018-02-12T23:17:15Z</cp:lastPrinted>
  <dcterms:created xsi:type="dcterms:W3CDTF">2007-07-05T17:17:36Z</dcterms:created>
  <dcterms:modified xsi:type="dcterms:W3CDTF">2018-02-16T00:52:58Z</dcterms:modified>
</cp:coreProperties>
</file>