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20"/>
  </p:notesMasterIdLst>
  <p:handoutMasterIdLst>
    <p:handoutMasterId r:id="rId21"/>
  </p:handoutMasterIdLst>
  <p:sldIdLst>
    <p:sldId id="302" r:id="rId2"/>
    <p:sldId id="303" r:id="rId3"/>
    <p:sldId id="304" r:id="rId4"/>
    <p:sldId id="305" r:id="rId5"/>
    <p:sldId id="306" r:id="rId6"/>
    <p:sldId id="325" r:id="rId7"/>
    <p:sldId id="341" r:id="rId8"/>
    <p:sldId id="340" r:id="rId9"/>
    <p:sldId id="327" r:id="rId10"/>
    <p:sldId id="335" r:id="rId11"/>
    <p:sldId id="331" r:id="rId12"/>
    <p:sldId id="326" r:id="rId13"/>
    <p:sldId id="336" r:id="rId14"/>
    <p:sldId id="337" r:id="rId15"/>
    <p:sldId id="334" r:id="rId16"/>
    <p:sldId id="339" r:id="rId17"/>
    <p:sldId id="338" r:id="rId18"/>
    <p:sldId id="324" r:id="rId19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5CF"/>
    <a:srgbClr val="D6D5D0"/>
    <a:srgbClr val="E0DFD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29" autoAdjust="0"/>
    <p:restoredTop sz="93611" autoAdjust="0"/>
  </p:normalViewPr>
  <p:slideViewPr>
    <p:cSldViewPr>
      <p:cViewPr varScale="1">
        <p:scale>
          <a:sx n="54" d="100"/>
          <a:sy n="54" d="100"/>
        </p:scale>
        <p:origin x="68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232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3429000" y="9120188"/>
            <a:ext cx="38862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University of Idaho – Rangeland Ecology &amp; Mgmt.</a:t>
            </a:r>
          </a:p>
        </p:txBody>
      </p:sp>
    </p:spTree>
    <p:extLst>
      <p:ext uri="{BB962C8B-B14F-4D97-AF65-F5344CB8AC3E}">
        <p14:creationId xmlns:p14="http://schemas.microsoft.com/office/powerpoint/2010/main" val="39234708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3:37.180"/>
    </inkml:context>
    <inkml:brush xml:id="br0">
      <inkml:brushProperty name="width" value="0.03528" units="cm"/>
      <inkml:brushProperty name="height" value="0.03528" units="cm"/>
      <inkml:brushProperty name="color" value="#202010"/>
      <inkml:brushProperty name="fitToCurve" value="1"/>
      <inkml:brushProperty name="ignorePressure" value="1"/>
    </inkml:brush>
  </inkml:definitions>
  <inkml:trace contextRef="#ctx0" brushRef="#br0">141 717 7,'-2'17'10,"-2"-4"-1,0 4 1,-1-2-2,0 0-1,-1 1-2,-1 2-1,2-2-1,-1 3-2,0 2 0,-2-1 1,-1 3-1,-1-1 1,0 3 1,1-3-1,-1 4 2,2-2-1,0 2 2,2-1-1,1 0-2,3-1 2,2 3-2,0-5 0,3 2 0,-2-5 0,6-1 0,-5-2 0,6-1 1,-5-3-2,6-1 2,-1-1-1,3-1 0,-11-9 0,20 13-1,-8-9 1,2-1 0,0-2 0,1-1-1,-1-2 0,1 0 1,4-5-1,2 2 0,-1-4 0,2-1 1,-2-3 0,2-1 0,-4-3 0,3-1 0,-5-2 0,-2-1 0,-1-1-1,0-1 1,-2 0-2,1-1 1,0-3 0,0 2-1,-1-3 0,-2 0 0,2-2 1,-1-1-1,0-4 1,-3-2-1,0 1 1,-1-3-1,0 0 1,0 1 0,-2 0 0,4 0-1,-3 2 1,3 0-1,-1-1 1,4 2-1,-3-2 0,6 1 0,-1 1 0,0-2-1,4 2 1,0 0 0,2 3 0,-2-1 0,1 2 0,2 2 0,1 3 0,-1 1 0,-1 2 0,-1 5 0,-1 0 0,1 5 0,0 1 0,-1 1 0,-1 2 0,1 2 0,-2 3 0,1 1-1,-2 3 1,2 3-1,-4 2 1,1 3-1,-1 3 1,0 4 0,-1 4-1,-1 2 1,1 6 0,0 1 0,-2 3 0,0 3 0,-3 3 0,-1-1 0,-1 3 0,-2 2 1,-3-2-1,0 2 0,-2-3 1,-3 3-1,1 0 0,-2 0 1,0-2-1,0 1 1,0 0-1,1 0 0,0 0 0,1 1 0,1 0 0,1-1 1,2-2-1,3 1 0,-1-3 1,5-1-2,0 2 1,4-4 0,3-3 0,0-3 0,2-4 0,1-3 0,2-5 0,3-4 1,2-10 0,3-6 0,1-7 0,4-7 0,0-7 1,3-6 0,0-8-2,1-7 1,-2-9 0,0-3 0,-5-5-1,0-1 0,-3-2 1,-1 1-1,-4-3 0,1 7 0,-3 4 1,0 5-1,-1 6 0,-1 4 0,-1 3 0,2 5 0,-3 4 0,0 5 0,0 4 1,-2 2-1,-1 4 0,1 3 0,-1 4-1,-1 5 1,1 3 0,-11 1-1,19 9 1,-9 1-1,-1 4 0,0 5 1,1 4-1,-2 4 1,-1 3 0,-2 4 1,1 5-1,-4 3 0,-2 1 0,0 3 0,-2 0 0,-2 3 1,1 0-2,-3 2 2,3-1-2,-2-1 2,1 0-2,1-3 2,2-1-1,2-3 1,0-4-1,4-5 0,0-4 1,3-5-1,3-4 1,2-4-2,2-5 2,3-3-2,1-4 1,4-1 1,1-6-2,6-3 2,0-5-2,0-4 3,0-4-3,3-6 3,-2-3-2,1-5-1,-1-5 2,-5-3-2,-1-3 1,-2-1 0,-4-1 0,-5 0 0,-3 3 0,-2 4 0,-6 5 0,2 3 0,-6 5 0,-3 7-1,2 3 1,-2 4 0,4 12-1,-9-15 1,9 15-1,-12-9 0,12 9 1,-10-3-1,10 3 1,0 0-1,-10 0 1,10 0-1,0 0 1,0 0 0,17 9 0,-4-5 0,1 0 0,7 0 0,5 0 0,6 0 1,7-2-1,8 1 1,10-1 0,6-1 0,10-1 1,11-1-1,8 0 1,8 0-1,5-2 1,5 1-1,0-2 1,4 2-1,-3-2 1,-1 2-1,-2-1 0,-6 1 0,-8-2 0,-5 2-1,-11 1 1,-9 0-1,-7 0 1,-12 1 0,-9 1-1,-11-1 1,-6 1-1,-9 0 0,-4 0 0,-11-1 0,10 1-1,-10-1-1,-10 4-1,-4-7-3,-2 10-4,-18-16-8,1 7-20,-12 1 0,-16-6 0,-3 2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3:30.968"/>
    </inkml:context>
    <inkml:brush xml:id="br0">
      <inkml:brushProperty name="width" value="0.03528" units="cm"/>
      <inkml:brushProperty name="height" value="0.03528" units="cm"/>
      <inkml:brushProperty name="color" value="#202010"/>
      <inkml:brushProperty name="fitToCurve" value="1"/>
      <inkml:brushProperty name="ignorePressure" value="1"/>
    </inkml:brush>
  </inkml:definitions>
  <inkml:trace contextRef="#ctx0" brushRef="#br0">0 697 10,'0'0'8,"6"10"-1,-6-10 0,4 11 0,-4-11-1,6 12-1,-6-12-1,4 14 0,-4-14-2,3 16 0,-3-16-1,6 18 1,-3-9-1,-3-9-1,8 18 1,-8-18 0,11 17 0,-11-17 1,13 16-1,-13-16 0,13 16 0,-13-16 0,14 17-1,-9-7 1,1 1 0,-2 0 0,2 0-1,-3 0 1,1 1 0,2 2 0,-1-1 0,3 0 0,-2-1 1,1 1-1,-2 0 0,1 1 0,0-2 0,0 0 0,1-1 0,-1 0-1,0-1 1,2 1 0,-8-11-1,15 17 1,-15-17-1,17 15 1,-17-15-1,17 14 1,-17-14 0,18 15-1,-18-15 2,17 15-2,-17-15 1,17 15-1,-17-15 1,16 16 0,-5-7-1,-1 0 0,1 1 0,0 0 0,0-1 0,1 1-1,-1 1 1,1-1-1,-1 1 1,1-2 0,-2 0 0,1 2 0,-1-2 0,1 1 0,-1 0 0,0 0 1,0-2-1,-2 2 0,-8-10 0,17 16 0,-17-16 1,17 14-1,-17-14 0,17 13 0,-17-13 0,18 15 1,-18-15-1,18 14 0,-7-5 0,-11-9 0,20 15 1,-9-6-1,0-1 0,1 0 0,0 1 0,1-1 1,-1 0-1,1 0 0,1 0 0,1 0 0,-1 1 0,1 1 0,-1-1 0,0 1 0,2 1 1,-1-1-1,1 1 1,0-3-1,1 2 0,-1-1 1,2 0-1,0 0 1,-2-2-1,3 1 1,-3-1-1,2 2 0,0-3 1,-1 3-1,1-2 1,0 0-1,1 0 1,1 0-1,1-2 1,0 1-1,-2-2 1,3 0 0,-2 0 0,1 0 0,0-1 0,-3 1 0,2-2 0,1 2 0,-1-1 0,2-1 0,-1 0 0,1 0 0,0-1-1,-1 3 1,0-3 0,1 0 0,-1 1 0,-1 0 0,0-1-1,-2 2 1,-1-1 0,3 0 0,-4 0 0,1 0-1,-2 1 1,2-1 0,-3 0-1,2-1 0,-1 0 1,1 1-1,-1-2 0,-1 2 1,1-1-1,-3 0 0,2 0 0,0 0 1,-1 0-1,1 1 1,-3-1-1,1 0 0,0 2 1,1-1-1,-2-1 0,-1 1 0,0-1 0,-10-1 0,17 4 0,-17-4 0,15 2 0,-15-2 0,16 2 0,-16-2 0,15 2 1,-15-2-1,18 3 0,-18-3 0,18 3 0,-18-3 0,18 2 0,-18-2 0,19 2 1,-9-1-1,2 0 0,-2-1 0,2 0 0,1 0 1,-1 1-1,4-1 0,-2 0 0,0 2 0,3-2 0,-2 1 0,3-1 0,0 1 0,0-1 0,1 1 0,1-1 0,0 1 0,-1-1 0,0 1 1,0-1-1,1 1 0,-1-1 0,-1 1 0,3-1 0,-2 1 0,1 0 0,1-1 0,-2 2 0,1-1 0,-3 0 1,0 0-1,-4-1 0,3 1 0,-2 0 0,-2 0 0,1 0 0,-1 0 0,0 0 0,0 1 0,-2-2 1,-10 0-1,18 2 0,-18-2 0,0 0 1,12 0-1,-12 0 1,0 0-1,0 0 1,0 0-1,0 0 1,0 0-1,0 0 1,0 0-1,0 0 0,0 0 0,0 0 1,0 0-1,0 0 0,0 0 1,0 0-1,0 0 1,0 0-1,10-8 0,-10 8 0,0 0 0,13-11 0,-13 11 0,12-9 0,-12 9 0,13-8 0,-13 8 0,12-9 0,-12 9 0,13-10 0,-13 10 0,16-12 0,-16 12 0,16-14 0,-16 14 0,16-14 0,-5 5 0,-11 9 0,17-18 0,-7 10 0,0-2 0,1-1 0,1 0 0,0-1 0,-2-2 0,2 2 0,0 0 0,-1 0 0,0 0 0,1-1 0,-1 0 0,-1 0 0,0 2 0,0-1 0,0-1 0,0 0 0,0 1 0,0-1 0,-2 0 0,0 0 0,1 0 0,0-1 0,0 1 0,0 0 0,0-1 0,-1-1 0,0 2 0,1-1 0,0-3 0,3 3 0,-3-3 0,3 2 0,-2-2 0,2 1 0,2-2 1,1 2-1,0 0 1,-1 0-2,3-1 1,-1 1-1,3-1 2,1 2-2,1-2 1,1 1-1,1-3 0,2 0 1,4-1 0,1 0 0,1-2 0,2 0 0,-1 0-1,1-2 1,1 0 0,-1 2 0,-1-1 0,1 1 0,-1 1 0,1 1 0,1 0 0,-1 1 0,2 2 0,-2-1 0,0 2 0,0 1 0,-1 1 0,-1-1 0,-2 3 0,1-1 0,0 1 0,1-1 0,-1 2 0,0-1 0,0-1 0,-1 2 0,-2-2 0,3 2 0,-4-1 0,0 2 0,-3-3 0,0 2 0,0-1 0,2 0 0,0 2 0,-1-3 0,3 4 1,-4-2-2,5 1 2,-3 1-1,2-1 0,-1 1 0,-2-1-1,2 0 1,1-1 0,1 1 0,0-1 0,3 0 0,0-1 0,1 1 0,2-1 0,-1 1 0,1 0-1,0 0 1,1 0 0,-2 1 0,2-1 0,0 0 0,2 1 1,-1 0-1,2-1 0,-2 0 0,1 1 0,2-1 0,1 2 0,-2-1 0,2 0 0,1 0 0,0 1 0,-1 0 0,2 0 0,-2 0 0,-2 0 0,0 2 0,-2 0 0,0-1 0,1 3 0,-3-2 0,2 2 0,-1-1 0,-1 1 0,1 0 0,2 1 0,-2-2 0,0 3 0,4-1 0,-3 0 0,2 0 0,0 0 0,0 1 0,0 1-1,0 0 1,-4 0 0,-1 0 0,1 1 0,2 0 0,0 0 0,0-1 0,1 1 0,-2-1 0,4-1 0,-2 2 0,3-1-1,-3 0 1,0 1 0,1 0 0,0 1 0,2 0 0,0-1 0,0 1 0,2-1 0,0 1 0,-1 0 0,-1 0 0,3 0 0,-3-2 0,0 4 0,1-2-1,-1 1 1,2 1 0,0-1 0,1 1 0,-1 0 0,3 2 0,-1-1 0,0 1 0,0 1 0,-4-1 0,1 2 0,1 0 0,0 2 0,-3 0 0,1-1 0,0 2 0,-1 0 0,4 2 0,-1-1 0,-2-1-1,-3 2 2,6 0-1,-3 0 0,-1 0-1,0 1 2,-1-1-2,-2-1 1,1 3 0,-1-3 0,-2 1 0,0-1 0,0 1 0,-2-1 0,0 0 0,0 1 0,0 0 0,0 0 0,-2 1 0,1 1 0,1 0-1,-2 0 2,1 0-2,-1 1 2,2 0-2,0 0 1,1 0 0,0-1 1,-2 3-2,4-1 1,-2 1 0,0 0-1,0 0 1,0 1-1,-1-1 1,0 1 0,0-1 0,-1-1 0,-2 1 0,1-2 1,-2 2-2,-3-2 1,4 1 0,-2 0 1,0-1-2,-2 1 2,3 0-2,-1-1 1,1 1 0,-3-1 1,-1 0-1,2 0 0,-1 0-1,0-1 2,-3 1-2,3 2 2,-3-2-2,-1 0 2,0 2-2,-1-2 2,-3 4-2,0-3 2,4 3-2,-5-3 2,2 3-2,2-1 1,-3-1 0,2 2 1,-1-3-1,0 1 0,-4 0 0,4-1 0,-1 0 1,-3 0 0,3 1 0,0-1-2,3 0 3,-2 1-3,3-1 3,-4 0-3,1 0 1,1-1-1,-1 2 1,-2-2 0,-1 0 0,-1 0-1,-3-2 1,2 0 0,-1-2 0,0 0 1,-2-2-1,-10-8 1,19 13-1,-7-8 0,-12-5 1,18 8-1,-18-8 0,11 5 0,-11-5 0,0 0 0,0 0 0,10 7 0,-10-7 0,0 0 0,0 0 0,0 0 0,0 0 0,5 10 0,-5-10 0,0 0 0,2 10 0,-2-10 0,0 0 0,1 13 0,-1-13 0,0 10 0,0-10 0,3 11 0,-3-11 0,2 12 1,-2-12-1,3 17 0,-1-7 0,2 0 0,-2 0 0,1 1 0,0 0 0,1 1 0,-1 0 0,1-1 0,0 2 0,-1 0 0,2 4 0,-2-3 0,2 3 0,1-2 0,-1 1 0,1 1 0,-2-2 0,1 1 0,-2 0 0,1 0 1,-1-2-1,-1 1 0,1-2 0,0 0 0,1-1 0,-2-1 0,1 0 0,-1-1 0,2 4 0,-3-3 1,0 1-1,0-1 0,-1 2 0,0-1 1,2 0-1,-2 3 0,2-6 0,0 5 0,-1-4 0,1 2 0,-2-1 0,1 1 0,-2-1 0,1 0 0,0 1 0,0 0 0,-1 1 0,0 1 0,2 0 0,-2 1 0,0 2 0,-1 1 0,-1 0 0,1 1 1,1 0-2,-2 3 2,-3-2-1,3 1 0,-1 1 0,0 0 0,1 0 0,-2 0 0,1-1 0,-1 0 0,1 1 0,0 0 1,-1-2-1,1 0 0,-3-1 0,2 1 0,-2-1 0,3 0 0,-1-1 1,-1-1-2,1 1 2,0-2-2,3 0 1,-3 0-1,0-2 1,1 1-1,-1-3 1,1 2 0,1-1 0,-1 0 0,-1 1 0,1-2 0,1 2 0,-1 0 0,-1 0 0,-1-2 0,3 0 0,-1 0 0,-2-1 0,1-1 0,-1 0 0,6-10 0,-9 18 0,9-18 0,-9 15 0,9-15 0,-5 16 0,5-16 0,-4 14 0,4-14 0,-6 13 0,6-13 1,-4 15-1,4-15 0,-4 11 0,4-11 0,-3 10 0,3-10 0,0 0 0,-7 11 0,7-11 0,0 0 0,-8 12 0,8-12 0,0 0 0,-10 13 0,10-13 0,0 0 0,-6 10 0,6-10 0,0 0 0,0 0 1,0 0-1,0 0 0,0 11 0,0-11 0,0 0 0,0 0 0,0 0 0,0 0 0,0 0 1,0 0-1,0 0 0,0 0 0,0 0 1,0 0-1,0 0 1,0 0-1,0 0 0,0 0 1,0 0-1,0 0 0,0 0 0,0 0 0,0 0 0,0 0 0,0 0 0,0 0 0,0 0 1,0 0-1,0 0 0,0 0 1,0 0-1,0 0 0,0 0 1,0 0-1,0 0 0,0 0 0,0 0 0,0 0 0,0 0 0,0 0 0,0 0 0,0 0 0,0 0 0,0 0 0,0 0 0,0 0 0,0 0 0,0 0 0,0 0 0,0 0 0,0 0 0,0 0 0,0 0 1,0 0-1,0 0 0,0 0 0,0 0 0,0 0 0,0 0 0,0 0 0,0 0 0,0 0 0,0 0-1,0 0-2,0 0-1,0 0-4,0 0-5,-16-19-8,11 1-15,6 1 2,-1-14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3:41.586"/>
    </inkml:context>
    <inkml:brush xml:id="br0">
      <inkml:brushProperty name="width" value="0.03528" units="cm"/>
      <inkml:brushProperty name="height" value="0.03528" units="cm"/>
      <inkml:brushProperty name="color" value="#202010"/>
      <inkml:brushProperty name="fitToCurve" value="1"/>
      <inkml:brushProperty name="ignorePressure" value="1"/>
    </inkml:brush>
  </inkml:definitions>
  <inkml:trace contextRef="#ctx0" brushRef="#br0">12 0 1,'0'0'6,"-12"6"-1,12-6 0,-11 10 0,11-10 0,-8 18 0,7-3 0,-2 0-1,3 5 1,2 1 0,1 4-1,3 1 1,2 2-1,1 2 0,3 0-1,4 2 1,-2-1-2,4-1 0,0 0 0,0 0 0,1-4 1,1 2-1,0-5 1,-1 1-1,2-2 1,-1 2-2,-1-2 1,2 2-1,0-2 0,2 1 0,-2-1-1,2 2 0,-1-3 1,2 1-1,-2 2 1,4-5-1,-2 3 1,1-1 0,1 3 0,-1-3 1,0 1-1,3 0 1,-3-1 0,4 1 0,-4-1 0,4 1 0,-3-3 0,3 1 0,-1-1-1,4 1 1,0-4-1,-1 3 0,3-3 0,-1 0 0,0 0 0,1-1-1,-1-1 1,0 1-1,-1 0 1,1 1 0,1-2 0,3 0 0,-2 1 0,3 1 1,0-2-1,1 3 0,-1-5 0,2 2 0,-4 0 0,2 0-1,-1-2 1,-1 0-1,-2-1 0,0 0 1,-1 0-1,1 0 0,-1-1 1,-1 1-1,2-1 0,-1 0 1,1 0-1,0 0 1,-3-1-1,1 0 1,-3-2-1,3 1 1,-3-1-1,1-1 1,-1 0-1,0-2 1,2-1 0,-1 2-1,2-2 0,-4-1 0,2 1 1,0-1-1,-1 0 0,0-1 0,0 0 0,-3 1 0,2-2 1,1 3-1,-1-4 0,0 2 0,3-1 0,-1 2 0,-2-3 0,3 3 0,-2-3 1,-1 2-1,2-1 0,-3 0 0,-3 0 0,-1-1 0,-1 0 0,-2 1 0,-1 0 0,-4 0 0,-2 1 0,-3-2 0,-10 1 0,15 2 0,-15-2 0,0 0 0,0 0 0,0 0 0,0 0-1,0 0 1,0 0 0,0 0-1,0 0 1,0 0 0,0 0 0,0 0-1,0 0 1,7 15 0,-7-15 0,-1 16 0,0-6 0,1-10 0,-4 21 0,4-9 0,-2 0 0,2 0 0,-2 1 0,0 3 0,0-2 0,1 3 0,-1-1 0,1 1 1,-1-2-1,1 2 0,-1-2 0,1 2 0,0-2 0,0 2 0,1-1 0,0 1-1,0 1 1,0 1-1,0 0 1,2 2-1,-1 0 1,0 2-1,0-2 1,2 2 0,-2 0 0,3 1 0,1 2 0,-2-1 0,5 0 0,-3 2 1,2-1-1,1 1 0,0-1 0,3 1 0,-1-1 0,1 1 0,1-2 0,2-1 0,-1-1 0,2 1 0,2-2 0,-2-1 0,1-2 0,0 0 1,0-1-1,1-1 0,-1 2 1,1-2-2,0-1 1,0 2 0,1-3 0,1 2-1,2-2 1,0 0-1,1-3 1,-1 2 0,1-3 0,0 1 0,-1 0 0,2-1 0,-3 3 0,1-2 1,1 0-1,0 1 0,1 0 0,1 1 0,0 0 0,3-1 0,0 3 0,1-2 0,1 2 0,-1 0 0,1-1 0,0 1 0,0 0 0,0-1 1,-1 0-2,0 0 2,0 1-1,1-1 0,-1 3 0,2-3 0,0 1-1,-2 0 2,3 1-2,0-1 1,0 0 0,1 0 0,-2-1 0,0 1 1,0 0-1,2 0 0,0 0 1,0 0-1,1 0 0,0-1 0,1 3 0,0-2-1,-1 2 1,0-2-1,1 2 1,-1 0-1,0-2 1,2 1 0,0-3 0,0 2 0,-1-2 0,1 0 0,0 1 0,-1-1 0,-1 1 0,-1 0 0,0-1 0,0 0 0,1 1 0,-1-2 1,0 0-2,0 0 2,0-2-1,0 3 0,-2-2 0,2-1 0,-2 0 0,1 0 0,0 1 0,2-1 1,-1 2-1,1-2 0,1 1 0,2 3 0,1-1 0,2 1 0,-2 0 0,3 0 0,1 0 0,2-1 0,0 1 0,2 0 0,-1-1 0,0 1 1,3 0-1,2 0 0,-1-1 1,1 1-1,0 0 1,2 0-1,0-3 1,4-1-1,-2 0 0,1-1 1,1-2-1,0-1-1,-1-2 1,0 0 0,2-3 1,0 2-1,-2-3 0,-1-1 0,2 0 0,0-1 0,-1-2 0,2 1 1,-2-1-1,-1-2 0,-1 1 0,0-2 0,-1 2 0,1-3 0,0 3 0,0-1 1,0 1-1,-1 1 0,3 1 0,0 0 1,-2-2-2,0 2 2,1-1-1,-1-1 1,0 0-1,-2 1 1,2-3-1,0 3 1,0-2 0,-1 1 0,-1-1-1,-1 0 1,1-1-2,2 0 2,-1 0-1,1 0 0,0-1-1,-1 0 2,1 0-2,2-1 1,0 0 0,-1 1 0,-1-2 1,-1 2-2,1 0 2,-1-1-1,1 1 0,1 0 0,-2 0 0,0 0 0,0 1 0,0-2 0,-4 0 0,1 2 0,-2-2 0,-2 1 0,-2 0 0,0-2 0,-3 0 0,-1-1 0,1 0 0,-2-2 0,-3 0 0,1-2 0,-3-1 0,-4 2 2,1-1-2,2-2 0,-4 0 0,2-1 0,-1 0 0,-1 0 0,1 0 0,0-1 0,-2-1 0,-2 2-2,-2 1 4,-3 0-2,-1 1 0,0 0 0,-4-1 0,0 1 1,1-2-1,-1-2 0,1-3 0,-1 0 1,0-2-1,-1-2 0,0-2 0,2-1 1,-2 0-2,1 0 2,-2 0-2,0 1 1,-1-1 0,2-1 0,-2 3 1,-1-2-1,1 1 0,-1 0 0,1-1 0,-1 0 0,2 1 0,-2 0 0,2 0 0,-1 1 0,-1 0 0,1 2 0,0 1 1,0 1-1,0 2 0,-1-2 0,-2 1 0,2 0 1,0 1-1,-3 0 1,-2 0 0,1 0 0,1 0-1,0 1 1,-1-1-1,0 0 0,-1 0 1,3-1-1,1 1 1,-4 1-1,0 1 0,0 0 0,0 2 1,-1 4-1,-2 0 0,-2 13 0,5-18 1,-5 18-2,0 0 1,3-11 0,-3 11-1,0 0-2,0 0-1,-2-10-7,2 10-10,0 0-15,8-12-2,-3-3 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4:29.407"/>
    </inkml:context>
    <inkml:brush xml:id="br0">
      <inkml:brushProperty name="width" value="0.03528" units="cm"/>
      <inkml:brushProperty name="height" value="0.03528" units="cm"/>
      <inkml:brushProperty name="color" value="#00B050"/>
      <inkml:brushProperty name="fitToCurve" value="1"/>
      <inkml:brushProperty name="ignorePressure" value="1"/>
    </inkml:brush>
  </inkml:definitions>
  <inkml:trace contextRef="#ctx0" brushRef="#br0">109 791 9,'0'0'18,"0"0"-11,0 0-4,6 18 0,-1-5-1,0 6 1,1 6 0,1 5 1,2 4 0,-2 5 0,0-2 0,0 2-1,-2-3-1,3-5 0,-3-4 0,2-6 0,-4-6 1,2-5 1,-5-10 1,0 0-1,4-14 1,-4-2-1,-2-9 1,-1-4-2,-2-8-1,1-1 0,-7-4-2,2 2 1,-4 0 0,-1 1 0,-2 3-1,-1 3 0,-1 4 0,-1 2 0,3 4 0,0 0 0,2 8 0,0 0 0,6 5 1,8 10-1,-11-14 0,11 14 1,0 0-1,6-12 1,0 2 0,6 2 0,1-7 1,6 0-1,3-7 0,1 0 0,2-5 0,3 1 0,-2-2 0,3 2-1,-1-2 0,-3 1 1,-2 2-1,-2 2 0,-2 3 1,-4 3-1,-2 5 0,-4 1 0,-9 11-1,11-12 0,-11 12-2,0 0-1,0 0-3,0 0-3,7 14-4,-10-2-4,-2 1-6,5 14-4</inkml:trace>
  <inkml:trace contextRef="#ctx0" brushRef="#br0" timeOffset="677">216 848 16,'0'0'17,"0"0"-1,12 3-2,-2-5-3,-10 2 0,22-12-3,-22 12-2,23-17-2,-14 7-1,3 1-2,-1-2 0,-1 0-1,1 1 0,-2-1 0,1 3-2,-3-3-3,-7 11-2,12-15-5,-12 15-5,11-5-4,-15-5-6</inkml:trace>
  <inkml:trace contextRef="#ctx0" brushRef="#br0" timeOffset="963">464 694 3,'8'16'14,"-13"-6"-1,3 6-2,-2 3-1,-2 2-1,2 4-1,-2-1-1,3 2-2,-1-2 1,3-1-3,1-2 0,4-3-1,2-6 0,0-2-1,5-7 2,2-3-1,-1-11 0,7-1 1,-3-7 0,1 1 0,0-7 0,-1 3 0,-7-3-1,0 3 0,-7 1-1,-2 1 1,-6 3-1,-7-1 0,-3 3-1,-3-2 0,-3 4-2,1-2 1,1 4-2,-1-1 0,8 5-2,0-2-2,13 9-1,-12-8-4,12 8-6,0 0-3,11-12-6</inkml:trace>
  <inkml:trace contextRef="#ctx0" brushRef="#br0" timeOffset="1527">814 496 15,'0'0'16,"-14"13"-5,14-13-3,-14 22-3,6-6-1,0 3 1,-1 1 0,0 1 0,4 4-1,3-1 0,2 0 0,2-2-2,4-3 0,1-5 0,3 0-1,1-8 1,4-4 0,-2-6 1,2-4 0,-1-7 2,1-2-1,-4-6 1,3 2 0,-7-9 0,-1 7-2,-8-3 1,-2 4-2,-8 0-1,-1 4 0,-5 3-1,-2-1-1,-3 6 0,-1 0 0,3 4 0,1-1-2,6 5-1,1-1 0,13 3-2,-14 2-2,14-2-4,0 0-5,15 12-4,0-7-1,0-8-1</inkml:trace>
  <inkml:trace contextRef="#ctx0" brushRef="#br0" timeOffset="1947">1032 357 10,'0'0'13,"10"0"-1,-10 0-5,-6 14-1,3-1-1,-3 5-1,3 2 0,0 3 1,1 3 0,3 0-1,3 0 1,4-4-2,4-4 2,2-3-3,4-7 0,2-4-1,2-6 2,1-8-1,5-5 1,-2-6 1,2-1 0,-4-7 0,-2 2 0,-4-6 1,-2 2-1,-8-2 0,-4 3-1,-7 1-2,-3 1 1,-7 0-2,-1 3 1,-5 1-2,0 4 1,1 1-1,-2 3 0,3 5 0,1 1-1,5 5 1,11 5-2,-14-1-1,14 1-1,0 0-1,-5 10-4,5-10-2,10 11-5,-10-11-4,16 10-5,-16-10 0</inkml:trace>
  <inkml:trace contextRef="#ctx0" brushRef="#br0" timeOffset="2730">1244 29 1,'-15'-14'12,"3"9"-2,-2-3-2,4 6 0,-1 2-1,1 3 1,10-3-1,-14 18-1,9-5-1,0 3-1,1 5 0,0-2-1,4 6 2,1-1-2,5 3 0,-1-1 1,6 2-1,0-1 0,8 2 0,-2-4 0,9 0 0,-2-6 0,5 0 1,1-7-1,1 0 0,-2-6 0,1-3 0,-5-3 0,1-1-2,-9-4 0,-1 0-1,-6-2-2,-10 7-2,8-17-3,-13 1-5,1 4-2,-10-6-3,3 4-1,-10-4 1,0 1 1,-5 0 2,-4 3 3</inkml:trace>
  <inkml:trace contextRef="#ctx0" brushRef="#br0" timeOffset="3106">1164 259 24,'-11'15'12,"9"2"2,4-2 0,1-5-2,11 2-1,-1-6-3,6 0-1,2-8-1,4-2-4,1 0-4,2-7-9,-3-8-17,10 10 1,-16-12-1</inkml:trace>
  <inkml:trace contextRef="#ctx0" brushRef="#br0" timeOffset="4392">1410 836 13,'0'0'16,"11"13"-1,-11-13-1,0 10-2,0-10-1,0 13-2,0-13-2,3 11-1,-3-11-2,0 0 1,6 14-2,-6-14 0,0 0-1,14 15 1,-14-15-1,16 16 1,-9-6-2,2 0 1,2 4-1,-1-1 0,1 2-1,1-3 1,0 2 0,3 0 0,1 0-1,2-2 1,1 0 0,-1-1-1,2 0 1,-2 0 0,3-1-1,-6 1 1,4-1-1,-2 1 1,-1 0-1,3 0 1,-2 0-1,3 2 1,0-1-1,2-1 0,1 1 1,2-1-1,-3 1 0,0-1 0,1 1 0,-1-1 0,1-1 1,0 2-1,-3-2 0,1 1 1,2 0-1,-3 0 1,2 1-1,-3-1 1,1 2-1,-3 0 0,2 1 1,0-1-1,3 0 1,-2-1-1,1 2 1,0-2-1,-1 0 1,1-1-1,1 1 1,-3-2-1,0 1 1,0-1-1,-1 1 1,0-2-1,2 2 1,-1-3 0,2 1 0,0 0 0,1 0 0,0-1 0,2 0-1,0-1 1,3-1-1,-1-1 1,2 1-1,-2-3 1,2 0-1,-2 1 1,4-2 0,-1 1-1,-2 2 0,3-2 1,0 1-1,-2 0 0,2 1 0,-2 0 0,-1 0 2,1-1-2,0 1 0,-1-1 0,-1 1 1,3-2-1,1 1 0,-1 1 0,-1-1 1,2 0-1,0 0 0,-3 0 0,2 0 0,-3-1 0,-1 0 1,-3-2-1,-1 2 0,-5-1 1,-1-1-1,-2-1 0,-13 0 1,15 1 0,-15-1 0,0 0-1,10-1 2,-10 1-1,0 0 0,0 0 0,1-10 0,-1 10-1,-2-13 1,2 13 0,0-15-1,0 15 0,0-14 0,0 14 0,-1-11 0,1 11 1,0 0-1,0 0 0,1-11 0,-1 11 0,0 0 0,0 0-1,0 0 1,0 0 1,0 0-2,0 0 1,0 0 0,0 0 0,0 0-1,0 0 0,0 0 0,0 0 0,0 0 0,0 0 0,-5 11 0,5-11 1,2 16-1,-1-7 1,0 2 0,0 0 0,0 2 0,1-2 0,1-1 0,0-1 0,-3-9 0,5 15 0,-5-15 0,0 0 0,5 10 0,-5-10 0,0 0 1,0 0-1,0 0 1,0 0 0,0 0 0,0 0 0,2-16-1,-1 5 1,-1-2-1,-1-3 1,1-3-1,-1-2 0,1-2 1,-1 2-1,0 0 0,-2 2 0,0 4 1,1 1-2,2 14 1,-2-14-1,2 14 0,0 0 0,0 0 0,0 0 0,0 0 0,7 11 1,-7-11-1,16 16 1,-4-8 0,1 2 0,4 1 0,2-2 0,4 1 0,-1-1 0,-1 0 0,-1-4 0,-2 3 0,-2-3 0,-2 0 0,-14-5-1,13 9 2,-13-9-2,1 13 2,-1-13-1,-12 19 0,1-7 0,-5 2 0,-2 4 0,-4-1 1,-1 2-1,0 1 0,-2-1 0,3-2 0,2 0 0,4-3 1,3-2-1,2-3 0,11-9 1,-14 11-1,14-11 1,0 0-1,0 0 1,0 0 0,0 0-1,0 0 1,0 0-1,0 0 0,0 0 1,0 0-1,6-12-1,-6 12 0,0 0-1,6-13-2,-6 13-2,6-11-4,-6 11-5,8-12-11,-5-1-9,7 4-1,-3-9 2</inkml:trace>
  <inkml:trace contextRef="#ctx0" brushRef="#br0" timeOffset="6422">3809 1737 22,'0'0'21,"0"0"-1,0 0-4,0 0 0,0 0-4,0 0-2,0 0-2,11 1 0,-11-1-2,14 4-1,-3 0 0,-11-4-1,21 5 0,-9-4-1,4 3 0,-1-3-1,5 3-1,-1-3 1,7 1 0,3-2-1,4 0 0,3-1 0,4 1 0,-1-4 0,3 3 0,-1 0-1,0 0 1,-3 0 0,-3 1-1,-3 0 1,-3 1-1,-2 0 1,0 0-1,-3 0 0,-3 1 0,-4-1 0,0 1 0,-5-1 0,0 1 0,-2-1 0,-10-1 0,10 4 0,-10-4 0,0 0 0,0 0 0,0 0 0,0 0 1,0 0-1,0 0 0,0 0 0,0 0 0,0 0 1,0 0-1,0 0 0,0 0 0,0 0 0,0 0 0,0 0 0,0 0-1,0 0 2,0 0-1,0 0 0,0 0 0,0 0 0,0 0 0,0 0 0,0 0 1,0 0-1,0 0 1,0 0-1,0 0 0,3-15 1,-3 15-1,0-20 0,0 6 0,-1-5 0,1-1 0,-1-2 0,0-1 0,1 0 0,0 1 0,-1 1 0,1 3 0,-1 5 1,2 3-1,-1 10-1,0-11 1,0 11 0,0 0-1,0 0 1,0 0-1,-4 16 1,3-6-1,1 3 1,0 1-1,0 6 2,1 2-2,2 0 1,0 1 0,4 0 0,-4 3 0,3-2 0,-2 0 0,2-3 0,-2-2 0,0-1 0,-1-3 0,-1-2 0,-1-3 0,-1-10 0,1 11 0,-1-11 1,0 0 0,0 0-1,0 0 1,0 0 0,3-13 0,-2 2 0,2-2-1,-3-5 1,-1-1-1,-1-2 0,1-1 0,-3-4 0,0-1 0,-3 1 0,-1 1 0,0 0 0,1 3 0,-1 4 0,1 0 0,3 7 0,4 11 0,-6-13 0,6 13 0,0 0 0,0 0 0,0 0-1,0 0 1,0 0 0,0 0-1,17 3 1,-4 0 0,4 2 0,5-1 0,5 2 0,4-3 0,5 0 0,1 1 0,2-1 0,-2 1 0,-1 1 0,-5 0 0,-4 4 0,-7 0 0,-8 4 0,-7 4 0,-7-1 1,-7 5-1,-5 0 0,-7 3 0,-3-2 1,-1 5 0,-2-5-1,4 0 1,0-2 0,2-1 0,3-3-1,4-3 1,0-2 0,7-1-1,7-10 1,-12 12-1,12-12 0,0 0 0,-10 7 1,10-7-1,0 0 0,0 0 0,0 0 0,0 0 0,0 0 0,0 0 0,0 0 0,0 0 0,0 0 0,0 0 0,0 0-1,0 0-2,0 0-2,0 0-6,0 0-16,14-7-10,-12-4-1,9 0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5:38.171"/>
    </inkml:context>
    <inkml:brush xml:id="br0">
      <inkml:brushProperty name="width" value="0.07938" units="cm"/>
      <inkml:brushProperty name="height" value="0.07938" units="cm"/>
      <inkml:brushProperty name="color" value="#8066A0"/>
      <inkml:brushProperty name="fitToCurve" value="1"/>
      <inkml:brushProperty name="ignorePressure" value="1"/>
    </inkml:brush>
  </inkml:definitions>
  <inkml:trace contextRef="#ctx0" brushRef="#br0">515 606 16,'-44'-2'25,"-9"-12"2,13 10-10,2 5-5,-2 2-3,6 10-1,-4 7-1,4 12-2,-3 2 1,5 12-1,-1 1-1,6 6-2,5 0-1,7-2 0,8-10 0,10-6 0,11-11 0,11-13 0,9-13 0,10-13 0,6-13 0,6-8-1,3-10 1,-1-6-1,-5-4 0,-5-1 0,-10 2 0,-9 1-1,-14 5 0,-14 4 1,-15 10-2,-13 8 1,-11 13-1,-14 7 1,-5 12 0,-7 9 1,0 8-2,2 7 2,8 6-2,5-3-3,16 4-3,7-9-8,16-9-12,20-1-2,3-20 0</inkml:trace>
  <inkml:trace contextRef="#ctx0" brushRef="#br0" timeOffset="519">1237 0 17,'-36'16'24,"6"19"1,-15-1-10,-3 4-6,1 10-1,-4 2-1,9 7 1,5-5-1,12 2 1,6-11-3,17-4-2,9-14-1,18-12-1,8-16 0,10-13-1,6-13 1,7-11 0,-2-7 0,-1-2-1,-9-2 1,-8 6 0,-13 3 0,-13 9-1,-16 8-1,-12 10 1,-10 10-1,-8 6-2,0 9-3,-4-1-9,4 1-16,19 13-1,-1-12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5:51.781"/>
    </inkml:context>
    <inkml:brush xml:id="br0">
      <inkml:brushProperty name="width" value="0.05292" units="cm"/>
      <inkml:brushProperty name="height" value="0.05292" units="cm"/>
      <inkml:brushProperty name="color" value="#8066A0"/>
      <inkml:brushProperty name="fitToCurve" value="1"/>
      <inkml:brushProperty name="ignorePressure" value="1"/>
    </inkml:brush>
  </inkml:definitions>
  <inkml:trace contextRef="#ctx0" brushRef="#br0">204 1808 19,'0'0'22,"3"-11"-1,-3 11-1,0 0 0,-2-11-6,2 11-2,0 0-3,0 0-3,0 0-1,0 0-1,0 0-2,0 0-1,0 0 0,3 12 0,-3-12-1,12 13 0,-12-13 0,18 19 1,-8-8-1,2 1 0,0 1 0,1 1 1,-2 2-1,5-2 0,-4 0 1,2 1-1,0-1 0,0-1 1,-3-2-1,1 0 0,0-2 0,-2-1 1,1-1-1,-11-7 0,14 11 0,-14-11 0,10 7 0,-10-7 0,0 0 1,0 0-1,0 0 1,0 0 0,0 0 0,0 0 0,0 0 0,2 10 1,-2-10-2,-13 5 1,1-2 0,0 1-1,-4 2 0,-2-2 0,0 3 0,-2-2 0,3 1 0,1-2 1,3 1-1,1-2 0,12-3-1,-16 7 1,16-7 0,0 0 0,-13 5 0,13-5 0,0 0-1,0 0 1,0 0 0,0 0 0,0 0 0,0 0 0,0 0 0,0 0 0,5-12 0,-5 12 1,13-20-1,-1 2 0,2-5 1,6-2-1,0-6 1,2-1-1,0-2 1,1 0-1,-2 1 1,-2 4 0,-3 4 0,-2 5-1,-4 6 1,-3 4 0,-7 10 0,7-10-1,-7 10 1,0 0-1,0 0 0,0 0 0,0 0 0,0 0 0,0 0-1,-1 11 1,1-11 0,-1 15 0,2-3 0,-1 0 0,0 4 0,1-2 0,1 3 0,0-2 0,1 1 0,-1-2 0,1-1 0,0-1 0,4 2-1,-2-3 1,1 1 1,-6-12-2,10 17 2,-10-17-1,8 15 1,-8-15 0,0 0 0,2 14 0,-2-14 0,-11 9 1,1-6-1,0 3 1,-7-2-1,0 3 0,-5-2 0,0 2 0,-1-2-1,2 2 0,1-2 0,0 0 0,5-1 0,3 1 0,2-2-1,10-3 1,0 0-1,-13 4 0,13-4-2,0 0-1,4 12-5,-4-12-6,0 0-17,11 15-3,-11-15-2,11 21 3</inkml:trace>
  <inkml:trace contextRef="#ctx0" brushRef="#br0" timeOffset="1351">111 2607 67,'0'0'32,"0"0"-2,-11 17-11,11-17-18,-4 17-3,7-7 2,-3-10-1,5 17 1,-5-17 0,0 0 1,10 7 2,-10-7-1,5-12 2,-7 0-1,2 12 1,-6-23-1,4 12 2,-5-4-4,7 15 2,-19-19-2,19 19 0,-19-9-1,9 7 0,0 5 0,0 2-1,3 5 1,0 3-2,1 8 1,1 2 0,2 5 1,2 2-2,2 2 2,1 0-2,2 0 2,3-3 0,4-3 0,1-3 0,5-3 0,1-4 0,3-4 0,2-4 2,0-4-2,4-2 0,-2-7 0,2-4-2,-2-4 1,-4-3 0,1-2 0,-2-4-1,-3-1 0,-3-5 0,-2 2 1,-6-4-1,0 2 1,-4 2 2,0 3-1,-1 2 1,-3 4 0,1 5 1,1 12-1,-5-10 0,5 10 0,-5 12-2,3 1 2,-1 2-2,3 2 0,-1 2 0,2 2 1,1 0-1,2-4 1,3 0 1,-1-4-1,4-5 0,-10-8 0,21 8 1,-11-10 0,2-3 1,-1-4-1,-1-1 1,-2-4 1,0-2-2,-6-1 1,2 1-1,-5-2 0,0 3 1,-3 0-2,-2 1 2,0 2-2,6 12 1,-11-17-1,11 17 1,-10-13-1,10 13 0,-7-12-1,7 12 1,2-14-1,-2 14 0,9-16 1,-3 6-1,1 0 1,3 2-1,3 0 1,-2 1-1,4 3 1,-1 2-1,1 3 1,1 2 0,-3 5-1,0 1 1,-3 3 0,0 0 0,-3 0 0,-3 0 1,-4-12-1,6 16 2,-6-16-1,0 0 0,0 0 0,0 0 0,1-15 0,-1 4-1,0-3 0,1 0 0,1-1-1,0 1 1,3 3-1,-5 11 0,11-14 1,-11 14 0,16-4-1,-16 4 0,18 6 1,-8-2 0,1 1 0,1-2 0,0-3 0,0-1 0,1-4 1,1-3-1,0-6 1,1-3 0,0-4 0,-1-2-1,-1-3 1,-1 0-1,-3 1 1,1 0 0,-7 1-1,3 2 1,-6 1 0,0 3-1,-2 2 1,1 3-1,-1 2 1,2 11-2,-1-16 1,1 16 0,0 0-1,8-11 1,-8 11-1,20 0 1,-7 2 0,1 1 0,5 1-1,-2 3 2,-2 3-2,2 1 2,-5 2-1,-2 3 0,-4 0 1,-2 0-1,-8 2 1,-2 1-1,-4-4 1,-4 2 0,-1-4 0,-4-3 0,2 0 0,0-3-1,3-3 1,4-2-1,10-2 0,-13 0 0,13 0 0,0 0 0,6-16-1,-6 16 1,19-18-1,-6 4 1,3-2 0,1-3 0,2-3 0,2-2 0,-1-3 1,0 1-1,-2-3 0,-1 0 0,-2 0 0,-4 3 0,-2 1 1,-3 1-1,-4 1 0,-2 2 0,-1 2 0,-4 5 0,1 2 0,1 2-1,3 10 1,-6-13 0,6 13-1,0 0 0,0 0 1,0 0-1,-1 16 1,2-4 0,2 4-1,0 2 1,0 2 0,1 1 1,1 0-1,1 0 0,1-5 0,0-3 0,-1-3 0,-6-10 0,15 6 0,-15-6 1,17-11-1,-8 0 0,0-5 1,-2-5-1,0-3 0,-1-1 0,-1 0 1,-2 1-2,0 2 1,-2 2 0,-2 3 0,-1 6 0,2 11 0,-2-14-1,2 14 1,0 0-1,0 0 0,5 11 1,-3-1-1,1 0 1,5 3 0,-1 0-1,0-2 2,-7-11-1,12 13 0,-12-13 0,18-6 1,-7-4-1,-3-8 1,1-3-1,-1-3 1,2-1-1,-1-5 1,2 1-1,0 2 0,-2 0 0,1 6 0,-1 2-1,-1 4 1,1 3-1,-9 12 1,17-6 0,-17 6-1,14 13 1,-5-2 0,-3 3 0,2 3 0,-2 0 0,1 2 0,-3 0 0,-1-3 0,0 1 0,-2-5 0,1-1 1,-2-11-1,0 14 1,0-14 0,0 0 0,0 0-1,0 0 1,-8-16 0,6 3-1,-1-4 0,2-4 0,-3-2 0,4-4 0,2 1 0,3 1-1,2 2 1,0-1 0,4 5-1,1 1 1,2 5 0,1 2 0,1 5-1,0 2 1,-1 5 0,0 2-1,-1 5 1,-2 2 0,0 3 0,-3 4 0,-2-1 0,-2 0 0,-4-2 0,1-3 1,-1-1-1,-1-10 1,0 0 0,0 0-1,0 0 1,-11-13-1,9-1 0,0-2 0,1-1 0,0-1-1,5 1 1,1 3-1,3 3 1,2 3 0,3 2-1,2 4 1,2 2 0,0 0 0,-1 0 0,4-2 0,0-2 0,0-4 0,0-6 1,-1-4-1,0-4 1,0-2-1,-1-5 1,-4 1-1,-3 0 1,-3 2 0,-6 4-1,-3 5 1,-5 2-2,6 15 2,-21-9-1,9 14 1,1 7-1,-1 5-1,3 4 0,3 3 1,3 1 0,3-1-1,7 0 0,-2-8-2,11 0-2,-5-18-7,12-3-25,0-3 1,-3-10-2,4-3 2</inkml:trace>
  <inkml:trace contextRef="#ctx0" brushRef="#br0" timeOffset="4414">2285 669 14,'-14'-8'28,"14"8"0,0 0-6,0 0-8,-3 16-4,3-16-2,6 14-2,-6-14-3,7 21 1,-7-21-1,12 18 0,-12-18 0,10 12 0,-10-12 1,0 0 0,0 0 0,14-4-1,-14 4 1,-6-11-1,6 11-1,-14-13-1,3 8-1,-1 0 0,2 3-1,-5 3 0,2 5 0,1 3 0,0 6-1,0 5 2,1 6 0,3 4 0,-1 4 2,4 3-1,3-2-1,2-1 1,2-4 0,7-4 0,2-7 0,4-5 0,2-7 0,3-6 0,4-5 0,1-5-1,0-3 0,-3-6-2,4 3-2,-11-10-5,9 9-4,-14-12-10,2-1-12,0 3-1,-5-8 1</inkml:trace>
  <inkml:trace contextRef="#ctx0" brushRef="#br0" timeOffset="4951">2558 378 30,'0'0'27,"4"12"-4,-2 1-3,5 6-3,-5 1-3,9 11-6,-4-1-2,4 8-1,-2-1-2,0 5 0,-1-3-2,3 1 0,-3-4 0,0-3 0,-3-5-1,1-5 0,-3-4-2,1-8-1,-4-11-3,0 0-5,10-8-9,-7-7-11,-3-14-3,6-2 2</inkml:trace>
  <inkml:trace contextRef="#ctx0" brushRef="#br0" timeOffset="5218">2760 202 13,'10'4'29,"-10"-4"1,-2 17-4,2 6-11,-4-1-5,6 12 0,-6-3-1,8 9-1,-8-1-4,8 7-2,-3-3 0,2 1-1,1-4 0,0 0-1,-1-5 0,1-4-1,3-3-2,-4-11-1,3 2-2,-6-19-3,7 18-3,-7-18-3,0 0-6,0 0-4,-8-21 0,4 10 2</inkml:trace>
  <inkml:trace contextRef="#ctx0" brushRef="#br0" timeOffset="5475">2672 584 45,'-11'-10'24,"0"1"-1,11 9-5,0 0-4,-10-12-3,10 12-5,15 2-2,-3-2-1,-1-6 0,8 2 0,-2-5-2,6-4-2,0-1-2,-2-7-3,9 6-6,-10-6-9,2-5-13,3 8 2,-8-10 0</inkml:trace>
  <inkml:trace contextRef="#ctx0" brushRef="#br0" timeOffset="5752">3051 172 16,'-9'13'27,"13"15"-4,-8 2-3,1 1-4,4 7-4,-4-3-5,6 4-1,-1-7-2,6 0-1,-2-10 1,8-2-2,-4-9 1,8-3-1,-7-13 2,6 2 0,-6-12 0,2 4 1,-6-8-2,-1 0 2,-6-4-3,-3 0 0,-4-2-1,-4-2-2,-4 1-1,-3-2-2,3 2 0,-3-1-2,8 8-2,-7-6-4,16 10-9,1 15-13,0-26 1,13 21 1</inkml:trace>
  <inkml:trace contextRef="#ctx0" brushRef="#br0" timeOffset="6117">3439 0 7,'0'0'30,"-13"28"1,-3-9-4,0-2-8,5 6-3,-6-8-4,9 6-2,-2-11-3,12 5-2,-2-15-2,14 15-2,-1-10 2,6 0-2,0 0 0,2-1-1,-4 2 1,1 1-1,-3 2 1,-3 2 0,-7 3 0,-3 4 0,-6 1-1,0 5 1,-4-1-1,-5 3 1,0-1-2,-3-1 0,1 6-4,-8-8-5,10 9-6,-13-4-14,-2-1-7,3 7 2,-10-5 0</inkml:trace>
  <inkml:trace contextRef="#ctx0" brushRef="#br0" timeOffset="6692">1065 2613 32,'1'18'29,"-1"-18"2,4 23-2,-1-5-15,0-2-12,5 6 0,-1-1-1,1 4 1,-1-2 0,3 0 0,-2-5 0,1-2-1,-4-5 1,-5-11-1,9 10 0,-9-10 0,0 0 0,0 0 0,-1-15 0,1 15-1,-21-16 1,3 7-2,-4 0 1,-2 2 0,-3 0 1,2 3 0,1-1 1,4 4-1,2-1 1,9 3 0,9-1 0,0 0 1,0 0-1,0 0 0,12-9 0,3 3 0,2-3-1,4-2 0,-1-1 0,4-6-3,-3 7-3,-5-8-3,6 10-4,-13-9-8,4 3-14,-1 5-1,-6-1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6:04.710"/>
    </inkml:context>
    <inkml:brush xml:id="br0">
      <inkml:brushProperty name="width" value="0.05292" units="cm"/>
      <inkml:brushProperty name="height" value="0.05292" units="cm"/>
      <inkml:brushProperty name="color" value="#8066A0"/>
      <inkml:brushProperty name="fitToCurve" value="1"/>
      <inkml:brushProperty name="ignorePressure" value="1"/>
    </inkml:brush>
  </inkml:definitions>
  <inkml:trace contextRef="#ctx0" brushRef="#br0">50 1338 14,'0'0'24,"5"14"-8,0-1-2,0 3-3,4 2 0,-2-1-2,4 5-3,-4 0-1,2 3-2,-2-1 0,1 0-1,-5-4 1,1 0 0,-3-7 2,1 1-1,-2-14 2,0 0 1,-16-12-1,11-2 0,-8-10-1,5-2 0,-8-6-1,5-1-1,-4-5-2,4-2 0,0 0-1,3 4 1,1-1-1,5 1 0,2 2 1,5 2-1,0 4 0,4 5 0,1 3 0,1 3 0,1 2 0,0 6-1,2 3 1,0 5 0,0 3 0,-1 5 0,-2 5 0,1 4 0,-6 4 0,-2 3 1,-4 4 0,-5 1 0,-3 1-1,-5 1 1,-5-5 0,1 0-1,-3-6 1,1-2-1,-1-5 0,4-4 0,1-1-2,4-8-3,11 1-4,0 0-3,0 0-10,9-10-12,2-2-2,7 1 1</inkml:trace>
  <inkml:trace contextRef="#ctx0" brushRef="#br0" timeOffset="617">285 1184 18,'-1'12'22,"9"8"-4,0-3-2,0 1-1,1 3-3,-4-6-5,5 3 0,-4-5-2,2 3 0,-8-16-1,10 17 2,-10-17 0,0 0 0,0 0 0,0 0 0,6-16 0,-4 1 0,-5-7-1,2 0-3,-2-6 0,2-3-2,1-1 0,3 2 0,-1 0 0,0 4-1,5 4-1,-2-1-1,5 11-5,-6-4-3,11 14-6,-15 2-7,14-12-11,-1 14 2,-13-2-1</inkml:trace>
  <inkml:trace contextRef="#ctx0" brushRef="#br0" timeOffset="963">514 1009 16,'0'0'26,"4"14"2,-4-14-7,-8 18-9,6-1-3,0-2-3,6 7 0,-2-4 0,6 5-1,-2-5-1,7 1-1,-3-7-1,6 1 1,-4-12 0,5 2 0,-4-8 1,1-2-1,-6-7 0,0 0 0,-4-7 1,-2 0-3,-4-1 1,-2-2-2,-4 1 0,-6 0-1,2 2-1,-4-1-1,3 5 0,-4-3-3,8 8-2,-6-7-5,15 19-6,-6-22-9,4 4-5,13 8 0</inkml:trace>
  <inkml:trace contextRef="#ctx0" brushRef="#br0" timeOffset="1339">698 545 10,'0'-20'27,"0"20"-2,0 0-5,0 0-6,0 0-2,0 0-3,0 0-1,-3 11-3,7 4-1,-2 0-1,4 6 0,-1 2-1,4 5 0,-1-1-1,1 5 0,0 0 0,1-1 0,-1-1 0,2 0-1,0-6 1,-2-1-1,-1-5 0,0-4-2,-2-3-4,-6-11-2,10 8-6,-10-8-6,-3-14-9,3 14-3,-10-26 2</inkml:trace>
  <inkml:trace contextRef="#ctx0" brushRef="#br0" timeOffset="1647">660 685 38,'0'0'31,"0"0"2,0 0-11,0 0-5,1-12-8,12 10-2,-3-11-1,11 3 1,-4-9-3,9 0-1,-2-2-3,1-3-3,5 6-8,-13-7-9,1 3-15,-1 8-1,-9-3 0,2 8 1</inkml:trace>
  <inkml:trace contextRef="#ctx0" brushRef="#br0" timeOffset="2008">1066 638 12,'11'-1'28,"-10"-19"1,6 6-7,-1 0-5,-4-9-4,3 8-3,-6-8-3,3 7-1,-6-3 0,1 8-2,-6-1 0,9 12-1,-19-14-1,8 13-1,-2 2 0,0 3-1,3 3 0,-1 3-1,3 4 1,2 2-1,2 5 1,4 0 0,1 2-1,4-1 1,1 0 0,3-2 0,0-3 0,3-2 0,1-4 0,1-5-1,2-1-1,-3-7-1,4 0-3,-6-10-3,6 7-4,-8-13-7,3-1-9,4 4-4,-10-13 2</inkml:trace>
  <inkml:trace contextRef="#ctx0" brushRef="#br0" timeOffset="2444">1279 374 18,'1'25'26,"-1"-13"-6,6 4-3,1 1-2,-3 1-5,5-1-4,-5 1-2,4-2-2,-4 1-2,-1-6-5,2 0-4,-5-11-5,0 0-8,0 0-6,3-20 0</inkml:trace>
  <inkml:trace contextRef="#ctx0" brushRef="#br0" timeOffset="2644">1253 202 52,'0'0'34,"-11"-17"-8,11 17-6,0 0-8,0 0-7,0 0-3,0 0-2,0 0-2,0 0-7,0 0-7,11 0-11,4 8-6,-15-8 0,21 5 2</inkml:trace>
  <inkml:trace contextRef="#ctx0" brushRef="#br0" timeOffset="2873">1450 334 18,'3'13'13,"6"2"1,-6-4 1,-3-11-1,0 0-2,13 3-2,-13-3-1,11-23 0,-4 9-1,-2-7-2,5 0-3,-5-3 0,6 3 0,-2-1 0,4 5 0,-3 3-1,1 3-1,0 4 0,1 4 0,4 4-1,-2 3-1,-1 3-1,-13-7-2,22 21-3,-12-13-5,3 1-10,1 3-10,-14-12 0,17 2 2</inkml:trace>
  <inkml:trace contextRef="#ctx0" brushRef="#br0" timeOffset="3189">1777 1 3,'-13'-9'28,"13"9"0,-13 12-5,13-12-7,-6 19-5,6-19-2,2 17-2,-2-17 0,17 14-3,-3-12-1,5 2-1,3-2 0,1 1 0,2-1-1,-2 0 0,-2 0 0,0 4 0,-8-1 2,-1 4-2,-12-9 2,4 20-1,-11-6 1,0 5-2,-9 0 2,-1 3-2,-1-3-1,-1-1-1,0 2-4,0-9-8,9-2-14,10-9-7,-14 1-1,14-1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6:19.073"/>
    </inkml:context>
    <inkml:brush xml:id="br0">
      <inkml:brushProperty name="width" value="0.05292" units="cm"/>
      <inkml:brushProperty name="height" value="0.05292" units="cm"/>
      <inkml:brushProperty name="color" value="#515128"/>
      <inkml:brushProperty name="fitToCurve" value="1"/>
      <inkml:brushProperty name="ignorePressure" value="1"/>
    </inkml:brush>
  </inkml:definitions>
  <inkml:trace contextRef="#ctx0" brushRef="#br0">20 1477 11,'-3'16'15,"3"-16"-1,-3 16-2,3-16-3,0 16-4,0-16-1,5 18 1,-5-18-1,11 16-1,-11-16 0,16 18 0,-6-8-1,0 0 0,1-1-1,-1 0 1,1-1 0,0-1 0,1 0 1,-1-3 0,4 2 0,-5-6 0,4 3 2,-14-3 0,20-2-1,-20 2 0,16-7 0,-16 7 0,14-11-1,-14 11-1,11-13-1,-11 13 0,12-13 0,-12 13 0,16-15 0,-16 15-1,15-15 1,-15 15 0,17-17-1,-8 7 1,-9 10-1,12-18 0,-12 18 1,16-17-1,-16 17 0,16-17 0,-16 17 0,13-15 0,-3 10 0,-10 5 1,16-14-1,-16 14 0,10-14 0,-10 14 0,13-14 0,-13 14 1,15-18-1,-7 8 0,0-1 0,0 1 1,0 0 0,0 0-1,-1 0 1,-3-1 0,4 0 0,-2 0-1,-6 11 1,14-20-1,-14 20 1,15-18-1,-15 18 1,18-17-1,-18 17 1,15-16-1,-15 16 1,15-17-3,-15 17 3,16-19-3,-7 9 3,-2 1-2,2-2 1,-2 1-2,1-1 2,-1 1 0,0-1 0,2 0 0,-3-2 0,2 1 0,0-1 0,-1 2 0,0-1 0,0 0 0,0 0 0,-2 1 0,0 0 0,0 1 0,-1-1 0,-1 1 0,1-1 0,-2 1 0,0 0 0,2-1 0,-2 1 0,0-1 0,1 0 0,2 0 0,0-1 0,1 0 0,1 0 0,0 0 0,1-1-1,-1 1 1,0-1 0,1-1 0,-1 1 0,0 0 0,0 0 0,-1 0 0,1 1 0,-2 0 0,1 0 0,-1 1 0,2 2 0,-1-1 0,0 0 0,-6 10 0,10-16-1,-10 16 1,10-10 0,-10 10 0,0 0 0,0 0 0,0 0-1,0 0 0,0 0 1,10-6-1,-10 6 0,0 0 1,0 0-1,12 10 1,-12-10 0,10 8-1,-10-8 1,7 14 0,-7-14 0,8 15 0,-5-5 0,-1 2-1,-1 0 1,-1 4 0,1-1 0,-2 2 0,0 1 0,-1 1 0,-3 1 0,1 1 0,1-1 0,-2 2 0,2-2 1,-2 0-2,-1-2 2,2 1-2,2-1 2,-1-2-1,0 1 0,2-3 0,-1 2 0,1-3 0,1 1 0,-2 0 0,1 0 0,2-1 0,-3 0 0,0-1 0,2 1 0,0 1 2,0-2-2,1-1 1,-2 1-1,1-1 1,1 0-1,-1 1 1,1-2-1,-1 0 0,-1 0-1,0 2 1,3-1 0,-4 1 0,2-1-1,0 1 1,-1 2 0,2-1 0,1 1-1,0-2 1,-1 3 0,0-2 0,3 1 0,-1 0 0,0 0 0,2 0 0,-3-1 0,1 2 1,4-2-1,3 2 0,-4-2 0,4 1 0,0 0 1,2-2-1,0 1 0,2-2 0,-1 0 0,-1-3 0,3-2 0,-2-1 1,2-2-1,-1-1 1,1-2-1,0-3 1,2-1-1,-1-5 1,0 3 1,0-7-1,2 1 0,-1-4 0,1-2 1,1-2-1,1-1 0,-4-1 2,3 0-3,-3-2 1,3 0-1,-2-2 1,-2 1 0,0 0-1,-1 0 1,0 1-2,2 1 3,-4 2-3,0 1 2,-3 0-2,1 3 2,-4 0-2,2 1 1,-4-1 1,1 1-1,-2 0 0,0 0 0,0-1 0,1 2 0,2-2 0,-3-1 0,2 2-1,0-1 1,1 0 0,1 0 0,0 2 0,-1-1-1,1 2 1,1 2-1,-1 0 1,1 1 0,1 1 0,-1 0 0,-8 10-1,14-16 1,-14 16 0,16-14 0,-16 14-1,14-10 1,-14 10-2,11-5 1,-11 5 1,0 0-1,13 0 1,-13 0-1,10 5 0,-10-5 1,10 11-1,-10-11 1,15 17 0,-7-4-1,-3 1 1,1 1 0,-3 3 0,2 2 0,-5 1 0,-2 2 0,2 3 0,-2-2 0,-1 0 0,-3 3 0,2-4 0,-1 1 0,1-2 2,-1 0-1,1-1 0,-1 0-1,2-2 2,-1 0-3,-1 0 4,1-1-5,-1 1 2,2-3-1,2 2 0,-2-2 1,2 1 0,2 0-1,4-2 1,-4 0 0,5 2 0,-2-2 0,0 3 0,3-1 0,-2-1 0,2 1 1,-2-1-1,6-1 0,-4-2 0,5-1 0,-4-1 0,3 0 0,1-1 0,0-2 0,1-1 0,0-2 1,0 1-1,0-2 0,0-1 0,0-3 0,1 0 1,-2-1-1,1-3 0,-1 1 0,1-2 0,2-1 2,0-2-2,1 2 0,-2-4 0,4-1 1,-4 1-1,4-3 0,-1 2 0,1-3 0,-2-1 0,3 1 1,-2-3-1,-1 2 0,2-3 1,-3 0-1,2-1 1,-3-2 0,0-1-1,1 0 1,-2 0 0,0-1 0,-1 1-1,2 1 1,-4 1-2,-1 0 2,1 1-2,-1 1 2,-1 0-3,0 0 2,-1-2-1,-1 0 1,4-1 0,-1-2-1,2 0 2,1-1-2,1-1 1,-1 5 0,2-1 0,1 3-1,-4 1 1,3 4 0,-3 3 0,-1 3-1,1 1 1,0-1 0,0 3-1,0-1 1,1 2 0,-1 0 0,1 1-1,1 0 1,0-1 0,2 2 0,2 0 0,2 0 0,-1-1 0,3 1 0,0-1 0,3 0 0,1 0 0,0-1 0,3 1 0,-1 0 0,3-1 0,1 1 0,3 0 0,0 0 0,5-2 1,1 2-1,1-1 0,3 0 1,3-2-1,3 1 0,2-1 1,3 0-1,2-2 0,0 3 0,2-3 0,0 1 0,1 0 1,0 1-1,-2-2 1,0 3-1,-3-2 1,0 1-1,-2 0 0,-1 1 0,-3-1 1,0 1-1,-2 1 0,-2-1-1,-2 2 1,-2 1 0,1 0 1,-1 0-1,0 2 1,-3 0-1,1 2 1,-1-1-1,3 2 0,-1-1 1,-3 2-1,-1-2-1,-1 1 0,-4-5-3,3 7-6,-16-13-7,3 0-18,-7 5-2,-14-9 1,0 11 1</inkml:trace>
  <inkml:trace contextRef="#ctx0" brushRef="#br0" timeOffset="3955">0 1269 39,'0'0'18,"0"0"-2,0 0 0,0 0-5,0-9-5,0 9-3,11 0 0,0 1-2,0 0-1,2 0 1,1 0 0,3 1-1,1-1 2,3 1-1,-1-3 1,-1 1-1,-1-1 1,2-1 1,0-1-2,-1 1 1,-2-3-1,1 3 0,-4-4 0,0 3 1,0-1-1,-1 0 1,-13 4-1,19-7 1,-19 7-1,12-8 0,-12 8 0,12-7 0,-12 7-1,12-6 1,-12 6-2,12-8 2,-12 8-2,12-9 2,-12 9-1,11-9 1,-11 9-2,9-10 3,-9 10-1,0 0-1,10-14 1,-10 14 0,8-14 0,-8 14-1,7-18 1,-2 8-1,2-1 1,-3-1 0,0 1-1,2 0 1,-1 0-1,1 1 0,-1 0 0,0 0 0,-5 10 1,10-17-1,-10 17 0,9-19 0,-3 9 0,-3 0 0,3-2 0,-1-1 0,0-1 0,0 1 0,2-1 1,0 0-1,-2-2 0,3 1 0,-2-1 0,3 2 0,-2-2 0,1 2 0,-3-1 1,2 2-1,-2-3 0,1 2 0,0-1 0,1 1 0,0-1 0,-2 0 0,3 0 0,-3 1 0,4-2 0,-3-2 0,-1 3 0,2-4 0,-1 2 0,2-3 0,-1 0 0,2-2 1,-2 0-1,3 3 0,-2-4 0,3 2 1,-2 2-1,-1-1-1,-1 2 1,0 0 0,1 0 0,-1 1 0,0 1 0,-2-1 0,2 1 0,0 1 0,-2-1 0,2 1 0,-3 1 0,3 0-1,-2 1 2,1 1-2,-1-1 1,3 1 0,0 1 0,-1 0 0,1-3 0,0 3 0,2-2 0,0 2 0,1 0 0,-2 1 0,2 0 0,-11 10 0,16-16-1,-16 16 1,13-12 0,-13 12 0,0 0 0,11-10 0,-11 10-1,10-4 1,-10 4 0,10 0-1,-10 0 1,15 3-1,-15-3 1,16 7-1,-16-7 1,14 14 0,-14-14-1,19 18 1,-10-7 0,-2 0 0,3 3 0,-4-2 0,4 2 0,-3 0 0,-1 2 0,1-1 0,1 2 0,-2-1 0,1 1 0,-3 0 0,2 2 0,-2 0 0,2 0 0,-4-1 0,1 1 0,-2 1 0,2-2 0,-3-1 0,1 0 0,-1-1 0,1 0 0,0-1 0,-2 0 0,1-2 0,1 1 0,1 0 1,-1 2-2,-2-1 1,1 2 0,1 2 0,-2-2 0,2 1 0,-2 0 0,1 0-1,-1-2 1,1 0 1,-2 0-2,2-3 2,1 1-2,-2-1 2,0 1-1,0-1 0,1 1 0,-2-2 0,2 3 0,-2-2 1,1 1-1,-1-1 0,0 1 0,1-1 0,0-1 0,-2 1 0,4-1 0,-3 1 1,0-1-1,3-1 0,-1 0 0,-2-1 0,1 2 0,2-2 0,-2 1 0,2-1 0,-1 1 0,0 0 0,-1 0 0,3 0 1,-2 0-1,1 1 0,-2-1 0,1 1 0,0-2 0,0 1 0,1-1 0,-1 0 0,0-10 0,2 17 0,-2-17 0,5 17 0,-5-17 0,5 13 0,-5-13 0,8 12 0,-8-12 1,7 10-1,-7-10 0,0 0 0,12 10 0,-12-10 1,0 0-1,10 7 1,-10-7-1,0 0 1,10 1 0,-10-1-1,0 0 1,14-3 0,-14 3 0,12-8 0,-12 8-1,15-9 1,-15 9-1,18-12 1,-18 12-1,15-15 0,-15 15 1,15-18-1,-9 8 0,1 0 1,1 0-1,-3 0 0,3 0 0,-8 10 0,14-14 0,-14 14 0,14-12 0,-14 12 0,11-8 0,-11 8 0,0 0 0,13-13 0,-13 13 0,8-13 2,-8 13-2,8-18 0,-1 8 0,-2-1 0,1 0 0,0 1 0,-1-2 0,1 2 0,0-1 0,-1 0 1,-2-1-1,2 2 0,-1-1 0,2-2 0,-1 2 0,0-3 0,1 2 0,0-1 0,1-1 0,0-1 0,0 0 0,0 0 0,2-2 0,-3 2 0,2-2 0,-1 2 0,1-1 0,1 2 0,-2 0 0,0 0 0,-2 1 1,2-1-1,-1 2 0,1-3 0,-3 1 0,2 0 1,3-1-1,-4 0 1,4-1-1,-1 2 1,1-2-1,-1 2 0,2 1 1,0 0-2,-2 2 1,2 0 0,-4 1 1,-6 10-1,15-16 0,-15 16-1,11-11 1,-11 11 0,0 0 0,13-11 0,-13 11-1,0 0 1,13-6 0,-13 6 0,0 0-1,10-4 1,-10 4 0,0 0-1,10 0 1,-10 0 0,0 0 0,10 3-1,-10-3 1,0 0 0,12 5 0,-12-5 0,0 0 0,12 7 0,-12-7 0,0 0 0,13 9-1,-13-9 1,0 0 0,13 8 0,-13-8 0,0 0 0,13 10 0,-13-10 0,0 0 0,11 11 0,-11-11 0,0 0 0,11 11 0,-11-11 0,0 0 0,8 11 0,-8-11 0,0 0 0,10 15 0,-10-15 0,7 12-2,-7-12 2,10 14 0,-10-14 0,11 20 0,-11-20 0,13 22-1,-5-10 1,-1 2 0,0-1-1,0 0 2,-3 0-2,1-2 2,0 1-1,-2-1 1,0 0-1,-2 0 0,2 0 2,-3 2-2,4-2 1,-3 1-1,1 0 1,-2 0-1,2 1 0,-1 0 1,0 1-1,0 0 0,1 0 1,-2 1-1,-2-1 0,4 3 0,-2-2 1,-2-2-1,1 2 0,1-2 0,-1 1 0,1 0 0,1 0 1,-2-2-1,2 0 0,-1 2 0,3-1 0,-2 1 0,2-1 0,-1-1 0,0 1 1,4 0-1,-4 0 0,4-1 0,-2-1 1,3 0-1,-1-1 0,-6-10 0,17 15 0,-17-15 1,19 13-1,-10-7 0,2-1 1,2-1-1,-1-1 1,-1-2-1,2 0 1,-1-3 0,1 0 0,-3-4 0,1-1 0,0-6 0,-1 0 0,0-4 0,1-3 0,-1-2 0,2-4-1,-1 0 1,1 1-1,-1-3 0,2 3 0,-1-1 0,-1 4 0,-1 0 0,0 2 0,-1 2 0,0-1 0,0 2 0,0 1 0,-1 0 0,-1 1 0,1 2 0,0 1 0,-3 1 0,3-1 0,-8 12 0,12-17-1,-12 17 1,14-13 0,-14 13-1,16-11 1,-16 11 0,20-9 0,-8 5-1,2 0 1,3 1 0,1-1 0,5 0 0,1 1-1,3-1 1,0 1 0,5 1 0,1 0 0,0-2 0,3 1 0,1 1 0,0-1 0,3 0 1,2-1-1,-1 1 0,2-2 0,0 3 1,1-1-1,0 1 0,2-2 0,-1 3 1,0 1-1,4 0 0,1 3 0,1-3 0,0 0 1,2 0-1,0 3 1,1-3-1,0 1 1,0-2 0,0-3-1,0 1 1,2 2 0,-1-3 0,-1-1-1,-1 1 1,-1-2-1,-2 3 0,-3 1 1,-3 1-1,-1-1 1,-1 1-1,-2 0 1,-2 1-1,-1-1 1,0-1 0,1 1-1,0-2 1,-1 0 0,-2 0-1,1 0 1,-3-1-1,3 1 1,-5 0-1,-3-1 1,-4 2-1,-2 0 0,-5 0 0,0 0 0,-6 2 0,-11 0 0,12-1 1,-12 1-1,0 0-1,0 0 0,0 0-2,0 0-4,0 0-11,0 0-23,-20-2 3,8-3-3,-4-8 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6:31.934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37 916 16,'0'0'27,"0"0"-5,0 0-5,-9 1-3,9-1-4,0 0-5,-4 12-2,4-12-1,-2 15-1,2-15 0,0 15 0,0-15 2,6 15 0,-6-15 1,0 0 0,0 0 1,9 4-1,-9-4 1,0 0-1,7-11-2,-7 11 1,0 0-2,-3-12-1,3 12 0,0 0 0,-17-2-1,17 2 1,-13 6-1,13-6 0,-11 12 0,11-12 0,0 12 1,0-12 0,0 0 0,19 8 0,-8-9 0,4-1 0,-1 0 1,-1-3-1,0 1 1,-2-1 0,-11 5 0,12-11 0,-12 11 0,0 0 1,-1-14-2,1 14 1,0 0 0,-14-11-1,14 11-1,-11-3 0,11 3-4,-11 0-6,11 0-10,0 0-10,0 0-3,8-12 1</inkml:trace>
  <inkml:trace contextRef="#ctx0" brushRef="#br0" timeOffset="759">495 206 39,'0'0'21,"8"-10"-2,-8 10 0,0 0-5,4-10-4,-4 10-2,0 0-2,0 0-2,0 0-2,1 10-1,-1-10 0,1 11 0,-1-11-1,5 12 0,-5-12 1,14 9 0,-4-9 0,3-4 0,3-2 0,3-2-1,0-3 2,1 0-1,-3-2 1,-2 2 0,-5 0 0,-10 11 1,7-15-1,-7 15 1,-14-7-2,4 5 2,-3 0-2,0 2-1,0 1 0,2 0-1,1 6 0,10-7-1,-11 11 1,11-11 0,-2 11 0,2-11 0,0 0 0,11 9 1,-2-15 0,-9 6 1,19-9 0,-9 6 1,-10 3 1,17-12-1,-11 2 0,-6 10 0,0-10-1,0 10 1,-10-12-1,10 12 0,-17-10-1,17 10 0,-21-8 0,11 6-1,0 3 1,10-1-1,-16 8 0,16-8 1,-7 12-1,7-12 0,0 15 1,0-15-1,4 17 1,-4-17-1,11 9 1,-11-9 0,15-1 0,-15 1 1,16-7 0,-16 7 0,16-18 0,-16 18 0,7-18 0,-7 18 0,1-19 0,-1 19-1,-11-18 1,11 18-1,-18-14 0,8 9-1,-2 3 1,-1 3-1,1 3 1,1 2-1,2 4 0,2 1 0,3 2 1,3 1-1,5 1 1,0-4-1,7 1 1,2-6-1,4-5 1,-1-1 0,1-4 1,3-2-1,-4-6 1,0 3 1,-6-4-1,-6 2 0,-4 0 0,-3 0 0,-6 0 0,-3 1-1,-4 0 1,0 0-1,-2 1-1,4 3 1,1 1-1,3 2 1,10 3-1,-12 6 0,12-6 0,-3 20 0,8-7 1,-1 1-1,3 0 1,0-1 0,3-3 0,0-1 1,0-5-1,1-1 2,-1-6-1,-10 3 0,13-11 1,-13 11-1,4-21 1,-6 10-1,-5-3 0,-1 1-1,-4 1 0,2 0 0,0 3 0,-1 2-1,1 5 1,0 3-1,10-1 0,-15 14 1,12 0-1,-2-1 0,3 2 1,2-1-2,6 2-3,-6-16-8,19 18-9,-5-11-14,-2-8-1,6 2 0</inkml:trace>
  <inkml:trace contextRef="#ctx0" brushRef="#br0" timeOffset="2545">794 858 30,'0'0'27,"0"0"-1,-18-4-8,5 7-9,0 1-5,-2 2-2,3 2 0,0 3-1,1 3 0,3 1 1,6 1-2,1 0 0,6 2 0,1-2 0,3 1 0,2-6 2,4-1 0,1-5 0,0 0 1,2-8 0,4 0 0,-4-7 1,5 1-1,-5-5 1,2 1 0,-5-6 0,1 4 0,-8-4 0,2 2 0,-9-1-2,-3 1 1,-5-2-3,-3 3 1,-4 2-3,-3 1 2,1 5-2,-3 0 0,5 6 1,-3 1-2,17 1 1,-19 9-5,22 4-5,-3-13-10,0 0-11,13 14-3,-13-14 2</inkml:trace>
  <inkml:trace contextRef="#ctx0" brushRef="#br0" timeOffset="3331">1479 237 19,'0'0'22,"-2"-13"-3,2 13 0,-11-3-3,1 4-3,10-1-6,-17 15-2,9-1-1,-2 1-2,3 5 0,2-2-2,2 2 1,4-1 0,2 0 1,1-5 1,8-1 1,0-7-1,4-1 2,-2-9-1,7 2 1,-6-8-1,2 3 0,-6-6-1,-1 2 0,-6-3-1,-4 0 0,-9-1-1,-6 1-1,-2-1 0,-3 1-1,0 2 0,0-4-1,4 11-3,-2-3-1,18 8-5,-19 4-4,19-4-15,7 23-5,-4-14 0,12 12 1</inkml:trace>
  <inkml:trace contextRef="#ctx0" brushRef="#br0" timeOffset="3888">1562 797 25,'0'0'30,"0"0"1,-12 8-10,6 3-7,-6-1-8,4 4-4,-4 3 1,4 3-2,-2-2 1,3 1-1,4-2-1,3-1 1,2-4 1,7-1-1,1-6 1,6-2 1,2-6 0,5-1 0,-2-7 1,4 4 0,-5-8-1,2 5 1,-10-4 1,4 4-1,-14-3-1,-2 13 1,-9-19-2,-5 11-1,-5 2-2,-3 0 2,1 3-2,-4 0 0,6 2-1,0-2-2,19 3-5,-18 4-6,18-4-8,16 10-13,-4-13-1,10 3 1</inkml:trace>
  <inkml:trace contextRef="#ctx0" brushRef="#br0" timeOffset="5237">849 1072 16,'-9'14'24,"8"16"-6,-6 3-4,0 8-3,1 6-1,-5 3-2,8 8 1,-7-1-1,8 8-1,-4-5-1,10 4 1,-1-7-3,7 5 1,1-4-2,5 3 0,1-6-1,4 0 0,1-3-1,3-2 0,0-6 0,2-5 0,0-4-1,3-7 2,0-3-2,2-3 1,-3-4 0,-2-2-1,-4-1 0,-1-3 0,-5-1 1,-6-1-2,-11-10 2,13 14-2,-13-14 1,0 0-1,3 11-1,-3-11-3,0 0-9,-9-3-13,9 3-9,0 0 2,-20-17 0</inkml:trace>
  <inkml:trace contextRef="#ctx0" brushRef="#br0" timeOffset="6500">782 1136 7,'3'-14'25,"-3"14"-5,0 0-5,1-11-3,-1 11-1,0 0-5,0 0-1,0 0-1,-2-11-1,2 11-1,3-10 0,-3 10 0,3-12-1,-3 12 1,5-15-1,-1 5 0,3-1 0,-1 1-1,3-1 0,0 0 0,2 0 0,0 1 1,0 2-2,0 2 1,-11 6 0,17-4 1,-17 4-1,17 6 0,-17-6 0,17 15 1,-7-5-1,2 0 0,2 0-2,6 0-3,-3-2-5,6-5-12,7 6-6,-8-12-1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6:39.299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0 1418 34,'0'0'14,"8"-20"1,-4 4 0,4-3-3,-4-9-3,6-2 0,-4-4-3,2-1-1,-2-3-1,1 1-1,-3-1 0,2 4-2,-2 4 1,0 6-2,-3 3 2,3 7-2,-4 3 1,0 11 0,0 0-1,10 12 1,-6 7 0,4 5-1,2 6 0,1 6 1,2 7-1,2 3 0,-1-1 0,0-1 0,-1-6 0,2-4-1,-3-8 1,1-7 0,-2-14 1,1-14-1,-1-11 1,2-12 2,-2-12-1,4-12 1,-2-9-1,1-6 0,-1-2 0,0 3 0,-4 4-1,1 10 0,-2 8 0,-2 13-1,-3 10 0,0 13 1,-3 12-1,10 10 1,-4 9 0,0 9 0,2 6-1,1 7 1,2 7-1,1 4 1,-2 1 0,1-2-1,0-2 0,0-2 1,1-3-2,-2-8-2,3 0-1,-6-14-4,11 5-9,-11-7-11,2-9-8,4 1 2,-13-12 1</inkml:trace>
  <inkml:trace contextRef="#ctx0" brushRef="#br0" timeOffset="639">724 1085 27,'-2'16'31,"8"14"1,-10-7-1,-1-1-20,6 5-9,0-6-1,2-4-2,4-2-4,-7-15-4,13 0-2,-11-16-2,8-1 0,-9-15 0,4-3 3,-11-11 1,0-1 5,-7-3 4,-3 2 6,3 7 2,-4 4 2,4 12-1,-1 4 0,14 21-2,-14-8 0,14 8-2,7 21-5,2-8-6,3-2-14,12 7-7,-9-14 0,17 8-1</inkml:trace>
  <inkml:trace contextRef="#ctx0" brushRef="#br0" timeOffset="1030">1062 865 26,'0'0'30,"-10"3"-5,10-3-5,-11-3-4,11 3-4,-9 10-5,8 2 0,-7 1-3,7 6-1,-2 5-1,3 3 0,0 2-1,2 1 1,1-4-2,2-3 0,2-3-1,0-8-2,6-4-2,-13-8-5,28-16-5,-15-3-9,-1-10-10,9 1 2,-11-12 0</inkml:trace>
  <inkml:trace contextRef="#ctx0" brushRef="#br0" timeOffset="1296">1213 749 10,'6'21'28,"-10"-4"-4,6 10-6,1 2-1,-2 2-5,6 3-4,-5-3-3,5 0 0,-5-7-2,4-3 1,-4-9 0,-2-12 1,0 0-1,14-8 0,-12-14 0,6-2 0,-5-9 0,6-1-2,-2-4 0,-1 1-2,1 3-1,0 1 0,-2 8-1,0 1-2,3 12-3,-5-2-5,7 12-9,-10 2-10,14-2-4,1 7 2</inkml:trace>
  <inkml:trace contextRef="#ctx0" brushRef="#br0" timeOffset="1625">1544 664 25,'0'0'30,"0"0"0,-5 13-12,5 3-4,-3-2-3,5 7-6,-2-3-1,2 6 0,1-6-1,5 0-1,0-5-1,4-4 0,0-8 0,3-4-1,1-7 1,-1-3 0,-3-6 0,2-2 0,-9-2 1,0-2-1,-10 1 0,-4 0 1,-5 1-3,-6-1 0,-1 2-2,-6-3-2,8 7-3,-10-8-3,17 11-10,0 0-13,1-7 3,15 7 0</inkml:trace>
  <inkml:trace contextRef="#ctx0" brushRef="#br0" timeOffset="2034">1805 0 13,'0'0'31,"-18"-1"0,18 1-2,0 0-10,0 0-4,2 18-4,0-6-7,7 10 0,-5 5 0,4 11-1,-3 6 0,4 9 0,-6 3-2,0 2 0,-1 0-1,0-3 1,-2-8-1,0-3 0,0-12 1,0-6 0,-2-12 0,2-14 0,0 0 0,0 0 0,9-26-1,-3 0 2,-1-6-2,2-4 0,1-4 0,-1 2-1,3 1 1,-2 5 0,1 6 0,-2 6-1,3 9 1,0 7-1,0 7 1,0 5-1,1 6 1,-1 2 0,-1 5 0,-1 1 0,-4 3 0,-3 1 0,-3 1 1,-6-1-1,-3-2 1,-3-1-1,-3-2 1,0-3-1,-1-5 0,-1-4-1,5-3-3,-3-11-4,17 5-3,-18-16-8,18 0-12,4 1-6,1-8 3,8 4 0</inkml:trace>
  <inkml:trace contextRef="#ctx0" brushRef="#br0" timeOffset="2586">2104 301 6,'19'-2'28,"-14"-11"1,8 0-7,1 5-4,-6-7-2,7 10-1,-11-11-4,7 13-1,-11-8-2,0 11 0,5-11-3,-5 11-1,0 0-2,0 0 0,-13 2-2,13-2 1,-18 22-2,7-5 1,-1 3 0,2 4-1,-2 2 1,6 0-1,0-1-2,3-7-1,7 3-5,-4-21-4,12 16-8,-12-16-13,21-11-3,-3-3 2</inkml:trace>
  <inkml:trace contextRef="#ctx0" brushRef="#br0" timeOffset="2918">2418 43 23,'0'0'31,"-13"9"-3,13-9-9,-4 21-6,4-21-1,2 20-1,-2-20-4,20 12-3,-6-8-2,5 2 0,-2-3 0,1 0-1,-1 2 0,-2 0 0,-5 3-1,-2 4 1,-8 1 1,-5 6 0,-8-1 0,-1 5 1,-7-1 1,0 3-2,-3-4 0,2-2-2,3-1-3,2-12-7,11 6-5,-5-11-13,11-1-8,-2-13 1,1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6:45.442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0 626 29,'4'-10'26,"-4"10"-4,0 0 0,0-15-5,0 15-1,0 0-3,0 0-3,1 15-4,2 1-2,-5 2 1,4 6-3,-3 5 0,4 6-1,-2 4 0,5 5 0,-2-1-1,2 0 1,-1-3-1,3-3 1,0-4-1,-2-3 0,1-9 0,-3-4 0,0-7 1,-4-10-1,0 0 1,0 0 0,9-14 0,-8-7 0,-2-8 0,-1-5-1,0-8 1,-1-6-1,-3-6 0,1-2 0,-3-1 0,0 2-1,2 5 2,-1 2-2,2 7 1,1 7 0,3 7 0,1 6 0,4 4 0,0 6 0,2 1 0,-6 10-1,17-12 1,-4 9 0,1-1 1,2 4-2,2 2 2,2 0-1,0 2 1,-2 4-1,1 2 0,-4 1 1,-1 3-1,-2 3 0,-3 0 0,-5 4 0,-1 0 0,-2 1 0,-3 1 0,0-2 1,-2-1-1,0-1 0,0-3 1,-1-1-1,2-3 1,-2-1-1,5-11 1,-12 17-1,12-17 0,-18 13 0,6-8 1,0 1-1,-2-2 0,3 1 1,0-2-1,11-3 1,-15 3-1,15-3 1,0 0-1,-10 0 1,10 0-1,0 0 1,0 0-1,0 0 0,0 0 0,-8-10 0,8 10 1,0 0-1,0 0-1,0 0 2,0 0-2,0 0 1,0 0 0,-9-11 0,9 11-1,0 0 1,12-11 0,-12 11-1,15-11 1,-4 3-1,6 1 2,1-1-1,3 1 0,1 2 1,0 1-1,0 1 0,0 3 0,-1 4 0,-3 1 0,-5 4 0,-2 3-1,-4 2 1,-4 3 0,-4 3 1,-4-1-1,-6 1 0,-3 0 0,-2 1 1,-5-3 0,-1-2-1,-4-2 0,2-2 1,-1-3-1,1-2 0,0-1 0,3-2 0,2 2-1,4-4 1,5 2 0,0-4-2,10 0-2,0 0-2,0 0-5,0 0-7,15-11-18,0 7-3,1-9 3,9 5 0</inkml:trace>
  <inkml:trace contextRef="#ctx0" brushRef="#br0" timeOffset="1248">470 697 20,'0'0'32,"11"-5"2,-11 5-10,13-13-4,5 9-4,-11-12-3,13 6-7,-6-9 0,6 3-2,-3-6-1,3 1-1,-3-3 0,-1 5-1,-3-3 0,-2 5 0,-5 0 1,-2 4-2,-5 3 0,1 10 1,-12-11-1,0 12 0,-2 4 0,-3 4 0,1 6 0,-2 5 0,0 3 0,2 5 0,4 1 1,3 2-1,2-1 0,4-4 0,4 0-1,4-10-2,11 2-4,-6-16-4,15 6-3,-7-18-12,6-5-10,9-1-1,-4-13 1</inkml:trace>
  <inkml:trace contextRef="#ctx0" brushRef="#br0" timeOffset="1812">934 375 41,'0'0'32,"0"0"1,0 0-11,0 0-8,-12 0-4,11 10-4,1-10-2,-7 25 1,2-11-1,1 6-2,3-1 1,5 2-1,-3-4 0,7 3 0,-2-8 0,7 1 0,-1-7 0,8-2 0,-5-9 0,5-2 0,-3-7 0,7-3-1,-5-3 1,1-2-1,-3-1 0,-10 0 0,0 1-1,-7 1-1,-9 3 1,-5-2-2,-3 3 0,-7-2 0,4 8-1,-2-3-1,3 8-1,1-5-2,18 11-5,-25-3-3,25 3-11,4 10-8,-4-10-2,14-3 3</inkml:trace>
  <inkml:trace contextRef="#ctx0" brushRef="#br0" timeOffset="2217">1159 212 14,'17'15'26,"-17"-15"-4,4 24-6,-2-3-1,-3-4-3,1 8-2,-7-8-1,12 5-2,-11-9 2,11 4-1,-5-17 0,0 0-1,0 0-2,13-1 1,-13-12-1,12 3-1,-4-7-2,1-1 0,1-3-1,1 0-1,-3 0 1,5 3 0,1 2-1,-7 1 0,1 4 0,-8 11 0,14-4-1,-14 4 1,16 15 0,-13 0-1,4 2 1,-3 2-1,1-1 1,4-1 0,-6-1 1,2-4-1,-5-12 1,14 0 0,-11-10 0,6-3 1,-6-5-1,4-2 2,-2-3-3,-1-1 1,-2-2-2,0 6 2,1 1-2,2 2 1,-1 4-1,-4 13 0,8-13 1,-8 13-1,0 0 1,15 14-1,-10-3 2,-2 3-2,4 2 2,-4-2-3,2 5 0,2-8-3,2 7-2,-9-18-7,16 14-13,-16-14-9,15 2-2,-15-2 2</inkml:trace>
  <inkml:trace contextRef="#ctx0" brushRef="#br0" timeOffset="2857">1698 126 34,'5'-11'33,"-5"11"-4,20-15-4,-18-2-5,-2 17-2,2-26-3,-1 15-7,-10-6-3,5 7-2,-6-1 0,-6 5-3,6 4 0,-6 4-1,-3 7 0,3 5 0,0 6-1,4 4 1,4 2 1,5 1-2,3 2-1,1-10-4,15 7-5,-2-14-13,-1-7-10,6 2-1,-6-10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6:54.233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82 596 20,'0'0'34,"-22"-8"2,22 8-2,0 0-16,-17-9-7,17 9-6,2 10-3,2 2-1,4 8-1,3 3 0,0 7 0,2 4 0,2 2 1,0 3-2,-1-2 1,0-1 0,-7-9 0,2-4 2,-4-6-1,-1-6 0,-4-11 1,0 0 1,-15-28-1,4 4-1,-4-11 1,-3-7-1,-5-10-1,1-5 1,3-3-1,-2-3 1,6 2-2,3 0 2,8 6-2,6 6 1,8 10-1,4 4 1,7 8-1,5 6 1,2 9-1,2 5 1,-1 8-1,-1 5 1,-2 6 0,-3 6-1,-7 6 1,-4 6 0,-6 3 0,-6 2 1,-7 0-1,-6 1 1,-6-3-1,-3-5 0,-5-3 0,-1-6 0,0-3-1,0-7-1,7 1-4,-3-11-5,24 1-8,-19 4-11,19-4-5,10-6 0,3-2 2</inkml:trace>
  <inkml:trace contextRef="#ctx0" brushRef="#br0" timeOffset="655">491 689 16,'0'0'29,"0"10"-1,0-10-7,0 0-3,0-15-2,-4-5-5,8 3-2,-6-10-3,4-2-2,-3-4-2,4 2 1,-3 0-3,2 0 1,0 5-1,0 2-1,1 5 1,1 2-2,-4 17 0,11-16-2,2 20-4,-13-4-2,28 12-4,-17-7-5,11 7-5,-6-3-1,5 0 2,-1-2 1</inkml:trace>
  <inkml:trace contextRef="#ctx0" brushRef="#br0" timeOffset="907">724 425 47,'0'0'20,"0"12"1,-5 1-4,-3-2-5,3 9-6,-1-1-2,4 5 0,-1-4-1,8 3 0,0-7 0,9-1 0,0-8-1,7-3 0,-1-9-1,4-2 1,-4-8 0,3 0 0,-5-5 0,-1 0 0,-6-2 0,-3 2-1,-7-1 1,-3 1-1,-8 3-1,-4 0-1,-3 3-1,-5-1-1,2 7-2,-5-8-4,10 13-4,-7-8-8,14-1-11,8 12 0,-2-22 0</inkml:trace>
  <inkml:trace contextRef="#ctx0" brushRef="#br0" timeOffset="1279">990 0 34,'0'0'30,"0"0"0,0 0-12,-4 17-7,2-5-3,3 8-4,-1 2-1,5 5 1,-2 2-2,4 2 1,0 1-2,3-1 0,0 1-1,1-5-1,-1 1-1,-1-8-1,1-2-3,-3-8-1,-2 2-2,-5-12-2,0 0 0,-14-12 1,7 1 0,-9-7 3,1-3 4,-5-4 3,-1-2 3,4 4 3,-3-6 3,9 10 1,-5-5 1,13 10-1,-5-6-1,8 20-1,8-23-1,5 16-1,0-4-3,3 3-2,3 2-2,1-2-6,5 8-3,-6-4-8,4 4-10,1 6-5,-11-1 0</inkml:trace>
  <inkml:trace contextRef="#ctx0" brushRef="#br0" timeOffset="1735">1257 226 24,'6'-19'23,"5"1"-3,-1-1-2,-5-4-2,4 6-2,-7-6-3,3 11-4,-6-3-1,1 15-1,-6-15-1,6 15-2,-14 1 0,4 7-1,0 3-1,1 3 0,2 5 0,1 1-1,3 4 0,2-4-1,7 2-4,-3-10-2,10 3-4,-13-15-3,21 2-5,-9-11-5,2-6-1,1-2 2</inkml:trace>
  <inkml:trace contextRef="#ctx0" brushRef="#br0" timeOffset="2005">1384 30 23,'0'0'17,"0"0"0,10 9-4,-7 4-4,1 4-1,-1 1-3,3 3 0,-2-2-1,4-1 0,-5-6 1,6-2 0,-9-10 0,14-1-1,-8-10-1,4-3 1,-4-6-1,5 2-2,-2-4 0,1 2-1,0 2 0,-1 4 0,0 4 0,-9 10 0,18-9 0,-8 12 0,-10-3 0,19 14-1,-9-3-1,-10-11-3,22 20-3,-22-20-8,17 3-15,-2-1 1,-6-15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6:56.713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105 0 2,'0'0'29,"0"0"0,5 15-7,-2 1-3,-3 0-5,5 10-2,-5-3-3,8 11-3,-5-3-2,5 2-2,-2-4 0,1-2-1,0-8-1,0-2 0,-2-6 1,-5-11-1,0 0 0,10 5-1,-10-5 1,-8-14 0,-2 3 0,-3-2 0,-6-3 0,0-1 0,-5 1 0,3 2 1,-1 1 1,6 3-1,2 0 0,14 10 0,-13-7 1,13 7-1,10 3 0,2-3 0,5-3-1,1-5-2,9 2-7,-7-11-11,1-3-13,5 2-1,-7-10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6:57.403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5 806 21,'0'0'26,"0"0"-1,-4 23-10,3 0-9,-1 3-1,4 8-1,-2 8-1,3 3 0,0-1 0,5 0 1,-2-6-1,4-7 2,-2-10 0,8-5 1,-6-17-1,9-5 1,-7-18 0,6-1 0,-4-14 0,3 4-3,-6-10 1,-1-1-2,-4-1-2,-2 5 0,-2 6-2,-5 2-2,3 12-1,-8-1-2,8 23-3,-5-17-4,5 17-12,9 19-9,-10-6 3,12 11 0</inkml:trace>
  <inkml:trace contextRef="#ctx0" brushRef="#br0" timeOffset="378">310 967 21,'18'6'28,"-18"-6"1,21 0-7,-12 11-11,-4-1-4,3 5-3,-5 1 0,2 1 0,-4 0-3,0-6-4,4 2-2,-5-13-4,0 0-2,0 0-3,13-14-1,-13-6 1,4-4 3,-7-6 5,0-3 4,-5-3 4,-4-2 5,-4 4 4,0 2 1,-1 5 1,0 4-4,5 8-1,-2 1-3,14 14-3,-10-5-3,10 5-5,0 0-7,18 17-12,-18-17-2,28 13 0</inkml:trace>
  <inkml:trace contextRef="#ctx0" brushRef="#br0" timeOffset="774">643 718 5,'-2'-10'26,"2"10"-5,0 0-3,0 0-1,-3 16-3,-7-9-2,5 8-2,-6-1-5,2 5-2,-2-2 0,3 2-3,0-1 2,4 1-2,2-3 1,1 1-2,3-5 1,1 0 0,1-2 0,-4-10 0,11 15 0,-11-15 0,14 10 0,-14-10 0,12 6 0,-12-6-1,11 5-2,-11-5 1,10 3-2,-10-3 1,0 0-1,0 0 1,0 0 0,0 0 1,0 0 2,-1-11 0,-1-1 1,-1-3 1,0-7-1,1-5 1,-1-2-1,0-3 1,1-3-1,1 1 1,-2 0-1,3 3 1,-1 1 1,3 6 0,-4 2 1,3 8 0,-3 0 1,2 14-2,0-14 0,0 14-1,0 0 0,0 0-1,0 12 0,-2 1-1,4 3 0,0 5 0,-1 3 0,2 5 0,-1 2 1,1 1-2,0 2 1,1 1 0,1-2 0,-1 0 0,2-3 0,-3-1 0,1-4 0,2-3-1,0-3 0,-1-8-3,6 3-1,-11-14-3,12 9-2,-12-9-4,0 0-6,6-19-4,-9 5 1,1-2 2,-9-8 1</inkml:trace>
  <inkml:trace contextRef="#ctx0" brushRef="#br0" timeOffset="1444">587 759 33,'-9'-18'20,"0"3"0,3 5-1,6 10-4,0 0-3,12-8-2,-12 8-6,22-1-1,-7 1-2,3 0 0,7 1-2,-7-2-4,9 2-1,-8-4-3,8 2-2,-5-5-2,6 2-4,-3-4-2,-5-2 2,3 1 1,-6-3 4,1 1 5,-5 1 7,-5-1 5,-8 11 8,8-14 3,-8 14 0,0 0 0,0 0 0,-9 10-3,-1-1-4,4 7-3,-6 1-3,3 5 0,-4-2 1,7 3 0,-2-2 0,4-1-1,1-5-1,4-4 0,-1-11-1,0 0 0,15-1 0,-15 1-1,19-18 0,-19 18 1,16-19-3,-16 19 2,10-13-2,-10 13 1,0 0 1,0 0-1,10 21 0,-9-7-1,2 2 0,0 0-1,2 0 0,-2-4-3,4 0-3,-7-12-5,10 1-5,-10-1-3,12-25 0,-2 9 0</inkml:trace>
  <inkml:trace contextRef="#ctx0" brushRef="#br0" timeOffset="2016">1057 449 15,'15'2'19,"-15"-2"0,14 12-2,-8 2-4,-5 3-2,10 4-3,-8 1-4,1 3 0,-1-3-2,1 1 1,-3-4-2,1-2 1,-2-5-1,2-1 1,-2-11 1,0 0 1,0 0 0,10 0 0,-11-13 0,8 1 0,-5-7-1,1-1-1,-2-3-1,3 0 0,-3 0-1,4 3 0,-2 4 0,0 2 0,-3 14 0,10-11-1,-10 11 1,14 8 0,-9 4-1,4 1 1,-1 4 0,0-1 0,-4 1 0,4-2 0,-4-2 0,2-4 1,-6-9 0,13 5 0,-13-5 0,14-18 1,-8 2 0,3-1-1,-3-3 1,1 2-1,-3 0-1,-2 2 1,0 5-1,-2 11-1,0 0 1,0 0-1,10 3 0,-6 8 1,-1 4-1,4-1 1,-1 4 0,4-1-1,0-2-1,-10-15-3,20 19-1,-20-19-4,24-3-3,-15-10-8,4-3-5,0 0-7,-7-13 4</inkml:trace>
  <inkml:trace contextRef="#ctx0" brushRef="#br0" timeOffset="2813">1602 192 27,'14'20'28,"-16"-10"0,5 11-9,-2 5-7,-4-1-4,2 1-5,0 0-3,-3-6-3,5 0-7,-2-3-12,1-17-8,0 0 2,0 0-1</inkml:trace>
  <inkml:trace contextRef="#ctx0" brushRef="#br0" timeOffset="2993">1582 111 15,'0'0'28,"-3"-25"-3,3 25-5,0 0-7,0 0-7,0 0-5,14 2-8,-14-2-6,16-4-7,1 12-6,-17-8 0</inkml:trace>
  <inkml:trace contextRef="#ctx0" brushRef="#br0" timeOffset="3182">1845 136 14,'5'13'15,"-3"2"-2,0-1 0,1-2 1,0 1-1,-3-13 0,3 21-3,-3-21-2,4 16 0,-4-16-2,6 15 0,-6-15-1,2 17-1,-2-17-2,1 17 0,-1-17-1,-3 18 0,3-18 0,-9 14 0,9-14 0,-12 12 0,12-12-1,-17 7-2,17-7-2,-16 4-1,16-4-3,-18 4-2,18-4-5,-11 4-8,1-7-9,10 3 2</inkml:trace>
  <inkml:trace contextRef="#ctx0" brushRef="#br0" timeOffset="3752">1973 0 11,'0'0'24,"0"0"-6,-15 13-2,4-5-3,0 5 1,-3-2-3,8 5-3,-5-4-4,3 3-2,3-3-3,0-2-2,3 0-7,2 1-14,0-11-5,0 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7:01.722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0 621 14,'15'17'31,"-15"-17"1,13-14-3,-2 6-13,-7-19-3,13 4-4,-6-16-1,9 1-2,-4-10-2,3 3-1,-4-2-2,1 0-1,-5 7 1,0 3-1,-3 6 1,-4 8-1,-5 5 0,2 5 0,-1 13 0,0 0 0,-17 5 0,5 11 0,-1 11-1,-1 5 1,0 11-1,-2 5 1,3 6 0,3 4 0,3-1 0,5-2-1,4-4 1,5-6 0,4-7 0,5-8-1,2-9 1,3-7 0,2-11 1,3-9 0,-2-8 0,2-6 2,-5-7-2,-3-3 1,-4-4 0,-5 2 0,-7-3-1,-7 5 0,-8 2-1,-7 6 0,-4 3 0,-6 4-1,-2 5 0,0 2-1,3 7-1,1-1-4,11 11-2,-3-10-7,20 1-10,2 14-11,-2-14 3,26 1 0</inkml:trace>
  <inkml:trace contextRef="#ctx0" brushRef="#br0" timeOffset="586">449 302 19,'3'22'25,"-8"-6"-8,3 0-5,6 3 0,-3-5-4,6 4-1,-7-18-1,21 18 0,-7-19 0,3 0-1,-1-10 0,1-3-1,-2-6 0,-1 3-1,-4-7 0,-2 1-2,-7-2 1,-3 3-1,-7 1-1,-3 5 0,-4-1 0,-1 2-1,-3 4 0,0 1 1,0 3-2,1 0-1,7 5-1,-2-2-3,14 4-3,-12-1-3,12 1-7,0 0-10,0 0-1</inkml:trace>
  <inkml:trace contextRef="#ctx0" brushRef="#br0" timeOffset="1020">751 114 22,'12'28'26,"-12"-4"-11,-1-5-4,2 1 1,-4-9-1,4 3 0,-1-14-3,0 0-1,1-14-1,6 0-2,-4-8 0,5 0-1,-2-5-2,3 2-1,0 0-1,-2 3-1,5 5-4,-7-2-3,7 10-9,1 7-13,-8-8-1,9 10 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7:15.729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0 0 16,'15'9'24,"-15"-9"-9,0 0-6,16 17-4,-16-17-4,19 18-10,-19-18-7,28 18-6,-28-18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7:12.030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238 490 38,'2'-13'24,"0"2"0,-4 1-4,2 10-3,0-10-5,0 10-5,0 0-2,6 21-1,-5-6-1,6 5 0,-3 5 0,5 7 1,-4 0-2,4 5 2,-2-2-3,4 3 1,-4-3-1,1 0 0,-1-1 0,2-4-1,-3-2 1,2-3-1,-2-4 0,-1-2 1,0-6-1,-1-1 1,-4-12 1,4 10-1,-4-10 1,0 0-1,0 0 1,1-15-1,-2 2 0,0-4 0,-1-4-1,2-2 1,0-3-2,0-2 1,1 1 0,2 3 0,1 3-1,1 3 1,2 3-1,0 3 1,2 5-1,-9 7 1,20-3-1,-8 5 1,2 4-1,-1 2 1,3 3 0,-1 1-1,0 1 1,1 1 0,-3 0 0,0-2 0,-1 0 0,-4-1-1,1-1 0,-9-10-2,15 14-1,-15-14-4,13 7-2,-13-7-5,0 0-7,11-15-6,-6 4-6,4 1 1</inkml:trace>
  <inkml:trace contextRef="#ctx0" brushRef="#br0" timeOffset="584">686 619 19,'0'0'26,"6"-10"-2,-6 10-3,0 0-4,-4 11-5,5 5-4,-5-4-3,5 8 0,-7-1-1,9 4 0,-6-5-1,8 5 0,-2-8-1,5-1 1,-8-14-1,16 16 0,-6-17 1,5-1-1,-4-6 1,2 0 1,-5-6-1,1-1-1,-4-2 0,0-1-1,-6-1 0,-3 2-1,-2-1-1,-4-2-1,1 6 0,-6-5-3,7 9-3,-10-7-2,18 17-5,-18-15-12,10 4-8,8 11 2,1-12 0</inkml:trace>
  <inkml:trace contextRef="#ctx0" brushRef="#br0" timeOffset="974">952 386 21,'14'4'29,"-24"-8"-2,10 4-6,-7 12-8,7-12-2,-12 18-3,1-7-2,5 6 0,-5-4-1,8 4 0,-5-6-2,9 3 0,-1-14-1,4 20 0,-4-20 0,20 12 0,-10-7 0,6-2 1,-1 2-1,1 0 0,-5-1-2,2 2 1,-13-6 0,17 13-1,-17-13 0,7 20 1,-6-10-1,-5 2 1,-1-1-1,0 3 1,-3-1 0,-1 1-1,0-2 0,-4-2 0,13-10-1,-19 15-1,19-15-1,-14 3-4,14-3-2,-8-13-5,18 4-10,-1-7-10,-4-10-1,11 0 1</inkml:trace>
  <inkml:trace contextRef="#ctx0" brushRef="#br0" timeOffset="1403">1200 50 26,'1'-26'28,"5"13"-7,-6 13-2,1-11-4,-1 11-1,-7 10-4,11 4-3,-11-1-1,12 8-1,-7 2 0,4 7-1,-4-1-1,9 4-1,-3-2 0,2 3-2,2-3 3,-1-3-3,1-3-2,3-6 4,-2-2-2,0-6 0,1-2-2,-10-9 0,15 3-2,-15-3-3,7-12-3,-15-3-4,11 5-7,-14-8-4,-2-5-9,2 4 3</inkml:trace>
  <inkml:trace contextRef="#ctx0" brushRef="#br0" timeOffset="1706">1092 130 24,'0'0'32,"0"0"-1,0 0-6,19-5-7,2 7-3,-5-9-7,16 4-2,-1-7-3,5 1-1,-3-2-1,5-1-2,-8 1-1,0-3-4,-1 10-3,-13-7-6,0 4-14,-5 9-6,-11-2 2,0 0 0</inkml:trace>
  <inkml:trace contextRef="#ctx0" brushRef="#br0" timeOffset="2549">154 1685 12,'0'0'28,"0"0"2,-20-10 0,5 9-16,3 8-7,-6-2-3,3 6 0,-3 1 0,5 5 1,-2 0-2,4 4 1,1 1-2,5 1 0,3-2 0,4 0-1,2-4 0,4-2 0,2-5 0,5-7 1,0-10-1,5-4 1,-2-9-1,3-6 1,-4-5-1,2-2-1,-5-4 1,-2 1 0,-3 2-1,-3 5 1,-5 5-1,0 4 0,-2 7 0,-1 2 0,2 11-1,0 0 0,0 0 1,-1 13-2,4 3 1,0 0-1,4 4 3,-1 2-2,4 1 1,-2-1-1,2-2 0,0-4-1,4 1-4,-14-17-4,26 17-11,-13-11-11,-3-10-3,4 2 3</inkml:trace>
  <inkml:trace contextRef="#ctx0" brushRef="#br0" timeOffset="3065">453 1452 6,'20'11'25,"-20"-11"1,13 14-9,-4 3-3,-2-1-3,4 6-4,-8-3 1,7 4-2,-9-6 1,8 2-3,-9-8 1,7 2-1,-7-13-1,0 0 0,0 0 0,16-19 0,-14 1-1,3-2 0,-1-2-1,-1-2 0,2 1-1,-2 3 0,-1 3-1,2 3 1,-1 4-1,-3 10 1,11-5 0,-11 5-1,18 12 1,-5 0 0,1 1 0,0 4 0,2 1 1,-1 0-2,-1 1 1,0-4-1,-2 1-1,-12-16-4,21 21-4,-21-21-7,12-4-13,-2 2-4,-8-12 2</inkml:trace>
  <inkml:trace contextRef="#ctx0" brushRef="#br0" timeOffset="3497">883 1272 33,'0'0'31,"29"23"2,-26-11-2,-2 1-18,6 6-12,-5 0 0,0 1-1,-1-5 0,-2-4-3,1 0-4,0-11-6,0 0-11,6-14-8,-15-10 1,12 3-1</inkml:trace>
  <inkml:trace contextRef="#ctx0" brushRef="#br0" timeOffset="3848">1052 1222 19,'11'26'18,"-10"-11"-2,2 1-2,4-4-1,-7-12 0,0 0-1,10-6-3,-10 6 0,12-30-2,-4 12-1,-3-10-3,3 3-1,0-3-1,-1 5-1,4 2 1,-4 5-2,3 3 1,0 7 0,-10 6 0,17 2 0,-6 5-1,-2 4 1,-2 2 0,1 0 1,-3 0-1,4-1 0,0-2 1,-9-10 1,11 8-1,-11-8 1,0 0 0,19-13-1,-14 1 1,-1 2 0,2-3-2,-2 2 1,-4 11-1,7-17-1,-7 17 0,0 0 0,12-4 0,-12 4 0,10 11 0,0-6-1,2 4 0,-1-3-1,7 1-3,-4-8-2,6 4-4,-4-9-5,4-2-7,1 1-5,-9-12-2</inkml:trace>
  <inkml:trace contextRef="#ctx0" brushRef="#br0" timeOffset="4343">1606 868 16,'11'6'25,"-11"-6"-7,0 0-4,-10 13-2,-1-3-5,6 8 1,-6-3-4,3 6 1,-3-3-2,6 2 0,-4-6-2,6 0 1,3-14 0,2 14-1,-2-14 2,14-6-2,-14 6 1,19-17-1,-7 6 0,-4-1-1,2 2 1,-5-1-3,-5 11 1,0 0-1,0 0 1,0 0 0,10 4 0,-9 6-1,0 0 1,3 1 1,-2-2 0,-2-9-1,12 11 0,-12-11-2,15-5-1,-7-8-1,2-2 0,4-9 1,-1-3-2,3-9 2,-1 0-2,3-8 4,-1-2 0,5-4 3,-5-4-2,2-1 1,-2 0 0,-4 3 0,-1 3 2,-2 11 2,-6 5 3,4 14 0,-7 9 1,-1 10 2,2 23-1,3 10 1,-8 5-2,11 11-1,-5 3-3,4 5 0,1-2-2,-3-5-1,2-5 0,3-8-2,1-7-1,-3-14-4,5-4-3,-13-12-11,11-15-13,-1 6-2,-8-14 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7:24.056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1329 511 0,'15'16'10,"-15"-2"-6,-3 7-3,-5 2 2,-6 4 1,-3-2 3,-4 1 0,-7-4 1,2-4 2,0-4 0,0-6 0,3-5-2,3-5 0,2-2-2,3-6-1,3-4-1,4-3-2,5-3 0,3-3-1,8-1 0,3 0-1,6-2 0,5 3-1,6 2 1,4 2-2,4 5 2,-1 5-1,-2 4 0,-2 4 0,-5 5 0,-5 5 2,-7 5-1,-11 6 0,-9 2 0,-6 5 1,-10 1-1,-8 2 1,-7 1 0,-7 0-1,-8-2 0,-3-2 0,0-2 1,-2-4-1,3-5 1,5-4 0,7-6 0,7-4 0,11-8-1,10-6 1,10-5 0,11-6-1,11-4 1,12-3-1,7-2 0,9-1-1,8 1 1,3 3-1,2 3 1,-2 5-1,-3 6 0,-10 6 0,-5 5 1,-10 8 1,-10 5-2,-10 10 2,-10 5-1,-13 5 1,-8 5-1,-10 4 1,-9 1 0,-9 4-1,-8-1 0,-7-2 0,-2-4 1,-1-1-1,4-7 1,5-5 0,9-6 0,10-10 0,11-7 0,11-11 0,15-7 0,11-10 0,11-1-1,12-9 0,8-1 0,11-1 0,2 0-1,7 4 1,-3 3 0,-1 7-1,-6 5 1,-8 9-1,-11 3 1,-8 10-1,-8 9 1,-12 4 0,-9 5 0,-8 3 0,-7 4 0,-7 0 1,-6 2-1,-4-4 0,0-3 1,0-2 0,4-6 0,4-5 0,5-5 0,8-8-1,7-5 1,9-8 0,7-6-1,9-6 0,8-4 0,8-4 0,5 0 0,5 0-1,3 3 1,-1 4-1,-1 8 1,-4 4-1,-5 8 1,-5 10-1,-7 5 1,-8 12 0,-8 3 0,-6 8 1,-8 5-1,-8 3 1,-4 1-1,-5-1 1,-3-2 0,-1-6-1,-2-4 1,2-9 0,1-5 1,2-9 0,3-5 0,3-9 0,7-6-1,4-5 1,9-6-1,6-4-1,7-2 0,8 1-1,4 2 1,6 6-2,1 7 2,0 6-2,0 8 1,-3 9 0,-4 7 1,-2 9 0,-7 3-1,-4 6 2,-6 3-2,-5 1 2,-4 1-1,-4-3 1,-2-3-3,0-7-2,-1-8-5,12-11-12,0 0-9,-11-31 1,24 3-1</inkml:trace>
  <inkml:trace contextRef="#ctx0" brushRef="#br0" timeOffset="1414">1958 128 25,'-17'17'13,"-3"-2"1,-3-1 0,-1-3 1,0-7-1,2 3-3,-3-7-2,9-1-1,-1-8-3,10-2-1,1-5 0,11-2-1,2-2-2,9-1 0,2-2 0,7 2-1,0 2 1,3 4-1,1 4 0,-3 3 0,-3 5-1,-6 4 1,-1 4-1,-6 6 1,-6 5 0,-7 4 0,-9 4 0,-4 1 1,-6 3 0,-3-2-1,-3-1 1,1-3 0,-1-6-1,6-4 1,4-8 0,4-4 0,4-6 0,8-5 0,4-3 0,6-4-1,3-2 0,6-2-1,4 2 1,1 3-1,3 0 1,-1 5-1,3 5 0,-5 3 0,0 6 1,-7 4-1,-2 6 0,-7 2 1,-2 5 0,-7 2 0,-9 3 0,-2-2 0,-8 2 0,-2-3 1,-2-3 0,-1-5 0,1-4 0,2-6 0,4-5 0,3-2-1,6-6 1,6-3-1,4-4 0,5 1 0,5-1-1,5-1-3,6 10-4,-2-3-13,-1-3-10,12 13-1,-11-5 0</inkml:trace>
  <inkml:trace contextRef="#ctx0" brushRef="#br0" timeOffset="2294">462 893 12,'-26'22'11,"7"5"-4,-8-5 0,4-1 1,-2-3 2,-2-7 1,2-1 0,-1-10 0,4-2-1,-2-9-1,6-3-2,-1-5-2,5-3-1,2-4-1,6 1-2,0-5 1,5 4-1,3-2 0,5 4-1,3-2 1,4 4-1,5 0 1,3 1-1,5 5 0,0 0 0,2 5 0,-2 2 0,1 6-1,-5 3 1,-4 6 0,-5 5 0,-10 2 0,-3 7 1,-10 1-1,-7 4 1,-8 2-1,-8-1 1,-5 2-1,-4-3 1,-4 0-1,2-4 1,0-3-1,8-5 1,3-5 0,7-4-1,5-6 1,8-6-1,8-7 0,7-4 0,9-5 0,7-2 0,7-5-1,7 2 1,7-1 0,2 3-1,5 4 1,-6 4-1,-1 6 1,-8 6-1,-6 7 1,-8 5 0,-12 8 0,-8 5 0,-11 4 0,-8 6 0,-10 2 1,-4-1-1,-6 3 1,-1-5-1,1-4 1,6-4-1,3-7 1,7-4 0,5-9 0,10-7-1,6-10 0,9-3 0,7-6 1,8-3-2,9-4 1,4-2-1,11 3 1,-2 5-1,4 5 1,-4 5-1,-2 9 1,-7 6-1,-7 8 1,-5 10 0,-12 6-1,-8 6 1,-11 6 0,-9 6 1,-10 2-1,-7-1 1,-6 3-1,-4-6 0,-1-4 1,3-6-1,3-9 1,9-6 0,4-9-1,9-8 0,5-10 1,10-8-1,8-5 0,10-5-1,8-5 1,7 0-1,9-1 1,4 5-1,3 4 1,0 6-1,-1 6 1,-3 7-1,-7 8 1,-5 6-1,-9 8 1,-7 7-1,-10 7 1,-7 4 1,-11 7-1,-10 2 0,-6 1 0,-7 1 1,-5-1-1,-1-4 1,-1-6-1,5-6 1,4-9-1,9-4 1,5-10-1,9-8 0,8-7 0,10-8 0,10-6 0,7-5-1,9-1 1,4-2-1,7 3 1,2 4 0,0 5-1,-2 7 0,-7 6 1,-4 8-1,-8 6 0,-5 7 1,-9 7 0,-8 3 0,-6 4 0,-9 3 1,-3 2-1,-5-1 1,-4-1 0,0-3-1,0-3-3,0-9-6,4-11-19,11 8-3,-6-22 1,17 14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7:19.350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284 371 16,'11'-8'10,"-1"-7"-2,8-2-1,-2-5-3,4-4-2,2 0-1,1 1 1,-2 3 1,-3 2-1,-4 6 1,-4 4-1,-10 10 1,0 0-1,-5 18 0,-11 1-2,-5 6-1,-5 6 1,-7 4 0,-1 1 0,-3 0 0,5-7 0,4-1 1,8-9-1,6-6 1,14-13 0,0 0 0,22-15 0,3-5-1,6-6 1,4-4 0,3-2 1,1-1-1,-3 2-1,-5 5 1,-4 5-1,-9 11 1,-7 8-1,-11 2-1,-11 23-1,-9 1 0,-7 7-1,-5 3 1,-2 3 0,-1-5-1,4-4 1,5-3 0,8-11 0,6-6 1,12-8 0,2-14 0,8-1 1,6-9-1,3-2 1,1-2 0,-1 0 1,-1 3 0,-4 5-1,-4 5 1,-10 15-1,0 0 0,0 0 0,-25 18 0,4 3 0,-6 4 0,-2 0 0,-3 1 0,1-2 0,2-4 1,5-6-1,4-7 0,7-6 1,13-1-1,-5-18 0,11-3 0,7-2 0,1-6 0,1-1 0,2-1 0,-2 2 0,2 1 0,-4 3 0,-3 7 0,-2 4 1,-8 14-1,0 0 0,0 0 0,-17 6 0,1 10 0,-3 4 0,-5-1 0,-2 5 0,1-2 0,1-3 0,2-1 0,3-6 1,6-5-1,13-7 0,0 0 0,4-17 1,12-3-1,7-7 0,2-2 0,5-4 0,2-1 0,-1-1 1,-2 4-1,-4 2 0,-5 9 0,-6 5 0,-4 5 1,-10 10-1,0 0-1,-10 13 1,-7 3 0,0 4 0,-6 2 0,-3 5 0,-1 1 0,-2 1 0,1-3 0,5-3-1,3-5 1,6-3-1,14-15 1,0 0 0,0 0-1,28-26 1,1 1 0,7-7 1,6 0 0,1-7 0,1 2 0,-2 2 1,-3 7-1,-7 5-1,-5 7 1,-10 9-2,-17 7 0,9 17-1,-17 5 0,-10 10-1,-9 5 1,-9 11-1,-7 3 0,-7 2 0,0-1 1,4-7-1,6-4 1,6-9 0,9-9 0,11-14 1,14-9 1,10-15 0,10-10 0,7-2 1,5-7 1,2-1 0,4 0 0,-3 3-1,-3 6 1,-7 6-1,-4 11 1,-11 9-2,-10 0-1,-3 28 1,-11-3 0,-10 9 0,-6 3 0,-5 3 0,0-1 1,0-2-1,3-5 0,5-7 0,6-7 1,8-8-1,13-10 0,0 0 0,11-15 0,5-1 0,0-1 0,5 1 0,-2 0-1,0 3 0,-3 4 0,-4 4 0,-12 5 1,10 8-1,-12 4 0,-6 6 1,-2 4-1,-5 2 1,-3 2 0,-3-1-1,1 0 1,1-4 0,4-3 0,0-6 0,5-3 0,10-9 0,0 0 1,0 0-1,0 0 0,16-16 0,-2 5 0,1 0 0,1-1 0,0-1 1,-4 1-1,0 1 1,-12 11-1,15-17 0,-15 17-1,0 0 1,0 0-1,-8 12-1,-2 2-1,-4 3 1,-2 5 1,-2 3-1,-3 1 2,-4 0-1,2 1 1,0-3-1,5-2 2,2-3 0,5-7-1,11-12 1,0 0-1,0 0 1,0 0 0,19-25 0,-4 4-1,5-5 1,0-2 0,1-2 1,-4-1-1,0 1 1,-3 2-1,-4 1 1,-2 2-1,-3 1 0,0-2 0,-2 5-1,1-2 0,1 3-1,0-2 1,3 5 0,0-1-1,0 6 1,-1 2 0,-7 10-1,13-14 1,-13 14 0,10-6-1,-10 6 1,0 0 0,0 0 1,0 0-1,11-10 0,-11 10 0,5-16 0,0 2 0,0-1 0,2-4 1,2-2-2,-2 3 1,0 0 1,-2 4-1,-2 1 0,-3 13 0,0-11 1,0 11-1,-14 6 0,2 1 0,0-1 0,-3 3 0,0 0 0,1 1 0,2-3-1,12-7 0,-16 10-2,16-10-4,0 0-10,11-3-1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7:21.816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0 82 1,'17'-10'7,"1"-5"0,3 8-2,-2-1 1,-1 6-1,-2 0 0,-1 4-2,-2 2-1,1 2-1,-4 2 0,-10-8-1,8 20 1,-8-9 0,-2 1 0,-3 0 1,-4 0 1,-2-2-1,-2-2 1,-1 0 0,0-2 0,1-5 1,2-1-1,11 0 0,-16-10 0,16 10 0,0-21-1,6 7 0,6-5-1,3 1-1,4 0-1,4 1 1,3 1 0,-2 4-1,1 2 0,-3 7 1,-2 4-1,-7 5 1,-4 6 0,-8 3 0,-4 5 0,-7 2 0,-6 3 1,-5 0-1,-5-1 1,1-3 1,0-5 0,0-2-1,5-8 1,4-3-1,5-7 0,11 4 0,-3-23 0,9 5-1,7-5 0,6 0 0,3-2-1,2 4 0,2 1 1,-1 7-1,1 3 0,-4 9 0,-1 5 0,-8 6 1,-3 7-1,-5 1 1,-4 5 1,-5-2 0,-5 4 0,-3-5 2,-5 0-2,-2-2 2,-1-5-2,-2-3 2,4-2-1,2-5 0,1-3 0,3-2-2,12 2 1,-12-16-2,13 3 1,2 0-1,4-1 0,4 0-1,0-1 0,3 4-2,1 0-1,0 5-5,-1 3-7,-14 3-8,26-2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7:22.764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269 197 12,'-10'4'15,"-7"-11"0,6 3-2,-1-4-3,1-2-3,3-2 0,4-2-1,4 0 0,2-2-1,3-1-2,2 0 0,4 0-1,2 2-1,4-1 0,0 4-2,-1 1 1,1 4-1,0 3 0,-2 5 1,0 4-1,-5 3 1,-4 7-1,-2 2 1,-7 6 1,-3 1-1,-6 3 1,-6-3 0,-4 3 0,-3-5 0,-5-2 0,0-6 1,4-3 1,1-6 0,5-3 0,4-7 0,5-1 0,4-7-1,9-3 1,5-3-2,6-4 0,5-1-1,6-1 0,6 3-1,3 1 0,2 5 0,1 4 0,-3 8 0,-4 5 0,-2 5 0,-8 8 1,-8 3 0,-5 5 0,-7 0 0,-5 4 1,-7-3 0,-5 0 0,-4-3 0,-4-3 0,-2-4 0,0-5 1,0-3-1,3-2 0,1-5 0,6-1 0,-1-5 0,7-1 0,5-3-1,2-1 0,4-3 0,4 0 0,6-1 0,3-2-1,7 3 0,4 0 0,3 5 1,2 3-2,1 3 2,0 4-1,-3 6 0,-2 2 0,-5 4 1,-6 6-1,-6-1 1,-6 5 0,-6 0 0,-9 1 1,-4 0 0,-10 0-1,-5-2 1,-7-2-1,-4-5 1,-2-4-1,1-4 1,4-2-1,3-8 1,9-2 1,4-7-1,10-1 0,9-5-1,11-2 1,10-1-1,6 0 0,8 2 0,5 2-1,9 5 0,4 3 0,1 5 0,-3 5 1,-3 4-1,-6 5 0,-6 2 1,-6 4 0,-10 1 0,-9 2 1,-8 0-1,-7 0 2,-6-1-1,-3-3 0,-5-3-3,-3-7-4,1-2-8,0-1-17,-3-15 1,12 4-1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7:48.842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445 2342 70,'0'0'35,"-8"-11"-1,8 11-9,0 0-18,0 0-7,0 0 1,0 0-1,4 20 1,0-4-1,1 0 0,3 3 0,1 2 0,1 1 0,1 0 1,1 1-1,-1-1 0,1 1 0,-1 1 0,1-1-1,-1 1 2,2-2-2,-2 1 2,0-3-2,-3-1 2,2-3-2,-2 0 2,-2-6-1,-1 0 2,-5-10 0,0 0 0,0 0 0,0 0 1,-8-17 0,1 0-1,-5-8 1,-3-4-2,-5-6 0,-1-3 0,-3-5-1,0-3 0,-4 1 0,1 1 0,0 2 0,3 6-1,3 1 1,3 5 0,5 6 0,3 5-1,6 8 0,4 11 0,0-10 0,0 10 0,16 11 0,-2 1 0,2 5 0,3-1 1,3 1 0,0 0 0,-1-5 0,-2-2 1,-4-5 0,-3-6 0,-12 1 0,16-24 0,-14 4 0,0-6 0,-3-4-1,-1-3 2,-1-1-3,-2-1 2,1 3-2,2 4 1,-3 5-1,2 3 0,2 7 0,1 13 0,0 0 1,13-2-1,-1 14 0,0 2 0,8 7 2,1 4-1,3 4 0,3 4 0,1 2 1,1 0-2,0-1 3,-2-1-3,1-1 1,-4-2 0,-2-7 0,-2-4 0,-6-3 0,-2-5 0,-12-11 0,15 15 0,-15-15-1,0 0-1,10 7-3,-10-7-3,0 0-7,-3-10-14,2 1-7,1 9 0,3-26 1</inkml:trace>
  <inkml:trace contextRef="#ctx0" brushRef="#br0" timeOffset="899">954 2169 54,'9'17'32,"-9"-17"-3,0 15-10,6-1-12,-3-2-7,4 0 0,-1-1-2,-6-11-4,12 14-5,-12-14-10,0 0-10,16-15 2,-18-6-2</inkml:trace>
  <inkml:trace contextRef="#ctx0" brushRef="#br0" timeOffset="1060">938 2013 48,'-21'-23'32,"9"9"-6,1 5-7,0 0-7,11 9-4,0 0-9,0 0-5,0 0-8,15 17-16,-15-17-1,29 9 0,-16-12 1</inkml:trace>
  <inkml:trace contextRef="#ctx0" brushRef="#br0" timeOffset="1380">1343 1873 21,'-8'10'30,"8"-10"-4,-15 0-3,15 0-4,-14 7-5,11 5-3,-7-5-5,6 9-2,-2-1-1,4 8 0,-2-2 0,3 6-2,2-3 2,4 2-2,-1-2 1,3-4-2,3-1 2,-2-3-3,5-6 2,0-4-1,0-5-1,1-4 0,3-4-5,-4-7 0,6 0-4,-9-11-1,5 7-6,-9-12-2,4 2-6,-8-4 1,-1-1 0,-1 0 4</inkml:trace>
  <inkml:trace contextRef="#ctx0" brushRef="#br0" timeOffset="1673">1445 1773 12,'0'0'18,"13"0"0,-13 0-2,10 19-4,0-1 1,0 3-1,3 4-1,-2-2-4,6 7-1,-5-6-1,7 5 0,-7-9-2,2 1 1,-4-8 0,2 0 0,-12-13 1,15 8 0,-15-8 0,8-16 1,-9-2-2,4-1 0,-6-8-1,3-3-2,-1-3 0,-1-1-1,1 3-1,1 1 0,3 7-3,-1-1-1,7 11-4,-5-3-2,12 15-7,-6-6-9,3 1-8,9 6 1,-4-8 2</inkml:trace>
  <inkml:trace contextRef="#ctx0" brushRef="#br0" timeOffset="2026">1935 1614 15,'0'0'25,"-16"4"1,5 8-7,-3 3-7,-5 1-3,2 5-1,1 0-1,4 1 0,1 0-2,7 2-2,2-3-1,5-2-1,3-3 1,6-5-1,0-4 0,5-2 1,-2-8 0,2-1-1,-1-7 1,1-2 0,-4-5 0,-1 2-1,-4-6 1,-4 3-1,-5-3-1,-4 0-1,-4 3-1,-4-3-3,0 3-3,-6-4-3,4 4-6,-2 0-8,-2-7-8,13 9 2</inkml:trace>
  <inkml:trace contextRef="#ctx0" brushRef="#br0" timeOffset="2395">2047 1144 5,'1'-17'24,"10"20"2,-11-3-8,0 10-5,4 7-3,-3 1-1,8 10 1,-4-1-1,6 11-3,-1-1-1,3 7-2,1-3-1,3 2-1,-2-3 0,2-3-1,-4-5 1,0-3-1,-3-10 3,2-4 0,-12-15 1,10 9 0,-10-9 0,1-18 0,-5-1 1,4-2-1,-6-7-2,4-3-1,0-2-1,1 0 0,2 2-1,3 2 1,3 6-1,2 3 0,4 8 0,1 4 0,4 6-1,0 4 0,0 6 1,1 3 1,0 5 0,-3 1-1,-1 3 1,-4 3 0,-5-1 1,-1 3-1,-5-3 1,-5 1-1,-4-3 0,-4-1 2,-3-3-1,-3-4 0,-1-3-1,-2-4 0,2-2-2,-3-8-2,10 1-3,-5-11-4,16 3-13,4-2-9,-1-9-3,11 5 4</inkml:trace>
  <inkml:trace contextRef="#ctx0" brushRef="#br0" timeOffset="2982">2558 1290 19,'0'0'28,"0"0"-6,0 0-3,0 0-3,17-7-2,-12-4-3,10 0-3,-4-6-4,4 0 0,2-4-1,-1-3-2,1 0 0,-3 1 0,-4 2 0,-3 4 0,-5 2-1,-5 4 1,3 11-1,-17-5 0,3 8 0,-1 5 0,0 5-1,-1 6 1,3 3-1,4 3 1,2 3 0,3-1-2,7 1-2,0-4-2,9 0-4,-4-9-7,7-4-6,4 0-9,-4-17 1</inkml:trace>
  <inkml:trace contextRef="#ctx0" brushRef="#br0" timeOffset="3342">2921 971 11,'0'0'26,"0"0"-5,-20 10-5,10 1-3,5 6-3,-2-4 0,8 4 0,0-6-2,10 3-3,-1-6-2,10 0 0,-1-6-1,7 3-1,-1-4 1,0 1-2,-3-1 1,-1 3 0,-7 0 0,0 4 0,-8 2 1,-3 3 0,-7 1 0,-5 6 1,-8-1-1,-4 6 0,-8-3 0,-4 1-1,-2-3 0,-1 0 0,3-6-2,5-5-2,8-1-4,2-11-6,18 3-15,6-15-6,1-2 1,12 1 0</inkml:trace>
  <inkml:trace contextRef="#ctx0" brushRef="#br0" timeOffset="4312">3128 581 9,'-32'3'9,"-8"-4"-2,-1 4-2,-6 0-2,2 2-2,-8 3 0,-4 1-1,-4 4 0,-4 3 0,-1 3-1,-5 4 1,-6 4 1,-4 1-1,-3 3 0,-2 4 1,-3 2-1,-4 1 1,-2 2 0,1 3 0,-3-1 0,-2 3 0,2-1 0,0 0 0,2 3 0,2-2-1,-2 1 0,7-3 0,0 2 0,5-4 0,3 1 0,6-2 0,5-2 1,5-2 0,6-1 0,4-2 0,7-2-1,4 4 1,4-3-1,4 6 1,2-1-1,3 3 1,1 1 0,2 0 0,0 1 0,3 0 1,-1 0 0,1-2 1,1 0 0,2-4 0,1-1-1,1 0 1,3-1-1,1-4-1,4 0 1,2-1-1,3-2-1,5 2 0,7-1 1,3 0-1,3-2 0,6 0 0,5 1 1,2-1-1,5 0 1,1-2 0,4-1-1,2-3 1,4-2 1,1-2-2,3-2 1,3-4 0,1-3 0,4-3 1,2-3-1,1-2 0,4-3 1,1-4 0,-1-2 0,2-2 0,0-2 0,-1-3-1,1-2 1,-2-3 0,1 0-1,2-3 1,0-2-1,1 0 0,1-1 0,-2-2 0,1 4-1,-1-3 1,0 3-1,-5-1 1,2 3-1,-4-2 1,0 1 0,1-1 0,-2 0 1,2-4-1,-3 1 2,-1-2-2,0 1 1,-3 0-1,1 0 0,-3-1-1,2 1 1,-4 2-2,1-2 1,0 1 0,0-1 0,-1-1 0,0 1 0,2-2 1,-1 0-1,1-4 1,3 3-1,-3-3 1,3 2 0,1-3 0,1 1 0,-5-3 0,2 2 1,-5-3-1,-2-1 1,-3-2-1,-3-3 1,-5-3-1,-5-3 0,-5-4 0,-6-3-1,-3-4 0,-7-1 0,-4-1 0,-5 2 0,-7 2 0,-4 2 0,-6 6-1,-4 4 1,-5 7 0,-4 4-1,-8 9 1,-3 4-1,-2 9 1,-5 6 0,-1 7 0,-3 7-1,0 6 0,4 6 1,4 5-2,1 3-2,11 3-3,2-2-6,11-5-15,15 8-4,1-15 2</inkml:trace>
  <inkml:trace contextRef="#ctx0" brushRef="#br0" timeOffset="5966">1277 2759 20,'-7'16'25,"-15"-12"0,9 11-7,-2 6-9,-5 1-5,5 6 0,1 1 0,7 4 0,0-5-1,8 3 0,0-4 0,7-5-1,3-7 0,6-3 1,-3-11 0,5-3 0,-3-11 1,3-2 0,-5-10 0,0 0-1,-5-5 0,-2 4-1,-6-3 0,-3 5-1,-8 3-1,-3 5 1,-7 4-1,-1 7 0,-3 4-1,-4 4 1,5 8-1,-2 5 0,6 2 0,4 5 1,8 4-1,3-1 0,7 0 0,8-3 1,1-4 0,6-5 0,0-6 1,4-6-1,0-7 1,2-6-1,-3-6 1,-4-5 0,0-4 0,-4 0-1,-5-2 2,-3 4-1,-6 1-1,-3 5 1,-6 4-1,-1 6 1,-6 6-1,1 5-1,-1 7 1,1 6-1,1 4 0,2 2 1,4 3-1,4 0 1,2-3-1,6-1 1,0-6 0,-3-15 1,17 11-1,-5-17 1,0-5-1,1-8 1,1-3 0,0-2-1,-2-3 1,-3 1-1,-3 2 0,-4 3 0,-5 4 0,-4 7 1,-6 3-2,-2 5 1,-2 7-1,-3 3 0,3 6 1,-3 4-1,6 2 0,4 1 1,5 0-2,4-3 0,7 0-3,-6-18-4,25 12-13,-1-12-9,-8-15-1,10 0 0</inkml:trace>
  <inkml:trace contextRef="#ctx0" brushRef="#br0" timeOffset="7162">3900 16 18,'-20'-6'31,"20"6"-5,-14-6-4,-1 2-6,15 4-3,-20 2-4,10 7-3,-4 3-3,4 8-1,-4 2 0,5 4-1,2 4 0,2 2-1,3-3 1,3-1 1,1-6-1,6-3 0,-2-7 0,5-4 1,-11-8-1,16-1 1,-16 1 0,16-18 0,-12 5-1,0 0 0,-3-2 0,-2 1 1,-3 0-2,-5 2 0,-3 3 0,-3 2 0,-2 5-2,-1 3 1,2 7-1,0 4 1,6 7 0,4 1 0,6 2 0,3 0 1,6-4 0,1 0 0,4-6 1,2-5 0,-1-10 0,4-4 1,-3-6-1,-1-2 2,-4-2-1,-2-1-1,-5-1 0,-3 4 0,-4-1 0,-7 7-1,-6 0 0,-1 2-1,0 4 1,0 1-2,1 4 1,1 0-4,7 9-1,-3-7-5,13 9-15,4 0-8,-6-13-1,2 17 1</inkml:trace>
  <inkml:trace contextRef="#ctx0" brushRef="#br0" timeOffset="8192">1128 1549 15,'0'0'28,"-1"-10"-1,1 10-7,0 0-9,-17 6-3,17-6-3,-18 20-2,8-4-2,-3 4-1,2 2 0,0 2 1,2-1-1,2 0 0,3-3 1,1-7 1,3-13 0,7 10 1,3-14-1,0-8 1,2-4 0,-1-5 0,4 0-1,-3-2 0,0 2-2,-4 0 1,-3 6 0,-4 0-1,-1 15 0,-4-15 0,4 15 0,-15 0-1,4 3 0,1 6 0,0 0 0,0 4 0,2 0 1,4 2-1,1-2 1,5-2 0,-2-11 0,11 11 0,1-11 0,3-5 1,3-4 0,0-7-1,2 0 1,0-5 0,0 1-1,-3-2 1,-5 1 0,-2 3 0,-5 2 1,-4 5-1,-5 1-1,4 10 1,-19-3-1,5 8 0,-3 4 0,1 2 0,0 4-1,3 1 0,2 1 1,5-1-1,4-2 1,4-3 0,-2-11 0,15 15 0,-3-13 1,0-3-1,0 0 1,-2-3 0,-10 4 0,16-7 0,-16 7 0,0 0-1,0 0-2,0 0 0,-13-10-3,13 10-4,-18 2-15,7-7-8,11 5 0,-12-6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8:03.888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62 1465 26,'2'-13'22,"-2"13"-1,0 0-3,0 0-4,0 0-5,0 0-2,-9 13-1,9-13-2,-11 13-2,11-13-1,-12 20 0,5-10 0,0 1-1,2 0 0,-1 1 0,2-1-1,2-1 1,1 0 0,1-10-1,2 14 1,-2-14-1,10 9 1,-10-9 0,17 2 0,-6-2 0,2-1 0,0 0 0,1 1 0,2 0 0,0 1 0,-2 4 0,1 0 0,-2 4 1,-1 2-1,0 1 1,-5 1-1,2 4 1,-5 1 0,0 1-1,-2-1 1,-1 1 0,-2-2 0,-1 2 0,-3-2 0,-1-1 1,-1-1 0,-2-1 0,-3-4 0,1 2 0,-4-3-1,2 0 0,-1-4 0,3 1-1,-1-3 0,2-1 0,10-2-1,-12 2-3,12-2-3,0 0-3,0 0-5,0 0-13,3-11-4,8 6 0</inkml:trace>
  <inkml:trace contextRef="#ctx0" brushRef="#br0" timeOffset="715">297 1513 17,'8'16'18,"-4"-5"-1,5 7-2,-1-2-3,2 2-4,2-2-2,0 0-2,2-4 0,-4-6-1,4-1 1,-14-5-1,21-11 0,-15-4 0,3 0-1,-6-6 1,3 1-2,-3-3 0,-1 4-1,-2 2 0,0 5-1,0 12-1,1-15 1,-1 15-1,11 6 1,-1 5 0,3 3 0,4 6 0,3 1 1,2 5 0,0 1 0,2 0 0,-3 0 1,0-1-1,-2-3 1,-5-3 0,0-2 2,-7-6 0,0 1 2,-7-13-1,0 10 1,0-10 0,-13-4-1,-2-7 0,2 1-1,-5-7-2,0-2-2,0-2 0,-1-4-2,6 4-2,-2-5-1,10 9-4,-4-5-4,13 6-7,0 1-7,-2-5-3,13 8 2</inkml:trace>
  <inkml:trace contextRef="#ctx0" brushRef="#br0" timeOffset="1271">624 1282 11,'0'0'20,"0"0"0,11 0-4,-11 0-2,11 9-3,-1 0-5,-10-9 0,19 22 0,-10-9-1,2 2-2,-4-1 1,2-1-2,-4-3 1,1 0 0,-6-10 2,0 0-2,0 0 0,0 0 1,0-13-2,-1 2 2,-3-4-2,1 0 0,0-4-2,-1 0 1,2 3-1,2-1 0,0 3 0,1 0 0,3 2 0,-1 1 0,-3 11-1,10-17 1,-10 17 0,12-10-1,-12 10 1,11-6 0,-11 6 0,11 1-1,-11-1 1,12 6 0,-12-6 0,17 11 0,-7-3 0,-10-8 0,19 18-1,-10-6 1,0-1 0,-1 3 1,-3-4-1,0 1 0,-5-11 0,9 14 1,-9-14-1,0 0 1,5 11-1,-5-11 1,0 0-1,0 0 1,0 0-1,0 0 0,0 0 0,0 0-2,0 0-1,0 0-3,0 0-5,0 0-11,0 0-10,0 0-1,-5-12 1</inkml:trace>
  <inkml:trace contextRef="#ctx0" brushRef="#br0" timeOffset="1971">877 889 24,'-11'2'26,"11"-2"-5,0 0-4,3 13-3,5-2-6,-7 1-3,8 5 0,-3-1-1,5 6 0,-3 0-2,6 0-1,-4 0 0,0-1 0,1-3-1,-3-2 0,-1-1-1,-7-15 0,11 17-1,-11-17-1,0 0-2,0 0 0,0 0 0,0 0 0,-11-10 1,1 0 0,-1 1 2,-4-5 2,0 0 1,-1 2 2,3-4 0,0 7 1,3-5 0,3 3 0,3-1-1,8 1-1,-1-1 0,7 0 0,-2-2-1,3-3-1,0-3 0,2 0-1,-1-1-1,-2-2-2,0 2-2,-3-5-2,-1 5-1,-4-4-1,2 5 0,-5-5 1,-1 4 2,-1 1 1,0 2 3,0 2 0,-1 4 3,1 2 1,3 10 2,0 0 0,0 0 2,0 0 1,12 18 1,-3 0 1,1 3 0,3 6 0,-1 2-2,4 5 1,-2-3-2,1 5-1,-3-2-1,3 1 0,-5-9-1,1-3 1,-6-5 0,2-5 1,-7-13-1,0 0 0,3-13 0,-4-3 0,-3-3 0,1-3-1,0-4-2,0 4 0,1 2 0,1 4-1,3 6 0,-2 10 0,11-9 1,-11 9-1,19 7 0,-7-2 1,4 2-3,-3-4-2,7 5-5,-7-8-5,6-1-10,3 1-7,-12-11 1</inkml:trace>
  <inkml:trace contextRef="#ctx0" brushRef="#br0" timeOffset="2790">1289 729 34,'0'0'23,"4"-11"-3,-2 1-1,-2 10-6,-1-22-4,4 12-2,-6-4-1,3 14-2,-5-16-2,5 16 1,0 0-2,-9 6 0,6 8 0,3 2-1,1 3 0,1 3 0,2 0 0,3-1 0,0-3-2,2-5 0,3-3-4,-12-10-2,20-1-7,-10-10-8,-3-11-8,6 6 0</inkml:trace>
  <inkml:trace contextRef="#ctx0" brushRef="#br0" timeOffset="3114">1406 404 12,'0'0'28,"0"0"-3,7 13-3,-7-13-5,-2 20-6,2-20-3,-5 29 0,3-15-3,4 5-1,-2-3-1,4 0-1,-1-3-1,2 1 0,-5-14-1,13 16 1,-13-16 0,18 7 0,-18-7-1,19 0 1,-5-1-1,-3 0 1,4 1-1,-5 0 0,1 1 0,-11-1 0,14 6 0,-14-6 1,7 14-1,-7-5 1,0 4-1,-1-2 0,-1 1-1,2-12-1,-4 22-4,4-22-7,0 0-7,0 0-14,-20-8 2,21-3-1</inkml:trace>
  <inkml:trace contextRef="#ctx0" brushRef="#br0" timeOffset="3507">1605 345 2,'0'0'27,"12"16"2,-13-6 1,4 8-15,7 6-7,-7-3-3,3 2-1,-2-4-2,0-1-2,0-6-3,-4-12-3,0 0-2,0 0-3,5-18-1,-8-3 0,1-1 1,-5-6 2,2-4 3,-6 0 4,-1-1 6,-2 5 4,2-3 3,0 10 2,0-1 1,3 11-1,0-1-1,9 12-3,-4-12-3,4 12-4,0 0-2,0 0-4,0 0-5,11 6-7,-11-6-13,17 6-1,-17-6 0</inkml:trace>
  <inkml:trace contextRef="#ctx0" brushRef="#br0" timeOffset="3896">1730 243 23,'4'14'23,"9"6"-3,-4-5-3,0-4-3,3 1-3,-12-12-1,16 8-2,-16-8-1,16-14-1,-15-3-1,4 2-1,-2-9 0,0 3-3,-1-2 0,-3 2 0,-3 1-1,0 3-1,4 3-1,-6-2-1,6 16-3,-9-18-4,9 18-5,0 0-7,-8-12-12,8 12 3,0 0 0</inkml:trace>
  <inkml:trace contextRef="#ctx0" brushRef="#br0" timeOffset="4211">1992 89 29,'-4'-14'28,"4"14"-6,6-21-3,-8 7-5,3 2-6,-8-1-2,7 13-1,-15-15-3,15 15 1,-20 2-2,8 5-1,1 5 0,1 5-1,4 4-1,2 1-2,7 6-6,-3-4-11,-2-5-10,17 10 2,-12-11-1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540.15503" units="1/in"/>
          <inkml:channelProperty channel="Y" name="resolution" value="2540.24243" units="1/in"/>
          <inkml:channelProperty channel="F" name="resolution" value="6.33226E-7" units="1/dev"/>
        </inkml:channelProperties>
      </inkml:inkSource>
      <inkml:timestamp xml:id="ts0" timeString="2012-02-08T21:28:08.565"/>
    </inkml:context>
    <inkml:brush xml:id="br0">
      <inkml:brushProperty name="width" value="0.05292" units="cm"/>
      <inkml:brushProperty name="height" value="0.05292" units="cm"/>
      <inkml:brushProperty name="color" value="#5F4B79"/>
      <inkml:brushProperty name="fitToCurve" value="1"/>
      <inkml:brushProperty name="ignorePressure" value="1"/>
    </inkml:brush>
  </inkml:definitions>
  <inkml:trace contextRef="#ctx0" brushRef="#br0">0 1231 12,'0'0'24,"0"0"1,9 13-12,-9-13-2,9 23-5,-2-6-2,3 2-1,1 1 0,1 1 0,2-1 0,-2 0-1,0-4-1,-1 0 2,-11-16 1,18 15 0,-18-15 2,12-2 0,-12-11 0,5 0 1,-7-14 0,6 2-1,-7-12-2,4-1 0,-4-6-3,0 3 3,-4-1-4,1 4 2,1 2-2,-1 8 0,2 6-2,-3 4 0,7 18-3,-5-14-1,5 14-7,0 0-10,10 15-11,1-2-1,-11-13 2</inkml:trace>
  <inkml:trace contextRef="#ctx0" brushRef="#br0" timeOffset="590">320 1085 27,'0'0'32,"10"2"0,-10-2-2,6 13-13,6 2-15,-2 3-2,1 4 1,0 0-1,0-1-2,0-2-3,-4-5-6,3-3-10,-2 0-10,-8-11 0,0 0 0</inkml:trace>
  <inkml:trace contextRef="#ctx0" brushRef="#br0" timeOffset="794">321 932 40,'0'0'29,"0"0"2,0 0-12,-5 20-10,11-9-10,-6-11-6,16 15-7,-3-5-15,-13-10 0,24-8-1</inkml:trace>
  <inkml:trace contextRef="#ctx0" brushRef="#br0" timeOffset="967">450 738 15,'0'0'28,"5"24"1,0-4-9,2 1-6,6 7-4,-2-6-3,2 4-2,1-4-3,-2 0-3,3-2-3,-4-5-4,0 1-4,-6-6-4,-5-10-2,8 14 0,-8-14 0,0 0 2,-11-3 5,1-6 6,-6-1 9,-1-5 4,-2-1 2,-3-4 2,3 5-1,-1-5 2,5 7-3,2-2-4,5 6-5,8 9 0,0-11-3,0 11-4,14-8-6,2 11-9,-8-16-2</inkml:trace>
  <inkml:trace contextRef="#ctx0" brushRef="#br0" timeOffset="1309">648 661 9,'0'0'26,"0"0"0,0 0-7,-4 18-4,4 1-6,-4 0-2,6 7 0,-5-4 0,6 5-2,-1-5-2,2-1 0,2-7-1,-1-4-1,-5-10 0,15 0-1,-15 0-1,13-21-1,-6 7 0,-2-5 0,-1 2 0,-1-1 0,-2 4 0,-2 1-1,1 13 2,0-13 0,0 13 0,0 0 0,5 15 0,-2-6 0,3 5 0,-2-3-3,6 3-4,-10-14-5,12 11-7,-12-11-7,0 0 0</inkml:trace>
  <inkml:trace contextRef="#ctx0" brushRef="#br0" timeOffset="1707">796 525 20,'13'31'24,"-10"-13"-4,7 6-3,-1-2-5,-2-3-6,1-1-2,-3-3 0,4-3-1,-9-12 0,0 0-1,10 0 0,-9-10 0,-3-8 1,2 0-1,-6-7 1,3 1-1,-2-3-1,3 2 1,0 3-1,2 5 1,1 1-1,-1 16 0,10-14 0,-10 14 0,18 0-1,-18 0 1,18 9 0,-8-4 0,1 1 0,-11-6-1,18 3 1,-18-3 1,13-9-1,-13 9 0,11-19 0,-7 6 0,-2 1 0,1-2 0,-3 14-1,6-17 0,-6 17 0,11 1 0,-11-1 0,17 19 0,-7-6 0,2 5 1,0-3-1,2 4 0,-4-4 0,0-3-2,-2 1-5,-8-13-4,15 7-10,-15-7-12,2-9 1,-2 9 0</inkml:trace>
  <inkml:trace contextRef="#ctx0" brushRef="#br0" timeOffset="2267">1117 259 43,'2'20'31,"11"9"-4,-5 1-9,-2-6-10,4 2-3,-1-5-6,-3-4-4,3-6-6,-9-11-7,0 0-6,9-9 0,-11-10 1</inkml:trace>
  <inkml:trace contextRef="#ctx0" brushRef="#br0" timeOffset="2400">1122 196 36,'-14'-27'24,"1"2"2,1 6-5,4 6-4,-2-1-6,10 14-3,0 0-6,0 0-4,0 0-5,9-9-5,3 7-7,0-1-8,-2-8-4,11 9-1</inkml:trace>
  <inkml:trace contextRef="#ctx0" brushRef="#br0" timeOffset="2567">1240 0 29,'11'0'30,"-11"0"-1,-2 19-7,2 3-6,-7-3-7,9 7-2,-5-6 0,8 3-1,-3-8-1,8 0-2,-10-15 0,24 11-1,-10-12 1,3 0-1,-4-2 0,5 2-1,-7-1 1,2 8 0,-13-6 0,10 22 1,-13-3-1,2 5 0,-6 1 0,-3 4 1,1 0-3,-4-6-4,9 5-12,-5-10-21,9-18 1,0 0-3,-12-9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Range Plants -- OBJ 2: PPT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033F5C4-E303-4F1C-8623-6E82D4B0F57D}" type="datetimeFigureOut">
              <a:rPr lang="en-US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There are 16 slides in this presentation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DCCA46E-ED39-4506-AF98-E1CA741C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134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ED431A3-95C9-47F8-9FFB-A0047518051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20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CD8D53-EBD0-4AC6-B133-512978C163C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41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256008-E417-49AE-89D9-2FCE29A1647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1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D7FAAA-01E0-428F-A6A4-88CDFB35630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681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65EA07B-CE25-43DD-919A-53A4B9080C2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67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D7FAAA-01E0-428F-A6A4-88CDFB35630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681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77828" name="Slide Number Placeholder 3"/>
          <p:cNvSpPr txBox="1">
            <a:spLocks noGrp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C54C1665-76FC-4ABD-836C-3B3B7CE98ECE}" type="slidenum">
              <a:rPr lang="en-US" altLang="en-US" sz="1300"/>
              <a:pPr algn="r"/>
              <a:t>15</a:t>
            </a:fld>
            <a:endParaRPr lang="en-US" altLang="en-US" sz="13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8612" name="Slide Number Placeholder 3"/>
          <p:cNvSpPr txBox="1">
            <a:spLocks noGrp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/>
            <a:fld id="{079D1E27-2668-489F-92F0-2D61CB40BF3E}" type="slidenum">
              <a:rPr lang="en-US" altLang="en-US" sz="1300"/>
              <a:pPr algn="r"/>
              <a:t>17</a:t>
            </a:fld>
            <a:endParaRPr lang="en-US" altLang="en-US" sz="13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F21D1-0947-4BE8-85F5-2F805091A442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D056B-1037-4F1A-AB51-BDC90BE10C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477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0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75C9E5-E60D-41E1-B5FF-F57794DBE07E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0180-3420-4B51-A8EC-A49E95337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8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76E7BA-9C1F-4E3F-9FEA-A47A53D9E926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AE9B-49DE-46AC-985E-866C27A522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88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1E58E-6FE6-4C67-8E33-F71B473A40B1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646146-5CCF-49CC-9F48-89937A95EB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0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AE140C-8AD8-4029-BAC0-A60C056E3CE3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2F353-A6ED-42BD-AC29-AF83FCB83E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6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19ABF-4271-44DF-B9B1-4D89D533FC1E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BB422-FF28-407B-B628-51EC3C9F8F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6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F39EE25-22CA-49B5-BC45-F23CAA1623BC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4893B4-8B02-412F-A482-54FA5BC956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24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09DDD6-8873-436A-A8F4-33BFA3EBE9E7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34622-9A57-4717-9358-41DC38CD9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9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2E8CE-31A0-429C-8897-79B158AB0FAA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2BDA2-34C3-4AB2-A0BE-EEA6B180C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5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B370F-7A17-49E2-B236-722C99DEBD79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6D87D7-FDDA-4202-B2A0-4E71212A3C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902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BC531C-8A79-4ABC-A53F-6F9D626A28AE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6CD7-5F31-4742-A2E5-3A7CD146D3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21159C-C208-46BD-8791-F273A13995FA}" type="datetimeFigureOut">
              <a:rPr lang="en-US" smtClean="0"/>
              <a:pPr>
                <a:defRPr/>
              </a:pPr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B6D0343-DD33-41EE-B82B-942E48030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8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69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9" Type="http://schemas.openxmlformats.org/officeDocument/2006/relationships/image" Target="../media/image52.png"/><Relationship Id="rId3" Type="http://schemas.openxmlformats.org/officeDocument/2006/relationships/image" Target="../media/image340.png"/><Relationship Id="rId21" Type="http://schemas.openxmlformats.org/officeDocument/2006/relationships/image" Target="../media/image43.png"/><Relationship Id="rId34" Type="http://schemas.openxmlformats.org/officeDocument/2006/relationships/customXml" Target="../ink/ink17.xml"/><Relationship Id="rId42" Type="http://schemas.openxmlformats.org/officeDocument/2006/relationships/customXml" Target="../ink/ink21.xml"/><Relationship Id="rId47" Type="http://schemas.openxmlformats.org/officeDocument/2006/relationships/image" Target="../media/image56.png"/><Relationship Id="rId7" Type="http://schemas.openxmlformats.org/officeDocument/2006/relationships/image" Target="../media/image36.png"/><Relationship Id="rId12" Type="http://schemas.openxmlformats.org/officeDocument/2006/relationships/customXml" Target="../ink/ink6.xml"/><Relationship Id="rId17" Type="http://schemas.openxmlformats.org/officeDocument/2006/relationships/image" Target="../media/image41.png"/><Relationship Id="rId25" Type="http://schemas.openxmlformats.org/officeDocument/2006/relationships/image" Target="../media/image45.png"/><Relationship Id="rId33" Type="http://schemas.openxmlformats.org/officeDocument/2006/relationships/image" Target="../media/image58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47.png"/><Relationship Id="rId41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38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51.png"/><Relationship Id="rId40" Type="http://schemas.openxmlformats.org/officeDocument/2006/relationships/customXml" Target="../ink/ink20.xml"/><Relationship Id="rId45" Type="http://schemas.openxmlformats.org/officeDocument/2006/relationships/image" Target="../media/image55.png"/><Relationship Id="rId5" Type="http://schemas.openxmlformats.org/officeDocument/2006/relationships/image" Target="../media/image35.png"/><Relationship Id="rId15" Type="http://schemas.openxmlformats.org/officeDocument/2006/relationships/image" Target="../media/image40.png"/><Relationship Id="rId23" Type="http://schemas.openxmlformats.org/officeDocument/2006/relationships/image" Target="../media/image44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57.png"/><Relationship Id="rId10" Type="http://schemas.openxmlformats.org/officeDocument/2006/relationships/customXml" Target="../ink/ink5.xml"/><Relationship Id="rId19" Type="http://schemas.openxmlformats.org/officeDocument/2006/relationships/image" Target="../media/image42.png"/><Relationship Id="rId31" Type="http://schemas.openxmlformats.org/officeDocument/2006/relationships/image" Target="../media/image48.png"/><Relationship Id="rId44" Type="http://schemas.openxmlformats.org/officeDocument/2006/relationships/customXml" Target="../ink/ink22.xml"/><Relationship Id="rId4" Type="http://schemas.openxmlformats.org/officeDocument/2006/relationships/customXml" Target="../ink/ink2.xml"/><Relationship Id="rId9" Type="http://schemas.openxmlformats.org/officeDocument/2006/relationships/image" Target="../media/image37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46.png"/><Relationship Id="rId30" Type="http://schemas.openxmlformats.org/officeDocument/2006/relationships/customXml" Target="../ink/ink15.xml"/><Relationship Id="rId35" Type="http://schemas.openxmlformats.org/officeDocument/2006/relationships/image" Target="../media/image50.png"/><Relationship Id="rId43" Type="http://schemas.openxmlformats.org/officeDocument/2006/relationships/image" Target="../media/image54.png"/><Relationship Id="rId48" Type="http://schemas.openxmlformats.org/officeDocument/2006/relationships/customXml" Target="../ink/ink24.xml"/><Relationship Id="rId8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26" Type="http://schemas.openxmlformats.org/officeDocument/2006/relationships/image" Target="../media/image82.png"/><Relationship Id="rId3" Type="http://schemas.openxmlformats.org/officeDocument/2006/relationships/image" Target="../media/image59.png"/><Relationship Id="rId21" Type="http://schemas.openxmlformats.org/officeDocument/2006/relationships/image" Target="../media/image77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5" Type="http://schemas.openxmlformats.org/officeDocument/2006/relationships/image" Target="../media/image81.png"/><Relationship Id="rId2" Type="http://schemas.openxmlformats.org/officeDocument/2006/relationships/image" Target="../media/image58.pn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24" Type="http://schemas.openxmlformats.org/officeDocument/2006/relationships/image" Target="../media/image80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23" Type="http://schemas.openxmlformats.org/officeDocument/2006/relationships/image" Target="../media/image79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Relationship Id="rId22" Type="http://schemas.openxmlformats.org/officeDocument/2006/relationships/image" Target="../media/image78.png"/><Relationship Id="rId27" Type="http://schemas.openxmlformats.org/officeDocument/2006/relationships/image" Target="../media/image8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0CE5B2-B2F1-45E1-A710-4BDE60A1E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1052366" cy="3508248"/>
          </a:xfrm>
        </p:spPr>
        <p:txBody>
          <a:bodyPr>
            <a:normAutofit/>
          </a:bodyPr>
          <a:lstStyle/>
          <a:p>
            <a:r>
              <a:rPr lang="en-US" sz="6600" dirty="0"/>
              <a:t>Animal Foraging Characteristics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8336" y="4412680"/>
            <a:ext cx="8331310" cy="1219200"/>
          </a:xfrm>
        </p:spPr>
        <p:txBody>
          <a:bodyPr/>
          <a:lstStyle/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64FABCC-F746-4CE7-9540-E57792FD5F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B734239-E289-40C1-89F2-2ECA3A34F215}"/>
              </a:ext>
            </a:extLst>
          </p:cNvPr>
          <p:cNvGrpSpPr/>
          <p:nvPr/>
        </p:nvGrpSpPr>
        <p:grpSpPr>
          <a:xfrm>
            <a:off x="1062842" y="746087"/>
            <a:ext cx="3202379" cy="2423007"/>
            <a:chOff x="1095301" y="770492"/>
            <a:chExt cx="3202379" cy="242300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B2DB2F2-8B2A-445D-BCBC-CD4BE48C3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301" y="770492"/>
              <a:ext cx="3200400" cy="240030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F479FA-D569-46FE-91EC-AF764FAED560}"/>
                </a:ext>
              </a:extLst>
            </p:cNvPr>
            <p:cNvSpPr txBox="1"/>
            <p:nvPr/>
          </p:nvSpPr>
          <p:spPr>
            <a:xfrm>
              <a:off x="3078481" y="2947278"/>
              <a:ext cx="1219199" cy="246221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B517E8-16C0-4359-8C86-688D5BBD0C55}"/>
              </a:ext>
            </a:extLst>
          </p:cNvPr>
          <p:cNvGrpSpPr/>
          <p:nvPr/>
        </p:nvGrpSpPr>
        <p:grpSpPr>
          <a:xfrm>
            <a:off x="4457403" y="768794"/>
            <a:ext cx="4267200" cy="2438400"/>
            <a:chOff x="4876800" y="793199"/>
            <a:chExt cx="4267200" cy="24384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6806F56-3576-4BBC-A304-8ED137B4D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2" r="4687"/>
            <a:stretch/>
          </p:blipFill>
          <p:spPr>
            <a:xfrm>
              <a:off x="4876800" y="793199"/>
              <a:ext cx="4267200" cy="243840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64FF7D-206F-4C07-98F6-7ECFC861565D}"/>
                </a:ext>
              </a:extLst>
            </p:cNvPr>
            <p:cNvSpPr txBox="1"/>
            <p:nvPr/>
          </p:nvSpPr>
          <p:spPr>
            <a:xfrm>
              <a:off x="7924801" y="2985378"/>
              <a:ext cx="1219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NPS.gov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CB09C8D-EF7A-4B55-A026-0F3F899F62C0}"/>
              </a:ext>
            </a:extLst>
          </p:cNvPr>
          <p:cNvGrpSpPr/>
          <p:nvPr/>
        </p:nvGrpSpPr>
        <p:grpSpPr>
          <a:xfrm>
            <a:off x="8820695" y="768794"/>
            <a:ext cx="3200400" cy="2425668"/>
            <a:chOff x="8820695" y="768794"/>
            <a:chExt cx="3200400" cy="242566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3D5FE97-DF74-4B99-A360-1674D109A6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71" t="17597" r="28038" b="22347"/>
            <a:stretch/>
          </p:blipFill>
          <p:spPr>
            <a:xfrm>
              <a:off x="8820695" y="768794"/>
              <a:ext cx="3200400" cy="2425668"/>
            </a:xfrm>
            <a:prstGeom prst="rect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AD9C14-4A99-4B36-BE01-C576572706EF}"/>
                </a:ext>
              </a:extLst>
            </p:cNvPr>
            <p:cNvSpPr txBox="1"/>
            <p:nvPr/>
          </p:nvSpPr>
          <p:spPr>
            <a:xfrm>
              <a:off x="10801896" y="2890944"/>
              <a:ext cx="1219199" cy="246221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J. Olness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75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14"/>
    </mc:Choice>
    <mc:Fallback xmlns="">
      <p:transition spd="slow" advTm="22514"/>
    </mc:Fallback>
  </mc:AlternateContent>
  <p:extLst mod="1">
    <p:ext uri="{E180D4A7-C9FB-4DFB-919C-405C955672EB}">
      <p14:showEvtLst xmlns:p14="http://schemas.microsoft.com/office/powerpoint/2010/main">
        <p14:playEvt time="33" objId="18"/>
        <p14:stopEvt time="21321" objId="1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Animal species differ in: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419E96A-F39E-4320-AA91-17F66F4C8B18}"/>
              </a:ext>
            </a:extLst>
          </p:cNvPr>
          <p:cNvGrpSpPr/>
          <p:nvPr/>
        </p:nvGrpSpPr>
        <p:grpSpPr>
          <a:xfrm>
            <a:off x="9144001" y="4191000"/>
            <a:ext cx="2514600" cy="1744128"/>
            <a:chOff x="8820696" y="923163"/>
            <a:chExt cx="2996727" cy="227129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88F3172-EF33-4040-BBB9-07025E46CF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71" t="17597" r="28038" b="22347"/>
            <a:stretch/>
          </p:blipFill>
          <p:spPr>
            <a:xfrm>
              <a:off x="8820696" y="923163"/>
              <a:ext cx="2996727" cy="2271299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BAF181-00A1-4A7C-83FE-8249C285615F}"/>
                </a:ext>
              </a:extLst>
            </p:cNvPr>
            <p:cNvSpPr txBox="1"/>
            <p:nvPr/>
          </p:nvSpPr>
          <p:spPr>
            <a:xfrm>
              <a:off x="10598224" y="2895476"/>
              <a:ext cx="1219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J. Olness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CE6D42D-AFE8-46F8-9478-F7EFA32399E7}"/>
              </a:ext>
            </a:extLst>
          </p:cNvPr>
          <p:cNvGrpSpPr/>
          <p:nvPr/>
        </p:nvGrpSpPr>
        <p:grpSpPr>
          <a:xfrm>
            <a:off x="457200" y="4114800"/>
            <a:ext cx="2286000" cy="1862667"/>
            <a:chOff x="6913057" y="2880361"/>
            <a:chExt cx="2286000" cy="1862667"/>
          </a:xfrm>
        </p:grpSpPr>
        <p:pic>
          <p:nvPicPr>
            <p:cNvPr id="5" name="Picture 4" descr="Sheep_Guard_Dog.JPG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6913057" y="2880361"/>
              <a:ext cx="2286000" cy="1862667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7E5A903-33B2-4DB8-8D4B-DA22C8AA57B8}"/>
                </a:ext>
              </a:extLst>
            </p:cNvPr>
            <p:cNvSpPr txBox="1"/>
            <p:nvPr/>
          </p:nvSpPr>
          <p:spPr>
            <a:xfrm>
              <a:off x="6913057" y="4485921"/>
              <a:ext cx="1219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16861E-1135-4251-AF32-F72BEA16D928}"/>
              </a:ext>
            </a:extLst>
          </p:cNvPr>
          <p:cNvGrpSpPr/>
          <p:nvPr/>
        </p:nvGrpSpPr>
        <p:grpSpPr>
          <a:xfrm>
            <a:off x="6172200" y="4114800"/>
            <a:ext cx="2438400" cy="1884680"/>
            <a:chOff x="8391535" y="4451741"/>
            <a:chExt cx="2362200" cy="1732280"/>
          </a:xfrm>
        </p:grpSpPr>
        <p:pic>
          <p:nvPicPr>
            <p:cNvPr id="7" name="Picture 6" descr="Highlander(GKL).JPG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8391535" y="4451741"/>
              <a:ext cx="2362200" cy="173228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231227F-AA2F-4BC6-A0E9-3490EE23B3C3}"/>
                </a:ext>
              </a:extLst>
            </p:cNvPr>
            <p:cNvSpPr txBox="1"/>
            <p:nvPr/>
          </p:nvSpPr>
          <p:spPr>
            <a:xfrm>
              <a:off x="8391535" y="5892734"/>
              <a:ext cx="1219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2DD8451-306B-46C9-B7A2-81B9780F9A04}"/>
              </a:ext>
            </a:extLst>
          </p:cNvPr>
          <p:cNvGrpSpPr/>
          <p:nvPr/>
        </p:nvGrpSpPr>
        <p:grpSpPr>
          <a:xfrm>
            <a:off x="3200400" y="4114800"/>
            <a:ext cx="2438400" cy="1840205"/>
            <a:chOff x="8440229" y="3159962"/>
            <a:chExt cx="2438400" cy="184020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922B5BA-C72C-4EE3-A6AB-DDB2CCB76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0229" y="3159962"/>
              <a:ext cx="2438400" cy="182880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024D029-5CAF-4E84-8C4D-F27243CFC75B}"/>
                </a:ext>
              </a:extLst>
            </p:cNvPr>
            <p:cNvSpPr txBox="1"/>
            <p:nvPr/>
          </p:nvSpPr>
          <p:spPr>
            <a:xfrm>
              <a:off x="8525415" y="4753946"/>
              <a:ext cx="1219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J. Peterson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362200" y="1905000"/>
            <a:ext cx="3429000" cy="52322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Digestive anatomy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1905000"/>
            <a:ext cx="2743200" cy="52322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Body size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200" y="3048000"/>
            <a:ext cx="2743200" cy="46166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Diets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5800" y="3048000"/>
            <a:ext cx="2743200" cy="46166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Foraging strategies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53400" y="3048000"/>
            <a:ext cx="3733800" cy="46166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Habitat requirements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819400" y="2514600"/>
            <a:ext cx="0" cy="38100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810000" y="2514600"/>
            <a:ext cx="0" cy="45720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9144000" y="2514600"/>
            <a:ext cx="0" cy="45720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391400" y="2514600"/>
            <a:ext cx="0" cy="45720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648200" y="2514600"/>
            <a:ext cx="0" cy="45720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8229600" y="2514600"/>
            <a:ext cx="0" cy="45720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410200" y="2514600"/>
            <a:ext cx="0" cy="45720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6705600" y="2514600"/>
            <a:ext cx="0" cy="45720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5943600" y="2209800"/>
            <a:ext cx="533400" cy="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572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9"/>
          <p:cNvSpPr>
            <a:spLocks noGrp="1" noChangeArrowheads="1"/>
          </p:cNvSpPr>
          <p:nvPr>
            <p:ph type="title"/>
          </p:nvPr>
        </p:nvSpPr>
        <p:spPr>
          <a:xfrm>
            <a:off x="3200400" y="228600"/>
            <a:ext cx="7086600" cy="1143000"/>
          </a:xfrm>
        </p:spPr>
        <p:txBody>
          <a:bodyPr/>
          <a:lstStyle/>
          <a:p>
            <a:pPr eaLnBrk="1" hangingPunct="1"/>
            <a:r>
              <a:rPr lang="en-US" sz="3600" dirty="0">
                <a:solidFill>
                  <a:srgbClr val="FF6600"/>
                </a:solidFill>
              </a:rPr>
              <a:t>            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Herbivore</a:t>
            </a:r>
            <a:r>
              <a:rPr lang="en-US" sz="3600" b="1" dirty="0">
                <a:solidFill>
                  <a:schemeClr val="bg1"/>
                </a:solidFill>
              </a:rPr>
              <a:t>              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  Carnivore</a:t>
            </a:r>
          </a:p>
        </p:txBody>
      </p:sp>
      <p:sp>
        <p:nvSpPr>
          <p:cNvPr id="123914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4114800" y="1676400"/>
            <a:ext cx="2895600" cy="4525963"/>
          </a:xfrm>
        </p:spPr>
        <p:txBody>
          <a:bodyPr>
            <a:noAutofit/>
          </a:bodyPr>
          <a:lstStyle/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Plants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Stationary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Abundant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None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Lo energy &amp; time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Hi success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10,000 bites/day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Hi Intake</a:t>
            </a:r>
          </a:p>
        </p:txBody>
      </p:sp>
      <p:sp>
        <p:nvSpPr>
          <p:cNvPr id="123915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8077200" y="1752600"/>
            <a:ext cx="2971800" cy="4525963"/>
          </a:xfrm>
        </p:spPr>
        <p:txBody>
          <a:bodyPr>
            <a:noAutofit/>
          </a:bodyPr>
          <a:lstStyle/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Animals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Mobile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Rare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None/>
            </a:pP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Hi energy &amp; time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Lo success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Few prey/day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Lo intake</a:t>
            </a:r>
          </a:p>
        </p:txBody>
      </p:sp>
      <p:sp>
        <p:nvSpPr>
          <p:cNvPr id="6149" name="Text Box 12"/>
          <p:cNvSpPr txBox="1">
            <a:spLocks noChangeArrowheads="1"/>
          </p:cNvSpPr>
          <p:nvPr/>
        </p:nvSpPr>
        <p:spPr bwMode="auto">
          <a:xfrm>
            <a:off x="381000" y="4038600"/>
            <a:ext cx="228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Food Capture</a:t>
            </a:r>
          </a:p>
        </p:txBody>
      </p:sp>
      <p:sp>
        <p:nvSpPr>
          <p:cNvPr id="6150" name="Text Box 13"/>
          <p:cNvSpPr txBox="1">
            <a:spLocks noChangeArrowheads="1"/>
          </p:cNvSpPr>
          <p:nvPr/>
        </p:nvSpPr>
        <p:spPr bwMode="auto">
          <a:xfrm>
            <a:off x="457200" y="1676400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Food Source</a:t>
            </a:r>
          </a:p>
        </p:txBody>
      </p:sp>
      <p:pic>
        <p:nvPicPr>
          <p:cNvPr id="123919" name="Picture 15" descr="Untitled-8"/>
          <p:cNvPicPr>
            <a:picLocks noChangeAspect="1" noChangeArrowheads="1"/>
          </p:cNvPicPr>
          <p:nvPr/>
        </p:nvPicPr>
        <p:blipFill>
          <a:blip r:embed="rId3" cstate="screen"/>
          <a:srcRect t="16629"/>
          <a:stretch>
            <a:fillRect/>
          </a:stretch>
        </p:blipFill>
        <p:spPr bwMode="auto">
          <a:xfrm>
            <a:off x="0" y="4572000"/>
            <a:ext cx="175543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20" name="Picture 16" descr="pyramid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3400" y="2133600"/>
            <a:ext cx="2041451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05000" y="4648200"/>
            <a:ext cx="1701051" cy="16123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866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4" grpId="0" uiExpand="1" build="p"/>
      <p:bldP spid="12391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657600" y="1905000"/>
            <a:ext cx="3279476" cy="21336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accent4">
                  <a:lumMod val="5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Lo &amp; variable in protein &amp; energy</a:t>
            </a:r>
          </a:p>
          <a:p>
            <a:pPr eaLnBrk="1" hangingPunct="1">
              <a:buClr>
                <a:schemeClr val="accent4">
                  <a:lumMod val="5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High fiber in cell wall</a:t>
            </a:r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924800" y="1943100"/>
            <a:ext cx="3429000" cy="22098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accent4">
                  <a:lumMod val="75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Hi &amp; uniform in protein &amp; energy</a:t>
            </a:r>
          </a:p>
          <a:p>
            <a:pPr eaLnBrk="1" hangingPunct="1">
              <a:buClr>
                <a:schemeClr val="accent4">
                  <a:lumMod val="75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No fiber or cell wall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title"/>
          </p:nvPr>
        </p:nvSpPr>
        <p:spPr>
          <a:xfrm>
            <a:off x="2667000" y="609600"/>
            <a:ext cx="9067800" cy="707886"/>
          </a:xfrm>
        </p:spPr>
        <p:txBody>
          <a:bodyPr/>
          <a:lstStyle/>
          <a:p>
            <a:pPr eaLnBrk="1" hangingPunct="1"/>
            <a:r>
              <a:rPr lang="en-US" sz="3600" b="1" dirty="0">
                <a:solidFill>
                  <a:srgbClr val="FF6600"/>
                </a:solidFill>
              </a:rPr>
              <a:t>            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  Herbivore</a:t>
            </a:r>
            <a:r>
              <a:rPr lang="en-US" sz="3600" b="1" dirty="0">
                <a:solidFill>
                  <a:schemeClr val="bg1"/>
                </a:solidFill>
              </a:rPr>
              <a:t>                           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  Carnivore</a:t>
            </a:r>
          </a:p>
        </p:txBody>
      </p:sp>
      <p:pic>
        <p:nvPicPr>
          <p:cNvPr id="23554" name="Picture 2" descr="http://s2.thingpic.com/images/Uo/X9HVJqbgCsAdcuB6H2bZqYwP.png"/>
          <p:cNvPicPr>
            <a:picLocks noChangeAspect="1" noChangeArrowheads="1"/>
          </p:cNvPicPr>
          <p:nvPr/>
        </p:nvPicPr>
        <p:blipFill>
          <a:blip r:embed="rId3" cstate="print"/>
          <a:srcRect r="47727"/>
          <a:stretch>
            <a:fillRect/>
          </a:stretch>
        </p:blipFill>
        <p:spPr bwMode="auto">
          <a:xfrm>
            <a:off x="4191000" y="3200399"/>
            <a:ext cx="1828800" cy="3044751"/>
          </a:xfrm>
          <a:prstGeom prst="rect">
            <a:avLst/>
          </a:prstGeom>
          <a:noFill/>
        </p:spPr>
      </p:pic>
      <p:pic>
        <p:nvPicPr>
          <p:cNvPr id="9" name="Picture 2" descr="http://s2.thingpic.com/images/Uo/X9HVJqbgCsAdcuB6H2bZqYwP.png"/>
          <p:cNvPicPr>
            <a:picLocks noChangeAspect="1" noChangeArrowheads="1"/>
          </p:cNvPicPr>
          <p:nvPr/>
        </p:nvPicPr>
        <p:blipFill>
          <a:blip r:embed="rId3" cstate="print"/>
          <a:srcRect l="50000" t="13057"/>
          <a:stretch>
            <a:fillRect/>
          </a:stretch>
        </p:blipFill>
        <p:spPr bwMode="auto">
          <a:xfrm>
            <a:off x="8534400" y="3200400"/>
            <a:ext cx="2057400" cy="3113451"/>
          </a:xfrm>
          <a:prstGeom prst="rect">
            <a:avLst/>
          </a:prstGeom>
          <a:noFill/>
        </p:spPr>
      </p:pic>
      <p:cxnSp>
        <p:nvCxnSpPr>
          <p:cNvPr id="12" name="Straight Arrow Connector 11"/>
          <p:cNvCxnSpPr/>
          <p:nvPr/>
        </p:nvCxnSpPr>
        <p:spPr>
          <a:xfrm flipH="1">
            <a:off x="5943600" y="4419600"/>
            <a:ext cx="1219200" cy="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96000" y="3886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Cell wall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315200" y="5105400"/>
            <a:ext cx="1066800" cy="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81800" y="4648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Cell membrane</a:t>
            </a:r>
          </a:p>
        </p:txBody>
      </p:sp>
      <p:pic>
        <p:nvPicPr>
          <p:cNvPr id="23556" name="Picture 4" descr="https://myorganicchemistry.wikispaces.com/file/view/structureofcellulose.gif/146911585/756x258/structureofcellulos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581400"/>
            <a:ext cx="3581400" cy="1222224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295400" y="31242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Cellulose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51054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Chain of glucose molecules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Vertebrates can’t break bonds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914400" y="4800600"/>
            <a:ext cx="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1981200" y="4800600"/>
            <a:ext cx="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048000" y="4800600"/>
            <a:ext cx="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457200" y="1905000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Food Quality</a:t>
            </a:r>
          </a:p>
        </p:txBody>
      </p:sp>
    </p:spTree>
    <p:extLst>
      <p:ext uri="{BB962C8B-B14F-4D97-AF65-F5344CB8AC3E}">
        <p14:creationId xmlns:p14="http://schemas.microsoft.com/office/powerpoint/2010/main" val="347541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uiExpand="1" build="p"/>
      <p:bldP spid="128004" grpId="0" uiExpand="1" build="p"/>
      <p:bldP spid="14" grpId="0"/>
      <p:bldP spid="17" grpId="0"/>
      <p:bldP spid="18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0" y="1905000"/>
            <a:ext cx="3200400" cy="36576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Much chewing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Complex digestive tract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Energy &amp; protein from microbial fermentation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077200" y="1905000"/>
            <a:ext cx="4114800" cy="3429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Little chewing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Simple digestive tract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SzPct val="84000"/>
              <a:buFont typeface="Wingdings" pitchFamily="2" charset="2"/>
              <a:buChar char="§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Energy &amp; protein from catabolism</a:t>
            </a:r>
          </a:p>
        </p:txBody>
      </p:sp>
      <p:pic>
        <p:nvPicPr>
          <p:cNvPr id="130057" name="Picture 9" descr="Untitled-4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9600" y="4495800"/>
            <a:ext cx="990600" cy="1665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8" name="Picture 10" descr="Untitled-4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981200" y="4495800"/>
            <a:ext cx="1196561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533400" y="1828800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Digesting food</a:t>
            </a:r>
          </a:p>
        </p:txBody>
      </p:sp>
      <p:sp>
        <p:nvSpPr>
          <p:cNvPr id="11" name="Rectangle 9"/>
          <p:cNvSpPr txBox="1">
            <a:spLocks noChangeArrowheads="1"/>
          </p:cNvSpPr>
          <p:nvPr/>
        </p:nvSpPr>
        <p:spPr>
          <a:xfrm>
            <a:off x="2819400" y="609600"/>
            <a:ext cx="9067800" cy="707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5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</a:t>
            </a:r>
            <a:r>
              <a:rPr kumimoji="0" lang="en-US" sz="3600" b="1" i="0" u="none" strike="noStrike" kern="1200" cap="none" spc="-5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Herbivore</a:t>
            </a:r>
            <a:r>
              <a:rPr kumimoji="0" lang="en-US" sz="3600" b="1" i="0" u="none" strike="noStrike" kern="1200" cap="none" spc="-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</a:t>
            </a:r>
            <a:r>
              <a:rPr kumimoji="0" lang="en-US" sz="3600" b="1" i="0" u="none" strike="noStrike" kern="1200" cap="none" spc="-5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Carnivore</a:t>
            </a:r>
          </a:p>
        </p:txBody>
      </p:sp>
      <p:pic>
        <p:nvPicPr>
          <p:cNvPr id="12" name="Picture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7" t="2736" r="25874" b="35352"/>
          <a:stretch/>
        </p:blipFill>
        <p:spPr bwMode="auto">
          <a:xfrm>
            <a:off x="8077200" y="3810000"/>
            <a:ext cx="3429000" cy="2362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9" t="19145" r="31888" b="20684"/>
          <a:stretch/>
        </p:blipFill>
        <p:spPr bwMode="auto">
          <a:xfrm>
            <a:off x="3886200" y="3733800"/>
            <a:ext cx="3810000" cy="24453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506" name="Picture 2" descr="http://anneelliott.com/wp-content/uploads/2016/02/cow-chewin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" y="2370582"/>
            <a:ext cx="2057400" cy="19442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742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uiExpand="1" build="p"/>
      <p:bldP spid="13005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725A3B41-7376-44C6-902B-8F49F1434704}"/>
              </a:ext>
            </a:extLst>
          </p:cNvPr>
          <p:cNvSpPr txBox="1">
            <a:spLocks/>
          </p:cNvSpPr>
          <p:nvPr/>
        </p:nvSpPr>
        <p:spPr>
          <a:xfrm>
            <a:off x="304800" y="304800"/>
            <a:ext cx="10058400" cy="1450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Mammalian Digestive Systems: teeth</a:t>
            </a:r>
            <a:br>
              <a:rPr lang="en-US" sz="4000" dirty="0"/>
            </a:br>
            <a:endParaRPr lang="en-US" sz="4000" dirty="0"/>
          </a:p>
        </p:txBody>
      </p:sp>
      <p:pic>
        <p:nvPicPr>
          <p:cNvPr id="11266" name="Picture 2" descr="P9270010"/>
          <p:cNvPicPr>
            <a:picLocks noChangeAspect="1" noChangeArrowheads="1"/>
          </p:cNvPicPr>
          <p:nvPr/>
        </p:nvPicPr>
        <p:blipFill rotWithShape="1">
          <a:blip r:embed="rId3" cstate="screen"/>
          <a:srcRect t="8170"/>
          <a:stretch/>
        </p:blipFill>
        <p:spPr bwMode="auto">
          <a:xfrm>
            <a:off x="457200" y="1219200"/>
            <a:ext cx="6934200" cy="477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685800" y="1295400"/>
            <a:ext cx="228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Carnivore</a:t>
            </a: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2819400" y="1295400"/>
            <a:ext cx="228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Omnivore</a:t>
            </a:r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5105400" y="1295400"/>
            <a:ext cx="228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Herbivore</a:t>
            </a:r>
          </a:p>
        </p:txBody>
      </p:sp>
      <p:pic>
        <p:nvPicPr>
          <p:cNvPr id="8" name="Picture 2" descr="P92700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1981200"/>
            <a:ext cx="44958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620000" y="8382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Herbivores have ridged molars </a:t>
            </a:r>
          </a:p>
          <a:p>
            <a:pPr algn="ctr"/>
            <a:r>
              <a:rPr lang="en-US" dirty="0"/>
              <a:t>for better grinding</a:t>
            </a:r>
          </a:p>
        </p:txBody>
      </p:sp>
    </p:spTree>
    <p:extLst>
      <p:ext uri="{BB962C8B-B14F-4D97-AF65-F5344CB8AC3E}">
        <p14:creationId xmlns:p14="http://schemas.microsoft.com/office/powerpoint/2010/main" val="2521857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lumiere-a.akamaihd.net/v1/images/open-uri20150422-20810-1h21b0t_06ca1f89.jpeg?region=0,0,450,4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143000"/>
            <a:ext cx="4743450" cy="4743450"/>
          </a:xfrm>
          <a:prstGeom prst="rect">
            <a:avLst/>
          </a:prstGeom>
          <a:noFill/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725A3B41-7376-44C6-902B-8F49F1434704}"/>
              </a:ext>
            </a:extLst>
          </p:cNvPr>
          <p:cNvSpPr txBox="1">
            <a:spLocks/>
          </p:cNvSpPr>
          <p:nvPr/>
        </p:nvSpPr>
        <p:spPr>
          <a:xfrm>
            <a:off x="381000" y="304800"/>
            <a:ext cx="10058400" cy="1450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What is wrong with this picture? </a:t>
            </a:r>
            <a:br>
              <a:rPr lang="en-US" sz="4000" dirty="0"/>
            </a:b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vivo.colostate.edu/hbooks/pathphys/digestion/pregastric/dp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2590800"/>
            <a:ext cx="4191000" cy="3492500"/>
          </a:xfrm>
          <a:prstGeom prst="rect">
            <a:avLst/>
          </a:prstGeom>
          <a:noFill/>
        </p:spPr>
      </p:pic>
      <p:pic>
        <p:nvPicPr>
          <p:cNvPr id="1028" name="Picture 4" descr="http://cdn0.wideopenpets.com/wp-content/uploads/2016/06/teeth-cheesy.jpg"/>
          <p:cNvPicPr>
            <a:picLocks noChangeAspect="1" noChangeArrowheads="1"/>
          </p:cNvPicPr>
          <p:nvPr/>
        </p:nvPicPr>
        <p:blipFill>
          <a:blip r:embed="rId3" cstate="print"/>
          <a:srcRect l="12281"/>
          <a:stretch>
            <a:fillRect/>
          </a:stretch>
        </p:blipFill>
        <p:spPr bwMode="auto">
          <a:xfrm>
            <a:off x="2514600" y="3886200"/>
            <a:ext cx="2584560" cy="2209799"/>
          </a:xfrm>
          <a:prstGeom prst="rect">
            <a:avLst/>
          </a:prstGeom>
          <a:noFill/>
        </p:spPr>
      </p:pic>
      <p:pic>
        <p:nvPicPr>
          <p:cNvPr id="1030" name="Picture 6" descr="http://www.wawangresort.com/HTML%20Pages/Hunting/Bear/teeth.JPG"/>
          <p:cNvPicPr>
            <a:picLocks noChangeAspect="1" noChangeArrowheads="1"/>
          </p:cNvPicPr>
          <p:nvPr/>
        </p:nvPicPr>
        <p:blipFill>
          <a:blip r:embed="rId4" cstate="print"/>
          <a:srcRect l="7500" r="31250"/>
          <a:stretch>
            <a:fillRect/>
          </a:stretch>
        </p:blipFill>
        <p:spPr bwMode="auto">
          <a:xfrm>
            <a:off x="381000" y="3693366"/>
            <a:ext cx="1905000" cy="2332653"/>
          </a:xfrm>
          <a:prstGeom prst="rect">
            <a:avLst/>
          </a:prstGeom>
          <a:noFill/>
        </p:spPr>
      </p:pic>
      <p:pic>
        <p:nvPicPr>
          <p:cNvPr id="1032" name="Picture 8" descr="http://www.medirabbit.com/EN/Dental_diseases/Treatment/o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1" y="3889272"/>
            <a:ext cx="2057400" cy="2206727"/>
          </a:xfrm>
          <a:prstGeom prst="rect">
            <a:avLst/>
          </a:prstGeom>
          <a:noFill/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725A3B41-7376-44C6-902B-8F49F1434704}"/>
              </a:ext>
            </a:extLst>
          </p:cNvPr>
          <p:cNvSpPr txBox="1">
            <a:spLocks/>
          </p:cNvSpPr>
          <p:nvPr/>
        </p:nvSpPr>
        <p:spPr>
          <a:xfrm>
            <a:off x="304800" y="304800"/>
            <a:ext cx="10058400" cy="1450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Mammalian Digestive Systems: teeth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24384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Most mammals have upper and lower incisors, that allow them to scrape bark,  crop grasses  closely and gnaw on 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0" y="1066800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Ruminants do not have upper incisors, thus use palate, molars, and tongue to crop bites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~LWF0005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248400" y="1752600"/>
            <a:ext cx="318293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 descr="~LWF0008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9296400" y="1752600"/>
            <a:ext cx="27828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~LWF0000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103689" y="1752600"/>
            <a:ext cx="24225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6400800" y="4114800"/>
            <a:ext cx="1524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572000" y="990600"/>
            <a:ext cx="7620000" cy="579438"/>
            <a:chOff x="1219200" y="1066800"/>
            <a:chExt cx="7620000" cy="579438"/>
          </a:xfrm>
        </p:grpSpPr>
        <p:sp>
          <p:nvSpPr>
            <p:cNvPr id="10253" name="Text Box 6"/>
            <p:cNvSpPr txBox="1">
              <a:spLocks noChangeArrowheads="1"/>
            </p:cNvSpPr>
            <p:nvPr/>
          </p:nvSpPr>
          <p:spPr bwMode="auto">
            <a:xfrm>
              <a:off x="1219200" y="1066800"/>
              <a:ext cx="2590800" cy="579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 dirty="0">
                  <a:solidFill>
                    <a:schemeClr val="accent4">
                      <a:lumMod val="50000"/>
                    </a:schemeClr>
                  </a:solidFill>
                </a:rPr>
                <a:t>Carnivore</a:t>
              </a:r>
            </a:p>
          </p:txBody>
        </p:sp>
        <p:sp>
          <p:nvSpPr>
            <p:cNvPr id="10254" name="Text Box 7"/>
            <p:cNvSpPr txBox="1">
              <a:spLocks noChangeArrowheads="1"/>
            </p:cNvSpPr>
            <p:nvPr/>
          </p:nvSpPr>
          <p:spPr bwMode="auto">
            <a:xfrm>
              <a:off x="3733800" y="1066800"/>
              <a:ext cx="2514600" cy="579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 dirty="0">
                  <a:solidFill>
                    <a:schemeClr val="accent4">
                      <a:lumMod val="50000"/>
                    </a:schemeClr>
                  </a:solidFill>
                </a:rPr>
                <a:t>Omnivore</a:t>
              </a:r>
            </a:p>
          </p:txBody>
        </p:sp>
        <p:sp>
          <p:nvSpPr>
            <p:cNvPr id="10255" name="Text Box 8"/>
            <p:cNvSpPr txBox="1">
              <a:spLocks noChangeArrowheads="1"/>
            </p:cNvSpPr>
            <p:nvPr/>
          </p:nvSpPr>
          <p:spPr bwMode="auto">
            <a:xfrm>
              <a:off x="6248400" y="1066800"/>
              <a:ext cx="2590800" cy="579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 dirty="0">
                  <a:solidFill>
                    <a:schemeClr val="accent4">
                      <a:lumMod val="50000"/>
                    </a:schemeClr>
                  </a:solidFill>
                </a:rPr>
                <a:t>Herbivore</a:t>
              </a:r>
            </a:p>
          </p:txBody>
        </p:sp>
      </p:grpSp>
      <p:sp>
        <p:nvSpPr>
          <p:cNvPr id="10248" name="TextBox 10"/>
          <p:cNvSpPr txBox="1">
            <a:spLocks noChangeArrowheads="1"/>
          </p:cNvSpPr>
          <p:nvPr/>
        </p:nvSpPr>
        <p:spPr bwMode="auto">
          <a:xfrm>
            <a:off x="5867400" y="5257800"/>
            <a:ext cx="45346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Can Animal Digest Cellulose?</a:t>
            </a: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343400" y="5715000"/>
            <a:ext cx="7620000" cy="579438"/>
            <a:chOff x="1219200" y="1066800"/>
            <a:chExt cx="7620000" cy="579438"/>
          </a:xfrm>
        </p:grpSpPr>
        <p:sp>
          <p:nvSpPr>
            <p:cNvPr id="10250" name="Text Box 6"/>
            <p:cNvSpPr txBox="1">
              <a:spLocks noChangeArrowheads="1"/>
            </p:cNvSpPr>
            <p:nvPr/>
          </p:nvSpPr>
          <p:spPr bwMode="auto">
            <a:xfrm>
              <a:off x="1219200" y="1066800"/>
              <a:ext cx="2590800" cy="579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 b="1" dirty="0">
                  <a:solidFill>
                    <a:srgbClr val="C00000"/>
                  </a:solidFill>
                </a:rPr>
                <a:t>No</a:t>
              </a:r>
              <a:r>
                <a:rPr lang="en-US" sz="3200" b="1" dirty="0">
                  <a:solidFill>
                    <a:srgbClr val="FF9900"/>
                  </a:solidFill>
                </a:rPr>
                <a:t>	</a:t>
              </a:r>
            </a:p>
          </p:txBody>
        </p:sp>
        <p:sp>
          <p:nvSpPr>
            <p:cNvPr id="10251" name="Text Box 7"/>
            <p:cNvSpPr txBox="1">
              <a:spLocks noChangeArrowheads="1"/>
            </p:cNvSpPr>
            <p:nvPr/>
          </p:nvSpPr>
          <p:spPr bwMode="auto">
            <a:xfrm>
              <a:off x="3733800" y="1066800"/>
              <a:ext cx="2514600" cy="579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 b="1" dirty="0">
                  <a:solidFill>
                    <a:srgbClr val="C00000"/>
                  </a:solidFill>
                </a:rPr>
                <a:t>Somewhat</a:t>
              </a:r>
            </a:p>
          </p:txBody>
        </p:sp>
        <p:sp>
          <p:nvSpPr>
            <p:cNvPr id="10252" name="Text Box 8"/>
            <p:cNvSpPr txBox="1">
              <a:spLocks noChangeArrowheads="1"/>
            </p:cNvSpPr>
            <p:nvPr/>
          </p:nvSpPr>
          <p:spPr bwMode="auto">
            <a:xfrm>
              <a:off x="6248400" y="1066800"/>
              <a:ext cx="2590800" cy="579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 b="1" dirty="0">
                  <a:solidFill>
                    <a:srgbClr val="C00000"/>
                  </a:solidFill>
                </a:rPr>
                <a:t>Yes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6941EF67-B59A-45D8-AC65-EC6F30ECE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6705600" cy="9906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Mammalian Digestive Systems: Gut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>
            <a:off x="228600" y="1752600"/>
            <a:ext cx="3505200" cy="44958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True Stomach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secretes enzymes for digestion –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acid/pepsin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Small Intestines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absorption of nutrients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Large Intestines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Absorption of water, some nutrients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924800" y="1524000"/>
            <a:ext cx="1295400" cy="12192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105400" y="1676400"/>
            <a:ext cx="1600200" cy="1524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10896600" y="1981200"/>
            <a:ext cx="990600" cy="9906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0363200" y="14478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</a:rPr>
              <a:t>Abomasum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39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686800" cy="1143000"/>
          </a:xfrm>
        </p:spPr>
        <p:txBody>
          <a:bodyPr/>
          <a:lstStyle/>
          <a:p>
            <a:r>
              <a:rPr lang="en-US" dirty="0"/>
              <a:t>Limited Cellulose Digestion </a:t>
            </a:r>
            <a:r>
              <a:rPr lang="en-US" sz="2400" i="1" dirty="0"/>
              <a:t>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408920" cy="4023360"/>
          </a:xfrm>
        </p:spPr>
        <p:txBody>
          <a:bodyPr/>
          <a:lstStyle/>
          <a:p>
            <a:r>
              <a:rPr lang="en-US" sz="2800" dirty="0"/>
              <a:t>Carnivores &amp; omnivores = </a:t>
            </a:r>
            <a:r>
              <a:rPr lang="en-US" sz="2800" i="1" dirty="0" err="1"/>
              <a:t>Monogastrics</a:t>
            </a:r>
            <a:endParaRPr lang="en-US" sz="2800" i="1" dirty="0"/>
          </a:p>
          <a:p>
            <a:r>
              <a:rPr lang="en-US" sz="2800" dirty="0"/>
              <a:t>No rumen or large </a:t>
            </a:r>
            <a:r>
              <a:rPr lang="en-US" sz="2800" dirty="0" err="1"/>
              <a:t>cecum</a:t>
            </a:r>
            <a:r>
              <a:rPr lang="en-US" sz="2800" dirty="0"/>
              <a:t>/colon for fermentation</a:t>
            </a:r>
          </a:p>
          <a:p>
            <a:r>
              <a:rPr lang="en-US" sz="2800" dirty="0"/>
              <a:t>Get energy from simple carbohydrates</a:t>
            </a:r>
          </a:p>
          <a:p>
            <a:pPr lvl="1"/>
            <a:r>
              <a:rPr lang="en-US" sz="2400" dirty="0"/>
              <a:t>Sugar</a:t>
            </a:r>
          </a:p>
          <a:p>
            <a:pPr lvl="1"/>
            <a:r>
              <a:rPr lang="en-US" sz="2400" dirty="0"/>
              <a:t>Starches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 cstate="print"/>
          <a:srcRect b="53886"/>
          <a:stretch>
            <a:fillRect/>
          </a:stretch>
        </p:blipFill>
        <p:spPr bwMode="auto">
          <a:xfrm>
            <a:off x="609600" y="4191000"/>
            <a:ext cx="434885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 t="43523"/>
          <a:stretch>
            <a:fillRect/>
          </a:stretch>
        </p:blipFill>
        <p:spPr bwMode="auto">
          <a:xfrm>
            <a:off x="5181600" y="4114800"/>
            <a:ext cx="368617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96399" y="2092659"/>
            <a:ext cx="2766891" cy="1500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509043" y="3698610"/>
            <a:ext cx="2554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Examples:  Swine, humans, raccoons, bears</a:t>
            </a:r>
          </a:p>
        </p:txBody>
      </p:sp>
    </p:spTree>
    <p:extLst>
      <p:ext uri="{BB962C8B-B14F-4D97-AF65-F5344CB8AC3E}">
        <p14:creationId xmlns:p14="http://schemas.microsoft.com/office/powerpoint/2010/main" val="2638862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058400" cy="1450757"/>
          </a:xfrm>
        </p:spPr>
        <p:txBody>
          <a:bodyPr/>
          <a:lstStyle/>
          <a:p>
            <a:r>
              <a:rPr lang="en-US" dirty="0"/>
              <a:t>Cellulose Digestion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543800" cy="4023360"/>
          </a:xfrm>
        </p:spPr>
        <p:txBody>
          <a:bodyPr>
            <a:normAutofit/>
          </a:bodyPr>
          <a:lstStyle/>
          <a:p>
            <a:r>
              <a:rPr lang="en-US" sz="3200" dirty="0"/>
              <a:t>Herbivores</a:t>
            </a:r>
          </a:p>
          <a:p>
            <a:r>
              <a:rPr lang="en-US" sz="3200" dirty="0"/>
              <a:t>Requires Large Fermentation Organ:</a:t>
            </a:r>
          </a:p>
          <a:p>
            <a:pPr lvl="1"/>
            <a:r>
              <a:rPr lang="en-US" sz="2800" dirty="0"/>
              <a:t>Houses microbes</a:t>
            </a:r>
          </a:p>
          <a:p>
            <a:pPr lvl="1"/>
            <a:r>
              <a:rPr lang="en-US" sz="2800" dirty="0"/>
              <a:t>Microbes</a:t>
            </a:r>
          </a:p>
          <a:p>
            <a:pPr lvl="2"/>
            <a:r>
              <a:rPr lang="en-US" sz="2000" dirty="0"/>
              <a:t>Break cellulose </a:t>
            </a:r>
            <a:r>
              <a:rPr lang="el-GR" sz="2000" dirty="0"/>
              <a:t>β</a:t>
            </a:r>
            <a:r>
              <a:rPr lang="en-US" sz="2000" dirty="0"/>
              <a:t>1-4 bonds</a:t>
            </a:r>
          </a:p>
          <a:p>
            <a:pPr lvl="2"/>
            <a:r>
              <a:rPr lang="en-US" sz="2000" dirty="0"/>
              <a:t>Release VFAs as byproduct</a:t>
            </a:r>
          </a:p>
          <a:p>
            <a:pPr lvl="2"/>
            <a:r>
              <a:rPr lang="en-US" sz="2000" dirty="0"/>
              <a:t>VFA transported to liver converted to usable energy compounds:</a:t>
            </a:r>
          </a:p>
          <a:p>
            <a:pPr lvl="3"/>
            <a:r>
              <a:rPr lang="en-US" sz="2000" dirty="0"/>
              <a:t>Glucose, </a:t>
            </a:r>
            <a:r>
              <a:rPr lang="en-US" sz="2000" dirty="0" err="1"/>
              <a:t>aceyl</a:t>
            </a:r>
            <a:r>
              <a:rPr lang="en-US" sz="2000" dirty="0"/>
              <a:t> </a:t>
            </a:r>
            <a:r>
              <a:rPr lang="en-US" sz="2000" dirty="0" err="1"/>
              <a:t>coA</a:t>
            </a:r>
            <a:r>
              <a:rPr lang="en-US" sz="2000" dirty="0"/>
              <a:t>, </a:t>
            </a:r>
            <a:r>
              <a:rPr lang="en-US" sz="2000" dirty="0" err="1"/>
              <a:t>oxyacetyl</a:t>
            </a:r>
            <a:r>
              <a:rPr lang="en-US" sz="2000" dirty="0"/>
              <a:t> acid, and fats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screen"/>
          <a:srcRect l="26374"/>
          <a:stretch>
            <a:fillRect/>
          </a:stretch>
        </p:blipFill>
        <p:spPr bwMode="auto">
          <a:xfrm>
            <a:off x="6553200" y="0"/>
            <a:ext cx="5105400" cy="1688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239000" y="19812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Examples:  Cows, horses, sheep, goats, deer, elephants, rabbits &amp; rodents</a:t>
            </a:r>
          </a:p>
        </p:txBody>
      </p:sp>
    </p:spTree>
    <p:extLst>
      <p:ext uri="{BB962C8B-B14F-4D97-AF65-F5344CB8AC3E}">
        <p14:creationId xmlns:p14="http://schemas.microsoft.com/office/powerpoint/2010/main" val="2692210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725A3B41-7376-44C6-902B-8F49F1434704}"/>
              </a:ext>
            </a:extLst>
          </p:cNvPr>
          <p:cNvSpPr txBox="1">
            <a:spLocks/>
          </p:cNvSpPr>
          <p:nvPr/>
        </p:nvSpPr>
        <p:spPr>
          <a:xfrm>
            <a:off x="228600" y="152400"/>
            <a:ext cx="10058400" cy="1450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Mammalian Digestive Systems: fermentation</a:t>
            </a:r>
            <a:br>
              <a:rPr lang="en-US" sz="4000" dirty="0"/>
            </a:br>
            <a:endParaRPr lang="en-US" sz="4000" dirty="0"/>
          </a:p>
        </p:txBody>
      </p:sp>
      <p:pic>
        <p:nvPicPr>
          <p:cNvPr id="10" name="Picture 2" descr="~LWF00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801" y="2209800"/>
            <a:ext cx="3630084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F5_18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3601" y="2209801"/>
            <a:ext cx="3534833" cy="409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F5_17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31201" y="2209800"/>
            <a:ext cx="35179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33400" y="838200"/>
            <a:ext cx="10668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dirty="0">
                <a:solidFill>
                  <a:schemeClr val="accent4">
                    <a:lumMod val="50000"/>
                  </a:schemeClr>
                </a:solidFill>
              </a:rPr>
              <a:t>3 places to ferment cellulose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914400" y="1524000"/>
            <a:ext cx="314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dirty="0">
                <a:solidFill>
                  <a:schemeClr val="accent4">
                    <a:lumMod val="50000"/>
                  </a:schemeClr>
                </a:solidFill>
              </a:rPr>
              <a:t>Foregut (rumen)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4495800" y="1524000"/>
            <a:ext cx="355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dirty="0">
                <a:solidFill>
                  <a:schemeClr val="accent4">
                    <a:lumMod val="50000"/>
                  </a:schemeClr>
                </a:solidFill>
              </a:rPr>
              <a:t>Hindgut: </a:t>
            </a:r>
            <a:r>
              <a:rPr lang="en-US" altLang="en-US" sz="2800" dirty="0" err="1">
                <a:solidFill>
                  <a:schemeClr val="accent4">
                    <a:lumMod val="50000"/>
                  </a:schemeClr>
                </a:solidFill>
              </a:rPr>
              <a:t>cecum</a:t>
            </a:r>
            <a:endParaRPr lang="en-US" alt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8382000" y="1600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dirty="0" err="1">
                <a:solidFill>
                  <a:schemeClr val="accent4">
                    <a:lumMod val="50000"/>
                  </a:schemeClr>
                </a:solidFill>
              </a:rPr>
              <a:t>Hindgut:colon</a:t>
            </a:r>
            <a:endParaRPr lang="en-US" alt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2362200" y="2057400"/>
            <a:ext cx="533400" cy="990600"/>
          </a:xfrm>
          <a:prstGeom prst="line">
            <a:avLst/>
          </a:prstGeom>
          <a:noFill/>
          <a:ln w="38100">
            <a:solidFill>
              <a:schemeClr val="accent4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" name="Line 10"/>
          <p:cNvSpPr>
            <a:spLocks noChangeShapeType="1"/>
          </p:cNvSpPr>
          <p:nvPr/>
        </p:nvSpPr>
        <p:spPr bwMode="auto">
          <a:xfrm>
            <a:off x="6477000" y="2057400"/>
            <a:ext cx="838200" cy="2133600"/>
          </a:xfrm>
          <a:prstGeom prst="line">
            <a:avLst/>
          </a:prstGeom>
          <a:noFill/>
          <a:ln w="38100">
            <a:solidFill>
              <a:schemeClr val="accent4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 flipH="1">
            <a:off x="9652000" y="2133600"/>
            <a:ext cx="101600" cy="2667000"/>
          </a:xfrm>
          <a:prstGeom prst="line">
            <a:avLst/>
          </a:prstGeom>
          <a:noFill/>
          <a:ln w="38100">
            <a:solidFill>
              <a:schemeClr val="accent4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57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Cellulose Digestion - Foregut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1"/>
            <a:ext cx="9753600" cy="2667000"/>
          </a:xfrm>
        </p:spPr>
        <p:txBody>
          <a:bodyPr/>
          <a:lstStyle/>
          <a:p>
            <a:r>
              <a:rPr lang="en-US" sz="2800" dirty="0"/>
              <a:t>Ruminants and </a:t>
            </a:r>
            <a:r>
              <a:rPr lang="en-US" sz="2800" dirty="0" err="1"/>
              <a:t>Camelids</a:t>
            </a:r>
            <a:endParaRPr lang="en-US" sz="2800" dirty="0"/>
          </a:p>
          <a:p>
            <a:pPr lvl="1"/>
            <a:r>
              <a:rPr lang="en-US" sz="2400" dirty="0"/>
              <a:t>Examples: Cow, sheep, deer, bison, elk, pronghorn, alpacas, llamas, camels</a:t>
            </a:r>
          </a:p>
          <a:p>
            <a:pPr lvl="1"/>
            <a:r>
              <a:rPr lang="en-US" sz="2400" dirty="0"/>
              <a:t>Have a </a:t>
            </a:r>
            <a:r>
              <a:rPr lang="en-US" sz="2400" u="sng" dirty="0"/>
              <a:t>rumen</a:t>
            </a:r>
            <a:r>
              <a:rPr lang="en-US" sz="2400" dirty="0"/>
              <a:t> for fermentation – fermentation comes BEFORE enzymatic digestion</a:t>
            </a:r>
          </a:p>
          <a:p>
            <a:pPr lvl="1"/>
            <a:r>
              <a:rPr lang="en-US" sz="2400" dirty="0"/>
              <a:t>Most regurgitate food for extra chewing (rumination)</a:t>
            </a:r>
          </a:p>
          <a:p>
            <a:pPr lvl="1"/>
            <a:r>
              <a:rPr lang="en-US" sz="2400" dirty="0"/>
              <a:t>How it works:</a:t>
            </a:r>
          </a:p>
          <a:p>
            <a:pPr lvl="1"/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9939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96276" y="4368800"/>
              <a:ext cx="1597025" cy="485775"/>
            </p14:xfrm>
          </p:contentPart>
        </mc:Choice>
        <mc:Fallback xmlns="">
          <p:pic>
            <p:nvPicPr>
              <p:cNvPr id="39939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289806" y="4362328"/>
                <a:ext cx="1609246" cy="4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9940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25950" y="3833813"/>
              <a:ext cx="3913188" cy="1101725"/>
            </p14:xfrm>
          </p:contentPart>
        </mc:Choice>
        <mc:Fallback xmlns="">
          <p:pic>
            <p:nvPicPr>
              <p:cNvPr id="39940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419466" y="3827341"/>
                <a:ext cx="3925436" cy="11139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9941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357689" y="4084637"/>
              <a:ext cx="3932237" cy="1485900"/>
            </p14:xfrm>
          </p:contentPart>
        </mc:Choice>
        <mc:Fallback xmlns="">
          <p:pic>
            <p:nvPicPr>
              <p:cNvPr id="39941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4351194" y="4078169"/>
                <a:ext cx="3944506" cy="14981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9947" name="Ink 1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997326" y="3956049"/>
              <a:ext cx="1793875" cy="698500"/>
            </p14:xfrm>
          </p:contentPart>
        </mc:Choice>
        <mc:Fallback xmlns="">
          <p:pic>
            <p:nvPicPr>
              <p:cNvPr id="39947" name="Ink 1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3990833" y="3949568"/>
                <a:ext cx="1806140" cy="7107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9951" name="Ink 1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165850" y="4033837"/>
              <a:ext cx="465138" cy="379412"/>
            </p14:xfrm>
          </p:contentPart>
        </mc:Choice>
        <mc:Fallback xmlns="">
          <p:pic>
            <p:nvPicPr>
              <p:cNvPr id="39951" name="Ink 1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6151360" y="4019342"/>
                <a:ext cx="493394" cy="4076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955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72264" y="4348162"/>
              <a:ext cx="1260475" cy="1058862"/>
            </p14:xfrm>
          </p:contentPart>
        </mc:Choice>
        <mc:Fallback xmlns="">
          <p:pic>
            <p:nvPicPr>
              <p:cNvPr id="39955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6662914" y="4338807"/>
                <a:ext cx="1279175" cy="10775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995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173914" y="4741863"/>
              <a:ext cx="706437" cy="579437"/>
            </p14:xfrm>
          </p:contentPart>
        </mc:Choice>
        <mc:Fallback xmlns="">
          <p:pic>
            <p:nvPicPr>
              <p:cNvPr id="3995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7164538" y="4732453"/>
                <a:ext cx="725189" cy="5982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9959" name="Ink 2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77226" y="4337050"/>
              <a:ext cx="1781175" cy="595313"/>
            </p14:xfrm>
          </p:contentPart>
        </mc:Choice>
        <mc:Fallback xmlns="">
          <p:pic>
            <p:nvPicPr>
              <p:cNvPr id="39959" name="Ink 2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8267868" y="4327635"/>
                <a:ext cx="1799890" cy="6141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9961" name="Ink 2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97875" y="4467225"/>
              <a:ext cx="604838" cy="842963"/>
            </p14:xfrm>
          </p:contentPart>
        </mc:Choice>
        <mc:Fallback xmlns="">
          <p:pic>
            <p:nvPicPr>
              <p:cNvPr id="39961" name="Ink 2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8388520" y="4457867"/>
                <a:ext cx="623548" cy="86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9962" name="Ink 2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58238" y="5075238"/>
              <a:ext cx="914400" cy="511175"/>
            </p14:xfrm>
          </p:contentPart>
        </mc:Choice>
        <mc:Fallback xmlns="">
          <p:pic>
            <p:nvPicPr>
              <p:cNvPr id="39962" name="Ink 2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8748889" y="5065872"/>
                <a:ext cx="933098" cy="5299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9963" name="Ink 2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825038" y="4705349"/>
              <a:ext cx="622300" cy="395288"/>
            </p14:xfrm>
          </p:contentPart>
        </mc:Choice>
        <mc:Fallback xmlns="">
          <p:pic>
            <p:nvPicPr>
              <p:cNvPr id="39963" name="Ink 2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9815675" y="4695972"/>
                <a:ext cx="641027" cy="4140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966" name="Ink 3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036051" y="5580062"/>
              <a:ext cx="593725" cy="336550"/>
            </p14:xfrm>
          </p:contentPart>
        </mc:Choice>
        <mc:Fallback xmlns="">
          <p:pic>
            <p:nvPicPr>
              <p:cNvPr id="39966" name="Ink 3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9026690" y="5570703"/>
                <a:ext cx="612448" cy="3552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9967" name="Ink 3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85339" y="5399087"/>
              <a:ext cx="65087" cy="107950"/>
            </p14:xfrm>
          </p:contentPart>
        </mc:Choice>
        <mc:Fallback xmlns="">
          <p:pic>
            <p:nvPicPr>
              <p:cNvPr id="39967" name="Ink 3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9675938" y="5389824"/>
                <a:ext cx="83890" cy="1264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9968" name="Ink 3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880600" y="4999037"/>
              <a:ext cx="711200" cy="430212"/>
            </p14:xfrm>
          </p:contentPart>
        </mc:Choice>
        <mc:Fallback xmlns="">
          <p:pic>
            <p:nvPicPr>
              <p:cNvPr id="39968" name="Ink 3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9871233" y="4989669"/>
                <a:ext cx="729935" cy="4489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9970" name="Ink 3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444039" y="5837237"/>
              <a:ext cx="314325" cy="265112"/>
            </p14:xfrm>
          </p:contentPart>
        </mc:Choice>
        <mc:Fallback xmlns="">
          <p:pic>
            <p:nvPicPr>
              <p:cNvPr id="39970" name="Ink 3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9434678" y="5827897"/>
                <a:ext cx="333048" cy="2837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9972" name="Ink 3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121901" y="5838825"/>
              <a:ext cx="28575" cy="22225"/>
            </p14:xfrm>
          </p:contentPart>
        </mc:Choice>
        <mc:Fallback xmlns="">
          <p:pic>
            <p:nvPicPr>
              <p:cNvPr id="39972" name="Ink 3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10112497" y="5829653"/>
                <a:ext cx="47384" cy="405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9973" name="Ink 3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815514" y="5489575"/>
              <a:ext cx="720725" cy="682625"/>
            </p14:xfrm>
          </p:contentPart>
        </mc:Choice>
        <mc:Fallback xmlns="">
          <p:pic>
            <p:nvPicPr>
              <p:cNvPr id="39973" name="Ink 3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9806149" y="5480219"/>
                <a:ext cx="739454" cy="7013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9974" name="Ink 3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76926" y="4075112"/>
              <a:ext cx="728663" cy="392112"/>
            </p14:xfrm>
          </p:contentPart>
        </mc:Choice>
        <mc:Fallback xmlns="">
          <p:pic>
            <p:nvPicPr>
              <p:cNvPr id="39974" name="Ink 3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>
                <a:off x="5867533" y="4065776"/>
                <a:ext cx="747449" cy="4107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9975" name="Ink 3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24614" y="4840288"/>
              <a:ext cx="185737" cy="282575"/>
            </p14:xfrm>
          </p:contentPart>
        </mc:Choice>
        <mc:Fallback xmlns="">
          <p:pic>
            <p:nvPicPr>
              <p:cNvPr id="39975" name="Ink 3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9" cstate="print"/>
              <a:stretch>
                <a:fillRect/>
              </a:stretch>
            </p:blipFill>
            <p:spPr>
              <a:xfrm>
                <a:off x="6415237" y="4830759"/>
                <a:ext cx="204491" cy="3016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9976" name="Ink 4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780214" y="4692650"/>
              <a:ext cx="111125" cy="85725"/>
            </p14:xfrm>
          </p:contentPart>
        </mc:Choice>
        <mc:Fallback xmlns="">
          <p:pic>
            <p:nvPicPr>
              <p:cNvPr id="39976" name="Ink 4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1" cstate="print"/>
              <a:stretch>
                <a:fillRect/>
              </a:stretch>
            </p:blipFill>
            <p:spPr>
              <a:xfrm>
                <a:off x="6770864" y="4683363"/>
                <a:ext cx="129826" cy="1042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9977" name="Ink 4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99288" y="4424363"/>
              <a:ext cx="158750" cy="115887"/>
            </p14:xfrm>
          </p:contentPart>
        </mc:Choice>
        <mc:Fallback xmlns="">
          <p:pic>
            <p:nvPicPr>
              <p:cNvPr id="39977" name="Ink 4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3" cstate="print"/>
              <a:stretch>
                <a:fillRect/>
              </a:stretch>
            </p:blipFill>
            <p:spPr>
              <a:xfrm>
                <a:off x="6989950" y="4414918"/>
                <a:ext cx="177426" cy="1347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9982" name="Ink 4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708651" y="4032250"/>
              <a:ext cx="1406525" cy="1103313"/>
            </p14:xfrm>
          </p:contentPart>
        </mc:Choice>
        <mc:Fallback xmlns="">
          <p:pic>
            <p:nvPicPr>
              <p:cNvPr id="39982" name="Ink 4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5" cstate="print"/>
              <a:stretch>
                <a:fillRect/>
              </a:stretch>
            </p:blipFill>
            <p:spPr>
              <a:xfrm>
                <a:off x="5699277" y="4022885"/>
                <a:ext cx="1425274" cy="11220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9983" name="Ink 4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318375" y="4800600"/>
              <a:ext cx="719138" cy="682625"/>
            </p14:xfrm>
          </p:contentPart>
        </mc:Choice>
        <mc:Fallback xmlns="">
          <p:pic>
            <p:nvPicPr>
              <p:cNvPr id="39983" name="Ink 4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 cstate="print"/>
              <a:stretch>
                <a:fillRect/>
              </a:stretch>
            </p:blipFill>
            <p:spPr>
              <a:xfrm>
                <a:off x="7309007" y="4791254"/>
                <a:ext cx="737873" cy="7013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9984" name="Ink 4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80325" y="4906962"/>
              <a:ext cx="496888" cy="514350"/>
            </p14:xfrm>
          </p:contentPart>
        </mc:Choice>
        <mc:Fallback xmlns="">
          <p:pic>
            <p:nvPicPr>
              <p:cNvPr id="39984" name="Ink 4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9" cstate="print"/>
              <a:stretch>
                <a:fillRect/>
              </a:stretch>
            </p:blipFill>
            <p:spPr>
              <a:xfrm>
                <a:off x="7670957" y="4897610"/>
                <a:ext cx="515625" cy="53305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3849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Cellulose Digestion - Hindgut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10820400" cy="2667000"/>
          </a:xfrm>
        </p:spPr>
        <p:txBody>
          <a:bodyPr>
            <a:normAutofit lnSpcReduction="10000"/>
          </a:bodyPr>
          <a:lstStyle/>
          <a:p>
            <a:r>
              <a:rPr lang="en-US" sz="2800" dirty="0" err="1"/>
              <a:t>Cecal</a:t>
            </a:r>
            <a:r>
              <a:rPr lang="en-US" sz="2800" dirty="0"/>
              <a:t> and colon </a:t>
            </a:r>
            <a:r>
              <a:rPr lang="en-US" sz="2800" dirty="0" err="1"/>
              <a:t>fermenters</a:t>
            </a:r>
            <a:endParaRPr lang="en-US" sz="2800" dirty="0"/>
          </a:p>
          <a:p>
            <a:pPr lvl="1"/>
            <a:r>
              <a:rPr lang="en-US" sz="2400" dirty="0"/>
              <a:t>Examples: Horses, rabbits, &amp; some rodents</a:t>
            </a:r>
          </a:p>
          <a:p>
            <a:pPr lvl="1"/>
            <a:r>
              <a:rPr lang="en-US" sz="2400" dirty="0"/>
              <a:t>Have a </a:t>
            </a:r>
            <a:r>
              <a:rPr lang="en-US" sz="2400" u="sng" dirty="0" err="1"/>
              <a:t>cecum</a:t>
            </a:r>
            <a:r>
              <a:rPr lang="en-US" sz="2400" u="sng" dirty="0"/>
              <a:t> or colon </a:t>
            </a:r>
            <a:r>
              <a:rPr lang="en-US" sz="2400" dirty="0"/>
              <a:t>for fermentation – fermentation comes AFTER enzymatic digestion</a:t>
            </a:r>
          </a:p>
          <a:p>
            <a:pPr lvl="1"/>
            <a:r>
              <a:rPr lang="en-US" sz="2400" dirty="0"/>
              <a:t>If </a:t>
            </a:r>
            <a:r>
              <a:rPr lang="en-US" sz="2400" dirty="0" err="1"/>
              <a:t>cecatrophic</a:t>
            </a:r>
            <a:r>
              <a:rPr lang="en-US" sz="2400" dirty="0"/>
              <a:t>, </a:t>
            </a:r>
            <a:r>
              <a:rPr lang="en-US" sz="2400" dirty="0" err="1"/>
              <a:t>reingest</a:t>
            </a:r>
            <a:r>
              <a:rPr lang="en-US" sz="2400" dirty="0"/>
              <a:t> </a:t>
            </a:r>
            <a:r>
              <a:rPr lang="en-US" sz="2400" dirty="0" err="1"/>
              <a:t>cecal</a:t>
            </a:r>
            <a:r>
              <a:rPr lang="en-US" sz="2400" dirty="0"/>
              <a:t> pellets for more thorough digestion and to retain nutrients</a:t>
            </a:r>
          </a:p>
          <a:p>
            <a:pPr lvl="1"/>
            <a:r>
              <a:rPr lang="en-US" sz="2400" dirty="0"/>
              <a:t>How it works:</a:t>
            </a:r>
          </a:p>
          <a:p>
            <a:pPr lvl="1"/>
            <a:endParaRPr lang="en-US" dirty="0"/>
          </a:p>
        </p:txBody>
      </p:sp>
      <p:pic>
        <p:nvPicPr>
          <p:cNvPr id="40977" name="Ink 17"/>
          <p:cNvPicPr>
            <a:picLocks noRot="1" noChangeAspect="1" noEditPoints="1" noChangeArrowheads="1" noChangeShapeType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91864" y="6294805"/>
            <a:ext cx="47384" cy="40569"/>
          </a:xfrm>
          <a:prstGeom prst="rect">
            <a:avLst/>
          </a:prstGeom>
        </p:spPr>
      </p:pic>
      <p:pic>
        <p:nvPicPr>
          <p:cNvPr id="40987" name="Ink 27"/>
          <p:cNvPicPr>
            <a:picLocks noRot="1" noChangeAspect="1" noEditPoints="1" noChangeArrowheads="1" noChangeShapeType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4114800"/>
            <a:ext cx="5622439" cy="1636025"/>
          </a:xfrm>
          <a:prstGeom prst="rect">
            <a:avLst/>
          </a:prstGeom>
        </p:spPr>
      </p:pic>
      <p:pic>
        <p:nvPicPr>
          <p:cNvPr id="40989" name="Ink 29"/>
          <p:cNvPicPr>
            <a:picLocks noRot="1" noChangeAspect="1" noEditPoints="1" noChangeArrowheads="1" noChangeShapeType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0228" y="3855940"/>
            <a:ext cx="1464773" cy="910728"/>
          </a:xfrm>
          <a:prstGeom prst="rect">
            <a:avLst/>
          </a:prstGeom>
        </p:spPr>
      </p:pic>
      <p:pic>
        <p:nvPicPr>
          <p:cNvPr id="40993" name="Ink 33"/>
          <p:cNvPicPr>
            <a:picLocks noRot="1" noChangeAspect="1" noEditPoints="1" noChangeArrowheads="1" noChangeShapeType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22789" y="4600479"/>
            <a:ext cx="385301" cy="426539"/>
          </a:xfrm>
          <a:prstGeom prst="rect">
            <a:avLst/>
          </a:prstGeom>
        </p:spPr>
      </p:pic>
      <p:pic>
        <p:nvPicPr>
          <p:cNvPr id="40992" name="Ink 32"/>
          <p:cNvPicPr>
            <a:picLocks noRot="1" noChangeAspect="1" noEditPoints="1" noChangeArrowheads="1" noChangeShapeType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91106" y="4467114"/>
            <a:ext cx="702740" cy="696441"/>
          </a:xfrm>
          <a:prstGeom prst="rect">
            <a:avLst/>
          </a:prstGeom>
        </p:spPr>
      </p:pic>
      <p:pic>
        <p:nvPicPr>
          <p:cNvPr id="40995" name="Ink 35"/>
          <p:cNvPicPr>
            <a:picLocks noRot="1" noChangeAspect="1" noEditPoints="1" noChangeArrowheads="1" noChangeShapeType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75536" y="3281470"/>
            <a:ext cx="51956" cy="57840"/>
          </a:xfrm>
          <a:prstGeom prst="rect">
            <a:avLst/>
          </a:prstGeom>
        </p:spPr>
      </p:pic>
      <p:pic>
        <p:nvPicPr>
          <p:cNvPr id="40996" name="Ink 36"/>
          <p:cNvPicPr>
            <a:picLocks noRot="1" noChangeAspect="1" noEditPoints="1" noChangeArrowheads="1" noChangeShapeType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73626" y="4333667"/>
            <a:ext cx="444038" cy="374370"/>
          </a:xfrm>
          <a:prstGeom prst="rect">
            <a:avLst/>
          </a:prstGeom>
        </p:spPr>
      </p:pic>
      <p:pic>
        <p:nvPicPr>
          <p:cNvPr id="40997" name="Ink 37"/>
          <p:cNvPicPr>
            <a:picLocks noRot="1" noChangeAspect="1" noEditPoints="1" noChangeArrowheads="1" noChangeShapeType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19818" y="3314601"/>
            <a:ext cx="1650553" cy="1036145"/>
          </a:xfrm>
          <a:prstGeom prst="rect">
            <a:avLst/>
          </a:prstGeom>
        </p:spPr>
      </p:pic>
      <p:pic>
        <p:nvPicPr>
          <p:cNvPr id="40999" name="Ink 39"/>
          <p:cNvPicPr>
            <a:picLocks noRot="1" noChangeAspect="1" noEditPoints="1" noChangeArrowheads="1" noChangeShapeType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559700" y="4981646"/>
            <a:ext cx="1307784" cy="350725"/>
          </a:xfrm>
          <a:prstGeom prst="rect">
            <a:avLst/>
          </a:prstGeom>
        </p:spPr>
      </p:pic>
      <p:pic>
        <p:nvPicPr>
          <p:cNvPr id="41000" name="Ink 40"/>
          <p:cNvPicPr>
            <a:picLocks noRot="1" noChangeAspect="1" noEditPoints="1" noChangeArrowheads="1" noChangeShapeType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51739" y="5389748"/>
            <a:ext cx="437807" cy="337794"/>
          </a:xfrm>
          <a:prstGeom prst="rect">
            <a:avLst/>
          </a:prstGeom>
        </p:spPr>
      </p:pic>
      <p:pic>
        <p:nvPicPr>
          <p:cNvPr id="41001" name="Ink 41"/>
          <p:cNvPicPr>
            <a:picLocks noRot="1" noChangeAspect="1" noEditPoints="1" noChangeArrowheads="1" noChangeShapeType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812141" y="5172230"/>
            <a:ext cx="513977" cy="337857"/>
          </a:xfrm>
          <a:prstGeom prst="rect">
            <a:avLst/>
          </a:prstGeom>
        </p:spPr>
      </p:pic>
      <p:pic>
        <p:nvPicPr>
          <p:cNvPr id="41003" name="Ink 43"/>
          <p:cNvPicPr>
            <a:picLocks noRot="1" noChangeAspect="1" noEditPoints="1" noChangeArrowheads="1" noChangeShapeType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82053" y="5273784"/>
            <a:ext cx="388617" cy="742759"/>
          </a:xfrm>
          <a:prstGeom prst="rect">
            <a:avLst/>
          </a:prstGeom>
        </p:spPr>
      </p:pic>
      <p:pic>
        <p:nvPicPr>
          <p:cNvPr id="41004" name="Ink 44"/>
          <p:cNvPicPr>
            <a:picLocks noRot="1" noChangeAspect="1" noEditPoints="1" noChangeArrowheads="1" noChangeShapeType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950361" y="5419895"/>
            <a:ext cx="1056938" cy="868049"/>
          </a:xfrm>
          <a:prstGeom prst="rect">
            <a:avLst/>
          </a:prstGeom>
        </p:spPr>
      </p:pic>
      <p:pic>
        <p:nvPicPr>
          <p:cNvPr id="41005" name="Ink 45"/>
          <p:cNvPicPr>
            <a:picLocks noRot="1" noChangeAspect="1" noEditPoints="1" noChangeArrowheads="1" noChangeShapeType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8140978" y="5238926"/>
            <a:ext cx="267967" cy="225104"/>
          </a:xfrm>
          <a:prstGeom prst="rect">
            <a:avLst/>
          </a:prstGeom>
        </p:spPr>
      </p:pic>
      <p:pic>
        <p:nvPicPr>
          <p:cNvPr id="41006" name="Ink 46"/>
          <p:cNvPicPr>
            <a:picLocks noRot="1" noChangeAspect="1" noEditPoints="1" noChangeArrowheads="1" noChangeShapeType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644094" y="5762792"/>
            <a:ext cx="896611" cy="529920"/>
          </a:xfrm>
          <a:prstGeom prst="rect">
            <a:avLst/>
          </a:prstGeom>
        </p:spPr>
      </p:pic>
      <p:pic>
        <p:nvPicPr>
          <p:cNvPr id="41007" name="Ink 47"/>
          <p:cNvPicPr>
            <a:picLocks noRot="1" noChangeAspect="1" noEditPoints="1" noChangeArrowheads="1" noChangeShapeType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013871" y="4973764"/>
            <a:ext cx="521930" cy="323624"/>
          </a:xfrm>
          <a:prstGeom prst="rect">
            <a:avLst/>
          </a:prstGeom>
        </p:spPr>
      </p:pic>
      <p:pic>
        <p:nvPicPr>
          <p:cNvPr id="41008" name="Ink 48"/>
          <p:cNvPicPr>
            <a:picLocks noRot="1" noChangeAspect="1" noEditPoints="1" noChangeArrowheads="1" noChangeShapeType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293295" y="4269010"/>
            <a:ext cx="575858" cy="188498"/>
          </a:xfrm>
          <a:prstGeom prst="rect">
            <a:avLst/>
          </a:prstGeom>
        </p:spPr>
      </p:pic>
      <p:pic>
        <p:nvPicPr>
          <p:cNvPr id="41009" name="Ink 49"/>
          <p:cNvPicPr>
            <a:picLocks noRot="1" noChangeAspect="1" noEditPoints="1" noChangeArrowheads="1" noChangeShapeType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291576" y="4327636"/>
            <a:ext cx="166546" cy="102995"/>
          </a:xfrm>
          <a:prstGeom prst="rect">
            <a:avLst/>
          </a:prstGeom>
        </p:spPr>
      </p:pic>
      <p:pic>
        <p:nvPicPr>
          <p:cNvPr id="41011" name="Ink 51"/>
          <p:cNvPicPr>
            <a:picLocks noRot="1" noChangeAspect="1" noEditPoints="1" noChangeArrowheads="1" noChangeShapeType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575475" y="4791138"/>
            <a:ext cx="192472" cy="304703"/>
          </a:xfrm>
          <a:prstGeom prst="rect">
            <a:avLst/>
          </a:prstGeom>
        </p:spPr>
      </p:pic>
      <p:pic>
        <p:nvPicPr>
          <p:cNvPr id="41012" name="Ink 52"/>
          <p:cNvPicPr>
            <a:picLocks noRot="1" noChangeAspect="1" noEditPoints="1" noChangeArrowheads="1" noChangeShapeType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856837" y="4656336"/>
            <a:ext cx="558436" cy="321894"/>
          </a:xfrm>
          <a:prstGeom prst="rect">
            <a:avLst/>
          </a:prstGeom>
        </p:spPr>
      </p:pic>
      <p:pic>
        <p:nvPicPr>
          <p:cNvPr id="41014" name="Ink 54"/>
          <p:cNvPicPr>
            <a:picLocks noRot="1" noChangeAspect="1" noEditPoints="1" noChangeArrowheads="1" noChangeShapeType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9104586" y="4435650"/>
            <a:ext cx="1120465" cy="785490"/>
          </a:xfrm>
          <a:prstGeom prst="rect">
            <a:avLst/>
          </a:prstGeom>
        </p:spPr>
      </p:pic>
      <p:pic>
        <p:nvPicPr>
          <p:cNvPr id="41015" name="Ink 55"/>
          <p:cNvPicPr>
            <a:picLocks noRot="1" noChangeAspect="1" noEditPoints="1" noChangeArrowheads="1" noChangeShapeType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1181434" y="4971710"/>
            <a:ext cx="25882" cy="30870"/>
          </a:xfrm>
          <a:prstGeom prst="rect">
            <a:avLst/>
          </a:prstGeom>
        </p:spPr>
      </p:pic>
      <p:pic>
        <p:nvPicPr>
          <p:cNvPr id="41016" name="Ink 56"/>
          <p:cNvPicPr>
            <a:picLocks noRot="1" noChangeAspect="1" noEditPoints="1" noChangeArrowheads="1" noChangeShapeType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0157105" y="4896052"/>
            <a:ext cx="702939" cy="577475"/>
          </a:xfrm>
          <a:prstGeom prst="rect">
            <a:avLst/>
          </a:prstGeom>
        </p:spPr>
      </p:pic>
      <p:pic>
        <p:nvPicPr>
          <p:cNvPr id="41017" name="Ink 57"/>
          <p:cNvPicPr>
            <a:picLocks noRot="1" noChangeAspect="1" noEditPoints="1" noChangeArrowheads="1" noChangeShapeType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0839720" y="4670473"/>
            <a:ext cx="455309" cy="260283"/>
          </a:xfrm>
          <a:prstGeom prst="rect">
            <a:avLst/>
          </a:prstGeom>
        </p:spPr>
      </p:pic>
      <p:pic>
        <p:nvPicPr>
          <p:cNvPr id="41018" name="Ink 58"/>
          <p:cNvPicPr>
            <a:picLocks noRot="1" noChangeAspect="1" noEditPoints="1" noChangeArrowheads="1" noChangeShapeType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1290578" y="4475359"/>
            <a:ext cx="104455" cy="261572"/>
          </a:xfrm>
          <a:prstGeom prst="rect">
            <a:avLst/>
          </a:prstGeom>
        </p:spPr>
      </p:pic>
      <p:pic>
        <p:nvPicPr>
          <p:cNvPr id="41019" name="Ink 59"/>
          <p:cNvPicPr>
            <a:picLocks noRot="1" noChangeAspect="1" noEditPoints="1" noChangeArrowheads="1" noChangeShapeType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0601612" y="4884931"/>
            <a:ext cx="917237" cy="66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8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-381000"/>
            <a:ext cx="10058400" cy="1450757"/>
          </a:xfrm>
        </p:spPr>
        <p:txBody>
          <a:bodyPr>
            <a:normAutofit/>
          </a:bodyPr>
          <a:lstStyle/>
          <a:p>
            <a:r>
              <a:rPr lang="en-US" altLang="en-US" sz="4000" dirty="0">
                <a:solidFill>
                  <a:schemeClr val="tx1"/>
                </a:solidFill>
              </a:rPr>
              <a:t>Body size interacts with digestive strategies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454400" y="6248401"/>
            <a:ext cx="518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rgbClr val="FFCC00"/>
                </a:solidFill>
              </a:rPr>
              <a:t>Body mass (kg)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676400"/>
            <a:ext cx="4495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Small animals have relatively high metabolism, thus require energy faster relative to their size</a:t>
            </a:r>
          </a:p>
          <a:p>
            <a:pPr>
              <a:buFont typeface="Arial" pitchFamily="34" charset="0"/>
              <a:buChar char="•"/>
            </a:pPr>
            <a:endParaRPr lang="en-US" sz="2400" dirty="0"/>
          </a:p>
          <a:p>
            <a:pPr>
              <a:buFont typeface="Arial" pitchFamily="34" charset="0"/>
              <a:buChar char="•"/>
            </a:pPr>
            <a:r>
              <a:rPr lang="en-US" sz="2400" dirty="0"/>
              <a:t>Small herbivores can speed up digestion by eating higher quality food and passing food through the digestive system faster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295400"/>
            <a:ext cx="6242238" cy="441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10400" y="1981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Mouse to elephant curve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-381000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-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Size distribution of herbivore types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6316" t="11766" b="8818"/>
          <a:stretch>
            <a:fillRect/>
          </a:stretch>
        </p:blipFill>
        <p:spPr bwMode="auto">
          <a:xfrm>
            <a:off x="1962856" y="1276564"/>
            <a:ext cx="7943144" cy="481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05200" y="3352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Cecum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0" y="3352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Colon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0" y="3429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Rumen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676400"/>
            <a:ext cx="4165600" cy="5029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Fermented before digested, often ruminated</a:t>
            </a:r>
          </a:p>
          <a:p>
            <a:pPr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Slow passage, low intake</a:t>
            </a:r>
          </a:p>
          <a:p>
            <a:pPr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Uses microbial protein &amp; energy</a:t>
            </a:r>
          </a:p>
          <a:p>
            <a:pPr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Efficient digestion of cellulose</a:t>
            </a:r>
          </a:p>
          <a:p>
            <a:pPr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Inefficient digestion of cell </a:t>
            </a:r>
            <a:r>
              <a:rPr lang="en-US" altLang="en-US" sz="2000" dirty="0" err="1">
                <a:solidFill>
                  <a:schemeClr val="accent4">
                    <a:lumMod val="50000"/>
                  </a:schemeClr>
                </a:solidFill>
              </a:rPr>
              <a:t>solubles</a:t>
            </a:r>
            <a:endParaRPr lang="en-US" altLang="en-US" sz="2000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Medium to large herbivores </a:t>
            </a:r>
          </a:p>
          <a:p>
            <a:pPr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Moderate quality food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68800" y="1752600"/>
            <a:ext cx="3962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Digested before fermented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Faster passage, moderate intake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If </a:t>
            </a:r>
            <a:r>
              <a:rPr lang="en-US" altLang="en-US" sz="2000" dirty="0" err="1">
                <a:solidFill>
                  <a:schemeClr val="accent4">
                    <a:lumMod val="50000"/>
                  </a:schemeClr>
                </a:solidFill>
              </a:rPr>
              <a:t>cecatrophic</a:t>
            </a: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, uses microbial protein &amp; energy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Less efficient digestion of cellulose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Efficient digestion of cell </a:t>
            </a:r>
            <a:r>
              <a:rPr lang="en-US" altLang="en-US" sz="2000" dirty="0" err="1">
                <a:solidFill>
                  <a:schemeClr val="accent4">
                    <a:lumMod val="50000"/>
                  </a:schemeClr>
                </a:solidFill>
              </a:rPr>
              <a:t>solubles</a:t>
            </a:r>
            <a:endParaRPr lang="en-US" altLang="en-US" sz="2000" dirty="0">
              <a:solidFill>
                <a:schemeClr val="accent4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Small herbivores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Highest quality food</a:t>
            </a:r>
          </a:p>
        </p:txBody>
      </p:sp>
      <p:sp>
        <p:nvSpPr>
          <p:cNvPr id="27652" name="Line 6"/>
          <p:cNvSpPr>
            <a:spLocks noChangeShapeType="1"/>
          </p:cNvSpPr>
          <p:nvPr/>
        </p:nvSpPr>
        <p:spPr bwMode="auto">
          <a:xfrm>
            <a:off x="508000" y="1371600"/>
            <a:ext cx="11379200" cy="0"/>
          </a:xfrm>
          <a:prstGeom prst="line">
            <a:avLst/>
          </a:prstGeom>
          <a:noFill/>
          <a:ln w="38100">
            <a:solidFill>
              <a:schemeClr val="accent4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3" name="Text Box 9"/>
          <p:cNvSpPr txBox="1">
            <a:spLocks noChangeArrowheads="1"/>
          </p:cNvSpPr>
          <p:nvPr/>
        </p:nvSpPr>
        <p:spPr bwMode="auto">
          <a:xfrm>
            <a:off x="609600" y="5334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dirty="0">
                <a:solidFill>
                  <a:schemeClr val="accent4">
                    <a:lumMod val="50000"/>
                  </a:schemeClr>
                </a:solidFill>
              </a:rPr>
              <a:t>Foregut</a:t>
            </a:r>
          </a:p>
        </p:txBody>
      </p:sp>
      <p:sp>
        <p:nvSpPr>
          <p:cNvPr id="27654" name="Text Box 10"/>
          <p:cNvSpPr txBox="1">
            <a:spLocks noChangeArrowheads="1"/>
          </p:cNvSpPr>
          <p:nvPr/>
        </p:nvSpPr>
        <p:spPr bwMode="auto">
          <a:xfrm>
            <a:off x="7823200" y="5334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dirty="0">
                <a:solidFill>
                  <a:schemeClr val="accent4">
                    <a:lumMod val="50000"/>
                  </a:schemeClr>
                </a:solidFill>
              </a:rPr>
              <a:t>Colon</a:t>
            </a:r>
          </a:p>
        </p:txBody>
      </p:sp>
      <p:sp>
        <p:nvSpPr>
          <p:cNvPr id="27655" name="Text Box 11"/>
          <p:cNvSpPr txBox="1">
            <a:spLocks noChangeArrowheads="1"/>
          </p:cNvSpPr>
          <p:nvPr/>
        </p:nvSpPr>
        <p:spPr bwMode="auto">
          <a:xfrm>
            <a:off x="4267200" y="5334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dirty="0" err="1">
                <a:solidFill>
                  <a:schemeClr val="accent4">
                    <a:lumMod val="50000"/>
                  </a:schemeClr>
                </a:solidFill>
              </a:rPr>
              <a:t>Cecum</a:t>
            </a:r>
            <a:endParaRPr lang="en-US" alt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8229600" y="1752600"/>
            <a:ext cx="3962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Digested before fermented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Fast passage, high intake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Doesn’t use microbial protein &amp; energy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Less efficient digestion of cellulose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Efficient digestion of cell </a:t>
            </a:r>
            <a:r>
              <a:rPr lang="en-US" altLang="en-US" sz="2000" dirty="0" err="1">
                <a:solidFill>
                  <a:schemeClr val="accent4">
                    <a:lumMod val="50000"/>
                  </a:schemeClr>
                </a:solidFill>
              </a:rPr>
              <a:t>solubles</a:t>
            </a:r>
            <a:endParaRPr lang="en-US" altLang="en-US"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Large to very</a:t>
            </a:r>
            <a:r>
              <a:rPr lang="en-US" altLang="en-US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large herbivores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solidFill>
                  <a:schemeClr val="accent4">
                    <a:lumMod val="50000"/>
                  </a:schemeClr>
                </a:solidFill>
              </a:rPr>
              <a:t>Low quality food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1524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Summary of herbivore digestive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0CE5B2-B2F1-45E1-A710-4BDE60A1E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1052366" cy="3508248"/>
          </a:xfrm>
        </p:spPr>
        <p:txBody>
          <a:bodyPr>
            <a:normAutofit/>
          </a:bodyPr>
          <a:lstStyle/>
          <a:p>
            <a:r>
              <a:rPr lang="en-US" sz="6600" dirty="0"/>
              <a:t>Animal Foraging Characteristics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8336" y="4412680"/>
            <a:ext cx="8331310" cy="1219200"/>
          </a:xfrm>
        </p:spPr>
        <p:txBody>
          <a:bodyPr/>
          <a:lstStyle/>
          <a:p>
            <a:pPr algn="r"/>
            <a:r>
              <a:rPr lang="en-US" dirty="0"/>
              <a:t>REM 456 - </a:t>
            </a:r>
            <a:r>
              <a:rPr lang="en-US" cap="none" dirty="0"/>
              <a:t>Integrated Rangeland Management</a:t>
            </a:r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64FABCC-F746-4CE7-9540-E57792FD5F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46" y="4946080"/>
            <a:ext cx="5943600" cy="1371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B734239-E289-40C1-89F2-2ECA3A34F215}"/>
              </a:ext>
            </a:extLst>
          </p:cNvPr>
          <p:cNvGrpSpPr/>
          <p:nvPr/>
        </p:nvGrpSpPr>
        <p:grpSpPr>
          <a:xfrm>
            <a:off x="1062842" y="746087"/>
            <a:ext cx="3202379" cy="2423007"/>
            <a:chOff x="1095301" y="770492"/>
            <a:chExt cx="3202379" cy="242300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B2DB2F2-8B2A-445D-BCBC-CD4BE48C3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301" y="770492"/>
              <a:ext cx="3200400" cy="240030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F479FA-D569-46FE-91EC-AF764FAED560}"/>
                </a:ext>
              </a:extLst>
            </p:cNvPr>
            <p:cNvSpPr txBox="1"/>
            <p:nvPr/>
          </p:nvSpPr>
          <p:spPr>
            <a:xfrm>
              <a:off x="3078481" y="2947278"/>
              <a:ext cx="1219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K. Launchbaugh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B517E8-16C0-4359-8C86-688D5BBD0C55}"/>
              </a:ext>
            </a:extLst>
          </p:cNvPr>
          <p:cNvGrpSpPr/>
          <p:nvPr/>
        </p:nvGrpSpPr>
        <p:grpSpPr>
          <a:xfrm>
            <a:off x="4457403" y="768794"/>
            <a:ext cx="4267200" cy="2438400"/>
            <a:chOff x="4876800" y="793199"/>
            <a:chExt cx="4267200" cy="24384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6806F56-3576-4BBC-A304-8ED137B4D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2" r="4687"/>
            <a:stretch/>
          </p:blipFill>
          <p:spPr>
            <a:xfrm>
              <a:off x="4876800" y="793199"/>
              <a:ext cx="4267200" cy="243840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64FF7D-206F-4C07-98F6-7ECFC861565D}"/>
                </a:ext>
              </a:extLst>
            </p:cNvPr>
            <p:cNvSpPr txBox="1"/>
            <p:nvPr/>
          </p:nvSpPr>
          <p:spPr>
            <a:xfrm>
              <a:off x="7924801" y="2985378"/>
              <a:ext cx="1219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NPS.gov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CB09C8D-EF7A-4B55-A026-0F3F899F62C0}"/>
              </a:ext>
            </a:extLst>
          </p:cNvPr>
          <p:cNvGrpSpPr/>
          <p:nvPr/>
        </p:nvGrpSpPr>
        <p:grpSpPr>
          <a:xfrm>
            <a:off x="8820695" y="768794"/>
            <a:ext cx="3200400" cy="2425668"/>
            <a:chOff x="8820695" y="768794"/>
            <a:chExt cx="3200400" cy="242566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3D5FE97-DF74-4B99-A360-1674D109A6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71" t="17597" r="28038" b="22347"/>
            <a:stretch/>
          </p:blipFill>
          <p:spPr>
            <a:xfrm>
              <a:off x="8820695" y="768794"/>
              <a:ext cx="3200400" cy="2425668"/>
            </a:xfrm>
            <a:prstGeom prst="rect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AD9C14-4A99-4B36-BE01-C576572706EF}"/>
                </a:ext>
              </a:extLst>
            </p:cNvPr>
            <p:cNvSpPr txBox="1"/>
            <p:nvPr/>
          </p:nvSpPr>
          <p:spPr>
            <a:xfrm>
              <a:off x="10801896" y="2890944"/>
              <a:ext cx="1219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1">
                      <a:lumMod val="95000"/>
                    </a:schemeClr>
                  </a:solidFill>
                </a:rPr>
                <a:t>J. Olness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72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14"/>
    </mc:Choice>
    <mc:Fallback xmlns="">
      <p:transition spd="slow" advTm="22514"/>
    </mc:Fallback>
  </mc:AlternateContent>
  <p:extLst mod="1">
    <p:ext uri="{E180D4A7-C9FB-4DFB-919C-405C955672EB}">
      <p14:showEvtLst xmlns:p14="http://schemas.microsoft.com/office/powerpoint/2010/main">
        <p14:playEvt time="33" objId="18"/>
        <p14:stopEvt time="21321" objId="18"/>
      </p14:showEvtLst>
    </p:ext>
  </p:extLst>
</p:sld>
</file>

<file path=ppt/theme/theme1.xml><?xml version="1.0" encoding="utf-8"?>
<a:theme xmlns:a="http://schemas.openxmlformats.org/drawingml/2006/main" name="Retrospect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2515</TotalTime>
  <Words>654</Words>
  <Application>Microsoft Office PowerPoint</Application>
  <PresentationFormat>Widescreen</PresentationFormat>
  <Paragraphs>157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Retrospect</vt:lpstr>
      <vt:lpstr>Animal Foraging Characteristics</vt:lpstr>
      <vt:lpstr>Animal species differ in: </vt:lpstr>
      <vt:lpstr>             Herbivore                 Carnivore</vt:lpstr>
      <vt:lpstr>               Herbivore                             Carnivore</vt:lpstr>
      <vt:lpstr>PowerPoint Presentation</vt:lpstr>
      <vt:lpstr>PowerPoint Presentation</vt:lpstr>
      <vt:lpstr>PowerPoint Presentation</vt:lpstr>
      <vt:lpstr>PowerPoint Presentation</vt:lpstr>
      <vt:lpstr>Mammalian Digestive Systems: Gut </vt:lpstr>
      <vt:lpstr>Limited Cellulose Digestion -</vt:lpstr>
      <vt:lpstr>Cellulose Digestion</vt:lpstr>
      <vt:lpstr>PowerPoint Presentation</vt:lpstr>
      <vt:lpstr>Cellulose Digestion - Foregut</vt:lpstr>
      <vt:lpstr>Cellulose Digestion - Hindgut</vt:lpstr>
      <vt:lpstr>Body size interacts with digestive strategies</vt:lpstr>
      <vt:lpstr>PowerPoint Presentation</vt:lpstr>
      <vt:lpstr>PowerPoint Presentation</vt:lpstr>
      <vt:lpstr>Animal Foraging Characteristics</vt:lpstr>
    </vt:vector>
  </TitlesOfParts>
  <Company>AEE,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Rangeland Plant Identification</dc:title>
  <dc:creator>MKunde</dc:creator>
  <cp:lastModifiedBy>Karen Launchbaugh</cp:lastModifiedBy>
  <cp:revision>162</cp:revision>
  <dcterms:created xsi:type="dcterms:W3CDTF">2007-07-05T17:17:36Z</dcterms:created>
  <dcterms:modified xsi:type="dcterms:W3CDTF">2018-01-29T05:45:51Z</dcterms:modified>
</cp:coreProperties>
</file>