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notesSlides/notesSlide14.xml" ContentType="application/vnd.openxmlformats-officedocument.presentationml.notesSlide+xml"/>
  <Override PartName="/ppt/tags/tag4.xml" ContentType="application/vnd.openxmlformats-officedocument.presentationml.tags+xml"/>
  <Override PartName="/ppt/notesSlides/notesSlide15.xml" ContentType="application/vnd.openxmlformats-officedocument.presentationml.notesSlide+xml"/>
  <Override PartName="/ppt/tags/tag5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9" r:id="rId1"/>
  </p:sldMasterIdLst>
  <p:notesMasterIdLst>
    <p:notesMasterId r:id="rId25"/>
  </p:notesMasterIdLst>
  <p:handoutMasterIdLst>
    <p:handoutMasterId r:id="rId26"/>
  </p:handoutMasterIdLst>
  <p:sldIdLst>
    <p:sldId id="303" r:id="rId2"/>
    <p:sldId id="305" r:id="rId3"/>
    <p:sldId id="338" r:id="rId4"/>
    <p:sldId id="307" r:id="rId5"/>
    <p:sldId id="308" r:id="rId6"/>
    <p:sldId id="309" r:id="rId7"/>
    <p:sldId id="310" r:id="rId8"/>
    <p:sldId id="311" r:id="rId9"/>
    <p:sldId id="312" r:id="rId10"/>
    <p:sldId id="342" r:id="rId11"/>
    <p:sldId id="320" r:id="rId12"/>
    <p:sldId id="321" r:id="rId13"/>
    <p:sldId id="322" r:id="rId14"/>
    <p:sldId id="323" r:id="rId15"/>
    <p:sldId id="351" r:id="rId16"/>
    <p:sldId id="325" r:id="rId17"/>
    <p:sldId id="339" r:id="rId18"/>
    <p:sldId id="340" r:id="rId19"/>
    <p:sldId id="346" r:id="rId20"/>
    <p:sldId id="347" r:id="rId21"/>
    <p:sldId id="337" r:id="rId22"/>
    <p:sldId id="352" r:id="rId23"/>
    <p:sldId id="350" r:id="rId24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820000"/>
    <a:srgbClr val="008000"/>
    <a:srgbClr val="FFFFFF"/>
    <a:srgbClr val="D6D5CF"/>
    <a:srgbClr val="D6D5D0"/>
    <a:srgbClr val="E0DFD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95" autoAdjust="0"/>
    <p:restoredTop sz="93638" autoAdjust="0"/>
  </p:normalViewPr>
  <p:slideViewPr>
    <p:cSldViewPr>
      <p:cViewPr varScale="1">
        <p:scale>
          <a:sx n="66" d="100"/>
          <a:sy n="66" d="100"/>
        </p:scale>
        <p:origin x="441" y="3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78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2232" y="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267AD3-9419-4CC3-ABC2-A2A225510260}" type="doc">
      <dgm:prSet loTypeId="urn:microsoft.com/office/officeart/2005/8/layout/radial4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B752B8-0D62-4A0F-8E4A-9280CC78C642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2400" b="1" dirty="0"/>
            <a:t>Fire Spread, Severity and Intensity</a:t>
          </a:r>
        </a:p>
      </dgm:t>
    </dgm:pt>
    <dgm:pt modelId="{133727F9-9E0A-49BE-BB24-F15B2B5E37E2}" type="parTrans" cxnId="{4F73A1DB-68B8-4C1E-867A-3A8BE1723052}">
      <dgm:prSet/>
      <dgm:spPr/>
      <dgm:t>
        <a:bodyPr/>
        <a:lstStyle/>
        <a:p>
          <a:endParaRPr lang="en-US"/>
        </a:p>
      </dgm:t>
    </dgm:pt>
    <dgm:pt modelId="{F4FBACAB-DFD3-43DE-88AA-83054DB577E6}" type="sibTrans" cxnId="{4F73A1DB-68B8-4C1E-867A-3A8BE1723052}">
      <dgm:prSet/>
      <dgm:spPr/>
      <dgm:t>
        <a:bodyPr/>
        <a:lstStyle/>
        <a:p>
          <a:endParaRPr lang="en-US"/>
        </a:p>
      </dgm:t>
    </dgm:pt>
    <dgm:pt modelId="{6D797D73-AEFA-4833-A00F-B81BEB24DAE5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2200" b="1" dirty="0"/>
            <a:t>Weather</a:t>
          </a:r>
        </a:p>
      </dgm:t>
    </dgm:pt>
    <dgm:pt modelId="{9A2B6727-DF35-4B5D-BB02-4CEE60AE9B17}" type="parTrans" cxnId="{442A13EE-4B7A-48F5-BE9F-E8080A3FB276}">
      <dgm:prSet/>
      <dgm:spPr>
        <a:solidFill>
          <a:srgbClr val="820000"/>
        </a:solidFill>
      </dgm:spPr>
      <dgm:t>
        <a:bodyPr/>
        <a:lstStyle/>
        <a:p>
          <a:endParaRPr lang="en-US" dirty="0"/>
        </a:p>
      </dgm:t>
    </dgm:pt>
    <dgm:pt modelId="{1CFEEB55-79A9-4820-A38C-F5F1DEA848EE}" type="sibTrans" cxnId="{442A13EE-4B7A-48F5-BE9F-E8080A3FB276}">
      <dgm:prSet/>
      <dgm:spPr/>
      <dgm:t>
        <a:bodyPr/>
        <a:lstStyle/>
        <a:p>
          <a:endParaRPr lang="en-US"/>
        </a:p>
      </dgm:t>
    </dgm:pt>
    <dgm:pt modelId="{A249B658-2DBC-48D4-9A6E-6D972E6D875C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2200" b="1" dirty="0"/>
            <a:t>Fuel Characteristics</a:t>
          </a:r>
        </a:p>
      </dgm:t>
    </dgm:pt>
    <dgm:pt modelId="{C7A48B36-653E-42FB-84B0-AC7B2BD92FCF}" type="parTrans" cxnId="{3F8285DE-3EDD-410C-9D8C-CCE4A356E8A4}">
      <dgm:prSet/>
      <dgm:spPr>
        <a:solidFill>
          <a:srgbClr val="820000"/>
        </a:solidFill>
      </dgm:spPr>
      <dgm:t>
        <a:bodyPr/>
        <a:lstStyle/>
        <a:p>
          <a:endParaRPr lang="en-US" dirty="0"/>
        </a:p>
      </dgm:t>
    </dgm:pt>
    <dgm:pt modelId="{C4D95EAF-8BC8-4CA4-9AAB-5462D40F3B9E}" type="sibTrans" cxnId="{3F8285DE-3EDD-410C-9D8C-CCE4A356E8A4}">
      <dgm:prSet/>
      <dgm:spPr/>
      <dgm:t>
        <a:bodyPr/>
        <a:lstStyle/>
        <a:p>
          <a:endParaRPr lang="en-US"/>
        </a:p>
      </dgm:t>
    </dgm:pt>
    <dgm:pt modelId="{12D49DB4-83CD-402D-BB9B-2A170328C23A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2200" b="1" dirty="0"/>
            <a:t>Landscape Features </a:t>
          </a:r>
          <a:br>
            <a:rPr lang="en-US" sz="2200" b="1" dirty="0"/>
          </a:br>
          <a:r>
            <a:rPr lang="en-US" sz="2200" b="1" dirty="0"/>
            <a:t>and Context</a:t>
          </a:r>
        </a:p>
      </dgm:t>
    </dgm:pt>
    <dgm:pt modelId="{3974AAF8-41FA-47EF-965D-B0BE394F0E8A}" type="parTrans" cxnId="{AF118649-4027-4D6D-B08C-A87B9C5C48AD}">
      <dgm:prSet/>
      <dgm:spPr>
        <a:solidFill>
          <a:srgbClr val="820000"/>
        </a:solidFill>
      </dgm:spPr>
      <dgm:t>
        <a:bodyPr/>
        <a:lstStyle/>
        <a:p>
          <a:endParaRPr lang="en-US" dirty="0"/>
        </a:p>
      </dgm:t>
    </dgm:pt>
    <dgm:pt modelId="{C03A2275-DE13-43A3-B688-74A59B5B6F97}" type="sibTrans" cxnId="{AF118649-4027-4D6D-B08C-A87B9C5C48AD}">
      <dgm:prSet/>
      <dgm:spPr/>
      <dgm:t>
        <a:bodyPr/>
        <a:lstStyle/>
        <a:p>
          <a:endParaRPr lang="en-US"/>
        </a:p>
      </dgm:t>
    </dgm:pt>
    <dgm:pt modelId="{9372514F-9B7E-4886-AAE6-5003303C984C}" type="pres">
      <dgm:prSet presAssocID="{83267AD3-9419-4CC3-ABC2-A2A22551026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CFE35D9-10B3-4705-BECF-A6A8BCFF9E55}" type="pres">
      <dgm:prSet presAssocID="{B3B752B8-0D62-4A0F-8E4A-9280CC78C642}" presName="centerShape" presStyleLbl="node0" presStyleIdx="0" presStyleCnt="1" custScaleX="164910" custScaleY="90535" custLinFactNeighborX="340" custLinFactNeighborY="3034"/>
      <dgm:spPr/>
    </dgm:pt>
    <dgm:pt modelId="{E7A50475-7CBE-4643-9B5F-252166F6396F}" type="pres">
      <dgm:prSet presAssocID="{9A2B6727-DF35-4B5D-BB02-4CEE60AE9B17}" presName="parTrans" presStyleLbl="bgSibTrans2D1" presStyleIdx="0" presStyleCnt="3"/>
      <dgm:spPr/>
    </dgm:pt>
    <dgm:pt modelId="{C290962F-BBE7-44A9-BF9F-65D49BB11B57}" type="pres">
      <dgm:prSet presAssocID="{6D797D73-AEFA-4833-A00F-B81BEB24DAE5}" presName="node" presStyleLbl="node1" presStyleIdx="0" presStyleCnt="3" custRadScaleRad="102073" custRadScaleInc="-1351">
        <dgm:presLayoutVars>
          <dgm:bulletEnabled val="1"/>
        </dgm:presLayoutVars>
      </dgm:prSet>
      <dgm:spPr/>
    </dgm:pt>
    <dgm:pt modelId="{23DF13DC-01F5-4630-BFB6-53682F8AE911}" type="pres">
      <dgm:prSet presAssocID="{C7A48B36-653E-42FB-84B0-AC7B2BD92FCF}" presName="parTrans" presStyleLbl="bgSibTrans2D1" presStyleIdx="1" presStyleCnt="3"/>
      <dgm:spPr/>
    </dgm:pt>
    <dgm:pt modelId="{982FA42D-70D8-4E26-A638-232F3B05D865}" type="pres">
      <dgm:prSet presAssocID="{A249B658-2DBC-48D4-9A6E-6D972E6D875C}" presName="node" presStyleLbl="node1" presStyleIdx="1" presStyleCnt="3" custScaleX="150579">
        <dgm:presLayoutVars>
          <dgm:bulletEnabled val="1"/>
        </dgm:presLayoutVars>
      </dgm:prSet>
      <dgm:spPr/>
    </dgm:pt>
    <dgm:pt modelId="{335F5D2C-75A8-4590-B2C3-B94677FB1110}" type="pres">
      <dgm:prSet presAssocID="{3974AAF8-41FA-47EF-965D-B0BE394F0E8A}" presName="parTrans" presStyleLbl="bgSibTrans2D1" presStyleIdx="2" presStyleCnt="3"/>
      <dgm:spPr/>
    </dgm:pt>
    <dgm:pt modelId="{C66D3FE3-1203-4E1C-B527-254EB1D6DC17}" type="pres">
      <dgm:prSet presAssocID="{12D49DB4-83CD-402D-BB9B-2A170328C23A}" presName="node" presStyleLbl="node1" presStyleIdx="2" presStyleCnt="3" custScaleX="107554" custRadScaleRad="106364" custRadScaleInc="3944">
        <dgm:presLayoutVars>
          <dgm:bulletEnabled val="1"/>
        </dgm:presLayoutVars>
      </dgm:prSet>
      <dgm:spPr/>
    </dgm:pt>
  </dgm:ptLst>
  <dgm:cxnLst>
    <dgm:cxn modelId="{A0159805-4BDD-4222-8ADB-CB788C6C789D}" type="presOf" srcId="{C7A48B36-653E-42FB-84B0-AC7B2BD92FCF}" destId="{23DF13DC-01F5-4630-BFB6-53682F8AE911}" srcOrd="0" destOrd="0" presId="urn:microsoft.com/office/officeart/2005/8/layout/radial4"/>
    <dgm:cxn modelId="{14687D32-0CE7-4EDF-AF40-D8B215776CB5}" type="presOf" srcId="{12D49DB4-83CD-402D-BB9B-2A170328C23A}" destId="{C66D3FE3-1203-4E1C-B527-254EB1D6DC17}" srcOrd="0" destOrd="0" presId="urn:microsoft.com/office/officeart/2005/8/layout/radial4"/>
    <dgm:cxn modelId="{AF118649-4027-4D6D-B08C-A87B9C5C48AD}" srcId="{B3B752B8-0D62-4A0F-8E4A-9280CC78C642}" destId="{12D49DB4-83CD-402D-BB9B-2A170328C23A}" srcOrd="2" destOrd="0" parTransId="{3974AAF8-41FA-47EF-965D-B0BE394F0E8A}" sibTransId="{C03A2275-DE13-43A3-B688-74A59B5B6F97}"/>
    <dgm:cxn modelId="{0F740E58-2F5A-48CF-AC18-D81819379DEB}" type="presOf" srcId="{B3B752B8-0D62-4A0F-8E4A-9280CC78C642}" destId="{2CFE35D9-10B3-4705-BECF-A6A8BCFF9E55}" srcOrd="0" destOrd="0" presId="urn:microsoft.com/office/officeart/2005/8/layout/radial4"/>
    <dgm:cxn modelId="{605480A0-045B-48F8-9F22-420B396C8404}" type="presOf" srcId="{A249B658-2DBC-48D4-9A6E-6D972E6D875C}" destId="{982FA42D-70D8-4E26-A638-232F3B05D865}" srcOrd="0" destOrd="0" presId="urn:microsoft.com/office/officeart/2005/8/layout/radial4"/>
    <dgm:cxn modelId="{BA90E4B9-AF2A-472E-9A34-3D4144116497}" type="presOf" srcId="{9A2B6727-DF35-4B5D-BB02-4CEE60AE9B17}" destId="{E7A50475-7CBE-4643-9B5F-252166F6396F}" srcOrd="0" destOrd="0" presId="urn:microsoft.com/office/officeart/2005/8/layout/radial4"/>
    <dgm:cxn modelId="{BD9153C8-5A84-4847-AF12-C87676F9498A}" type="presOf" srcId="{6D797D73-AEFA-4833-A00F-B81BEB24DAE5}" destId="{C290962F-BBE7-44A9-BF9F-65D49BB11B57}" srcOrd="0" destOrd="0" presId="urn:microsoft.com/office/officeart/2005/8/layout/radial4"/>
    <dgm:cxn modelId="{E09306D5-DDA3-4118-ACC8-5BEE90FC901A}" type="presOf" srcId="{3974AAF8-41FA-47EF-965D-B0BE394F0E8A}" destId="{335F5D2C-75A8-4590-B2C3-B94677FB1110}" srcOrd="0" destOrd="0" presId="urn:microsoft.com/office/officeart/2005/8/layout/radial4"/>
    <dgm:cxn modelId="{4F73A1DB-68B8-4C1E-867A-3A8BE1723052}" srcId="{83267AD3-9419-4CC3-ABC2-A2A225510260}" destId="{B3B752B8-0D62-4A0F-8E4A-9280CC78C642}" srcOrd="0" destOrd="0" parTransId="{133727F9-9E0A-49BE-BB24-F15B2B5E37E2}" sibTransId="{F4FBACAB-DFD3-43DE-88AA-83054DB577E6}"/>
    <dgm:cxn modelId="{3F8285DE-3EDD-410C-9D8C-CCE4A356E8A4}" srcId="{B3B752B8-0D62-4A0F-8E4A-9280CC78C642}" destId="{A249B658-2DBC-48D4-9A6E-6D972E6D875C}" srcOrd="1" destOrd="0" parTransId="{C7A48B36-653E-42FB-84B0-AC7B2BD92FCF}" sibTransId="{C4D95EAF-8BC8-4CA4-9AAB-5462D40F3B9E}"/>
    <dgm:cxn modelId="{7DBE83EC-589C-4A10-8D71-B93E11A201E6}" type="presOf" srcId="{83267AD3-9419-4CC3-ABC2-A2A225510260}" destId="{9372514F-9B7E-4886-AAE6-5003303C984C}" srcOrd="0" destOrd="0" presId="urn:microsoft.com/office/officeart/2005/8/layout/radial4"/>
    <dgm:cxn modelId="{442A13EE-4B7A-48F5-BE9F-E8080A3FB276}" srcId="{B3B752B8-0D62-4A0F-8E4A-9280CC78C642}" destId="{6D797D73-AEFA-4833-A00F-B81BEB24DAE5}" srcOrd="0" destOrd="0" parTransId="{9A2B6727-DF35-4B5D-BB02-4CEE60AE9B17}" sibTransId="{1CFEEB55-79A9-4820-A38C-F5F1DEA848EE}"/>
    <dgm:cxn modelId="{FB5C81EB-94F0-4F56-80CE-77A0902B4B97}" type="presParOf" srcId="{9372514F-9B7E-4886-AAE6-5003303C984C}" destId="{2CFE35D9-10B3-4705-BECF-A6A8BCFF9E55}" srcOrd="0" destOrd="0" presId="urn:microsoft.com/office/officeart/2005/8/layout/radial4"/>
    <dgm:cxn modelId="{6AD33607-925C-4728-98B0-93DD18E5E762}" type="presParOf" srcId="{9372514F-9B7E-4886-AAE6-5003303C984C}" destId="{E7A50475-7CBE-4643-9B5F-252166F6396F}" srcOrd="1" destOrd="0" presId="urn:microsoft.com/office/officeart/2005/8/layout/radial4"/>
    <dgm:cxn modelId="{9AA1AC21-34D1-4D9B-9289-59F30519E6EF}" type="presParOf" srcId="{9372514F-9B7E-4886-AAE6-5003303C984C}" destId="{C290962F-BBE7-44A9-BF9F-65D49BB11B57}" srcOrd="2" destOrd="0" presId="urn:microsoft.com/office/officeart/2005/8/layout/radial4"/>
    <dgm:cxn modelId="{DBA9AE27-D74B-4D02-80D4-8AF0C4731D2A}" type="presParOf" srcId="{9372514F-9B7E-4886-AAE6-5003303C984C}" destId="{23DF13DC-01F5-4630-BFB6-53682F8AE911}" srcOrd="3" destOrd="0" presId="urn:microsoft.com/office/officeart/2005/8/layout/radial4"/>
    <dgm:cxn modelId="{1CBA44E6-44BB-48CE-88B2-22886DECFAAD}" type="presParOf" srcId="{9372514F-9B7E-4886-AAE6-5003303C984C}" destId="{982FA42D-70D8-4E26-A638-232F3B05D865}" srcOrd="4" destOrd="0" presId="urn:microsoft.com/office/officeart/2005/8/layout/radial4"/>
    <dgm:cxn modelId="{7882E74B-BC20-4F9C-A607-B736DB710201}" type="presParOf" srcId="{9372514F-9B7E-4886-AAE6-5003303C984C}" destId="{335F5D2C-75A8-4590-B2C3-B94677FB1110}" srcOrd="5" destOrd="0" presId="urn:microsoft.com/office/officeart/2005/8/layout/radial4"/>
    <dgm:cxn modelId="{7E8DB480-208E-446C-A627-1B4BC0800C47}" type="presParOf" srcId="{9372514F-9B7E-4886-AAE6-5003303C984C}" destId="{C66D3FE3-1203-4E1C-B527-254EB1D6DC17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FE35D9-10B3-4705-BECF-A6A8BCFF9E55}">
      <dsp:nvSpPr>
        <dsp:cNvPr id="0" name=""/>
        <dsp:cNvSpPr/>
      </dsp:nvSpPr>
      <dsp:spPr>
        <a:xfrm>
          <a:off x="1422905" y="2263283"/>
          <a:ext cx="2682643" cy="1472761"/>
        </a:xfrm>
        <a:prstGeom prst="ellipse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Fire Spread, Severity and Intensity</a:t>
          </a:r>
        </a:p>
      </dsp:txBody>
      <dsp:txXfrm>
        <a:off x="1815769" y="2478964"/>
        <a:ext cx="1896915" cy="1041399"/>
      </dsp:txXfrm>
    </dsp:sp>
    <dsp:sp modelId="{E7A50475-7CBE-4643-9B5F-252166F6396F}">
      <dsp:nvSpPr>
        <dsp:cNvPr id="0" name=""/>
        <dsp:cNvSpPr/>
      </dsp:nvSpPr>
      <dsp:spPr>
        <a:xfrm rot="12887177">
          <a:off x="690660" y="1777472"/>
          <a:ext cx="1295732" cy="463618"/>
        </a:xfrm>
        <a:prstGeom prst="leftArrow">
          <a:avLst>
            <a:gd name="adj1" fmla="val 60000"/>
            <a:gd name="adj2" fmla="val 50000"/>
          </a:avLst>
        </a:prstGeom>
        <a:solidFill>
          <a:srgbClr val="820000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90962F-BBE7-44A9-BF9F-65D49BB11B57}">
      <dsp:nvSpPr>
        <dsp:cNvPr id="0" name=""/>
        <dsp:cNvSpPr/>
      </dsp:nvSpPr>
      <dsp:spPr>
        <a:xfrm>
          <a:off x="33745" y="1021505"/>
          <a:ext cx="1545395" cy="1236316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Weather</a:t>
          </a:r>
        </a:p>
      </dsp:txBody>
      <dsp:txXfrm>
        <a:off x="69955" y="1057715"/>
        <a:ext cx="1472975" cy="1163896"/>
      </dsp:txXfrm>
    </dsp:sp>
    <dsp:sp modelId="{23DF13DC-01F5-4630-BFB6-53682F8AE911}">
      <dsp:nvSpPr>
        <dsp:cNvPr id="0" name=""/>
        <dsp:cNvSpPr/>
      </dsp:nvSpPr>
      <dsp:spPr>
        <a:xfrm rot="16177030">
          <a:off x="1995516" y="1185114"/>
          <a:ext cx="1516270" cy="463618"/>
        </a:xfrm>
        <a:prstGeom prst="leftArrow">
          <a:avLst>
            <a:gd name="adj1" fmla="val 60000"/>
            <a:gd name="adj2" fmla="val 50000"/>
          </a:avLst>
        </a:prstGeom>
        <a:solidFill>
          <a:srgbClr val="820000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2FA42D-70D8-4E26-A638-232F3B05D865}">
      <dsp:nvSpPr>
        <dsp:cNvPr id="0" name=""/>
        <dsp:cNvSpPr/>
      </dsp:nvSpPr>
      <dsp:spPr>
        <a:xfrm>
          <a:off x="1585065" y="40647"/>
          <a:ext cx="2327040" cy="1236316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Fuel Characteristics</a:t>
          </a:r>
        </a:p>
      </dsp:txBody>
      <dsp:txXfrm>
        <a:off x="1621275" y="76857"/>
        <a:ext cx="2254620" cy="1163896"/>
      </dsp:txXfrm>
    </dsp:sp>
    <dsp:sp modelId="{335F5D2C-75A8-4590-B2C3-B94677FB1110}">
      <dsp:nvSpPr>
        <dsp:cNvPr id="0" name=""/>
        <dsp:cNvSpPr/>
      </dsp:nvSpPr>
      <dsp:spPr>
        <a:xfrm rot="19514835">
          <a:off x="3542877" y="1777598"/>
          <a:ext cx="1297302" cy="463618"/>
        </a:xfrm>
        <a:prstGeom prst="leftArrow">
          <a:avLst>
            <a:gd name="adj1" fmla="val 60000"/>
            <a:gd name="adj2" fmla="val 50000"/>
          </a:avLst>
        </a:prstGeom>
        <a:solidFill>
          <a:srgbClr val="820000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6D3FE3-1203-4E1C-B527-254EB1D6DC17}">
      <dsp:nvSpPr>
        <dsp:cNvPr id="0" name=""/>
        <dsp:cNvSpPr/>
      </dsp:nvSpPr>
      <dsp:spPr>
        <a:xfrm>
          <a:off x="3893406" y="1021495"/>
          <a:ext cx="1662134" cy="1236316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Landscape Features </a:t>
          </a:r>
          <a:br>
            <a:rPr lang="en-US" sz="2200" b="1" kern="1200" dirty="0"/>
          </a:br>
          <a:r>
            <a:rPr lang="en-US" sz="2200" b="1" kern="1200" dirty="0"/>
            <a:t>and Context</a:t>
          </a:r>
        </a:p>
      </dsp:txBody>
      <dsp:txXfrm>
        <a:off x="3929616" y="1057705"/>
        <a:ext cx="1589714" cy="11638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4" Type="http://schemas.openxmlformats.org/officeDocument/2006/relationships/image" Target="../media/image2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3429000" y="9120188"/>
            <a:ext cx="38862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University of Idaho – Rangeland Ecology &amp; Mgmt.</a:t>
            </a:r>
          </a:p>
        </p:txBody>
      </p:sp>
    </p:spTree>
    <p:extLst>
      <p:ext uri="{BB962C8B-B14F-4D97-AF65-F5344CB8AC3E}">
        <p14:creationId xmlns:p14="http://schemas.microsoft.com/office/powerpoint/2010/main" val="39234708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033F5C4-E303-4F1C-8623-6E82D4B0F57D}" type="datetimeFigureOut">
              <a:rPr lang="en-US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19138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DCCA46E-ED39-4506-AF98-E1CA741C4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134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021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Strand, E. K., Launchbaugh, K. L., Limb, R. F., &amp; Torell, L. A. (2014). Livestock grazing effects on fuel loads for wildland fire in sagebrush dominated ecosystems. </a:t>
            </a:r>
            <a:r>
              <a:rPr lang="en-US" i="1" dirty="0"/>
              <a:t>Journal of Rangeland Applications</a:t>
            </a:r>
            <a:r>
              <a:rPr lang="en-US" dirty="0"/>
              <a:t>, </a:t>
            </a:r>
            <a:r>
              <a:rPr lang="en-US" i="0" dirty="0"/>
              <a:t>1:3</a:t>
            </a:r>
            <a:r>
              <a:rPr lang="en-US" dirty="0"/>
              <a:t>5-57.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93E4C-7940-457B-9890-C46663E8720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930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A143D9-5BAF-4EF3-8BBF-CBABF149A48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47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Beschta</a:t>
            </a:r>
            <a:r>
              <a:rPr lang="en-US" dirty="0"/>
              <a:t>, R.L., et al. 2013. Adapting to Climate Change on Western Public Lands: Addressing the Ecological Effects of Domestic, Wild,</a:t>
            </a:r>
          </a:p>
          <a:p>
            <a:r>
              <a:rPr lang="en-US" dirty="0"/>
              <a:t>and Feral Ungulates. Environmental </a:t>
            </a:r>
            <a:r>
              <a:rPr lang="en-US" dirty="0" err="1"/>
              <a:t>Managemnet</a:t>
            </a:r>
            <a:r>
              <a:rPr lang="en-US" dirty="0"/>
              <a:t> 51:474-491.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CA46E-ED39-4506-AF98-E1CA741C4C6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88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A143D9-5BAF-4EF3-8BBF-CBABF149A48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081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96AE48-2ACD-405E-BEE5-F85D000C882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93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96AE48-2ACD-405E-BEE5-F85D000C882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64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/>
              <a:t>Fuel model- a description of the living and dead fuel amounts by different size classes.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Assumptions: 1) uniform fuel continuity, weather, slope conditions, 2) spotting was not included,</a:t>
            </a:r>
          </a:p>
          <a:p>
            <a:pPr eaLnBrk="1" hangingPunct="1"/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Launchbaugh, Karen, Bob Brammer, Matthew L. Brooks, Stephen C. Bunting, Patrick Clark, Jay Davison, Mark Fleming, Ron Kay, Mike Pellant, and David A. Pyke. </a:t>
            </a:r>
            <a:r>
              <a:rPr lang="en-US" i="1" dirty="0"/>
              <a:t>Interactions among livestock grazing, vegetation type, and fire behavior in the Murphy Wildland Fire Complex in Idaho and Nevada, July 2007</a:t>
            </a:r>
            <a:r>
              <a:rPr lang="en-US" dirty="0"/>
              <a:t>. No. 2008-1214. US Geological Survey, 2008.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661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/>
              <a:t>Rules of thumb: Direct control difficult when the </a:t>
            </a:r>
            <a:r>
              <a:rPr lang="en-US" dirty="0" err="1"/>
              <a:t>fireline</a:t>
            </a:r>
            <a:r>
              <a:rPr lang="en-US" dirty="0"/>
              <a:t> intensity is greater than 100 BTUs or when flame length is greater than 4 ft.</a:t>
            </a:r>
          </a:p>
        </p:txBody>
      </p:sp>
    </p:spTree>
    <p:extLst>
      <p:ext uri="{BB962C8B-B14F-4D97-AF65-F5344CB8AC3E}">
        <p14:creationId xmlns:p14="http://schemas.microsoft.com/office/powerpoint/2010/main" val="1586190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508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7031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Diamond, J. M., Call, C. A., &amp; </a:t>
            </a:r>
            <a:r>
              <a:rPr lang="en-US" dirty="0" err="1"/>
              <a:t>Devoe</a:t>
            </a:r>
            <a:r>
              <a:rPr lang="en-US" dirty="0"/>
              <a:t>, N. (2010). Effects of targeted cattle grazing on fire behavior of cheatgrass-dominated rangeland in the northern Great Basin, USA. </a:t>
            </a:r>
            <a:r>
              <a:rPr lang="en-US" i="1" dirty="0"/>
              <a:t>International Journal of Wildland Fire</a:t>
            </a:r>
            <a:r>
              <a:rPr lang="en-US" dirty="0"/>
              <a:t>, </a:t>
            </a:r>
            <a:r>
              <a:rPr lang="en-US" i="1" dirty="0"/>
              <a:t>18</a:t>
            </a:r>
            <a:r>
              <a:rPr lang="en-US" dirty="0"/>
              <a:t>, 944-950.</a:t>
            </a: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437CFE-CBC0-4C25-B308-A62D4A2E45F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9905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F1732F-383A-44A6-8AF4-7097A8B389D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4093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4AC9C0-9E84-4642-8506-1A69ED2242D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435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84D740-CE01-46DD-B908-FE155AC0AA71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0604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84D740-CE01-46DD-B908-FE155AC0AA71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8655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23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433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8F21D1-0947-4BE8-85F5-2F805091A442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D056B-1037-4F1A-AB51-BDC90BE10C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344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 marL="384048" indent="-182880">
              <a:buClr>
                <a:schemeClr val="accent2"/>
              </a:buClr>
              <a:buFont typeface="Wingdings" panose="05000000000000000000" pitchFamily="2" charset="2"/>
              <a:buChar char="§"/>
              <a:defRPr sz="2400"/>
            </a:lvl2pPr>
            <a:lvl3pPr marL="566928" indent="-182880">
              <a:buClr>
                <a:schemeClr val="accent2"/>
              </a:buClr>
              <a:buFont typeface="Courier New" panose="02070309020205020404" pitchFamily="49" charset="0"/>
              <a:buChar char="o"/>
              <a:defRPr sz="1800"/>
            </a:lvl3pPr>
            <a:lvl4pPr marL="749808" indent="-182880"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4pPr>
            <a:lvl5pPr>
              <a:buClr>
                <a:schemeClr val="accent2"/>
              </a:buCl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39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75C9E5-E60D-41E1-B5FF-F57794DBE07E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30180-3420-4B51-A8EC-A49E953376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280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76E7BA-9C1F-4E3F-9FEA-A47A53D9E926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CAE9B-49DE-46AC-985E-866C27A522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583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71E58E-6FE6-4C67-8E33-F71B473A40B1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46146-5CCF-49CC-9F48-89937A95EB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47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AE140C-8AD8-4029-BAC0-A60C056E3CE3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2F353-A6ED-42BD-AC29-AF83FCB83E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7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19ABF-4271-44DF-B9B1-4D89D533FC1E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BB422-FF28-407B-B628-51EC3C9F8F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54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F39EE25-22CA-49B5-BC45-F23CAA1623BC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54893B4-8B02-412F-A482-54FA5BC956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57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09DDD6-8873-436A-A8F4-33BFA3EBE9E7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34622-9A57-4717-9358-41DC38CD90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0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22E8CE-31A0-429C-8897-79B158AB0FAA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2BDA2-34C3-4AB2-A0BE-EEA6B180C9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47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EB370F-7A17-49E2-B236-722C99DEBD79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D87D7-FDDA-4202-B2A0-4E71212A3C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05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77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21159C-C208-46BD-8791-F273A13995FA}" type="datetimeFigureOut">
              <a:rPr lang="en-US" smtClean="0"/>
              <a:pPr>
                <a:defRPr/>
              </a:pPr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B6D0343-DD33-41EE-B82B-942E48030E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72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3969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4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1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97280" y="758952"/>
            <a:ext cx="11052366" cy="356616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Grazing &amp; Fuel for Wildfire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600" y="5237208"/>
            <a:ext cx="4682046" cy="108047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192B77D-A0B8-4613-ACA7-06BE52F7705D}"/>
              </a:ext>
            </a:extLst>
          </p:cNvPr>
          <p:cNvGrpSpPr/>
          <p:nvPr/>
        </p:nvGrpSpPr>
        <p:grpSpPr>
          <a:xfrm>
            <a:off x="5897880" y="702932"/>
            <a:ext cx="2172309" cy="2345068"/>
            <a:chOff x="5410200" y="884711"/>
            <a:chExt cx="2172309" cy="2345068"/>
          </a:xfrm>
        </p:grpSpPr>
        <p:pic>
          <p:nvPicPr>
            <p:cNvPr id="8" name="Picture 7" descr="A picture containing building, outdoor, tree, sky&#10;&#10;Description generated with high confidence">
              <a:extLst>
                <a:ext uri="{FF2B5EF4-FFF2-40B4-BE49-F238E27FC236}">
                  <a16:creationId xmlns:a16="http://schemas.microsoft.com/office/drawing/2014/main" id="{D5224E5C-81D9-42DE-90D9-EB5928B479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5323998" y="970913"/>
              <a:ext cx="2344714" cy="2172309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7F2F2B-5D77-44BB-9AD8-EC72E4D9DAE5}"/>
                </a:ext>
              </a:extLst>
            </p:cNvPr>
            <p:cNvSpPr txBox="1"/>
            <p:nvPr/>
          </p:nvSpPr>
          <p:spPr>
            <a:xfrm>
              <a:off x="5410200" y="2998947"/>
              <a:ext cx="77136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Josh Corbett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C9FAC31-97F0-4204-9DD8-7102323BF1FC}"/>
              </a:ext>
            </a:extLst>
          </p:cNvPr>
          <p:cNvGrpSpPr/>
          <p:nvPr/>
        </p:nvGrpSpPr>
        <p:grpSpPr>
          <a:xfrm>
            <a:off x="2375915" y="702931"/>
            <a:ext cx="3440560" cy="2344800"/>
            <a:chOff x="1888235" y="884710"/>
            <a:chExt cx="3440560" cy="2344800"/>
          </a:xfrm>
        </p:grpSpPr>
        <p:pic>
          <p:nvPicPr>
            <p:cNvPr id="10" name="Picture 9" descr="A picture containing tree, nature&#10;&#10;Description generated with very high confidence">
              <a:extLst>
                <a:ext uri="{FF2B5EF4-FFF2-40B4-BE49-F238E27FC236}">
                  <a16:creationId xmlns:a16="http://schemas.microsoft.com/office/drawing/2014/main" id="{BD14DA1C-27C2-4C21-B8B4-7D1AB9704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8235" y="884710"/>
              <a:ext cx="3440560" cy="234471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0F05A7C-B934-4AA2-9003-D9D4CF7F81A9}"/>
                </a:ext>
              </a:extLst>
            </p:cNvPr>
            <p:cNvSpPr txBox="1"/>
            <p:nvPr/>
          </p:nvSpPr>
          <p:spPr>
            <a:xfrm>
              <a:off x="1894228" y="2998678"/>
              <a:ext cx="65755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S. Bunting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AB3B39A-4E9A-4C6E-A8B4-D69E803363BB}"/>
              </a:ext>
            </a:extLst>
          </p:cNvPr>
          <p:cNvGrpSpPr/>
          <p:nvPr/>
        </p:nvGrpSpPr>
        <p:grpSpPr>
          <a:xfrm>
            <a:off x="8233000" y="702931"/>
            <a:ext cx="3349400" cy="2315690"/>
            <a:chOff x="7745320" y="884710"/>
            <a:chExt cx="3349400" cy="2315690"/>
          </a:xfrm>
        </p:grpSpPr>
        <p:pic>
          <p:nvPicPr>
            <p:cNvPr id="6" name="Picture 5" descr="A close up of a dry grass field&#10;&#10;Description generated with very high confidence">
              <a:extLst>
                <a:ext uri="{FF2B5EF4-FFF2-40B4-BE49-F238E27FC236}">
                  <a16:creationId xmlns:a16="http://schemas.microsoft.com/office/drawing/2014/main" id="{68F0AA1F-0E31-469B-B419-0F3EAC6063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45320" y="884710"/>
              <a:ext cx="3349400" cy="231569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423E3E5-5030-4D73-B1F9-47694F9EADB4}"/>
                </a:ext>
              </a:extLst>
            </p:cNvPr>
            <p:cNvSpPr txBox="1"/>
            <p:nvPr/>
          </p:nvSpPr>
          <p:spPr>
            <a:xfrm>
              <a:off x="7745320" y="2969568"/>
              <a:ext cx="66717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N. Rimbey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2124459"/>
      </p:ext>
    </p:extLst>
  </p:cSld>
  <p:clrMapOvr>
    <a:masterClrMapping/>
  </p:clrMapOvr>
  <p:transition advTm="17163"/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6"/>
          <p:cNvGrpSpPr/>
          <p:nvPr/>
        </p:nvGrpSpPr>
        <p:grpSpPr>
          <a:xfrm>
            <a:off x="2286000" y="304801"/>
            <a:ext cx="7772400" cy="5641045"/>
            <a:chOff x="762000" y="685800"/>
            <a:chExt cx="7772400" cy="5641045"/>
          </a:xfrm>
        </p:grpSpPr>
        <p:grpSp>
          <p:nvGrpSpPr>
            <p:cNvPr id="3" name="Group 57"/>
            <p:cNvGrpSpPr/>
            <p:nvPr/>
          </p:nvGrpSpPr>
          <p:grpSpPr>
            <a:xfrm>
              <a:off x="762000" y="1506071"/>
              <a:ext cx="7772400" cy="4820774"/>
              <a:chOff x="622260" y="210671"/>
              <a:chExt cx="7772400" cy="4820774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7231119" y="3505200"/>
                <a:ext cx="108414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/>
                  <a:t>Adjacent</a:t>
                </a:r>
                <a:br>
                  <a:rPr lang="en-US" sz="1600" dirty="0"/>
                </a:br>
                <a:r>
                  <a:rPr lang="en-US" sz="1600" dirty="0"/>
                  <a:t>Vegetation</a:t>
                </a:r>
              </a:p>
            </p:txBody>
          </p:sp>
          <p:graphicFrame>
            <p:nvGraphicFramePr>
              <p:cNvPr id="4" name="Diagram 3"/>
              <p:cNvGraphicFramePr/>
              <p:nvPr>
                <p:extLst>
                  <p:ext uri="{D42A27DB-BD31-4B8C-83A1-F6EECF244321}">
                    <p14:modId xmlns:p14="http://schemas.microsoft.com/office/powerpoint/2010/main" val="3094877609"/>
                  </p:ext>
                </p:extLst>
              </p:nvPr>
            </p:nvGraphicFramePr>
            <p:xfrm>
              <a:off x="1790153" y="1295400"/>
              <a:ext cx="5555541" cy="3736045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grpSp>
            <p:nvGrpSpPr>
              <p:cNvPr id="5" name="Group 9"/>
              <p:cNvGrpSpPr/>
              <p:nvPr/>
            </p:nvGrpSpPr>
            <p:grpSpPr>
              <a:xfrm>
                <a:off x="1422358" y="698210"/>
                <a:ext cx="2400298" cy="749591"/>
                <a:chOff x="1349028" y="446906"/>
                <a:chExt cx="2633808" cy="854188"/>
              </a:xfrm>
            </p:grpSpPr>
            <p:sp>
              <p:nvSpPr>
                <p:cNvPr id="7" name="TextBox 6"/>
                <p:cNvSpPr txBox="1"/>
                <p:nvPr/>
              </p:nvSpPr>
              <p:spPr>
                <a:xfrm>
                  <a:off x="1349028" y="446906"/>
                  <a:ext cx="1463225" cy="6663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Live/Dead Fuel Mix</a:t>
                  </a:r>
                </a:p>
              </p:txBody>
            </p:sp>
            <p:cxnSp>
              <p:nvCxnSpPr>
                <p:cNvPr id="9" name="Straight Arrow Connector 8"/>
                <p:cNvCxnSpPr/>
                <p:nvPr/>
              </p:nvCxnSpPr>
              <p:spPr>
                <a:xfrm>
                  <a:off x="2812254" y="866928"/>
                  <a:ext cx="1170582" cy="434166"/>
                </a:xfrm>
                <a:prstGeom prst="straightConnector1">
                  <a:avLst/>
                </a:prstGeom>
                <a:ln w="25400">
                  <a:solidFill>
                    <a:schemeClr val="accent4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" name="TextBox 11"/>
              <p:cNvSpPr txBox="1"/>
              <p:nvPr/>
            </p:nvSpPr>
            <p:spPr>
              <a:xfrm>
                <a:off x="2303795" y="210671"/>
                <a:ext cx="220466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Biomass Composition</a:t>
                </a:r>
                <a:br>
                  <a:rPr lang="en-US" sz="1600" b="1" dirty="0"/>
                </a:br>
                <a:r>
                  <a:rPr lang="en-US" sz="1200" dirty="0"/>
                  <a:t>(woody or herbaceous)</a:t>
                </a:r>
                <a:endParaRPr lang="en-US" sz="1600" b="1" dirty="0"/>
              </a:p>
            </p:txBody>
          </p:sp>
          <p:grpSp>
            <p:nvGrpSpPr>
              <p:cNvPr id="6" name="Group 14"/>
              <p:cNvGrpSpPr/>
              <p:nvPr/>
            </p:nvGrpSpPr>
            <p:grpSpPr>
              <a:xfrm>
                <a:off x="4432260" y="304800"/>
                <a:ext cx="1600200" cy="1143002"/>
                <a:chOff x="1603740" y="-229999"/>
                <a:chExt cx="1755872" cy="1302496"/>
              </a:xfrm>
            </p:grpSpPr>
            <p:sp>
              <p:nvSpPr>
                <p:cNvPr id="16" name="TextBox 15"/>
                <p:cNvSpPr txBox="1"/>
                <p:nvPr/>
              </p:nvSpPr>
              <p:spPr>
                <a:xfrm>
                  <a:off x="1603740" y="-229999"/>
                  <a:ext cx="1755872" cy="4208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/>
                    <a:t>Fuel Amount</a:t>
                  </a:r>
                </a:p>
              </p:txBody>
            </p:sp>
            <p:cxnSp>
              <p:nvCxnSpPr>
                <p:cNvPr id="17" name="Straight Arrow Connector 16"/>
                <p:cNvCxnSpPr>
                  <a:stCxn id="16" idx="2"/>
                </p:cNvCxnSpPr>
                <p:nvPr/>
              </p:nvCxnSpPr>
              <p:spPr>
                <a:xfrm flipH="1">
                  <a:off x="1938193" y="190869"/>
                  <a:ext cx="543483" cy="881628"/>
                </a:xfrm>
                <a:prstGeom prst="straightConnector1">
                  <a:avLst/>
                </a:prstGeom>
                <a:ln w="25400">
                  <a:solidFill>
                    <a:schemeClr val="accent4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21"/>
              <p:cNvGrpSpPr/>
              <p:nvPr/>
            </p:nvGrpSpPr>
            <p:grpSpPr>
              <a:xfrm>
                <a:off x="5118062" y="1066802"/>
                <a:ext cx="2514598" cy="643353"/>
                <a:chOff x="3042058" y="1247930"/>
                <a:chExt cx="2759227" cy="733125"/>
              </a:xfrm>
            </p:grpSpPr>
            <p:sp>
              <p:nvSpPr>
                <p:cNvPr id="23" name="TextBox 22"/>
                <p:cNvSpPr txBox="1"/>
                <p:nvPr/>
              </p:nvSpPr>
              <p:spPr>
                <a:xfrm>
                  <a:off x="4045412" y="1595260"/>
                  <a:ext cx="1755873" cy="3857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/>
                    <a:t>Fuel Diameter</a:t>
                  </a:r>
                  <a:endParaRPr lang="en-US" sz="1600" b="1" dirty="0"/>
                </a:p>
              </p:txBody>
            </p:sp>
            <p:cxnSp>
              <p:nvCxnSpPr>
                <p:cNvPr id="24" name="Straight Arrow Connector 23"/>
                <p:cNvCxnSpPr/>
                <p:nvPr/>
              </p:nvCxnSpPr>
              <p:spPr>
                <a:xfrm rot="10800000" flipV="1">
                  <a:off x="3042058" y="1247930"/>
                  <a:ext cx="668902" cy="434164"/>
                </a:xfrm>
                <a:prstGeom prst="straightConnector1">
                  <a:avLst/>
                </a:prstGeom>
                <a:ln w="25400">
                  <a:solidFill>
                    <a:schemeClr val="accent4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26"/>
              <p:cNvGrpSpPr/>
              <p:nvPr/>
            </p:nvGrpSpPr>
            <p:grpSpPr>
              <a:xfrm>
                <a:off x="5270461" y="728246"/>
                <a:ext cx="2010986" cy="1193632"/>
                <a:chOff x="1837687" y="-357066"/>
                <a:chExt cx="2206622" cy="1360191"/>
              </a:xfrm>
            </p:grpSpPr>
            <p:sp>
              <p:nvSpPr>
                <p:cNvPr id="28" name="TextBox 27"/>
                <p:cNvSpPr txBox="1"/>
                <p:nvPr/>
              </p:nvSpPr>
              <p:spPr>
                <a:xfrm>
                  <a:off x="1877494" y="-357066"/>
                  <a:ext cx="2166815" cy="42086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b="1" dirty="0"/>
                    <a:t>Continuity of Fuels</a:t>
                  </a:r>
                </a:p>
              </p:txBody>
            </p:sp>
            <p:cxnSp>
              <p:nvCxnSpPr>
                <p:cNvPr id="29" name="Straight Arrow Connector 28"/>
                <p:cNvCxnSpPr>
                  <a:stCxn id="46" idx="1"/>
                </p:cNvCxnSpPr>
                <p:nvPr/>
              </p:nvCxnSpPr>
              <p:spPr>
                <a:xfrm rot="10800000">
                  <a:off x="1837687" y="983893"/>
                  <a:ext cx="668904" cy="19232"/>
                </a:xfrm>
                <a:prstGeom prst="straightConnector1">
                  <a:avLst/>
                </a:prstGeom>
                <a:ln w="25400">
                  <a:solidFill>
                    <a:schemeClr val="accent4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37"/>
              <p:cNvGrpSpPr/>
              <p:nvPr/>
            </p:nvGrpSpPr>
            <p:grpSpPr>
              <a:xfrm>
                <a:off x="622260" y="3047999"/>
                <a:ext cx="1371603" cy="344245"/>
                <a:chOff x="442374" y="3962785"/>
                <a:chExt cx="1505037" cy="39228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442374" y="3969270"/>
                  <a:ext cx="1376060" cy="3857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/>
                    <a:t>Temperature</a:t>
                  </a:r>
                </a:p>
              </p:txBody>
            </p:sp>
            <p:cxnSp>
              <p:nvCxnSpPr>
                <p:cNvPr id="37" name="Straight Arrow Connector 36"/>
                <p:cNvCxnSpPr>
                  <a:stCxn id="35" idx="0"/>
                </p:cNvCxnSpPr>
                <p:nvPr/>
              </p:nvCxnSpPr>
              <p:spPr>
                <a:xfrm flipV="1">
                  <a:off x="1130405" y="3962785"/>
                  <a:ext cx="817006" cy="6485"/>
                </a:xfrm>
                <a:prstGeom prst="straightConnector1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TextBox 39"/>
              <p:cNvSpPr txBox="1"/>
              <p:nvPr/>
            </p:nvSpPr>
            <p:spPr>
              <a:xfrm>
                <a:off x="774660" y="2355423"/>
                <a:ext cx="94609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Relative</a:t>
                </a:r>
                <a:br>
                  <a:rPr lang="en-US" sz="1600" dirty="0"/>
                </a:br>
                <a:r>
                  <a:rPr lang="en-US" sz="1600" dirty="0"/>
                  <a:t>Humidity</a:t>
                </a:r>
              </a:p>
            </p:txBody>
          </p:sp>
          <p:cxnSp>
            <p:nvCxnSpPr>
              <p:cNvPr id="41" name="Straight Arrow Connector 40"/>
              <p:cNvCxnSpPr/>
              <p:nvPr/>
            </p:nvCxnSpPr>
            <p:spPr>
              <a:xfrm rot="16200000" flipH="1">
                <a:off x="1697517" y="2429943"/>
                <a:ext cx="195384" cy="517098"/>
              </a:xfrm>
              <a:prstGeom prst="straightConnector1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2298660" y="3879423"/>
                <a:ext cx="69923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Wind</a:t>
                </a:r>
                <a:br>
                  <a:rPr lang="en-US" sz="1600" dirty="0"/>
                </a:br>
                <a:r>
                  <a:rPr lang="en-US" sz="1600" dirty="0"/>
                  <a:t>Speed</a:t>
                </a:r>
              </a:p>
            </p:txBody>
          </p:sp>
          <p:cxnSp>
            <p:nvCxnSpPr>
              <p:cNvPr id="48" name="Straight Arrow Connector 47"/>
              <p:cNvCxnSpPr>
                <a:stCxn id="43" idx="0"/>
              </p:cNvCxnSpPr>
              <p:nvPr/>
            </p:nvCxnSpPr>
            <p:spPr>
              <a:xfrm flipH="1" flipV="1">
                <a:off x="2603462" y="3352801"/>
                <a:ext cx="44813" cy="526622"/>
              </a:xfrm>
              <a:prstGeom prst="straightConnector1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1828760" y="1524000"/>
                <a:ext cx="13386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Fuel Moisture</a:t>
                </a:r>
              </a:p>
            </p:txBody>
          </p:sp>
          <p:cxnSp>
            <p:nvCxnSpPr>
              <p:cNvPr id="54" name="Straight Arrow Connector 53"/>
              <p:cNvCxnSpPr/>
              <p:nvPr/>
            </p:nvCxnSpPr>
            <p:spPr>
              <a:xfrm>
                <a:off x="3213060" y="1676400"/>
                <a:ext cx="533400" cy="152400"/>
              </a:xfrm>
              <a:prstGeom prst="straightConnector1">
                <a:avLst/>
              </a:prstGeom>
              <a:ln w="25400">
                <a:solidFill>
                  <a:schemeClr val="accent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/>
              <p:cNvCxnSpPr>
                <a:endCxn id="53" idx="2"/>
              </p:cNvCxnSpPr>
              <p:nvPr/>
            </p:nvCxnSpPr>
            <p:spPr>
              <a:xfrm flipV="1">
                <a:off x="2457661" y="1862554"/>
                <a:ext cx="40417" cy="517114"/>
              </a:xfrm>
              <a:prstGeom prst="straightConnector1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7630376" y="2463458"/>
                <a:ext cx="64472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/>
                  <a:t>Slope</a:t>
                </a:r>
              </a:p>
            </p:txBody>
          </p:sp>
          <p:cxnSp>
            <p:nvCxnSpPr>
              <p:cNvPr id="67" name="Straight Arrow Connector 66"/>
              <p:cNvCxnSpPr>
                <a:stCxn id="66" idx="1"/>
              </p:cNvCxnSpPr>
              <p:nvPr/>
            </p:nvCxnSpPr>
            <p:spPr>
              <a:xfrm flipH="1">
                <a:off x="7251660" y="2632735"/>
                <a:ext cx="378716" cy="103686"/>
              </a:xfrm>
              <a:prstGeom prst="straightConnector1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/>
              <p:cNvSpPr txBox="1"/>
              <p:nvPr/>
            </p:nvSpPr>
            <p:spPr>
              <a:xfrm>
                <a:off x="7555400" y="2971800"/>
                <a:ext cx="74892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/>
                  <a:t>Aspect</a:t>
                </a:r>
              </a:p>
            </p:txBody>
          </p:sp>
          <p:cxnSp>
            <p:nvCxnSpPr>
              <p:cNvPr id="69" name="Straight Arrow Connector 68"/>
              <p:cNvCxnSpPr/>
              <p:nvPr/>
            </p:nvCxnSpPr>
            <p:spPr>
              <a:xfrm rot="10800000">
                <a:off x="7175460" y="3048000"/>
                <a:ext cx="393660" cy="84624"/>
              </a:xfrm>
              <a:prstGeom prst="straightConnector1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/>
              <p:cNvCxnSpPr/>
              <p:nvPr/>
            </p:nvCxnSpPr>
            <p:spPr>
              <a:xfrm rot="16200000" flipV="1">
                <a:off x="7002315" y="3373545"/>
                <a:ext cx="346290" cy="304800"/>
              </a:xfrm>
              <a:prstGeom prst="straightConnector1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TextBox 75"/>
              <p:cNvSpPr txBox="1"/>
              <p:nvPr/>
            </p:nvSpPr>
            <p:spPr>
              <a:xfrm>
                <a:off x="5956260" y="3898900"/>
                <a:ext cx="149048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Landscape</a:t>
                </a:r>
                <a:br>
                  <a:rPr lang="en-US" sz="1600" dirty="0"/>
                </a:br>
                <a:r>
                  <a:rPr lang="en-US" sz="1600" dirty="0"/>
                  <a:t>Heterogeneity</a:t>
                </a:r>
              </a:p>
            </p:txBody>
          </p:sp>
          <p:cxnSp>
            <p:nvCxnSpPr>
              <p:cNvPr id="77" name="Straight Arrow Connector 76"/>
              <p:cNvCxnSpPr>
                <a:stCxn id="76" idx="0"/>
              </p:cNvCxnSpPr>
              <p:nvPr/>
            </p:nvCxnSpPr>
            <p:spPr>
              <a:xfrm flipV="1">
                <a:off x="6701503" y="3441700"/>
                <a:ext cx="42158" cy="457200"/>
              </a:xfrm>
              <a:prstGeom prst="straightConnector1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TextBox 78"/>
              <p:cNvSpPr txBox="1"/>
              <p:nvPr/>
            </p:nvSpPr>
            <p:spPr>
              <a:xfrm>
                <a:off x="985295" y="3644900"/>
                <a:ext cx="94820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/>
                  <a:t>Wind</a:t>
                </a:r>
                <a:br>
                  <a:rPr lang="en-US" sz="1600" dirty="0"/>
                </a:br>
                <a:r>
                  <a:rPr lang="en-US" sz="1600" dirty="0"/>
                  <a:t>Direction</a:t>
                </a:r>
              </a:p>
            </p:txBody>
          </p:sp>
          <p:cxnSp>
            <p:nvCxnSpPr>
              <p:cNvPr id="80" name="Straight Arrow Connector 79"/>
              <p:cNvCxnSpPr/>
              <p:nvPr/>
            </p:nvCxnSpPr>
            <p:spPr>
              <a:xfrm rot="5400000" flipH="1" flipV="1">
                <a:off x="1706641" y="3525722"/>
                <a:ext cx="457199" cy="365358"/>
              </a:xfrm>
              <a:prstGeom prst="straightConnector1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/>
              <p:cNvCxnSpPr/>
              <p:nvPr/>
            </p:nvCxnSpPr>
            <p:spPr>
              <a:xfrm rot="10800000" flipV="1">
                <a:off x="5118060" y="1523999"/>
                <a:ext cx="990600" cy="135523"/>
              </a:xfrm>
              <a:prstGeom prst="straightConnector1">
                <a:avLst/>
              </a:prstGeom>
              <a:ln w="25400">
                <a:solidFill>
                  <a:schemeClr val="accent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5880060" y="1752600"/>
                <a:ext cx="2514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Fuel Chemical Composition</a:t>
                </a:r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3048000" y="685800"/>
              <a:ext cx="3048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i="1" dirty="0"/>
                <a:t>Potentially Influenced by Grazing</a:t>
              </a:r>
            </a:p>
          </p:txBody>
        </p:sp>
        <p:sp>
          <p:nvSpPr>
            <p:cNvPr id="45" name="Freeform 44"/>
            <p:cNvSpPr/>
            <p:nvPr/>
          </p:nvSpPr>
          <p:spPr>
            <a:xfrm>
              <a:off x="3429000" y="1066800"/>
              <a:ext cx="914400" cy="533400"/>
            </a:xfrm>
            <a:custGeom>
              <a:avLst/>
              <a:gdLst>
                <a:gd name="connsiteX0" fmla="*/ 1074420 w 1074420"/>
                <a:gd name="connsiteY0" fmla="*/ 0 h 960120"/>
                <a:gd name="connsiteX1" fmla="*/ 160020 w 1074420"/>
                <a:gd name="connsiteY1" fmla="*/ 472440 h 960120"/>
                <a:gd name="connsiteX2" fmla="*/ 114300 w 1074420"/>
                <a:gd name="connsiteY2" fmla="*/ 960120 h 96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4420" h="960120">
                  <a:moveTo>
                    <a:pt x="1074420" y="0"/>
                  </a:moveTo>
                  <a:cubicBezTo>
                    <a:pt x="697230" y="156210"/>
                    <a:pt x="320040" y="312420"/>
                    <a:pt x="160020" y="472440"/>
                  </a:cubicBezTo>
                  <a:cubicBezTo>
                    <a:pt x="0" y="632460"/>
                    <a:pt x="57150" y="796290"/>
                    <a:pt x="114300" y="960120"/>
                  </a:cubicBezTo>
                </a:path>
              </a:pathLst>
            </a:custGeom>
            <a:ln>
              <a:solidFill>
                <a:schemeClr val="bg1">
                  <a:lumMod val="65000"/>
                </a:schemeClr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 flipH="1">
              <a:off x="4876800" y="1066800"/>
              <a:ext cx="1676400" cy="914400"/>
            </a:xfrm>
            <a:custGeom>
              <a:avLst/>
              <a:gdLst>
                <a:gd name="connsiteX0" fmla="*/ 1074420 w 1074420"/>
                <a:gd name="connsiteY0" fmla="*/ 0 h 960120"/>
                <a:gd name="connsiteX1" fmla="*/ 160020 w 1074420"/>
                <a:gd name="connsiteY1" fmla="*/ 472440 h 960120"/>
                <a:gd name="connsiteX2" fmla="*/ 114300 w 1074420"/>
                <a:gd name="connsiteY2" fmla="*/ 960120 h 96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4420" h="960120">
                  <a:moveTo>
                    <a:pt x="1074420" y="0"/>
                  </a:moveTo>
                  <a:cubicBezTo>
                    <a:pt x="697230" y="156210"/>
                    <a:pt x="320040" y="312420"/>
                    <a:pt x="160020" y="472440"/>
                  </a:cubicBezTo>
                  <a:cubicBezTo>
                    <a:pt x="0" y="632460"/>
                    <a:pt x="57150" y="796290"/>
                    <a:pt x="114300" y="960120"/>
                  </a:cubicBezTo>
                </a:path>
              </a:pathLst>
            </a:custGeom>
            <a:ln>
              <a:solidFill>
                <a:schemeClr val="bg1">
                  <a:lumMod val="65000"/>
                </a:schemeClr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1981200" y="1066800"/>
              <a:ext cx="1981200" cy="990600"/>
            </a:xfrm>
            <a:custGeom>
              <a:avLst/>
              <a:gdLst>
                <a:gd name="connsiteX0" fmla="*/ 1074420 w 1074420"/>
                <a:gd name="connsiteY0" fmla="*/ 0 h 960120"/>
                <a:gd name="connsiteX1" fmla="*/ 160020 w 1074420"/>
                <a:gd name="connsiteY1" fmla="*/ 472440 h 960120"/>
                <a:gd name="connsiteX2" fmla="*/ 114300 w 1074420"/>
                <a:gd name="connsiteY2" fmla="*/ 960120 h 96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4420" h="960120">
                  <a:moveTo>
                    <a:pt x="1074420" y="0"/>
                  </a:moveTo>
                  <a:cubicBezTo>
                    <a:pt x="697230" y="156210"/>
                    <a:pt x="320040" y="312420"/>
                    <a:pt x="160020" y="472440"/>
                  </a:cubicBezTo>
                  <a:cubicBezTo>
                    <a:pt x="0" y="632460"/>
                    <a:pt x="57150" y="796290"/>
                    <a:pt x="114300" y="960120"/>
                  </a:cubicBezTo>
                </a:path>
              </a:pathLst>
            </a:custGeom>
            <a:ln>
              <a:solidFill>
                <a:schemeClr val="bg1">
                  <a:lumMod val="65000"/>
                </a:schemeClr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0" name="Freeform 59"/>
          <p:cNvSpPr/>
          <p:nvPr/>
        </p:nvSpPr>
        <p:spPr>
          <a:xfrm flipH="1">
            <a:off x="6096000" y="685800"/>
            <a:ext cx="914400" cy="609600"/>
          </a:xfrm>
          <a:custGeom>
            <a:avLst/>
            <a:gdLst>
              <a:gd name="connsiteX0" fmla="*/ 1074420 w 1074420"/>
              <a:gd name="connsiteY0" fmla="*/ 0 h 960120"/>
              <a:gd name="connsiteX1" fmla="*/ 160020 w 1074420"/>
              <a:gd name="connsiteY1" fmla="*/ 472440 h 960120"/>
              <a:gd name="connsiteX2" fmla="*/ 114300 w 1074420"/>
              <a:gd name="connsiteY2" fmla="*/ 960120 h 96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4420" h="960120">
                <a:moveTo>
                  <a:pt x="1074420" y="0"/>
                </a:moveTo>
                <a:cubicBezTo>
                  <a:pt x="697230" y="156210"/>
                  <a:pt x="320040" y="312420"/>
                  <a:pt x="160020" y="472440"/>
                </a:cubicBezTo>
                <a:cubicBezTo>
                  <a:pt x="0" y="632460"/>
                  <a:pt x="57150" y="796290"/>
                  <a:pt x="114300" y="960120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5359400" y="1968500"/>
            <a:ext cx="444500" cy="381000"/>
          </a:xfrm>
          <a:prstGeom prst="straightConnector1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59885E5-7642-4524-BEB0-E6E82F4B5856}"/>
              </a:ext>
            </a:extLst>
          </p:cNvPr>
          <p:cNvSpPr txBox="1"/>
          <p:nvPr/>
        </p:nvSpPr>
        <p:spPr>
          <a:xfrm>
            <a:off x="5295896" y="6403046"/>
            <a:ext cx="6667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Strand, E. K., Launchbaugh, K. L., Limb, R. F., &amp; Torell, L. A. (2014). Livestock grazing effects on fuel loads for wildland fire in sagebrush dominated ecosystems. Journal of Rangeland Applications, 1:35-57.</a:t>
            </a:r>
          </a:p>
        </p:txBody>
      </p:sp>
    </p:spTree>
    <p:extLst>
      <p:ext uri="{BB962C8B-B14F-4D97-AF65-F5344CB8AC3E}">
        <p14:creationId xmlns:p14="http://schemas.microsoft.com/office/powerpoint/2010/main" val="86031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46"/>
    </mc:Choice>
    <mc:Fallback xmlns="">
      <p:transition spd="slow" advTm="2834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Historic Patterns</a:t>
            </a:r>
          </a:p>
        </p:txBody>
      </p:sp>
      <p:sp>
        <p:nvSpPr>
          <p:cNvPr id="1027" name="Text Box 9"/>
          <p:cNvSpPr txBox="1">
            <a:spLocks noChangeArrowheads="1"/>
          </p:cNvSpPr>
          <p:nvPr/>
        </p:nvSpPr>
        <p:spPr bwMode="auto">
          <a:xfrm>
            <a:off x="0" y="0"/>
            <a:ext cx="598875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Total US Wildland Fires, 1980-2016</a:t>
            </a:r>
          </a:p>
        </p:txBody>
      </p:sp>
      <p:sp>
        <p:nvSpPr>
          <p:cNvPr id="1028" name="Text Box 10"/>
          <p:cNvSpPr txBox="1">
            <a:spLocks noChangeArrowheads="1"/>
          </p:cNvSpPr>
          <p:nvPr/>
        </p:nvSpPr>
        <p:spPr bwMode="auto">
          <a:xfrm>
            <a:off x="8943995" y="6472586"/>
            <a:ext cx="324800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chemeClr val="bg1"/>
                </a:solidFill>
                <a:latin typeface="Arial" charset="0"/>
                <a:cs typeface="Arial" charset="0"/>
              </a:rPr>
              <a:t>Data from National Interagency Fire Center </a:t>
            </a:r>
          </a:p>
        </p:txBody>
      </p:sp>
      <p:graphicFrame>
        <p:nvGraphicFramePr>
          <p:cNvPr id="717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6864777"/>
              </p:ext>
            </p:extLst>
          </p:nvPr>
        </p:nvGraphicFramePr>
        <p:xfrm>
          <a:off x="977263" y="603081"/>
          <a:ext cx="10298433" cy="5684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Worksheet" r:id="rId3" imgW="9055137" imgH="5022850" progId="Excel.Sheet.8">
                  <p:embed/>
                </p:oleObj>
              </mc:Choice>
              <mc:Fallback>
                <p:oleObj name="Worksheet" r:id="rId3" imgW="9055137" imgH="5022850" progId="Excel.Sheet.8">
                  <p:embed/>
                  <p:pic>
                    <p:nvPicPr>
                      <p:cNvPr id="717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7263" y="603081"/>
                        <a:ext cx="10298433" cy="56848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6036682"/>
      </p:ext>
    </p:extLst>
  </p:cSld>
  <p:clrMapOvr>
    <a:masterClrMapping/>
  </p:clrMapOvr>
  <p:transition advTm="413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idx="4294967295"/>
          </p:nvPr>
        </p:nvSpPr>
        <p:spPr>
          <a:xfrm>
            <a:off x="88901" y="99286"/>
            <a:ext cx="10058400" cy="741362"/>
          </a:xfrm>
        </p:spPr>
        <p:txBody>
          <a:bodyPr/>
          <a:lstStyle/>
          <a:p>
            <a:r>
              <a:rPr lang="en-US" dirty="0"/>
              <a:t>Historic Patterns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952500" y="3441700"/>
            <a:ext cx="4381500" cy="3810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136900" y="5613400"/>
            <a:ext cx="6959600" cy="1270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221" name="TextBox 13"/>
          <p:cNvSpPr txBox="1">
            <a:spLocks noChangeArrowheads="1"/>
          </p:cNvSpPr>
          <p:nvPr/>
        </p:nvSpPr>
        <p:spPr bwMode="auto">
          <a:xfrm>
            <a:off x="3200401" y="56769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1900</a:t>
            </a:r>
          </a:p>
        </p:txBody>
      </p:sp>
      <p:sp>
        <p:nvSpPr>
          <p:cNvPr id="9222" name="TextBox 14"/>
          <p:cNvSpPr txBox="1">
            <a:spLocks noChangeArrowheads="1"/>
          </p:cNvSpPr>
          <p:nvPr/>
        </p:nvSpPr>
        <p:spPr bwMode="auto">
          <a:xfrm>
            <a:off x="9448801" y="56769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2000</a:t>
            </a:r>
          </a:p>
        </p:txBody>
      </p:sp>
      <p:sp>
        <p:nvSpPr>
          <p:cNvPr id="9223" name="TextBox 15"/>
          <p:cNvSpPr txBox="1">
            <a:spLocks noChangeArrowheads="1"/>
          </p:cNvSpPr>
          <p:nvPr/>
        </p:nvSpPr>
        <p:spPr bwMode="auto">
          <a:xfrm>
            <a:off x="6007101" y="56769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1950</a:t>
            </a:r>
          </a:p>
        </p:txBody>
      </p:sp>
      <p:sp>
        <p:nvSpPr>
          <p:cNvPr id="9224" name="TextBox 16"/>
          <p:cNvSpPr txBox="1">
            <a:spLocks noChangeArrowheads="1"/>
          </p:cNvSpPr>
          <p:nvPr/>
        </p:nvSpPr>
        <p:spPr bwMode="auto">
          <a:xfrm>
            <a:off x="2692400" y="1168400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35</a:t>
            </a:r>
          </a:p>
        </p:txBody>
      </p:sp>
      <p:sp>
        <p:nvSpPr>
          <p:cNvPr id="9225" name="TextBox 18"/>
          <p:cNvSpPr txBox="1">
            <a:spLocks noChangeArrowheads="1"/>
          </p:cNvSpPr>
          <p:nvPr/>
        </p:nvSpPr>
        <p:spPr bwMode="auto">
          <a:xfrm>
            <a:off x="2679700" y="2463800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25</a:t>
            </a:r>
          </a:p>
        </p:txBody>
      </p:sp>
      <p:sp>
        <p:nvSpPr>
          <p:cNvPr id="9226" name="TextBox 23"/>
          <p:cNvSpPr txBox="1">
            <a:spLocks noChangeArrowheads="1"/>
          </p:cNvSpPr>
          <p:nvPr/>
        </p:nvSpPr>
        <p:spPr bwMode="auto">
          <a:xfrm>
            <a:off x="2641600" y="3708400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15</a:t>
            </a:r>
          </a:p>
        </p:txBody>
      </p:sp>
      <p:sp>
        <p:nvSpPr>
          <p:cNvPr id="9227" name="TextBox 24"/>
          <p:cNvSpPr txBox="1">
            <a:spLocks noChangeArrowheads="1"/>
          </p:cNvSpPr>
          <p:nvPr/>
        </p:nvSpPr>
        <p:spPr bwMode="auto">
          <a:xfrm>
            <a:off x="2628900" y="5067300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05</a:t>
            </a:r>
          </a:p>
        </p:txBody>
      </p:sp>
      <p:sp>
        <p:nvSpPr>
          <p:cNvPr id="9228" name="TextBox 25"/>
          <p:cNvSpPr txBox="1">
            <a:spLocks noChangeArrowheads="1"/>
          </p:cNvSpPr>
          <p:nvPr/>
        </p:nvSpPr>
        <p:spPr bwMode="auto">
          <a:xfrm rot="-5400000">
            <a:off x="1589626" y="3048278"/>
            <a:ext cx="18324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Millions of AUMs</a:t>
            </a:r>
          </a:p>
        </p:txBody>
      </p:sp>
      <p:sp>
        <p:nvSpPr>
          <p:cNvPr id="27" name="Freeform 26"/>
          <p:cNvSpPr/>
          <p:nvPr/>
        </p:nvSpPr>
        <p:spPr>
          <a:xfrm>
            <a:off x="3200400" y="1328738"/>
            <a:ext cx="7124700" cy="3052762"/>
          </a:xfrm>
          <a:custGeom>
            <a:avLst/>
            <a:gdLst>
              <a:gd name="connsiteX0" fmla="*/ 0 w 7124700"/>
              <a:gd name="connsiteY0" fmla="*/ 5330 h 2957479"/>
              <a:gd name="connsiteX1" fmla="*/ 622300 w 7124700"/>
              <a:gd name="connsiteY1" fmla="*/ 43430 h 2957479"/>
              <a:gd name="connsiteX2" fmla="*/ 647700 w 7124700"/>
              <a:gd name="connsiteY2" fmla="*/ 81530 h 2957479"/>
              <a:gd name="connsiteX3" fmla="*/ 685800 w 7124700"/>
              <a:gd name="connsiteY3" fmla="*/ 94230 h 2957479"/>
              <a:gd name="connsiteX4" fmla="*/ 723900 w 7124700"/>
              <a:gd name="connsiteY4" fmla="*/ 132330 h 2957479"/>
              <a:gd name="connsiteX5" fmla="*/ 812800 w 7124700"/>
              <a:gd name="connsiteY5" fmla="*/ 170430 h 2957479"/>
              <a:gd name="connsiteX6" fmla="*/ 850900 w 7124700"/>
              <a:gd name="connsiteY6" fmla="*/ 208530 h 2957479"/>
              <a:gd name="connsiteX7" fmla="*/ 876300 w 7124700"/>
              <a:gd name="connsiteY7" fmla="*/ 246630 h 2957479"/>
              <a:gd name="connsiteX8" fmla="*/ 914400 w 7124700"/>
              <a:gd name="connsiteY8" fmla="*/ 272030 h 2957479"/>
              <a:gd name="connsiteX9" fmla="*/ 927100 w 7124700"/>
              <a:gd name="connsiteY9" fmla="*/ 310130 h 2957479"/>
              <a:gd name="connsiteX10" fmla="*/ 965200 w 7124700"/>
              <a:gd name="connsiteY10" fmla="*/ 322830 h 2957479"/>
              <a:gd name="connsiteX11" fmla="*/ 1079500 w 7124700"/>
              <a:gd name="connsiteY11" fmla="*/ 360930 h 2957479"/>
              <a:gd name="connsiteX12" fmla="*/ 1155700 w 7124700"/>
              <a:gd name="connsiteY12" fmla="*/ 500630 h 2957479"/>
              <a:gd name="connsiteX13" fmla="*/ 1219200 w 7124700"/>
              <a:gd name="connsiteY13" fmla="*/ 576830 h 2957479"/>
              <a:gd name="connsiteX14" fmla="*/ 1257300 w 7124700"/>
              <a:gd name="connsiteY14" fmla="*/ 589530 h 2957479"/>
              <a:gd name="connsiteX15" fmla="*/ 1295400 w 7124700"/>
              <a:gd name="connsiteY15" fmla="*/ 614930 h 2957479"/>
              <a:gd name="connsiteX16" fmla="*/ 1308100 w 7124700"/>
              <a:gd name="connsiteY16" fmla="*/ 653030 h 2957479"/>
              <a:gd name="connsiteX17" fmla="*/ 1346200 w 7124700"/>
              <a:gd name="connsiteY17" fmla="*/ 665730 h 2957479"/>
              <a:gd name="connsiteX18" fmla="*/ 1384300 w 7124700"/>
              <a:gd name="connsiteY18" fmla="*/ 691130 h 2957479"/>
              <a:gd name="connsiteX19" fmla="*/ 1422400 w 7124700"/>
              <a:gd name="connsiteY19" fmla="*/ 703830 h 2957479"/>
              <a:gd name="connsiteX20" fmla="*/ 1460500 w 7124700"/>
              <a:gd name="connsiteY20" fmla="*/ 729230 h 2957479"/>
              <a:gd name="connsiteX21" fmla="*/ 1536700 w 7124700"/>
              <a:gd name="connsiteY21" fmla="*/ 741930 h 2957479"/>
              <a:gd name="connsiteX22" fmla="*/ 1574800 w 7124700"/>
              <a:gd name="connsiteY22" fmla="*/ 767330 h 2957479"/>
              <a:gd name="connsiteX23" fmla="*/ 1612900 w 7124700"/>
              <a:gd name="connsiteY23" fmla="*/ 780030 h 2957479"/>
              <a:gd name="connsiteX24" fmla="*/ 1638300 w 7124700"/>
              <a:gd name="connsiteY24" fmla="*/ 818130 h 2957479"/>
              <a:gd name="connsiteX25" fmla="*/ 1676400 w 7124700"/>
              <a:gd name="connsiteY25" fmla="*/ 856230 h 2957479"/>
              <a:gd name="connsiteX26" fmla="*/ 1727200 w 7124700"/>
              <a:gd name="connsiteY26" fmla="*/ 919730 h 2957479"/>
              <a:gd name="connsiteX27" fmla="*/ 1765300 w 7124700"/>
              <a:gd name="connsiteY27" fmla="*/ 995930 h 2957479"/>
              <a:gd name="connsiteX28" fmla="*/ 1828800 w 7124700"/>
              <a:gd name="connsiteY28" fmla="*/ 1072130 h 2957479"/>
              <a:gd name="connsiteX29" fmla="*/ 1866900 w 7124700"/>
              <a:gd name="connsiteY29" fmla="*/ 1148330 h 2957479"/>
              <a:gd name="connsiteX30" fmla="*/ 1879600 w 7124700"/>
              <a:gd name="connsiteY30" fmla="*/ 1186430 h 2957479"/>
              <a:gd name="connsiteX31" fmla="*/ 1917700 w 7124700"/>
              <a:gd name="connsiteY31" fmla="*/ 1199130 h 2957479"/>
              <a:gd name="connsiteX32" fmla="*/ 1955800 w 7124700"/>
              <a:gd name="connsiteY32" fmla="*/ 1224530 h 2957479"/>
              <a:gd name="connsiteX33" fmla="*/ 1993900 w 7124700"/>
              <a:gd name="connsiteY33" fmla="*/ 1237230 h 2957479"/>
              <a:gd name="connsiteX34" fmla="*/ 2032000 w 7124700"/>
              <a:gd name="connsiteY34" fmla="*/ 1262630 h 2957479"/>
              <a:gd name="connsiteX35" fmla="*/ 2108200 w 7124700"/>
              <a:gd name="connsiteY35" fmla="*/ 1300730 h 2957479"/>
              <a:gd name="connsiteX36" fmla="*/ 2171700 w 7124700"/>
              <a:gd name="connsiteY36" fmla="*/ 1376930 h 2957479"/>
              <a:gd name="connsiteX37" fmla="*/ 2184400 w 7124700"/>
              <a:gd name="connsiteY37" fmla="*/ 1415030 h 2957479"/>
              <a:gd name="connsiteX38" fmla="*/ 2247900 w 7124700"/>
              <a:gd name="connsiteY38" fmla="*/ 1491230 h 2957479"/>
              <a:gd name="connsiteX39" fmla="*/ 2286000 w 7124700"/>
              <a:gd name="connsiteY39" fmla="*/ 1567430 h 2957479"/>
              <a:gd name="connsiteX40" fmla="*/ 2298700 w 7124700"/>
              <a:gd name="connsiteY40" fmla="*/ 1605530 h 2957479"/>
              <a:gd name="connsiteX41" fmla="*/ 2324100 w 7124700"/>
              <a:gd name="connsiteY41" fmla="*/ 1643630 h 2957479"/>
              <a:gd name="connsiteX42" fmla="*/ 2336800 w 7124700"/>
              <a:gd name="connsiteY42" fmla="*/ 1681730 h 2957479"/>
              <a:gd name="connsiteX43" fmla="*/ 2400300 w 7124700"/>
              <a:gd name="connsiteY43" fmla="*/ 1757930 h 2957479"/>
              <a:gd name="connsiteX44" fmla="*/ 2413000 w 7124700"/>
              <a:gd name="connsiteY44" fmla="*/ 1796030 h 2957479"/>
              <a:gd name="connsiteX45" fmla="*/ 2489200 w 7124700"/>
              <a:gd name="connsiteY45" fmla="*/ 1846830 h 2957479"/>
              <a:gd name="connsiteX46" fmla="*/ 2527300 w 7124700"/>
              <a:gd name="connsiteY46" fmla="*/ 1872230 h 2957479"/>
              <a:gd name="connsiteX47" fmla="*/ 2603500 w 7124700"/>
              <a:gd name="connsiteY47" fmla="*/ 1910330 h 2957479"/>
              <a:gd name="connsiteX48" fmla="*/ 2628900 w 7124700"/>
              <a:gd name="connsiteY48" fmla="*/ 1961130 h 2957479"/>
              <a:gd name="connsiteX49" fmla="*/ 2641600 w 7124700"/>
              <a:gd name="connsiteY49" fmla="*/ 1999230 h 2957479"/>
              <a:gd name="connsiteX50" fmla="*/ 2717800 w 7124700"/>
              <a:gd name="connsiteY50" fmla="*/ 2037330 h 2957479"/>
              <a:gd name="connsiteX51" fmla="*/ 2755900 w 7124700"/>
              <a:gd name="connsiteY51" fmla="*/ 2062730 h 2957479"/>
              <a:gd name="connsiteX52" fmla="*/ 2794000 w 7124700"/>
              <a:gd name="connsiteY52" fmla="*/ 2075430 h 2957479"/>
              <a:gd name="connsiteX53" fmla="*/ 2832100 w 7124700"/>
              <a:gd name="connsiteY53" fmla="*/ 2100830 h 2957479"/>
              <a:gd name="connsiteX54" fmla="*/ 2908300 w 7124700"/>
              <a:gd name="connsiteY54" fmla="*/ 2113530 h 2957479"/>
              <a:gd name="connsiteX55" fmla="*/ 3009900 w 7124700"/>
              <a:gd name="connsiteY55" fmla="*/ 2138930 h 2957479"/>
              <a:gd name="connsiteX56" fmla="*/ 3086100 w 7124700"/>
              <a:gd name="connsiteY56" fmla="*/ 2177030 h 2957479"/>
              <a:gd name="connsiteX57" fmla="*/ 3124200 w 7124700"/>
              <a:gd name="connsiteY57" fmla="*/ 2189730 h 2957479"/>
              <a:gd name="connsiteX58" fmla="*/ 3162300 w 7124700"/>
              <a:gd name="connsiteY58" fmla="*/ 2215130 h 2957479"/>
              <a:gd name="connsiteX59" fmla="*/ 3200400 w 7124700"/>
              <a:gd name="connsiteY59" fmla="*/ 2227830 h 2957479"/>
              <a:gd name="connsiteX60" fmla="*/ 3238500 w 7124700"/>
              <a:gd name="connsiteY60" fmla="*/ 2253230 h 2957479"/>
              <a:gd name="connsiteX61" fmla="*/ 3276600 w 7124700"/>
              <a:gd name="connsiteY61" fmla="*/ 2265930 h 2957479"/>
              <a:gd name="connsiteX62" fmla="*/ 3327400 w 7124700"/>
              <a:gd name="connsiteY62" fmla="*/ 2291330 h 2957479"/>
              <a:gd name="connsiteX63" fmla="*/ 3390900 w 7124700"/>
              <a:gd name="connsiteY63" fmla="*/ 2304030 h 2957479"/>
              <a:gd name="connsiteX64" fmla="*/ 3708400 w 7124700"/>
              <a:gd name="connsiteY64" fmla="*/ 2329430 h 2957479"/>
              <a:gd name="connsiteX65" fmla="*/ 3771900 w 7124700"/>
              <a:gd name="connsiteY65" fmla="*/ 2342130 h 2957479"/>
              <a:gd name="connsiteX66" fmla="*/ 3810000 w 7124700"/>
              <a:gd name="connsiteY66" fmla="*/ 2367530 h 2957479"/>
              <a:gd name="connsiteX67" fmla="*/ 3886200 w 7124700"/>
              <a:gd name="connsiteY67" fmla="*/ 2380230 h 2957479"/>
              <a:gd name="connsiteX68" fmla="*/ 4000500 w 7124700"/>
              <a:gd name="connsiteY68" fmla="*/ 2418330 h 2957479"/>
              <a:gd name="connsiteX69" fmla="*/ 4089400 w 7124700"/>
              <a:gd name="connsiteY69" fmla="*/ 2481830 h 2957479"/>
              <a:gd name="connsiteX70" fmla="*/ 4152900 w 7124700"/>
              <a:gd name="connsiteY70" fmla="*/ 2494530 h 2957479"/>
              <a:gd name="connsiteX71" fmla="*/ 4191000 w 7124700"/>
              <a:gd name="connsiteY71" fmla="*/ 2519930 h 2957479"/>
              <a:gd name="connsiteX72" fmla="*/ 4229100 w 7124700"/>
              <a:gd name="connsiteY72" fmla="*/ 2532630 h 2957479"/>
              <a:gd name="connsiteX73" fmla="*/ 4508500 w 7124700"/>
              <a:gd name="connsiteY73" fmla="*/ 2570730 h 2957479"/>
              <a:gd name="connsiteX74" fmla="*/ 4724400 w 7124700"/>
              <a:gd name="connsiteY74" fmla="*/ 2596130 h 2957479"/>
              <a:gd name="connsiteX75" fmla="*/ 4800600 w 7124700"/>
              <a:gd name="connsiteY75" fmla="*/ 2646930 h 2957479"/>
              <a:gd name="connsiteX76" fmla="*/ 4838700 w 7124700"/>
              <a:gd name="connsiteY76" fmla="*/ 2672330 h 2957479"/>
              <a:gd name="connsiteX77" fmla="*/ 4991100 w 7124700"/>
              <a:gd name="connsiteY77" fmla="*/ 2710430 h 2957479"/>
              <a:gd name="connsiteX78" fmla="*/ 5029200 w 7124700"/>
              <a:gd name="connsiteY78" fmla="*/ 2723130 h 2957479"/>
              <a:gd name="connsiteX79" fmla="*/ 5067300 w 7124700"/>
              <a:gd name="connsiteY79" fmla="*/ 2748530 h 2957479"/>
              <a:gd name="connsiteX80" fmla="*/ 5143500 w 7124700"/>
              <a:gd name="connsiteY80" fmla="*/ 2761230 h 2957479"/>
              <a:gd name="connsiteX81" fmla="*/ 5232400 w 7124700"/>
              <a:gd name="connsiteY81" fmla="*/ 2786630 h 2957479"/>
              <a:gd name="connsiteX82" fmla="*/ 5295900 w 7124700"/>
              <a:gd name="connsiteY82" fmla="*/ 2799330 h 2957479"/>
              <a:gd name="connsiteX83" fmla="*/ 5334000 w 7124700"/>
              <a:gd name="connsiteY83" fmla="*/ 2824730 h 2957479"/>
              <a:gd name="connsiteX84" fmla="*/ 5372100 w 7124700"/>
              <a:gd name="connsiteY84" fmla="*/ 2837430 h 2957479"/>
              <a:gd name="connsiteX85" fmla="*/ 5956300 w 7124700"/>
              <a:gd name="connsiteY85" fmla="*/ 2824730 h 2957479"/>
              <a:gd name="connsiteX86" fmla="*/ 6108700 w 7124700"/>
              <a:gd name="connsiteY86" fmla="*/ 2837430 h 2957479"/>
              <a:gd name="connsiteX87" fmla="*/ 6515100 w 7124700"/>
              <a:gd name="connsiteY87" fmla="*/ 2862830 h 2957479"/>
              <a:gd name="connsiteX88" fmla="*/ 6591300 w 7124700"/>
              <a:gd name="connsiteY88" fmla="*/ 2900930 h 2957479"/>
              <a:gd name="connsiteX89" fmla="*/ 6756400 w 7124700"/>
              <a:gd name="connsiteY89" fmla="*/ 2913630 h 2957479"/>
              <a:gd name="connsiteX90" fmla="*/ 6794500 w 7124700"/>
              <a:gd name="connsiteY90" fmla="*/ 2939030 h 2957479"/>
              <a:gd name="connsiteX91" fmla="*/ 7124700 w 7124700"/>
              <a:gd name="connsiteY91" fmla="*/ 2951730 h 295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7124700" h="2957479">
                <a:moveTo>
                  <a:pt x="0" y="5330"/>
                </a:moveTo>
                <a:cubicBezTo>
                  <a:pt x="4954" y="5468"/>
                  <a:pt x="492011" y="0"/>
                  <a:pt x="622300" y="43430"/>
                </a:cubicBezTo>
                <a:cubicBezTo>
                  <a:pt x="636780" y="48257"/>
                  <a:pt x="635781" y="71995"/>
                  <a:pt x="647700" y="81530"/>
                </a:cubicBezTo>
                <a:cubicBezTo>
                  <a:pt x="658153" y="89893"/>
                  <a:pt x="673100" y="89997"/>
                  <a:pt x="685800" y="94230"/>
                </a:cubicBezTo>
                <a:cubicBezTo>
                  <a:pt x="698500" y="106930"/>
                  <a:pt x="709285" y="121891"/>
                  <a:pt x="723900" y="132330"/>
                </a:cubicBezTo>
                <a:cubicBezTo>
                  <a:pt x="751363" y="151947"/>
                  <a:pt x="781708" y="160066"/>
                  <a:pt x="812800" y="170430"/>
                </a:cubicBezTo>
                <a:cubicBezTo>
                  <a:pt x="825500" y="183130"/>
                  <a:pt x="839402" y="194732"/>
                  <a:pt x="850900" y="208530"/>
                </a:cubicBezTo>
                <a:cubicBezTo>
                  <a:pt x="860671" y="220256"/>
                  <a:pt x="865507" y="235837"/>
                  <a:pt x="876300" y="246630"/>
                </a:cubicBezTo>
                <a:cubicBezTo>
                  <a:pt x="887093" y="257423"/>
                  <a:pt x="901700" y="263563"/>
                  <a:pt x="914400" y="272030"/>
                </a:cubicBezTo>
                <a:cubicBezTo>
                  <a:pt x="918633" y="284730"/>
                  <a:pt x="917634" y="300664"/>
                  <a:pt x="927100" y="310130"/>
                </a:cubicBezTo>
                <a:cubicBezTo>
                  <a:pt x="936566" y="319596"/>
                  <a:pt x="953226" y="316843"/>
                  <a:pt x="965200" y="322830"/>
                </a:cubicBezTo>
                <a:cubicBezTo>
                  <a:pt x="1054488" y="367474"/>
                  <a:pt x="938033" y="337352"/>
                  <a:pt x="1079500" y="360930"/>
                </a:cubicBezTo>
                <a:cubicBezTo>
                  <a:pt x="1122427" y="489710"/>
                  <a:pt x="1084184" y="452953"/>
                  <a:pt x="1155700" y="500630"/>
                </a:cubicBezTo>
                <a:cubicBezTo>
                  <a:pt x="1174442" y="528743"/>
                  <a:pt x="1189864" y="557273"/>
                  <a:pt x="1219200" y="576830"/>
                </a:cubicBezTo>
                <a:cubicBezTo>
                  <a:pt x="1230339" y="584256"/>
                  <a:pt x="1245326" y="583543"/>
                  <a:pt x="1257300" y="589530"/>
                </a:cubicBezTo>
                <a:cubicBezTo>
                  <a:pt x="1270952" y="596356"/>
                  <a:pt x="1282700" y="606463"/>
                  <a:pt x="1295400" y="614930"/>
                </a:cubicBezTo>
                <a:cubicBezTo>
                  <a:pt x="1299633" y="627630"/>
                  <a:pt x="1298634" y="643564"/>
                  <a:pt x="1308100" y="653030"/>
                </a:cubicBezTo>
                <a:cubicBezTo>
                  <a:pt x="1317566" y="662496"/>
                  <a:pt x="1334226" y="659743"/>
                  <a:pt x="1346200" y="665730"/>
                </a:cubicBezTo>
                <a:cubicBezTo>
                  <a:pt x="1359852" y="672556"/>
                  <a:pt x="1370648" y="684304"/>
                  <a:pt x="1384300" y="691130"/>
                </a:cubicBezTo>
                <a:cubicBezTo>
                  <a:pt x="1396274" y="697117"/>
                  <a:pt x="1410426" y="697843"/>
                  <a:pt x="1422400" y="703830"/>
                </a:cubicBezTo>
                <a:cubicBezTo>
                  <a:pt x="1436052" y="710656"/>
                  <a:pt x="1446020" y="724403"/>
                  <a:pt x="1460500" y="729230"/>
                </a:cubicBezTo>
                <a:cubicBezTo>
                  <a:pt x="1484929" y="737373"/>
                  <a:pt x="1511300" y="737697"/>
                  <a:pt x="1536700" y="741930"/>
                </a:cubicBezTo>
                <a:cubicBezTo>
                  <a:pt x="1549400" y="750397"/>
                  <a:pt x="1561148" y="760504"/>
                  <a:pt x="1574800" y="767330"/>
                </a:cubicBezTo>
                <a:cubicBezTo>
                  <a:pt x="1586774" y="773317"/>
                  <a:pt x="1602447" y="771667"/>
                  <a:pt x="1612900" y="780030"/>
                </a:cubicBezTo>
                <a:cubicBezTo>
                  <a:pt x="1624819" y="789565"/>
                  <a:pt x="1628529" y="806404"/>
                  <a:pt x="1638300" y="818130"/>
                </a:cubicBezTo>
                <a:cubicBezTo>
                  <a:pt x="1649798" y="831928"/>
                  <a:pt x="1663700" y="843530"/>
                  <a:pt x="1676400" y="856230"/>
                </a:cubicBezTo>
                <a:cubicBezTo>
                  <a:pt x="1701124" y="930403"/>
                  <a:pt x="1669755" y="862285"/>
                  <a:pt x="1727200" y="919730"/>
                </a:cubicBezTo>
                <a:cubicBezTo>
                  <a:pt x="1763596" y="956126"/>
                  <a:pt x="1744642" y="954613"/>
                  <a:pt x="1765300" y="995930"/>
                </a:cubicBezTo>
                <a:cubicBezTo>
                  <a:pt x="1782981" y="1031293"/>
                  <a:pt x="1800713" y="1044043"/>
                  <a:pt x="1828800" y="1072130"/>
                </a:cubicBezTo>
                <a:cubicBezTo>
                  <a:pt x="1860722" y="1167895"/>
                  <a:pt x="1817661" y="1049853"/>
                  <a:pt x="1866900" y="1148330"/>
                </a:cubicBezTo>
                <a:cubicBezTo>
                  <a:pt x="1872887" y="1160304"/>
                  <a:pt x="1870134" y="1176964"/>
                  <a:pt x="1879600" y="1186430"/>
                </a:cubicBezTo>
                <a:cubicBezTo>
                  <a:pt x="1889066" y="1195896"/>
                  <a:pt x="1905726" y="1193143"/>
                  <a:pt x="1917700" y="1199130"/>
                </a:cubicBezTo>
                <a:cubicBezTo>
                  <a:pt x="1931352" y="1205956"/>
                  <a:pt x="1942148" y="1217704"/>
                  <a:pt x="1955800" y="1224530"/>
                </a:cubicBezTo>
                <a:cubicBezTo>
                  <a:pt x="1967774" y="1230517"/>
                  <a:pt x="1981926" y="1231243"/>
                  <a:pt x="1993900" y="1237230"/>
                </a:cubicBezTo>
                <a:cubicBezTo>
                  <a:pt x="2007552" y="1244056"/>
                  <a:pt x="2018348" y="1255804"/>
                  <a:pt x="2032000" y="1262630"/>
                </a:cubicBezTo>
                <a:cubicBezTo>
                  <a:pt x="2089278" y="1291269"/>
                  <a:pt x="2053605" y="1255234"/>
                  <a:pt x="2108200" y="1300730"/>
                </a:cubicBezTo>
                <a:cubicBezTo>
                  <a:pt x="2132275" y="1320792"/>
                  <a:pt x="2157429" y="1348387"/>
                  <a:pt x="2171700" y="1376930"/>
                </a:cubicBezTo>
                <a:cubicBezTo>
                  <a:pt x="2177687" y="1388904"/>
                  <a:pt x="2178413" y="1403056"/>
                  <a:pt x="2184400" y="1415030"/>
                </a:cubicBezTo>
                <a:cubicBezTo>
                  <a:pt x="2202081" y="1450393"/>
                  <a:pt x="2219813" y="1463143"/>
                  <a:pt x="2247900" y="1491230"/>
                </a:cubicBezTo>
                <a:cubicBezTo>
                  <a:pt x="2279822" y="1586995"/>
                  <a:pt x="2236761" y="1468953"/>
                  <a:pt x="2286000" y="1567430"/>
                </a:cubicBezTo>
                <a:cubicBezTo>
                  <a:pt x="2291987" y="1579404"/>
                  <a:pt x="2292713" y="1593556"/>
                  <a:pt x="2298700" y="1605530"/>
                </a:cubicBezTo>
                <a:cubicBezTo>
                  <a:pt x="2305526" y="1619182"/>
                  <a:pt x="2317274" y="1629978"/>
                  <a:pt x="2324100" y="1643630"/>
                </a:cubicBezTo>
                <a:cubicBezTo>
                  <a:pt x="2330087" y="1655604"/>
                  <a:pt x="2330813" y="1669756"/>
                  <a:pt x="2336800" y="1681730"/>
                </a:cubicBezTo>
                <a:cubicBezTo>
                  <a:pt x="2354481" y="1717093"/>
                  <a:pt x="2372213" y="1729843"/>
                  <a:pt x="2400300" y="1757930"/>
                </a:cubicBezTo>
                <a:cubicBezTo>
                  <a:pt x="2404533" y="1770630"/>
                  <a:pt x="2405574" y="1784891"/>
                  <a:pt x="2413000" y="1796030"/>
                </a:cubicBezTo>
                <a:cubicBezTo>
                  <a:pt x="2449112" y="1850199"/>
                  <a:pt x="2442598" y="1823529"/>
                  <a:pt x="2489200" y="1846830"/>
                </a:cubicBezTo>
                <a:cubicBezTo>
                  <a:pt x="2502852" y="1853656"/>
                  <a:pt x="2513648" y="1865404"/>
                  <a:pt x="2527300" y="1872230"/>
                </a:cubicBezTo>
                <a:cubicBezTo>
                  <a:pt x="2632460" y="1924810"/>
                  <a:pt x="2494311" y="1837537"/>
                  <a:pt x="2603500" y="1910330"/>
                </a:cubicBezTo>
                <a:cubicBezTo>
                  <a:pt x="2611967" y="1927263"/>
                  <a:pt x="2621442" y="1943729"/>
                  <a:pt x="2628900" y="1961130"/>
                </a:cubicBezTo>
                <a:cubicBezTo>
                  <a:pt x="2634173" y="1973435"/>
                  <a:pt x="2633237" y="1988777"/>
                  <a:pt x="2641600" y="1999230"/>
                </a:cubicBezTo>
                <a:cubicBezTo>
                  <a:pt x="2665864" y="2029560"/>
                  <a:pt x="2687124" y="2021992"/>
                  <a:pt x="2717800" y="2037330"/>
                </a:cubicBezTo>
                <a:cubicBezTo>
                  <a:pt x="2731452" y="2044156"/>
                  <a:pt x="2742248" y="2055904"/>
                  <a:pt x="2755900" y="2062730"/>
                </a:cubicBezTo>
                <a:cubicBezTo>
                  <a:pt x="2767874" y="2068717"/>
                  <a:pt x="2782026" y="2069443"/>
                  <a:pt x="2794000" y="2075430"/>
                </a:cubicBezTo>
                <a:cubicBezTo>
                  <a:pt x="2807652" y="2082256"/>
                  <a:pt x="2817620" y="2096003"/>
                  <a:pt x="2832100" y="2100830"/>
                </a:cubicBezTo>
                <a:cubicBezTo>
                  <a:pt x="2856529" y="2108973"/>
                  <a:pt x="2883121" y="2108135"/>
                  <a:pt x="2908300" y="2113530"/>
                </a:cubicBezTo>
                <a:cubicBezTo>
                  <a:pt x="2942434" y="2120844"/>
                  <a:pt x="2976221" y="2129745"/>
                  <a:pt x="3009900" y="2138930"/>
                </a:cubicBezTo>
                <a:cubicBezTo>
                  <a:pt x="3080128" y="2158083"/>
                  <a:pt x="3016740" y="2142350"/>
                  <a:pt x="3086100" y="2177030"/>
                </a:cubicBezTo>
                <a:cubicBezTo>
                  <a:pt x="3098074" y="2183017"/>
                  <a:pt x="3112226" y="2183743"/>
                  <a:pt x="3124200" y="2189730"/>
                </a:cubicBezTo>
                <a:cubicBezTo>
                  <a:pt x="3137852" y="2196556"/>
                  <a:pt x="3148648" y="2208304"/>
                  <a:pt x="3162300" y="2215130"/>
                </a:cubicBezTo>
                <a:cubicBezTo>
                  <a:pt x="3174274" y="2221117"/>
                  <a:pt x="3188426" y="2221843"/>
                  <a:pt x="3200400" y="2227830"/>
                </a:cubicBezTo>
                <a:cubicBezTo>
                  <a:pt x="3214052" y="2234656"/>
                  <a:pt x="3224848" y="2246404"/>
                  <a:pt x="3238500" y="2253230"/>
                </a:cubicBezTo>
                <a:cubicBezTo>
                  <a:pt x="3250474" y="2259217"/>
                  <a:pt x="3264295" y="2260657"/>
                  <a:pt x="3276600" y="2265930"/>
                </a:cubicBezTo>
                <a:cubicBezTo>
                  <a:pt x="3294001" y="2273388"/>
                  <a:pt x="3309439" y="2285343"/>
                  <a:pt x="3327400" y="2291330"/>
                </a:cubicBezTo>
                <a:cubicBezTo>
                  <a:pt x="3347878" y="2298156"/>
                  <a:pt x="3369421" y="2301882"/>
                  <a:pt x="3390900" y="2304030"/>
                </a:cubicBezTo>
                <a:cubicBezTo>
                  <a:pt x="3496545" y="2314594"/>
                  <a:pt x="3602567" y="2320963"/>
                  <a:pt x="3708400" y="2329430"/>
                </a:cubicBezTo>
                <a:cubicBezTo>
                  <a:pt x="3729567" y="2333663"/>
                  <a:pt x="3751689" y="2334551"/>
                  <a:pt x="3771900" y="2342130"/>
                </a:cubicBezTo>
                <a:cubicBezTo>
                  <a:pt x="3786192" y="2347489"/>
                  <a:pt x="3795520" y="2362703"/>
                  <a:pt x="3810000" y="2367530"/>
                </a:cubicBezTo>
                <a:cubicBezTo>
                  <a:pt x="3834429" y="2375673"/>
                  <a:pt x="3860800" y="2375997"/>
                  <a:pt x="3886200" y="2380230"/>
                </a:cubicBezTo>
                <a:cubicBezTo>
                  <a:pt x="4013887" y="2444074"/>
                  <a:pt x="3852784" y="2369091"/>
                  <a:pt x="4000500" y="2418330"/>
                </a:cubicBezTo>
                <a:cubicBezTo>
                  <a:pt x="4163316" y="2472602"/>
                  <a:pt x="3946885" y="2410573"/>
                  <a:pt x="4089400" y="2481830"/>
                </a:cubicBezTo>
                <a:cubicBezTo>
                  <a:pt x="4108707" y="2491483"/>
                  <a:pt x="4131733" y="2490297"/>
                  <a:pt x="4152900" y="2494530"/>
                </a:cubicBezTo>
                <a:cubicBezTo>
                  <a:pt x="4165600" y="2502997"/>
                  <a:pt x="4177348" y="2513104"/>
                  <a:pt x="4191000" y="2519930"/>
                </a:cubicBezTo>
                <a:cubicBezTo>
                  <a:pt x="4202974" y="2525917"/>
                  <a:pt x="4216056" y="2529620"/>
                  <a:pt x="4229100" y="2532630"/>
                </a:cubicBezTo>
                <a:cubicBezTo>
                  <a:pt x="4389462" y="2569637"/>
                  <a:pt x="4332707" y="2552545"/>
                  <a:pt x="4508500" y="2570730"/>
                </a:cubicBezTo>
                <a:cubicBezTo>
                  <a:pt x="4580578" y="2578186"/>
                  <a:pt x="4652433" y="2587663"/>
                  <a:pt x="4724400" y="2596130"/>
                </a:cubicBezTo>
                <a:cubicBezTo>
                  <a:pt x="4747094" y="2664213"/>
                  <a:pt x="4718865" y="2616279"/>
                  <a:pt x="4800600" y="2646930"/>
                </a:cubicBezTo>
                <a:cubicBezTo>
                  <a:pt x="4814892" y="2652289"/>
                  <a:pt x="4824220" y="2667503"/>
                  <a:pt x="4838700" y="2672330"/>
                </a:cubicBezTo>
                <a:cubicBezTo>
                  <a:pt x="4888376" y="2688889"/>
                  <a:pt x="4941424" y="2693871"/>
                  <a:pt x="4991100" y="2710430"/>
                </a:cubicBezTo>
                <a:cubicBezTo>
                  <a:pt x="5003800" y="2714663"/>
                  <a:pt x="5017226" y="2717143"/>
                  <a:pt x="5029200" y="2723130"/>
                </a:cubicBezTo>
                <a:cubicBezTo>
                  <a:pt x="5042852" y="2729956"/>
                  <a:pt x="5052820" y="2743703"/>
                  <a:pt x="5067300" y="2748530"/>
                </a:cubicBezTo>
                <a:cubicBezTo>
                  <a:pt x="5091729" y="2756673"/>
                  <a:pt x="5118409" y="2755440"/>
                  <a:pt x="5143500" y="2761230"/>
                </a:cubicBezTo>
                <a:cubicBezTo>
                  <a:pt x="5173530" y="2768160"/>
                  <a:pt x="5202501" y="2779155"/>
                  <a:pt x="5232400" y="2786630"/>
                </a:cubicBezTo>
                <a:cubicBezTo>
                  <a:pt x="5253341" y="2791865"/>
                  <a:pt x="5274733" y="2795097"/>
                  <a:pt x="5295900" y="2799330"/>
                </a:cubicBezTo>
                <a:cubicBezTo>
                  <a:pt x="5308600" y="2807797"/>
                  <a:pt x="5320348" y="2817904"/>
                  <a:pt x="5334000" y="2824730"/>
                </a:cubicBezTo>
                <a:cubicBezTo>
                  <a:pt x="5345974" y="2830717"/>
                  <a:pt x="5358713" y="2837430"/>
                  <a:pt x="5372100" y="2837430"/>
                </a:cubicBezTo>
                <a:cubicBezTo>
                  <a:pt x="5566879" y="2837430"/>
                  <a:pt x="5761567" y="2828963"/>
                  <a:pt x="5956300" y="2824730"/>
                </a:cubicBezTo>
                <a:lnTo>
                  <a:pt x="6108700" y="2837430"/>
                </a:lnTo>
                <a:cubicBezTo>
                  <a:pt x="6244117" y="2846663"/>
                  <a:pt x="6379865" y="2851238"/>
                  <a:pt x="6515100" y="2862830"/>
                </a:cubicBezTo>
                <a:cubicBezTo>
                  <a:pt x="6643064" y="2873798"/>
                  <a:pt x="6456110" y="2875582"/>
                  <a:pt x="6591300" y="2900930"/>
                </a:cubicBezTo>
                <a:cubicBezTo>
                  <a:pt x="6645551" y="2911102"/>
                  <a:pt x="6701367" y="2909397"/>
                  <a:pt x="6756400" y="2913630"/>
                </a:cubicBezTo>
                <a:cubicBezTo>
                  <a:pt x="6769100" y="2922097"/>
                  <a:pt x="6779575" y="2935832"/>
                  <a:pt x="6794500" y="2939030"/>
                </a:cubicBezTo>
                <a:cubicBezTo>
                  <a:pt x="6880595" y="2957479"/>
                  <a:pt x="7046119" y="2951730"/>
                  <a:pt x="7124700" y="2951730"/>
                </a:cubicBezTo>
              </a:path>
            </a:pathLst>
          </a:custGeom>
          <a:ln w="381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30" name="TextBox 27"/>
          <p:cNvSpPr txBox="1">
            <a:spLocks noChangeArrowheads="1"/>
          </p:cNvSpPr>
          <p:nvPr/>
        </p:nvSpPr>
        <p:spPr bwMode="auto">
          <a:xfrm>
            <a:off x="6540500" y="1282700"/>
            <a:ext cx="24594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Trends in Grazing on </a:t>
            </a:r>
            <a:br>
              <a:rPr lang="en-US" sz="2000" dirty="0"/>
            </a:br>
            <a:r>
              <a:rPr lang="en-US" sz="2000" dirty="0"/>
              <a:t>Federal Grazing Lands</a:t>
            </a:r>
          </a:p>
        </p:txBody>
      </p:sp>
      <p:sp>
        <p:nvSpPr>
          <p:cNvPr id="9231" name="TextBox 28"/>
          <p:cNvSpPr txBox="1">
            <a:spLocks noChangeArrowheads="1"/>
          </p:cNvSpPr>
          <p:nvPr/>
        </p:nvSpPr>
        <p:spPr bwMode="auto">
          <a:xfrm>
            <a:off x="5366558" y="5964654"/>
            <a:ext cx="24203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------------Year--------------</a:t>
            </a:r>
          </a:p>
        </p:txBody>
      </p:sp>
    </p:spTree>
    <p:extLst>
      <p:ext uri="{BB962C8B-B14F-4D97-AF65-F5344CB8AC3E}">
        <p14:creationId xmlns:p14="http://schemas.microsoft.com/office/powerpoint/2010/main" val="3516393292"/>
      </p:ext>
    </p:extLst>
  </p:cSld>
  <p:clrMapOvr>
    <a:masterClrMapping/>
  </p:clrMapOvr>
  <p:transition advTm="27909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0" y="1217612"/>
            <a:ext cx="7997729" cy="404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6754" y="5105400"/>
            <a:ext cx="762732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5">
            <a:extLst>
              <a:ext uri="{FF2B5EF4-FFF2-40B4-BE49-F238E27FC236}">
                <a16:creationId xmlns:a16="http://schemas.microsoft.com/office/drawing/2014/main" id="{C9D0CFED-CEB3-4B97-9B06-83F0840E17BA}"/>
              </a:ext>
            </a:extLst>
          </p:cNvPr>
          <p:cNvSpPr txBox="1">
            <a:spLocks/>
          </p:cNvSpPr>
          <p:nvPr/>
        </p:nvSpPr>
        <p:spPr>
          <a:xfrm>
            <a:off x="241301" y="251686"/>
            <a:ext cx="10058400" cy="7413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Historic Patterns Affect Wildfire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DCBAC8-0E6F-4A5B-9FF5-590D9C172078}"/>
              </a:ext>
            </a:extLst>
          </p:cNvPr>
          <p:cNvSpPr txBox="1"/>
          <p:nvPr/>
        </p:nvSpPr>
        <p:spPr>
          <a:xfrm>
            <a:off x="4114800" y="6334780"/>
            <a:ext cx="7832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>
                    <a:lumMod val="85000"/>
                  </a:schemeClr>
                </a:solidFill>
              </a:rPr>
              <a:t>Beschta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, R.L., et al. 2013. Adapting to Climate Change on Western Public Lands: Addressing the Ecological Effects of Domestic, Wild, and Feral Ungulates. Environmental Management 51:474-491.</a:t>
            </a:r>
          </a:p>
        </p:txBody>
      </p:sp>
    </p:spTree>
    <p:extLst>
      <p:ext uri="{BB962C8B-B14F-4D97-AF65-F5344CB8AC3E}">
        <p14:creationId xmlns:p14="http://schemas.microsoft.com/office/powerpoint/2010/main" val="2984414918"/>
      </p:ext>
    </p:extLst>
  </p:cSld>
  <p:clrMapOvr>
    <a:masterClrMapping/>
  </p:clrMapOvr>
  <p:transition advTm="42543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80045BC-58DB-469C-8997-6C0C16B1739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C07DB3-666C-4A9D-81CE-83B435F95BB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0BDA68-EBDD-443C-9B6B-03CA14AFFB3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3EF6BB5-A95D-4C59-808C-3B64F444F29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2143" y="2085703"/>
            <a:ext cx="3566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erson standing on a dry grass field&#10;&#10;Description generated with high confidence">
            <a:extLst>
              <a:ext uri="{FF2B5EF4-FFF2-40B4-BE49-F238E27FC236}">
                <a16:creationId xmlns:a16="http://schemas.microsoft.com/office/drawing/2014/main" id="{77300559-4E52-413C-8062-ED37C4CC5D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999" y="640081"/>
            <a:ext cx="6909801" cy="53144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9485" y="634946"/>
            <a:ext cx="4103915" cy="1450757"/>
          </a:xfrm>
        </p:spPr>
        <p:txBody>
          <a:bodyPr>
            <a:normAutofit/>
          </a:bodyPr>
          <a:lstStyle/>
          <a:p>
            <a:r>
              <a:rPr lang="en-US" dirty="0"/>
              <a:t>Historic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7443" y="2120819"/>
            <a:ext cx="4132157" cy="3793071"/>
          </a:xfrm>
        </p:spPr>
        <p:txBody>
          <a:bodyPr>
            <a:noAutofit/>
          </a:bodyPr>
          <a:lstStyle/>
          <a:p>
            <a:r>
              <a:rPr lang="en-US" sz="2000" dirty="0"/>
              <a:t>Introduction of Annual Grasses – late 1800’s</a:t>
            </a:r>
          </a:p>
          <a:p>
            <a:pPr lvl="1"/>
            <a:r>
              <a:rPr lang="en-US" sz="2000" dirty="0"/>
              <a:t>Cheatgrass</a:t>
            </a:r>
          </a:p>
          <a:p>
            <a:pPr lvl="1"/>
            <a:r>
              <a:rPr lang="en-US" sz="2000" dirty="0" err="1"/>
              <a:t>Medusahead</a:t>
            </a:r>
            <a:endParaRPr lang="en-US" sz="2000" dirty="0"/>
          </a:p>
          <a:p>
            <a:pPr lvl="1"/>
            <a:r>
              <a:rPr lang="en-US" sz="2000" dirty="0"/>
              <a:t>Red Brome</a:t>
            </a:r>
          </a:p>
          <a:p>
            <a:r>
              <a:rPr lang="en-US" sz="2000" dirty="0"/>
              <a:t>Fine textured, flammable, </a:t>
            </a:r>
            <a:br>
              <a:rPr lang="en-US" sz="2000" dirty="0"/>
            </a:br>
            <a:r>
              <a:rPr lang="en-US" sz="2000" dirty="0"/>
              <a:t>early maturing</a:t>
            </a:r>
          </a:p>
          <a:p>
            <a:r>
              <a:rPr lang="en-US" sz="2000" dirty="0"/>
              <a:t>Effect on fire</a:t>
            </a:r>
          </a:p>
          <a:p>
            <a:pPr lvl="1"/>
            <a:r>
              <a:rPr lang="en-US" sz="2000" dirty="0"/>
              <a:t>Extend fire year</a:t>
            </a:r>
          </a:p>
          <a:p>
            <a:pPr lvl="1"/>
            <a:r>
              <a:rPr lang="en-US" sz="2000" dirty="0"/>
              <a:t>Increase ignition risk</a:t>
            </a:r>
          </a:p>
          <a:p>
            <a:pPr lvl="1"/>
            <a:r>
              <a:rPr lang="en-US" sz="2000" dirty="0"/>
              <a:t>Decrease fire return interval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23AC3E-6D49-4A7A-A218-B7CEA61E2A6E}"/>
              </a:ext>
            </a:extLst>
          </p:cNvPr>
          <p:cNvSpPr txBox="1"/>
          <p:nvPr/>
        </p:nvSpPr>
        <p:spPr>
          <a:xfrm>
            <a:off x="596929" y="5661672"/>
            <a:ext cx="3124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K. Launchbaugh</a:t>
            </a:r>
          </a:p>
        </p:txBody>
      </p:sp>
    </p:spTree>
    <p:extLst>
      <p:ext uri="{BB962C8B-B14F-4D97-AF65-F5344CB8AC3E}">
        <p14:creationId xmlns:p14="http://schemas.microsoft.com/office/powerpoint/2010/main" val="4102841606"/>
      </p:ext>
    </p:extLst>
  </p:cSld>
  <p:clrMapOvr>
    <a:masterClrMapping/>
  </p:clrMapOvr>
  <p:transition advTm="63492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9520" y="304581"/>
            <a:ext cx="8229600" cy="11398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Historic Patterns</a:t>
            </a:r>
            <a:br>
              <a:rPr lang="en-US" dirty="0"/>
            </a:b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952500" y="3441700"/>
            <a:ext cx="4381500" cy="3810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136900" y="5613400"/>
            <a:ext cx="6959600" cy="1270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221" name="TextBox 13"/>
          <p:cNvSpPr txBox="1">
            <a:spLocks noChangeArrowheads="1"/>
          </p:cNvSpPr>
          <p:nvPr/>
        </p:nvSpPr>
        <p:spPr bwMode="auto">
          <a:xfrm>
            <a:off x="3200401" y="56769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1900</a:t>
            </a:r>
          </a:p>
        </p:txBody>
      </p:sp>
      <p:sp>
        <p:nvSpPr>
          <p:cNvPr id="9222" name="TextBox 14"/>
          <p:cNvSpPr txBox="1">
            <a:spLocks noChangeArrowheads="1"/>
          </p:cNvSpPr>
          <p:nvPr/>
        </p:nvSpPr>
        <p:spPr bwMode="auto">
          <a:xfrm>
            <a:off x="9448801" y="56769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2000</a:t>
            </a:r>
          </a:p>
        </p:txBody>
      </p:sp>
      <p:sp>
        <p:nvSpPr>
          <p:cNvPr id="9223" name="TextBox 15"/>
          <p:cNvSpPr txBox="1">
            <a:spLocks noChangeArrowheads="1"/>
          </p:cNvSpPr>
          <p:nvPr/>
        </p:nvSpPr>
        <p:spPr bwMode="auto">
          <a:xfrm>
            <a:off x="6007101" y="56769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1950</a:t>
            </a:r>
          </a:p>
        </p:txBody>
      </p:sp>
      <p:sp>
        <p:nvSpPr>
          <p:cNvPr id="27" name="Freeform 26"/>
          <p:cNvSpPr/>
          <p:nvPr/>
        </p:nvSpPr>
        <p:spPr>
          <a:xfrm>
            <a:off x="3200400" y="1328738"/>
            <a:ext cx="7124700" cy="3052762"/>
          </a:xfrm>
          <a:custGeom>
            <a:avLst/>
            <a:gdLst>
              <a:gd name="connsiteX0" fmla="*/ 0 w 7124700"/>
              <a:gd name="connsiteY0" fmla="*/ 5330 h 2957479"/>
              <a:gd name="connsiteX1" fmla="*/ 622300 w 7124700"/>
              <a:gd name="connsiteY1" fmla="*/ 43430 h 2957479"/>
              <a:gd name="connsiteX2" fmla="*/ 647700 w 7124700"/>
              <a:gd name="connsiteY2" fmla="*/ 81530 h 2957479"/>
              <a:gd name="connsiteX3" fmla="*/ 685800 w 7124700"/>
              <a:gd name="connsiteY3" fmla="*/ 94230 h 2957479"/>
              <a:gd name="connsiteX4" fmla="*/ 723900 w 7124700"/>
              <a:gd name="connsiteY4" fmla="*/ 132330 h 2957479"/>
              <a:gd name="connsiteX5" fmla="*/ 812800 w 7124700"/>
              <a:gd name="connsiteY5" fmla="*/ 170430 h 2957479"/>
              <a:gd name="connsiteX6" fmla="*/ 850900 w 7124700"/>
              <a:gd name="connsiteY6" fmla="*/ 208530 h 2957479"/>
              <a:gd name="connsiteX7" fmla="*/ 876300 w 7124700"/>
              <a:gd name="connsiteY7" fmla="*/ 246630 h 2957479"/>
              <a:gd name="connsiteX8" fmla="*/ 914400 w 7124700"/>
              <a:gd name="connsiteY8" fmla="*/ 272030 h 2957479"/>
              <a:gd name="connsiteX9" fmla="*/ 927100 w 7124700"/>
              <a:gd name="connsiteY9" fmla="*/ 310130 h 2957479"/>
              <a:gd name="connsiteX10" fmla="*/ 965200 w 7124700"/>
              <a:gd name="connsiteY10" fmla="*/ 322830 h 2957479"/>
              <a:gd name="connsiteX11" fmla="*/ 1079500 w 7124700"/>
              <a:gd name="connsiteY11" fmla="*/ 360930 h 2957479"/>
              <a:gd name="connsiteX12" fmla="*/ 1155700 w 7124700"/>
              <a:gd name="connsiteY12" fmla="*/ 500630 h 2957479"/>
              <a:gd name="connsiteX13" fmla="*/ 1219200 w 7124700"/>
              <a:gd name="connsiteY13" fmla="*/ 576830 h 2957479"/>
              <a:gd name="connsiteX14" fmla="*/ 1257300 w 7124700"/>
              <a:gd name="connsiteY14" fmla="*/ 589530 h 2957479"/>
              <a:gd name="connsiteX15" fmla="*/ 1295400 w 7124700"/>
              <a:gd name="connsiteY15" fmla="*/ 614930 h 2957479"/>
              <a:gd name="connsiteX16" fmla="*/ 1308100 w 7124700"/>
              <a:gd name="connsiteY16" fmla="*/ 653030 h 2957479"/>
              <a:gd name="connsiteX17" fmla="*/ 1346200 w 7124700"/>
              <a:gd name="connsiteY17" fmla="*/ 665730 h 2957479"/>
              <a:gd name="connsiteX18" fmla="*/ 1384300 w 7124700"/>
              <a:gd name="connsiteY18" fmla="*/ 691130 h 2957479"/>
              <a:gd name="connsiteX19" fmla="*/ 1422400 w 7124700"/>
              <a:gd name="connsiteY19" fmla="*/ 703830 h 2957479"/>
              <a:gd name="connsiteX20" fmla="*/ 1460500 w 7124700"/>
              <a:gd name="connsiteY20" fmla="*/ 729230 h 2957479"/>
              <a:gd name="connsiteX21" fmla="*/ 1536700 w 7124700"/>
              <a:gd name="connsiteY21" fmla="*/ 741930 h 2957479"/>
              <a:gd name="connsiteX22" fmla="*/ 1574800 w 7124700"/>
              <a:gd name="connsiteY22" fmla="*/ 767330 h 2957479"/>
              <a:gd name="connsiteX23" fmla="*/ 1612900 w 7124700"/>
              <a:gd name="connsiteY23" fmla="*/ 780030 h 2957479"/>
              <a:gd name="connsiteX24" fmla="*/ 1638300 w 7124700"/>
              <a:gd name="connsiteY24" fmla="*/ 818130 h 2957479"/>
              <a:gd name="connsiteX25" fmla="*/ 1676400 w 7124700"/>
              <a:gd name="connsiteY25" fmla="*/ 856230 h 2957479"/>
              <a:gd name="connsiteX26" fmla="*/ 1727200 w 7124700"/>
              <a:gd name="connsiteY26" fmla="*/ 919730 h 2957479"/>
              <a:gd name="connsiteX27" fmla="*/ 1765300 w 7124700"/>
              <a:gd name="connsiteY27" fmla="*/ 995930 h 2957479"/>
              <a:gd name="connsiteX28" fmla="*/ 1828800 w 7124700"/>
              <a:gd name="connsiteY28" fmla="*/ 1072130 h 2957479"/>
              <a:gd name="connsiteX29" fmla="*/ 1866900 w 7124700"/>
              <a:gd name="connsiteY29" fmla="*/ 1148330 h 2957479"/>
              <a:gd name="connsiteX30" fmla="*/ 1879600 w 7124700"/>
              <a:gd name="connsiteY30" fmla="*/ 1186430 h 2957479"/>
              <a:gd name="connsiteX31" fmla="*/ 1917700 w 7124700"/>
              <a:gd name="connsiteY31" fmla="*/ 1199130 h 2957479"/>
              <a:gd name="connsiteX32" fmla="*/ 1955800 w 7124700"/>
              <a:gd name="connsiteY32" fmla="*/ 1224530 h 2957479"/>
              <a:gd name="connsiteX33" fmla="*/ 1993900 w 7124700"/>
              <a:gd name="connsiteY33" fmla="*/ 1237230 h 2957479"/>
              <a:gd name="connsiteX34" fmla="*/ 2032000 w 7124700"/>
              <a:gd name="connsiteY34" fmla="*/ 1262630 h 2957479"/>
              <a:gd name="connsiteX35" fmla="*/ 2108200 w 7124700"/>
              <a:gd name="connsiteY35" fmla="*/ 1300730 h 2957479"/>
              <a:gd name="connsiteX36" fmla="*/ 2171700 w 7124700"/>
              <a:gd name="connsiteY36" fmla="*/ 1376930 h 2957479"/>
              <a:gd name="connsiteX37" fmla="*/ 2184400 w 7124700"/>
              <a:gd name="connsiteY37" fmla="*/ 1415030 h 2957479"/>
              <a:gd name="connsiteX38" fmla="*/ 2247900 w 7124700"/>
              <a:gd name="connsiteY38" fmla="*/ 1491230 h 2957479"/>
              <a:gd name="connsiteX39" fmla="*/ 2286000 w 7124700"/>
              <a:gd name="connsiteY39" fmla="*/ 1567430 h 2957479"/>
              <a:gd name="connsiteX40" fmla="*/ 2298700 w 7124700"/>
              <a:gd name="connsiteY40" fmla="*/ 1605530 h 2957479"/>
              <a:gd name="connsiteX41" fmla="*/ 2324100 w 7124700"/>
              <a:gd name="connsiteY41" fmla="*/ 1643630 h 2957479"/>
              <a:gd name="connsiteX42" fmla="*/ 2336800 w 7124700"/>
              <a:gd name="connsiteY42" fmla="*/ 1681730 h 2957479"/>
              <a:gd name="connsiteX43" fmla="*/ 2400300 w 7124700"/>
              <a:gd name="connsiteY43" fmla="*/ 1757930 h 2957479"/>
              <a:gd name="connsiteX44" fmla="*/ 2413000 w 7124700"/>
              <a:gd name="connsiteY44" fmla="*/ 1796030 h 2957479"/>
              <a:gd name="connsiteX45" fmla="*/ 2489200 w 7124700"/>
              <a:gd name="connsiteY45" fmla="*/ 1846830 h 2957479"/>
              <a:gd name="connsiteX46" fmla="*/ 2527300 w 7124700"/>
              <a:gd name="connsiteY46" fmla="*/ 1872230 h 2957479"/>
              <a:gd name="connsiteX47" fmla="*/ 2603500 w 7124700"/>
              <a:gd name="connsiteY47" fmla="*/ 1910330 h 2957479"/>
              <a:gd name="connsiteX48" fmla="*/ 2628900 w 7124700"/>
              <a:gd name="connsiteY48" fmla="*/ 1961130 h 2957479"/>
              <a:gd name="connsiteX49" fmla="*/ 2641600 w 7124700"/>
              <a:gd name="connsiteY49" fmla="*/ 1999230 h 2957479"/>
              <a:gd name="connsiteX50" fmla="*/ 2717800 w 7124700"/>
              <a:gd name="connsiteY50" fmla="*/ 2037330 h 2957479"/>
              <a:gd name="connsiteX51" fmla="*/ 2755900 w 7124700"/>
              <a:gd name="connsiteY51" fmla="*/ 2062730 h 2957479"/>
              <a:gd name="connsiteX52" fmla="*/ 2794000 w 7124700"/>
              <a:gd name="connsiteY52" fmla="*/ 2075430 h 2957479"/>
              <a:gd name="connsiteX53" fmla="*/ 2832100 w 7124700"/>
              <a:gd name="connsiteY53" fmla="*/ 2100830 h 2957479"/>
              <a:gd name="connsiteX54" fmla="*/ 2908300 w 7124700"/>
              <a:gd name="connsiteY54" fmla="*/ 2113530 h 2957479"/>
              <a:gd name="connsiteX55" fmla="*/ 3009900 w 7124700"/>
              <a:gd name="connsiteY55" fmla="*/ 2138930 h 2957479"/>
              <a:gd name="connsiteX56" fmla="*/ 3086100 w 7124700"/>
              <a:gd name="connsiteY56" fmla="*/ 2177030 h 2957479"/>
              <a:gd name="connsiteX57" fmla="*/ 3124200 w 7124700"/>
              <a:gd name="connsiteY57" fmla="*/ 2189730 h 2957479"/>
              <a:gd name="connsiteX58" fmla="*/ 3162300 w 7124700"/>
              <a:gd name="connsiteY58" fmla="*/ 2215130 h 2957479"/>
              <a:gd name="connsiteX59" fmla="*/ 3200400 w 7124700"/>
              <a:gd name="connsiteY59" fmla="*/ 2227830 h 2957479"/>
              <a:gd name="connsiteX60" fmla="*/ 3238500 w 7124700"/>
              <a:gd name="connsiteY60" fmla="*/ 2253230 h 2957479"/>
              <a:gd name="connsiteX61" fmla="*/ 3276600 w 7124700"/>
              <a:gd name="connsiteY61" fmla="*/ 2265930 h 2957479"/>
              <a:gd name="connsiteX62" fmla="*/ 3327400 w 7124700"/>
              <a:gd name="connsiteY62" fmla="*/ 2291330 h 2957479"/>
              <a:gd name="connsiteX63" fmla="*/ 3390900 w 7124700"/>
              <a:gd name="connsiteY63" fmla="*/ 2304030 h 2957479"/>
              <a:gd name="connsiteX64" fmla="*/ 3708400 w 7124700"/>
              <a:gd name="connsiteY64" fmla="*/ 2329430 h 2957479"/>
              <a:gd name="connsiteX65" fmla="*/ 3771900 w 7124700"/>
              <a:gd name="connsiteY65" fmla="*/ 2342130 h 2957479"/>
              <a:gd name="connsiteX66" fmla="*/ 3810000 w 7124700"/>
              <a:gd name="connsiteY66" fmla="*/ 2367530 h 2957479"/>
              <a:gd name="connsiteX67" fmla="*/ 3886200 w 7124700"/>
              <a:gd name="connsiteY67" fmla="*/ 2380230 h 2957479"/>
              <a:gd name="connsiteX68" fmla="*/ 4000500 w 7124700"/>
              <a:gd name="connsiteY68" fmla="*/ 2418330 h 2957479"/>
              <a:gd name="connsiteX69" fmla="*/ 4089400 w 7124700"/>
              <a:gd name="connsiteY69" fmla="*/ 2481830 h 2957479"/>
              <a:gd name="connsiteX70" fmla="*/ 4152900 w 7124700"/>
              <a:gd name="connsiteY70" fmla="*/ 2494530 h 2957479"/>
              <a:gd name="connsiteX71" fmla="*/ 4191000 w 7124700"/>
              <a:gd name="connsiteY71" fmla="*/ 2519930 h 2957479"/>
              <a:gd name="connsiteX72" fmla="*/ 4229100 w 7124700"/>
              <a:gd name="connsiteY72" fmla="*/ 2532630 h 2957479"/>
              <a:gd name="connsiteX73" fmla="*/ 4508500 w 7124700"/>
              <a:gd name="connsiteY73" fmla="*/ 2570730 h 2957479"/>
              <a:gd name="connsiteX74" fmla="*/ 4724400 w 7124700"/>
              <a:gd name="connsiteY74" fmla="*/ 2596130 h 2957479"/>
              <a:gd name="connsiteX75" fmla="*/ 4800600 w 7124700"/>
              <a:gd name="connsiteY75" fmla="*/ 2646930 h 2957479"/>
              <a:gd name="connsiteX76" fmla="*/ 4838700 w 7124700"/>
              <a:gd name="connsiteY76" fmla="*/ 2672330 h 2957479"/>
              <a:gd name="connsiteX77" fmla="*/ 4991100 w 7124700"/>
              <a:gd name="connsiteY77" fmla="*/ 2710430 h 2957479"/>
              <a:gd name="connsiteX78" fmla="*/ 5029200 w 7124700"/>
              <a:gd name="connsiteY78" fmla="*/ 2723130 h 2957479"/>
              <a:gd name="connsiteX79" fmla="*/ 5067300 w 7124700"/>
              <a:gd name="connsiteY79" fmla="*/ 2748530 h 2957479"/>
              <a:gd name="connsiteX80" fmla="*/ 5143500 w 7124700"/>
              <a:gd name="connsiteY80" fmla="*/ 2761230 h 2957479"/>
              <a:gd name="connsiteX81" fmla="*/ 5232400 w 7124700"/>
              <a:gd name="connsiteY81" fmla="*/ 2786630 h 2957479"/>
              <a:gd name="connsiteX82" fmla="*/ 5295900 w 7124700"/>
              <a:gd name="connsiteY82" fmla="*/ 2799330 h 2957479"/>
              <a:gd name="connsiteX83" fmla="*/ 5334000 w 7124700"/>
              <a:gd name="connsiteY83" fmla="*/ 2824730 h 2957479"/>
              <a:gd name="connsiteX84" fmla="*/ 5372100 w 7124700"/>
              <a:gd name="connsiteY84" fmla="*/ 2837430 h 2957479"/>
              <a:gd name="connsiteX85" fmla="*/ 5956300 w 7124700"/>
              <a:gd name="connsiteY85" fmla="*/ 2824730 h 2957479"/>
              <a:gd name="connsiteX86" fmla="*/ 6108700 w 7124700"/>
              <a:gd name="connsiteY86" fmla="*/ 2837430 h 2957479"/>
              <a:gd name="connsiteX87" fmla="*/ 6515100 w 7124700"/>
              <a:gd name="connsiteY87" fmla="*/ 2862830 h 2957479"/>
              <a:gd name="connsiteX88" fmla="*/ 6591300 w 7124700"/>
              <a:gd name="connsiteY88" fmla="*/ 2900930 h 2957479"/>
              <a:gd name="connsiteX89" fmla="*/ 6756400 w 7124700"/>
              <a:gd name="connsiteY89" fmla="*/ 2913630 h 2957479"/>
              <a:gd name="connsiteX90" fmla="*/ 6794500 w 7124700"/>
              <a:gd name="connsiteY90" fmla="*/ 2939030 h 2957479"/>
              <a:gd name="connsiteX91" fmla="*/ 7124700 w 7124700"/>
              <a:gd name="connsiteY91" fmla="*/ 2951730 h 295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7124700" h="2957479">
                <a:moveTo>
                  <a:pt x="0" y="5330"/>
                </a:moveTo>
                <a:cubicBezTo>
                  <a:pt x="4954" y="5468"/>
                  <a:pt x="492011" y="0"/>
                  <a:pt x="622300" y="43430"/>
                </a:cubicBezTo>
                <a:cubicBezTo>
                  <a:pt x="636780" y="48257"/>
                  <a:pt x="635781" y="71995"/>
                  <a:pt x="647700" y="81530"/>
                </a:cubicBezTo>
                <a:cubicBezTo>
                  <a:pt x="658153" y="89893"/>
                  <a:pt x="673100" y="89997"/>
                  <a:pt x="685800" y="94230"/>
                </a:cubicBezTo>
                <a:cubicBezTo>
                  <a:pt x="698500" y="106930"/>
                  <a:pt x="709285" y="121891"/>
                  <a:pt x="723900" y="132330"/>
                </a:cubicBezTo>
                <a:cubicBezTo>
                  <a:pt x="751363" y="151947"/>
                  <a:pt x="781708" y="160066"/>
                  <a:pt x="812800" y="170430"/>
                </a:cubicBezTo>
                <a:cubicBezTo>
                  <a:pt x="825500" y="183130"/>
                  <a:pt x="839402" y="194732"/>
                  <a:pt x="850900" y="208530"/>
                </a:cubicBezTo>
                <a:cubicBezTo>
                  <a:pt x="860671" y="220256"/>
                  <a:pt x="865507" y="235837"/>
                  <a:pt x="876300" y="246630"/>
                </a:cubicBezTo>
                <a:cubicBezTo>
                  <a:pt x="887093" y="257423"/>
                  <a:pt x="901700" y="263563"/>
                  <a:pt x="914400" y="272030"/>
                </a:cubicBezTo>
                <a:cubicBezTo>
                  <a:pt x="918633" y="284730"/>
                  <a:pt x="917634" y="300664"/>
                  <a:pt x="927100" y="310130"/>
                </a:cubicBezTo>
                <a:cubicBezTo>
                  <a:pt x="936566" y="319596"/>
                  <a:pt x="953226" y="316843"/>
                  <a:pt x="965200" y="322830"/>
                </a:cubicBezTo>
                <a:cubicBezTo>
                  <a:pt x="1054488" y="367474"/>
                  <a:pt x="938033" y="337352"/>
                  <a:pt x="1079500" y="360930"/>
                </a:cubicBezTo>
                <a:cubicBezTo>
                  <a:pt x="1122427" y="489710"/>
                  <a:pt x="1084184" y="452953"/>
                  <a:pt x="1155700" y="500630"/>
                </a:cubicBezTo>
                <a:cubicBezTo>
                  <a:pt x="1174442" y="528743"/>
                  <a:pt x="1189864" y="557273"/>
                  <a:pt x="1219200" y="576830"/>
                </a:cubicBezTo>
                <a:cubicBezTo>
                  <a:pt x="1230339" y="584256"/>
                  <a:pt x="1245326" y="583543"/>
                  <a:pt x="1257300" y="589530"/>
                </a:cubicBezTo>
                <a:cubicBezTo>
                  <a:pt x="1270952" y="596356"/>
                  <a:pt x="1282700" y="606463"/>
                  <a:pt x="1295400" y="614930"/>
                </a:cubicBezTo>
                <a:cubicBezTo>
                  <a:pt x="1299633" y="627630"/>
                  <a:pt x="1298634" y="643564"/>
                  <a:pt x="1308100" y="653030"/>
                </a:cubicBezTo>
                <a:cubicBezTo>
                  <a:pt x="1317566" y="662496"/>
                  <a:pt x="1334226" y="659743"/>
                  <a:pt x="1346200" y="665730"/>
                </a:cubicBezTo>
                <a:cubicBezTo>
                  <a:pt x="1359852" y="672556"/>
                  <a:pt x="1370648" y="684304"/>
                  <a:pt x="1384300" y="691130"/>
                </a:cubicBezTo>
                <a:cubicBezTo>
                  <a:pt x="1396274" y="697117"/>
                  <a:pt x="1410426" y="697843"/>
                  <a:pt x="1422400" y="703830"/>
                </a:cubicBezTo>
                <a:cubicBezTo>
                  <a:pt x="1436052" y="710656"/>
                  <a:pt x="1446020" y="724403"/>
                  <a:pt x="1460500" y="729230"/>
                </a:cubicBezTo>
                <a:cubicBezTo>
                  <a:pt x="1484929" y="737373"/>
                  <a:pt x="1511300" y="737697"/>
                  <a:pt x="1536700" y="741930"/>
                </a:cubicBezTo>
                <a:cubicBezTo>
                  <a:pt x="1549400" y="750397"/>
                  <a:pt x="1561148" y="760504"/>
                  <a:pt x="1574800" y="767330"/>
                </a:cubicBezTo>
                <a:cubicBezTo>
                  <a:pt x="1586774" y="773317"/>
                  <a:pt x="1602447" y="771667"/>
                  <a:pt x="1612900" y="780030"/>
                </a:cubicBezTo>
                <a:cubicBezTo>
                  <a:pt x="1624819" y="789565"/>
                  <a:pt x="1628529" y="806404"/>
                  <a:pt x="1638300" y="818130"/>
                </a:cubicBezTo>
                <a:cubicBezTo>
                  <a:pt x="1649798" y="831928"/>
                  <a:pt x="1663700" y="843530"/>
                  <a:pt x="1676400" y="856230"/>
                </a:cubicBezTo>
                <a:cubicBezTo>
                  <a:pt x="1701124" y="930403"/>
                  <a:pt x="1669755" y="862285"/>
                  <a:pt x="1727200" y="919730"/>
                </a:cubicBezTo>
                <a:cubicBezTo>
                  <a:pt x="1763596" y="956126"/>
                  <a:pt x="1744642" y="954613"/>
                  <a:pt x="1765300" y="995930"/>
                </a:cubicBezTo>
                <a:cubicBezTo>
                  <a:pt x="1782981" y="1031293"/>
                  <a:pt x="1800713" y="1044043"/>
                  <a:pt x="1828800" y="1072130"/>
                </a:cubicBezTo>
                <a:cubicBezTo>
                  <a:pt x="1860722" y="1167895"/>
                  <a:pt x="1817661" y="1049853"/>
                  <a:pt x="1866900" y="1148330"/>
                </a:cubicBezTo>
                <a:cubicBezTo>
                  <a:pt x="1872887" y="1160304"/>
                  <a:pt x="1870134" y="1176964"/>
                  <a:pt x="1879600" y="1186430"/>
                </a:cubicBezTo>
                <a:cubicBezTo>
                  <a:pt x="1889066" y="1195896"/>
                  <a:pt x="1905726" y="1193143"/>
                  <a:pt x="1917700" y="1199130"/>
                </a:cubicBezTo>
                <a:cubicBezTo>
                  <a:pt x="1931352" y="1205956"/>
                  <a:pt x="1942148" y="1217704"/>
                  <a:pt x="1955800" y="1224530"/>
                </a:cubicBezTo>
                <a:cubicBezTo>
                  <a:pt x="1967774" y="1230517"/>
                  <a:pt x="1981926" y="1231243"/>
                  <a:pt x="1993900" y="1237230"/>
                </a:cubicBezTo>
                <a:cubicBezTo>
                  <a:pt x="2007552" y="1244056"/>
                  <a:pt x="2018348" y="1255804"/>
                  <a:pt x="2032000" y="1262630"/>
                </a:cubicBezTo>
                <a:cubicBezTo>
                  <a:pt x="2089278" y="1291269"/>
                  <a:pt x="2053605" y="1255234"/>
                  <a:pt x="2108200" y="1300730"/>
                </a:cubicBezTo>
                <a:cubicBezTo>
                  <a:pt x="2132275" y="1320792"/>
                  <a:pt x="2157429" y="1348387"/>
                  <a:pt x="2171700" y="1376930"/>
                </a:cubicBezTo>
                <a:cubicBezTo>
                  <a:pt x="2177687" y="1388904"/>
                  <a:pt x="2178413" y="1403056"/>
                  <a:pt x="2184400" y="1415030"/>
                </a:cubicBezTo>
                <a:cubicBezTo>
                  <a:pt x="2202081" y="1450393"/>
                  <a:pt x="2219813" y="1463143"/>
                  <a:pt x="2247900" y="1491230"/>
                </a:cubicBezTo>
                <a:cubicBezTo>
                  <a:pt x="2279822" y="1586995"/>
                  <a:pt x="2236761" y="1468953"/>
                  <a:pt x="2286000" y="1567430"/>
                </a:cubicBezTo>
                <a:cubicBezTo>
                  <a:pt x="2291987" y="1579404"/>
                  <a:pt x="2292713" y="1593556"/>
                  <a:pt x="2298700" y="1605530"/>
                </a:cubicBezTo>
                <a:cubicBezTo>
                  <a:pt x="2305526" y="1619182"/>
                  <a:pt x="2317274" y="1629978"/>
                  <a:pt x="2324100" y="1643630"/>
                </a:cubicBezTo>
                <a:cubicBezTo>
                  <a:pt x="2330087" y="1655604"/>
                  <a:pt x="2330813" y="1669756"/>
                  <a:pt x="2336800" y="1681730"/>
                </a:cubicBezTo>
                <a:cubicBezTo>
                  <a:pt x="2354481" y="1717093"/>
                  <a:pt x="2372213" y="1729843"/>
                  <a:pt x="2400300" y="1757930"/>
                </a:cubicBezTo>
                <a:cubicBezTo>
                  <a:pt x="2404533" y="1770630"/>
                  <a:pt x="2405574" y="1784891"/>
                  <a:pt x="2413000" y="1796030"/>
                </a:cubicBezTo>
                <a:cubicBezTo>
                  <a:pt x="2449112" y="1850199"/>
                  <a:pt x="2442598" y="1823529"/>
                  <a:pt x="2489200" y="1846830"/>
                </a:cubicBezTo>
                <a:cubicBezTo>
                  <a:pt x="2502852" y="1853656"/>
                  <a:pt x="2513648" y="1865404"/>
                  <a:pt x="2527300" y="1872230"/>
                </a:cubicBezTo>
                <a:cubicBezTo>
                  <a:pt x="2632460" y="1924810"/>
                  <a:pt x="2494311" y="1837537"/>
                  <a:pt x="2603500" y="1910330"/>
                </a:cubicBezTo>
                <a:cubicBezTo>
                  <a:pt x="2611967" y="1927263"/>
                  <a:pt x="2621442" y="1943729"/>
                  <a:pt x="2628900" y="1961130"/>
                </a:cubicBezTo>
                <a:cubicBezTo>
                  <a:pt x="2634173" y="1973435"/>
                  <a:pt x="2633237" y="1988777"/>
                  <a:pt x="2641600" y="1999230"/>
                </a:cubicBezTo>
                <a:cubicBezTo>
                  <a:pt x="2665864" y="2029560"/>
                  <a:pt x="2687124" y="2021992"/>
                  <a:pt x="2717800" y="2037330"/>
                </a:cubicBezTo>
                <a:cubicBezTo>
                  <a:pt x="2731452" y="2044156"/>
                  <a:pt x="2742248" y="2055904"/>
                  <a:pt x="2755900" y="2062730"/>
                </a:cubicBezTo>
                <a:cubicBezTo>
                  <a:pt x="2767874" y="2068717"/>
                  <a:pt x="2782026" y="2069443"/>
                  <a:pt x="2794000" y="2075430"/>
                </a:cubicBezTo>
                <a:cubicBezTo>
                  <a:pt x="2807652" y="2082256"/>
                  <a:pt x="2817620" y="2096003"/>
                  <a:pt x="2832100" y="2100830"/>
                </a:cubicBezTo>
                <a:cubicBezTo>
                  <a:pt x="2856529" y="2108973"/>
                  <a:pt x="2883121" y="2108135"/>
                  <a:pt x="2908300" y="2113530"/>
                </a:cubicBezTo>
                <a:cubicBezTo>
                  <a:pt x="2942434" y="2120844"/>
                  <a:pt x="2976221" y="2129745"/>
                  <a:pt x="3009900" y="2138930"/>
                </a:cubicBezTo>
                <a:cubicBezTo>
                  <a:pt x="3080128" y="2158083"/>
                  <a:pt x="3016740" y="2142350"/>
                  <a:pt x="3086100" y="2177030"/>
                </a:cubicBezTo>
                <a:cubicBezTo>
                  <a:pt x="3098074" y="2183017"/>
                  <a:pt x="3112226" y="2183743"/>
                  <a:pt x="3124200" y="2189730"/>
                </a:cubicBezTo>
                <a:cubicBezTo>
                  <a:pt x="3137852" y="2196556"/>
                  <a:pt x="3148648" y="2208304"/>
                  <a:pt x="3162300" y="2215130"/>
                </a:cubicBezTo>
                <a:cubicBezTo>
                  <a:pt x="3174274" y="2221117"/>
                  <a:pt x="3188426" y="2221843"/>
                  <a:pt x="3200400" y="2227830"/>
                </a:cubicBezTo>
                <a:cubicBezTo>
                  <a:pt x="3214052" y="2234656"/>
                  <a:pt x="3224848" y="2246404"/>
                  <a:pt x="3238500" y="2253230"/>
                </a:cubicBezTo>
                <a:cubicBezTo>
                  <a:pt x="3250474" y="2259217"/>
                  <a:pt x="3264295" y="2260657"/>
                  <a:pt x="3276600" y="2265930"/>
                </a:cubicBezTo>
                <a:cubicBezTo>
                  <a:pt x="3294001" y="2273388"/>
                  <a:pt x="3309439" y="2285343"/>
                  <a:pt x="3327400" y="2291330"/>
                </a:cubicBezTo>
                <a:cubicBezTo>
                  <a:pt x="3347878" y="2298156"/>
                  <a:pt x="3369421" y="2301882"/>
                  <a:pt x="3390900" y="2304030"/>
                </a:cubicBezTo>
                <a:cubicBezTo>
                  <a:pt x="3496545" y="2314594"/>
                  <a:pt x="3602567" y="2320963"/>
                  <a:pt x="3708400" y="2329430"/>
                </a:cubicBezTo>
                <a:cubicBezTo>
                  <a:pt x="3729567" y="2333663"/>
                  <a:pt x="3751689" y="2334551"/>
                  <a:pt x="3771900" y="2342130"/>
                </a:cubicBezTo>
                <a:cubicBezTo>
                  <a:pt x="3786192" y="2347489"/>
                  <a:pt x="3795520" y="2362703"/>
                  <a:pt x="3810000" y="2367530"/>
                </a:cubicBezTo>
                <a:cubicBezTo>
                  <a:pt x="3834429" y="2375673"/>
                  <a:pt x="3860800" y="2375997"/>
                  <a:pt x="3886200" y="2380230"/>
                </a:cubicBezTo>
                <a:cubicBezTo>
                  <a:pt x="4013887" y="2444074"/>
                  <a:pt x="3852784" y="2369091"/>
                  <a:pt x="4000500" y="2418330"/>
                </a:cubicBezTo>
                <a:cubicBezTo>
                  <a:pt x="4163316" y="2472602"/>
                  <a:pt x="3946885" y="2410573"/>
                  <a:pt x="4089400" y="2481830"/>
                </a:cubicBezTo>
                <a:cubicBezTo>
                  <a:pt x="4108707" y="2491483"/>
                  <a:pt x="4131733" y="2490297"/>
                  <a:pt x="4152900" y="2494530"/>
                </a:cubicBezTo>
                <a:cubicBezTo>
                  <a:pt x="4165600" y="2502997"/>
                  <a:pt x="4177348" y="2513104"/>
                  <a:pt x="4191000" y="2519930"/>
                </a:cubicBezTo>
                <a:cubicBezTo>
                  <a:pt x="4202974" y="2525917"/>
                  <a:pt x="4216056" y="2529620"/>
                  <a:pt x="4229100" y="2532630"/>
                </a:cubicBezTo>
                <a:cubicBezTo>
                  <a:pt x="4389462" y="2569637"/>
                  <a:pt x="4332707" y="2552545"/>
                  <a:pt x="4508500" y="2570730"/>
                </a:cubicBezTo>
                <a:cubicBezTo>
                  <a:pt x="4580578" y="2578186"/>
                  <a:pt x="4652433" y="2587663"/>
                  <a:pt x="4724400" y="2596130"/>
                </a:cubicBezTo>
                <a:cubicBezTo>
                  <a:pt x="4747094" y="2664213"/>
                  <a:pt x="4718865" y="2616279"/>
                  <a:pt x="4800600" y="2646930"/>
                </a:cubicBezTo>
                <a:cubicBezTo>
                  <a:pt x="4814892" y="2652289"/>
                  <a:pt x="4824220" y="2667503"/>
                  <a:pt x="4838700" y="2672330"/>
                </a:cubicBezTo>
                <a:cubicBezTo>
                  <a:pt x="4888376" y="2688889"/>
                  <a:pt x="4941424" y="2693871"/>
                  <a:pt x="4991100" y="2710430"/>
                </a:cubicBezTo>
                <a:cubicBezTo>
                  <a:pt x="5003800" y="2714663"/>
                  <a:pt x="5017226" y="2717143"/>
                  <a:pt x="5029200" y="2723130"/>
                </a:cubicBezTo>
                <a:cubicBezTo>
                  <a:pt x="5042852" y="2729956"/>
                  <a:pt x="5052820" y="2743703"/>
                  <a:pt x="5067300" y="2748530"/>
                </a:cubicBezTo>
                <a:cubicBezTo>
                  <a:pt x="5091729" y="2756673"/>
                  <a:pt x="5118409" y="2755440"/>
                  <a:pt x="5143500" y="2761230"/>
                </a:cubicBezTo>
                <a:cubicBezTo>
                  <a:pt x="5173530" y="2768160"/>
                  <a:pt x="5202501" y="2779155"/>
                  <a:pt x="5232400" y="2786630"/>
                </a:cubicBezTo>
                <a:cubicBezTo>
                  <a:pt x="5253341" y="2791865"/>
                  <a:pt x="5274733" y="2795097"/>
                  <a:pt x="5295900" y="2799330"/>
                </a:cubicBezTo>
                <a:cubicBezTo>
                  <a:pt x="5308600" y="2807797"/>
                  <a:pt x="5320348" y="2817904"/>
                  <a:pt x="5334000" y="2824730"/>
                </a:cubicBezTo>
                <a:cubicBezTo>
                  <a:pt x="5345974" y="2830717"/>
                  <a:pt x="5358713" y="2837430"/>
                  <a:pt x="5372100" y="2837430"/>
                </a:cubicBezTo>
                <a:cubicBezTo>
                  <a:pt x="5566879" y="2837430"/>
                  <a:pt x="5761567" y="2828963"/>
                  <a:pt x="5956300" y="2824730"/>
                </a:cubicBezTo>
                <a:lnTo>
                  <a:pt x="6108700" y="2837430"/>
                </a:lnTo>
                <a:cubicBezTo>
                  <a:pt x="6244117" y="2846663"/>
                  <a:pt x="6379865" y="2851238"/>
                  <a:pt x="6515100" y="2862830"/>
                </a:cubicBezTo>
                <a:cubicBezTo>
                  <a:pt x="6643064" y="2873798"/>
                  <a:pt x="6456110" y="2875582"/>
                  <a:pt x="6591300" y="2900930"/>
                </a:cubicBezTo>
                <a:cubicBezTo>
                  <a:pt x="6645551" y="2911102"/>
                  <a:pt x="6701367" y="2909397"/>
                  <a:pt x="6756400" y="2913630"/>
                </a:cubicBezTo>
                <a:cubicBezTo>
                  <a:pt x="6769100" y="2922097"/>
                  <a:pt x="6779575" y="2935832"/>
                  <a:pt x="6794500" y="2939030"/>
                </a:cubicBezTo>
                <a:cubicBezTo>
                  <a:pt x="6880595" y="2957479"/>
                  <a:pt x="7046119" y="2951730"/>
                  <a:pt x="7124700" y="2951730"/>
                </a:cubicBezTo>
              </a:path>
            </a:pathLst>
          </a:custGeom>
          <a:ln w="381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31" name="TextBox 28"/>
          <p:cNvSpPr txBox="1">
            <a:spLocks noChangeArrowheads="1"/>
          </p:cNvSpPr>
          <p:nvPr/>
        </p:nvSpPr>
        <p:spPr bwMode="auto">
          <a:xfrm>
            <a:off x="5179584" y="5970909"/>
            <a:ext cx="24203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------------Year--------------</a:t>
            </a:r>
          </a:p>
        </p:txBody>
      </p:sp>
      <p:sp>
        <p:nvSpPr>
          <p:cNvPr id="16" name="Freeform 15"/>
          <p:cNvSpPr/>
          <p:nvPr/>
        </p:nvSpPr>
        <p:spPr>
          <a:xfrm>
            <a:off x="3416300" y="1981200"/>
            <a:ext cx="6946900" cy="2260600"/>
          </a:xfrm>
          <a:custGeom>
            <a:avLst/>
            <a:gdLst>
              <a:gd name="connsiteX0" fmla="*/ 0 w 6324600"/>
              <a:gd name="connsiteY0" fmla="*/ 2260600 h 2260600"/>
              <a:gd name="connsiteX1" fmla="*/ 3848100 w 6324600"/>
              <a:gd name="connsiteY1" fmla="*/ 2032000 h 2260600"/>
              <a:gd name="connsiteX2" fmla="*/ 6324600 w 6324600"/>
              <a:gd name="connsiteY2" fmla="*/ 0 h 2260600"/>
              <a:gd name="connsiteX0" fmla="*/ 0 w 6324600"/>
              <a:gd name="connsiteY0" fmla="*/ 2260600 h 2260600"/>
              <a:gd name="connsiteX1" fmla="*/ 3848100 w 6324600"/>
              <a:gd name="connsiteY1" fmla="*/ 2032000 h 2260600"/>
              <a:gd name="connsiteX2" fmla="*/ 6324600 w 6324600"/>
              <a:gd name="connsiteY2" fmla="*/ 0 h 226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4600" h="2260600">
                <a:moveTo>
                  <a:pt x="0" y="2260600"/>
                </a:moveTo>
                <a:lnTo>
                  <a:pt x="3848100" y="2032000"/>
                </a:lnTo>
                <a:cubicBezTo>
                  <a:pt x="4902200" y="1655233"/>
                  <a:pt x="5613400" y="827616"/>
                  <a:pt x="6324600" y="0"/>
                </a:cubicBezTo>
              </a:path>
            </a:pathLst>
          </a:cu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3517900" y="2540000"/>
            <a:ext cx="6946900" cy="2260600"/>
          </a:xfrm>
          <a:custGeom>
            <a:avLst/>
            <a:gdLst>
              <a:gd name="connsiteX0" fmla="*/ 0 w 6324600"/>
              <a:gd name="connsiteY0" fmla="*/ 2260600 h 2260600"/>
              <a:gd name="connsiteX1" fmla="*/ 3848100 w 6324600"/>
              <a:gd name="connsiteY1" fmla="*/ 2032000 h 2260600"/>
              <a:gd name="connsiteX2" fmla="*/ 6324600 w 6324600"/>
              <a:gd name="connsiteY2" fmla="*/ 0 h 2260600"/>
              <a:gd name="connsiteX0" fmla="*/ 0 w 6324600"/>
              <a:gd name="connsiteY0" fmla="*/ 2260600 h 2260600"/>
              <a:gd name="connsiteX1" fmla="*/ 4379968 w 6324600"/>
              <a:gd name="connsiteY1" fmla="*/ 1739900 h 2260600"/>
              <a:gd name="connsiteX2" fmla="*/ 6324600 w 6324600"/>
              <a:gd name="connsiteY2" fmla="*/ 0 h 2260600"/>
              <a:gd name="connsiteX0" fmla="*/ 0 w 6324600"/>
              <a:gd name="connsiteY0" fmla="*/ 2260600 h 2260600"/>
              <a:gd name="connsiteX1" fmla="*/ 4379968 w 6324600"/>
              <a:gd name="connsiteY1" fmla="*/ 1739900 h 2260600"/>
              <a:gd name="connsiteX2" fmla="*/ 6324600 w 6324600"/>
              <a:gd name="connsiteY2" fmla="*/ 0 h 226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4600" h="2260600">
                <a:moveTo>
                  <a:pt x="0" y="2260600"/>
                </a:moveTo>
                <a:cubicBezTo>
                  <a:pt x="1459989" y="2087033"/>
                  <a:pt x="3325868" y="2116667"/>
                  <a:pt x="4379968" y="1739900"/>
                </a:cubicBezTo>
                <a:cubicBezTo>
                  <a:pt x="5434068" y="1363133"/>
                  <a:pt x="5613400" y="827616"/>
                  <a:pt x="6324600" y="0"/>
                </a:cubicBezTo>
              </a:path>
            </a:pathLst>
          </a:custGeom>
          <a:ln w="38100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 rot="2710889">
            <a:off x="4327589" y="2197100"/>
            <a:ext cx="1949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Livestock Numbers</a:t>
            </a:r>
          </a:p>
        </p:txBody>
      </p:sp>
      <p:sp>
        <p:nvSpPr>
          <p:cNvPr id="20" name="TextBox 19"/>
          <p:cNvSpPr txBox="1"/>
          <p:nvPr/>
        </p:nvSpPr>
        <p:spPr>
          <a:xfrm rot="21333941">
            <a:off x="3632576" y="4217182"/>
            <a:ext cx="3958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Cheatgrass &amp; Other Annual Grasses</a:t>
            </a:r>
          </a:p>
        </p:txBody>
      </p:sp>
      <p:sp>
        <p:nvSpPr>
          <p:cNvPr id="21" name="TextBox 20"/>
          <p:cNvSpPr txBox="1"/>
          <p:nvPr/>
        </p:nvSpPr>
        <p:spPr>
          <a:xfrm rot="21426110">
            <a:off x="3911976" y="3709183"/>
            <a:ext cx="3958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C9900"/>
                </a:solidFill>
              </a:rPr>
              <a:t>Human Development</a:t>
            </a:r>
          </a:p>
        </p:txBody>
      </p:sp>
      <p:sp>
        <p:nvSpPr>
          <p:cNvPr id="22" name="Freeform 21"/>
          <p:cNvSpPr/>
          <p:nvPr/>
        </p:nvSpPr>
        <p:spPr>
          <a:xfrm>
            <a:off x="3492500" y="4610101"/>
            <a:ext cx="6692900" cy="833967"/>
          </a:xfrm>
          <a:custGeom>
            <a:avLst/>
            <a:gdLst>
              <a:gd name="connsiteX0" fmla="*/ 0 w 6324600"/>
              <a:gd name="connsiteY0" fmla="*/ 2260600 h 2260600"/>
              <a:gd name="connsiteX1" fmla="*/ 3848100 w 6324600"/>
              <a:gd name="connsiteY1" fmla="*/ 2032000 h 2260600"/>
              <a:gd name="connsiteX2" fmla="*/ 6324600 w 6324600"/>
              <a:gd name="connsiteY2" fmla="*/ 0 h 2260600"/>
              <a:gd name="connsiteX0" fmla="*/ 0 w 6324600"/>
              <a:gd name="connsiteY0" fmla="*/ 2260600 h 2260600"/>
              <a:gd name="connsiteX1" fmla="*/ 3848100 w 6324600"/>
              <a:gd name="connsiteY1" fmla="*/ 2032000 h 2260600"/>
              <a:gd name="connsiteX2" fmla="*/ 6324600 w 6324600"/>
              <a:gd name="connsiteY2" fmla="*/ 0 h 2260600"/>
              <a:gd name="connsiteX0" fmla="*/ 0 w 6393974"/>
              <a:gd name="connsiteY0" fmla="*/ 2019300 h 2032000"/>
              <a:gd name="connsiteX1" fmla="*/ 3917474 w 6393974"/>
              <a:gd name="connsiteY1" fmla="*/ 2032000 h 2032000"/>
              <a:gd name="connsiteX2" fmla="*/ 6393974 w 6393974"/>
              <a:gd name="connsiteY2" fmla="*/ 0 h 2032000"/>
              <a:gd name="connsiteX0" fmla="*/ 0 w 6393974"/>
              <a:gd name="connsiteY0" fmla="*/ 2019300 h 2019300"/>
              <a:gd name="connsiteX1" fmla="*/ 3940598 w 6393974"/>
              <a:gd name="connsiteY1" fmla="*/ 1752600 h 2019300"/>
              <a:gd name="connsiteX2" fmla="*/ 6393974 w 6393974"/>
              <a:gd name="connsiteY2" fmla="*/ 0 h 2019300"/>
              <a:gd name="connsiteX0" fmla="*/ 0 w 6347725"/>
              <a:gd name="connsiteY0" fmla="*/ 1308100 h 1308100"/>
              <a:gd name="connsiteX1" fmla="*/ 3940598 w 6347725"/>
              <a:gd name="connsiteY1" fmla="*/ 1041400 h 1308100"/>
              <a:gd name="connsiteX2" fmla="*/ 6347725 w 6347725"/>
              <a:gd name="connsiteY2" fmla="*/ 0 h 1308100"/>
              <a:gd name="connsiteX0" fmla="*/ 0 w 6347725"/>
              <a:gd name="connsiteY0" fmla="*/ 1308100 h 1308100"/>
              <a:gd name="connsiteX1" fmla="*/ 3940598 w 6347725"/>
              <a:gd name="connsiteY1" fmla="*/ 1041400 h 1308100"/>
              <a:gd name="connsiteX2" fmla="*/ 6347725 w 6347725"/>
              <a:gd name="connsiteY2" fmla="*/ 0 h 1308100"/>
              <a:gd name="connsiteX0" fmla="*/ 0 w 6347725"/>
              <a:gd name="connsiteY0" fmla="*/ 1308100 h 1418167"/>
              <a:gd name="connsiteX1" fmla="*/ 3940598 w 6347725"/>
              <a:gd name="connsiteY1" fmla="*/ 1041400 h 1418167"/>
              <a:gd name="connsiteX2" fmla="*/ 6347725 w 6347725"/>
              <a:gd name="connsiteY2" fmla="*/ 0 h 1418167"/>
              <a:gd name="connsiteX0" fmla="*/ 0 w 6347725"/>
              <a:gd name="connsiteY0" fmla="*/ 1308100 h 1418167"/>
              <a:gd name="connsiteX1" fmla="*/ 3940598 w 6347725"/>
              <a:gd name="connsiteY1" fmla="*/ 1041400 h 1418167"/>
              <a:gd name="connsiteX2" fmla="*/ 6347725 w 6347725"/>
              <a:gd name="connsiteY2" fmla="*/ 0 h 1418167"/>
              <a:gd name="connsiteX0" fmla="*/ 0 w 6347725"/>
              <a:gd name="connsiteY0" fmla="*/ 1308100 h 1418167"/>
              <a:gd name="connsiteX1" fmla="*/ 3940598 w 6347725"/>
              <a:gd name="connsiteY1" fmla="*/ 1041400 h 1418167"/>
              <a:gd name="connsiteX2" fmla="*/ 6347725 w 6347725"/>
              <a:gd name="connsiteY2" fmla="*/ 0 h 1418167"/>
              <a:gd name="connsiteX0" fmla="*/ 0 w 6359287"/>
              <a:gd name="connsiteY0" fmla="*/ 1003300 h 1113367"/>
              <a:gd name="connsiteX1" fmla="*/ 3940598 w 6359287"/>
              <a:gd name="connsiteY1" fmla="*/ 736600 h 1113367"/>
              <a:gd name="connsiteX2" fmla="*/ 6359287 w 6359287"/>
              <a:gd name="connsiteY2" fmla="*/ 0 h 1113367"/>
              <a:gd name="connsiteX0" fmla="*/ 0 w 6359287"/>
              <a:gd name="connsiteY0" fmla="*/ 1003300 h 1049867"/>
              <a:gd name="connsiteX1" fmla="*/ 4807774 w 6359287"/>
              <a:gd name="connsiteY1" fmla="*/ 673100 h 1049867"/>
              <a:gd name="connsiteX2" fmla="*/ 6359287 w 6359287"/>
              <a:gd name="connsiteY2" fmla="*/ 0 h 1049867"/>
              <a:gd name="connsiteX0" fmla="*/ 0 w 6359287"/>
              <a:gd name="connsiteY0" fmla="*/ 1003300 h 1049867"/>
              <a:gd name="connsiteX1" fmla="*/ 4807774 w 6359287"/>
              <a:gd name="connsiteY1" fmla="*/ 673100 h 1049867"/>
              <a:gd name="connsiteX2" fmla="*/ 6359287 w 6359287"/>
              <a:gd name="connsiteY2" fmla="*/ 0 h 1049867"/>
              <a:gd name="connsiteX0" fmla="*/ 0 w 6359287"/>
              <a:gd name="connsiteY0" fmla="*/ 1003300 h 1003300"/>
              <a:gd name="connsiteX1" fmla="*/ 4807774 w 6359287"/>
              <a:gd name="connsiteY1" fmla="*/ 673100 h 1003300"/>
              <a:gd name="connsiteX2" fmla="*/ 6359287 w 6359287"/>
              <a:gd name="connsiteY2" fmla="*/ 0 h 1003300"/>
              <a:gd name="connsiteX0" fmla="*/ 0 w 6359287"/>
              <a:gd name="connsiteY0" fmla="*/ 1003300 h 1024467"/>
              <a:gd name="connsiteX1" fmla="*/ 4807774 w 6359287"/>
              <a:gd name="connsiteY1" fmla="*/ 673100 h 1024467"/>
              <a:gd name="connsiteX2" fmla="*/ 6359287 w 6359287"/>
              <a:gd name="connsiteY2" fmla="*/ 0 h 1024467"/>
              <a:gd name="connsiteX0" fmla="*/ 0 w 6359287"/>
              <a:gd name="connsiteY0" fmla="*/ 1003300 h 1024467"/>
              <a:gd name="connsiteX1" fmla="*/ 4807774 w 6359287"/>
              <a:gd name="connsiteY1" fmla="*/ 673100 h 1024467"/>
              <a:gd name="connsiteX2" fmla="*/ 6359287 w 6359287"/>
              <a:gd name="connsiteY2" fmla="*/ 0 h 1024467"/>
              <a:gd name="connsiteX0" fmla="*/ 0 w 6532722"/>
              <a:gd name="connsiteY0" fmla="*/ 850900 h 872067"/>
              <a:gd name="connsiteX1" fmla="*/ 4807774 w 6532722"/>
              <a:gd name="connsiteY1" fmla="*/ 520700 h 872067"/>
              <a:gd name="connsiteX2" fmla="*/ 6532722 w 6532722"/>
              <a:gd name="connsiteY2" fmla="*/ 0 h 872067"/>
              <a:gd name="connsiteX0" fmla="*/ 0 w 6532722"/>
              <a:gd name="connsiteY0" fmla="*/ 850900 h 872067"/>
              <a:gd name="connsiteX1" fmla="*/ 4807774 w 6532722"/>
              <a:gd name="connsiteY1" fmla="*/ 520700 h 872067"/>
              <a:gd name="connsiteX2" fmla="*/ 6532722 w 6532722"/>
              <a:gd name="connsiteY2" fmla="*/ 0 h 872067"/>
              <a:gd name="connsiteX0" fmla="*/ 0 w 6093353"/>
              <a:gd name="connsiteY0" fmla="*/ 698500 h 719667"/>
              <a:gd name="connsiteX1" fmla="*/ 4807774 w 6093353"/>
              <a:gd name="connsiteY1" fmla="*/ 368300 h 719667"/>
              <a:gd name="connsiteX2" fmla="*/ 6093353 w 6093353"/>
              <a:gd name="connsiteY2" fmla="*/ 0 h 719667"/>
              <a:gd name="connsiteX0" fmla="*/ 0 w 6093353"/>
              <a:gd name="connsiteY0" fmla="*/ 698500 h 757767"/>
              <a:gd name="connsiteX1" fmla="*/ 4749962 w 6093353"/>
              <a:gd name="connsiteY1" fmla="*/ 406400 h 757767"/>
              <a:gd name="connsiteX2" fmla="*/ 6093353 w 6093353"/>
              <a:gd name="connsiteY2" fmla="*/ 0 h 757767"/>
              <a:gd name="connsiteX0" fmla="*/ 0 w 6093353"/>
              <a:gd name="connsiteY0" fmla="*/ 698500 h 833967"/>
              <a:gd name="connsiteX1" fmla="*/ 4680588 w 6093353"/>
              <a:gd name="connsiteY1" fmla="*/ 482600 h 833967"/>
              <a:gd name="connsiteX2" fmla="*/ 6093353 w 6093353"/>
              <a:gd name="connsiteY2" fmla="*/ 0 h 833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3353" h="833967">
                <a:moveTo>
                  <a:pt x="0" y="698500"/>
                </a:moveTo>
                <a:cubicBezTo>
                  <a:pt x="1313533" y="609600"/>
                  <a:pt x="3603363" y="833967"/>
                  <a:pt x="4680588" y="482600"/>
                </a:cubicBezTo>
                <a:cubicBezTo>
                  <a:pt x="5873437" y="232833"/>
                  <a:pt x="4931222" y="472016"/>
                  <a:pt x="6093353" y="0"/>
                </a:cubicBezTo>
              </a:path>
            </a:pathLst>
          </a:custGeom>
          <a:ln w="38100">
            <a:solidFill>
              <a:srgbClr val="3333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924676" y="4902984"/>
            <a:ext cx="3958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333FF"/>
                </a:solidFill>
              </a:rPr>
              <a:t>Longer, hotter, drier summers</a:t>
            </a:r>
          </a:p>
        </p:txBody>
      </p:sp>
    </p:spTree>
    <p:extLst>
      <p:ext uri="{BB962C8B-B14F-4D97-AF65-F5344CB8AC3E}">
        <p14:creationId xmlns:p14="http://schemas.microsoft.com/office/powerpoint/2010/main" val="2135591044"/>
      </p:ext>
    </p:extLst>
  </p:cSld>
  <p:clrMapOvr>
    <a:masterClrMapping/>
  </p:clrMapOvr>
  <p:transition advTm="26206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5422924" y="4405068"/>
            <a:ext cx="1422400" cy="1079500"/>
          </a:xfrm>
          <a:prstGeom prst="ellipse">
            <a:avLst/>
          </a:prstGeom>
          <a:solidFill>
            <a:srgbClr val="C00000">
              <a:alpha val="5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9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Grazing Fits In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2758803" y="1775460"/>
            <a:ext cx="6674394" cy="4870376"/>
            <a:chOff x="1654021" y="977900"/>
            <a:chExt cx="6674394" cy="4870376"/>
          </a:xfrm>
        </p:grpSpPr>
        <p:sp>
          <p:nvSpPr>
            <p:cNvPr id="29700" name="TextBox 7"/>
            <p:cNvSpPr txBox="1">
              <a:spLocks noChangeArrowheads="1"/>
            </p:cNvSpPr>
            <p:nvPr/>
          </p:nvSpPr>
          <p:spPr bwMode="auto">
            <a:xfrm>
              <a:off x="6816334" y="3505200"/>
              <a:ext cx="1512081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800"/>
                <a:t>Livestock</a:t>
              </a:r>
              <a:br>
                <a:rPr lang="en-US" sz="2800"/>
              </a:br>
              <a:r>
                <a:rPr lang="en-US" sz="2800"/>
                <a:t>Grazing</a:t>
              </a:r>
            </a:p>
          </p:txBody>
        </p:sp>
        <p:sp>
          <p:nvSpPr>
            <p:cNvPr id="29701" name="TextBox 8"/>
            <p:cNvSpPr txBox="1">
              <a:spLocks noChangeArrowheads="1"/>
            </p:cNvSpPr>
            <p:nvPr/>
          </p:nvSpPr>
          <p:spPr bwMode="auto">
            <a:xfrm>
              <a:off x="1654021" y="3505200"/>
              <a:ext cx="1344920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800" dirty="0"/>
                <a:t>Annual</a:t>
              </a:r>
              <a:br>
                <a:rPr lang="en-US" sz="2800" dirty="0"/>
              </a:br>
              <a:r>
                <a:rPr lang="en-US" sz="2800" dirty="0"/>
                <a:t>Grasses</a:t>
              </a:r>
            </a:p>
          </p:txBody>
        </p:sp>
        <p:sp>
          <p:nvSpPr>
            <p:cNvPr id="16" name="Freeform 15"/>
            <p:cNvSpPr/>
            <p:nvPr/>
          </p:nvSpPr>
          <p:spPr>
            <a:xfrm>
              <a:off x="2286000" y="2349500"/>
              <a:ext cx="914400" cy="11049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63500">
              <a:solidFill>
                <a:schemeClr val="accent1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 flipH="1">
              <a:off x="3594100" y="1181100"/>
              <a:ext cx="914400" cy="6223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50800">
              <a:solidFill>
                <a:schemeClr val="accent1">
                  <a:lumMod val="75000"/>
                </a:schemeClr>
              </a:solidFill>
              <a:prstDash val="sysDash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704" name="TextBox 18"/>
            <p:cNvSpPr txBox="1">
              <a:spLocks noChangeArrowheads="1"/>
            </p:cNvSpPr>
            <p:nvPr/>
          </p:nvSpPr>
          <p:spPr bwMode="auto">
            <a:xfrm>
              <a:off x="4537024" y="3581400"/>
              <a:ext cx="983792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/>
                <a:t>Fire</a:t>
              </a:r>
              <a:br>
                <a:rPr lang="en-US" sz="2800" dirty="0"/>
              </a:br>
              <a:r>
                <a:rPr lang="en-US" sz="2800" dirty="0"/>
                <a:t>Fuel</a:t>
              </a: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3136900" y="3962400"/>
              <a:ext cx="1270000" cy="12700"/>
            </a:xfrm>
            <a:prstGeom prst="straightConnector1">
              <a:avLst/>
            </a:prstGeom>
            <a:ln w="63500">
              <a:solidFill>
                <a:schemeClr val="accent1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5752935" y="3986063"/>
              <a:ext cx="1270000" cy="12700"/>
            </a:xfrm>
            <a:prstGeom prst="straightConnector1">
              <a:avLst/>
            </a:prstGeom>
            <a:ln w="63500">
              <a:solidFill>
                <a:schemeClr val="accent1">
                  <a:lumMod val="50000"/>
                </a:schemeClr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Freeform 25"/>
            <p:cNvSpPr/>
            <p:nvPr/>
          </p:nvSpPr>
          <p:spPr>
            <a:xfrm flipH="1">
              <a:off x="6794500" y="2501900"/>
              <a:ext cx="914400" cy="11049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63500">
              <a:solidFill>
                <a:schemeClr val="accent1">
                  <a:lumMod val="50000"/>
                </a:schemeClr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21171056">
              <a:off x="5143500" y="1003300"/>
              <a:ext cx="914400" cy="6223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50800">
              <a:solidFill>
                <a:schemeClr val="accent1">
                  <a:lumMod val="75000"/>
                </a:schemeClr>
              </a:solidFill>
              <a:prstDash val="sysDash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522649">
              <a:off x="5842000" y="1130300"/>
              <a:ext cx="914400" cy="6223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50800">
              <a:solidFill>
                <a:schemeClr val="accent1">
                  <a:lumMod val="75000"/>
                </a:schemeClr>
              </a:solidFill>
              <a:prstDash val="sysDash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Freeform 28"/>
            <p:cNvSpPr/>
            <p:nvPr/>
          </p:nvSpPr>
          <p:spPr>
            <a:xfrm flipH="1">
              <a:off x="4165600" y="977900"/>
              <a:ext cx="914400" cy="6223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50800">
              <a:solidFill>
                <a:schemeClr val="accent1">
                  <a:lumMod val="75000"/>
                </a:schemeClr>
              </a:solidFill>
              <a:prstDash val="sysDash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Freeform 29"/>
            <p:cNvSpPr/>
            <p:nvPr/>
          </p:nvSpPr>
          <p:spPr>
            <a:xfrm rot="14240936">
              <a:off x="3746499" y="2805832"/>
              <a:ext cx="2540000" cy="3544887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  <a:gd name="connsiteX0" fmla="*/ 0 w 914400"/>
                <a:gd name="connsiteY0" fmla="*/ 1104900 h 1104900"/>
                <a:gd name="connsiteX1" fmla="*/ 192962 w 914400"/>
                <a:gd name="connsiteY1" fmla="*/ 446917 h 1104900"/>
                <a:gd name="connsiteX2" fmla="*/ 914400 w 914400"/>
                <a:gd name="connsiteY2" fmla="*/ 0 h 1104900"/>
                <a:gd name="connsiteX0" fmla="*/ 0 w 914400"/>
                <a:gd name="connsiteY0" fmla="*/ 1104900 h 1104900"/>
                <a:gd name="connsiteX1" fmla="*/ 166337 w 914400"/>
                <a:gd name="connsiteY1" fmla="*/ 489680 h 1104900"/>
                <a:gd name="connsiteX2" fmla="*/ 914400 w 914400"/>
                <a:gd name="connsiteY2" fmla="*/ 0 h 1104900"/>
                <a:gd name="connsiteX0" fmla="*/ 4224 w 896831"/>
                <a:gd name="connsiteY0" fmla="*/ 1116953 h 1116953"/>
                <a:gd name="connsiteX1" fmla="*/ 148768 w 896831"/>
                <a:gd name="connsiteY1" fmla="*/ 489680 h 1116953"/>
                <a:gd name="connsiteX2" fmla="*/ 896831 w 896831"/>
                <a:gd name="connsiteY2" fmla="*/ 0 h 1116953"/>
                <a:gd name="connsiteX0" fmla="*/ 4224 w 896831"/>
                <a:gd name="connsiteY0" fmla="*/ 1116953 h 1116953"/>
                <a:gd name="connsiteX1" fmla="*/ 148768 w 896831"/>
                <a:gd name="connsiteY1" fmla="*/ 489680 h 1116953"/>
                <a:gd name="connsiteX2" fmla="*/ 896831 w 896831"/>
                <a:gd name="connsiteY2" fmla="*/ 0 h 1116953"/>
                <a:gd name="connsiteX0" fmla="*/ 37923 w 930530"/>
                <a:gd name="connsiteY0" fmla="*/ 1116953 h 1116953"/>
                <a:gd name="connsiteX1" fmla="*/ 182467 w 930530"/>
                <a:gd name="connsiteY1" fmla="*/ 489680 h 1116953"/>
                <a:gd name="connsiteX2" fmla="*/ 930530 w 930530"/>
                <a:gd name="connsiteY2" fmla="*/ 0 h 1116953"/>
                <a:gd name="connsiteX0" fmla="*/ 37923 w 862752"/>
                <a:gd name="connsiteY0" fmla="*/ 1039462 h 1039462"/>
                <a:gd name="connsiteX1" fmla="*/ 182467 w 862752"/>
                <a:gd name="connsiteY1" fmla="*/ 412189 h 1039462"/>
                <a:gd name="connsiteX2" fmla="*/ 862752 w 862752"/>
                <a:gd name="connsiteY2" fmla="*/ 0 h 1039462"/>
                <a:gd name="connsiteX0" fmla="*/ 37923 w 862752"/>
                <a:gd name="connsiteY0" fmla="*/ 1039462 h 1039462"/>
                <a:gd name="connsiteX1" fmla="*/ 182467 w 862752"/>
                <a:gd name="connsiteY1" fmla="*/ 412189 h 1039462"/>
                <a:gd name="connsiteX2" fmla="*/ 862752 w 862752"/>
                <a:gd name="connsiteY2" fmla="*/ 0 h 1039462"/>
                <a:gd name="connsiteX0" fmla="*/ 37923 w 862752"/>
                <a:gd name="connsiteY0" fmla="*/ 1039462 h 1039462"/>
                <a:gd name="connsiteX1" fmla="*/ 216356 w 862752"/>
                <a:gd name="connsiteY1" fmla="*/ 373444 h 1039462"/>
                <a:gd name="connsiteX2" fmla="*/ 862752 w 862752"/>
                <a:gd name="connsiteY2" fmla="*/ 0 h 103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2752" h="1039462">
                  <a:moveTo>
                    <a:pt x="37923" y="1039462"/>
                  </a:moveTo>
                  <a:cubicBezTo>
                    <a:pt x="0" y="794677"/>
                    <a:pt x="78885" y="546688"/>
                    <a:pt x="216356" y="373444"/>
                  </a:cubicBezTo>
                  <a:cubicBezTo>
                    <a:pt x="353827" y="200200"/>
                    <a:pt x="608578" y="66356"/>
                    <a:pt x="862752" y="0"/>
                  </a:cubicBezTo>
                </a:path>
              </a:pathLst>
            </a:custGeom>
            <a:ln w="63500">
              <a:solidFill>
                <a:schemeClr val="accent1">
                  <a:lumMod val="50000"/>
                </a:schemeClr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3441700" y="1295400"/>
              <a:ext cx="3149600" cy="1663700"/>
            </a:xfrm>
            <a:prstGeom prst="ellipse">
              <a:avLst/>
            </a:prstGeom>
            <a:blipFill>
              <a:blip r:embed="rId3" cstate="email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3200" dirty="0">
                  <a:solidFill>
                    <a:schemeClr val="tx1"/>
                  </a:solidFill>
                </a:rPr>
                <a:t>Sagebrush</a:t>
              </a:r>
              <a:br>
                <a:rPr lang="en-US" sz="3200" dirty="0">
                  <a:solidFill>
                    <a:schemeClr val="tx1"/>
                  </a:solidFill>
                </a:rPr>
              </a:br>
              <a:r>
                <a:rPr lang="en-US" sz="3200" dirty="0">
                  <a:solidFill>
                    <a:schemeClr val="tx1"/>
                  </a:solidFill>
                </a:rPr>
                <a:t>Steppe</a:t>
              </a:r>
            </a:p>
          </p:txBody>
        </p:sp>
      </p:grpSp>
      <p:cxnSp>
        <p:nvCxnSpPr>
          <p:cNvPr id="17" name="Straight Arrow Connector 16"/>
          <p:cNvCxnSpPr/>
          <p:nvPr/>
        </p:nvCxnSpPr>
        <p:spPr bwMode="auto">
          <a:xfrm flipV="1">
            <a:off x="6159382" y="3750664"/>
            <a:ext cx="25400" cy="660400"/>
          </a:xfrm>
          <a:prstGeom prst="straightConnector1">
            <a:avLst/>
          </a:prstGeom>
          <a:ln w="63500">
            <a:solidFill>
              <a:schemeClr val="accent1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8843910-9953-41DA-838E-6D410D12C32B}"/>
              </a:ext>
            </a:extLst>
          </p:cNvPr>
          <p:cNvSpPr txBox="1"/>
          <p:nvPr/>
        </p:nvSpPr>
        <p:spPr>
          <a:xfrm>
            <a:off x="9889699" y="6402120"/>
            <a:ext cx="22896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Photo by K. Launchbaugh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3886042"/>
      </p:ext>
    </p:extLst>
  </p:cSld>
  <p:clrMapOvr>
    <a:masterClrMapping/>
  </p:clrMapOvr>
  <p:transition advTm="309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458892-7B81-4AD8-B4EE-A3F7265F4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Grazing                       Fire/Fuel</a:t>
            </a:r>
          </a:p>
        </p:txBody>
      </p:sp>
      <p:sp>
        <p:nvSpPr>
          <p:cNvPr id="38" name="Down Arrow 37"/>
          <p:cNvSpPr/>
          <p:nvPr/>
        </p:nvSpPr>
        <p:spPr>
          <a:xfrm rot="16200000">
            <a:off x="4448175" y="400897"/>
            <a:ext cx="400050" cy="1981200"/>
          </a:xfrm>
          <a:prstGeom prst="downArrow">
            <a:avLst/>
          </a:prstGeom>
          <a:solidFill>
            <a:srgbClr val="C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D508C-EB98-4A48-BA29-1790EAE1D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Grazing Affects Fire Behavior </a:t>
            </a:r>
          </a:p>
          <a:p>
            <a:pPr marL="457200" indent="-231775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Perimeter or Extent</a:t>
            </a:r>
          </a:p>
          <a:p>
            <a:pPr marL="457200" indent="-231775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Intensity</a:t>
            </a:r>
          </a:p>
          <a:p>
            <a:pPr marL="457200" indent="-231775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Patchiness</a:t>
            </a:r>
          </a:p>
          <a:p>
            <a:pPr marL="457200" indent="-231775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Flame Length</a:t>
            </a:r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DB9E9C9-EE8D-430C-AC8A-D8FA5BBD5F0A}"/>
              </a:ext>
            </a:extLst>
          </p:cNvPr>
          <p:cNvGrpSpPr/>
          <p:nvPr/>
        </p:nvGrpSpPr>
        <p:grpSpPr>
          <a:xfrm>
            <a:off x="6248400" y="2063578"/>
            <a:ext cx="5504778" cy="3928306"/>
            <a:chOff x="6248400" y="2063578"/>
            <a:chExt cx="5504778" cy="3928306"/>
          </a:xfrm>
        </p:grpSpPr>
        <p:pic>
          <p:nvPicPr>
            <p:cNvPr id="11" name="Picture 33" descr="DSCN0264.JPG">
              <a:extLst>
                <a:ext uri="{FF2B5EF4-FFF2-40B4-BE49-F238E27FC236}">
                  <a16:creationId xmlns:a16="http://schemas.microsoft.com/office/drawing/2014/main" id="{1C29206F-0BC1-4983-94B5-21A4A1877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48400" y="2063578"/>
              <a:ext cx="5504778" cy="39200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2B9BD5-9487-4894-ACCC-20A45ECE57B0}"/>
                </a:ext>
              </a:extLst>
            </p:cNvPr>
            <p:cNvSpPr txBox="1"/>
            <p:nvPr/>
          </p:nvSpPr>
          <p:spPr>
            <a:xfrm>
              <a:off x="6277232" y="5761052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6667286"/>
      </p:ext>
    </p:extLst>
  </p:cSld>
  <p:clrMapOvr>
    <a:masterClrMapping/>
  </p:clrMapOvr>
  <p:transition advTm="64638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EB99747-9691-4A77-B607-C3F399DC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Grazing Affects Fuel Loads</a:t>
            </a: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051F21A8-7A93-4CF3-8D0B-C21372274E8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20840" y="1737360"/>
            <a:ext cx="5760847" cy="4587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AAA64A-89D5-4B1A-B40A-76ECBE8B6069}"/>
              </a:ext>
            </a:extLst>
          </p:cNvPr>
          <p:cNvSpPr txBox="1"/>
          <p:nvPr/>
        </p:nvSpPr>
        <p:spPr>
          <a:xfrm>
            <a:off x="3505200" y="6072434"/>
            <a:ext cx="3124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M. Pellant</a:t>
            </a:r>
          </a:p>
        </p:txBody>
      </p:sp>
    </p:spTree>
    <p:extLst>
      <p:ext uri="{BB962C8B-B14F-4D97-AF65-F5344CB8AC3E}">
        <p14:creationId xmlns:p14="http://schemas.microsoft.com/office/powerpoint/2010/main" val="3135958725"/>
      </p:ext>
    </p:extLst>
  </p:cSld>
  <p:clrMapOvr>
    <a:masterClrMapping/>
  </p:clrMapOvr>
  <p:transition advTm="76203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3015" y="1747838"/>
            <a:ext cx="2867025" cy="15700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itchFamily="34" charset="0"/>
              </a:rPr>
              <a:t>Fire</a:t>
            </a:r>
            <a:b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itchFamily="34" charset="0"/>
              </a:rPr>
            </a:b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itchFamily="34" charset="0"/>
              </a:rPr>
              <a:t>Modeling</a:t>
            </a:r>
          </a:p>
        </p:txBody>
      </p:sp>
      <p:sp>
        <p:nvSpPr>
          <p:cNvPr id="27651" name="TextBox 4"/>
          <p:cNvSpPr txBox="1">
            <a:spLocks noChangeArrowheads="1"/>
          </p:cNvSpPr>
          <p:nvPr/>
        </p:nvSpPr>
        <p:spPr bwMode="auto">
          <a:xfrm>
            <a:off x="5867400" y="3113442"/>
            <a:ext cx="4953000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000" dirty="0">
              <a:latin typeface="Franklin Gothic Book" pitchFamily="34" charset="0"/>
            </a:endParaRPr>
          </a:p>
          <a:p>
            <a:r>
              <a:rPr lang="en-US" sz="2800" dirty="0">
                <a:latin typeface="Franklin Gothic Book" pitchFamily="34" charset="0"/>
              </a:rPr>
              <a:t>Simulated grazing effects on fire behavior while incrementally reducing herbaceous fuel loading and holding other fuel and environmental factors constant.</a:t>
            </a:r>
          </a:p>
        </p:txBody>
      </p:sp>
      <p:pic>
        <p:nvPicPr>
          <p:cNvPr id="2765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168350"/>
            <a:ext cx="4672013" cy="922811"/>
          </a:xfrm>
          <a:prstGeom prst="rect">
            <a:avLst/>
          </a:prstGeom>
          <a:noFill/>
          <a:ln w="9525">
            <a:solidFill>
              <a:srgbClr val="CC9900"/>
            </a:solidFill>
            <a:miter lim="800000"/>
            <a:headEnd/>
            <a:tailEnd/>
          </a:ln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0709443" y="6468427"/>
            <a:ext cx="132440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Launchbaugh et al. 2008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CEBE6C-96FC-479B-B319-06363F32D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Grazing Can Affect Fire Behavior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2BD780B-3402-4F78-8BB5-D9BCC8D67F52}"/>
              </a:ext>
            </a:extLst>
          </p:cNvPr>
          <p:cNvGrpSpPr/>
          <p:nvPr/>
        </p:nvGrpSpPr>
        <p:grpSpPr>
          <a:xfrm>
            <a:off x="1524000" y="3429000"/>
            <a:ext cx="3765057" cy="2669875"/>
            <a:chOff x="1524000" y="3429000"/>
            <a:chExt cx="3765057" cy="2669875"/>
          </a:xfrm>
        </p:grpSpPr>
        <p:pic>
          <p:nvPicPr>
            <p:cNvPr id="43010" name="Picture 2" descr="C:\Documents and Settings\Stephen Bunting\Desktop\My Pictures\A Down load folder\Summer 2006\100NIKON\DSCN6653.JP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0" y="3429000"/>
              <a:ext cx="3765057" cy="2669875"/>
            </a:xfrm>
            <a:prstGeom prst="rect">
              <a:avLst/>
            </a:prstGeom>
            <a:noFill/>
            <a:effectLst>
              <a:softEdge rad="127000"/>
            </a:effec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B06BABB-53D0-497D-8BA1-FEA3596AB3D1}"/>
                </a:ext>
              </a:extLst>
            </p:cNvPr>
            <p:cNvSpPr txBox="1"/>
            <p:nvPr/>
          </p:nvSpPr>
          <p:spPr>
            <a:xfrm>
              <a:off x="1676400" y="5715000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4384090"/>
      </p:ext>
    </p:extLst>
  </p:cSld>
  <p:clrMapOvr>
    <a:masterClrMapping/>
  </p:clrMapOvr>
  <p:transition advTm="36856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18"/>
          <p:cNvSpPr>
            <a:spLocks noChangeArrowheads="1"/>
          </p:cNvSpPr>
          <p:nvPr/>
        </p:nvSpPr>
        <p:spPr bwMode="auto">
          <a:xfrm>
            <a:off x="609600" y="6337013"/>
            <a:ext cx="101964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Franklin Gothic Book" pitchFamily="34" charset="0"/>
              </a:rPr>
              <a:t>10% Dead Fuel Moisture – Sagebrush Steppe(GS1) Model</a:t>
            </a:r>
            <a:endParaRPr lang="en-US" sz="2800" dirty="0">
              <a:solidFill>
                <a:schemeClr val="bg1"/>
              </a:solidFill>
            </a:endParaRP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6858000" y="43904"/>
            <a:ext cx="4683760" cy="6162795"/>
            <a:chOff x="4495800" y="304800"/>
            <a:chExt cx="4610100" cy="5943600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4495800" y="304800"/>
              <a:ext cx="4610100" cy="5943600"/>
              <a:chOff x="4114800" y="304800"/>
              <a:chExt cx="4610420" cy="5943600"/>
            </a:xfrm>
          </p:grpSpPr>
          <p:graphicFrame>
            <p:nvGraphicFramePr>
              <p:cNvPr id="1026" name="Object 74"/>
              <p:cNvGraphicFramePr>
                <a:graphicFrameLocks noChangeAspect="1"/>
              </p:cNvGraphicFramePr>
              <p:nvPr/>
            </p:nvGraphicFramePr>
            <p:xfrm>
              <a:off x="4114800" y="3200400"/>
              <a:ext cx="4610420" cy="3048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8" r:id="rId4" imgW="4608975" imgH="3048264" progId="">
                      <p:embed/>
                    </p:oleObj>
                  </mc:Choice>
                  <mc:Fallback>
                    <p:oleObj r:id="rId4" imgW="4608975" imgH="3048264" progId="">
                      <p:embed/>
                      <p:pic>
                        <p:nvPicPr>
                          <p:cNvPr id="1026" name="Object 7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14800" y="3200400"/>
                            <a:ext cx="4610420" cy="3048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7" name="Object 3"/>
              <p:cNvGraphicFramePr>
                <a:graphicFrameLocks noChangeAspect="1"/>
              </p:cNvGraphicFramePr>
              <p:nvPr/>
            </p:nvGraphicFramePr>
            <p:xfrm>
              <a:off x="4114800" y="304800"/>
              <a:ext cx="4610420" cy="3048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9" r:id="rId6" imgW="4608975" imgH="3048264" progId="">
                      <p:embed/>
                    </p:oleObj>
                  </mc:Choice>
                  <mc:Fallback>
                    <p:oleObj r:id="rId6" imgW="4608975" imgH="3048264" progId="">
                      <p:embed/>
                      <p:pic>
                        <p:nvPicPr>
                          <p:cNvPr id="1027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14800" y="304800"/>
                            <a:ext cx="4610420" cy="3048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4" name="Group 20"/>
              <p:cNvGrpSpPr>
                <a:grpSpLocks/>
              </p:cNvGrpSpPr>
              <p:nvPr/>
            </p:nvGrpSpPr>
            <p:grpSpPr bwMode="auto">
              <a:xfrm>
                <a:off x="6830381" y="485775"/>
                <a:ext cx="1744587" cy="2499767"/>
                <a:chOff x="6830381" y="485775"/>
                <a:chExt cx="1744587" cy="2499767"/>
              </a:xfrm>
            </p:grpSpPr>
            <p:sp>
              <p:nvSpPr>
                <p:cNvPr id="1043" name="TextBox 5"/>
                <p:cNvSpPr txBox="1">
                  <a:spLocks noChangeArrowheads="1"/>
                </p:cNvSpPr>
                <p:nvPr/>
              </p:nvSpPr>
              <p:spPr bwMode="auto">
                <a:xfrm>
                  <a:off x="8001000" y="914400"/>
                  <a:ext cx="571500" cy="231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r"/>
                  <a:r>
                    <a:rPr lang="en-US" sz="1000"/>
                    <a:t>&gt;15</a:t>
                  </a:r>
                </a:p>
              </p:txBody>
            </p:sp>
            <p:sp>
              <p:nvSpPr>
                <p:cNvPr id="1044" name="TextBox 6"/>
                <p:cNvSpPr txBox="1">
                  <a:spLocks noChangeArrowheads="1"/>
                </p:cNvSpPr>
                <p:nvPr/>
              </p:nvSpPr>
              <p:spPr bwMode="auto">
                <a:xfrm>
                  <a:off x="8229600" y="1935004"/>
                  <a:ext cx="296529" cy="231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000"/>
                    <a:t>10</a:t>
                  </a:r>
                </a:p>
              </p:txBody>
            </p:sp>
            <p:sp>
              <p:nvSpPr>
                <p:cNvPr id="1045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8246770" y="1277779"/>
                  <a:ext cx="296529" cy="231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000"/>
                    <a:t>15</a:t>
                  </a:r>
                </a:p>
              </p:txBody>
            </p:sp>
            <p:sp>
              <p:nvSpPr>
                <p:cNvPr id="1046" name="TextBox 15"/>
                <p:cNvSpPr txBox="1">
                  <a:spLocks noChangeArrowheads="1"/>
                </p:cNvSpPr>
                <p:nvPr/>
              </p:nvSpPr>
              <p:spPr bwMode="auto">
                <a:xfrm>
                  <a:off x="8288727" y="2390775"/>
                  <a:ext cx="234878" cy="231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000"/>
                    <a:t>5</a:t>
                  </a:r>
                </a:p>
              </p:txBody>
            </p:sp>
            <p:sp>
              <p:nvSpPr>
                <p:cNvPr id="1047" name="TextBox 16"/>
                <p:cNvSpPr txBox="1">
                  <a:spLocks noChangeArrowheads="1"/>
                </p:cNvSpPr>
                <p:nvPr/>
              </p:nvSpPr>
              <p:spPr bwMode="auto">
                <a:xfrm>
                  <a:off x="8288727" y="2754154"/>
                  <a:ext cx="255198" cy="231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000"/>
                    <a:t>0</a:t>
                  </a:r>
                </a:p>
              </p:txBody>
            </p:sp>
            <p:sp>
              <p:nvSpPr>
                <p:cNvPr id="1048" name="TextBox 17"/>
                <p:cNvSpPr txBox="1">
                  <a:spLocks noChangeArrowheads="1"/>
                </p:cNvSpPr>
                <p:nvPr/>
              </p:nvSpPr>
              <p:spPr bwMode="auto">
                <a:xfrm>
                  <a:off x="6830381" y="485775"/>
                  <a:ext cx="1744587" cy="3760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1000"/>
                    <a:t>Midflame Wind Speed (upslope)</a:t>
                  </a:r>
                  <a:br>
                    <a:rPr lang="en-US" sz="1000"/>
                  </a:br>
                  <a:r>
                    <a:rPr lang="en-US" sz="1000"/>
                    <a:t> </a:t>
                  </a:r>
                  <a:r>
                    <a:rPr lang="en-US" sz="1000" u="sng"/>
                    <a:t>miles/hour</a:t>
                  </a:r>
                </a:p>
              </p:txBody>
            </p:sp>
          </p:grpSp>
          <p:grpSp>
            <p:nvGrpSpPr>
              <p:cNvPr id="5" name="Group 21"/>
              <p:cNvGrpSpPr>
                <a:grpSpLocks/>
              </p:cNvGrpSpPr>
              <p:nvPr/>
            </p:nvGrpSpPr>
            <p:grpSpPr bwMode="auto">
              <a:xfrm>
                <a:off x="8067675" y="3600450"/>
                <a:ext cx="495300" cy="2223542"/>
                <a:chOff x="8067675" y="3600450"/>
                <a:chExt cx="495300" cy="2223542"/>
              </a:xfrm>
            </p:grpSpPr>
            <p:sp>
              <p:nvSpPr>
                <p:cNvPr id="1038" name="TextBox 7"/>
                <p:cNvSpPr txBox="1">
                  <a:spLocks noChangeArrowheads="1"/>
                </p:cNvSpPr>
                <p:nvPr/>
              </p:nvSpPr>
              <p:spPr bwMode="auto">
                <a:xfrm>
                  <a:off x="8067675" y="3600450"/>
                  <a:ext cx="495300" cy="231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r"/>
                  <a:r>
                    <a:rPr lang="en-US" sz="1000"/>
                    <a:t>&gt;15</a:t>
                  </a:r>
                </a:p>
              </p:txBody>
            </p:sp>
            <p:sp>
              <p:nvSpPr>
                <p:cNvPr id="1039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8229600" y="4668679"/>
                  <a:ext cx="296528" cy="231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000"/>
                    <a:t>10</a:t>
                  </a:r>
                </a:p>
              </p:txBody>
            </p:sp>
            <p:sp>
              <p:nvSpPr>
                <p:cNvPr id="1040" name="TextBox 9"/>
                <p:cNvSpPr txBox="1">
                  <a:spLocks noChangeArrowheads="1"/>
                </p:cNvSpPr>
                <p:nvPr/>
              </p:nvSpPr>
              <p:spPr bwMode="auto">
                <a:xfrm>
                  <a:off x="8246770" y="3962400"/>
                  <a:ext cx="296528" cy="231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000"/>
                    <a:t>15</a:t>
                  </a:r>
                </a:p>
              </p:txBody>
            </p:sp>
            <p:sp>
              <p:nvSpPr>
                <p:cNvPr id="1041" name="TextBox 10"/>
                <p:cNvSpPr txBox="1">
                  <a:spLocks noChangeArrowheads="1"/>
                </p:cNvSpPr>
                <p:nvPr/>
              </p:nvSpPr>
              <p:spPr bwMode="auto">
                <a:xfrm>
                  <a:off x="8279202" y="5210175"/>
                  <a:ext cx="234878" cy="231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000"/>
                    <a:t>5</a:t>
                  </a:r>
                </a:p>
              </p:txBody>
            </p:sp>
            <p:sp>
              <p:nvSpPr>
                <p:cNvPr id="104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8288727" y="5592604"/>
                  <a:ext cx="255198" cy="231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000"/>
                    <a:t>0</a:t>
                  </a:r>
                </a:p>
              </p:txBody>
            </p:sp>
          </p:grpSp>
        </p:grpSp>
        <p:sp>
          <p:nvSpPr>
            <p:cNvPr id="22" name="Freeform 21"/>
            <p:cNvSpPr/>
            <p:nvPr/>
          </p:nvSpPr>
          <p:spPr>
            <a:xfrm>
              <a:off x="5715333" y="5181715"/>
              <a:ext cx="658160" cy="610173"/>
            </a:xfrm>
            <a:custGeom>
              <a:avLst/>
              <a:gdLst>
                <a:gd name="connsiteX0" fmla="*/ 47910 w 721427"/>
                <a:gd name="connsiteY0" fmla="*/ 228600 h 762000"/>
                <a:gd name="connsiteX1" fmla="*/ 63150 w 721427"/>
                <a:gd name="connsiteY1" fmla="*/ 137160 h 762000"/>
                <a:gd name="connsiteX2" fmla="*/ 169830 w 721427"/>
                <a:gd name="connsiteY2" fmla="*/ 76200 h 762000"/>
                <a:gd name="connsiteX3" fmla="*/ 215550 w 721427"/>
                <a:gd name="connsiteY3" fmla="*/ 45720 h 762000"/>
                <a:gd name="connsiteX4" fmla="*/ 291750 w 721427"/>
                <a:gd name="connsiteY4" fmla="*/ 30480 h 762000"/>
                <a:gd name="connsiteX5" fmla="*/ 337470 w 721427"/>
                <a:gd name="connsiteY5" fmla="*/ 15240 h 762000"/>
                <a:gd name="connsiteX6" fmla="*/ 398430 w 721427"/>
                <a:gd name="connsiteY6" fmla="*/ 0 h 762000"/>
                <a:gd name="connsiteX7" fmla="*/ 581310 w 721427"/>
                <a:gd name="connsiteY7" fmla="*/ 15240 h 762000"/>
                <a:gd name="connsiteX8" fmla="*/ 627030 w 721427"/>
                <a:gd name="connsiteY8" fmla="*/ 30480 h 762000"/>
                <a:gd name="connsiteX9" fmla="*/ 642270 w 721427"/>
                <a:gd name="connsiteY9" fmla="*/ 91440 h 762000"/>
                <a:gd name="connsiteX10" fmla="*/ 672750 w 721427"/>
                <a:gd name="connsiteY10" fmla="*/ 137160 h 762000"/>
                <a:gd name="connsiteX11" fmla="*/ 718470 w 721427"/>
                <a:gd name="connsiteY11" fmla="*/ 320040 h 762000"/>
                <a:gd name="connsiteX12" fmla="*/ 703230 w 721427"/>
                <a:gd name="connsiteY12" fmla="*/ 624840 h 762000"/>
                <a:gd name="connsiteX13" fmla="*/ 657510 w 721427"/>
                <a:gd name="connsiteY13" fmla="*/ 655320 h 762000"/>
                <a:gd name="connsiteX14" fmla="*/ 611790 w 721427"/>
                <a:gd name="connsiteY14" fmla="*/ 701040 h 762000"/>
                <a:gd name="connsiteX15" fmla="*/ 581310 w 721427"/>
                <a:gd name="connsiteY15" fmla="*/ 746760 h 762000"/>
                <a:gd name="connsiteX16" fmla="*/ 535590 w 721427"/>
                <a:gd name="connsiteY16" fmla="*/ 762000 h 762000"/>
                <a:gd name="connsiteX17" fmla="*/ 474630 w 721427"/>
                <a:gd name="connsiteY17" fmla="*/ 746760 h 762000"/>
                <a:gd name="connsiteX18" fmla="*/ 154590 w 721427"/>
                <a:gd name="connsiteY18" fmla="*/ 731520 h 762000"/>
                <a:gd name="connsiteX19" fmla="*/ 78390 w 721427"/>
                <a:gd name="connsiteY19" fmla="*/ 640080 h 762000"/>
                <a:gd name="connsiteX20" fmla="*/ 32670 w 721427"/>
                <a:gd name="connsiteY20" fmla="*/ 609600 h 762000"/>
                <a:gd name="connsiteX21" fmla="*/ 2190 w 721427"/>
                <a:gd name="connsiteY21" fmla="*/ 563880 h 762000"/>
                <a:gd name="connsiteX22" fmla="*/ 32670 w 721427"/>
                <a:gd name="connsiteY22" fmla="*/ 350520 h 762000"/>
                <a:gd name="connsiteX23" fmla="*/ 108870 w 721427"/>
                <a:gd name="connsiteY23" fmla="*/ 274320 h 762000"/>
                <a:gd name="connsiteX24" fmla="*/ 154590 w 721427"/>
                <a:gd name="connsiteY24" fmla="*/ 259080 h 762000"/>
                <a:gd name="connsiteX25" fmla="*/ 185070 w 721427"/>
                <a:gd name="connsiteY25" fmla="*/ 16764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21427" h="762000">
                  <a:moveTo>
                    <a:pt x="47910" y="228600"/>
                  </a:moveTo>
                  <a:cubicBezTo>
                    <a:pt x="52990" y="198120"/>
                    <a:pt x="49331" y="164798"/>
                    <a:pt x="63150" y="137160"/>
                  </a:cubicBezTo>
                  <a:cubicBezTo>
                    <a:pt x="70576" y="122308"/>
                    <a:pt x="163432" y="79856"/>
                    <a:pt x="169830" y="76200"/>
                  </a:cubicBezTo>
                  <a:cubicBezTo>
                    <a:pt x="185733" y="67113"/>
                    <a:pt x="198400" y="52151"/>
                    <a:pt x="215550" y="45720"/>
                  </a:cubicBezTo>
                  <a:cubicBezTo>
                    <a:pt x="239804" y="36625"/>
                    <a:pt x="266620" y="36762"/>
                    <a:pt x="291750" y="30480"/>
                  </a:cubicBezTo>
                  <a:cubicBezTo>
                    <a:pt x="307335" y="26584"/>
                    <a:pt x="322024" y="19653"/>
                    <a:pt x="337470" y="15240"/>
                  </a:cubicBezTo>
                  <a:cubicBezTo>
                    <a:pt x="357609" y="9486"/>
                    <a:pt x="378110" y="5080"/>
                    <a:pt x="398430" y="0"/>
                  </a:cubicBezTo>
                  <a:cubicBezTo>
                    <a:pt x="459390" y="5080"/>
                    <a:pt x="520675" y="7155"/>
                    <a:pt x="581310" y="15240"/>
                  </a:cubicBezTo>
                  <a:cubicBezTo>
                    <a:pt x="597233" y="17363"/>
                    <a:pt x="616995" y="17936"/>
                    <a:pt x="627030" y="30480"/>
                  </a:cubicBezTo>
                  <a:cubicBezTo>
                    <a:pt x="640114" y="46836"/>
                    <a:pt x="634019" y="72188"/>
                    <a:pt x="642270" y="91440"/>
                  </a:cubicBezTo>
                  <a:cubicBezTo>
                    <a:pt x="649485" y="108275"/>
                    <a:pt x="665311" y="120422"/>
                    <a:pt x="672750" y="137160"/>
                  </a:cubicBezTo>
                  <a:cubicBezTo>
                    <a:pt x="704951" y="209613"/>
                    <a:pt x="705691" y="243364"/>
                    <a:pt x="718470" y="320040"/>
                  </a:cubicBezTo>
                  <a:cubicBezTo>
                    <a:pt x="713390" y="421640"/>
                    <a:pt x="721427" y="524754"/>
                    <a:pt x="703230" y="624840"/>
                  </a:cubicBezTo>
                  <a:cubicBezTo>
                    <a:pt x="699953" y="642861"/>
                    <a:pt x="671581" y="643594"/>
                    <a:pt x="657510" y="655320"/>
                  </a:cubicBezTo>
                  <a:cubicBezTo>
                    <a:pt x="640953" y="669118"/>
                    <a:pt x="625588" y="684483"/>
                    <a:pt x="611790" y="701040"/>
                  </a:cubicBezTo>
                  <a:cubicBezTo>
                    <a:pt x="600064" y="715111"/>
                    <a:pt x="595613" y="735318"/>
                    <a:pt x="581310" y="746760"/>
                  </a:cubicBezTo>
                  <a:cubicBezTo>
                    <a:pt x="568766" y="756795"/>
                    <a:pt x="550830" y="756920"/>
                    <a:pt x="535590" y="762000"/>
                  </a:cubicBezTo>
                  <a:cubicBezTo>
                    <a:pt x="515270" y="756920"/>
                    <a:pt x="495509" y="748430"/>
                    <a:pt x="474630" y="746760"/>
                  </a:cubicBezTo>
                  <a:cubicBezTo>
                    <a:pt x="368169" y="738243"/>
                    <a:pt x="259938" y="749078"/>
                    <a:pt x="154590" y="731520"/>
                  </a:cubicBezTo>
                  <a:cubicBezTo>
                    <a:pt x="124630" y="726527"/>
                    <a:pt x="96425" y="658115"/>
                    <a:pt x="78390" y="640080"/>
                  </a:cubicBezTo>
                  <a:cubicBezTo>
                    <a:pt x="65438" y="627128"/>
                    <a:pt x="47910" y="619760"/>
                    <a:pt x="32670" y="609600"/>
                  </a:cubicBezTo>
                  <a:cubicBezTo>
                    <a:pt x="22510" y="594360"/>
                    <a:pt x="3495" y="582150"/>
                    <a:pt x="2190" y="563880"/>
                  </a:cubicBezTo>
                  <a:cubicBezTo>
                    <a:pt x="0" y="533218"/>
                    <a:pt x="5093" y="405674"/>
                    <a:pt x="32670" y="350520"/>
                  </a:cubicBezTo>
                  <a:cubicBezTo>
                    <a:pt x="52990" y="309880"/>
                    <a:pt x="68230" y="294640"/>
                    <a:pt x="108870" y="274320"/>
                  </a:cubicBezTo>
                  <a:cubicBezTo>
                    <a:pt x="123238" y="267136"/>
                    <a:pt x="154590" y="259080"/>
                    <a:pt x="154590" y="259080"/>
                  </a:cubicBezTo>
                  <a:lnTo>
                    <a:pt x="185070" y="167640"/>
                  </a:lnTo>
                </a:path>
              </a:pathLst>
            </a:custGeom>
            <a:noFill/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5028880" y="5577060"/>
              <a:ext cx="381197" cy="149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C57522A-2E18-46C8-9CE0-7BD0EE1B1556}"/>
              </a:ext>
            </a:extLst>
          </p:cNvPr>
          <p:cNvGrpSpPr/>
          <p:nvPr/>
        </p:nvGrpSpPr>
        <p:grpSpPr>
          <a:xfrm>
            <a:off x="1701800" y="3923839"/>
            <a:ext cx="4191000" cy="2334539"/>
            <a:chOff x="1701800" y="4013200"/>
            <a:chExt cx="4191000" cy="2245178"/>
          </a:xfrm>
        </p:grpSpPr>
        <p:pic>
          <p:nvPicPr>
            <p:cNvPr id="21" name="Picture 9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1800" y="4013200"/>
              <a:ext cx="4191000" cy="2245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softEdge rad="127000"/>
            </a:effec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367F9A5-3A61-478B-AA55-1AF65C6CACE0}"/>
                </a:ext>
              </a:extLst>
            </p:cNvPr>
            <p:cNvSpPr txBox="1"/>
            <p:nvPr/>
          </p:nvSpPr>
          <p:spPr>
            <a:xfrm>
              <a:off x="1859280" y="5855366"/>
              <a:ext cx="77296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Mike Pellant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C83B882-D194-47FB-A0D4-0434BE8450F2}"/>
              </a:ext>
            </a:extLst>
          </p:cNvPr>
          <p:cNvGrpSpPr/>
          <p:nvPr/>
        </p:nvGrpSpPr>
        <p:grpSpPr>
          <a:xfrm>
            <a:off x="1752600" y="1897475"/>
            <a:ext cx="4191000" cy="2275643"/>
            <a:chOff x="1752600" y="1984582"/>
            <a:chExt cx="4191000" cy="2188536"/>
          </a:xfrm>
        </p:grpSpPr>
        <p:pic>
          <p:nvPicPr>
            <p:cNvPr id="20" name="Picture 5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2600" y="1984582"/>
              <a:ext cx="4191000" cy="2188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softEdge rad="127000"/>
            </a:effectLst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62E4872-5990-4F6D-9F39-069503FADC6B}"/>
                </a:ext>
              </a:extLst>
            </p:cNvPr>
            <p:cNvSpPr txBox="1"/>
            <p:nvPr/>
          </p:nvSpPr>
          <p:spPr>
            <a:xfrm>
              <a:off x="1859280" y="3847894"/>
              <a:ext cx="77296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Mike Pellant</a:t>
              </a:r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43CBAC31-7F92-4D9D-9A25-01A4A0D1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Fire Behavior</a:t>
            </a:r>
          </a:p>
        </p:txBody>
      </p:sp>
    </p:spTree>
    <p:extLst>
      <p:ext uri="{BB962C8B-B14F-4D97-AF65-F5344CB8AC3E}">
        <p14:creationId xmlns:p14="http://schemas.microsoft.com/office/powerpoint/2010/main" val="2386821516"/>
      </p:ext>
    </p:extLst>
  </p:cSld>
  <p:clrMapOvr>
    <a:masterClrMapping/>
  </p:clrMapOvr>
  <p:transition advTm="71713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Documents and Settings\Stephen Bunting\Desktop\My Pictures\Vegetation\Sagebrush steppe\Artrwy-Agsp Lake Ck burn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6300" y="1719461"/>
            <a:ext cx="3416300" cy="2231053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" name="Picture 7" descr="C:\Documents and Settings\Stephen Bunting\Desktop\My Pictures\Vegetation\Sagebrush steppe\Artrwy-Agsp Lake Ck fire pattern 3rd yr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6300" y="4100337"/>
            <a:ext cx="3416300" cy="2236676"/>
          </a:xfrm>
          <a:prstGeom prst="rect">
            <a:avLst/>
          </a:prstGeom>
          <a:noFill/>
          <a:effectLst>
            <a:softEdge rad="127000"/>
          </a:effectLst>
        </p:spPr>
      </p:pic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6375400" y="-139987"/>
            <a:ext cx="5105400" cy="6477000"/>
            <a:chOff x="4495800" y="304800"/>
            <a:chExt cx="4610100" cy="5943600"/>
          </a:xfrm>
        </p:grpSpPr>
        <p:grpSp>
          <p:nvGrpSpPr>
            <p:cNvPr id="5" name="Group 36"/>
            <p:cNvGrpSpPr>
              <a:grpSpLocks/>
            </p:cNvGrpSpPr>
            <p:nvPr/>
          </p:nvGrpSpPr>
          <p:grpSpPr bwMode="auto">
            <a:xfrm>
              <a:off x="4495800" y="304800"/>
              <a:ext cx="4610100" cy="5943600"/>
              <a:chOff x="4114800" y="304800"/>
              <a:chExt cx="4610420" cy="5943600"/>
            </a:xfrm>
          </p:grpSpPr>
          <p:graphicFrame>
            <p:nvGraphicFramePr>
              <p:cNvPr id="2050" name="Object 74"/>
              <p:cNvGraphicFramePr>
                <a:graphicFrameLocks noChangeAspect="1"/>
              </p:cNvGraphicFramePr>
              <p:nvPr/>
            </p:nvGraphicFramePr>
            <p:xfrm>
              <a:off x="4114800" y="3200400"/>
              <a:ext cx="4610420" cy="3048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2" r:id="rId6" imgW="4608975" imgH="3048264" progId="">
                      <p:embed/>
                    </p:oleObj>
                  </mc:Choice>
                  <mc:Fallback>
                    <p:oleObj r:id="rId6" imgW="4608975" imgH="3048264" progId="">
                      <p:embed/>
                      <p:pic>
                        <p:nvPicPr>
                          <p:cNvPr id="2050" name="Object 7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14800" y="3200400"/>
                            <a:ext cx="4610420" cy="3048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1" name="Object 3"/>
              <p:cNvGraphicFramePr>
                <a:graphicFrameLocks noChangeAspect="1"/>
              </p:cNvGraphicFramePr>
              <p:nvPr/>
            </p:nvGraphicFramePr>
            <p:xfrm>
              <a:off x="4114800" y="304800"/>
              <a:ext cx="4610420" cy="3048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3" r:id="rId8" imgW="4608975" imgH="3048264" progId="">
                      <p:embed/>
                    </p:oleObj>
                  </mc:Choice>
                  <mc:Fallback>
                    <p:oleObj r:id="rId8" imgW="4608975" imgH="3048264" progId="">
                      <p:embed/>
                      <p:pic>
                        <p:nvPicPr>
                          <p:cNvPr id="2051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14800" y="304800"/>
                            <a:ext cx="4610420" cy="3048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6" name="Group 20"/>
              <p:cNvGrpSpPr>
                <a:grpSpLocks/>
              </p:cNvGrpSpPr>
              <p:nvPr/>
            </p:nvGrpSpPr>
            <p:grpSpPr bwMode="auto">
              <a:xfrm>
                <a:off x="6895489" y="485775"/>
                <a:ext cx="1679491" cy="2494323"/>
                <a:chOff x="6895489" y="485775"/>
                <a:chExt cx="1679491" cy="2494323"/>
              </a:xfrm>
            </p:grpSpPr>
            <p:sp>
              <p:nvSpPr>
                <p:cNvPr id="2066" name="TextBox 6"/>
                <p:cNvSpPr txBox="1">
                  <a:spLocks noChangeArrowheads="1"/>
                </p:cNvSpPr>
                <p:nvPr/>
              </p:nvSpPr>
              <p:spPr bwMode="auto">
                <a:xfrm>
                  <a:off x="8229600" y="2039779"/>
                  <a:ext cx="285464" cy="2259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000"/>
                    <a:t>10</a:t>
                  </a:r>
                </a:p>
              </p:txBody>
            </p:sp>
            <p:sp>
              <p:nvSpPr>
                <p:cNvPr id="2067" name="TextBox 46"/>
                <p:cNvSpPr txBox="1">
                  <a:spLocks noChangeArrowheads="1"/>
                </p:cNvSpPr>
                <p:nvPr/>
              </p:nvSpPr>
              <p:spPr bwMode="auto">
                <a:xfrm>
                  <a:off x="8153400" y="1600200"/>
                  <a:ext cx="343368" cy="2259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000"/>
                    <a:t>&gt;10</a:t>
                  </a:r>
                </a:p>
              </p:txBody>
            </p:sp>
            <p:sp>
              <p:nvSpPr>
                <p:cNvPr id="2068" name="TextBox 47"/>
                <p:cNvSpPr txBox="1">
                  <a:spLocks noChangeArrowheads="1"/>
                </p:cNvSpPr>
                <p:nvPr/>
              </p:nvSpPr>
              <p:spPr bwMode="auto">
                <a:xfrm>
                  <a:off x="8298252" y="2438400"/>
                  <a:ext cx="226114" cy="2259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000"/>
                    <a:t>5</a:t>
                  </a:r>
                </a:p>
              </p:txBody>
            </p:sp>
            <p:sp>
              <p:nvSpPr>
                <p:cNvPr id="2069" name="TextBox 48"/>
                <p:cNvSpPr txBox="1">
                  <a:spLocks noChangeArrowheads="1"/>
                </p:cNvSpPr>
                <p:nvPr/>
              </p:nvSpPr>
              <p:spPr bwMode="auto">
                <a:xfrm>
                  <a:off x="8298252" y="2754154"/>
                  <a:ext cx="255198" cy="2259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000"/>
                    <a:t>0</a:t>
                  </a:r>
                </a:p>
              </p:txBody>
            </p:sp>
            <p:sp>
              <p:nvSpPr>
                <p:cNvPr id="2070" name="TextBox 49"/>
                <p:cNvSpPr txBox="1">
                  <a:spLocks noChangeArrowheads="1"/>
                </p:cNvSpPr>
                <p:nvPr/>
              </p:nvSpPr>
              <p:spPr bwMode="auto">
                <a:xfrm>
                  <a:off x="6895489" y="485775"/>
                  <a:ext cx="1679491" cy="367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1000"/>
                    <a:t>Midflame Wind Speed (upslope)</a:t>
                  </a:r>
                  <a:br>
                    <a:rPr lang="en-US" sz="1000"/>
                  </a:br>
                  <a:r>
                    <a:rPr lang="en-US" sz="1000"/>
                    <a:t> </a:t>
                  </a:r>
                  <a:r>
                    <a:rPr lang="en-US" sz="1000" u="sng"/>
                    <a:t>miles/hour</a:t>
                  </a:r>
                </a:p>
              </p:txBody>
            </p:sp>
          </p:grpSp>
          <p:grpSp>
            <p:nvGrpSpPr>
              <p:cNvPr id="7" name="Group 21"/>
              <p:cNvGrpSpPr>
                <a:grpSpLocks/>
              </p:cNvGrpSpPr>
              <p:nvPr/>
            </p:nvGrpSpPr>
            <p:grpSpPr bwMode="auto">
              <a:xfrm>
                <a:off x="8124825" y="4478179"/>
                <a:ext cx="457200" cy="1324880"/>
                <a:chOff x="8083524" y="4449604"/>
                <a:chExt cx="457200" cy="1324880"/>
              </a:xfrm>
            </p:grpSpPr>
            <p:sp>
              <p:nvSpPr>
                <p:cNvPr id="2062" name="TextBox 41"/>
                <p:cNvSpPr txBox="1">
                  <a:spLocks noChangeArrowheads="1"/>
                </p:cNvSpPr>
                <p:nvPr/>
              </p:nvSpPr>
              <p:spPr bwMode="auto">
                <a:xfrm>
                  <a:off x="8167369" y="4906804"/>
                  <a:ext cx="285464" cy="2259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000"/>
                    <a:t>10</a:t>
                  </a:r>
                </a:p>
              </p:txBody>
            </p:sp>
            <p:sp>
              <p:nvSpPr>
                <p:cNvPr id="2063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8083524" y="4449604"/>
                  <a:ext cx="457200" cy="2259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000"/>
                    <a:t>&gt;10</a:t>
                  </a:r>
                </a:p>
              </p:txBody>
            </p:sp>
            <p:sp>
              <p:nvSpPr>
                <p:cNvPr id="2064" name="TextBox 43"/>
                <p:cNvSpPr txBox="1">
                  <a:spLocks noChangeArrowheads="1"/>
                </p:cNvSpPr>
                <p:nvPr/>
              </p:nvSpPr>
              <p:spPr bwMode="auto">
                <a:xfrm>
                  <a:off x="8218851" y="5287804"/>
                  <a:ext cx="226114" cy="2259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000"/>
                    <a:t>5</a:t>
                  </a:r>
                </a:p>
              </p:txBody>
            </p:sp>
            <p:sp>
              <p:nvSpPr>
                <p:cNvPr id="2065" name="TextBox 44"/>
                <p:cNvSpPr txBox="1">
                  <a:spLocks noChangeArrowheads="1"/>
                </p:cNvSpPr>
                <p:nvPr/>
              </p:nvSpPr>
              <p:spPr bwMode="auto">
                <a:xfrm>
                  <a:off x="8218851" y="5548540"/>
                  <a:ext cx="255198" cy="2259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000"/>
                    <a:t>0</a:t>
                  </a:r>
                </a:p>
              </p:txBody>
            </p:sp>
          </p:grpSp>
        </p:grpSp>
        <p:sp>
          <p:nvSpPr>
            <p:cNvPr id="20" name="Freeform 19"/>
            <p:cNvSpPr/>
            <p:nvPr/>
          </p:nvSpPr>
          <p:spPr>
            <a:xfrm>
              <a:off x="6324932" y="2057288"/>
              <a:ext cx="1066516" cy="977489"/>
            </a:xfrm>
            <a:custGeom>
              <a:avLst/>
              <a:gdLst>
                <a:gd name="connsiteX0" fmla="*/ 865289 w 1368209"/>
                <a:gd name="connsiteY0" fmla="*/ 883920 h 1158240"/>
                <a:gd name="connsiteX1" fmla="*/ 758609 w 1368209"/>
                <a:gd name="connsiteY1" fmla="*/ 944880 h 1158240"/>
                <a:gd name="connsiteX2" fmla="*/ 697649 w 1368209"/>
                <a:gd name="connsiteY2" fmla="*/ 960120 h 1158240"/>
                <a:gd name="connsiteX3" fmla="*/ 651929 w 1368209"/>
                <a:gd name="connsiteY3" fmla="*/ 975360 h 1158240"/>
                <a:gd name="connsiteX4" fmla="*/ 606209 w 1368209"/>
                <a:gd name="connsiteY4" fmla="*/ 960120 h 1158240"/>
                <a:gd name="connsiteX5" fmla="*/ 575729 w 1368209"/>
                <a:gd name="connsiteY5" fmla="*/ 1005840 h 1158240"/>
                <a:gd name="connsiteX6" fmla="*/ 484289 w 1368209"/>
                <a:gd name="connsiteY6" fmla="*/ 1097280 h 1158240"/>
                <a:gd name="connsiteX7" fmla="*/ 377609 w 1368209"/>
                <a:gd name="connsiteY7" fmla="*/ 1158240 h 1158240"/>
                <a:gd name="connsiteX8" fmla="*/ 240449 w 1368209"/>
                <a:gd name="connsiteY8" fmla="*/ 1143000 h 1158240"/>
                <a:gd name="connsiteX9" fmla="*/ 194729 w 1368209"/>
                <a:gd name="connsiteY9" fmla="*/ 1112520 h 1158240"/>
                <a:gd name="connsiteX10" fmla="*/ 133769 w 1368209"/>
                <a:gd name="connsiteY10" fmla="*/ 1082040 h 1158240"/>
                <a:gd name="connsiteX11" fmla="*/ 72809 w 1368209"/>
                <a:gd name="connsiteY11" fmla="*/ 990600 h 1158240"/>
                <a:gd name="connsiteX12" fmla="*/ 27089 w 1368209"/>
                <a:gd name="connsiteY12" fmla="*/ 838200 h 1158240"/>
                <a:gd name="connsiteX13" fmla="*/ 11849 w 1368209"/>
                <a:gd name="connsiteY13" fmla="*/ 746760 h 1158240"/>
                <a:gd name="connsiteX14" fmla="*/ 57569 w 1368209"/>
                <a:gd name="connsiteY14" fmla="*/ 350520 h 1158240"/>
                <a:gd name="connsiteX15" fmla="*/ 149009 w 1368209"/>
                <a:gd name="connsiteY15" fmla="*/ 259080 h 1158240"/>
                <a:gd name="connsiteX16" fmla="*/ 194729 w 1368209"/>
                <a:gd name="connsiteY16" fmla="*/ 213360 h 1158240"/>
                <a:gd name="connsiteX17" fmla="*/ 316649 w 1368209"/>
                <a:gd name="connsiteY17" fmla="*/ 137160 h 1158240"/>
                <a:gd name="connsiteX18" fmla="*/ 362369 w 1368209"/>
                <a:gd name="connsiteY18" fmla="*/ 106680 h 1158240"/>
                <a:gd name="connsiteX19" fmla="*/ 560489 w 1368209"/>
                <a:gd name="connsiteY19" fmla="*/ 45720 h 1158240"/>
                <a:gd name="connsiteX20" fmla="*/ 743369 w 1368209"/>
                <a:gd name="connsiteY20" fmla="*/ 0 h 1158240"/>
                <a:gd name="connsiteX21" fmla="*/ 1017689 w 1368209"/>
                <a:gd name="connsiteY21" fmla="*/ 15240 h 1158240"/>
                <a:gd name="connsiteX22" fmla="*/ 1078649 w 1368209"/>
                <a:gd name="connsiteY22" fmla="*/ 30480 h 1158240"/>
                <a:gd name="connsiteX23" fmla="*/ 1185329 w 1368209"/>
                <a:gd name="connsiteY23" fmla="*/ 91440 h 1158240"/>
                <a:gd name="connsiteX24" fmla="*/ 1246289 w 1368209"/>
                <a:gd name="connsiteY24" fmla="*/ 137160 h 1158240"/>
                <a:gd name="connsiteX25" fmla="*/ 1276769 w 1368209"/>
                <a:gd name="connsiteY25" fmla="*/ 182880 h 1158240"/>
                <a:gd name="connsiteX26" fmla="*/ 1352969 w 1368209"/>
                <a:gd name="connsiteY26" fmla="*/ 320040 h 1158240"/>
                <a:gd name="connsiteX27" fmla="*/ 1368209 w 1368209"/>
                <a:gd name="connsiteY27" fmla="*/ 441960 h 1158240"/>
                <a:gd name="connsiteX28" fmla="*/ 1352969 w 1368209"/>
                <a:gd name="connsiteY28" fmla="*/ 746760 h 1158240"/>
                <a:gd name="connsiteX29" fmla="*/ 1337729 w 1368209"/>
                <a:gd name="connsiteY29" fmla="*/ 792480 h 1158240"/>
                <a:gd name="connsiteX30" fmla="*/ 1307249 w 1368209"/>
                <a:gd name="connsiteY30" fmla="*/ 838200 h 1158240"/>
                <a:gd name="connsiteX31" fmla="*/ 1261529 w 1368209"/>
                <a:gd name="connsiteY31" fmla="*/ 883920 h 1158240"/>
                <a:gd name="connsiteX32" fmla="*/ 1185329 w 1368209"/>
                <a:gd name="connsiteY32" fmla="*/ 960120 h 1158240"/>
                <a:gd name="connsiteX33" fmla="*/ 1170089 w 1368209"/>
                <a:gd name="connsiteY33" fmla="*/ 960120 h 1158240"/>
                <a:gd name="connsiteX34" fmla="*/ 1200569 w 1368209"/>
                <a:gd name="connsiteY34" fmla="*/ 914400 h 1158240"/>
                <a:gd name="connsiteX0" fmla="*/ 865289 w 1368209"/>
                <a:gd name="connsiteY0" fmla="*/ 883920 h 1158240"/>
                <a:gd name="connsiteX1" fmla="*/ 758609 w 1368209"/>
                <a:gd name="connsiteY1" fmla="*/ 944880 h 1158240"/>
                <a:gd name="connsiteX2" fmla="*/ 697649 w 1368209"/>
                <a:gd name="connsiteY2" fmla="*/ 960120 h 1158240"/>
                <a:gd name="connsiteX3" fmla="*/ 606209 w 1368209"/>
                <a:gd name="connsiteY3" fmla="*/ 960120 h 1158240"/>
                <a:gd name="connsiteX4" fmla="*/ 575729 w 1368209"/>
                <a:gd name="connsiteY4" fmla="*/ 1005840 h 1158240"/>
                <a:gd name="connsiteX5" fmla="*/ 484289 w 1368209"/>
                <a:gd name="connsiteY5" fmla="*/ 1097280 h 1158240"/>
                <a:gd name="connsiteX6" fmla="*/ 377609 w 1368209"/>
                <a:gd name="connsiteY6" fmla="*/ 1158240 h 1158240"/>
                <a:gd name="connsiteX7" fmla="*/ 240449 w 1368209"/>
                <a:gd name="connsiteY7" fmla="*/ 1143000 h 1158240"/>
                <a:gd name="connsiteX8" fmla="*/ 194729 w 1368209"/>
                <a:gd name="connsiteY8" fmla="*/ 1112520 h 1158240"/>
                <a:gd name="connsiteX9" fmla="*/ 133769 w 1368209"/>
                <a:gd name="connsiteY9" fmla="*/ 1082040 h 1158240"/>
                <a:gd name="connsiteX10" fmla="*/ 72809 w 1368209"/>
                <a:gd name="connsiteY10" fmla="*/ 990600 h 1158240"/>
                <a:gd name="connsiteX11" fmla="*/ 27089 w 1368209"/>
                <a:gd name="connsiteY11" fmla="*/ 838200 h 1158240"/>
                <a:gd name="connsiteX12" fmla="*/ 11849 w 1368209"/>
                <a:gd name="connsiteY12" fmla="*/ 746760 h 1158240"/>
                <a:gd name="connsiteX13" fmla="*/ 57569 w 1368209"/>
                <a:gd name="connsiteY13" fmla="*/ 350520 h 1158240"/>
                <a:gd name="connsiteX14" fmla="*/ 149009 w 1368209"/>
                <a:gd name="connsiteY14" fmla="*/ 259080 h 1158240"/>
                <a:gd name="connsiteX15" fmla="*/ 194729 w 1368209"/>
                <a:gd name="connsiteY15" fmla="*/ 213360 h 1158240"/>
                <a:gd name="connsiteX16" fmla="*/ 316649 w 1368209"/>
                <a:gd name="connsiteY16" fmla="*/ 137160 h 1158240"/>
                <a:gd name="connsiteX17" fmla="*/ 362369 w 1368209"/>
                <a:gd name="connsiteY17" fmla="*/ 106680 h 1158240"/>
                <a:gd name="connsiteX18" fmla="*/ 560489 w 1368209"/>
                <a:gd name="connsiteY18" fmla="*/ 45720 h 1158240"/>
                <a:gd name="connsiteX19" fmla="*/ 743369 w 1368209"/>
                <a:gd name="connsiteY19" fmla="*/ 0 h 1158240"/>
                <a:gd name="connsiteX20" fmla="*/ 1017689 w 1368209"/>
                <a:gd name="connsiteY20" fmla="*/ 15240 h 1158240"/>
                <a:gd name="connsiteX21" fmla="*/ 1078649 w 1368209"/>
                <a:gd name="connsiteY21" fmla="*/ 30480 h 1158240"/>
                <a:gd name="connsiteX22" fmla="*/ 1185329 w 1368209"/>
                <a:gd name="connsiteY22" fmla="*/ 91440 h 1158240"/>
                <a:gd name="connsiteX23" fmla="*/ 1246289 w 1368209"/>
                <a:gd name="connsiteY23" fmla="*/ 137160 h 1158240"/>
                <a:gd name="connsiteX24" fmla="*/ 1276769 w 1368209"/>
                <a:gd name="connsiteY24" fmla="*/ 182880 h 1158240"/>
                <a:gd name="connsiteX25" fmla="*/ 1352969 w 1368209"/>
                <a:gd name="connsiteY25" fmla="*/ 320040 h 1158240"/>
                <a:gd name="connsiteX26" fmla="*/ 1368209 w 1368209"/>
                <a:gd name="connsiteY26" fmla="*/ 441960 h 1158240"/>
                <a:gd name="connsiteX27" fmla="*/ 1352969 w 1368209"/>
                <a:gd name="connsiteY27" fmla="*/ 746760 h 1158240"/>
                <a:gd name="connsiteX28" fmla="*/ 1337729 w 1368209"/>
                <a:gd name="connsiteY28" fmla="*/ 792480 h 1158240"/>
                <a:gd name="connsiteX29" fmla="*/ 1307249 w 1368209"/>
                <a:gd name="connsiteY29" fmla="*/ 838200 h 1158240"/>
                <a:gd name="connsiteX30" fmla="*/ 1261529 w 1368209"/>
                <a:gd name="connsiteY30" fmla="*/ 883920 h 1158240"/>
                <a:gd name="connsiteX31" fmla="*/ 1185329 w 1368209"/>
                <a:gd name="connsiteY31" fmla="*/ 960120 h 1158240"/>
                <a:gd name="connsiteX32" fmla="*/ 1170089 w 1368209"/>
                <a:gd name="connsiteY32" fmla="*/ 960120 h 1158240"/>
                <a:gd name="connsiteX33" fmla="*/ 1200569 w 1368209"/>
                <a:gd name="connsiteY33" fmla="*/ 914400 h 1158240"/>
                <a:gd name="connsiteX0" fmla="*/ 865289 w 1368209"/>
                <a:gd name="connsiteY0" fmla="*/ 883920 h 1158240"/>
                <a:gd name="connsiteX1" fmla="*/ 758609 w 1368209"/>
                <a:gd name="connsiteY1" fmla="*/ 944880 h 1158240"/>
                <a:gd name="connsiteX2" fmla="*/ 697649 w 1368209"/>
                <a:gd name="connsiteY2" fmla="*/ 960120 h 1158240"/>
                <a:gd name="connsiteX3" fmla="*/ 606209 w 1368209"/>
                <a:gd name="connsiteY3" fmla="*/ 960120 h 1158240"/>
                <a:gd name="connsiteX4" fmla="*/ 484289 w 1368209"/>
                <a:gd name="connsiteY4" fmla="*/ 1097280 h 1158240"/>
                <a:gd name="connsiteX5" fmla="*/ 377609 w 1368209"/>
                <a:gd name="connsiteY5" fmla="*/ 1158240 h 1158240"/>
                <a:gd name="connsiteX6" fmla="*/ 240449 w 1368209"/>
                <a:gd name="connsiteY6" fmla="*/ 1143000 h 1158240"/>
                <a:gd name="connsiteX7" fmla="*/ 194729 w 1368209"/>
                <a:gd name="connsiteY7" fmla="*/ 1112520 h 1158240"/>
                <a:gd name="connsiteX8" fmla="*/ 133769 w 1368209"/>
                <a:gd name="connsiteY8" fmla="*/ 1082040 h 1158240"/>
                <a:gd name="connsiteX9" fmla="*/ 72809 w 1368209"/>
                <a:gd name="connsiteY9" fmla="*/ 990600 h 1158240"/>
                <a:gd name="connsiteX10" fmla="*/ 27089 w 1368209"/>
                <a:gd name="connsiteY10" fmla="*/ 838200 h 1158240"/>
                <a:gd name="connsiteX11" fmla="*/ 11849 w 1368209"/>
                <a:gd name="connsiteY11" fmla="*/ 746760 h 1158240"/>
                <a:gd name="connsiteX12" fmla="*/ 57569 w 1368209"/>
                <a:gd name="connsiteY12" fmla="*/ 350520 h 1158240"/>
                <a:gd name="connsiteX13" fmla="*/ 149009 w 1368209"/>
                <a:gd name="connsiteY13" fmla="*/ 259080 h 1158240"/>
                <a:gd name="connsiteX14" fmla="*/ 194729 w 1368209"/>
                <a:gd name="connsiteY14" fmla="*/ 213360 h 1158240"/>
                <a:gd name="connsiteX15" fmla="*/ 316649 w 1368209"/>
                <a:gd name="connsiteY15" fmla="*/ 137160 h 1158240"/>
                <a:gd name="connsiteX16" fmla="*/ 362369 w 1368209"/>
                <a:gd name="connsiteY16" fmla="*/ 106680 h 1158240"/>
                <a:gd name="connsiteX17" fmla="*/ 560489 w 1368209"/>
                <a:gd name="connsiteY17" fmla="*/ 45720 h 1158240"/>
                <a:gd name="connsiteX18" fmla="*/ 743369 w 1368209"/>
                <a:gd name="connsiteY18" fmla="*/ 0 h 1158240"/>
                <a:gd name="connsiteX19" fmla="*/ 1017689 w 1368209"/>
                <a:gd name="connsiteY19" fmla="*/ 15240 h 1158240"/>
                <a:gd name="connsiteX20" fmla="*/ 1078649 w 1368209"/>
                <a:gd name="connsiteY20" fmla="*/ 30480 h 1158240"/>
                <a:gd name="connsiteX21" fmla="*/ 1185329 w 1368209"/>
                <a:gd name="connsiteY21" fmla="*/ 91440 h 1158240"/>
                <a:gd name="connsiteX22" fmla="*/ 1246289 w 1368209"/>
                <a:gd name="connsiteY22" fmla="*/ 137160 h 1158240"/>
                <a:gd name="connsiteX23" fmla="*/ 1276769 w 1368209"/>
                <a:gd name="connsiteY23" fmla="*/ 182880 h 1158240"/>
                <a:gd name="connsiteX24" fmla="*/ 1352969 w 1368209"/>
                <a:gd name="connsiteY24" fmla="*/ 320040 h 1158240"/>
                <a:gd name="connsiteX25" fmla="*/ 1368209 w 1368209"/>
                <a:gd name="connsiteY25" fmla="*/ 441960 h 1158240"/>
                <a:gd name="connsiteX26" fmla="*/ 1352969 w 1368209"/>
                <a:gd name="connsiteY26" fmla="*/ 746760 h 1158240"/>
                <a:gd name="connsiteX27" fmla="*/ 1337729 w 1368209"/>
                <a:gd name="connsiteY27" fmla="*/ 792480 h 1158240"/>
                <a:gd name="connsiteX28" fmla="*/ 1307249 w 1368209"/>
                <a:gd name="connsiteY28" fmla="*/ 838200 h 1158240"/>
                <a:gd name="connsiteX29" fmla="*/ 1261529 w 1368209"/>
                <a:gd name="connsiteY29" fmla="*/ 883920 h 1158240"/>
                <a:gd name="connsiteX30" fmla="*/ 1185329 w 1368209"/>
                <a:gd name="connsiteY30" fmla="*/ 960120 h 1158240"/>
                <a:gd name="connsiteX31" fmla="*/ 1170089 w 1368209"/>
                <a:gd name="connsiteY31" fmla="*/ 960120 h 1158240"/>
                <a:gd name="connsiteX32" fmla="*/ 1200569 w 1368209"/>
                <a:gd name="connsiteY32" fmla="*/ 914400 h 1158240"/>
                <a:gd name="connsiteX0" fmla="*/ 865289 w 1368209"/>
                <a:gd name="connsiteY0" fmla="*/ 883920 h 1158240"/>
                <a:gd name="connsiteX1" fmla="*/ 758609 w 1368209"/>
                <a:gd name="connsiteY1" fmla="*/ 944880 h 1158240"/>
                <a:gd name="connsiteX2" fmla="*/ 697649 w 1368209"/>
                <a:gd name="connsiteY2" fmla="*/ 960120 h 1158240"/>
                <a:gd name="connsiteX3" fmla="*/ 484289 w 1368209"/>
                <a:gd name="connsiteY3" fmla="*/ 1097280 h 1158240"/>
                <a:gd name="connsiteX4" fmla="*/ 377609 w 1368209"/>
                <a:gd name="connsiteY4" fmla="*/ 1158240 h 1158240"/>
                <a:gd name="connsiteX5" fmla="*/ 240449 w 1368209"/>
                <a:gd name="connsiteY5" fmla="*/ 1143000 h 1158240"/>
                <a:gd name="connsiteX6" fmla="*/ 194729 w 1368209"/>
                <a:gd name="connsiteY6" fmla="*/ 1112520 h 1158240"/>
                <a:gd name="connsiteX7" fmla="*/ 133769 w 1368209"/>
                <a:gd name="connsiteY7" fmla="*/ 1082040 h 1158240"/>
                <a:gd name="connsiteX8" fmla="*/ 72809 w 1368209"/>
                <a:gd name="connsiteY8" fmla="*/ 990600 h 1158240"/>
                <a:gd name="connsiteX9" fmla="*/ 27089 w 1368209"/>
                <a:gd name="connsiteY9" fmla="*/ 838200 h 1158240"/>
                <a:gd name="connsiteX10" fmla="*/ 11849 w 1368209"/>
                <a:gd name="connsiteY10" fmla="*/ 746760 h 1158240"/>
                <a:gd name="connsiteX11" fmla="*/ 57569 w 1368209"/>
                <a:gd name="connsiteY11" fmla="*/ 350520 h 1158240"/>
                <a:gd name="connsiteX12" fmla="*/ 149009 w 1368209"/>
                <a:gd name="connsiteY12" fmla="*/ 259080 h 1158240"/>
                <a:gd name="connsiteX13" fmla="*/ 194729 w 1368209"/>
                <a:gd name="connsiteY13" fmla="*/ 213360 h 1158240"/>
                <a:gd name="connsiteX14" fmla="*/ 316649 w 1368209"/>
                <a:gd name="connsiteY14" fmla="*/ 137160 h 1158240"/>
                <a:gd name="connsiteX15" fmla="*/ 362369 w 1368209"/>
                <a:gd name="connsiteY15" fmla="*/ 106680 h 1158240"/>
                <a:gd name="connsiteX16" fmla="*/ 560489 w 1368209"/>
                <a:gd name="connsiteY16" fmla="*/ 45720 h 1158240"/>
                <a:gd name="connsiteX17" fmla="*/ 743369 w 1368209"/>
                <a:gd name="connsiteY17" fmla="*/ 0 h 1158240"/>
                <a:gd name="connsiteX18" fmla="*/ 1017689 w 1368209"/>
                <a:gd name="connsiteY18" fmla="*/ 15240 h 1158240"/>
                <a:gd name="connsiteX19" fmla="*/ 1078649 w 1368209"/>
                <a:gd name="connsiteY19" fmla="*/ 30480 h 1158240"/>
                <a:gd name="connsiteX20" fmla="*/ 1185329 w 1368209"/>
                <a:gd name="connsiteY20" fmla="*/ 91440 h 1158240"/>
                <a:gd name="connsiteX21" fmla="*/ 1246289 w 1368209"/>
                <a:gd name="connsiteY21" fmla="*/ 137160 h 1158240"/>
                <a:gd name="connsiteX22" fmla="*/ 1276769 w 1368209"/>
                <a:gd name="connsiteY22" fmla="*/ 182880 h 1158240"/>
                <a:gd name="connsiteX23" fmla="*/ 1352969 w 1368209"/>
                <a:gd name="connsiteY23" fmla="*/ 320040 h 1158240"/>
                <a:gd name="connsiteX24" fmla="*/ 1368209 w 1368209"/>
                <a:gd name="connsiteY24" fmla="*/ 441960 h 1158240"/>
                <a:gd name="connsiteX25" fmla="*/ 1352969 w 1368209"/>
                <a:gd name="connsiteY25" fmla="*/ 746760 h 1158240"/>
                <a:gd name="connsiteX26" fmla="*/ 1337729 w 1368209"/>
                <a:gd name="connsiteY26" fmla="*/ 792480 h 1158240"/>
                <a:gd name="connsiteX27" fmla="*/ 1307249 w 1368209"/>
                <a:gd name="connsiteY27" fmla="*/ 838200 h 1158240"/>
                <a:gd name="connsiteX28" fmla="*/ 1261529 w 1368209"/>
                <a:gd name="connsiteY28" fmla="*/ 883920 h 1158240"/>
                <a:gd name="connsiteX29" fmla="*/ 1185329 w 1368209"/>
                <a:gd name="connsiteY29" fmla="*/ 960120 h 1158240"/>
                <a:gd name="connsiteX30" fmla="*/ 1170089 w 1368209"/>
                <a:gd name="connsiteY30" fmla="*/ 960120 h 1158240"/>
                <a:gd name="connsiteX31" fmla="*/ 1200569 w 1368209"/>
                <a:gd name="connsiteY31" fmla="*/ 914400 h 1158240"/>
                <a:gd name="connsiteX0" fmla="*/ 865289 w 1368209"/>
                <a:gd name="connsiteY0" fmla="*/ 883920 h 1158240"/>
                <a:gd name="connsiteX1" fmla="*/ 758610 w 1368209"/>
                <a:gd name="connsiteY1" fmla="*/ 944880 h 1158240"/>
                <a:gd name="connsiteX2" fmla="*/ 697649 w 1368209"/>
                <a:gd name="connsiteY2" fmla="*/ 960120 h 1158240"/>
                <a:gd name="connsiteX3" fmla="*/ 484289 w 1368209"/>
                <a:gd name="connsiteY3" fmla="*/ 1097280 h 1158240"/>
                <a:gd name="connsiteX4" fmla="*/ 377609 w 1368209"/>
                <a:gd name="connsiteY4" fmla="*/ 1158240 h 1158240"/>
                <a:gd name="connsiteX5" fmla="*/ 240449 w 1368209"/>
                <a:gd name="connsiteY5" fmla="*/ 1143000 h 1158240"/>
                <a:gd name="connsiteX6" fmla="*/ 194729 w 1368209"/>
                <a:gd name="connsiteY6" fmla="*/ 1112520 h 1158240"/>
                <a:gd name="connsiteX7" fmla="*/ 133769 w 1368209"/>
                <a:gd name="connsiteY7" fmla="*/ 1082040 h 1158240"/>
                <a:gd name="connsiteX8" fmla="*/ 72809 w 1368209"/>
                <a:gd name="connsiteY8" fmla="*/ 990600 h 1158240"/>
                <a:gd name="connsiteX9" fmla="*/ 27089 w 1368209"/>
                <a:gd name="connsiteY9" fmla="*/ 838200 h 1158240"/>
                <a:gd name="connsiteX10" fmla="*/ 11849 w 1368209"/>
                <a:gd name="connsiteY10" fmla="*/ 746760 h 1158240"/>
                <a:gd name="connsiteX11" fmla="*/ 57569 w 1368209"/>
                <a:gd name="connsiteY11" fmla="*/ 350520 h 1158240"/>
                <a:gd name="connsiteX12" fmla="*/ 149009 w 1368209"/>
                <a:gd name="connsiteY12" fmla="*/ 259080 h 1158240"/>
                <a:gd name="connsiteX13" fmla="*/ 194729 w 1368209"/>
                <a:gd name="connsiteY13" fmla="*/ 213360 h 1158240"/>
                <a:gd name="connsiteX14" fmla="*/ 316649 w 1368209"/>
                <a:gd name="connsiteY14" fmla="*/ 137160 h 1158240"/>
                <a:gd name="connsiteX15" fmla="*/ 362369 w 1368209"/>
                <a:gd name="connsiteY15" fmla="*/ 106680 h 1158240"/>
                <a:gd name="connsiteX16" fmla="*/ 560489 w 1368209"/>
                <a:gd name="connsiteY16" fmla="*/ 45720 h 1158240"/>
                <a:gd name="connsiteX17" fmla="*/ 743369 w 1368209"/>
                <a:gd name="connsiteY17" fmla="*/ 0 h 1158240"/>
                <a:gd name="connsiteX18" fmla="*/ 1017689 w 1368209"/>
                <a:gd name="connsiteY18" fmla="*/ 15240 h 1158240"/>
                <a:gd name="connsiteX19" fmla="*/ 1078649 w 1368209"/>
                <a:gd name="connsiteY19" fmla="*/ 30480 h 1158240"/>
                <a:gd name="connsiteX20" fmla="*/ 1185329 w 1368209"/>
                <a:gd name="connsiteY20" fmla="*/ 91440 h 1158240"/>
                <a:gd name="connsiteX21" fmla="*/ 1246289 w 1368209"/>
                <a:gd name="connsiteY21" fmla="*/ 137160 h 1158240"/>
                <a:gd name="connsiteX22" fmla="*/ 1276769 w 1368209"/>
                <a:gd name="connsiteY22" fmla="*/ 182880 h 1158240"/>
                <a:gd name="connsiteX23" fmla="*/ 1352969 w 1368209"/>
                <a:gd name="connsiteY23" fmla="*/ 320040 h 1158240"/>
                <a:gd name="connsiteX24" fmla="*/ 1368209 w 1368209"/>
                <a:gd name="connsiteY24" fmla="*/ 441960 h 1158240"/>
                <a:gd name="connsiteX25" fmla="*/ 1352969 w 1368209"/>
                <a:gd name="connsiteY25" fmla="*/ 746760 h 1158240"/>
                <a:gd name="connsiteX26" fmla="*/ 1337729 w 1368209"/>
                <a:gd name="connsiteY26" fmla="*/ 792480 h 1158240"/>
                <a:gd name="connsiteX27" fmla="*/ 1307249 w 1368209"/>
                <a:gd name="connsiteY27" fmla="*/ 838200 h 1158240"/>
                <a:gd name="connsiteX28" fmla="*/ 1261529 w 1368209"/>
                <a:gd name="connsiteY28" fmla="*/ 883920 h 1158240"/>
                <a:gd name="connsiteX29" fmla="*/ 1185329 w 1368209"/>
                <a:gd name="connsiteY29" fmla="*/ 960120 h 1158240"/>
                <a:gd name="connsiteX30" fmla="*/ 1170089 w 1368209"/>
                <a:gd name="connsiteY30" fmla="*/ 960120 h 1158240"/>
                <a:gd name="connsiteX31" fmla="*/ 1200569 w 1368209"/>
                <a:gd name="connsiteY31" fmla="*/ 914400 h 1158240"/>
                <a:gd name="connsiteX0" fmla="*/ 865289 w 1368209"/>
                <a:gd name="connsiteY0" fmla="*/ 883920 h 1158240"/>
                <a:gd name="connsiteX1" fmla="*/ 758610 w 1368209"/>
                <a:gd name="connsiteY1" fmla="*/ 944880 h 1158240"/>
                <a:gd name="connsiteX2" fmla="*/ 697649 w 1368209"/>
                <a:gd name="connsiteY2" fmla="*/ 960120 h 1158240"/>
                <a:gd name="connsiteX3" fmla="*/ 377609 w 1368209"/>
                <a:gd name="connsiteY3" fmla="*/ 1158240 h 1158240"/>
                <a:gd name="connsiteX4" fmla="*/ 240449 w 1368209"/>
                <a:gd name="connsiteY4" fmla="*/ 1143000 h 1158240"/>
                <a:gd name="connsiteX5" fmla="*/ 194729 w 1368209"/>
                <a:gd name="connsiteY5" fmla="*/ 1112520 h 1158240"/>
                <a:gd name="connsiteX6" fmla="*/ 133769 w 1368209"/>
                <a:gd name="connsiteY6" fmla="*/ 1082040 h 1158240"/>
                <a:gd name="connsiteX7" fmla="*/ 72809 w 1368209"/>
                <a:gd name="connsiteY7" fmla="*/ 990600 h 1158240"/>
                <a:gd name="connsiteX8" fmla="*/ 27089 w 1368209"/>
                <a:gd name="connsiteY8" fmla="*/ 838200 h 1158240"/>
                <a:gd name="connsiteX9" fmla="*/ 11849 w 1368209"/>
                <a:gd name="connsiteY9" fmla="*/ 746760 h 1158240"/>
                <a:gd name="connsiteX10" fmla="*/ 57569 w 1368209"/>
                <a:gd name="connsiteY10" fmla="*/ 350520 h 1158240"/>
                <a:gd name="connsiteX11" fmla="*/ 149009 w 1368209"/>
                <a:gd name="connsiteY11" fmla="*/ 259080 h 1158240"/>
                <a:gd name="connsiteX12" fmla="*/ 194729 w 1368209"/>
                <a:gd name="connsiteY12" fmla="*/ 213360 h 1158240"/>
                <a:gd name="connsiteX13" fmla="*/ 316649 w 1368209"/>
                <a:gd name="connsiteY13" fmla="*/ 137160 h 1158240"/>
                <a:gd name="connsiteX14" fmla="*/ 362369 w 1368209"/>
                <a:gd name="connsiteY14" fmla="*/ 106680 h 1158240"/>
                <a:gd name="connsiteX15" fmla="*/ 560489 w 1368209"/>
                <a:gd name="connsiteY15" fmla="*/ 45720 h 1158240"/>
                <a:gd name="connsiteX16" fmla="*/ 743369 w 1368209"/>
                <a:gd name="connsiteY16" fmla="*/ 0 h 1158240"/>
                <a:gd name="connsiteX17" fmla="*/ 1017689 w 1368209"/>
                <a:gd name="connsiteY17" fmla="*/ 15240 h 1158240"/>
                <a:gd name="connsiteX18" fmla="*/ 1078649 w 1368209"/>
                <a:gd name="connsiteY18" fmla="*/ 30480 h 1158240"/>
                <a:gd name="connsiteX19" fmla="*/ 1185329 w 1368209"/>
                <a:gd name="connsiteY19" fmla="*/ 91440 h 1158240"/>
                <a:gd name="connsiteX20" fmla="*/ 1246289 w 1368209"/>
                <a:gd name="connsiteY20" fmla="*/ 137160 h 1158240"/>
                <a:gd name="connsiteX21" fmla="*/ 1276769 w 1368209"/>
                <a:gd name="connsiteY21" fmla="*/ 182880 h 1158240"/>
                <a:gd name="connsiteX22" fmla="*/ 1352969 w 1368209"/>
                <a:gd name="connsiteY22" fmla="*/ 320040 h 1158240"/>
                <a:gd name="connsiteX23" fmla="*/ 1368209 w 1368209"/>
                <a:gd name="connsiteY23" fmla="*/ 441960 h 1158240"/>
                <a:gd name="connsiteX24" fmla="*/ 1352969 w 1368209"/>
                <a:gd name="connsiteY24" fmla="*/ 746760 h 1158240"/>
                <a:gd name="connsiteX25" fmla="*/ 1337729 w 1368209"/>
                <a:gd name="connsiteY25" fmla="*/ 792480 h 1158240"/>
                <a:gd name="connsiteX26" fmla="*/ 1307249 w 1368209"/>
                <a:gd name="connsiteY26" fmla="*/ 838200 h 1158240"/>
                <a:gd name="connsiteX27" fmla="*/ 1261529 w 1368209"/>
                <a:gd name="connsiteY27" fmla="*/ 883920 h 1158240"/>
                <a:gd name="connsiteX28" fmla="*/ 1185329 w 1368209"/>
                <a:gd name="connsiteY28" fmla="*/ 960120 h 1158240"/>
                <a:gd name="connsiteX29" fmla="*/ 1170089 w 1368209"/>
                <a:gd name="connsiteY29" fmla="*/ 960120 h 1158240"/>
                <a:gd name="connsiteX30" fmla="*/ 1200569 w 1368209"/>
                <a:gd name="connsiteY30" fmla="*/ 914400 h 1158240"/>
                <a:gd name="connsiteX0" fmla="*/ 865289 w 1368209"/>
                <a:gd name="connsiteY0" fmla="*/ 883920 h 1158240"/>
                <a:gd name="connsiteX1" fmla="*/ 866747 w 1368209"/>
                <a:gd name="connsiteY1" fmla="*/ 889493 h 1158240"/>
                <a:gd name="connsiteX2" fmla="*/ 758610 w 1368209"/>
                <a:gd name="connsiteY2" fmla="*/ 944880 h 1158240"/>
                <a:gd name="connsiteX3" fmla="*/ 697649 w 1368209"/>
                <a:gd name="connsiteY3" fmla="*/ 960120 h 1158240"/>
                <a:gd name="connsiteX4" fmla="*/ 377609 w 1368209"/>
                <a:gd name="connsiteY4" fmla="*/ 1158240 h 1158240"/>
                <a:gd name="connsiteX5" fmla="*/ 240449 w 1368209"/>
                <a:gd name="connsiteY5" fmla="*/ 1143000 h 1158240"/>
                <a:gd name="connsiteX6" fmla="*/ 194729 w 1368209"/>
                <a:gd name="connsiteY6" fmla="*/ 1112520 h 1158240"/>
                <a:gd name="connsiteX7" fmla="*/ 133769 w 1368209"/>
                <a:gd name="connsiteY7" fmla="*/ 1082040 h 1158240"/>
                <a:gd name="connsiteX8" fmla="*/ 72809 w 1368209"/>
                <a:gd name="connsiteY8" fmla="*/ 990600 h 1158240"/>
                <a:gd name="connsiteX9" fmla="*/ 27089 w 1368209"/>
                <a:gd name="connsiteY9" fmla="*/ 838200 h 1158240"/>
                <a:gd name="connsiteX10" fmla="*/ 11849 w 1368209"/>
                <a:gd name="connsiteY10" fmla="*/ 746760 h 1158240"/>
                <a:gd name="connsiteX11" fmla="*/ 57569 w 1368209"/>
                <a:gd name="connsiteY11" fmla="*/ 350520 h 1158240"/>
                <a:gd name="connsiteX12" fmla="*/ 149009 w 1368209"/>
                <a:gd name="connsiteY12" fmla="*/ 259080 h 1158240"/>
                <a:gd name="connsiteX13" fmla="*/ 194729 w 1368209"/>
                <a:gd name="connsiteY13" fmla="*/ 213360 h 1158240"/>
                <a:gd name="connsiteX14" fmla="*/ 316649 w 1368209"/>
                <a:gd name="connsiteY14" fmla="*/ 137160 h 1158240"/>
                <a:gd name="connsiteX15" fmla="*/ 362369 w 1368209"/>
                <a:gd name="connsiteY15" fmla="*/ 106680 h 1158240"/>
                <a:gd name="connsiteX16" fmla="*/ 560489 w 1368209"/>
                <a:gd name="connsiteY16" fmla="*/ 45720 h 1158240"/>
                <a:gd name="connsiteX17" fmla="*/ 743369 w 1368209"/>
                <a:gd name="connsiteY17" fmla="*/ 0 h 1158240"/>
                <a:gd name="connsiteX18" fmla="*/ 1017689 w 1368209"/>
                <a:gd name="connsiteY18" fmla="*/ 15240 h 1158240"/>
                <a:gd name="connsiteX19" fmla="*/ 1078649 w 1368209"/>
                <a:gd name="connsiteY19" fmla="*/ 30480 h 1158240"/>
                <a:gd name="connsiteX20" fmla="*/ 1185329 w 1368209"/>
                <a:gd name="connsiteY20" fmla="*/ 91440 h 1158240"/>
                <a:gd name="connsiteX21" fmla="*/ 1246289 w 1368209"/>
                <a:gd name="connsiteY21" fmla="*/ 137160 h 1158240"/>
                <a:gd name="connsiteX22" fmla="*/ 1276769 w 1368209"/>
                <a:gd name="connsiteY22" fmla="*/ 182880 h 1158240"/>
                <a:gd name="connsiteX23" fmla="*/ 1352969 w 1368209"/>
                <a:gd name="connsiteY23" fmla="*/ 320040 h 1158240"/>
                <a:gd name="connsiteX24" fmla="*/ 1368209 w 1368209"/>
                <a:gd name="connsiteY24" fmla="*/ 441960 h 1158240"/>
                <a:gd name="connsiteX25" fmla="*/ 1352969 w 1368209"/>
                <a:gd name="connsiteY25" fmla="*/ 746760 h 1158240"/>
                <a:gd name="connsiteX26" fmla="*/ 1337729 w 1368209"/>
                <a:gd name="connsiteY26" fmla="*/ 792480 h 1158240"/>
                <a:gd name="connsiteX27" fmla="*/ 1307249 w 1368209"/>
                <a:gd name="connsiteY27" fmla="*/ 838200 h 1158240"/>
                <a:gd name="connsiteX28" fmla="*/ 1261529 w 1368209"/>
                <a:gd name="connsiteY28" fmla="*/ 883920 h 1158240"/>
                <a:gd name="connsiteX29" fmla="*/ 1185329 w 1368209"/>
                <a:gd name="connsiteY29" fmla="*/ 960120 h 1158240"/>
                <a:gd name="connsiteX30" fmla="*/ 1170089 w 1368209"/>
                <a:gd name="connsiteY30" fmla="*/ 960120 h 1158240"/>
                <a:gd name="connsiteX31" fmla="*/ 1200569 w 1368209"/>
                <a:gd name="connsiteY31" fmla="*/ 914400 h 1158240"/>
                <a:gd name="connsiteX0" fmla="*/ 865289 w 1368209"/>
                <a:gd name="connsiteY0" fmla="*/ 883920 h 1158240"/>
                <a:gd name="connsiteX1" fmla="*/ 866747 w 1368209"/>
                <a:gd name="connsiteY1" fmla="*/ 889493 h 1158240"/>
                <a:gd name="connsiteX2" fmla="*/ 758610 w 1368209"/>
                <a:gd name="connsiteY2" fmla="*/ 944880 h 1158240"/>
                <a:gd name="connsiteX3" fmla="*/ 377609 w 1368209"/>
                <a:gd name="connsiteY3" fmla="*/ 1158240 h 1158240"/>
                <a:gd name="connsiteX4" fmla="*/ 240449 w 1368209"/>
                <a:gd name="connsiteY4" fmla="*/ 1143000 h 1158240"/>
                <a:gd name="connsiteX5" fmla="*/ 194729 w 1368209"/>
                <a:gd name="connsiteY5" fmla="*/ 1112520 h 1158240"/>
                <a:gd name="connsiteX6" fmla="*/ 133769 w 1368209"/>
                <a:gd name="connsiteY6" fmla="*/ 1082040 h 1158240"/>
                <a:gd name="connsiteX7" fmla="*/ 72809 w 1368209"/>
                <a:gd name="connsiteY7" fmla="*/ 990600 h 1158240"/>
                <a:gd name="connsiteX8" fmla="*/ 27089 w 1368209"/>
                <a:gd name="connsiteY8" fmla="*/ 838200 h 1158240"/>
                <a:gd name="connsiteX9" fmla="*/ 11849 w 1368209"/>
                <a:gd name="connsiteY9" fmla="*/ 746760 h 1158240"/>
                <a:gd name="connsiteX10" fmla="*/ 57569 w 1368209"/>
                <a:gd name="connsiteY10" fmla="*/ 350520 h 1158240"/>
                <a:gd name="connsiteX11" fmla="*/ 149009 w 1368209"/>
                <a:gd name="connsiteY11" fmla="*/ 259080 h 1158240"/>
                <a:gd name="connsiteX12" fmla="*/ 194729 w 1368209"/>
                <a:gd name="connsiteY12" fmla="*/ 213360 h 1158240"/>
                <a:gd name="connsiteX13" fmla="*/ 316649 w 1368209"/>
                <a:gd name="connsiteY13" fmla="*/ 137160 h 1158240"/>
                <a:gd name="connsiteX14" fmla="*/ 362369 w 1368209"/>
                <a:gd name="connsiteY14" fmla="*/ 106680 h 1158240"/>
                <a:gd name="connsiteX15" fmla="*/ 560489 w 1368209"/>
                <a:gd name="connsiteY15" fmla="*/ 45720 h 1158240"/>
                <a:gd name="connsiteX16" fmla="*/ 743369 w 1368209"/>
                <a:gd name="connsiteY16" fmla="*/ 0 h 1158240"/>
                <a:gd name="connsiteX17" fmla="*/ 1017689 w 1368209"/>
                <a:gd name="connsiteY17" fmla="*/ 15240 h 1158240"/>
                <a:gd name="connsiteX18" fmla="*/ 1078649 w 1368209"/>
                <a:gd name="connsiteY18" fmla="*/ 30480 h 1158240"/>
                <a:gd name="connsiteX19" fmla="*/ 1185329 w 1368209"/>
                <a:gd name="connsiteY19" fmla="*/ 91440 h 1158240"/>
                <a:gd name="connsiteX20" fmla="*/ 1246289 w 1368209"/>
                <a:gd name="connsiteY20" fmla="*/ 137160 h 1158240"/>
                <a:gd name="connsiteX21" fmla="*/ 1276769 w 1368209"/>
                <a:gd name="connsiteY21" fmla="*/ 182880 h 1158240"/>
                <a:gd name="connsiteX22" fmla="*/ 1352969 w 1368209"/>
                <a:gd name="connsiteY22" fmla="*/ 320040 h 1158240"/>
                <a:gd name="connsiteX23" fmla="*/ 1368209 w 1368209"/>
                <a:gd name="connsiteY23" fmla="*/ 441960 h 1158240"/>
                <a:gd name="connsiteX24" fmla="*/ 1352969 w 1368209"/>
                <a:gd name="connsiteY24" fmla="*/ 746760 h 1158240"/>
                <a:gd name="connsiteX25" fmla="*/ 1337729 w 1368209"/>
                <a:gd name="connsiteY25" fmla="*/ 792480 h 1158240"/>
                <a:gd name="connsiteX26" fmla="*/ 1307249 w 1368209"/>
                <a:gd name="connsiteY26" fmla="*/ 838200 h 1158240"/>
                <a:gd name="connsiteX27" fmla="*/ 1261529 w 1368209"/>
                <a:gd name="connsiteY27" fmla="*/ 883920 h 1158240"/>
                <a:gd name="connsiteX28" fmla="*/ 1185329 w 1368209"/>
                <a:gd name="connsiteY28" fmla="*/ 960120 h 1158240"/>
                <a:gd name="connsiteX29" fmla="*/ 1170089 w 1368209"/>
                <a:gd name="connsiteY29" fmla="*/ 960120 h 1158240"/>
                <a:gd name="connsiteX30" fmla="*/ 1200569 w 1368209"/>
                <a:gd name="connsiteY30" fmla="*/ 914400 h 1158240"/>
                <a:gd name="connsiteX0" fmla="*/ 865289 w 1368209"/>
                <a:gd name="connsiteY0" fmla="*/ 883920 h 1175004"/>
                <a:gd name="connsiteX1" fmla="*/ 866747 w 1368209"/>
                <a:gd name="connsiteY1" fmla="*/ 889493 h 1175004"/>
                <a:gd name="connsiteX2" fmla="*/ 758610 w 1368209"/>
                <a:gd name="connsiteY2" fmla="*/ 944880 h 1175004"/>
                <a:gd name="connsiteX3" fmla="*/ 377609 w 1368209"/>
                <a:gd name="connsiteY3" fmla="*/ 1158240 h 1175004"/>
                <a:gd name="connsiteX4" fmla="*/ 240449 w 1368209"/>
                <a:gd name="connsiteY4" fmla="*/ 1143000 h 1175004"/>
                <a:gd name="connsiteX5" fmla="*/ 194729 w 1368209"/>
                <a:gd name="connsiteY5" fmla="*/ 1112520 h 1175004"/>
                <a:gd name="connsiteX6" fmla="*/ 289984 w 1368209"/>
                <a:gd name="connsiteY6" fmla="*/ 1169924 h 1175004"/>
                <a:gd name="connsiteX7" fmla="*/ 133769 w 1368209"/>
                <a:gd name="connsiteY7" fmla="*/ 1082040 h 1175004"/>
                <a:gd name="connsiteX8" fmla="*/ 72809 w 1368209"/>
                <a:gd name="connsiteY8" fmla="*/ 990600 h 1175004"/>
                <a:gd name="connsiteX9" fmla="*/ 27089 w 1368209"/>
                <a:gd name="connsiteY9" fmla="*/ 838200 h 1175004"/>
                <a:gd name="connsiteX10" fmla="*/ 11849 w 1368209"/>
                <a:gd name="connsiteY10" fmla="*/ 746760 h 1175004"/>
                <a:gd name="connsiteX11" fmla="*/ 57569 w 1368209"/>
                <a:gd name="connsiteY11" fmla="*/ 350520 h 1175004"/>
                <a:gd name="connsiteX12" fmla="*/ 149009 w 1368209"/>
                <a:gd name="connsiteY12" fmla="*/ 259080 h 1175004"/>
                <a:gd name="connsiteX13" fmla="*/ 194729 w 1368209"/>
                <a:gd name="connsiteY13" fmla="*/ 213360 h 1175004"/>
                <a:gd name="connsiteX14" fmla="*/ 316649 w 1368209"/>
                <a:gd name="connsiteY14" fmla="*/ 137160 h 1175004"/>
                <a:gd name="connsiteX15" fmla="*/ 362369 w 1368209"/>
                <a:gd name="connsiteY15" fmla="*/ 106680 h 1175004"/>
                <a:gd name="connsiteX16" fmla="*/ 560489 w 1368209"/>
                <a:gd name="connsiteY16" fmla="*/ 45720 h 1175004"/>
                <a:gd name="connsiteX17" fmla="*/ 743369 w 1368209"/>
                <a:gd name="connsiteY17" fmla="*/ 0 h 1175004"/>
                <a:gd name="connsiteX18" fmla="*/ 1017689 w 1368209"/>
                <a:gd name="connsiteY18" fmla="*/ 15240 h 1175004"/>
                <a:gd name="connsiteX19" fmla="*/ 1078649 w 1368209"/>
                <a:gd name="connsiteY19" fmla="*/ 30480 h 1175004"/>
                <a:gd name="connsiteX20" fmla="*/ 1185329 w 1368209"/>
                <a:gd name="connsiteY20" fmla="*/ 91440 h 1175004"/>
                <a:gd name="connsiteX21" fmla="*/ 1246289 w 1368209"/>
                <a:gd name="connsiteY21" fmla="*/ 137160 h 1175004"/>
                <a:gd name="connsiteX22" fmla="*/ 1276769 w 1368209"/>
                <a:gd name="connsiteY22" fmla="*/ 182880 h 1175004"/>
                <a:gd name="connsiteX23" fmla="*/ 1352969 w 1368209"/>
                <a:gd name="connsiteY23" fmla="*/ 320040 h 1175004"/>
                <a:gd name="connsiteX24" fmla="*/ 1368209 w 1368209"/>
                <a:gd name="connsiteY24" fmla="*/ 441960 h 1175004"/>
                <a:gd name="connsiteX25" fmla="*/ 1352969 w 1368209"/>
                <a:gd name="connsiteY25" fmla="*/ 746760 h 1175004"/>
                <a:gd name="connsiteX26" fmla="*/ 1337729 w 1368209"/>
                <a:gd name="connsiteY26" fmla="*/ 792480 h 1175004"/>
                <a:gd name="connsiteX27" fmla="*/ 1307249 w 1368209"/>
                <a:gd name="connsiteY27" fmla="*/ 838200 h 1175004"/>
                <a:gd name="connsiteX28" fmla="*/ 1261529 w 1368209"/>
                <a:gd name="connsiteY28" fmla="*/ 883920 h 1175004"/>
                <a:gd name="connsiteX29" fmla="*/ 1185329 w 1368209"/>
                <a:gd name="connsiteY29" fmla="*/ 960120 h 1175004"/>
                <a:gd name="connsiteX30" fmla="*/ 1170089 w 1368209"/>
                <a:gd name="connsiteY30" fmla="*/ 960120 h 1175004"/>
                <a:gd name="connsiteX31" fmla="*/ 1200569 w 1368209"/>
                <a:gd name="connsiteY31" fmla="*/ 914400 h 1175004"/>
                <a:gd name="connsiteX0" fmla="*/ 865289 w 1368209"/>
                <a:gd name="connsiteY0" fmla="*/ 883920 h 1158240"/>
                <a:gd name="connsiteX1" fmla="*/ 866747 w 1368209"/>
                <a:gd name="connsiteY1" fmla="*/ 889493 h 1158240"/>
                <a:gd name="connsiteX2" fmla="*/ 758610 w 1368209"/>
                <a:gd name="connsiteY2" fmla="*/ 944880 h 1158240"/>
                <a:gd name="connsiteX3" fmla="*/ 377609 w 1368209"/>
                <a:gd name="connsiteY3" fmla="*/ 1158240 h 1158240"/>
                <a:gd name="connsiteX4" fmla="*/ 240449 w 1368209"/>
                <a:gd name="connsiteY4" fmla="*/ 1143000 h 1158240"/>
                <a:gd name="connsiteX5" fmla="*/ 194729 w 1368209"/>
                <a:gd name="connsiteY5" fmla="*/ 1112520 h 1158240"/>
                <a:gd name="connsiteX6" fmla="*/ 133769 w 1368209"/>
                <a:gd name="connsiteY6" fmla="*/ 1082040 h 1158240"/>
                <a:gd name="connsiteX7" fmla="*/ 72809 w 1368209"/>
                <a:gd name="connsiteY7" fmla="*/ 990600 h 1158240"/>
                <a:gd name="connsiteX8" fmla="*/ 27089 w 1368209"/>
                <a:gd name="connsiteY8" fmla="*/ 838200 h 1158240"/>
                <a:gd name="connsiteX9" fmla="*/ 11849 w 1368209"/>
                <a:gd name="connsiteY9" fmla="*/ 746760 h 1158240"/>
                <a:gd name="connsiteX10" fmla="*/ 57569 w 1368209"/>
                <a:gd name="connsiteY10" fmla="*/ 350520 h 1158240"/>
                <a:gd name="connsiteX11" fmla="*/ 149009 w 1368209"/>
                <a:gd name="connsiteY11" fmla="*/ 259080 h 1158240"/>
                <a:gd name="connsiteX12" fmla="*/ 194729 w 1368209"/>
                <a:gd name="connsiteY12" fmla="*/ 213360 h 1158240"/>
                <a:gd name="connsiteX13" fmla="*/ 316649 w 1368209"/>
                <a:gd name="connsiteY13" fmla="*/ 137160 h 1158240"/>
                <a:gd name="connsiteX14" fmla="*/ 362369 w 1368209"/>
                <a:gd name="connsiteY14" fmla="*/ 106680 h 1158240"/>
                <a:gd name="connsiteX15" fmla="*/ 560489 w 1368209"/>
                <a:gd name="connsiteY15" fmla="*/ 45720 h 1158240"/>
                <a:gd name="connsiteX16" fmla="*/ 743369 w 1368209"/>
                <a:gd name="connsiteY16" fmla="*/ 0 h 1158240"/>
                <a:gd name="connsiteX17" fmla="*/ 1017689 w 1368209"/>
                <a:gd name="connsiteY17" fmla="*/ 15240 h 1158240"/>
                <a:gd name="connsiteX18" fmla="*/ 1078649 w 1368209"/>
                <a:gd name="connsiteY18" fmla="*/ 30480 h 1158240"/>
                <a:gd name="connsiteX19" fmla="*/ 1185329 w 1368209"/>
                <a:gd name="connsiteY19" fmla="*/ 91440 h 1158240"/>
                <a:gd name="connsiteX20" fmla="*/ 1246289 w 1368209"/>
                <a:gd name="connsiteY20" fmla="*/ 137160 h 1158240"/>
                <a:gd name="connsiteX21" fmla="*/ 1276769 w 1368209"/>
                <a:gd name="connsiteY21" fmla="*/ 182880 h 1158240"/>
                <a:gd name="connsiteX22" fmla="*/ 1352969 w 1368209"/>
                <a:gd name="connsiteY22" fmla="*/ 320040 h 1158240"/>
                <a:gd name="connsiteX23" fmla="*/ 1368209 w 1368209"/>
                <a:gd name="connsiteY23" fmla="*/ 441960 h 1158240"/>
                <a:gd name="connsiteX24" fmla="*/ 1352969 w 1368209"/>
                <a:gd name="connsiteY24" fmla="*/ 746760 h 1158240"/>
                <a:gd name="connsiteX25" fmla="*/ 1337729 w 1368209"/>
                <a:gd name="connsiteY25" fmla="*/ 792480 h 1158240"/>
                <a:gd name="connsiteX26" fmla="*/ 1307249 w 1368209"/>
                <a:gd name="connsiteY26" fmla="*/ 838200 h 1158240"/>
                <a:gd name="connsiteX27" fmla="*/ 1261529 w 1368209"/>
                <a:gd name="connsiteY27" fmla="*/ 883920 h 1158240"/>
                <a:gd name="connsiteX28" fmla="*/ 1185329 w 1368209"/>
                <a:gd name="connsiteY28" fmla="*/ 960120 h 1158240"/>
                <a:gd name="connsiteX29" fmla="*/ 1170089 w 1368209"/>
                <a:gd name="connsiteY29" fmla="*/ 960120 h 1158240"/>
                <a:gd name="connsiteX30" fmla="*/ 1200569 w 1368209"/>
                <a:gd name="connsiteY30" fmla="*/ 914400 h 1158240"/>
                <a:gd name="connsiteX0" fmla="*/ 865289 w 1368209"/>
                <a:gd name="connsiteY0" fmla="*/ 883920 h 1158240"/>
                <a:gd name="connsiteX1" fmla="*/ 866747 w 1368209"/>
                <a:gd name="connsiteY1" fmla="*/ 889493 h 1158240"/>
                <a:gd name="connsiteX2" fmla="*/ 758610 w 1368209"/>
                <a:gd name="connsiteY2" fmla="*/ 944880 h 1158240"/>
                <a:gd name="connsiteX3" fmla="*/ 377609 w 1368209"/>
                <a:gd name="connsiteY3" fmla="*/ 1158240 h 1158240"/>
                <a:gd name="connsiteX4" fmla="*/ 240449 w 1368209"/>
                <a:gd name="connsiteY4" fmla="*/ 1143000 h 1158240"/>
                <a:gd name="connsiteX5" fmla="*/ 194729 w 1368209"/>
                <a:gd name="connsiteY5" fmla="*/ 1112520 h 1158240"/>
                <a:gd name="connsiteX6" fmla="*/ 72809 w 1368209"/>
                <a:gd name="connsiteY6" fmla="*/ 990600 h 1158240"/>
                <a:gd name="connsiteX7" fmla="*/ 27089 w 1368209"/>
                <a:gd name="connsiteY7" fmla="*/ 838200 h 1158240"/>
                <a:gd name="connsiteX8" fmla="*/ 11849 w 1368209"/>
                <a:gd name="connsiteY8" fmla="*/ 746760 h 1158240"/>
                <a:gd name="connsiteX9" fmla="*/ 57569 w 1368209"/>
                <a:gd name="connsiteY9" fmla="*/ 350520 h 1158240"/>
                <a:gd name="connsiteX10" fmla="*/ 149009 w 1368209"/>
                <a:gd name="connsiteY10" fmla="*/ 259080 h 1158240"/>
                <a:gd name="connsiteX11" fmla="*/ 194729 w 1368209"/>
                <a:gd name="connsiteY11" fmla="*/ 213360 h 1158240"/>
                <a:gd name="connsiteX12" fmla="*/ 316649 w 1368209"/>
                <a:gd name="connsiteY12" fmla="*/ 137160 h 1158240"/>
                <a:gd name="connsiteX13" fmla="*/ 362369 w 1368209"/>
                <a:gd name="connsiteY13" fmla="*/ 106680 h 1158240"/>
                <a:gd name="connsiteX14" fmla="*/ 560489 w 1368209"/>
                <a:gd name="connsiteY14" fmla="*/ 45720 h 1158240"/>
                <a:gd name="connsiteX15" fmla="*/ 743369 w 1368209"/>
                <a:gd name="connsiteY15" fmla="*/ 0 h 1158240"/>
                <a:gd name="connsiteX16" fmla="*/ 1017689 w 1368209"/>
                <a:gd name="connsiteY16" fmla="*/ 15240 h 1158240"/>
                <a:gd name="connsiteX17" fmla="*/ 1078649 w 1368209"/>
                <a:gd name="connsiteY17" fmla="*/ 30480 h 1158240"/>
                <a:gd name="connsiteX18" fmla="*/ 1185329 w 1368209"/>
                <a:gd name="connsiteY18" fmla="*/ 91440 h 1158240"/>
                <a:gd name="connsiteX19" fmla="*/ 1246289 w 1368209"/>
                <a:gd name="connsiteY19" fmla="*/ 137160 h 1158240"/>
                <a:gd name="connsiteX20" fmla="*/ 1276769 w 1368209"/>
                <a:gd name="connsiteY20" fmla="*/ 182880 h 1158240"/>
                <a:gd name="connsiteX21" fmla="*/ 1352969 w 1368209"/>
                <a:gd name="connsiteY21" fmla="*/ 320040 h 1158240"/>
                <a:gd name="connsiteX22" fmla="*/ 1368209 w 1368209"/>
                <a:gd name="connsiteY22" fmla="*/ 441960 h 1158240"/>
                <a:gd name="connsiteX23" fmla="*/ 1352969 w 1368209"/>
                <a:gd name="connsiteY23" fmla="*/ 746760 h 1158240"/>
                <a:gd name="connsiteX24" fmla="*/ 1337729 w 1368209"/>
                <a:gd name="connsiteY24" fmla="*/ 792480 h 1158240"/>
                <a:gd name="connsiteX25" fmla="*/ 1307249 w 1368209"/>
                <a:gd name="connsiteY25" fmla="*/ 838200 h 1158240"/>
                <a:gd name="connsiteX26" fmla="*/ 1261529 w 1368209"/>
                <a:gd name="connsiteY26" fmla="*/ 883920 h 1158240"/>
                <a:gd name="connsiteX27" fmla="*/ 1185329 w 1368209"/>
                <a:gd name="connsiteY27" fmla="*/ 960120 h 1158240"/>
                <a:gd name="connsiteX28" fmla="*/ 1170089 w 1368209"/>
                <a:gd name="connsiteY28" fmla="*/ 960120 h 1158240"/>
                <a:gd name="connsiteX29" fmla="*/ 1200569 w 1368209"/>
                <a:gd name="connsiteY29" fmla="*/ 914400 h 1158240"/>
                <a:gd name="connsiteX0" fmla="*/ 865289 w 1368209"/>
                <a:gd name="connsiteY0" fmla="*/ 883920 h 1158240"/>
                <a:gd name="connsiteX1" fmla="*/ 866747 w 1368209"/>
                <a:gd name="connsiteY1" fmla="*/ 889493 h 1158240"/>
                <a:gd name="connsiteX2" fmla="*/ 758610 w 1368209"/>
                <a:gd name="connsiteY2" fmla="*/ 944880 h 1158240"/>
                <a:gd name="connsiteX3" fmla="*/ 377609 w 1368209"/>
                <a:gd name="connsiteY3" fmla="*/ 1158240 h 1158240"/>
                <a:gd name="connsiteX4" fmla="*/ 240449 w 1368209"/>
                <a:gd name="connsiteY4" fmla="*/ 1143000 h 1158240"/>
                <a:gd name="connsiteX5" fmla="*/ 72809 w 1368209"/>
                <a:gd name="connsiteY5" fmla="*/ 990600 h 1158240"/>
                <a:gd name="connsiteX6" fmla="*/ 27089 w 1368209"/>
                <a:gd name="connsiteY6" fmla="*/ 838200 h 1158240"/>
                <a:gd name="connsiteX7" fmla="*/ 11849 w 1368209"/>
                <a:gd name="connsiteY7" fmla="*/ 746760 h 1158240"/>
                <a:gd name="connsiteX8" fmla="*/ 57569 w 1368209"/>
                <a:gd name="connsiteY8" fmla="*/ 350520 h 1158240"/>
                <a:gd name="connsiteX9" fmla="*/ 149009 w 1368209"/>
                <a:gd name="connsiteY9" fmla="*/ 259080 h 1158240"/>
                <a:gd name="connsiteX10" fmla="*/ 194729 w 1368209"/>
                <a:gd name="connsiteY10" fmla="*/ 213360 h 1158240"/>
                <a:gd name="connsiteX11" fmla="*/ 316649 w 1368209"/>
                <a:gd name="connsiteY11" fmla="*/ 137160 h 1158240"/>
                <a:gd name="connsiteX12" fmla="*/ 362369 w 1368209"/>
                <a:gd name="connsiteY12" fmla="*/ 106680 h 1158240"/>
                <a:gd name="connsiteX13" fmla="*/ 560489 w 1368209"/>
                <a:gd name="connsiteY13" fmla="*/ 45720 h 1158240"/>
                <a:gd name="connsiteX14" fmla="*/ 743369 w 1368209"/>
                <a:gd name="connsiteY14" fmla="*/ 0 h 1158240"/>
                <a:gd name="connsiteX15" fmla="*/ 1017689 w 1368209"/>
                <a:gd name="connsiteY15" fmla="*/ 15240 h 1158240"/>
                <a:gd name="connsiteX16" fmla="*/ 1078649 w 1368209"/>
                <a:gd name="connsiteY16" fmla="*/ 30480 h 1158240"/>
                <a:gd name="connsiteX17" fmla="*/ 1185329 w 1368209"/>
                <a:gd name="connsiteY17" fmla="*/ 91440 h 1158240"/>
                <a:gd name="connsiteX18" fmla="*/ 1246289 w 1368209"/>
                <a:gd name="connsiteY18" fmla="*/ 137160 h 1158240"/>
                <a:gd name="connsiteX19" fmla="*/ 1276769 w 1368209"/>
                <a:gd name="connsiteY19" fmla="*/ 182880 h 1158240"/>
                <a:gd name="connsiteX20" fmla="*/ 1352969 w 1368209"/>
                <a:gd name="connsiteY20" fmla="*/ 320040 h 1158240"/>
                <a:gd name="connsiteX21" fmla="*/ 1368209 w 1368209"/>
                <a:gd name="connsiteY21" fmla="*/ 441960 h 1158240"/>
                <a:gd name="connsiteX22" fmla="*/ 1352969 w 1368209"/>
                <a:gd name="connsiteY22" fmla="*/ 746760 h 1158240"/>
                <a:gd name="connsiteX23" fmla="*/ 1337729 w 1368209"/>
                <a:gd name="connsiteY23" fmla="*/ 792480 h 1158240"/>
                <a:gd name="connsiteX24" fmla="*/ 1307249 w 1368209"/>
                <a:gd name="connsiteY24" fmla="*/ 838200 h 1158240"/>
                <a:gd name="connsiteX25" fmla="*/ 1261529 w 1368209"/>
                <a:gd name="connsiteY25" fmla="*/ 883920 h 1158240"/>
                <a:gd name="connsiteX26" fmla="*/ 1185329 w 1368209"/>
                <a:gd name="connsiteY26" fmla="*/ 960120 h 1158240"/>
                <a:gd name="connsiteX27" fmla="*/ 1170089 w 1368209"/>
                <a:gd name="connsiteY27" fmla="*/ 960120 h 1158240"/>
                <a:gd name="connsiteX28" fmla="*/ 1200569 w 1368209"/>
                <a:gd name="connsiteY28" fmla="*/ 914400 h 1158240"/>
                <a:gd name="connsiteX0" fmla="*/ 865289 w 1368209"/>
                <a:gd name="connsiteY0" fmla="*/ 883920 h 1143000"/>
                <a:gd name="connsiteX1" fmla="*/ 866747 w 1368209"/>
                <a:gd name="connsiteY1" fmla="*/ 889493 h 1143000"/>
                <a:gd name="connsiteX2" fmla="*/ 758610 w 1368209"/>
                <a:gd name="connsiteY2" fmla="*/ 944880 h 1143000"/>
                <a:gd name="connsiteX3" fmla="*/ 240449 w 1368209"/>
                <a:gd name="connsiteY3" fmla="*/ 1143000 h 1143000"/>
                <a:gd name="connsiteX4" fmla="*/ 72809 w 1368209"/>
                <a:gd name="connsiteY4" fmla="*/ 990600 h 1143000"/>
                <a:gd name="connsiteX5" fmla="*/ 27089 w 1368209"/>
                <a:gd name="connsiteY5" fmla="*/ 838200 h 1143000"/>
                <a:gd name="connsiteX6" fmla="*/ 11849 w 1368209"/>
                <a:gd name="connsiteY6" fmla="*/ 746760 h 1143000"/>
                <a:gd name="connsiteX7" fmla="*/ 57569 w 1368209"/>
                <a:gd name="connsiteY7" fmla="*/ 350520 h 1143000"/>
                <a:gd name="connsiteX8" fmla="*/ 149009 w 1368209"/>
                <a:gd name="connsiteY8" fmla="*/ 259080 h 1143000"/>
                <a:gd name="connsiteX9" fmla="*/ 194729 w 1368209"/>
                <a:gd name="connsiteY9" fmla="*/ 213360 h 1143000"/>
                <a:gd name="connsiteX10" fmla="*/ 316649 w 1368209"/>
                <a:gd name="connsiteY10" fmla="*/ 137160 h 1143000"/>
                <a:gd name="connsiteX11" fmla="*/ 362369 w 1368209"/>
                <a:gd name="connsiteY11" fmla="*/ 106680 h 1143000"/>
                <a:gd name="connsiteX12" fmla="*/ 560489 w 1368209"/>
                <a:gd name="connsiteY12" fmla="*/ 45720 h 1143000"/>
                <a:gd name="connsiteX13" fmla="*/ 743369 w 1368209"/>
                <a:gd name="connsiteY13" fmla="*/ 0 h 1143000"/>
                <a:gd name="connsiteX14" fmla="*/ 1017689 w 1368209"/>
                <a:gd name="connsiteY14" fmla="*/ 15240 h 1143000"/>
                <a:gd name="connsiteX15" fmla="*/ 1078649 w 1368209"/>
                <a:gd name="connsiteY15" fmla="*/ 30480 h 1143000"/>
                <a:gd name="connsiteX16" fmla="*/ 1185329 w 1368209"/>
                <a:gd name="connsiteY16" fmla="*/ 91440 h 1143000"/>
                <a:gd name="connsiteX17" fmla="*/ 1246289 w 1368209"/>
                <a:gd name="connsiteY17" fmla="*/ 137160 h 1143000"/>
                <a:gd name="connsiteX18" fmla="*/ 1276769 w 1368209"/>
                <a:gd name="connsiteY18" fmla="*/ 182880 h 1143000"/>
                <a:gd name="connsiteX19" fmla="*/ 1352969 w 1368209"/>
                <a:gd name="connsiteY19" fmla="*/ 320040 h 1143000"/>
                <a:gd name="connsiteX20" fmla="*/ 1368209 w 1368209"/>
                <a:gd name="connsiteY20" fmla="*/ 441960 h 1143000"/>
                <a:gd name="connsiteX21" fmla="*/ 1352969 w 1368209"/>
                <a:gd name="connsiteY21" fmla="*/ 746760 h 1143000"/>
                <a:gd name="connsiteX22" fmla="*/ 1337729 w 1368209"/>
                <a:gd name="connsiteY22" fmla="*/ 792480 h 1143000"/>
                <a:gd name="connsiteX23" fmla="*/ 1307249 w 1368209"/>
                <a:gd name="connsiteY23" fmla="*/ 838200 h 1143000"/>
                <a:gd name="connsiteX24" fmla="*/ 1261529 w 1368209"/>
                <a:gd name="connsiteY24" fmla="*/ 883920 h 1143000"/>
                <a:gd name="connsiteX25" fmla="*/ 1185329 w 1368209"/>
                <a:gd name="connsiteY25" fmla="*/ 960120 h 1143000"/>
                <a:gd name="connsiteX26" fmla="*/ 1170089 w 1368209"/>
                <a:gd name="connsiteY26" fmla="*/ 960120 h 1143000"/>
                <a:gd name="connsiteX27" fmla="*/ 1200569 w 1368209"/>
                <a:gd name="connsiteY27" fmla="*/ 914400 h 1143000"/>
                <a:gd name="connsiteX0" fmla="*/ 865289 w 1368209"/>
                <a:gd name="connsiteY0" fmla="*/ 883920 h 1143000"/>
                <a:gd name="connsiteX1" fmla="*/ 866747 w 1368209"/>
                <a:gd name="connsiteY1" fmla="*/ 889493 h 1143000"/>
                <a:gd name="connsiteX2" fmla="*/ 758611 w 1368209"/>
                <a:gd name="connsiteY2" fmla="*/ 944880 h 1143000"/>
                <a:gd name="connsiteX3" fmla="*/ 240449 w 1368209"/>
                <a:gd name="connsiteY3" fmla="*/ 1143000 h 1143000"/>
                <a:gd name="connsiteX4" fmla="*/ 72809 w 1368209"/>
                <a:gd name="connsiteY4" fmla="*/ 990600 h 1143000"/>
                <a:gd name="connsiteX5" fmla="*/ 27089 w 1368209"/>
                <a:gd name="connsiteY5" fmla="*/ 838200 h 1143000"/>
                <a:gd name="connsiteX6" fmla="*/ 11849 w 1368209"/>
                <a:gd name="connsiteY6" fmla="*/ 746760 h 1143000"/>
                <a:gd name="connsiteX7" fmla="*/ 57569 w 1368209"/>
                <a:gd name="connsiteY7" fmla="*/ 350520 h 1143000"/>
                <a:gd name="connsiteX8" fmla="*/ 149009 w 1368209"/>
                <a:gd name="connsiteY8" fmla="*/ 259080 h 1143000"/>
                <a:gd name="connsiteX9" fmla="*/ 194729 w 1368209"/>
                <a:gd name="connsiteY9" fmla="*/ 213360 h 1143000"/>
                <a:gd name="connsiteX10" fmla="*/ 316649 w 1368209"/>
                <a:gd name="connsiteY10" fmla="*/ 137160 h 1143000"/>
                <a:gd name="connsiteX11" fmla="*/ 362369 w 1368209"/>
                <a:gd name="connsiteY11" fmla="*/ 106680 h 1143000"/>
                <a:gd name="connsiteX12" fmla="*/ 560489 w 1368209"/>
                <a:gd name="connsiteY12" fmla="*/ 45720 h 1143000"/>
                <a:gd name="connsiteX13" fmla="*/ 743369 w 1368209"/>
                <a:gd name="connsiteY13" fmla="*/ 0 h 1143000"/>
                <a:gd name="connsiteX14" fmla="*/ 1017689 w 1368209"/>
                <a:gd name="connsiteY14" fmla="*/ 15240 h 1143000"/>
                <a:gd name="connsiteX15" fmla="*/ 1078649 w 1368209"/>
                <a:gd name="connsiteY15" fmla="*/ 30480 h 1143000"/>
                <a:gd name="connsiteX16" fmla="*/ 1185329 w 1368209"/>
                <a:gd name="connsiteY16" fmla="*/ 91440 h 1143000"/>
                <a:gd name="connsiteX17" fmla="*/ 1246289 w 1368209"/>
                <a:gd name="connsiteY17" fmla="*/ 137160 h 1143000"/>
                <a:gd name="connsiteX18" fmla="*/ 1276769 w 1368209"/>
                <a:gd name="connsiteY18" fmla="*/ 182880 h 1143000"/>
                <a:gd name="connsiteX19" fmla="*/ 1352969 w 1368209"/>
                <a:gd name="connsiteY19" fmla="*/ 320040 h 1143000"/>
                <a:gd name="connsiteX20" fmla="*/ 1368209 w 1368209"/>
                <a:gd name="connsiteY20" fmla="*/ 441960 h 1143000"/>
                <a:gd name="connsiteX21" fmla="*/ 1352969 w 1368209"/>
                <a:gd name="connsiteY21" fmla="*/ 746760 h 1143000"/>
                <a:gd name="connsiteX22" fmla="*/ 1337729 w 1368209"/>
                <a:gd name="connsiteY22" fmla="*/ 792480 h 1143000"/>
                <a:gd name="connsiteX23" fmla="*/ 1307249 w 1368209"/>
                <a:gd name="connsiteY23" fmla="*/ 838200 h 1143000"/>
                <a:gd name="connsiteX24" fmla="*/ 1261529 w 1368209"/>
                <a:gd name="connsiteY24" fmla="*/ 883920 h 1143000"/>
                <a:gd name="connsiteX25" fmla="*/ 1185329 w 1368209"/>
                <a:gd name="connsiteY25" fmla="*/ 960120 h 1143000"/>
                <a:gd name="connsiteX26" fmla="*/ 1170089 w 1368209"/>
                <a:gd name="connsiteY26" fmla="*/ 960120 h 1143000"/>
                <a:gd name="connsiteX27" fmla="*/ 1200569 w 1368209"/>
                <a:gd name="connsiteY27" fmla="*/ 914400 h 1143000"/>
                <a:gd name="connsiteX0" fmla="*/ 865289 w 1368209"/>
                <a:gd name="connsiteY0" fmla="*/ 883920 h 1143000"/>
                <a:gd name="connsiteX1" fmla="*/ 866747 w 1368209"/>
                <a:gd name="connsiteY1" fmla="*/ 889493 h 1143000"/>
                <a:gd name="connsiteX2" fmla="*/ 758611 w 1368209"/>
                <a:gd name="connsiteY2" fmla="*/ 944880 h 1143000"/>
                <a:gd name="connsiteX3" fmla="*/ 240449 w 1368209"/>
                <a:gd name="connsiteY3" fmla="*/ 1143000 h 1143000"/>
                <a:gd name="connsiteX4" fmla="*/ 72809 w 1368209"/>
                <a:gd name="connsiteY4" fmla="*/ 990600 h 1143000"/>
                <a:gd name="connsiteX5" fmla="*/ 27089 w 1368209"/>
                <a:gd name="connsiteY5" fmla="*/ 838200 h 1143000"/>
                <a:gd name="connsiteX6" fmla="*/ 11849 w 1368209"/>
                <a:gd name="connsiteY6" fmla="*/ 746760 h 1143000"/>
                <a:gd name="connsiteX7" fmla="*/ 57569 w 1368209"/>
                <a:gd name="connsiteY7" fmla="*/ 350520 h 1143000"/>
                <a:gd name="connsiteX8" fmla="*/ 149009 w 1368209"/>
                <a:gd name="connsiteY8" fmla="*/ 259080 h 1143000"/>
                <a:gd name="connsiteX9" fmla="*/ 194729 w 1368209"/>
                <a:gd name="connsiteY9" fmla="*/ 213360 h 1143000"/>
                <a:gd name="connsiteX10" fmla="*/ 316649 w 1368209"/>
                <a:gd name="connsiteY10" fmla="*/ 137160 h 1143000"/>
                <a:gd name="connsiteX11" fmla="*/ 362369 w 1368209"/>
                <a:gd name="connsiteY11" fmla="*/ 106680 h 1143000"/>
                <a:gd name="connsiteX12" fmla="*/ 560489 w 1368209"/>
                <a:gd name="connsiteY12" fmla="*/ 45720 h 1143000"/>
                <a:gd name="connsiteX13" fmla="*/ 743369 w 1368209"/>
                <a:gd name="connsiteY13" fmla="*/ 0 h 1143000"/>
                <a:gd name="connsiteX14" fmla="*/ 1017689 w 1368209"/>
                <a:gd name="connsiteY14" fmla="*/ 15240 h 1143000"/>
                <a:gd name="connsiteX15" fmla="*/ 1078649 w 1368209"/>
                <a:gd name="connsiteY15" fmla="*/ 30480 h 1143000"/>
                <a:gd name="connsiteX16" fmla="*/ 1185329 w 1368209"/>
                <a:gd name="connsiteY16" fmla="*/ 91440 h 1143000"/>
                <a:gd name="connsiteX17" fmla="*/ 1246289 w 1368209"/>
                <a:gd name="connsiteY17" fmla="*/ 137160 h 1143000"/>
                <a:gd name="connsiteX18" fmla="*/ 1276769 w 1368209"/>
                <a:gd name="connsiteY18" fmla="*/ 182880 h 1143000"/>
                <a:gd name="connsiteX19" fmla="*/ 1352969 w 1368209"/>
                <a:gd name="connsiteY19" fmla="*/ 320040 h 1143000"/>
                <a:gd name="connsiteX20" fmla="*/ 1368209 w 1368209"/>
                <a:gd name="connsiteY20" fmla="*/ 441960 h 1143000"/>
                <a:gd name="connsiteX21" fmla="*/ 1352969 w 1368209"/>
                <a:gd name="connsiteY21" fmla="*/ 746760 h 1143000"/>
                <a:gd name="connsiteX22" fmla="*/ 1337729 w 1368209"/>
                <a:gd name="connsiteY22" fmla="*/ 792480 h 1143000"/>
                <a:gd name="connsiteX23" fmla="*/ 1307249 w 1368209"/>
                <a:gd name="connsiteY23" fmla="*/ 838200 h 1143000"/>
                <a:gd name="connsiteX24" fmla="*/ 1261529 w 1368209"/>
                <a:gd name="connsiteY24" fmla="*/ 883920 h 1143000"/>
                <a:gd name="connsiteX25" fmla="*/ 1185329 w 1368209"/>
                <a:gd name="connsiteY25" fmla="*/ 960120 h 1143000"/>
                <a:gd name="connsiteX26" fmla="*/ 1170089 w 1368209"/>
                <a:gd name="connsiteY26" fmla="*/ 960120 h 1143000"/>
                <a:gd name="connsiteX27" fmla="*/ 1200569 w 1368209"/>
                <a:gd name="connsiteY27" fmla="*/ 914400 h 1143000"/>
                <a:gd name="connsiteX0" fmla="*/ 865289 w 1368209"/>
                <a:gd name="connsiteY0" fmla="*/ 883920 h 1143000"/>
                <a:gd name="connsiteX1" fmla="*/ 866747 w 1368209"/>
                <a:gd name="connsiteY1" fmla="*/ 889493 h 1143000"/>
                <a:gd name="connsiteX2" fmla="*/ 758611 w 1368209"/>
                <a:gd name="connsiteY2" fmla="*/ 944880 h 1143000"/>
                <a:gd name="connsiteX3" fmla="*/ 240449 w 1368209"/>
                <a:gd name="connsiteY3" fmla="*/ 1143000 h 1143000"/>
                <a:gd name="connsiteX4" fmla="*/ 72809 w 1368209"/>
                <a:gd name="connsiteY4" fmla="*/ 990600 h 1143000"/>
                <a:gd name="connsiteX5" fmla="*/ 27089 w 1368209"/>
                <a:gd name="connsiteY5" fmla="*/ 838200 h 1143000"/>
                <a:gd name="connsiteX6" fmla="*/ 11849 w 1368209"/>
                <a:gd name="connsiteY6" fmla="*/ 746760 h 1143000"/>
                <a:gd name="connsiteX7" fmla="*/ 57569 w 1368209"/>
                <a:gd name="connsiteY7" fmla="*/ 350520 h 1143000"/>
                <a:gd name="connsiteX8" fmla="*/ 149009 w 1368209"/>
                <a:gd name="connsiteY8" fmla="*/ 259080 h 1143000"/>
                <a:gd name="connsiteX9" fmla="*/ 194729 w 1368209"/>
                <a:gd name="connsiteY9" fmla="*/ 213360 h 1143000"/>
                <a:gd name="connsiteX10" fmla="*/ 316649 w 1368209"/>
                <a:gd name="connsiteY10" fmla="*/ 137160 h 1143000"/>
                <a:gd name="connsiteX11" fmla="*/ 362369 w 1368209"/>
                <a:gd name="connsiteY11" fmla="*/ 106680 h 1143000"/>
                <a:gd name="connsiteX12" fmla="*/ 560489 w 1368209"/>
                <a:gd name="connsiteY12" fmla="*/ 45720 h 1143000"/>
                <a:gd name="connsiteX13" fmla="*/ 743369 w 1368209"/>
                <a:gd name="connsiteY13" fmla="*/ 0 h 1143000"/>
                <a:gd name="connsiteX14" fmla="*/ 1017689 w 1368209"/>
                <a:gd name="connsiteY14" fmla="*/ 15240 h 1143000"/>
                <a:gd name="connsiteX15" fmla="*/ 1078649 w 1368209"/>
                <a:gd name="connsiteY15" fmla="*/ 30480 h 1143000"/>
                <a:gd name="connsiteX16" fmla="*/ 1185329 w 1368209"/>
                <a:gd name="connsiteY16" fmla="*/ 91440 h 1143000"/>
                <a:gd name="connsiteX17" fmla="*/ 1246289 w 1368209"/>
                <a:gd name="connsiteY17" fmla="*/ 137160 h 1143000"/>
                <a:gd name="connsiteX18" fmla="*/ 1276769 w 1368209"/>
                <a:gd name="connsiteY18" fmla="*/ 182880 h 1143000"/>
                <a:gd name="connsiteX19" fmla="*/ 1352969 w 1368209"/>
                <a:gd name="connsiteY19" fmla="*/ 320040 h 1143000"/>
                <a:gd name="connsiteX20" fmla="*/ 1368209 w 1368209"/>
                <a:gd name="connsiteY20" fmla="*/ 441960 h 1143000"/>
                <a:gd name="connsiteX21" fmla="*/ 1352969 w 1368209"/>
                <a:gd name="connsiteY21" fmla="*/ 746760 h 1143000"/>
                <a:gd name="connsiteX22" fmla="*/ 1337729 w 1368209"/>
                <a:gd name="connsiteY22" fmla="*/ 792480 h 1143000"/>
                <a:gd name="connsiteX23" fmla="*/ 1307249 w 1368209"/>
                <a:gd name="connsiteY23" fmla="*/ 838200 h 1143000"/>
                <a:gd name="connsiteX24" fmla="*/ 1261529 w 1368209"/>
                <a:gd name="connsiteY24" fmla="*/ 883920 h 1143000"/>
                <a:gd name="connsiteX25" fmla="*/ 1185329 w 1368209"/>
                <a:gd name="connsiteY25" fmla="*/ 960120 h 1143000"/>
                <a:gd name="connsiteX26" fmla="*/ 1170089 w 1368209"/>
                <a:gd name="connsiteY26" fmla="*/ 960120 h 1143000"/>
                <a:gd name="connsiteX27" fmla="*/ 1200569 w 1368209"/>
                <a:gd name="connsiteY27" fmla="*/ 914400 h 1143000"/>
                <a:gd name="connsiteX0" fmla="*/ 865289 w 1368209"/>
                <a:gd name="connsiteY0" fmla="*/ 883920 h 1143000"/>
                <a:gd name="connsiteX1" fmla="*/ 866748 w 1368209"/>
                <a:gd name="connsiteY1" fmla="*/ 889493 h 1143000"/>
                <a:gd name="connsiteX2" fmla="*/ 758611 w 1368209"/>
                <a:gd name="connsiteY2" fmla="*/ 944880 h 1143000"/>
                <a:gd name="connsiteX3" fmla="*/ 240449 w 1368209"/>
                <a:gd name="connsiteY3" fmla="*/ 1143000 h 1143000"/>
                <a:gd name="connsiteX4" fmla="*/ 72809 w 1368209"/>
                <a:gd name="connsiteY4" fmla="*/ 990600 h 1143000"/>
                <a:gd name="connsiteX5" fmla="*/ 27089 w 1368209"/>
                <a:gd name="connsiteY5" fmla="*/ 838200 h 1143000"/>
                <a:gd name="connsiteX6" fmla="*/ 11849 w 1368209"/>
                <a:gd name="connsiteY6" fmla="*/ 746760 h 1143000"/>
                <a:gd name="connsiteX7" fmla="*/ 57569 w 1368209"/>
                <a:gd name="connsiteY7" fmla="*/ 350520 h 1143000"/>
                <a:gd name="connsiteX8" fmla="*/ 149009 w 1368209"/>
                <a:gd name="connsiteY8" fmla="*/ 259080 h 1143000"/>
                <a:gd name="connsiteX9" fmla="*/ 194729 w 1368209"/>
                <a:gd name="connsiteY9" fmla="*/ 213360 h 1143000"/>
                <a:gd name="connsiteX10" fmla="*/ 316649 w 1368209"/>
                <a:gd name="connsiteY10" fmla="*/ 137160 h 1143000"/>
                <a:gd name="connsiteX11" fmla="*/ 362369 w 1368209"/>
                <a:gd name="connsiteY11" fmla="*/ 106680 h 1143000"/>
                <a:gd name="connsiteX12" fmla="*/ 560489 w 1368209"/>
                <a:gd name="connsiteY12" fmla="*/ 45720 h 1143000"/>
                <a:gd name="connsiteX13" fmla="*/ 743369 w 1368209"/>
                <a:gd name="connsiteY13" fmla="*/ 0 h 1143000"/>
                <a:gd name="connsiteX14" fmla="*/ 1017689 w 1368209"/>
                <a:gd name="connsiteY14" fmla="*/ 15240 h 1143000"/>
                <a:gd name="connsiteX15" fmla="*/ 1078649 w 1368209"/>
                <a:gd name="connsiteY15" fmla="*/ 30480 h 1143000"/>
                <a:gd name="connsiteX16" fmla="*/ 1185329 w 1368209"/>
                <a:gd name="connsiteY16" fmla="*/ 91440 h 1143000"/>
                <a:gd name="connsiteX17" fmla="*/ 1246289 w 1368209"/>
                <a:gd name="connsiteY17" fmla="*/ 137160 h 1143000"/>
                <a:gd name="connsiteX18" fmla="*/ 1276769 w 1368209"/>
                <a:gd name="connsiteY18" fmla="*/ 182880 h 1143000"/>
                <a:gd name="connsiteX19" fmla="*/ 1352969 w 1368209"/>
                <a:gd name="connsiteY19" fmla="*/ 320040 h 1143000"/>
                <a:gd name="connsiteX20" fmla="*/ 1368209 w 1368209"/>
                <a:gd name="connsiteY20" fmla="*/ 441960 h 1143000"/>
                <a:gd name="connsiteX21" fmla="*/ 1352969 w 1368209"/>
                <a:gd name="connsiteY21" fmla="*/ 746760 h 1143000"/>
                <a:gd name="connsiteX22" fmla="*/ 1337729 w 1368209"/>
                <a:gd name="connsiteY22" fmla="*/ 792480 h 1143000"/>
                <a:gd name="connsiteX23" fmla="*/ 1307249 w 1368209"/>
                <a:gd name="connsiteY23" fmla="*/ 838200 h 1143000"/>
                <a:gd name="connsiteX24" fmla="*/ 1261529 w 1368209"/>
                <a:gd name="connsiteY24" fmla="*/ 883920 h 1143000"/>
                <a:gd name="connsiteX25" fmla="*/ 1185329 w 1368209"/>
                <a:gd name="connsiteY25" fmla="*/ 960120 h 1143000"/>
                <a:gd name="connsiteX26" fmla="*/ 1170089 w 1368209"/>
                <a:gd name="connsiteY26" fmla="*/ 960120 h 1143000"/>
                <a:gd name="connsiteX27" fmla="*/ 1200569 w 1368209"/>
                <a:gd name="connsiteY27" fmla="*/ 914400 h 1143000"/>
                <a:gd name="connsiteX0" fmla="*/ 865289 w 1368209"/>
                <a:gd name="connsiteY0" fmla="*/ 883920 h 1143000"/>
                <a:gd name="connsiteX1" fmla="*/ 866748 w 1368209"/>
                <a:gd name="connsiteY1" fmla="*/ 889493 h 1143000"/>
                <a:gd name="connsiteX2" fmla="*/ 1051798 w 1368209"/>
                <a:gd name="connsiteY2" fmla="*/ 944880 h 1143000"/>
                <a:gd name="connsiteX3" fmla="*/ 240449 w 1368209"/>
                <a:gd name="connsiteY3" fmla="*/ 1143000 h 1143000"/>
                <a:gd name="connsiteX4" fmla="*/ 72809 w 1368209"/>
                <a:gd name="connsiteY4" fmla="*/ 990600 h 1143000"/>
                <a:gd name="connsiteX5" fmla="*/ 27089 w 1368209"/>
                <a:gd name="connsiteY5" fmla="*/ 838200 h 1143000"/>
                <a:gd name="connsiteX6" fmla="*/ 11849 w 1368209"/>
                <a:gd name="connsiteY6" fmla="*/ 746760 h 1143000"/>
                <a:gd name="connsiteX7" fmla="*/ 57569 w 1368209"/>
                <a:gd name="connsiteY7" fmla="*/ 350520 h 1143000"/>
                <a:gd name="connsiteX8" fmla="*/ 149009 w 1368209"/>
                <a:gd name="connsiteY8" fmla="*/ 259080 h 1143000"/>
                <a:gd name="connsiteX9" fmla="*/ 194729 w 1368209"/>
                <a:gd name="connsiteY9" fmla="*/ 213360 h 1143000"/>
                <a:gd name="connsiteX10" fmla="*/ 316649 w 1368209"/>
                <a:gd name="connsiteY10" fmla="*/ 137160 h 1143000"/>
                <a:gd name="connsiteX11" fmla="*/ 362369 w 1368209"/>
                <a:gd name="connsiteY11" fmla="*/ 106680 h 1143000"/>
                <a:gd name="connsiteX12" fmla="*/ 560489 w 1368209"/>
                <a:gd name="connsiteY12" fmla="*/ 45720 h 1143000"/>
                <a:gd name="connsiteX13" fmla="*/ 743369 w 1368209"/>
                <a:gd name="connsiteY13" fmla="*/ 0 h 1143000"/>
                <a:gd name="connsiteX14" fmla="*/ 1017689 w 1368209"/>
                <a:gd name="connsiteY14" fmla="*/ 15240 h 1143000"/>
                <a:gd name="connsiteX15" fmla="*/ 1078649 w 1368209"/>
                <a:gd name="connsiteY15" fmla="*/ 30480 h 1143000"/>
                <a:gd name="connsiteX16" fmla="*/ 1185329 w 1368209"/>
                <a:gd name="connsiteY16" fmla="*/ 91440 h 1143000"/>
                <a:gd name="connsiteX17" fmla="*/ 1246289 w 1368209"/>
                <a:gd name="connsiteY17" fmla="*/ 137160 h 1143000"/>
                <a:gd name="connsiteX18" fmla="*/ 1276769 w 1368209"/>
                <a:gd name="connsiteY18" fmla="*/ 182880 h 1143000"/>
                <a:gd name="connsiteX19" fmla="*/ 1352969 w 1368209"/>
                <a:gd name="connsiteY19" fmla="*/ 320040 h 1143000"/>
                <a:gd name="connsiteX20" fmla="*/ 1368209 w 1368209"/>
                <a:gd name="connsiteY20" fmla="*/ 441960 h 1143000"/>
                <a:gd name="connsiteX21" fmla="*/ 1352969 w 1368209"/>
                <a:gd name="connsiteY21" fmla="*/ 746760 h 1143000"/>
                <a:gd name="connsiteX22" fmla="*/ 1337729 w 1368209"/>
                <a:gd name="connsiteY22" fmla="*/ 792480 h 1143000"/>
                <a:gd name="connsiteX23" fmla="*/ 1307249 w 1368209"/>
                <a:gd name="connsiteY23" fmla="*/ 838200 h 1143000"/>
                <a:gd name="connsiteX24" fmla="*/ 1261529 w 1368209"/>
                <a:gd name="connsiteY24" fmla="*/ 883920 h 1143000"/>
                <a:gd name="connsiteX25" fmla="*/ 1185329 w 1368209"/>
                <a:gd name="connsiteY25" fmla="*/ 960120 h 1143000"/>
                <a:gd name="connsiteX26" fmla="*/ 1170089 w 1368209"/>
                <a:gd name="connsiteY26" fmla="*/ 960120 h 1143000"/>
                <a:gd name="connsiteX27" fmla="*/ 1200569 w 1368209"/>
                <a:gd name="connsiteY27" fmla="*/ 914400 h 1143000"/>
                <a:gd name="connsiteX0" fmla="*/ 865289 w 1368209"/>
                <a:gd name="connsiteY0" fmla="*/ 883920 h 1143000"/>
                <a:gd name="connsiteX1" fmla="*/ 866748 w 1368209"/>
                <a:gd name="connsiteY1" fmla="*/ 889493 h 1143000"/>
                <a:gd name="connsiteX2" fmla="*/ 240449 w 1368209"/>
                <a:gd name="connsiteY2" fmla="*/ 1143000 h 1143000"/>
                <a:gd name="connsiteX3" fmla="*/ 72809 w 1368209"/>
                <a:gd name="connsiteY3" fmla="*/ 990600 h 1143000"/>
                <a:gd name="connsiteX4" fmla="*/ 27089 w 1368209"/>
                <a:gd name="connsiteY4" fmla="*/ 838200 h 1143000"/>
                <a:gd name="connsiteX5" fmla="*/ 11849 w 1368209"/>
                <a:gd name="connsiteY5" fmla="*/ 746760 h 1143000"/>
                <a:gd name="connsiteX6" fmla="*/ 57569 w 1368209"/>
                <a:gd name="connsiteY6" fmla="*/ 350520 h 1143000"/>
                <a:gd name="connsiteX7" fmla="*/ 149009 w 1368209"/>
                <a:gd name="connsiteY7" fmla="*/ 259080 h 1143000"/>
                <a:gd name="connsiteX8" fmla="*/ 194729 w 1368209"/>
                <a:gd name="connsiteY8" fmla="*/ 213360 h 1143000"/>
                <a:gd name="connsiteX9" fmla="*/ 316649 w 1368209"/>
                <a:gd name="connsiteY9" fmla="*/ 137160 h 1143000"/>
                <a:gd name="connsiteX10" fmla="*/ 362369 w 1368209"/>
                <a:gd name="connsiteY10" fmla="*/ 106680 h 1143000"/>
                <a:gd name="connsiteX11" fmla="*/ 560489 w 1368209"/>
                <a:gd name="connsiteY11" fmla="*/ 45720 h 1143000"/>
                <a:gd name="connsiteX12" fmla="*/ 743369 w 1368209"/>
                <a:gd name="connsiteY12" fmla="*/ 0 h 1143000"/>
                <a:gd name="connsiteX13" fmla="*/ 1017689 w 1368209"/>
                <a:gd name="connsiteY13" fmla="*/ 15240 h 1143000"/>
                <a:gd name="connsiteX14" fmla="*/ 1078649 w 1368209"/>
                <a:gd name="connsiteY14" fmla="*/ 30480 h 1143000"/>
                <a:gd name="connsiteX15" fmla="*/ 1185329 w 1368209"/>
                <a:gd name="connsiteY15" fmla="*/ 91440 h 1143000"/>
                <a:gd name="connsiteX16" fmla="*/ 1246289 w 1368209"/>
                <a:gd name="connsiteY16" fmla="*/ 137160 h 1143000"/>
                <a:gd name="connsiteX17" fmla="*/ 1276769 w 1368209"/>
                <a:gd name="connsiteY17" fmla="*/ 182880 h 1143000"/>
                <a:gd name="connsiteX18" fmla="*/ 1352969 w 1368209"/>
                <a:gd name="connsiteY18" fmla="*/ 320040 h 1143000"/>
                <a:gd name="connsiteX19" fmla="*/ 1368209 w 1368209"/>
                <a:gd name="connsiteY19" fmla="*/ 441960 h 1143000"/>
                <a:gd name="connsiteX20" fmla="*/ 1352969 w 1368209"/>
                <a:gd name="connsiteY20" fmla="*/ 746760 h 1143000"/>
                <a:gd name="connsiteX21" fmla="*/ 1337729 w 1368209"/>
                <a:gd name="connsiteY21" fmla="*/ 792480 h 1143000"/>
                <a:gd name="connsiteX22" fmla="*/ 1307249 w 1368209"/>
                <a:gd name="connsiteY22" fmla="*/ 838200 h 1143000"/>
                <a:gd name="connsiteX23" fmla="*/ 1261529 w 1368209"/>
                <a:gd name="connsiteY23" fmla="*/ 883920 h 1143000"/>
                <a:gd name="connsiteX24" fmla="*/ 1185329 w 1368209"/>
                <a:gd name="connsiteY24" fmla="*/ 960120 h 1143000"/>
                <a:gd name="connsiteX25" fmla="*/ 1170089 w 1368209"/>
                <a:gd name="connsiteY25" fmla="*/ 960120 h 1143000"/>
                <a:gd name="connsiteX26" fmla="*/ 1200569 w 1368209"/>
                <a:gd name="connsiteY26" fmla="*/ 914400 h 1143000"/>
                <a:gd name="connsiteX0" fmla="*/ 865289 w 1368209"/>
                <a:gd name="connsiteY0" fmla="*/ 883920 h 1143000"/>
                <a:gd name="connsiteX1" fmla="*/ 866748 w 1368209"/>
                <a:gd name="connsiteY1" fmla="*/ 889493 h 1143000"/>
                <a:gd name="connsiteX2" fmla="*/ 240449 w 1368209"/>
                <a:gd name="connsiteY2" fmla="*/ 1143000 h 1143000"/>
                <a:gd name="connsiteX3" fmla="*/ 72809 w 1368209"/>
                <a:gd name="connsiteY3" fmla="*/ 990600 h 1143000"/>
                <a:gd name="connsiteX4" fmla="*/ 27089 w 1368209"/>
                <a:gd name="connsiteY4" fmla="*/ 838200 h 1143000"/>
                <a:gd name="connsiteX5" fmla="*/ 11849 w 1368209"/>
                <a:gd name="connsiteY5" fmla="*/ 746760 h 1143000"/>
                <a:gd name="connsiteX6" fmla="*/ 57569 w 1368209"/>
                <a:gd name="connsiteY6" fmla="*/ 350520 h 1143000"/>
                <a:gd name="connsiteX7" fmla="*/ 149009 w 1368209"/>
                <a:gd name="connsiteY7" fmla="*/ 259080 h 1143000"/>
                <a:gd name="connsiteX8" fmla="*/ 194729 w 1368209"/>
                <a:gd name="connsiteY8" fmla="*/ 213360 h 1143000"/>
                <a:gd name="connsiteX9" fmla="*/ 316649 w 1368209"/>
                <a:gd name="connsiteY9" fmla="*/ 137160 h 1143000"/>
                <a:gd name="connsiteX10" fmla="*/ 362369 w 1368209"/>
                <a:gd name="connsiteY10" fmla="*/ 106680 h 1143000"/>
                <a:gd name="connsiteX11" fmla="*/ 560489 w 1368209"/>
                <a:gd name="connsiteY11" fmla="*/ 45720 h 1143000"/>
                <a:gd name="connsiteX12" fmla="*/ 743369 w 1368209"/>
                <a:gd name="connsiteY12" fmla="*/ 0 h 1143000"/>
                <a:gd name="connsiteX13" fmla="*/ 1017689 w 1368209"/>
                <a:gd name="connsiteY13" fmla="*/ 15240 h 1143000"/>
                <a:gd name="connsiteX14" fmla="*/ 1078649 w 1368209"/>
                <a:gd name="connsiteY14" fmla="*/ 30480 h 1143000"/>
                <a:gd name="connsiteX15" fmla="*/ 1185329 w 1368209"/>
                <a:gd name="connsiteY15" fmla="*/ 91440 h 1143000"/>
                <a:gd name="connsiteX16" fmla="*/ 1246289 w 1368209"/>
                <a:gd name="connsiteY16" fmla="*/ 137160 h 1143000"/>
                <a:gd name="connsiteX17" fmla="*/ 1276769 w 1368209"/>
                <a:gd name="connsiteY17" fmla="*/ 182880 h 1143000"/>
                <a:gd name="connsiteX18" fmla="*/ 1352969 w 1368209"/>
                <a:gd name="connsiteY18" fmla="*/ 320040 h 1143000"/>
                <a:gd name="connsiteX19" fmla="*/ 1368209 w 1368209"/>
                <a:gd name="connsiteY19" fmla="*/ 441960 h 1143000"/>
                <a:gd name="connsiteX20" fmla="*/ 1352969 w 1368209"/>
                <a:gd name="connsiteY20" fmla="*/ 746760 h 1143000"/>
                <a:gd name="connsiteX21" fmla="*/ 1337729 w 1368209"/>
                <a:gd name="connsiteY21" fmla="*/ 792480 h 1143000"/>
                <a:gd name="connsiteX22" fmla="*/ 1307249 w 1368209"/>
                <a:gd name="connsiteY22" fmla="*/ 838200 h 1143000"/>
                <a:gd name="connsiteX23" fmla="*/ 1261529 w 1368209"/>
                <a:gd name="connsiteY23" fmla="*/ 883920 h 1143000"/>
                <a:gd name="connsiteX24" fmla="*/ 1185329 w 1368209"/>
                <a:gd name="connsiteY24" fmla="*/ 960120 h 1143000"/>
                <a:gd name="connsiteX25" fmla="*/ 1170089 w 1368209"/>
                <a:gd name="connsiteY25" fmla="*/ 960120 h 1143000"/>
                <a:gd name="connsiteX26" fmla="*/ 1200569 w 1368209"/>
                <a:gd name="connsiteY26" fmla="*/ 914400 h 1143000"/>
                <a:gd name="connsiteX0" fmla="*/ 865289 w 1368209"/>
                <a:gd name="connsiteY0" fmla="*/ 883920 h 1143000"/>
                <a:gd name="connsiteX1" fmla="*/ 866748 w 1368209"/>
                <a:gd name="connsiteY1" fmla="*/ 889493 h 1143000"/>
                <a:gd name="connsiteX2" fmla="*/ 240449 w 1368209"/>
                <a:gd name="connsiteY2" fmla="*/ 1143000 h 1143000"/>
                <a:gd name="connsiteX3" fmla="*/ 72809 w 1368209"/>
                <a:gd name="connsiteY3" fmla="*/ 990600 h 1143000"/>
                <a:gd name="connsiteX4" fmla="*/ 27089 w 1368209"/>
                <a:gd name="connsiteY4" fmla="*/ 838200 h 1143000"/>
                <a:gd name="connsiteX5" fmla="*/ 11849 w 1368209"/>
                <a:gd name="connsiteY5" fmla="*/ 746760 h 1143000"/>
                <a:gd name="connsiteX6" fmla="*/ 57569 w 1368209"/>
                <a:gd name="connsiteY6" fmla="*/ 350520 h 1143000"/>
                <a:gd name="connsiteX7" fmla="*/ 149009 w 1368209"/>
                <a:gd name="connsiteY7" fmla="*/ 259080 h 1143000"/>
                <a:gd name="connsiteX8" fmla="*/ 194729 w 1368209"/>
                <a:gd name="connsiteY8" fmla="*/ 213360 h 1143000"/>
                <a:gd name="connsiteX9" fmla="*/ 316649 w 1368209"/>
                <a:gd name="connsiteY9" fmla="*/ 137160 h 1143000"/>
                <a:gd name="connsiteX10" fmla="*/ 362369 w 1368209"/>
                <a:gd name="connsiteY10" fmla="*/ 106680 h 1143000"/>
                <a:gd name="connsiteX11" fmla="*/ 560489 w 1368209"/>
                <a:gd name="connsiteY11" fmla="*/ 45720 h 1143000"/>
                <a:gd name="connsiteX12" fmla="*/ 743369 w 1368209"/>
                <a:gd name="connsiteY12" fmla="*/ 0 h 1143000"/>
                <a:gd name="connsiteX13" fmla="*/ 1017689 w 1368209"/>
                <a:gd name="connsiteY13" fmla="*/ 15240 h 1143000"/>
                <a:gd name="connsiteX14" fmla="*/ 1078649 w 1368209"/>
                <a:gd name="connsiteY14" fmla="*/ 30480 h 1143000"/>
                <a:gd name="connsiteX15" fmla="*/ 1185329 w 1368209"/>
                <a:gd name="connsiteY15" fmla="*/ 91440 h 1143000"/>
                <a:gd name="connsiteX16" fmla="*/ 1246289 w 1368209"/>
                <a:gd name="connsiteY16" fmla="*/ 137160 h 1143000"/>
                <a:gd name="connsiteX17" fmla="*/ 1276769 w 1368209"/>
                <a:gd name="connsiteY17" fmla="*/ 182880 h 1143000"/>
                <a:gd name="connsiteX18" fmla="*/ 1352969 w 1368209"/>
                <a:gd name="connsiteY18" fmla="*/ 320040 h 1143000"/>
                <a:gd name="connsiteX19" fmla="*/ 1368209 w 1368209"/>
                <a:gd name="connsiteY19" fmla="*/ 441960 h 1143000"/>
                <a:gd name="connsiteX20" fmla="*/ 1352969 w 1368209"/>
                <a:gd name="connsiteY20" fmla="*/ 746760 h 1143000"/>
                <a:gd name="connsiteX21" fmla="*/ 1337729 w 1368209"/>
                <a:gd name="connsiteY21" fmla="*/ 792480 h 1143000"/>
                <a:gd name="connsiteX22" fmla="*/ 1307249 w 1368209"/>
                <a:gd name="connsiteY22" fmla="*/ 838200 h 1143000"/>
                <a:gd name="connsiteX23" fmla="*/ 1261529 w 1368209"/>
                <a:gd name="connsiteY23" fmla="*/ 883920 h 1143000"/>
                <a:gd name="connsiteX24" fmla="*/ 1185329 w 1368209"/>
                <a:gd name="connsiteY24" fmla="*/ 960120 h 1143000"/>
                <a:gd name="connsiteX25" fmla="*/ 1170089 w 1368209"/>
                <a:gd name="connsiteY25" fmla="*/ 960120 h 1143000"/>
                <a:gd name="connsiteX26" fmla="*/ 1200569 w 1368209"/>
                <a:gd name="connsiteY26" fmla="*/ 914400 h 1143000"/>
                <a:gd name="connsiteX0" fmla="*/ 865289 w 1368209"/>
                <a:gd name="connsiteY0" fmla="*/ 883920 h 1143000"/>
                <a:gd name="connsiteX1" fmla="*/ 866748 w 1368209"/>
                <a:gd name="connsiteY1" fmla="*/ 889493 h 1143000"/>
                <a:gd name="connsiteX2" fmla="*/ 533637 w 1368209"/>
                <a:gd name="connsiteY2" fmla="*/ 1143000 h 1143000"/>
                <a:gd name="connsiteX3" fmla="*/ 72809 w 1368209"/>
                <a:gd name="connsiteY3" fmla="*/ 990600 h 1143000"/>
                <a:gd name="connsiteX4" fmla="*/ 27089 w 1368209"/>
                <a:gd name="connsiteY4" fmla="*/ 838200 h 1143000"/>
                <a:gd name="connsiteX5" fmla="*/ 11849 w 1368209"/>
                <a:gd name="connsiteY5" fmla="*/ 746760 h 1143000"/>
                <a:gd name="connsiteX6" fmla="*/ 57569 w 1368209"/>
                <a:gd name="connsiteY6" fmla="*/ 350520 h 1143000"/>
                <a:gd name="connsiteX7" fmla="*/ 149009 w 1368209"/>
                <a:gd name="connsiteY7" fmla="*/ 259080 h 1143000"/>
                <a:gd name="connsiteX8" fmla="*/ 194729 w 1368209"/>
                <a:gd name="connsiteY8" fmla="*/ 213360 h 1143000"/>
                <a:gd name="connsiteX9" fmla="*/ 316649 w 1368209"/>
                <a:gd name="connsiteY9" fmla="*/ 137160 h 1143000"/>
                <a:gd name="connsiteX10" fmla="*/ 362369 w 1368209"/>
                <a:gd name="connsiteY10" fmla="*/ 106680 h 1143000"/>
                <a:gd name="connsiteX11" fmla="*/ 560489 w 1368209"/>
                <a:gd name="connsiteY11" fmla="*/ 45720 h 1143000"/>
                <a:gd name="connsiteX12" fmla="*/ 743369 w 1368209"/>
                <a:gd name="connsiteY12" fmla="*/ 0 h 1143000"/>
                <a:gd name="connsiteX13" fmla="*/ 1017689 w 1368209"/>
                <a:gd name="connsiteY13" fmla="*/ 15240 h 1143000"/>
                <a:gd name="connsiteX14" fmla="*/ 1078649 w 1368209"/>
                <a:gd name="connsiteY14" fmla="*/ 30480 h 1143000"/>
                <a:gd name="connsiteX15" fmla="*/ 1185329 w 1368209"/>
                <a:gd name="connsiteY15" fmla="*/ 91440 h 1143000"/>
                <a:gd name="connsiteX16" fmla="*/ 1246289 w 1368209"/>
                <a:gd name="connsiteY16" fmla="*/ 137160 h 1143000"/>
                <a:gd name="connsiteX17" fmla="*/ 1276769 w 1368209"/>
                <a:gd name="connsiteY17" fmla="*/ 182880 h 1143000"/>
                <a:gd name="connsiteX18" fmla="*/ 1352969 w 1368209"/>
                <a:gd name="connsiteY18" fmla="*/ 320040 h 1143000"/>
                <a:gd name="connsiteX19" fmla="*/ 1368209 w 1368209"/>
                <a:gd name="connsiteY19" fmla="*/ 441960 h 1143000"/>
                <a:gd name="connsiteX20" fmla="*/ 1352969 w 1368209"/>
                <a:gd name="connsiteY20" fmla="*/ 746760 h 1143000"/>
                <a:gd name="connsiteX21" fmla="*/ 1337729 w 1368209"/>
                <a:gd name="connsiteY21" fmla="*/ 792480 h 1143000"/>
                <a:gd name="connsiteX22" fmla="*/ 1307249 w 1368209"/>
                <a:gd name="connsiteY22" fmla="*/ 838200 h 1143000"/>
                <a:gd name="connsiteX23" fmla="*/ 1261529 w 1368209"/>
                <a:gd name="connsiteY23" fmla="*/ 883920 h 1143000"/>
                <a:gd name="connsiteX24" fmla="*/ 1185329 w 1368209"/>
                <a:gd name="connsiteY24" fmla="*/ 960120 h 1143000"/>
                <a:gd name="connsiteX25" fmla="*/ 1170089 w 1368209"/>
                <a:gd name="connsiteY25" fmla="*/ 960120 h 1143000"/>
                <a:gd name="connsiteX26" fmla="*/ 1200569 w 1368209"/>
                <a:gd name="connsiteY26" fmla="*/ 914400 h 1143000"/>
                <a:gd name="connsiteX0" fmla="*/ 865289 w 1368209"/>
                <a:gd name="connsiteY0" fmla="*/ 883920 h 1143000"/>
                <a:gd name="connsiteX1" fmla="*/ 866748 w 1368209"/>
                <a:gd name="connsiteY1" fmla="*/ 889493 h 1143000"/>
                <a:gd name="connsiteX2" fmla="*/ 533637 w 1368209"/>
                <a:gd name="connsiteY2" fmla="*/ 1143000 h 1143000"/>
                <a:gd name="connsiteX3" fmla="*/ 72809 w 1368209"/>
                <a:gd name="connsiteY3" fmla="*/ 990600 h 1143000"/>
                <a:gd name="connsiteX4" fmla="*/ 27089 w 1368209"/>
                <a:gd name="connsiteY4" fmla="*/ 838200 h 1143000"/>
                <a:gd name="connsiteX5" fmla="*/ 11849 w 1368209"/>
                <a:gd name="connsiteY5" fmla="*/ 746760 h 1143000"/>
                <a:gd name="connsiteX6" fmla="*/ 57569 w 1368209"/>
                <a:gd name="connsiteY6" fmla="*/ 350520 h 1143000"/>
                <a:gd name="connsiteX7" fmla="*/ 149009 w 1368209"/>
                <a:gd name="connsiteY7" fmla="*/ 259080 h 1143000"/>
                <a:gd name="connsiteX8" fmla="*/ 194729 w 1368209"/>
                <a:gd name="connsiteY8" fmla="*/ 213360 h 1143000"/>
                <a:gd name="connsiteX9" fmla="*/ 316649 w 1368209"/>
                <a:gd name="connsiteY9" fmla="*/ 137160 h 1143000"/>
                <a:gd name="connsiteX10" fmla="*/ 362369 w 1368209"/>
                <a:gd name="connsiteY10" fmla="*/ 106680 h 1143000"/>
                <a:gd name="connsiteX11" fmla="*/ 560489 w 1368209"/>
                <a:gd name="connsiteY11" fmla="*/ 45720 h 1143000"/>
                <a:gd name="connsiteX12" fmla="*/ 743369 w 1368209"/>
                <a:gd name="connsiteY12" fmla="*/ 0 h 1143000"/>
                <a:gd name="connsiteX13" fmla="*/ 1017689 w 1368209"/>
                <a:gd name="connsiteY13" fmla="*/ 15240 h 1143000"/>
                <a:gd name="connsiteX14" fmla="*/ 1078649 w 1368209"/>
                <a:gd name="connsiteY14" fmla="*/ 30480 h 1143000"/>
                <a:gd name="connsiteX15" fmla="*/ 1185329 w 1368209"/>
                <a:gd name="connsiteY15" fmla="*/ 91440 h 1143000"/>
                <a:gd name="connsiteX16" fmla="*/ 1246289 w 1368209"/>
                <a:gd name="connsiteY16" fmla="*/ 137160 h 1143000"/>
                <a:gd name="connsiteX17" fmla="*/ 1276769 w 1368209"/>
                <a:gd name="connsiteY17" fmla="*/ 182880 h 1143000"/>
                <a:gd name="connsiteX18" fmla="*/ 1352969 w 1368209"/>
                <a:gd name="connsiteY18" fmla="*/ 320040 h 1143000"/>
                <a:gd name="connsiteX19" fmla="*/ 1368209 w 1368209"/>
                <a:gd name="connsiteY19" fmla="*/ 441960 h 1143000"/>
                <a:gd name="connsiteX20" fmla="*/ 1352969 w 1368209"/>
                <a:gd name="connsiteY20" fmla="*/ 746760 h 1143000"/>
                <a:gd name="connsiteX21" fmla="*/ 1337729 w 1368209"/>
                <a:gd name="connsiteY21" fmla="*/ 792480 h 1143000"/>
                <a:gd name="connsiteX22" fmla="*/ 1307249 w 1368209"/>
                <a:gd name="connsiteY22" fmla="*/ 838200 h 1143000"/>
                <a:gd name="connsiteX23" fmla="*/ 1261529 w 1368209"/>
                <a:gd name="connsiteY23" fmla="*/ 883920 h 1143000"/>
                <a:gd name="connsiteX24" fmla="*/ 1185329 w 1368209"/>
                <a:gd name="connsiteY24" fmla="*/ 960120 h 1143000"/>
                <a:gd name="connsiteX25" fmla="*/ 1170089 w 1368209"/>
                <a:gd name="connsiteY25" fmla="*/ 960120 h 1143000"/>
                <a:gd name="connsiteX26" fmla="*/ 1200569 w 1368209"/>
                <a:gd name="connsiteY26" fmla="*/ 914400 h 1143000"/>
                <a:gd name="connsiteX0" fmla="*/ 865289 w 1368209"/>
                <a:gd name="connsiteY0" fmla="*/ 883920 h 1166548"/>
                <a:gd name="connsiteX1" fmla="*/ 866748 w 1368209"/>
                <a:gd name="connsiteY1" fmla="*/ 889493 h 1166548"/>
                <a:gd name="connsiteX2" fmla="*/ 533637 w 1368209"/>
                <a:gd name="connsiteY2" fmla="*/ 1143000 h 1166548"/>
                <a:gd name="connsiteX3" fmla="*/ 72809 w 1368209"/>
                <a:gd name="connsiteY3" fmla="*/ 990600 h 1166548"/>
                <a:gd name="connsiteX4" fmla="*/ 27089 w 1368209"/>
                <a:gd name="connsiteY4" fmla="*/ 838200 h 1166548"/>
                <a:gd name="connsiteX5" fmla="*/ 11849 w 1368209"/>
                <a:gd name="connsiteY5" fmla="*/ 746760 h 1166548"/>
                <a:gd name="connsiteX6" fmla="*/ 57569 w 1368209"/>
                <a:gd name="connsiteY6" fmla="*/ 350520 h 1166548"/>
                <a:gd name="connsiteX7" fmla="*/ 149009 w 1368209"/>
                <a:gd name="connsiteY7" fmla="*/ 259080 h 1166548"/>
                <a:gd name="connsiteX8" fmla="*/ 194729 w 1368209"/>
                <a:gd name="connsiteY8" fmla="*/ 213360 h 1166548"/>
                <a:gd name="connsiteX9" fmla="*/ 316649 w 1368209"/>
                <a:gd name="connsiteY9" fmla="*/ 137160 h 1166548"/>
                <a:gd name="connsiteX10" fmla="*/ 362369 w 1368209"/>
                <a:gd name="connsiteY10" fmla="*/ 106680 h 1166548"/>
                <a:gd name="connsiteX11" fmla="*/ 560489 w 1368209"/>
                <a:gd name="connsiteY11" fmla="*/ 45720 h 1166548"/>
                <a:gd name="connsiteX12" fmla="*/ 743369 w 1368209"/>
                <a:gd name="connsiteY12" fmla="*/ 0 h 1166548"/>
                <a:gd name="connsiteX13" fmla="*/ 1017689 w 1368209"/>
                <a:gd name="connsiteY13" fmla="*/ 15240 h 1166548"/>
                <a:gd name="connsiteX14" fmla="*/ 1078649 w 1368209"/>
                <a:gd name="connsiteY14" fmla="*/ 30480 h 1166548"/>
                <a:gd name="connsiteX15" fmla="*/ 1185329 w 1368209"/>
                <a:gd name="connsiteY15" fmla="*/ 91440 h 1166548"/>
                <a:gd name="connsiteX16" fmla="*/ 1246289 w 1368209"/>
                <a:gd name="connsiteY16" fmla="*/ 137160 h 1166548"/>
                <a:gd name="connsiteX17" fmla="*/ 1276769 w 1368209"/>
                <a:gd name="connsiteY17" fmla="*/ 182880 h 1166548"/>
                <a:gd name="connsiteX18" fmla="*/ 1352969 w 1368209"/>
                <a:gd name="connsiteY18" fmla="*/ 320040 h 1166548"/>
                <a:gd name="connsiteX19" fmla="*/ 1368209 w 1368209"/>
                <a:gd name="connsiteY19" fmla="*/ 441960 h 1166548"/>
                <a:gd name="connsiteX20" fmla="*/ 1352969 w 1368209"/>
                <a:gd name="connsiteY20" fmla="*/ 746760 h 1166548"/>
                <a:gd name="connsiteX21" fmla="*/ 1337729 w 1368209"/>
                <a:gd name="connsiteY21" fmla="*/ 792480 h 1166548"/>
                <a:gd name="connsiteX22" fmla="*/ 1307249 w 1368209"/>
                <a:gd name="connsiteY22" fmla="*/ 838200 h 1166548"/>
                <a:gd name="connsiteX23" fmla="*/ 1261529 w 1368209"/>
                <a:gd name="connsiteY23" fmla="*/ 883920 h 1166548"/>
                <a:gd name="connsiteX24" fmla="*/ 1185329 w 1368209"/>
                <a:gd name="connsiteY24" fmla="*/ 960120 h 1166548"/>
                <a:gd name="connsiteX25" fmla="*/ 1170089 w 1368209"/>
                <a:gd name="connsiteY25" fmla="*/ 960120 h 1166548"/>
                <a:gd name="connsiteX26" fmla="*/ 1200569 w 1368209"/>
                <a:gd name="connsiteY26" fmla="*/ 914400 h 1166548"/>
                <a:gd name="connsiteX0" fmla="*/ 865289 w 1368209"/>
                <a:gd name="connsiteY0" fmla="*/ 883920 h 1166548"/>
                <a:gd name="connsiteX1" fmla="*/ 866748 w 1368209"/>
                <a:gd name="connsiteY1" fmla="*/ 889493 h 1166548"/>
                <a:gd name="connsiteX2" fmla="*/ 533637 w 1368209"/>
                <a:gd name="connsiteY2" fmla="*/ 1143000 h 1166548"/>
                <a:gd name="connsiteX3" fmla="*/ 72809 w 1368209"/>
                <a:gd name="connsiteY3" fmla="*/ 990600 h 1166548"/>
                <a:gd name="connsiteX4" fmla="*/ 27089 w 1368209"/>
                <a:gd name="connsiteY4" fmla="*/ 838200 h 1166548"/>
                <a:gd name="connsiteX5" fmla="*/ 11849 w 1368209"/>
                <a:gd name="connsiteY5" fmla="*/ 746760 h 1166548"/>
                <a:gd name="connsiteX6" fmla="*/ 57569 w 1368209"/>
                <a:gd name="connsiteY6" fmla="*/ 350520 h 1166548"/>
                <a:gd name="connsiteX7" fmla="*/ 149009 w 1368209"/>
                <a:gd name="connsiteY7" fmla="*/ 259080 h 1166548"/>
                <a:gd name="connsiteX8" fmla="*/ 194729 w 1368209"/>
                <a:gd name="connsiteY8" fmla="*/ 213360 h 1166548"/>
                <a:gd name="connsiteX9" fmla="*/ 316649 w 1368209"/>
                <a:gd name="connsiteY9" fmla="*/ 137160 h 1166548"/>
                <a:gd name="connsiteX10" fmla="*/ 362369 w 1368209"/>
                <a:gd name="connsiteY10" fmla="*/ 106680 h 1166548"/>
                <a:gd name="connsiteX11" fmla="*/ 560489 w 1368209"/>
                <a:gd name="connsiteY11" fmla="*/ 45720 h 1166548"/>
                <a:gd name="connsiteX12" fmla="*/ 743369 w 1368209"/>
                <a:gd name="connsiteY12" fmla="*/ 0 h 1166548"/>
                <a:gd name="connsiteX13" fmla="*/ 1017689 w 1368209"/>
                <a:gd name="connsiteY13" fmla="*/ 15240 h 1166548"/>
                <a:gd name="connsiteX14" fmla="*/ 1078649 w 1368209"/>
                <a:gd name="connsiteY14" fmla="*/ 30480 h 1166548"/>
                <a:gd name="connsiteX15" fmla="*/ 1185329 w 1368209"/>
                <a:gd name="connsiteY15" fmla="*/ 91440 h 1166548"/>
                <a:gd name="connsiteX16" fmla="*/ 1246289 w 1368209"/>
                <a:gd name="connsiteY16" fmla="*/ 137160 h 1166548"/>
                <a:gd name="connsiteX17" fmla="*/ 1276769 w 1368209"/>
                <a:gd name="connsiteY17" fmla="*/ 182880 h 1166548"/>
                <a:gd name="connsiteX18" fmla="*/ 1352969 w 1368209"/>
                <a:gd name="connsiteY18" fmla="*/ 320040 h 1166548"/>
                <a:gd name="connsiteX19" fmla="*/ 1368209 w 1368209"/>
                <a:gd name="connsiteY19" fmla="*/ 441960 h 1166548"/>
                <a:gd name="connsiteX20" fmla="*/ 1352969 w 1368209"/>
                <a:gd name="connsiteY20" fmla="*/ 746760 h 1166548"/>
                <a:gd name="connsiteX21" fmla="*/ 1337729 w 1368209"/>
                <a:gd name="connsiteY21" fmla="*/ 792480 h 1166548"/>
                <a:gd name="connsiteX22" fmla="*/ 1307249 w 1368209"/>
                <a:gd name="connsiteY22" fmla="*/ 838200 h 1166548"/>
                <a:gd name="connsiteX23" fmla="*/ 1261529 w 1368209"/>
                <a:gd name="connsiteY23" fmla="*/ 883920 h 1166548"/>
                <a:gd name="connsiteX24" fmla="*/ 1185329 w 1368209"/>
                <a:gd name="connsiteY24" fmla="*/ 960120 h 1166548"/>
                <a:gd name="connsiteX25" fmla="*/ 1170089 w 1368209"/>
                <a:gd name="connsiteY25" fmla="*/ 960120 h 1166548"/>
                <a:gd name="connsiteX26" fmla="*/ 1200569 w 1368209"/>
                <a:gd name="connsiteY26" fmla="*/ 914400 h 1166548"/>
                <a:gd name="connsiteX0" fmla="*/ 865289 w 1368209"/>
                <a:gd name="connsiteY0" fmla="*/ 883920 h 1143000"/>
                <a:gd name="connsiteX1" fmla="*/ 533637 w 1368209"/>
                <a:gd name="connsiteY1" fmla="*/ 1143000 h 1143000"/>
                <a:gd name="connsiteX2" fmla="*/ 72809 w 1368209"/>
                <a:gd name="connsiteY2" fmla="*/ 990600 h 1143000"/>
                <a:gd name="connsiteX3" fmla="*/ 27089 w 1368209"/>
                <a:gd name="connsiteY3" fmla="*/ 838200 h 1143000"/>
                <a:gd name="connsiteX4" fmla="*/ 11849 w 1368209"/>
                <a:gd name="connsiteY4" fmla="*/ 746760 h 1143000"/>
                <a:gd name="connsiteX5" fmla="*/ 57569 w 1368209"/>
                <a:gd name="connsiteY5" fmla="*/ 350520 h 1143000"/>
                <a:gd name="connsiteX6" fmla="*/ 149009 w 1368209"/>
                <a:gd name="connsiteY6" fmla="*/ 259080 h 1143000"/>
                <a:gd name="connsiteX7" fmla="*/ 194729 w 1368209"/>
                <a:gd name="connsiteY7" fmla="*/ 213360 h 1143000"/>
                <a:gd name="connsiteX8" fmla="*/ 316649 w 1368209"/>
                <a:gd name="connsiteY8" fmla="*/ 137160 h 1143000"/>
                <a:gd name="connsiteX9" fmla="*/ 362369 w 1368209"/>
                <a:gd name="connsiteY9" fmla="*/ 106680 h 1143000"/>
                <a:gd name="connsiteX10" fmla="*/ 560489 w 1368209"/>
                <a:gd name="connsiteY10" fmla="*/ 45720 h 1143000"/>
                <a:gd name="connsiteX11" fmla="*/ 743369 w 1368209"/>
                <a:gd name="connsiteY11" fmla="*/ 0 h 1143000"/>
                <a:gd name="connsiteX12" fmla="*/ 1017689 w 1368209"/>
                <a:gd name="connsiteY12" fmla="*/ 15240 h 1143000"/>
                <a:gd name="connsiteX13" fmla="*/ 1078649 w 1368209"/>
                <a:gd name="connsiteY13" fmla="*/ 30480 h 1143000"/>
                <a:gd name="connsiteX14" fmla="*/ 1185329 w 1368209"/>
                <a:gd name="connsiteY14" fmla="*/ 91440 h 1143000"/>
                <a:gd name="connsiteX15" fmla="*/ 1246289 w 1368209"/>
                <a:gd name="connsiteY15" fmla="*/ 137160 h 1143000"/>
                <a:gd name="connsiteX16" fmla="*/ 1276769 w 1368209"/>
                <a:gd name="connsiteY16" fmla="*/ 182880 h 1143000"/>
                <a:gd name="connsiteX17" fmla="*/ 1352969 w 1368209"/>
                <a:gd name="connsiteY17" fmla="*/ 320040 h 1143000"/>
                <a:gd name="connsiteX18" fmla="*/ 1368209 w 1368209"/>
                <a:gd name="connsiteY18" fmla="*/ 441960 h 1143000"/>
                <a:gd name="connsiteX19" fmla="*/ 1352969 w 1368209"/>
                <a:gd name="connsiteY19" fmla="*/ 746760 h 1143000"/>
                <a:gd name="connsiteX20" fmla="*/ 1337729 w 1368209"/>
                <a:gd name="connsiteY20" fmla="*/ 792480 h 1143000"/>
                <a:gd name="connsiteX21" fmla="*/ 1307249 w 1368209"/>
                <a:gd name="connsiteY21" fmla="*/ 838200 h 1143000"/>
                <a:gd name="connsiteX22" fmla="*/ 1261529 w 1368209"/>
                <a:gd name="connsiteY22" fmla="*/ 883920 h 1143000"/>
                <a:gd name="connsiteX23" fmla="*/ 1185329 w 1368209"/>
                <a:gd name="connsiteY23" fmla="*/ 960120 h 1143000"/>
                <a:gd name="connsiteX24" fmla="*/ 1170089 w 1368209"/>
                <a:gd name="connsiteY24" fmla="*/ 960120 h 1143000"/>
                <a:gd name="connsiteX25" fmla="*/ 1200569 w 1368209"/>
                <a:gd name="connsiteY25" fmla="*/ 914400 h 1143000"/>
                <a:gd name="connsiteX0" fmla="*/ 1158477 w 1368209"/>
                <a:gd name="connsiteY0" fmla="*/ 883921 h 1143000"/>
                <a:gd name="connsiteX1" fmla="*/ 533637 w 1368209"/>
                <a:gd name="connsiteY1" fmla="*/ 1143000 h 1143000"/>
                <a:gd name="connsiteX2" fmla="*/ 72809 w 1368209"/>
                <a:gd name="connsiteY2" fmla="*/ 990600 h 1143000"/>
                <a:gd name="connsiteX3" fmla="*/ 27089 w 1368209"/>
                <a:gd name="connsiteY3" fmla="*/ 838200 h 1143000"/>
                <a:gd name="connsiteX4" fmla="*/ 11849 w 1368209"/>
                <a:gd name="connsiteY4" fmla="*/ 746760 h 1143000"/>
                <a:gd name="connsiteX5" fmla="*/ 57569 w 1368209"/>
                <a:gd name="connsiteY5" fmla="*/ 350520 h 1143000"/>
                <a:gd name="connsiteX6" fmla="*/ 149009 w 1368209"/>
                <a:gd name="connsiteY6" fmla="*/ 259080 h 1143000"/>
                <a:gd name="connsiteX7" fmla="*/ 194729 w 1368209"/>
                <a:gd name="connsiteY7" fmla="*/ 213360 h 1143000"/>
                <a:gd name="connsiteX8" fmla="*/ 316649 w 1368209"/>
                <a:gd name="connsiteY8" fmla="*/ 137160 h 1143000"/>
                <a:gd name="connsiteX9" fmla="*/ 362369 w 1368209"/>
                <a:gd name="connsiteY9" fmla="*/ 106680 h 1143000"/>
                <a:gd name="connsiteX10" fmla="*/ 560489 w 1368209"/>
                <a:gd name="connsiteY10" fmla="*/ 45720 h 1143000"/>
                <a:gd name="connsiteX11" fmla="*/ 743369 w 1368209"/>
                <a:gd name="connsiteY11" fmla="*/ 0 h 1143000"/>
                <a:gd name="connsiteX12" fmla="*/ 1017689 w 1368209"/>
                <a:gd name="connsiteY12" fmla="*/ 15240 h 1143000"/>
                <a:gd name="connsiteX13" fmla="*/ 1078649 w 1368209"/>
                <a:gd name="connsiteY13" fmla="*/ 30480 h 1143000"/>
                <a:gd name="connsiteX14" fmla="*/ 1185329 w 1368209"/>
                <a:gd name="connsiteY14" fmla="*/ 91440 h 1143000"/>
                <a:gd name="connsiteX15" fmla="*/ 1246289 w 1368209"/>
                <a:gd name="connsiteY15" fmla="*/ 137160 h 1143000"/>
                <a:gd name="connsiteX16" fmla="*/ 1276769 w 1368209"/>
                <a:gd name="connsiteY16" fmla="*/ 182880 h 1143000"/>
                <a:gd name="connsiteX17" fmla="*/ 1352969 w 1368209"/>
                <a:gd name="connsiteY17" fmla="*/ 320040 h 1143000"/>
                <a:gd name="connsiteX18" fmla="*/ 1368209 w 1368209"/>
                <a:gd name="connsiteY18" fmla="*/ 441960 h 1143000"/>
                <a:gd name="connsiteX19" fmla="*/ 1352969 w 1368209"/>
                <a:gd name="connsiteY19" fmla="*/ 746760 h 1143000"/>
                <a:gd name="connsiteX20" fmla="*/ 1337729 w 1368209"/>
                <a:gd name="connsiteY20" fmla="*/ 792480 h 1143000"/>
                <a:gd name="connsiteX21" fmla="*/ 1307249 w 1368209"/>
                <a:gd name="connsiteY21" fmla="*/ 838200 h 1143000"/>
                <a:gd name="connsiteX22" fmla="*/ 1261529 w 1368209"/>
                <a:gd name="connsiteY22" fmla="*/ 883920 h 1143000"/>
                <a:gd name="connsiteX23" fmla="*/ 1185329 w 1368209"/>
                <a:gd name="connsiteY23" fmla="*/ 960120 h 1143000"/>
                <a:gd name="connsiteX24" fmla="*/ 1170089 w 1368209"/>
                <a:gd name="connsiteY24" fmla="*/ 960120 h 1143000"/>
                <a:gd name="connsiteX25" fmla="*/ 1200569 w 1368209"/>
                <a:gd name="connsiteY25" fmla="*/ 914400 h 1143000"/>
                <a:gd name="connsiteX0" fmla="*/ 1158477 w 1368209"/>
                <a:gd name="connsiteY0" fmla="*/ 883921 h 1143000"/>
                <a:gd name="connsiteX1" fmla="*/ 533637 w 1368209"/>
                <a:gd name="connsiteY1" fmla="*/ 1143000 h 1143000"/>
                <a:gd name="connsiteX2" fmla="*/ 72809 w 1368209"/>
                <a:gd name="connsiteY2" fmla="*/ 990600 h 1143000"/>
                <a:gd name="connsiteX3" fmla="*/ 27089 w 1368209"/>
                <a:gd name="connsiteY3" fmla="*/ 838200 h 1143000"/>
                <a:gd name="connsiteX4" fmla="*/ 11849 w 1368209"/>
                <a:gd name="connsiteY4" fmla="*/ 746760 h 1143000"/>
                <a:gd name="connsiteX5" fmla="*/ 57569 w 1368209"/>
                <a:gd name="connsiteY5" fmla="*/ 350520 h 1143000"/>
                <a:gd name="connsiteX6" fmla="*/ 149009 w 1368209"/>
                <a:gd name="connsiteY6" fmla="*/ 259080 h 1143000"/>
                <a:gd name="connsiteX7" fmla="*/ 194729 w 1368209"/>
                <a:gd name="connsiteY7" fmla="*/ 213360 h 1143000"/>
                <a:gd name="connsiteX8" fmla="*/ 316649 w 1368209"/>
                <a:gd name="connsiteY8" fmla="*/ 137160 h 1143000"/>
                <a:gd name="connsiteX9" fmla="*/ 362369 w 1368209"/>
                <a:gd name="connsiteY9" fmla="*/ 106680 h 1143000"/>
                <a:gd name="connsiteX10" fmla="*/ 560489 w 1368209"/>
                <a:gd name="connsiteY10" fmla="*/ 45720 h 1143000"/>
                <a:gd name="connsiteX11" fmla="*/ 743369 w 1368209"/>
                <a:gd name="connsiteY11" fmla="*/ 0 h 1143000"/>
                <a:gd name="connsiteX12" fmla="*/ 1017689 w 1368209"/>
                <a:gd name="connsiteY12" fmla="*/ 15240 h 1143000"/>
                <a:gd name="connsiteX13" fmla="*/ 1078649 w 1368209"/>
                <a:gd name="connsiteY13" fmla="*/ 30480 h 1143000"/>
                <a:gd name="connsiteX14" fmla="*/ 1185329 w 1368209"/>
                <a:gd name="connsiteY14" fmla="*/ 91440 h 1143000"/>
                <a:gd name="connsiteX15" fmla="*/ 1246289 w 1368209"/>
                <a:gd name="connsiteY15" fmla="*/ 137160 h 1143000"/>
                <a:gd name="connsiteX16" fmla="*/ 1276769 w 1368209"/>
                <a:gd name="connsiteY16" fmla="*/ 182880 h 1143000"/>
                <a:gd name="connsiteX17" fmla="*/ 1352969 w 1368209"/>
                <a:gd name="connsiteY17" fmla="*/ 320040 h 1143000"/>
                <a:gd name="connsiteX18" fmla="*/ 1368209 w 1368209"/>
                <a:gd name="connsiteY18" fmla="*/ 441960 h 1143000"/>
                <a:gd name="connsiteX19" fmla="*/ 1352969 w 1368209"/>
                <a:gd name="connsiteY19" fmla="*/ 746760 h 1143000"/>
                <a:gd name="connsiteX20" fmla="*/ 1337729 w 1368209"/>
                <a:gd name="connsiteY20" fmla="*/ 792480 h 1143000"/>
                <a:gd name="connsiteX21" fmla="*/ 1307249 w 1368209"/>
                <a:gd name="connsiteY21" fmla="*/ 838200 h 1143000"/>
                <a:gd name="connsiteX22" fmla="*/ 1261529 w 1368209"/>
                <a:gd name="connsiteY22" fmla="*/ 883920 h 1143000"/>
                <a:gd name="connsiteX23" fmla="*/ 1185329 w 1368209"/>
                <a:gd name="connsiteY23" fmla="*/ 960120 h 1143000"/>
                <a:gd name="connsiteX24" fmla="*/ 1170089 w 1368209"/>
                <a:gd name="connsiteY24" fmla="*/ 960120 h 1143000"/>
                <a:gd name="connsiteX25" fmla="*/ 1200569 w 1368209"/>
                <a:gd name="connsiteY25" fmla="*/ 914400 h 1143000"/>
                <a:gd name="connsiteX0" fmla="*/ 1158477 w 1368209"/>
                <a:gd name="connsiteY0" fmla="*/ 883921 h 1143000"/>
                <a:gd name="connsiteX1" fmla="*/ 533637 w 1368209"/>
                <a:gd name="connsiteY1" fmla="*/ 1143000 h 1143000"/>
                <a:gd name="connsiteX2" fmla="*/ 72809 w 1368209"/>
                <a:gd name="connsiteY2" fmla="*/ 990600 h 1143000"/>
                <a:gd name="connsiteX3" fmla="*/ 27089 w 1368209"/>
                <a:gd name="connsiteY3" fmla="*/ 838200 h 1143000"/>
                <a:gd name="connsiteX4" fmla="*/ 11849 w 1368209"/>
                <a:gd name="connsiteY4" fmla="*/ 746760 h 1143000"/>
                <a:gd name="connsiteX5" fmla="*/ 57569 w 1368209"/>
                <a:gd name="connsiteY5" fmla="*/ 350520 h 1143000"/>
                <a:gd name="connsiteX6" fmla="*/ 149009 w 1368209"/>
                <a:gd name="connsiteY6" fmla="*/ 259080 h 1143000"/>
                <a:gd name="connsiteX7" fmla="*/ 194729 w 1368209"/>
                <a:gd name="connsiteY7" fmla="*/ 213360 h 1143000"/>
                <a:gd name="connsiteX8" fmla="*/ 316649 w 1368209"/>
                <a:gd name="connsiteY8" fmla="*/ 137160 h 1143000"/>
                <a:gd name="connsiteX9" fmla="*/ 362369 w 1368209"/>
                <a:gd name="connsiteY9" fmla="*/ 106680 h 1143000"/>
                <a:gd name="connsiteX10" fmla="*/ 560489 w 1368209"/>
                <a:gd name="connsiteY10" fmla="*/ 45720 h 1143000"/>
                <a:gd name="connsiteX11" fmla="*/ 743369 w 1368209"/>
                <a:gd name="connsiteY11" fmla="*/ 0 h 1143000"/>
                <a:gd name="connsiteX12" fmla="*/ 1017689 w 1368209"/>
                <a:gd name="connsiteY12" fmla="*/ 15240 h 1143000"/>
                <a:gd name="connsiteX13" fmla="*/ 1078649 w 1368209"/>
                <a:gd name="connsiteY13" fmla="*/ 30480 h 1143000"/>
                <a:gd name="connsiteX14" fmla="*/ 1185329 w 1368209"/>
                <a:gd name="connsiteY14" fmla="*/ 91440 h 1143000"/>
                <a:gd name="connsiteX15" fmla="*/ 1246289 w 1368209"/>
                <a:gd name="connsiteY15" fmla="*/ 137160 h 1143000"/>
                <a:gd name="connsiteX16" fmla="*/ 1276769 w 1368209"/>
                <a:gd name="connsiteY16" fmla="*/ 182880 h 1143000"/>
                <a:gd name="connsiteX17" fmla="*/ 1352969 w 1368209"/>
                <a:gd name="connsiteY17" fmla="*/ 320040 h 1143000"/>
                <a:gd name="connsiteX18" fmla="*/ 1368209 w 1368209"/>
                <a:gd name="connsiteY18" fmla="*/ 441960 h 1143000"/>
                <a:gd name="connsiteX19" fmla="*/ 1352969 w 1368209"/>
                <a:gd name="connsiteY19" fmla="*/ 746760 h 1143000"/>
                <a:gd name="connsiteX20" fmla="*/ 1337729 w 1368209"/>
                <a:gd name="connsiteY20" fmla="*/ 792480 h 1143000"/>
                <a:gd name="connsiteX21" fmla="*/ 1307249 w 1368209"/>
                <a:gd name="connsiteY21" fmla="*/ 838200 h 1143000"/>
                <a:gd name="connsiteX22" fmla="*/ 1261529 w 1368209"/>
                <a:gd name="connsiteY22" fmla="*/ 883920 h 1143000"/>
                <a:gd name="connsiteX23" fmla="*/ 1185329 w 1368209"/>
                <a:gd name="connsiteY23" fmla="*/ 960120 h 1143000"/>
                <a:gd name="connsiteX24" fmla="*/ 1170089 w 1368209"/>
                <a:gd name="connsiteY24" fmla="*/ 960120 h 1143000"/>
                <a:gd name="connsiteX0" fmla="*/ 1158477 w 1368209"/>
                <a:gd name="connsiteY0" fmla="*/ 883921 h 1143000"/>
                <a:gd name="connsiteX1" fmla="*/ 533637 w 1368209"/>
                <a:gd name="connsiteY1" fmla="*/ 1143000 h 1143000"/>
                <a:gd name="connsiteX2" fmla="*/ 72809 w 1368209"/>
                <a:gd name="connsiteY2" fmla="*/ 990600 h 1143000"/>
                <a:gd name="connsiteX3" fmla="*/ 27089 w 1368209"/>
                <a:gd name="connsiteY3" fmla="*/ 838200 h 1143000"/>
                <a:gd name="connsiteX4" fmla="*/ 11849 w 1368209"/>
                <a:gd name="connsiteY4" fmla="*/ 746760 h 1143000"/>
                <a:gd name="connsiteX5" fmla="*/ 57569 w 1368209"/>
                <a:gd name="connsiteY5" fmla="*/ 350520 h 1143000"/>
                <a:gd name="connsiteX6" fmla="*/ 149009 w 1368209"/>
                <a:gd name="connsiteY6" fmla="*/ 259080 h 1143000"/>
                <a:gd name="connsiteX7" fmla="*/ 194729 w 1368209"/>
                <a:gd name="connsiteY7" fmla="*/ 213360 h 1143000"/>
                <a:gd name="connsiteX8" fmla="*/ 316649 w 1368209"/>
                <a:gd name="connsiteY8" fmla="*/ 137160 h 1143000"/>
                <a:gd name="connsiteX9" fmla="*/ 362369 w 1368209"/>
                <a:gd name="connsiteY9" fmla="*/ 106680 h 1143000"/>
                <a:gd name="connsiteX10" fmla="*/ 560489 w 1368209"/>
                <a:gd name="connsiteY10" fmla="*/ 45720 h 1143000"/>
                <a:gd name="connsiteX11" fmla="*/ 743369 w 1368209"/>
                <a:gd name="connsiteY11" fmla="*/ 0 h 1143000"/>
                <a:gd name="connsiteX12" fmla="*/ 1017689 w 1368209"/>
                <a:gd name="connsiteY12" fmla="*/ 15240 h 1143000"/>
                <a:gd name="connsiteX13" fmla="*/ 1078649 w 1368209"/>
                <a:gd name="connsiteY13" fmla="*/ 30480 h 1143000"/>
                <a:gd name="connsiteX14" fmla="*/ 1185329 w 1368209"/>
                <a:gd name="connsiteY14" fmla="*/ 91440 h 1143000"/>
                <a:gd name="connsiteX15" fmla="*/ 1246289 w 1368209"/>
                <a:gd name="connsiteY15" fmla="*/ 137160 h 1143000"/>
                <a:gd name="connsiteX16" fmla="*/ 1276769 w 1368209"/>
                <a:gd name="connsiteY16" fmla="*/ 182880 h 1143000"/>
                <a:gd name="connsiteX17" fmla="*/ 1352969 w 1368209"/>
                <a:gd name="connsiteY17" fmla="*/ 320040 h 1143000"/>
                <a:gd name="connsiteX18" fmla="*/ 1368209 w 1368209"/>
                <a:gd name="connsiteY18" fmla="*/ 441960 h 1143000"/>
                <a:gd name="connsiteX19" fmla="*/ 1352969 w 1368209"/>
                <a:gd name="connsiteY19" fmla="*/ 746760 h 1143000"/>
                <a:gd name="connsiteX20" fmla="*/ 1337729 w 1368209"/>
                <a:gd name="connsiteY20" fmla="*/ 792480 h 1143000"/>
                <a:gd name="connsiteX21" fmla="*/ 1307249 w 1368209"/>
                <a:gd name="connsiteY21" fmla="*/ 838200 h 1143000"/>
                <a:gd name="connsiteX22" fmla="*/ 1261529 w 1368209"/>
                <a:gd name="connsiteY22" fmla="*/ 883920 h 1143000"/>
                <a:gd name="connsiteX23" fmla="*/ 1185329 w 1368209"/>
                <a:gd name="connsiteY23" fmla="*/ 960120 h 1143000"/>
                <a:gd name="connsiteX0" fmla="*/ 1158477 w 1368209"/>
                <a:gd name="connsiteY0" fmla="*/ 883921 h 1143000"/>
                <a:gd name="connsiteX1" fmla="*/ 533637 w 1368209"/>
                <a:gd name="connsiteY1" fmla="*/ 1143000 h 1143000"/>
                <a:gd name="connsiteX2" fmla="*/ 72809 w 1368209"/>
                <a:gd name="connsiteY2" fmla="*/ 990600 h 1143000"/>
                <a:gd name="connsiteX3" fmla="*/ 27089 w 1368209"/>
                <a:gd name="connsiteY3" fmla="*/ 838200 h 1143000"/>
                <a:gd name="connsiteX4" fmla="*/ 11849 w 1368209"/>
                <a:gd name="connsiteY4" fmla="*/ 746760 h 1143000"/>
                <a:gd name="connsiteX5" fmla="*/ 57569 w 1368209"/>
                <a:gd name="connsiteY5" fmla="*/ 350520 h 1143000"/>
                <a:gd name="connsiteX6" fmla="*/ 149009 w 1368209"/>
                <a:gd name="connsiteY6" fmla="*/ 259080 h 1143000"/>
                <a:gd name="connsiteX7" fmla="*/ 194729 w 1368209"/>
                <a:gd name="connsiteY7" fmla="*/ 213360 h 1143000"/>
                <a:gd name="connsiteX8" fmla="*/ 316649 w 1368209"/>
                <a:gd name="connsiteY8" fmla="*/ 137160 h 1143000"/>
                <a:gd name="connsiteX9" fmla="*/ 362369 w 1368209"/>
                <a:gd name="connsiteY9" fmla="*/ 106680 h 1143000"/>
                <a:gd name="connsiteX10" fmla="*/ 560489 w 1368209"/>
                <a:gd name="connsiteY10" fmla="*/ 45720 h 1143000"/>
                <a:gd name="connsiteX11" fmla="*/ 743369 w 1368209"/>
                <a:gd name="connsiteY11" fmla="*/ 0 h 1143000"/>
                <a:gd name="connsiteX12" fmla="*/ 1017689 w 1368209"/>
                <a:gd name="connsiteY12" fmla="*/ 15240 h 1143000"/>
                <a:gd name="connsiteX13" fmla="*/ 1078649 w 1368209"/>
                <a:gd name="connsiteY13" fmla="*/ 30480 h 1143000"/>
                <a:gd name="connsiteX14" fmla="*/ 1185329 w 1368209"/>
                <a:gd name="connsiteY14" fmla="*/ 91440 h 1143000"/>
                <a:gd name="connsiteX15" fmla="*/ 1246289 w 1368209"/>
                <a:gd name="connsiteY15" fmla="*/ 137160 h 1143000"/>
                <a:gd name="connsiteX16" fmla="*/ 1276769 w 1368209"/>
                <a:gd name="connsiteY16" fmla="*/ 182880 h 1143000"/>
                <a:gd name="connsiteX17" fmla="*/ 1352969 w 1368209"/>
                <a:gd name="connsiteY17" fmla="*/ 320040 h 1143000"/>
                <a:gd name="connsiteX18" fmla="*/ 1368209 w 1368209"/>
                <a:gd name="connsiteY18" fmla="*/ 441960 h 1143000"/>
                <a:gd name="connsiteX19" fmla="*/ 1352969 w 1368209"/>
                <a:gd name="connsiteY19" fmla="*/ 746760 h 1143000"/>
                <a:gd name="connsiteX20" fmla="*/ 1337729 w 1368209"/>
                <a:gd name="connsiteY20" fmla="*/ 792480 h 1143000"/>
                <a:gd name="connsiteX21" fmla="*/ 1307249 w 1368209"/>
                <a:gd name="connsiteY21" fmla="*/ 838200 h 1143000"/>
                <a:gd name="connsiteX22" fmla="*/ 1261529 w 1368209"/>
                <a:gd name="connsiteY22" fmla="*/ 883920 h 1143000"/>
                <a:gd name="connsiteX0" fmla="*/ 1158477 w 1368209"/>
                <a:gd name="connsiteY0" fmla="*/ 883921 h 1143000"/>
                <a:gd name="connsiteX1" fmla="*/ 533637 w 1368209"/>
                <a:gd name="connsiteY1" fmla="*/ 1143000 h 1143000"/>
                <a:gd name="connsiteX2" fmla="*/ 72809 w 1368209"/>
                <a:gd name="connsiteY2" fmla="*/ 990600 h 1143000"/>
                <a:gd name="connsiteX3" fmla="*/ 27089 w 1368209"/>
                <a:gd name="connsiteY3" fmla="*/ 838200 h 1143000"/>
                <a:gd name="connsiteX4" fmla="*/ 11849 w 1368209"/>
                <a:gd name="connsiteY4" fmla="*/ 746760 h 1143000"/>
                <a:gd name="connsiteX5" fmla="*/ 57569 w 1368209"/>
                <a:gd name="connsiteY5" fmla="*/ 350520 h 1143000"/>
                <a:gd name="connsiteX6" fmla="*/ 149009 w 1368209"/>
                <a:gd name="connsiteY6" fmla="*/ 259080 h 1143000"/>
                <a:gd name="connsiteX7" fmla="*/ 194729 w 1368209"/>
                <a:gd name="connsiteY7" fmla="*/ 213360 h 1143000"/>
                <a:gd name="connsiteX8" fmla="*/ 316649 w 1368209"/>
                <a:gd name="connsiteY8" fmla="*/ 137160 h 1143000"/>
                <a:gd name="connsiteX9" fmla="*/ 362369 w 1368209"/>
                <a:gd name="connsiteY9" fmla="*/ 106680 h 1143000"/>
                <a:gd name="connsiteX10" fmla="*/ 560489 w 1368209"/>
                <a:gd name="connsiteY10" fmla="*/ 45720 h 1143000"/>
                <a:gd name="connsiteX11" fmla="*/ 743369 w 1368209"/>
                <a:gd name="connsiteY11" fmla="*/ 0 h 1143000"/>
                <a:gd name="connsiteX12" fmla="*/ 1017689 w 1368209"/>
                <a:gd name="connsiteY12" fmla="*/ 15240 h 1143000"/>
                <a:gd name="connsiteX13" fmla="*/ 1078649 w 1368209"/>
                <a:gd name="connsiteY13" fmla="*/ 30480 h 1143000"/>
                <a:gd name="connsiteX14" fmla="*/ 1185329 w 1368209"/>
                <a:gd name="connsiteY14" fmla="*/ 91440 h 1143000"/>
                <a:gd name="connsiteX15" fmla="*/ 1246289 w 1368209"/>
                <a:gd name="connsiteY15" fmla="*/ 137160 h 1143000"/>
                <a:gd name="connsiteX16" fmla="*/ 1276769 w 1368209"/>
                <a:gd name="connsiteY16" fmla="*/ 182880 h 1143000"/>
                <a:gd name="connsiteX17" fmla="*/ 1352969 w 1368209"/>
                <a:gd name="connsiteY17" fmla="*/ 320040 h 1143000"/>
                <a:gd name="connsiteX18" fmla="*/ 1368209 w 1368209"/>
                <a:gd name="connsiteY18" fmla="*/ 441960 h 1143000"/>
                <a:gd name="connsiteX19" fmla="*/ 1352969 w 1368209"/>
                <a:gd name="connsiteY19" fmla="*/ 746760 h 1143000"/>
                <a:gd name="connsiteX20" fmla="*/ 1337729 w 1368209"/>
                <a:gd name="connsiteY20" fmla="*/ 792480 h 1143000"/>
                <a:gd name="connsiteX21" fmla="*/ 1307249 w 1368209"/>
                <a:gd name="connsiteY21" fmla="*/ 838200 h 1143000"/>
                <a:gd name="connsiteX22" fmla="*/ 1261529 w 1368209"/>
                <a:gd name="connsiteY22" fmla="*/ 883920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68209" h="1143000">
                  <a:moveTo>
                    <a:pt x="1158477" y="883921"/>
                  </a:moveTo>
                  <a:cubicBezTo>
                    <a:pt x="1077167" y="1015854"/>
                    <a:pt x="665717" y="1125220"/>
                    <a:pt x="533637" y="1143000"/>
                  </a:cubicBezTo>
                  <a:cubicBezTo>
                    <a:pt x="482837" y="1115060"/>
                    <a:pt x="108369" y="1041400"/>
                    <a:pt x="72809" y="990600"/>
                  </a:cubicBezTo>
                  <a:cubicBezTo>
                    <a:pt x="53371" y="932285"/>
                    <a:pt x="38605" y="895781"/>
                    <a:pt x="27089" y="838200"/>
                  </a:cubicBezTo>
                  <a:cubicBezTo>
                    <a:pt x="21029" y="807900"/>
                    <a:pt x="16929" y="777240"/>
                    <a:pt x="11849" y="746760"/>
                  </a:cubicBezTo>
                  <a:cubicBezTo>
                    <a:pt x="12610" y="731537"/>
                    <a:pt x="0" y="436874"/>
                    <a:pt x="57569" y="350520"/>
                  </a:cubicBezTo>
                  <a:cubicBezTo>
                    <a:pt x="111226" y="270035"/>
                    <a:pt x="60794" y="334693"/>
                    <a:pt x="149009" y="259080"/>
                  </a:cubicBezTo>
                  <a:cubicBezTo>
                    <a:pt x="165373" y="245054"/>
                    <a:pt x="178365" y="227386"/>
                    <a:pt x="194729" y="213360"/>
                  </a:cubicBezTo>
                  <a:cubicBezTo>
                    <a:pt x="267577" y="150919"/>
                    <a:pt x="238594" y="181763"/>
                    <a:pt x="316649" y="137160"/>
                  </a:cubicBezTo>
                  <a:cubicBezTo>
                    <a:pt x="332552" y="128073"/>
                    <a:pt x="345986" y="114871"/>
                    <a:pt x="362369" y="106680"/>
                  </a:cubicBezTo>
                  <a:cubicBezTo>
                    <a:pt x="456882" y="59423"/>
                    <a:pt x="443545" y="84701"/>
                    <a:pt x="560489" y="45720"/>
                  </a:cubicBezTo>
                  <a:cubicBezTo>
                    <a:pt x="681244" y="5468"/>
                    <a:pt x="620237" y="20522"/>
                    <a:pt x="743369" y="0"/>
                  </a:cubicBezTo>
                  <a:cubicBezTo>
                    <a:pt x="834809" y="5080"/>
                    <a:pt x="926484" y="6949"/>
                    <a:pt x="1017689" y="15240"/>
                  </a:cubicBezTo>
                  <a:cubicBezTo>
                    <a:pt x="1038548" y="17136"/>
                    <a:pt x="1059915" y="21113"/>
                    <a:pt x="1078649" y="30480"/>
                  </a:cubicBezTo>
                  <a:cubicBezTo>
                    <a:pt x="1263178" y="122744"/>
                    <a:pt x="1045489" y="44827"/>
                    <a:pt x="1185329" y="91440"/>
                  </a:cubicBezTo>
                  <a:cubicBezTo>
                    <a:pt x="1205649" y="106680"/>
                    <a:pt x="1228328" y="119199"/>
                    <a:pt x="1246289" y="137160"/>
                  </a:cubicBezTo>
                  <a:cubicBezTo>
                    <a:pt x="1259241" y="150112"/>
                    <a:pt x="1267061" y="167348"/>
                    <a:pt x="1276769" y="182880"/>
                  </a:cubicBezTo>
                  <a:cubicBezTo>
                    <a:pt x="1324609" y="259425"/>
                    <a:pt x="1316580" y="247263"/>
                    <a:pt x="1352969" y="320040"/>
                  </a:cubicBezTo>
                  <a:cubicBezTo>
                    <a:pt x="1358049" y="360680"/>
                    <a:pt x="1368209" y="401004"/>
                    <a:pt x="1368209" y="441960"/>
                  </a:cubicBezTo>
                  <a:cubicBezTo>
                    <a:pt x="1368209" y="543687"/>
                    <a:pt x="1361782" y="645416"/>
                    <a:pt x="1352969" y="746760"/>
                  </a:cubicBezTo>
                  <a:cubicBezTo>
                    <a:pt x="1351577" y="762764"/>
                    <a:pt x="1344913" y="778112"/>
                    <a:pt x="1337729" y="792480"/>
                  </a:cubicBezTo>
                  <a:cubicBezTo>
                    <a:pt x="1329538" y="808863"/>
                    <a:pt x="1318975" y="824129"/>
                    <a:pt x="1307249" y="838200"/>
                  </a:cubicBezTo>
                  <a:cubicBezTo>
                    <a:pt x="1293451" y="854757"/>
                    <a:pt x="1275327" y="867363"/>
                    <a:pt x="1261529" y="883920"/>
                  </a:cubicBezTo>
                </a:path>
              </a:pathLst>
            </a:cu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6476882" y="4953337"/>
              <a:ext cx="914566" cy="977489"/>
            </a:xfrm>
            <a:custGeom>
              <a:avLst/>
              <a:gdLst>
                <a:gd name="connsiteX0" fmla="*/ 865289 w 1368209"/>
                <a:gd name="connsiteY0" fmla="*/ 883920 h 1158240"/>
                <a:gd name="connsiteX1" fmla="*/ 758609 w 1368209"/>
                <a:gd name="connsiteY1" fmla="*/ 944880 h 1158240"/>
                <a:gd name="connsiteX2" fmla="*/ 697649 w 1368209"/>
                <a:gd name="connsiteY2" fmla="*/ 960120 h 1158240"/>
                <a:gd name="connsiteX3" fmla="*/ 651929 w 1368209"/>
                <a:gd name="connsiteY3" fmla="*/ 975360 h 1158240"/>
                <a:gd name="connsiteX4" fmla="*/ 606209 w 1368209"/>
                <a:gd name="connsiteY4" fmla="*/ 960120 h 1158240"/>
                <a:gd name="connsiteX5" fmla="*/ 575729 w 1368209"/>
                <a:gd name="connsiteY5" fmla="*/ 1005840 h 1158240"/>
                <a:gd name="connsiteX6" fmla="*/ 484289 w 1368209"/>
                <a:gd name="connsiteY6" fmla="*/ 1097280 h 1158240"/>
                <a:gd name="connsiteX7" fmla="*/ 377609 w 1368209"/>
                <a:gd name="connsiteY7" fmla="*/ 1158240 h 1158240"/>
                <a:gd name="connsiteX8" fmla="*/ 240449 w 1368209"/>
                <a:gd name="connsiteY8" fmla="*/ 1143000 h 1158240"/>
                <a:gd name="connsiteX9" fmla="*/ 194729 w 1368209"/>
                <a:gd name="connsiteY9" fmla="*/ 1112520 h 1158240"/>
                <a:gd name="connsiteX10" fmla="*/ 133769 w 1368209"/>
                <a:gd name="connsiteY10" fmla="*/ 1082040 h 1158240"/>
                <a:gd name="connsiteX11" fmla="*/ 72809 w 1368209"/>
                <a:gd name="connsiteY11" fmla="*/ 990600 h 1158240"/>
                <a:gd name="connsiteX12" fmla="*/ 27089 w 1368209"/>
                <a:gd name="connsiteY12" fmla="*/ 838200 h 1158240"/>
                <a:gd name="connsiteX13" fmla="*/ 11849 w 1368209"/>
                <a:gd name="connsiteY13" fmla="*/ 746760 h 1158240"/>
                <a:gd name="connsiteX14" fmla="*/ 57569 w 1368209"/>
                <a:gd name="connsiteY14" fmla="*/ 350520 h 1158240"/>
                <a:gd name="connsiteX15" fmla="*/ 149009 w 1368209"/>
                <a:gd name="connsiteY15" fmla="*/ 259080 h 1158240"/>
                <a:gd name="connsiteX16" fmla="*/ 194729 w 1368209"/>
                <a:gd name="connsiteY16" fmla="*/ 213360 h 1158240"/>
                <a:gd name="connsiteX17" fmla="*/ 316649 w 1368209"/>
                <a:gd name="connsiteY17" fmla="*/ 137160 h 1158240"/>
                <a:gd name="connsiteX18" fmla="*/ 362369 w 1368209"/>
                <a:gd name="connsiteY18" fmla="*/ 106680 h 1158240"/>
                <a:gd name="connsiteX19" fmla="*/ 560489 w 1368209"/>
                <a:gd name="connsiteY19" fmla="*/ 45720 h 1158240"/>
                <a:gd name="connsiteX20" fmla="*/ 743369 w 1368209"/>
                <a:gd name="connsiteY20" fmla="*/ 0 h 1158240"/>
                <a:gd name="connsiteX21" fmla="*/ 1017689 w 1368209"/>
                <a:gd name="connsiteY21" fmla="*/ 15240 h 1158240"/>
                <a:gd name="connsiteX22" fmla="*/ 1078649 w 1368209"/>
                <a:gd name="connsiteY22" fmla="*/ 30480 h 1158240"/>
                <a:gd name="connsiteX23" fmla="*/ 1185329 w 1368209"/>
                <a:gd name="connsiteY23" fmla="*/ 91440 h 1158240"/>
                <a:gd name="connsiteX24" fmla="*/ 1246289 w 1368209"/>
                <a:gd name="connsiteY24" fmla="*/ 137160 h 1158240"/>
                <a:gd name="connsiteX25" fmla="*/ 1276769 w 1368209"/>
                <a:gd name="connsiteY25" fmla="*/ 182880 h 1158240"/>
                <a:gd name="connsiteX26" fmla="*/ 1352969 w 1368209"/>
                <a:gd name="connsiteY26" fmla="*/ 320040 h 1158240"/>
                <a:gd name="connsiteX27" fmla="*/ 1368209 w 1368209"/>
                <a:gd name="connsiteY27" fmla="*/ 441960 h 1158240"/>
                <a:gd name="connsiteX28" fmla="*/ 1352969 w 1368209"/>
                <a:gd name="connsiteY28" fmla="*/ 746760 h 1158240"/>
                <a:gd name="connsiteX29" fmla="*/ 1337729 w 1368209"/>
                <a:gd name="connsiteY29" fmla="*/ 792480 h 1158240"/>
                <a:gd name="connsiteX30" fmla="*/ 1307249 w 1368209"/>
                <a:gd name="connsiteY30" fmla="*/ 838200 h 1158240"/>
                <a:gd name="connsiteX31" fmla="*/ 1261529 w 1368209"/>
                <a:gd name="connsiteY31" fmla="*/ 883920 h 1158240"/>
                <a:gd name="connsiteX32" fmla="*/ 1185329 w 1368209"/>
                <a:gd name="connsiteY32" fmla="*/ 960120 h 1158240"/>
                <a:gd name="connsiteX33" fmla="*/ 1170089 w 1368209"/>
                <a:gd name="connsiteY33" fmla="*/ 960120 h 1158240"/>
                <a:gd name="connsiteX34" fmla="*/ 1200569 w 1368209"/>
                <a:gd name="connsiteY34" fmla="*/ 914400 h 1158240"/>
                <a:gd name="connsiteX0" fmla="*/ 865289 w 1368209"/>
                <a:gd name="connsiteY0" fmla="*/ 883920 h 1158240"/>
                <a:gd name="connsiteX1" fmla="*/ 758609 w 1368209"/>
                <a:gd name="connsiteY1" fmla="*/ 944880 h 1158240"/>
                <a:gd name="connsiteX2" fmla="*/ 697649 w 1368209"/>
                <a:gd name="connsiteY2" fmla="*/ 960120 h 1158240"/>
                <a:gd name="connsiteX3" fmla="*/ 606209 w 1368209"/>
                <a:gd name="connsiteY3" fmla="*/ 960120 h 1158240"/>
                <a:gd name="connsiteX4" fmla="*/ 575729 w 1368209"/>
                <a:gd name="connsiteY4" fmla="*/ 1005840 h 1158240"/>
                <a:gd name="connsiteX5" fmla="*/ 484289 w 1368209"/>
                <a:gd name="connsiteY5" fmla="*/ 1097280 h 1158240"/>
                <a:gd name="connsiteX6" fmla="*/ 377609 w 1368209"/>
                <a:gd name="connsiteY6" fmla="*/ 1158240 h 1158240"/>
                <a:gd name="connsiteX7" fmla="*/ 240449 w 1368209"/>
                <a:gd name="connsiteY7" fmla="*/ 1143000 h 1158240"/>
                <a:gd name="connsiteX8" fmla="*/ 194729 w 1368209"/>
                <a:gd name="connsiteY8" fmla="*/ 1112520 h 1158240"/>
                <a:gd name="connsiteX9" fmla="*/ 133769 w 1368209"/>
                <a:gd name="connsiteY9" fmla="*/ 1082040 h 1158240"/>
                <a:gd name="connsiteX10" fmla="*/ 72809 w 1368209"/>
                <a:gd name="connsiteY10" fmla="*/ 990600 h 1158240"/>
                <a:gd name="connsiteX11" fmla="*/ 27089 w 1368209"/>
                <a:gd name="connsiteY11" fmla="*/ 838200 h 1158240"/>
                <a:gd name="connsiteX12" fmla="*/ 11849 w 1368209"/>
                <a:gd name="connsiteY12" fmla="*/ 746760 h 1158240"/>
                <a:gd name="connsiteX13" fmla="*/ 57569 w 1368209"/>
                <a:gd name="connsiteY13" fmla="*/ 350520 h 1158240"/>
                <a:gd name="connsiteX14" fmla="*/ 149009 w 1368209"/>
                <a:gd name="connsiteY14" fmla="*/ 259080 h 1158240"/>
                <a:gd name="connsiteX15" fmla="*/ 194729 w 1368209"/>
                <a:gd name="connsiteY15" fmla="*/ 213360 h 1158240"/>
                <a:gd name="connsiteX16" fmla="*/ 316649 w 1368209"/>
                <a:gd name="connsiteY16" fmla="*/ 137160 h 1158240"/>
                <a:gd name="connsiteX17" fmla="*/ 362369 w 1368209"/>
                <a:gd name="connsiteY17" fmla="*/ 106680 h 1158240"/>
                <a:gd name="connsiteX18" fmla="*/ 560489 w 1368209"/>
                <a:gd name="connsiteY18" fmla="*/ 45720 h 1158240"/>
                <a:gd name="connsiteX19" fmla="*/ 743369 w 1368209"/>
                <a:gd name="connsiteY19" fmla="*/ 0 h 1158240"/>
                <a:gd name="connsiteX20" fmla="*/ 1017689 w 1368209"/>
                <a:gd name="connsiteY20" fmla="*/ 15240 h 1158240"/>
                <a:gd name="connsiteX21" fmla="*/ 1078649 w 1368209"/>
                <a:gd name="connsiteY21" fmla="*/ 30480 h 1158240"/>
                <a:gd name="connsiteX22" fmla="*/ 1185329 w 1368209"/>
                <a:gd name="connsiteY22" fmla="*/ 91440 h 1158240"/>
                <a:gd name="connsiteX23" fmla="*/ 1246289 w 1368209"/>
                <a:gd name="connsiteY23" fmla="*/ 137160 h 1158240"/>
                <a:gd name="connsiteX24" fmla="*/ 1276769 w 1368209"/>
                <a:gd name="connsiteY24" fmla="*/ 182880 h 1158240"/>
                <a:gd name="connsiteX25" fmla="*/ 1352969 w 1368209"/>
                <a:gd name="connsiteY25" fmla="*/ 320040 h 1158240"/>
                <a:gd name="connsiteX26" fmla="*/ 1368209 w 1368209"/>
                <a:gd name="connsiteY26" fmla="*/ 441960 h 1158240"/>
                <a:gd name="connsiteX27" fmla="*/ 1352969 w 1368209"/>
                <a:gd name="connsiteY27" fmla="*/ 746760 h 1158240"/>
                <a:gd name="connsiteX28" fmla="*/ 1337729 w 1368209"/>
                <a:gd name="connsiteY28" fmla="*/ 792480 h 1158240"/>
                <a:gd name="connsiteX29" fmla="*/ 1307249 w 1368209"/>
                <a:gd name="connsiteY29" fmla="*/ 838200 h 1158240"/>
                <a:gd name="connsiteX30" fmla="*/ 1261529 w 1368209"/>
                <a:gd name="connsiteY30" fmla="*/ 883920 h 1158240"/>
                <a:gd name="connsiteX31" fmla="*/ 1185329 w 1368209"/>
                <a:gd name="connsiteY31" fmla="*/ 960120 h 1158240"/>
                <a:gd name="connsiteX32" fmla="*/ 1170089 w 1368209"/>
                <a:gd name="connsiteY32" fmla="*/ 960120 h 1158240"/>
                <a:gd name="connsiteX33" fmla="*/ 1200569 w 1368209"/>
                <a:gd name="connsiteY33" fmla="*/ 914400 h 1158240"/>
                <a:gd name="connsiteX0" fmla="*/ 865289 w 1368209"/>
                <a:gd name="connsiteY0" fmla="*/ 883920 h 1158240"/>
                <a:gd name="connsiteX1" fmla="*/ 758609 w 1368209"/>
                <a:gd name="connsiteY1" fmla="*/ 944880 h 1158240"/>
                <a:gd name="connsiteX2" fmla="*/ 697649 w 1368209"/>
                <a:gd name="connsiteY2" fmla="*/ 960120 h 1158240"/>
                <a:gd name="connsiteX3" fmla="*/ 606209 w 1368209"/>
                <a:gd name="connsiteY3" fmla="*/ 960120 h 1158240"/>
                <a:gd name="connsiteX4" fmla="*/ 484289 w 1368209"/>
                <a:gd name="connsiteY4" fmla="*/ 1097280 h 1158240"/>
                <a:gd name="connsiteX5" fmla="*/ 377609 w 1368209"/>
                <a:gd name="connsiteY5" fmla="*/ 1158240 h 1158240"/>
                <a:gd name="connsiteX6" fmla="*/ 240449 w 1368209"/>
                <a:gd name="connsiteY6" fmla="*/ 1143000 h 1158240"/>
                <a:gd name="connsiteX7" fmla="*/ 194729 w 1368209"/>
                <a:gd name="connsiteY7" fmla="*/ 1112520 h 1158240"/>
                <a:gd name="connsiteX8" fmla="*/ 133769 w 1368209"/>
                <a:gd name="connsiteY8" fmla="*/ 1082040 h 1158240"/>
                <a:gd name="connsiteX9" fmla="*/ 72809 w 1368209"/>
                <a:gd name="connsiteY9" fmla="*/ 990600 h 1158240"/>
                <a:gd name="connsiteX10" fmla="*/ 27089 w 1368209"/>
                <a:gd name="connsiteY10" fmla="*/ 838200 h 1158240"/>
                <a:gd name="connsiteX11" fmla="*/ 11849 w 1368209"/>
                <a:gd name="connsiteY11" fmla="*/ 746760 h 1158240"/>
                <a:gd name="connsiteX12" fmla="*/ 57569 w 1368209"/>
                <a:gd name="connsiteY12" fmla="*/ 350520 h 1158240"/>
                <a:gd name="connsiteX13" fmla="*/ 149009 w 1368209"/>
                <a:gd name="connsiteY13" fmla="*/ 259080 h 1158240"/>
                <a:gd name="connsiteX14" fmla="*/ 194729 w 1368209"/>
                <a:gd name="connsiteY14" fmla="*/ 213360 h 1158240"/>
                <a:gd name="connsiteX15" fmla="*/ 316649 w 1368209"/>
                <a:gd name="connsiteY15" fmla="*/ 137160 h 1158240"/>
                <a:gd name="connsiteX16" fmla="*/ 362369 w 1368209"/>
                <a:gd name="connsiteY16" fmla="*/ 106680 h 1158240"/>
                <a:gd name="connsiteX17" fmla="*/ 560489 w 1368209"/>
                <a:gd name="connsiteY17" fmla="*/ 45720 h 1158240"/>
                <a:gd name="connsiteX18" fmla="*/ 743369 w 1368209"/>
                <a:gd name="connsiteY18" fmla="*/ 0 h 1158240"/>
                <a:gd name="connsiteX19" fmla="*/ 1017689 w 1368209"/>
                <a:gd name="connsiteY19" fmla="*/ 15240 h 1158240"/>
                <a:gd name="connsiteX20" fmla="*/ 1078649 w 1368209"/>
                <a:gd name="connsiteY20" fmla="*/ 30480 h 1158240"/>
                <a:gd name="connsiteX21" fmla="*/ 1185329 w 1368209"/>
                <a:gd name="connsiteY21" fmla="*/ 91440 h 1158240"/>
                <a:gd name="connsiteX22" fmla="*/ 1246289 w 1368209"/>
                <a:gd name="connsiteY22" fmla="*/ 137160 h 1158240"/>
                <a:gd name="connsiteX23" fmla="*/ 1276769 w 1368209"/>
                <a:gd name="connsiteY23" fmla="*/ 182880 h 1158240"/>
                <a:gd name="connsiteX24" fmla="*/ 1352969 w 1368209"/>
                <a:gd name="connsiteY24" fmla="*/ 320040 h 1158240"/>
                <a:gd name="connsiteX25" fmla="*/ 1368209 w 1368209"/>
                <a:gd name="connsiteY25" fmla="*/ 441960 h 1158240"/>
                <a:gd name="connsiteX26" fmla="*/ 1352969 w 1368209"/>
                <a:gd name="connsiteY26" fmla="*/ 746760 h 1158240"/>
                <a:gd name="connsiteX27" fmla="*/ 1337729 w 1368209"/>
                <a:gd name="connsiteY27" fmla="*/ 792480 h 1158240"/>
                <a:gd name="connsiteX28" fmla="*/ 1307249 w 1368209"/>
                <a:gd name="connsiteY28" fmla="*/ 838200 h 1158240"/>
                <a:gd name="connsiteX29" fmla="*/ 1261529 w 1368209"/>
                <a:gd name="connsiteY29" fmla="*/ 883920 h 1158240"/>
                <a:gd name="connsiteX30" fmla="*/ 1185329 w 1368209"/>
                <a:gd name="connsiteY30" fmla="*/ 960120 h 1158240"/>
                <a:gd name="connsiteX31" fmla="*/ 1170089 w 1368209"/>
                <a:gd name="connsiteY31" fmla="*/ 960120 h 1158240"/>
                <a:gd name="connsiteX32" fmla="*/ 1200569 w 1368209"/>
                <a:gd name="connsiteY32" fmla="*/ 914400 h 1158240"/>
                <a:gd name="connsiteX0" fmla="*/ 865289 w 1368209"/>
                <a:gd name="connsiteY0" fmla="*/ 883920 h 1158240"/>
                <a:gd name="connsiteX1" fmla="*/ 758609 w 1368209"/>
                <a:gd name="connsiteY1" fmla="*/ 944880 h 1158240"/>
                <a:gd name="connsiteX2" fmla="*/ 697649 w 1368209"/>
                <a:gd name="connsiteY2" fmla="*/ 960120 h 1158240"/>
                <a:gd name="connsiteX3" fmla="*/ 484289 w 1368209"/>
                <a:gd name="connsiteY3" fmla="*/ 1097280 h 1158240"/>
                <a:gd name="connsiteX4" fmla="*/ 377609 w 1368209"/>
                <a:gd name="connsiteY4" fmla="*/ 1158240 h 1158240"/>
                <a:gd name="connsiteX5" fmla="*/ 240449 w 1368209"/>
                <a:gd name="connsiteY5" fmla="*/ 1143000 h 1158240"/>
                <a:gd name="connsiteX6" fmla="*/ 194729 w 1368209"/>
                <a:gd name="connsiteY6" fmla="*/ 1112520 h 1158240"/>
                <a:gd name="connsiteX7" fmla="*/ 133769 w 1368209"/>
                <a:gd name="connsiteY7" fmla="*/ 1082040 h 1158240"/>
                <a:gd name="connsiteX8" fmla="*/ 72809 w 1368209"/>
                <a:gd name="connsiteY8" fmla="*/ 990600 h 1158240"/>
                <a:gd name="connsiteX9" fmla="*/ 27089 w 1368209"/>
                <a:gd name="connsiteY9" fmla="*/ 838200 h 1158240"/>
                <a:gd name="connsiteX10" fmla="*/ 11849 w 1368209"/>
                <a:gd name="connsiteY10" fmla="*/ 746760 h 1158240"/>
                <a:gd name="connsiteX11" fmla="*/ 57569 w 1368209"/>
                <a:gd name="connsiteY11" fmla="*/ 350520 h 1158240"/>
                <a:gd name="connsiteX12" fmla="*/ 149009 w 1368209"/>
                <a:gd name="connsiteY12" fmla="*/ 259080 h 1158240"/>
                <a:gd name="connsiteX13" fmla="*/ 194729 w 1368209"/>
                <a:gd name="connsiteY13" fmla="*/ 213360 h 1158240"/>
                <a:gd name="connsiteX14" fmla="*/ 316649 w 1368209"/>
                <a:gd name="connsiteY14" fmla="*/ 137160 h 1158240"/>
                <a:gd name="connsiteX15" fmla="*/ 362369 w 1368209"/>
                <a:gd name="connsiteY15" fmla="*/ 106680 h 1158240"/>
                <a:gd name="connsiteX16" fmla="*/ 560489 w 1368209"/>
                <a:gd name="connsiteY16" fmla="*/ 45720 h 1158240"/>
                <a:gd name="connsiteX17" fmla="*/ 743369 w 1368209"/>
                <a:gd name="connsiteY17" fmla="*/ 0 h 1158240"/>
                <a:gd name="connsiteX18" fmla="*/ 1017689 w 1368209"/>
                <a:gd name="connsiteY18" fmla="*/ 15240 h 1158240"/>
                <a:gd name="connsiteX19" fmla="*/ 1078649 w 1368209"/>
                <a:gd name="connsiteY19" fmla="*/ 30480 h 1158240"/>
                <a:gd name="connsiteX20" fmla="*/ 1185329 w 1368209"/>
                <a:gd name="connsiteY20" fmla="*/ 91440 h 1158240"/>
                <a:gd name="connsiteX21" fmla="*/ 1246289 w 1368209"/>
                <a:gd name="connsiteY21" fmla="*/ 137160 h 1158240"/>
                <a:gd name="connsiteX22" fmla="*/ 1276769 w 1368209"/>
                <a:gd name="connsiteY22" fmla="*/ 182880 h 1158240"/>
                <a:gd name="connsiteX23" fmla="*/ 1352969 w 1368209"/>
                <a:gd name="connsiteY23" fmla="*/ 320040 h 1158240"/>
                <a:gd name="connsiteX24" fmla="*/ 1368209 w 1368209"/>
                <a:gd name="connsiteY24" fmla="*/ 441960 h 1158240"/>
                <a:gd name="connsiteX25" fmla="*/ 1352969 w 1368209"/>
                <a:gd name="connsiteY25" fmla="*/ 746760 h 1158240"/>
                <a:gd name="connsiteX26" fmla="*/ 1337729 w 1368209"/>
                <a:gd name="connsiteY26" fmla="*/ 792480 h 1158240"/>
                <a:gd name="connsiteX27" fmla="*/ 1307249 w 1368209"/>
                <a:gd name="connsiteY27" fmla="*/ 838200 h 1158240"/>
                <a:gd name="connsiteX28" fmla="*/ 1261529 w 1368209"/>
                <a:gd name="connsiteY28" fmla="*/ 883920 h 1158240"/>
                <a:gd name="connsiteX29" fmla="*/ 1185329 w 1368209"/>
                <a:gd name="connsiteY29" fmla="*/ 960120 h 1158240"/>
                <a:gd name="connsiteX30" fmla="*/ 1170089 w 1368209"/>
                <a:gd name="connsiteY30" fmla="*/ 960120 h 1158240"/>
                <a:gd name="connsiteX31" fmla="*/ 1200569 w 1368209"/>
                <a:gd name="connsiteY31" fmla="*/ 914400 h 1158240"/>
                <a:gd name="connsiteX0" fmla="*/ 865289 w 1368209"/>
                <a:gd name="connsiteY0" fmla="*/ 883920 h 1158240"/>
                <a:gd name="connsiteX1" fmla="*/ 758610 w 1368209"/>
                <a:gd name="connsiteY1" fmla="*/ 944880 h 1158240"/>
                <a:gd name="connsiteX2" fmla="*/ 697649 w 1368209"/>
                <a:gd name="connsiteY2" fmla="*/ 960120 h 1158240"/>
                <a:gd name="connsiteX3" fmla="*/ 484289 w 1368209"/>
                <a:gd name="connsiteY3" fmla="*/ 1097280 h 1158240"/>
                <a:gd name="connsiteX4" fmla="*/ 377609 w 1368209"/>
                <a:gd name="connsiteY4" fmla="*/ 1158240 h 1158240"/>
                <a:gd name="connsiteX5" fmla="*/ 240449 w 1368209"/>
                <a:gd name="connsiteY5" fmla="*/ 1143000 h 1158240"/>
                <a:gd name="connsiteX6" fmla="*/ 194729 w 1368209"/>
                <a:gd name="connsiteY6" fmla="*/ 1112520 h 1158240"/>
                <a:gd name="connsiteX7" fmla="*/ 133769 w 1368209"/>
                <a:gd name="connsiteY7" fmla="*/ 1082040 h 1158240"/>
                <a:gd name="connsiteX8" fmla="*/ 72809 w 1368209"/>
                <a:gd name="connsiteY8" fmla="*/ 990600 h 1158240"/>
                <a:gd name="connsiteX9" fmla="*/ 27089 w 1368209"/>
                <a:gd name="connsiteY9" fmla="*/ 838200 h 1158240"/>
                <a:gd name="connsiteX10" fmla="*/ 11849 w 1368209"/>
                <a:gd name="connsiteY10" fmla="*/ 746760 h 1158240"/>
                <a:gd name="connsiteX11" fmla="*/ 57569 w 1368209"/>
                <a:gd name="connsiteY11" fmla="*/ 350520 h 1158240"/>
                <a:gd name="connsiteX12" fmla="*/ 149009 w 1368209"/>
                <a:gd name="connsiteY12" fmla="*/ 259080 h 1158240"/>
                <a:gd name="connsiteX13" fmla="*/ 194729 w 1368209"/>
                <a:gd name="connsiteY13" fmla="*/ 213360 h 1158240"/>
                <a:gd name="connsiteX14" fmla="*/ 316649 w 1368209"/>
                <a:gd name="connsiteY14" fmla="*/ 137160 h 1158240"/>
                <a:gd name="connsiteX15" fmla="*/ 362369 w 1368209"/>
                <a:gd name="connsiteY15" fmla="*/ 106680 h 1158240"/>
                <a:gd name="connsiteX16" fmla="*/ 560489 w 1368209"/>
                <a:gd name="connsiteY16" fmla="*/ 45720 h 1158240"/>
                <a:gd name="connsiteX17" fmla="*/ 743369 w 1368209"/>
                <a:gd name="connsiteY17" fmla="*/ 0 h 1158240"/>
                <a:gd name="connsiteX18" fmla="*/ 1017689 w 1368209"/>
                <a:gd name="connsiteY18" fmla="*/ 15240 h 1158240"/>
                <a:gd name="connsiteX19" fmla="*/ 1078649 w 1368209"/>
                <a:gd name="connsiteY19" fmla="*/ 30480 h 1158240"/>
                <a:gd name="connsiteX20" fmla="*/ 1185329 w 1368209"/>
                <a:gd name="connsiteY20" fmla="*/ 91440 h 1158240"/>
                <a:gd name="connsiteX21" fmla="*/ 1246289 w 1368209"/>
                <a:gd name="connsiteY21" fmla="*/ 137160 h 1158240"/>
                <a:gd name="connsiteX22" fmla="*/ 1276769 w 1368209"/>
                <a:gd name="connsiteY22" fmla="*/ 182880 h 1158240"/>
                <a:gd name="connsiteX23" fmla="*/ 1352969 w 1368209"/>
                <a:gd name="connsiteY23" fmla="*/ 320040 h 1158240"/>
                <a:gd name="connsiteX24" fmla="*/ 1368209 w 1368209"/>
                <a:gd name="connsiteY24" fmla="*/ 441960 h 1158240"/>
                <a:gd name="connsiteX25" fmla="*/ 1352969 w 1368209"/>
                <a:gd name="connsiteY25" fmla="*/ 746760 h 1158240"/>
                <a:gd name="connsiteX26" fmla="*/ 1337729 w 1368209"/>
                <a:gd name="connsiteY26" fmla="*/ 792480 h 1158240"/>
                <a:gd name="connsiteX27" fmla="*/ 1307249 w 1368209"/>
                <a:gd name="connsiteY27" fmla="*/ 838200 h 1158240"/>
                <a:gd name="connsiteX28" fmla="*/ 1261529 w 1368209"/>
                <a:gd name="connsiteY28" fmla="*/ 883920 h 1158240"/>
                <a:gd name="connsiteX29" fmla="*/ 1185329 w 1368209"/>
                <a:gd name="connsiteY29" fmla="*/ 960120 h 1158240"/>
                <a:gd name="connsiteX30" fmla="*/ 1170089 w 1368209"/>
                <a:gd name="connsiteY30" fmla="*/ 960120 h 1158240"/>
                <a:gd name="connsiteX31" fmla="*/ 1200569 w 1368209"/>
                <a:gd name="connsiteY31" fmla="*/ 914400 h 1158240"/>
                <a:gd name="connsiteX0" fmla="*/ 865289 w 1368209"/>
                <a:gd name="connsiteY0" fmla="*/ 883920 h 1158240"/>
                <a:gd name="connsiteX1" fmla="*/ 758610 w 1368209"/>
                <a:gd name="connsiteY1" fmla="*/ 944880 h 1158240"/>
                <a:gd name="connsiteX2" fmla="*/ 697649 w 1368209"/>
                <a:gd name="connsiteY2" fmla="*/ 960120 h 1158240"/>
                <a:gd name="connsiteX3" fmla="*/ 377609 w 1368209"/>
                <a:gd name="connsiteY3" fmla="*/ 1158240 h 1158240"/>
                <a:gd name="connsiteX4" fmla="*/ 240449 w 1368209"/>
                <a:gd name="connsiteY4" fmla="*/ 1143000 h 1158240"/>
                <a:gd name="connsiteX5" fmla="*/ 194729 w 1368209"/>
                <a:gd name="connsiteY5" fmla="*/ 1112520 h 1158240"/>
                <a:gd name="connsiteX6" fmla="*/ 133769 w 1368209"/>
                <a:gd name="connsiteY6" fmla="*/ 1082040 h 1158240"/>
                <a:gd name="connsiteX7" fmla="*/ 72809 w 1368209"/>
                <a:gd name="connsiteY7" fmla="*/ 990600 h 1158240"/>
                <a:gd name="connsiteX8" fmla="*/ 27089 w 1368209"/>
                <a:gd name="connsiteY8" fmla="*/ 838200 h 1158240"/>
                <a:gd name="connsiteX9" fmla="*/ 11849 w 1368209"/>
                <a:gd name="connsiteY9" fmla="*/ 746760 h 1158240"/>
                <a:gd name="connsiteX10" fmla="*/ 57569 w 1368209"/>
                <a:gd name="connsiteY10" fmla="*/ 350520 h 1158240"/>
                <a:gd name="connsiteX11" fmla="*/ 149009 w 1368209"/>
                <a:gd name="connsiteY11" fmla="*/ 259080 h 1158240"/>
                <a:gd name="connsiteX12" fmla="*/ 194729 w 1368209"/>
                <a:gd name="connsiteY12" fmla="*/ 213360 h 1158240"/>
                <a:gd name="connsiteX13" fmla="*/ 316649 w 1368209"/>
                <a:gd name="connsiteY13" fmla="*/ 137160 h 1158240"/>
                <a:gd name="connsiteX14" fmla="*/ 362369 w 1368209"/>
                <a:gd name="connsiteY14" fmla="*/ 106680 h 1158240"/>
                <a:gd name="connsiteX15" fmla="*/ 560489 w 1368209"/>
                <a:gd name="connsiteY15" fmla="*/ 45720 h 1158240"/>
                <a:gd name="connsiteX16" fmla="*/ 743369 w 1368209"/>
                <a:gd name="connsiteY16" fmla="*/ 0 h 1158240"/>
                <a:gd name="connsiteX17" fmla="*/ 1017689 w 1368209"/>
                <a:gd name="connsiteY17" fmla="*/ 15240 h 1158240"/>
                <a:gd name="connsiteX18" fmla="*/ 1078649 w 1368209"/>
                <a:gd name="connsiteY18" fmla="*/ 30480 h 1158240"/>
                <a:gd name="connsiteX19" fmla="*/ 1185329 w 1368209"/>
                <a:gd name="connsiteY19" fmla="*/ 91440 h 1158240"/>
                <a:gd name="connsiteX20" fmla="*/ 1246289 w 1368209"/>
                <a:gd name="connsiteY20" fmla="*/ 137160 h 1158240"/>
                <a:gd name="connsiteX21" fmla="*/ 1276769 w 1368209"/>
                <a:gd name="connsiteY21" fmla="*/ 182880 h 1158240"/>
                <a:gd name="connsiteX22" fmla="*/ 1352969 w 1368209"/>
                <a:gd name="connsiteY22" fmla="*/ 320040 h 1158240"/>
                <a:gd name="connsiteX23" fmla="*/ 1368209 w 1368209"/>
                <a:gd name="connsiteY23" fmla="*/ 441960 h 1158240"/>
                <a:gd name="connsiteX24" fmla="*/ 1352969 w 1368209"/>
                <a:gd name="connsiteY24" fmla="*/ 746760 h 1158240"/>
                <a:gd name="connsiteX25" fmla="*/ 1337729 w 1368209"/>
                <a:gd name="connsiteY25" fmla="*/ 792480 h 1158240"/>
                <a:gd name="connsiteX26" fmla="*/ 1307249 w 1368209"/>
                <a:gd name="connsiteY26" fmla="*/ 838200 h 1158240"/>
                <a:gd name="connsiteX27" fmla="*/ 1261529 w 1368209"/>
                <a:gd name="connsiteY27" fmla="*/ 883920 h 1158240"/>
                <a:gd name="connsiteX28" fmla="*/ 1185329 w 1368209"/>
                <a:gd name="connsiteY28" fmla="*/ 960120 h 1158240"/>
                <a:gd name="connsiteX29" fmla="*/ 1170089 w 1368209"/>
                <a:gd name="connsiteY29" fmla="*/ 960120 h 1158240"/>
                <a:gd name="connsiteX30" fmla="*/ 1200569 w 1368209"/>
                <a:gd name="connsiteY30" fmla="*/ 914400 h 1158240"/>
                <a:gd name="connsiteX0" fmla="*/ 865289 w 1368209"/>
                <a:gd name="connsiteY0" fmla="*/ 883920 h 1158240"/>
                <a:gd name="connsiteX1" fmla="*/ 866747 w 1368209"/>
                <a:gd name="connsiteY1" fmla="*/ 889493 h 1158240"/>
                <a:gd name="connsiteX2" fmla="*/ 758610 w 1368209"/>
                <a:gd name="connsiteY2" fmla="*/ 944880 h 1158240"/>
                <a:gd name="connsiteX3" fmla="*/ 697649 w 1368209"/>
                <a:gd name="connsiteY3" fmla="*/ 960120 h 1158240"/>
                <a:gd name="connsiteX4" fmla="*/ 377609 w 1368209"/>
                <a:gd name="connsiteY4" fmla="*/ 1158240 h 1158240"/>
                <a:gd name="connsiteX5" fmla="*/ 240449 w 1368209"/>
                <a:gd name="connsiteY5" fmla="*/ 1143000 h 1158240"/>
                <a:gd name="connsiteX6" fmla="*/ 194729 w 1368209"/>
                <a:gd name="connsiteY6" fmla="*/ 1112520 h 1158240"/>
                <a:gd name="connsiteX7" fmla="*/ 133769 w 1368209"/>
                <a:gd name="connsiteY7" fmla="*/ 1082040 h 1158240"/>
                <a:gd name="connsiteX8" fmla="*/ 72809 w 1368209"/>
                <a:gd name="connsiteY8" fmla="*/ 990600 h 1158240"/>
                <a:gd name="connsiteX9" fmla="*/ 27089 w 1368209"/>
                <a:gd name="connsiteY9" fmla="*/ 838200 h 1158240"/>
                <a:gd name="connsiteX10" fmla="*/ 11849 w 1368209"/>
                <a:gd name="connsiteY10" fmla="*/ 746760 h 1158240"/>
                <a:gd name="connsiteX11" fmla="*/ 57569 w 1368209"/>
                <a:gd name="connsiteY11" fmla="*/ 350520 h 1158240"/>
                <a:gd name="connsiteX12" fmla="*/ 149009 w 1368209"/>
                <a:gd name="connsiteY12" fmla="*/ 259080 h 1158240"/>
                <a:gd name="connsiteX13" fmla="*/ 194729 w 1368209"/>
                <a:gd name="connsiteY13" fmla="*/ 213360 h 1158240"/>
                <a:gd name="connsiteX14" fmla="*/ 316649 w 1368209"/>
                <a:gd name="connsiteY14" fmla="*/ 137160 h 1158240"/>
                <a:gd name="connsiteX15" fmla="*/ 362369 w 1368209"/>
                <a:gd name="connsiteY15" fmla="*/ 106680 h 1158240"/>
                <a:gd name="connsiteX16" fmla="*/ 560489 w 1368209"/>
                <a:gd name="connsiteY16" fmla="*/ 45720 h 1158240"/>
                <a:gd name="connsiteX17" fmla="*/ 743369 w 1368209"/>
                <a:gd name="connsiteY17" fmla="*/ 0 h 1158240"/>
                <a:gd name="connsiteX18" fmla="*/ 1017689 w 1368209"/>
                <a:gd name="connsiteY18" fmla="*/ 15240 h 1158240"/>
                <a:gd name="connsiteX19" fmla="*/ 1078649 w 1368209"/>
                <a:gd name="connsiteY19" fmla="*/ 30480 h 1158240"/>
                <a:gd name="connsiteX20" fmla="*/ 1185329 w 1368209"/>
                <a:gd name="connsiteY20" fmla="*/ 91440 h 1158240"/>
                <a:gd name="connsiteX21" fmla="*/ 1246289 w 1368209"/>
                <a:gd name="connsiteY21" fmla="*/ 137160 h 1158240"/>
                <a:gd name="connsiteX22" fmla="*/ 1276769 w 1368209"/>
                <a:gd name="connsiteY22" fmla="*/ 182880 h 1158240"/>
                <a:gd name="connsiteX23" fmla="*/ 1352969 w 1368209"/>
                <a:gd name="connsiteY23" fmla="*/ 320040 h 1158240"/>
                <a:gd name="connsiteX24" fmla="*/ 1368209 w 1368209"/>
                <a:gd name="connsiteY24" fmla="*/ 441960 h 1158240"/>
                <a:gd name="connsiteX25" fmla="*/ 1352969 w 1368209"/>
                <a:gd name="connsiteY25" fmla="*/ 746760 h 1158240"/>
                <a:gd name="connsiteX26" fmla="*/ 1337729 w 1368209"/>
                <a:gd name="connsiteY26" fmla="*/ 792480 h 1158240"/>
                <a:gd name="connsiteX27" fmla="*/ 1307249 w 1368209"/>
                <a:gd name="connsiteY27" fmla="*/ 838200 h 1158240"/>
                <a:gd name="connsiteX28" fmla="*/ 1261529 w 1368209"/>
                <a:gd name="connsiteY28" fmla="*/ 883920 h 1158240"/>
                <a:gd name="connsiteX29" fmla="*/ 1185329 w 1368209"/>
                <a:gd name="connsiteY29" fmla="*/ 960120 h 1158240"/>
                <a:gd name="connsiteX30" fmla="*/ 1170089 w 1368209"/>
                <a:gd name="connsiteY30" fmla="*/ 960120 h 1158240"/>
                <a:gd name="connsiteX31" fmla="*/ 1200569 w 1368209"/>
                <a:gd name="connsiteY31" fmla="*/ 914400 h 1158240"/>
                <a:gd name="connsiteX0" fmla="*/ 865289 w 1368209"/>
                <a:gd name="connsiteY0" fmla="*/ 883920 h 1158240"/>
                <a:gd name="connsiteX1" fmla="*/ 866747 w 1368209"/>
                <a:gd name="connsiteY1" fmla="*/ 889493 h 1158240"/>
                <a:gd name="connsiteX2" fmla="*/ 758610 w 1368209"/>
                <a:gd name="connsiteY2" fmla="*/ 944880 h 1158240"/>
                <a:gd name="connsiteX3" fmla="*/ 377609 w 1368209"/>
                <a:gd name="connsiteY3" fmla="*/ 1158240 h 1158240"/>
                <a:gd name="connsiteX4" fmla="*/ 240449 w 1368209"/>
                <a:gd name="connsiteY4" fmla="*/ 1143000 h 1158240"/>
                <a:gd name="connsiteX5" fmla="*/ 194729 w 1368209"/>
                <a:gd name="connsiteY5" fmla="*/ 1112520 h 1158240"/>
                <a:gd name="connsiteX6" fmla="*/ 133769 w 1368209"/>
                <a:gd name="connsiteY6" fmla="*/ 1082040 h 1158240"/>
                <a:gd name="connsiteX7" fmla="*/ 72809 w 1368209"/>
                <a:gd name="connsiteY7" fmla="*/ 990600 h 1158240"/>
                <a:gd name="connsiteX8" fmla="*/ 27089 w 1368209"/>
                <a:gd name="connsiteY8" fmla="*/ 838200 h 1158240"/>
                <a:gd name="connsiteX9" fmla="*/ 11849 w 1368209"/>
                <a:gd name="connsiteY9" fmla="*/ 746760 h 1158240"/>
                <a:gd name="connsiteX10" fmla="*/ 57569 w 1368209"/>
                <a:gd name="connsiteY10" fmla="*/ 350520 h 1158240"/>
                <a:gd name="connsiteX11" fmla="*/ 149009 w 1368209"/>
                <a:gd name="connsiteY11" fmla="*/ 259080 h 1158240"/>
                <a:gd name="connsiteX12" fmla="*/ 194729 w 1368209"/>
                <a:gd name="connsiteY12" fmla="*/ 213360 h 1158240"/>
                <a:gd name="connsiteX13" fmla="*/ 316649 w 1368209"/>
                <a:gd name="connsiteY13" fmla="*/ 137160 h 1158240"/>
                <a:gd name="connsiteX14" fmla="*/ 362369 w 1368209"/>
                <a:gd name="connsiteY14" fmla="*/ 106680 h 1158240"/>
                <a:gd name="connsiteX15" fmla="*/ 560489 w 1368209"/>
                <a:gd name="connsiteY15" fmla="*/ 45720 h 1158240"/>
                <a:gd name="connsiteX16" fmla="*/ 743369 w 1368209"/>
                <a:gd name="connsiteY16" fmla="*/ 0 h 1158240"/>
                <a:gd name="connsiteX17" fmla="*/ 1017689 w 1368209"/>
                <a:gd name="connsiteY17" fmla="*/ 15240 h 1158240"/>
                <a:gd name="connsiteX18" fmla="*/ 1078649 w 1368209"/>
                <a:gd name="connsiteY18" fmla="*/ 30480 h 1158240"/>
                <a:gd name="connsiteX19" fmla="*/ 1185329 w 1368209"/>
                <a:gd name="connsiteY19" fmla="*/ 91440 h 1158240"/>
                <a:gd name="connsiteX20" fmla="*/ 1246289 w 1368209"/>
                <a:gd name="connsiteY20" fmla="*/ 137160 h 1158240"/>
                <a:gd name="connsiteX21" fmla="*/ 1276769 w 1368209"/>
                <a:gd name="connsiteY21" fmla="*/ 182880 h 1158240"/>
                <a:gd name="connsiteX22" fmla="*/ 1352969 w 1368209"/>
                <a:gd name="connsiteY22" fmla="*/ 320040 h 1158240"/>
                <a:gd name="connsiteX23" fmla="*/ 1368209 w 1368209"/>
                <a:gd name="connsiteY23" fmla="*/ 441960 h 1158240"/>
                <a:gd name="connsiteX24" fmla="*/ 1352969 w 1368209"/>
                <a:gd name="connsiteY24" fmla="*/ 746760 h 1158240"/>
                <a:gd name="connsiteX25" fmla="*/ 1337729 w 1368209"/>
                <a:gd name="connsiteY25" fmla="*/ 792480 h 1158240"/>
                <a:gd name="connsiteX26" fmla="*/ 1307249 w 1368209"/>
                <a:gd name="connsiteY26" fmla="*/ 838200 h 1158240"/>
                <a:gd name="connsiteX27" fmla="*/ 1261529 w 1368209"/>
                <a:gd name="connsiteY27" fmla="*/ 883920 h 1158240"/>
                <a:gd name="connsiteX28" fmla="*/ 1185329 w 1368209"/>
                <a:gd name="connsiteY28" fmla="*/ 960120 h 1158240"/>
                <a:gd name="connsiteX29" fmla="*/ 1170089 w 1368209"/>
                <a:gd name="connsiteY29" fmla="*/ 960120 h 1158240"/>
                <a:gd name="connsiteX30" fmla="*/ 1200569 w 1368209"/>
                <a:gd name="connsiteY30" fmla="*/ 914400 h 1158240"/>
                <a:gd name="connsiteX0" fmla="*/ 865289 w 1368209"/>
                <a:gd name="connsiteY0" fmla="*/ 883920 h 1175004"/>
                <a:gd name="connsiteX1" fmla="*/ 866747 w 1368209"/>
                <a:gd name="connsiteY1" fmla="*/ 889493 h 1175004"/>
                <a:gd name="connsiteX2" fmla="*/ 758610 w 1368209"/>
                <a:gd name="connsiteY2" fmla="*/ 944880 h 1175004"/>
                <a:gd name="connsiteX3" fmla="*/ 377609 w 1368209"/>
                <a:gd name="connsiteY3" fmla="*/ 1158240 h 1175004"/>
                <a:gd name="connsiteX4" fmla="*/ 240449 w 1368209"/>
                <a:gd name="connsiteY4" fmla="*/ 1143000 h 1175004"/>
                <a:gd name="connsiteX5" fmla="*/ 194729 w 1368209"/>
                <a:gd name="connsiteY5" fmla="*/ 1112520 h 1175004"/>
                <a:gd name="connsiteX6" fmla="*/ 289984 w 1368209"/>
                <a:gd name="connsiteY6" fmla="*/ 1169924 h 1175004"/>
                <a:gd name="connsiteX7" fmla="*/ 133769 w 1368209"/>
                <a:gd name="connsiteY7" fmla="*/ 1082040 h 1175004"/>
                <a:gd name="connsiteX8" fmla="*/ 72809 w 1368209"/>
                <a:gd name="connsiteY8" fmla="*/ 990600 h 1175004"/>
                <a:gd name="connsiteX9" fmla="*/ 27089 w 1368209"/>
                <a:gd name="connsiteY9" fmla="*/ 838200 h 1175004"/>
                <a:gd name="connsiteX10" fmla="*/ 11849 w 1368209"/>
                <a:gd name="connsiteY10" fmla="*/ 746760 h 1175004"/>
                <a:gd name="connsiteX11" fmla="*/ 57569 w 1368209"/>
                <a:gd name="connsiteY11" fmla="*/ 350520 h 1175004"/>
                <a:gd name="connsiteX12" fmla="*/ 149009 w 1368209"/>
                <a:gd name="connsiteY12" fmla="*/ 259080 h 1175004"/>
                <a:gd name="connsiteX13" fmla="*/ 194729 w 1368209"/>
                <a:gd name="connsiteY13" fmla="*/ 213360 h 1175004"/>
                <a:gd name="connsiteX14" fmla="*/ 316649 w 1368209"/>
                <a:gd name="connsiteY14" fmla="*/ 137160 h 1175004"/>
                <a:gd name="connsiteX15" fmla="*/ 362369 w 1368209"/>
                <a:gd name="connsiteY15" fmla="*/ 106680 h 1175004"/>
                <a:gd name="connsiteX16" fmla="*/ 560489 w 1368209"/>
                <a:gd name="connsiteY16" fmla="*/ 45720 h 1175004"/>
                <a:gd name="connsiteX17" fmla="*/ 743369 w 1368209"/>
                <a:gd name="connsiteY17" fmla="*/ 0 h 1175004"/>
                <a:gd name="connsiteX18" fmla="*/ 1017689 w 1368209"/>
                <a:gd name="connsiteY18" fmla="*/ 15240 h 1175004"/>
                <a:gd name="connsiteX19" fmla="*/ 1078649 w 1368209"/>
                <a:gd name="connsiteY19" fmla="*/ 30480 h 1175004"/>
                <a:gd name="connsiteX20" fmla="*/ 1185329 w 1368209"/>
                <a:gd name="connsiteY20" fmla="*/ 91440 h 1175004"/>
                <a:gd name="connsiteX21" fmla="*/ 1246289 w 1368209"/>
                <a:gd name="connsiteY21" fmla="*/ 137160 h 1175004"/>
                <a:gd name="connsiteX22" fmla="*/ 1276769 w 1368209"/>
                <a:gd name="connsiteY22" fmla="*/ 182880 h 1175004"/>
                <a:gd name="connsiteX23" fmla="*/ 1352969 w 1368209"/>
                <a:gd name="connsiteY23" fmla="*/ 320040 h 1175004"/>
                <a:gd name="connsiteX24" fmla="*/ 1368209 w 1368209"/>
                <a:gd name="connsiteY24" fmla="*/ 441960 h 1175004"/>
                <a:gd name="connsiteX25" fmla="*/ 1352969 w 1368209"/>
                <a:gd name="connsiteY25" fmla="*/ 746760 h 1175004"/>
                <a:gd name="connsiteX26" fmla="*/ 1337729 w 1368209"/>
                <a:gd name="connsiteY26" fmla="*/ 792480 h 1175004"/>
                <a:gd name="connsiteX27" fmla="*/ 1307249 w 1368209"/>
                <a:gd name="connsiteY27" fmla="*/ 838200 h 1175004"/>
                <a:gd name="connsiteX28" fmla="*/ 1261529 w 1368209"/>
                <a:gd name="connsiteY28" fmla="*/ 883920 h 1175004"/>
                <a:gd name="connsiteX29" fmla="*/ 1185329 w 1368209"/>
                <a:gd name="connsiteY29" fmla="*/ 960120 h 1175004"/>
                <a:gd name="connsiteX30" fmla="*/ 1170089 w 1368209"/>
                <a:gd name="connsiteY30" fmla="*/ 960120 h 1175004"/>
                <a:gd name="connsiteX31" fmla="*/ 1200569 w 1368209"/>
                <a:gd name="connsiteY31" fmla="*/ 914400 h 1175004"/>
                <a:gd name="connsiteX0" fmla="*/ 865289 w 1368209"/>
                <a:gd name="connsiteY0" fmla="*/ 883920 h 1158240"/>
                <a:gd name="connsiteX1" fmla="*/ 866747 w 1368209"/>
                <a:gd name="connsiteY1" fmla="*/ 889493 h 1158240"/>
                <a:gd name="connsiteX2" fmla="*/ 758610 w 1368209"/>
                <a:gd name="connsiteY2" fmla="*/ 944880 h 1158240"/>
                <a:gd name="connsiteX3" fmla="*/ 377609 w 1368209"/>
                <a:gd name="connsiteY3" fmla="*/ 1158240 h 1158240"/>
                <a:gd name="connsiteX4" fmla="*/ 240449 w 1368209"/>
                <a:gd name="connsiteY4" fmla="*/ 1143000 h 1158240"/>
                <a:gd name="connsiteX5" fmla="*/ 194729 w 1368209"/>
                <a:gd name="connsiteY5" fmla="*/ 1112520 h 1158240"/>
                <a:gd name="connsiteX6" fmla="*/ 133769 w 1368209"/>
                <a:gd name="connsiteY6" fmla="*/ 1082040 h 1158240"/>
                <a:gd name="connsiteX7" fmla="*/ 72809 w 1368209"/>
                <a:gd name="connsiteY7" fmla="*/ 990600 h 1158240"/>
                <a:gd name="connsiteX8" fmla="*/ 27089 w 1368209"/>
                <a:gd name="connsiteY8" fmla="*/ 838200 h 1158240"/>
                <a:gd name="connsiteX9" fmla="*/ 11849 w 1368209"/>
                <a:gd name="connsiteY9" fmla="*/ 746760 h 1158240"/>
                <a:gd name="connsiteX10" fmla="*/ 57569 w 1368209"/>
                <a:gd name="connsiteY10" fmla="*/ 350520 h 1158240"/>
                <a:gd name="connsiteX11" fmla="*/ 149009 w 1368209"/>
                <a:gd name="connsiteY11" fmla="*/ 259080 h 1158240"/>
                <a:gd name="connsiteX12" fmla="*/ 194729 w 1368209"/>
                <a:gd name="connsiteY12" fmla="*/ 213360 h 1158240"/>
                <a:gd name="connsiteX13" fmla="*/ 316649 w 1368209"/>
                <a:gd name="connsiteY13" fmla="*/ 137160 h 1158240"/>
                <a:gd name="connsiteX14" fmla="*/ 362369 w 1368209"/>
                <a:gd name="connsiteY14" fmla="*/ 106680 h 1158240"/>
                <a:gd name="connsiteX15" fmla="*/ 560489 w 1368209"/>
                <a:gd name="connsiteY15" fmla="*/ 45720 h 1158240"/>
                <a:gd name="connsiteX16" fmla="*/ 743369 w 1368209"/>
                <a:gd name="connsiteY16" fmla="*/ 0 h 1158240"/>
                <a:gd name="connsiteX17" fmla="*/ 1017689 w 1368209"/>
                <a:gd name="connsiteY17" fmla="*/ 15240 h 1158240"/>
                <a:gd name="connsiteX18" fmla="*/ 1078649 w 1368209"/>
                <a:gd name="connsiteY18" fmla="*/ 30480 h 1158240"/>
                <a:gd name="connsiteX19" fmla="*/ 1185329 w 1368209"/>
                <a:gd name="connsiteY19" fmla="*/ 91440 h 1158240"/>
                <a:gd name="connsiteX20" fmla="*/ 1246289 w 1368209"/>
                <a:gd name="connsiteY20" fmla="*/ 137160 h 1158240"/>
                <a:gd name="connsiteX21" fmla="*/ 1276769 w 1368209"/>
                <a:gd name="connsiteY21" fmla="*/ 182880 h 1158240"/>
                <a:gd name="connsiteX22" fmla="*/ 1352969 w 1368209"/>
                <a:gd name="connsiteY22" fmla="*/ 320040 h 1158240"/>
                <a:gd name="connsiteX23" fmla="*/ 1368209 w 1368209"/>
                <a:gd name="connsiteY23" fmla="*/ 441960 h 1158240"/>
                <a:gd name="connsiteX24" fmla="*/ 1352969 w 1368209"/>
                <a:gd name="connsiteY24" fmla="*/ 746760 h 1158240"/>
                <a:gd name="connsiteX25" fmla="*/ 1337729 w 1368209"/>
                <a:gd name="connsiteY25" fmla="*/ 792480 h 1158240"/>
                <a:gd name="connsiteX26" fmla="*/ 1307249 w 1368209"/>
                <a:gd name="connsiteY26" fmla="*/ 838200 h 1158240"/>
                <a:gd name="connsiteX27" fmla="*/ 1261529 w 1368209"/>
                <a:gd name="connsiteY27" fmla="*/ 883920 h 1158240"/>
                <a:gd name="connsiteX28" fmla="*/ 1185329 w 1368209"/>
                <a:gd name="connsiteY28" fmla="*/ 960120 h 1158240"/>
                <a:gd name="connsiteX29" fmla="*/ 1170089 w 1368209"/>
                <a:gd name="connsiteY29" fmla="*/ 960120 h 1158240"/>
                <a:gd name="connsiteX30" fmla="*/ 1200569 w 1368209"/>
                <a:gd name="connsiteY30" fmla="*/ 914400 h 1158240"/>
                <a:gd name="connsiteX0" fmla="*/ 865289 w 1368209"/>
                <a:gd name="connsiteY0" fmla="*/ 883920 h 1158240"/>
                <a:gd name="connsiteX1" fmla="*/ 866747 w 1368209"/>
                <a:gd name="connsiteY1" fmla="*/ 889493 h 1158240"/>
                <a:gd name="connsiteX2" fmla="*/ 758610 w 1368209"/>
                <a:gd name="connsiteY2" fmla="*/ 944880 h 1158240"/>
                <a:gd name="connsiteX3" fmla="*/ 377609 w 1368209"/>
                <a:gd name="connsiteY3" fmla="*/ 1158240 h 1158240"/>
                <a:gd name="connsiteX4" fmla="*/ 240449 w 1368209"/>
                <a:gd name="connsiteY4" fmla="*/ 1143000 h 1158240"/>
                <a:gd name="connsiteX5" fmla="*/ 194729 w 1368209"/>
                <a:gd name="connsiteY5" fmla="*/ 1112520 h 1158240"/>
                <a:gd name="connsiteX6" fmla="*/ 72809 w 1368209"/>
                <a:gd name="connsiteY6" fmla="*/ 990600 h 1158240"/>
                <a:gd name="connsiteX7" fmla="*/ 27089 w 1368209"/>
                <a:gd name="connsiteY7" fmla="*/ 838200 h 1158240"/>
                <a:gd name="connsiteX8" fmla="*/ 11849 w 1368209"/>
                <a:gd name="connsiteY8" fmla="*/ 746760 h 1158240"/>
                <a:gd name="connsiteX9" fmla="*/ 57569 w 1368209"/>
                <a:gd name="connsiteY9" fmla="*/ 350520 h 1158240"/>
                <a:gd name="connsiteX10" fmla="*/ 149009 w 1368209"/>
                <a:gd name="connsiteY10" fmla="*/ 259080 h 1158240"/>
                <a:gd name="connsiteX11" fmla="*/ 194729 w 1368209"/>
                <a:gd name="connsiteY11" fmla="*/ 213360 h 1158240"/>
                <a:gd name="connsiteX12" fmla="*/ 316649 w 1368209"/>
                <a:gd name="connsiteY12" fmla="*/ 137160 h 1158240"/>
                <a:gd name="connsiteX13" fmla="*/ 362369 w 1368209"/>
                <a:gd name="connsiteY13" fmla="*/ 106680 h 1158240"/>
                <a:gd name="connsiteX14" fmla="*/ 560489 w 1368209"/>
                <a:gd name="connsiteY14" fmla="*/ 45720 h 1158240"/>
                <a:gd name="connsiteX15" fmla="*/ 743369 w 1368209"/>
                <a:gd name="connsiteY15" fmla="*/ 0 h 1158240"/>
                <a:gd name="connsiteX16" fmla="*/ 1017689 w 1368209"/>
                <a:gd name="connsiteY16" fmla="*/ 15240 h 1158240"/>
                <a:gd name="connsiteX17" fmla="*/ 1078649 w 1368209"/>
                <a:gd name="connsiteY17" fmla="*/ 30480 h 1158240"/>
                <a:gd name="connsiteX18" fmla="*/ 1185329 w 1368209"/>
                <a:gd name="connsiteY18" fmla="*/ 91440 h 1158240"/>
                <a:gd name="connsiteX19" fmla="*/ 1246289 w 1368209"/>
                <a:gd name="connsiteY19" fmla="*/ 137160 h 1158240"/>
                <a:gd name="connsiteX20" fmla="*/ 1276769 w 1368209"/>
                <a:gd name="connsiteY20" fmla="*/ 182880 h 1158240"/>
                <a:gd name="connsiteX21" fmla="*/ 1352969 w 1368209"/>
                <a:gd name="connsiteY21" fmla="*/ 320040 h 1158240"/>
                <a:gd name="connsiteX22" fmla="*/ 1368209 w 1368209"/>
                <a:gd name="connsiteY22" fmla="*/ 441960 h 1158240"/>
                <a:gd name="connsiteX23" fmla="*/ 1352969 w 1368209"/>
                <a:gd name="connsiteY23" fmla="*/ 746760 h 1158240"/>
                <a:gd name="connsiteX24" fmla="*/ 1337729 w 1368209"/>
                <a:gd name="connsiteY24" fmla="*/ 792480 h 1158240"/>
                <a:gd name="connsiteX25" fmla="*/ 1307249 w 1368209"/>
                <a:gd name="connsiteY25" fmla="*/ 838200 h 1158240"/>
                <a:gd name="connsiteX26" fmla="*/ 1261529 w 1368209"/>
                <a:gd name="connsiteY26" fmla="*/ 883920 h 1158240"/>
                <a:gd name="connsiteX27" fmla="*/ 1185329 w 1368209"/>
                <a:gd name="connsiteY27" fmla="*/ 960120 h 1158240"/>
                <a:gd name="connsiteX28" fmla="*/ 1170089 w 1368209"/>
                <a:gd name="connsiteY28" fmla="*/ 960120 h 1158240"/>
                <a:gd name="connsiteX29" fmla="*/ 1200569 w 1368209"/>
                <a:gd name="connsiteY29" fmla="*/ 914400 h 1158240"/>
                <a:gd name="connsiteX0" fmla="*/ 865289 w 1368209"/>
                <a:gd name="connsiteY0" fmla="*/ 883920 h 1158240"/>
                <a:gd name="connsiteX1" fmla="*/ 866747 w 1368209"/>
                <a:gd name="connsiteY1" fmla="*/ 889493 h 1158240"/>
                <a:gd name="connsiteX2" fmla="*/ 758610 w 1368209"/>
                <a:gd name="connsiteY2" fmla="*/ 944880 h 1158240"/>
                <a:gd name="connsiteX3" fmla="*/ 377609 w 1368209"/>
                <a:gd name="connsiteY3" fmla="*/ 1158240 h 1158240"/>
                <a:gd name="connsiteX4" fmla="*/ 240449 w 1368209"/>
                <a:gd name="connsiteY4" fmla="*/ 1143000 h 1158240"/>
                <a:gd name="connsiteX5" fmla="*/ 72809 w 1368209"/>
                <a:gd name="connsiteY5" fmla="*/ 990600 h 1158240"/>
                <a:gd name="connsiteX6" fmla="*/ 27089 w 1368209"/>
                <a:gd name="connsiteY6" fmla="*/ 838200 h 1158240"/>
                <a:gd name="connsiteX7" fmla="*/ 11849 w 1368209"/>
                <a:gd name="connsiteY7" fmla="*/ 746760 h 1158240"/>
                <a:gd name="connsiteX8" fmla="*/ 57569 w 1368209"/>
                <a:gd name="connsiteY8" fmla="*/ 350520 h 1158240"/>
                <a:gd name="connsiteX9" fmla="*/ 149009 w 1368209"/>
                <a:gd name="connsiteY9" fmla="*/ 259080 h 1158240"/>
                <a:gd name="connsiteX10" fmla="*/ 194729 w 1368209"/>
                <a:gd name="connsiteY10" fmla="*/ 213360 h 1158240"/>
                <a:gd name="connsiteX11" fmla="*/ 316649 w 1368209"/>
                <a:gd name="connsiteY11" fmla="*/ 137160 h 1158240"/>
                <a:gd name="connsiteX12" fmla="*/ 362369 w 1368209"/>
                <a:gd name="connsiteY12" fmla="*/ 106680 h 1158240"/>
                <a:gd name="connsiteX13" fmla="*/ 560489 w 1368209"/>
                <a:gd name="connsiteY13" fmla="*/ 45720 h 1158240"/>
                <a:gd name="connsiteX14" fmla="*/ 743369 w 1368209"/>
                <a:gd name="connsiteY14" fmla="*/ 0 h 1158240"/>
                <a:gd name="connsiteX15" fmla="*/ 1017689 w 1368209"/>
                <a:gd name="connsiteY15" fmla="*/ 15240 h 1158240"/>
                <a:gd name="connsiteX16" fmla="*/ 1078649 w 1368209"/>
                <a:gd name="connsiteY16" fmla="*/ 30480 h 1158240"/>
                <a:gd name="connsiteX17" fmla="*/ 1185329 w 1368209"/>
                <a:gd name="connsiteY17" fmla="*/ 91440 h 1158240"/>
                <a:gd name="connsiteX18" fmla="*/ 1246289 w 1368209"/>
                <a:gd name="connsiteY18" fmla="*/ 137160 h 1158240"/>
                <a:gd name="connsiteX19" fmla="*/ 1276769 w 1368209"/>
                <a:gd name="connsiteY19" fmla="*/ 182880 h 1158240"/>
                <a:gd name="connsiteX20" fmla="*/ 1352969 w 1368209"/>
                <a:gd name="connsiteY20" fmla="*/ 320040 h 1158240"/>
                <a:gd name="connsiteX21" fmla="*/ 1368209 w 1368209"/>
                <a:gd name="connsiteY21" fmla="*/ 441960 h 1158240"/>
                <a:gd name="connsiteX22" fmla="*/ 1352969 w 1368209"/>
                <a:gd name="connsiteY22" fmla="*/ 746760 h 1158240"/>
                <a:gd name="connsiteX23" fmla="*/ 1337729 w 1368209"/>
                <a:gd name="connsiteY23" fmla="*/ 792480 h 1158240"/>
                <a:gd name="connsiteX24" fmla="*/ 1307249 w 1368209"/>
                <a:gd name="connsiteY24" fmla="*/ 838200 h 1158240"/>
                <a:gd name="connsiteX25" fmla="*/ 1261529 w 1368209"/>
                <a:gd name="connsiteY25" fmla="*/ 883920 h 1158240"/>
                <a:gd name="connsiteX26" fmla="*/ 1185329 w 1368209"/>
                <a:gd name="connsiteY26" fmla="*/ 960120 h 1158240"/>
                <a:gd name="connsiteX27" fmla="*/ 1170089 w 1368209"/>
                <a:gd name="connsiteY27" fmla="*/ 960120 h 1158240"/>
                <a:gd name="connsiteX28" fmla="*/ 1200569 w 1368209"/>
                <a:gd name="connsiteY28" fmla="*/ 914400 h 1158240"/>
                <a:gd name="connsiteX0" fmla="*/ 865289 w 1368209"/>
                <a:gd name="connsiteY0" fmla="*/ 883920 h 1143000"/>
                <a:gd name="connsiteX1" fmla="*/ 866747 w 1368209"/>
                <a:gd name="connsiteY1" fmla="*/ 889493 h 1143000"/>
                <a:gd name="connsiteX2" fmla="*/ 758610 w 1368209"/>
                <a:gd name="connsiteY2" fmla="*/ 944880 h 1143000"/>
                <a:gd name="connsiteX3" fmla="*/ 240449 w 1368209"/>
                <a:gd name="connsiteY3" fmla="*/ 1143000 h 1143000"/>
                <a:gd name="connsiteX4" fmla="*/ 72809 w 1368209"/>
                <a:gd name="connsiteY4" fmla="*/ 990600 h 1143000"/>
                <a:gd name="connsiteX5" fmla="*/ 27089 w 1368209"/>
                <a:gd name="connsiteY5" fmla="*/ 838200 h 1143000"/>
                <a:gd name="connsiteX6" fmla="*/ 11849 w 1368209"/>
                <a:gd name="connsiteY6" fmla="*/ 746760 h 1143000"/>
                <a:gd name="connsiteX7" fmla="*/ 57569 w 1368209"/>
                <a:gd name="connsiteY7" fmla="*/ 350520 h 1143000"/>
                <a:gd name="connsiteX8" fmla="*/ 149009 w 1368209"/>
                <a:gd name="connsiteY8" fmla="*/ 259080 h 1143000"/>
                <a:gd name="connsiteX9" fmla="*/ 194729 w 1368209"/>
                <a:gd name="connsiteY9" fmla="*/ 213360 h 1143000"/>
                <a:gd name="connsiteX10" fmla="*/ 316649 w 1368209"/>
                <a:gd name="connsiteY10" fmla="*/ 137160 h 1143000"/>
                <a:gd name="connsiteX11" fmla="*/ 362369 w 1368209"/>
                <a:gd name="connsiteY11" fmla="*/ 106680 h 1143000"/>
                <a:gd name="connsiteX12" fmla="*/ 560489 w 1368209"/>
                <a:gd name="connsiteY12" fmla="*/ 45720 h 1143000"/>
                <a:gd name="connsiteX13" fmla="*/ 743369 w 1368209"/>
                <a:gd name="connsiteY13" fmla="*/ 0 h 1143000"/>
                <a:gd name="connsiteX14" fmla="*/ 1017689 w 1368209"/>
                <a:gd name="connsiteY14" fmla="*/ 15240 h 1143000"/>
                <a:gd name="connsiteX15" fmla="*/ 1078649 w 1368209"/>
                <a:gd name="connsiteY15" fmla="*/ 30480 h 1143000"/>
                <a:gd name="connsiteX16" fmla="*/ 1185329 w 1368209"/>
                <a:gd name="connsiteY16" fmla="*/ 91440 h 1143000"/>
                <a:gd name="connsiteX17" fmla="*/ 1246289 w 1368209"/>
                <a:gd name="connsiteY17" fmla="*/ 137160 h 1143000"/>
                <a:gd name="connsiteX18" fmla="*/ 1276769 w 1368209"/>
                <a:gd name="connsiteY18" fmla="*/ 182880 h 1143000"/>
                <a:gd name="connsiteX19" fmla="*/ 1352969 w 1368209"/>
                <a:gd name="connsiteY19" fmla="*/ 320040 h 1143000"/>
                <a:gd name="connsiteX20" fmla="*/ 1368209 w 1368209"/>
                <a:gd name="connsiteY20" fmla="*/ 441960 h 1143000"/>
                <a:gd name="connsiteX21" fmla="*/ 1352969 w 1368209"/>
                <a:gd name="connsiteY21" fmla="*/ 746760 h 1143000"/>
                <a:gd name="connsiteX22" fmla="*/ 1337729 w 1368209"/>
                <a:gd name="connsiteY22" fmla="*/ 792480 h 1143000"/>
                <a:gd name="connsiteX23" fmla="*/ 1307249 w 1368209"/>
                <a:gd name="connsiteY23" fmla="*/ 838200 h 1143000"/>
                <a:gd name="connsiteX24" fmla="*/ 1261529 w 1368209"/>
                <a:gd name="connsiteY24" fmla="*/ 883920 h 1143000"/>
                <a:gd name="connsiteX25" fmla="*/ 1185329 w 1368209"/>
                <a:gd name="connsiteY25" fmla="*/ 960120 h 1143000"/>
                <a:gd name="connsiteX26" fmla="*/ 1170089 w 1368209"/>
                <a:gd name="connsiteY26" fmla="*/ 960120 h 1143000"/>
                <a:gd name="connsiteX27" fmla="*/ 1200569 w 1368209"/>
                <a:gd name="connsiteY27" fmla="*/ 914400 h 1143000"/>
                <a:gd name="connsiteX0" fmla="*/ 865289 w 1368209"/>
                <a:gd name="connsiteY0" fmla="*/ 883920 h 1143000"/>
                <a:gd name="connsiteX1" fmla="*/ 866747 w 1368209"/>
                <a:gd name="connsiteY1" fmla="*/ 889493 h 1143000"/>
                <a:gd name="connsiteX2" fmla="*/ 758611 w 1368209"/>
                <a:gd name="connsiteY2" fmla="*/ 944880 h 1143000"/>
                <a:gd name="connsiteX3" fmla="*/ 240449 w 1368209"/>
                <a:gd name="connsiteY3" fmla="*/ 1143000 h 1143000"/>
                <a:gd name="connsiteX4" fmla="*/ 72809 w 1368209"/>
                <a:gd name="connsiteY4" fmla="*/ 990600 h 1143000"/>
                <a:gd name="connsiteX5" fmla="*/ 27089 w 1368209"/>
                <a:gd name="connsiteY5" fmla="*/ 838200 h 1143000"/>
                <a:gd name="connsiteX6" fmla="*/ 11849 w 1368209"/>
                <a:gd name="connsiteY6" fmla="*/ 746760 h 1143000"/>
                <a:gd name="connsiteX7" fmla="*/ 57569 w 1368209"/>
                <a:gd name="connsiteY7" fmla="*/ 350520 h 1143000"/>
                <a:gd name="connsiteX8" fmla="*/ 149009 w 1368209"/>
                <a:gd name="connsiteY8" fmla="*/ 259080 h 1143000"/>
                <a:gd name="connsiteX9" fmla="*/ 194729 w 1368209"/>
                <a:gd name="connsiteY9" fmla="*/ 213360 h 1143000"/>
                <a:gd name="connsiteX10" fmla="*/ 316649 w 1368209"/>
                <a:gd name="connsiteY10" fmla="*/ 137160 h 1143000"/>
                <a:gd name="connsiteX11" fmla="*/ 362369 w 1368209"/>
                <a:gd name="connsiteY11" fmla="*/ 106680 h 1143000"/>
                <a:gd name="connsiteX12" fmla="*/ 560489 w 1368209"/>
                <a:gd name="connsiteY12" fmla="*/ 45720 h 1143000"/>
                <a:gd name="connsiteX13" fmla="*/ 743369 w 1368209"/>
                <a:gd name="connsiteY13" fmla="*/ 0 h 1143000"/>
                <a:gd name="connsiteX14" fmla="*/ 1017689 w 1368209"/>
                <a:gd name="connsiteY14" fmla="*/ 15240 h 1143000"/>
                <a:gd name="connsiteX15" fmla="*/ 1078649 w 1368209"/>
                <a:gd name="connsiteY15" fmla="*/ 30480 h 1143000"/>
                <a:gd name="connsiteX16" fmla="*/ 1185329 w 1368209"/>
                <a:gd name="connsiteY16" fmla="*/ 91440 h 1143000"/>
                <a:gd name="connsiteX17" fmla="*/ 1246289 w 1368209"/>
                <a:gd name="connsiteY17" fmla="*/ 137160 h 1143000"/>
                <a:gd name="connsiteX18" fmla="*/ 1276769 w 1368209"/>
                <a:gd name="connsiteY18" fmla="*/ 182880 h 1143000"/>
                <a:gd name="connsiteX19" fmla="*/ 1352969 w 1368209"/>
                <a:gd name="connsiteY19" fmla="*/ 320040 h 1143000"/>
                <a:gd name="connsiteX20" fmla="*/ 1368209 w 1368209"/>
                <a:gd name="connsiteY20" fmla="*/ 441960 h 1143000"/>
                <a:gd name="connsiteX21" fmla="*/ 1352969 w 1368209"/>
                <a:gd name="connsiteY21" fmla="*/ 746760 h 1143000"/>
                <a:gd name="connsiteX22" fmla="*/ 1337729 w 1368209"/>
                <a:gd name="connsiteY22" fmla="*/ 792480 h 1143000"/>
                <a:gd name="connsiteX23" fmla="*/ 1307249 w 1368209"/>
                <a:gd name="connsiteY23" fmla="*/ 838200 h 1143000"/>
                <a:gd name="connsiteX24" fmla="*/ 1261529 w 1368209"/>
                <a:gd name="connsiteY24" fmla="*/ 883920 h 1143000"/>
                <a:gd name="connsiteX25" fmla="*/ 1185329 w 1368209"/>
                <a:gd name="connsiteY25" fmla="*/ 960120 h 1143000"/>
                <a:gd name="connsiteX26" fmla="*/ 1170089 w 1368209"/>
                <a:gd name="connsiteY26" fmla="*/ 960120 h 1143000"/>
                <a:gd name="connsiteX27" fmla="*/ 1200569 w 1368209"/>
                <a:gd name="connsiteY27" fmla="*/ 914400 h 1143000"/>
                <a:gd name="connsiteX0" fmla="*/ 865289 w 1368209"/>
                <a:gd name="connsiteY0" fmla="*/ 883920 h 1143000"/>
                <a:gd name="connsiteX1" fmla="*/ 866747 w 1368209"/>
                <a:gd name="connsiteY1" fmla="*/ 889493 h 1143000"/>
                <a:gd name="connsiteX2" fmla="*/ 758611 w 1368209"/>
                <a:gd name="connsiteY2" fmla="*/ 944880 h 1143000"/>
                <a:gd name="connsiteX3" fmla="*/ 240449 w 1368209"/>
                <a:gd name="connsiteY3" fmla="*/ 1143000 h 1143000"/>
                <a:gd name="connsiteX4" fmla="*/ 72809 w 1368209"/>
                <a:gd name="connsiteY4" fmla="*/ 990600 h 1143000"/>
                <a:gd name="connsiteX5" fmla="*/ 27089 w 1368209"/>
                <a:gd name="connsiteY5" fmla="*/ 838200 h 1143000"/>
                <a:gd name="connsiteX6" fmla="*/ 11849 w 1368209"/>
                <a:gd name="connsiteY6" fmla="*/ 746760 h 1143000"/>
                <a:gd name="connsiteX7" fmla="*/ 57569 w 1368209"/>
                <a:gd name="connsiteY7" fmla="*/ 350520 h 1143000"/>
                <a:gd name="connsiteX8" fmla="*/ 149009 w 1368209"/>
                <a:gd name="connsiteY8" fmla="*/ 259080 h 1143000"/>
                <a:gd name="connsiteX9" fmla="*/ 194729 w 1368209"/>
                <a:gd name="connsiteY9" fmla="*/ 213360 h 1143000"/>
                <a:gd name="connsiteX10" fmla="*/ 316649 w 1368209"/>
                <a:gd name="connsiteY10" fmla="*/ 137160 h 1143000"/>
                <a:gd name="connsiteX11" fmla="*/ 362369 w 1368209"/>
                <a:gd name="connsiteY11" fmla="*/ 106680 h 1143000"/>
                <a:gd name="connsiteX12" fmla="*/ 560489 w 1368209"/>
                <a:gd name="connsiteY12" fmla="*/ 45720 h 1143000"/>
                <a:gd name="connsiteX13" fmla="*/ 743369 w 1368209"/>
                <a:gd name="connsiteY13" fmla="*/ 0 h 1143000"/>
                <a:gd name="connsiteX14" fmla="*/ 1017689 w 1368209"/>
                <a:gd name="connsiteY14" fmla="*/ 15240 h 1143000"/>
                <a:gd name="connsiteX15" fmla="*/ 1078649 w 1368209"/>
                <a:gd name="connsiteY15" fmla="*/ 30480 h 1143000"/>
                <a:gd name="connsiteX16" fmla="*/ 1185329 w 1368209"/>
                <a:gd name="connsiteY16" fmla="*/ 91440 h 1143000"/>
                <a:gd name="connsiteX17" fmla="*/ 1246289 w 1368209"/>
                <a:gd name="connsiteY17" fmla="*/ 137160 h 1143000"/>
                <a:gd name="connsiteX18" fmla="*/ 1276769 w 1368209"/>
                <a:gd name="connsiteY18" fmla="*/ 182880 h 1143000"/>
                <a:gd name="connsiteX19" fmla="*/ 1352969 w 1368209"/>
                <a:gd name="connsiteY19" fmla="*/ 320040 h 1143000"/>
                <a:gd name="connsiteX20" fmla="*/ 1368209 w 1368209"/>
                <a:gd name="connsiteY20" fmla="*/ 441960 h 1143000"/>
                <a:gd name="connsiteX21" fmla="*/ 1352969 w 1368209"/>
                <a:gd name="connsiteY21" fmla="*/ 746760 h 1143000"/>
                <a:gd name="connsiteX22" fmla="*/ 1337729 w 1368209"/>
                <a:gd name="connsiteY22" fmla="*/ 792480 h 1143000"/>
                <a:gd name="connsiteX23" fmla="*/ 1307249 w 1368209"/>
                <a:gd name="connsiteY23" fmla="*/ 838200 h 1143000"/>
                <a:gd name="connsiteX24" fmla="*/ 1261529 w 1368209"/>
                <a:gd name="connsiteY24" fmla="*/ 883920 h 1143000"/>
                <a:gd name="connsiteX25" fmla="*/ 1185329 w 1368209"/>
                <a:gd name="connsiteY25" fmla="*/ 960120 h 1143000"/>
                <a:gd name="connsiteX26" fmla="*/ 1170089 w 1368209"/>
                <a:gd name="connsiteY26" fmla="*/ 960120 h 1143000"/>
                <a:gd name="connsiteX27" fmla="*/ 1200569 w 1368209"/>
                <a:gd name="connsiteY27" fmla="*/ 914400 h 1143000"/>
                <a:gd name="connsiteX0" fmla="*/ 865289 w 1368209"/>
                <a:gd name="connsiteY0" fmla="*/ 883920 h 1143000"/>
                <a:gd name="connsiteX1" fmla="*/ 866747 w 1368209"/>
                <a:gd name="connsiteY1" fmla="*/ 889493 h 1143000"/>
                <a:gd name="connsiteX2" fmla="*/ 758611 w 1368209"/>
                <a:gd name="connsiteY2" fmla="*/ 944880 h 1143000"/>
                <a:gd name="connsiteX3" fmla="*/ 240449 w 1368209"/>
                <a:gd name="connsiteY3" fmla="*/ 1143000 h 1143000"/>
                <a:gd name="connsiteX4" fmla="*/ 72809 w 1368209"/>
                <a:gd name="connsiteY4" fmla="*/ 990600 h 1143000"/>
                <a:gd name="connsiteX5" fmla="*/ 27089 w 1368209"/>
                <a:gd name="connsiteY5" fmla="*/ 838200 h 1143000"/>
                <a:gd name="connsiteX6" fmla="*/ 11849 w 1368209"/>
                <a:gd name="connsiteY6" fmla="*/ 746760 h 1143000"/>
                <a:gd name="connsiteX7" fmla="*/ 57569 w 1368209"/>
                <a:gd name="connsiteY7" fmla="*/ 350520 h 1143000"/>
                <a:gd name="connsiteX8" fmla="*/ 149009 w 1368209"/>
                <a:gd name="connsiteY8" fmla="*/ 259080 h 1143000"/>
                <a:gd name="connsiteX9" fmla="*/ 194729 w 1368209"/>
                <a:gd name="connsiteY9" fmla="*/ 213360 h 1143000"/>
                <a:gd name="connsiteX10" fmla="*/ 316649 w 1368209"/>
                <a:gd name="connsiteY10" fmla="*/ 137160 h 1143000"/>
                <a:gd name="connsiteX11" fmla="*/ 362369 w 1368209"/>
                <a:gd name="connsiteY11" fmla="*/ 106680 h 1143000"/>
                <a:gd name="connsiteX12" fmla="*/ 560489 w 1368209"/>
                <a:gd name="connsiteY12" fmla="*/ 45720 h 1143000"/>
                <a:gd name="connsiteX13" fmla="*/ 743369 w 1368209"/>
                <a:gd name="connsiteY13" fmla="*/ 0 h 1143000"/>
                <a:gd name="connsiteX14" fmla="*/ 1017689 w 1368209"/>
                <a:gd name="connsiteY14" fmla="*/ 15240 h 1143000"/>
                <a:gd name="connsiteX15" fmla="*/ 1078649 w 1368209"/>
                <a:gd name="connsiteY15" fmla="*/ 30480 h 1143000"/>
                <a:gd name="connsiteX16" fmla="*/ 1185329 w 1368209"/>
                <a:gd name="connsiteY16" fmla="*/ 91440 h 1143000"/>
                <a:gd name="connsiteX17" fmla="*/ 1246289 w 1368209"/>
                <a:gd name="connsiteY17" fmla="*/ 137160 h 1143000"/>
                <a:gd name="connsiteX18" fmla="*/ 1276769 w 1368209"/>
                <a:gd name="connsiteY18" fmla="*/ 182880 h 1143000"/>
                <a:gd name="connsiteX19" fmla="*/ 1352969 w 1368209"/>
                <a:gd name="connsiteY19" fmla="*/ 320040 h 1143000"/>
                <a:gd name="connsiteX20" fmla="*/ 1368209 w 1368209"/>
                <a:gd name="connsiteY20" fmla="*/ 441960 h 1143000"/>
                <a:gd name="connsiteX21" fmla="*/ 1352969 w 1368209"/>
                <a:gd name="connsiteY21" fmla="*/ 746760 h 1143000"/>
                <a:gd name="connsiteX22" fmla="*/ 1337729 w 1368209"/>
                <a:gd name="connsiteY22" fmla="*/ 792480 h 1143000"/>
                <a:gd name="connsiteX23" fmla="*/ 1307249 w 1368209"/>
                <a:gd name="connsiteY23" fmla="*/ 838200 h 1143000"/>
                <a:gd name="connsiteX24" fmla="*/ 1261529 w 1368209"/>
                <a:gd name="connsiteY24" fmla="*/ 883920 h 1143000"/>
                <a:gd name="connsiteX25" fmla="*/ 1185329 w 1368209"/>
                <a:gd name="connsiteY25" fmla="*/ 960120 h 1143000"/>
                <a:gd name="connsiteX26" fmla="*/ 1170089 w 1368209"/>
                <a:gd name="connsiteY26" fmla="*/ 960120 h 1143000"/>
                <a:gd name="connsiteX27" fmla="*/ 1200569 w 1368209"/>
                <a:gd name="connsiteY27" fmla="*/ 914400 h 1143000"/>
                <a:gd name="connsiteX0" fmla="*/ 865289 w 1368209"/>
                <a:gd name="connsiteY0" fmla="*/ 883920 h 1143000"/>
                <a:gd name="connsiteX1" fmla="*/ 866748 w 1368209"/>
                <a:gd name="connsiteY1" fmla="*/ 889493 h 1143000"/>
                <a:gd name="connsiteX2" fmla="*/ 758611 w 1368209"/>
                <a:gd name="connsiteY2" fmla="*/ 944880 h 1143000"/>
                <a:gd name="connsiteX3" fmla="*/ 240449 w 1368209"/>
                <a:gd name="connsiteY3" fmla="*/ 1143000 h 1143000"/>
                <a:gd name="connsiteX4" fmla="*/ 72809 w 1368209"/>
                <a:gd name="connsiteY4" fmla="*/ 990600 h 1143000"/>
                <a:gd name="connsiteX5" fmla="*/ 27089 w 1368209"/>
                <a:gd name="connsiteY5" fmla="*/ 838200 h 1143000"/>
                <a:gd name="connsiteX6" fmla="*/ 11849 w 1368209"/>
                <a:gd name="connsiteY6" fmla="*/ 746760 h 1143000"/>
                <a:gd name="connsiteX7" fmla="*/ 57569 w 1368209"/>
                <a:gd name="connsiteY7" fmla="*/ 350520 h 1143000"/>
                <a:gd name="connsiteX8" fmla="*/ 149009 w 1368209"/>
                <a:gd name="connsiteY8" fmla="*/ 259080 h 1143000"/>
                <a:gd name="connsiteX9" fmla="*/ 194729 w 1368209"/>
                <a:gd name="connsiteY9" fmla="*/ 213360 h 1143000"/>
                <a:gd name="connsiteX10" fmla="*/ 316649 w 1368209"/>
                <a:gd name="connsiteY10" fmla="*/ 137160 h 1143000"/>
                <a:gd name="connsiteX11" fmla="*/ 362369 w 1368209"/>
                <a:gd name="connsiteY11" fmla="*/ 106680 h 1143000"/>
                <a:gd name="connsiteX12" fmla="*/ 560489 w 1368209"/>
                <a:gd name="connsiteY12" fmla="*/ 45720 h 1143000"/>
                <a:gd name="connsiteX13" fmla="*/ 743369 w 1368209"/>
                <a:gd name="connsiteY13" fmla="*/ 0 h 1143000"/>
                <a:gd name="connsiteX14" fmla="*/ 1017689 w 1368209"/>
                <a:gd name="connsiteY14" fmla="*/ 15240 h 1143000"/>
                <a:gd name="connsiteX15" fmla="*/ 1078649 w 1368209"/>
                <a:gd name="connsiteY15" fmla="*/ 30480 h 1143000"/>
                <a:gd name="connsiteX16" fmla="*/ 1185329 w 1368209"/>
                <a:gd name="connsiteY16" fmla="*/ 91440 h 1143000"/>
                <a:gd name="connsiteX17" fmla="*/ 1246289 w 1368209"/>
                <a:gd name="connsiteY17" fmla="*/ 137160 h 1143000"/>
                <a:gd name="connsiteX18" fmla="*/ 1276769 w 1368209"/>
                <a:gd name="connsiteY18" fmla="*/ 182880 h 1143000"/>
                <a:gd name="connsiteX19" fmla="*/ 1352969 w 1368209"/>
                <a:gd name="connsiteY19" fmla="*/ 320040 h 1143000"/>
                <a:gd name="connsiteX20" fmla="*/ 1368209 w 1368209"/>
                <a:gd name="connsiteY20" fmla="*/ 441960 h 1143000"/>
                <a:gd name="connsiteX21" fmla="*/ 1352969 w 1368209"/>
                <a:gd name="connsiteY21" fmla="*/ 746760 h 1143000"/>
                <a:gd name="connsiteX22" fmla="*/ 1337729 w 1368209"/>
                <a:gd name="connsiteY22" fmla="*/ 792480 h 1143000"/>
                <a:gd name="connsiteX23" fmla="*/ 1307249 w 1368209"/>
                <a:gd name="connsiteY23" fmla="*/ 838200 h 1143000"/>
                <a:gd name="connsiteX24" fmla="*/ 1261529 w 1368209"/>
                <a:gd name="connsiteY24" fmla="*/ 883920 h 1143000"/>
                <a:gd name="connsiteX25" fmla="*/ 1185329 w 1368209"/>
                <a:gd name="connsiteY25" fmla="*/ 960120 h 1143000"/>
                <a:gd name="connsiteX26" fmla="*/ 1170089 w 1368209"/>
                <a:gd name="connsiteY26" fmla="*/ 960120 h 1143000"/>
                <a:gd name="connsiteX27" fmla="*/ 1200569 w 1368209"/>
                <a:gd name="connsiteY27" fmla="*/ 914400 h 1143000"/>
                <a:gd name="connsiteX0" fmla="*/ 865289 w 1368209"/>
                <a:gd name="connsiteY0" fmla="*/ 883920 h 1143000"/>
                <a:gd name="connsiteX1" fmla="*/ 866748 w 1368209"/>
                <a:gd name="connsiteY1" fmla="*/ 889493 h 1143000"/>
                <a:gd name="connsiteX2" fmla="*/ 1051798 w 1368209"/>
                <a:gd name="connsiteY2" fmla="*/ 944880 h 1143000"/>
                <a:gd name="connsiteX3" fmla="*/ 240449 w 1368209"/>
                <a:gd name="connsiteY3" fmla="*/ 1143000 h 1143000"/>
                <a:gd name="connsiteX4" fmla="*/ 72809 w 1368209"/>
                <a:gd name="connsiteY4" fmla="*/ 990600 h 1143000"/>
                <a:gd name="connsiteX5" fmla="*/ 27089 w 1368209"/>
                <a:gd name="connsiteY5" fmla="*/ 838200 h 1143000"/>
                <a:gd name="connsiteX6" fmla="*/ 11849 w 1368209"/>
                <a:gd name="connsiteY6" fmla="*/ 746760 h 1143000"/>
                <a:gd name="connsiteX7" fmla="*/ 57569 w 1368209"/>
                <a:gd name="connsiteY7" fmla="*/ 350520 h 1143000"/>
                <a:gd name="connsiteX8" fmla="*/ 149009 w 1368209"/>
                <a:gd name="connsiteY8" fmla="*/ 259080 h 1143000"/>
                <a:gd name="connsiteX9" fmla="*/ 194729 w 1368209"/>
                <a:gd name="connsiteY9" fmla="*/ 213360 h 1143000"/>
                <a:gd name="connsiteX10" fmla="*/ 316649 w 1368209"/>
                <a:gd name="connsiteY10" fmla="*/ 137160 h 1143000"/>
                <a:gd name="connsiteX11" fmla="*/ 362369 w 1368209"/>
                <a:gd name="connsiteY11" fmla="*/ 106680 h 1143000"/>
                <a:gd name="connsiteX12" fmla="*/ 560489 w 1368209"/>
                <a:gd name="connsiteY12" fmla="*/ 45720 h 1143000"/>
                <a:gd name="connsiteX13" fmla="*/ 743369 w 1368209"/>
                <a:gd name="connsiteY13" fmla="*/ 0 h 1143000"/>
                <a:gd name="connsiteX14" fmla="*/ 1017689 w 1368209"/>
                <a:gd name="connsiteY14" fmla="*/ 15240 h 1143000"/>
                <a:gd name="connsiteX15" fmla="*/ 1078649 w 1368209"/>
                <a:gd name="connsiteY15" fmla="*/ 30480 h 1143000"/>
                <a:gd name="connsiteX16" fmla="*/ 1185329 w 1368209"/>
                <a:gd name="connsiteY16" fmla="*/ 91440 h 1143000"/>
                <a:gd name="connsiteX17" fmla="*/ 1246289 w 1368209"/>
                <a:gd name="connsiteY17" fmla="*/ 137160 h 1143000"/>
                <a:gd name="connsiteX18" fmla="*/ 1276769 w 1368209"/>
                <a:gd name="connsiteY18" fmla="*/ 182880 h 1143000"/>
                <a:gd name="connsiteX19" fmla="*/ 1352969 w 1368209"/>
                <a:gd name="connsiteY19" fmla="*/ 320040 h 1143000"/>
                <a:gd name="connsiteX20" fmla="*/ 1368209 w 1368209"/>
                <a:gd name="connsiteY20" fmla="*/ 441960 h 1143000"/>
                <a:gd name="connsiteX21" fmla="*/ 1352969 w 1368209"/>
                <a:gd name="connsiteY21" fmla="*/ 746760 h 1143000"/>
                <a:gd name="connsiteX22" fmla="*/ 1337729 w 1368209"/>
                <a:gd name="connsiteY22" fmla="*/ 792480 h 1143000"/>
                <a:gd name="connsiteX23" fmla="*/ 1307249 w 1368209"/>
                <a:gd name="connsiteY23" fmla="*/ 838200 h 1143000"/>
                <a:gd name="connsiteX24" fmla="*/ 1261529 w 1368209"/>
                <a:gd name="connsiteY24" fmla="*/ 883920 h 1143000"/>
                <a:gd name="connsiteX25" fmla="*/ 1185329 w 1368209"/>
                <a:gd name="connsiteY25" fmla="*/ 960120 h 1143000"/>
                <a:gd name="connsiteX26" fmla="*/ 1170089 w 1368209"/>
                <a:gd name="connsiteY26" fmla="*/ 960120 h 1143000"/>
                <a:gd name="connsiteX27" fmla="*/ 1200569 w 1368209"/>
                <a:gd name="connsiteY27" fmla="*/ 914400 h 1143000"/>
                <a:gd name="connsiteX0" fmla="*/ 865289 w 1368209"/>
                <a:gd name="connsiteY0" fmla="*/ 883920 h 1143000"/>
                <a:gd name="connsiteX1" fmla="*/ 866748 w 1368209"/>
                <a:gd name="connsiteY1" fmla="*/ 889493 h 1143000"/>
                <a:gd name="connsiteX2" fmla="*/ 240449 w 1368209"/>
                <a:gd name="connsiteY2" fmla="*/ 1143000 h 1143000"/>
                <a:gd name="connsiteX3" fmla="*/ 72809 w 1368209"/>
                <a:gd name="connsiteY3" fmla="*/ 990600 h 1143000"/>
                <a:gd name="connsiteX4" fmla="*/ 27089 w 1368209"/>
                <a:gd name="connsiteY4" fmla="*/ 838200 h 1143000"/>
                <a:gd name="connsiteX5" fmla="*/ 11849 w 1368209"/>
                <a:gd name="connsiteY5" fmla="*/ 746760 h 1143000"/>
                <a:gd name="connsiteX6" fmla="*/ 57569 w 1368209"/>
                <a:gd name="connsiteY6" fmla="*/ 350520 h 1143000"/>
                <a:gd name="connsiteX7" fmla="*/ 149009 w 1368209"/>
                <a:gd name="connsiteY7" fmla="*/ 259080 h 1143000"/>
                <a:gd name="connsiteX8" fmla="*/ 194729 w 1368209"/>
                <a:gd name="connsiteY8" fmla="*/ 213360 h 1143000"/>
                <a:gd name="connsiteX9" fmla="*/ 316649 w 1368209"/>
                <a:gd name="connsiteY9" fmla="*/ 137160 h 1143000"/>
                <a:gd name="connsiteX10" fmla="*/ 362369 w 1368209"/>
                <a:gd name="connsiteY10" fmla="*/ 106680 h 1143000"/>
                <a:gd name="connsiteX11" fmla="*/ 560489 w 1368209"/>
                <a:gd name="connsiteY11" fmla="*/ 45720 h 1143000"/>
                <a:gd name="connsiteX12" fmla="*/ 743369 w 1368209"/>
                <a:gd name="connsiteY12" fmla="*/ 0 h 1143000"/>
                <a:gd name="connsiteX13" fmla="*/ 1017689 w 1368209"/>
                <a:gd name="connsiteY13" fmla="*/ 15240 h 1143000"/>
                <a:gd name="connsiteX14" fmla="*/ 1078649 w 1368209"/>
                <a:gd name="connsiteY14" fmla="*/ 30480 h 1143000"/>
                <a:gd name="connsiteX15" fmla="*/ 1185329 w 1368209"/>
                <a:gd name="connsiteY15" fmla="*/ 91440 h 1143000"/>
                <a:gd name="connsiteX16" fmla="*/ 1246289 w 1368209"/>
                <a:gd name="connsiteY16" fmla="*/ 137160 h 1143000"/>
                <a:gd name="connsiteX17" fmla="*/ 1276769 w 1368209"/>
                <a:gd name="connsiteY17" fmla="*/ 182880 h 1143000"/>
                <a:gd name="connsiteX18" fmla="*/ 1352969 w 1368209"/>
                <a:gd name="connsiteY18" fmla="*/ 320040 h 1143000"/>
                <a:gd name="connsiteX19" fmla="*/ 1368209 w 1368209"/>
                <a:gd name="connsiteY19" fmla="*/ 441960 h 1143000"/>
                <a:gd name="connsiteX20" fmla="*/ 1352969 w 1368209"/>
                <a:gd name="connsiteY20" fmla="*/ 746760 h 1143000"/>
                <a:gd name="connsiteX21" fmla="*/ 1337729 w 1368209"/>
                <a:gd name="connsiteY21" fmla="*/ 792480 h 1143000"/>
                <a:gd name="connsiteX22" fmla="*/ 1307249 w 1368209"/>
                <a:gd name="connsiteY22" fmla="*/ 838200 h 1143000"/>
                <a:gd name="connsiteX23" fmla="*/ 1261529 w 1368209"/>
                <a:gd name="connsiteY23" fmla="*/ 883920 h 1143000"/>
                <a:gd name="connsiteX24" fmla="*/ 1185329 w 1368209"/>
                <a:gd name="connsiteY24" fmla="*/ 960120 h 1143000"/>
                <a:gd name="connsiteX25" fmla="*/ 1170089 w 1368209"/>
                <a:gd name="connsiteY25" fmla="*/ 960120 h 1143000"/>
                <a:gd name="connsiteX26" fmla="*/ 1200569 w 1368209"/>
                <a:gd name="connsiteY26" fmla="*/ 914400 h 1143000"/>
                <a:gd name="connsiteX0" fmla="*/ 865289 w 1368209"/>
                <a:gd name="connsiteY0" fmla="*/ 883920 h 1143000"/>
                <a:gd name="connsiteX1" fmla="*/ 866748 w 1368209"/>
                <a:gd name="connsiteY1" fmla="*/ 889493 h 1143000"/>
                <a:gd name="connsiteX2" fmla="*/ 240449 w 1368209"/>
                <a:gd name="connsiteY2" fmla="*/ 1143000 h 1143000"/>
                <a:gd name="connsiteX3" fmla="*/ 72809 w 1368209"/>
                <a:gd name="connsiteY3" fmla="*/ 990600 h 1143000"/>
                <a:gd name="connsiteX4" fmla="*/ 27089 w 1368209"/>
                <a:gd name="connsiteY4" fmla="*/ 838200 h 1143000"/>
                <a:gd name="connsiteX5" fmla="*/ 11849 w 1368209"/>
                <a:gd name="connsiteY5" fmla="*/ 746760 h 1143000"/>
                <a:gd name="connsiteX6" fmla="*/ 57569 w 1368209"/>
                <a:gd name="connsiteY6" fmla="*/ 350520 h 1143000"/>
                <a:gd name="connsiteX7" fmla="*/ 149009 w 1368209"/>
                <a:gd name="connsiteY7" fmla="*/ 259080 h 1143000"/>
                <a:gd name="connsiteX8" fmla="*/ 194729 w 1368209"/>
                <a:gd name="connsiteY8" fmla="*/ 213360 h 1143000"/>
                <a:gd name="connsiteX9" fmla="*/ 316649 w 1368209"/>
                <a:gd name="connsiteY9" fmla="*/ 137160 h 1143000"/>
                <a:gd name="connsiteX10" fmla="*/ 362369 w 1368209"/>
                <a:gd name="connsiteY10" fmla="*/ 106680 h 1143000"/>
                <a:gd name="connsiteX11" fmla="*/ 560489 w 1368209"/>
                <a:gd name="connsiteY11" fmla="*/ 45720 h 1143000"/>
                <a:gd name="connsiteX12" fmla="*/ 743369 w 1368209"/>
                <a:gd name="connsiteY12" fmla="*/ 0 h 1143000"/>
                <a:gd name="connsiteX13" fmla="*/ 1017689 w 1368209"/>
                <a:gd name="connsiteY13" fmla="*/ 15240 h 1143000"/>
                <a:gd name="connsiteX14" fmla="*/ 1078649 w 1368209"/>
                <a:gd name="connsiteY14" fmla="*/ 30480 h 1143000"/>
                <a:gd name="connsiteX15" fmla="*/ 1185329 w 1368209"/>
                <a:gd name="connsiteY15" fmla="*/ 91440 h 1143000"/>
                <a:gd name="connsiteX16" fmla="*/ 1246289 w 1368209"/>
                <a:gd name="connsiteY16" fmla="*/ 137160 h 1143000"/>
                <a:gd name="connsiteX17" fmla="*/ 1276769 w 1368209"/>
                <a:gd name="connsiteY17" fmla="*/ 182880 h 1143000"/>
                <a:gd name="connsiteX18" fmla="*/ 1352969 w 1368209"/>
                <a:gd name="connsiteY18" fmla="*/ 320040 h 1143000"/>
                <a:gd name="connsiteX19" fmla="*/ 1368209 w 1368209"/>
                <a:gd name="connsiteY19" fmla="*/ 441960 h 1143000"/>
                <a:gd name="connsiteX20" fmla="*/ 1352969 w 1368209"/>
                <a:gd name="connsiteY20" fmla="*/ 746760 h 1143000"/>
                <a:gd name="connsiteX21" fmla="*/ 1337729 w 1368209"/>
                <a:gd name="connsiteY21" fmla="*/ 792480 h 1143000"/>
                <a:gd name="connsiteX22" fmla="*/ 1307249 w 1368209"/>
                <a:gd name="connsiteY22" fmla="*/ 838200 h 1143000"/>
                <a:gd name="connsiteX23" fmla="*/ 1261529 w 1368209"/>
                <a:gd name="connsiteY23" fmla="*/ 883920 h 1143000"/>
                <a:gd name="connsiteX24" fmla="*/ 1185329 w 1368209"/>
                <a:gd name="connsiteY24" fmla="*/ 960120 h 1143000"/>
                <a:gd name="connsiteX25" fmla="*/ 1170089 w 1368209"/>
                <a:gd name="connsiteY25" fmla="*/ 960120 h 1143000"/>
                <a:gd name="connsiteX26" fmla="*/ 1200569 w 1368209"/>
                <a:gd name="connsiteY26" fmla="*/ 914400 h 1143000"/>
                <a:gd name="connsiteX0" fmla="*/ 865289 w 1368209"/>
                <a:gd name="connsiteY0" fmla="*/ 883920 h 1143000"/>
                <a:gd name="connsiteX1" fmla="*/ 866748 w 1368209"/>
                <a:gd name="connsiteY1" fmla="*/ 889493 h 1143000"/>
                <a:gd name="connsiteX2" fmla="*/ 240449 w 1368209"/>
                <a:gd name="connsiteY2" fmla="*/ 1143000 h 1143000"/>
                <a:gd name="connsiteX3" fmla="*/ 72809 w 1368209"/>
                <a:gd name="connsiteY3" fmla="*/ 990600 h 1143000"/>
                <a:gd name="connsiteX4" fmla="*/ 27089 w 1368209"/>
                <a:gd name="connsiteY4" fmla="*/ 838200 h 1143000"/>
                <a:gd name="connsiteX5" fmla="*/ 11849 w 1368209"/>
                <a:gd name="connsiteY5" fmla="*/ 746760 h 1143000"/>
                <a:gd name="connsiteX6" fmla="*/ 57569 w 1368209"/>
                <a:gd name="connsiteY6" fmla="*/ 350520 h 1143000"/>
                <a:gd name="connsiteX7" fmla="*/ 149009 w 1368209"/>
                <a:gd name="connsiteY7" fmla="*/ 259080 h 1143000"/>
                <a:gd name="connsiteX8" fmla="*/ 194729 w 1368209"/>
                <a:gd name="connsiteY8" fmla="*/ 213360 h 1143000"/>
                <a:gd name="connsiteX9" fmla="*/ 316649 w 1368209"/>
                <a:gd name="connsiteY9" fmla="*/ 137160 h 1143000"/>
                <a:gd name="connsiteX10" fmla="*/ 362369 w 1368209"/>
                <a:gd name="connsiteY10" fmla="*/ 106680 h 1143000"/>
                <a:gd name="connsiteX11" fmla="*/ 560489 w 1368209"/>
                <a:gd name="connsiteY11" fmla="*/ 45720 h 1143000"/>
                <a:gd name="connsiteX12" fmla="*/ 743369 w 1368209"/>
                <a:gd name="connsiteY12" fmla="*/ 0 h 1143000"/>
                <a:gd name="connsiteX13" fmla="*/ 1017689 w 1368209"/>
                <a:gd name="connsiteY13" fmla="*/ 15240 h 1143000"/>
                <a:gd name="connsiteX14" fmla="*/ 1078649 w 1368209"/>
                <a:gd name="connsiteY14" fmla="*/ 30480 h 1143000"/>
                <a:gd name="connsiteX15" fmla="*/ 1185329 w 1368209"/>
                <a:gd name="connsiteY15" fmla="*/ 91440 h 1143000"/>
                <a:gd name="connsiteX16" fmla="*/ 1246289 w 1368209"/>
                <a:gd name="connsiteY16" fmla="*/ 137160 h 1143000"/>
                <a:gd name="connsiteX17" fmla="*/ 1276769 w 1368209"/>
                <a:gd name="connsiteY17" fmla="*/ 182880 h 1143000"/>
                <a:gd name="connsiteX18" fmla="*/ 1352969 w 1368209"/>
                <a:gd name="connsiteY18" fmla="*/ 320040 h 1143000"/>
                <a:gd name="connsiteX19" fmla="*/ 1368209 w 1368209"/>
                <a:gd name="connsiteY19" fmla="*/ 441960 h 1143000"/>
                <a:gd name="connsiteX20" fmla="*/ 1352969 w 1368209"/>
                <a:gd name="connsiteY20" fmla="*/ 746760 h 1143000"/>
                <a:gd name="connsiteX21" fmla="*/ 1337729 w 1368209"/>
                <a:gd name="connsiteY21" fmla="*/ 792480 h 1143000"/>
                <a:gd name="connsiteX22" fmla="*/ 1307249 w 1368209"/>
                <a:gd name="connsiteY22" fmla="*/ 838200 h 1143000"/>
                <a:gd name="connsiteX23" fmla="*/ 1261529 w 1368209"/>
                <a:gd name="connsiteY23" fmla="*/ 883920 h 1143000"/>
                <a:gd name="connsiteX24" fmla="*/ 1185329 w 1368209"/>
                <a:gd name="connsiteY24" fmla="*/ 960120 h 1143000"/>
                <a:gd name="connsiteX25" fmla="*/ 1170089 w 1368209"/>
                <a:gd name="connsiteY25" fmla="*/ 960120 h 1143000"/>
                <a:gd name="connsiteX26" fmla="*/ 1200569 w 1368209"/>
                <a:gd name="connsiteY26" fmla="*/ 914400 h 1143000"/>
                <a:gd name="connsiteX0" fmla="*/ 865289 w 1368209"/>
                <a:gd name="connsiteY0" fmla="*/ 883920 h 1143000"/>
                <a:gd name="connsiteX1" fmla="*/ 866748 w 1368209"/>
                <a:gd name="connsiteY1" fmla="*/ 889493 h 1143000"/>
                <a:gd name="connsiteX2" fmla="*/ 533637 w 1368209"/>
                <a:gd name="connsiteY2" fmla="*/ 1143000 h 1143000"/>
                <a:gd name="connsiteX3" fmla="*/ 72809 w 1368209"/>
                <a:gd name="connsiteY3" fmla="*/ 990600 h 1143000"/>
                <a:gd name="connsiteX4" fmla="*/ 27089 w 1368209"/>
                <a:gd name="connsiteY4" fmla="*/ 838200 h 1143000"/>
                <a:gd name="connsiteX5" fmla="*/ 11849 w 1368209"/>
                <a:gd name="connsiteY5" fmla="*/ 746760 h 1143000"/>
                <a:gd name="connsiteX6" fmla="*/ 57569 w 1368209"/>
                <a:gd name="connsiteY6" fmla="*/ 350520 h 1143000"/>
                <a:gd name="connsiteX7" fmla="*/ 149009 w 1368209"/>
                <a:gd name="connsiteY7" fmla="*/ 259080 h 1143000"/>
                <a:gd name="connsiteX8" fmla="*/ 194729 w 1368209"/>
                <a:gd name="connsiteY8" fmla="*/ 213360 h 1143000"/>
                <a:gd name="connsiteX9" fmla="*/ 316649 w 1368209"/>
                <a:gd name="connsiteY9" fmla="*/ 137160 h 1143000"/>
                <a:gd name="connsiteX10" fmla="*/ 362369 w 1368209"/>
                <a:gd name="connsiteY10" fmla="*/ 106680 h 1143000"/>
                <a:gd name="connsiteX11" fmla="*/ 560489 w 1368209"/>
                <a:gd name="connsiteY11" fmla="*/ 45720 h 1143000"/>
                <a:gd name="connsiteX12" fmla="*/ 743369 w 1368209"/>
                <a:gd name="connsiteY12" fmla="*/ 0 h 1143000"/>
                <a:gd name="connsiteX13" fmla="*/ 1017689 w 1368209"/>
                <a:gd name="connsiteY13" fmla="*/ 15240 h 1143000"/>
                <a:gd name="connsiteX14" fmla="*/ 1078649 w 1368209"/>
                <a:gd name="connsiteY14" fmla="*/ 30480 h 1143000"/>
                <a:gd name="connsiteX15" fmla="*/ 1185329 w 1368209"/>
                <a:gd name="connsiteY15" fmla="*/ 91440 h 1143000"/>
                <a:gd name="connsiteX16" fmla="*/ 1246289 w 1368209"/>
                <a:gd name="connsiteY16" fmla="*/ 137160 h 1143000"/>
                <a:gd name="connsiteX17" fmla="*/ 1276769 w 1368209"/>
                <a:gd name="connsiteY17" fmla="*/ 182880 h 1143000"/>
                <a:gd name="connsiteX18" fmla="*/ 1352969 w 1368209"/>
                <a:gd name="connsiteY18" fmla="*/ 320040 h 1143000"/>
                <a:gd name="connsiteX19" fmla="*/ 1368209 w 1368209"/>
                <a:gd name="connsiteY19" fmla="*/ 441960 h 1143000"/>
                <a:gd name="connsiteX20" fmla="*/ 1352969 w 1368209"/>
                <a:gd name="connsiteY20" fmla="*/ 746760 h 1143000"/>
                <a:gd name="connsiteX21" fmla="*/ 1337729 w 1368209"/>
                <a:gd name="connsiteY21" fmla="*/ 792480 h 1143000"/>
                <a:gd name="connsiteX22" fmla="*/ 1307249 w 1368209"/>
                <a:gd name="connsiteY22" fmla="*/ 838200 h 1143000"/>
                <a:gd name="connsiteX23" fmla="*/ 1261529 w 1368209"/>
                <a:gd name="connsiteY23" fmla="*/ 883920 h 1143000"/>
                <a:gd name="connsiteX24" fmla="*/ 1185329 w 1368209"/>
                <a:gd name="connsiteY24" fmla="*/ 960120 h 1143000"/>
                <a:gd name="connsiteX25" fmla="*/ 1170089 w 1368209"/>
                <a:gd name="connsiteY25" fmla="*/ 960120 h 1143000"/>
                <a:gd name="connsiteX26" fmla="*/ 1200569 w 1368209"/>
                <a:gd name="connsiteY26" fmla="*/ 914400 h 1143000"/>
                <a:gd name="connsiteX0" fmla="*/ 865289 w 1368209"/>
                <a:gd name="connsiteY0" fmla="*/ 883920 h 1143000"/>
                <a:gd name="connsiteX1" fmla="*/ 866748 w 1368209"/>
                <a:gd name="connsiteY1" fmla="*/ 889493 h 1143000"/>
                <a:gd name="connsiteX2" fmla="*/ 533637 w 1368209"/>
                <a:gd name="connsiteY2" fmla="*/ 1143000 h 1143000"/>
                <a:gd name="connsiteX3" fmla="*/ 72809 w 1368209"/>
                <a:gd name="connsiteY3" fmla="*/ 990600 h 1143000"/>
                <a:gd name="connsiteX4" fmla="*/ 27089 w 1368209"/>
                <a:gd name="connsiteY4" fmla="*/ 838200 h 1143000"/>
                <a:gd name="connsiteX5" fmla="*/ 11849 w 1368209"/>
                <a:gd name="connsiteY5" fmla="*/ 746760 h 1143000"/>
                <a:gd name="connsiteX6" fmla="*/ 57569 w 1368209"/>
                <a:gd name="connsiteY6" fmla="*/ 350520 h 1143000"/>
                <a:gd name="connsiteX7" fmla="*/ 149009 w 1368209"/>
                <a:gd name="connsiteY7" fmla="*/ 259080 h 1143000"/>
                <a:gd name="connsiteX8" fmla="*/ 194729 w 1368209"/>
                <a:gd name="connsiteY8" fmla="*/ 213360 h 1143000"/>
                <a:gd name="connsiteX9" fmla="*/ 316649 w 1368209"/>
                <a:gd name="connsiteY9" fmla="*/ 137160 h 1143000"/>
                <a:gd name="connsiteX10" fmla="*/ 362369 w 1368209"/>
                <a:gd name="connsiteY10" fmla="*/ 106680 h 1143000"/>
                <a:gd name="connsiteX11" fmla="*/ 560489 w 1368209"/>
                <a:gd name="connsiteY11" fmla="*/ 45720 h 1143000"/>
                <a:gd name="connsiteX12" fmla="*/ 743369 w 1368209"/>
                <a:gd name="connsiteY12" fmla="*/ 0 h 1143000"/>
                <a:gd name="connsiteX13" fmla="*/ 1017689 w 1368209"/>
                <a:gd name="connsiteY13" fmla="*/ 15240 h 1143000"/>
                <a:gd name="connsiteX14" fmla="*/ 1078649 w 1368209"/>
                <a:gd name="connsiteY14" fmla="*/ 30480 h 1143000"/>
                <a:gd name="connsiteX15" fmla="*/ 1185329 w 1368209"/>
                <a:gd name="connsiteY15" fmla="*/ 91440 h 1143000"/>
                <a:gd name="connsiteX16" fmla="*/ 1246289 w 1368209"/>
                <a:gd name="connsiteY16" fmla="*/ 137160 h 1143000"/>
                <a:gd name="connsiteX17" fmla="*/ 1276769 w 1368209"/>
                <a:gd name="connsiteY17" fmla="*/ 182880 h 1143000"/>
                <a:gd name="connsiteX18" fmla="*/ 1352969 w 1368209"/>
                <a:gd name="connsiteY18" fmla="*/ 320040 h 1143000"/>
                <a:gd name="connsiteX19" fmla="*/ 1368209 w 1368209"/>
                <a:gd name="connsiteY19" fmla="*/ 441960 h 1143000"/>
                <a:gd name="connsiteX20" fmla="*/ 1352969 w 1368209"/>
                <a:gd name="connsiteY20" fmla="*/ 746760 h 1143000"/>
                <a:gd name="connsiteX21" fmla="*/ 1337729 w 1368209"/>
                <a:gd name="connsiteY21" fmla="*/ 792480 h 1143000"/>
                <a:gd name="connsiteX22" fmla="*/ 1307249 w 1368209"/>
                <a:gd name="connsiteY22" fmla="*/ 838200 h 1143000"/>
                <a:gd name="connsiteX23" fmla="*/ 1261529 w 1368209"/>
                <a:gd name="connsiteY23" fmla="*/ 883920 h 1143000"/>
                <a:gd name="connsiteX24" fmla="*/ 1185329 w 1368209"/>
                <a:gd name="connsiteY24" fmla="*/ 960120 h 1143000"/>
                <a:gd name="connsiteX25" fmla="*/ 1170089 w 1368209"/>
                <a:gd name="connsiteY25" fmla="*/ 960120 h 1143000"/>
                <a:gd name="connsiteX26" fmla="*/ 1200569 w 1368209"/>
                <a:gd name="connsiteY26" fmla="*/ 914400 h 1143000"/>
                <a:gd name="connsiteX0" fmla="*/ 865289 w 1368209"/>
                <a:gd name="connsiteY0" fmla="*/ 883920 h 1166548"/>
                <a:gd name="connsiteX1" fmla="*/ 866748 w 1368209"/>
                <a:gd name="connsiteY1" fmla="*/ 889493 h 1166548"/>
                <a:gd name="connsiteX2" fmla="*/ 533637 w 1368209"/>
                <a:gd name="connsiteY2" fmla="*/ 1143000 h 1166548"/>
                <a:gd name="connsiteX3" fmla="*/ 72809 w 1368209"/>
                <a:gd name="connsiteY3" fmla="*/ 990600 h 1166548"/>
                <a:gd name="connsiteX4" fmla="*/ 27089 w 1368209"/>
                <a:gd name="connsiteY4" fmla="*/ 838200 h 1166548"/>
                <a:gd name="connsiteX5" fmla="*/ 11849 w 1368209"/>
                <a:gd name="connsiteY5" fmla="*/ 746760 h 1166548"/>
                <a:gd name="connsiteX6" fmla="*/ 57569 w 1368209"/>
                <a:gd name="connsiteY6" fmla="*/ 350520 h 1166548"/>
                <a:gd name="connsiteX7" fmla="*/ 149009 w 1368209"/>
                <a:gd name="connsiteY7" fmla="*/ 259080 h 1166548"/>
                <a:gd name="connsiteX8" fmla="*/ 194729 w 1368209"/>
                <a:gd name="connsiteY8" fmla="*/ 213360 h 1166548"/>
                <a:gd name="connsiteX9" fmla="*/ 316649 w 1368209"/>
                <a:gd name="connsiteY9" fmla="*/ 137160 h 1166548"/>
                <a:gd name="connsiteX10" fmla="*/ 362369 w 1368209"/>
                <a:gd name="connsiteY10" fmla="*/ 106680 h 1166548"/>
                <a:gd name="connsiteX11" fmla="*/ 560489 w 1368209"/>
                <a:gd name="connsiteY11" fmla="*/ 45720 h 1166548"/>
                <a:gd name="connsiteX12" fmla="*/ 743369 w 1368209"/>
                <a:gd name="connsiteY12" fmla="*/ 0 h 1166548"/>
                <a:gd name="connsiteX13" fmla="*/ 1017689 w 1368209"/>
                <a:gd name="connsiteY13" fmla="*/ 15240 h 1166548"/>
                <a:gd name="connsiteX14" fmla="*/ 1078649 w 1368209"/>
                <a:gd name="connsiteY14" fmla="*/ 30480 h 1166548"/>
                <a:gd name="connsiteX15" fmla="*/ 1185329 w 1368209"/>
                <a:gd name="connsiteY15" fmla="*/ 91440 h 1166548"/>
                <a:gd name="connsiteX16" fmla="*/ 1246289 w 1368209"/>
                <a:gd name="connsiteY16" fmla="*/ 137160 h 1166548"/>
                <a:gd name="connsiteX17" fmla="*/ 1276769 w 1368209"/>
                <a:gd name="connsiteY17" fmla="*/ 182880 h 1166548"/>
                <a:gd name="connsiteX18" fmla="*/ 1352969 w 1368209"/>
                <a:gd name="connsiteY18" fmla="*/ 320040 h 1166548"/>
                <a:gd name="connsiteX19" fmla="*/ 1368209 w 1368209"/>
                <a:gd name="connsiteY19" fmla="*/ 441960 h 1166548"/>
                <a:gd name="connsiteX20" fmla="*/ 1352969 w 1368209"/>
                <a:gd name="connsiteY20" fmla="*/ 746760 h 1166548"/>
                <a:gd name="connsiteX21" fmla="*/ 1337729 w 1368209"/>
                <a:gd name="connsiteY21" fmla="*/ 792480 h 1166548"/>
                <a:gd name="connsiteX22" fmla="*/ 1307249 w 1368209"/>
                <a:gd name="connsiteY22" fmla="*/ 838200 h 1166548"/>
                <a:gd name="connsiteX23" fmla="*/ 1261529 w 1368209"/>
                <a:gd name="connsiteY23" fmla="*/ 883920 h 1166548"/>
                <a:gd name="connsiteX24" fmla="*/ 1185329 w 1368209"/>
                <a:gd name="connsiteY24" fmla="*/ 960120 h 1166548"/>
                <a:gd name="connsiteX25" fmla="*/ 1170089 w 1368209"/>
                <a:gd name="connsiteY25" fmla="*/ 960120 h 1166548"/>
                <a:gd name="connsiteX26" fmla="*/ 1200569 w 1368209"/>
                <a:gd name="connsiteY26" fmla="*/ 914400 h 1166548"/>
                <a:gd name="connsiteX0" fmla="*/ 865289 w 1368209"/>
                <a:gd name="connsiteY0" fmla="*/ 883920 h 1166548"/>
                <a:gd name="connsiteX1" fmla="*/ 866748 w 1368209"/>
                <a:gd name="connsiteY1" fmla="*/ 889493 h 1166548"/>
                <a:gd name="connsiteX2" fmla="*/ 533637 w 1368209"/>
                <a:gd name="connsiteY2" fmla="*/ 1143000 h 1166548"/>
                <a:gd name="connsiteX3" fmla="*/ 72809 w 1368209"/>
                <a:gd name="connsiteY3" fmla="*/ 990600 h 1166548"/>
                <a:gd name="connsiteX4" fmla="*/ 27089 w 1368209"/>
                <a:gd name="connsiteY4" fmla="*/ 838200 h 1166548"/>
                <a:gd name="connsiteX5" fmla="*/ 11849 w 1368209"/>
                <a:gd name="connsiteY5" fmla="*/ 746760 h 1166548"/>
                <a:gd name="connsiteX6" fmla="*/ 57569 w 1368209"/>
                <a:gd name="connsiteY6" fmla="*/ 350520 h 1166548"/>
                <a:gd name="connsiteX7" fmla="*/ 149009 w 1368209"/>
                <a:gd name="connsiteY7" fmla="*/ 259080 h 1166548"/>
                <a:gd name="connsiteX8" fmla="*/ 194729 w 1368209"/>
                <a:gd name="connsiteY8" fmla="*/ 213360 h 1166548"/>
                <a:gd name="connsiteX9" fmla="*/ 316649 w 1368209"/>
                <a:gd name="connsiteY9" fmla="*/ 137160 h 1166548"/>
                <a:gd name="connsiteX10" fmla="*/ 362369 w 1368209"/>
                <a:gd name="connsiteY10" fmla="*/ 106680 h 1166548"/>
                <a:gd name="connsiteX11" fmla="*/ 560489 w 1368209"/>
                <a:gd name="connsiteY11" fmla="*/ 45720 h 1166548"/>
                <a:gd name="connsiteX12" fmla="*/ 743369 w 1368209"/>
                <a:gd name="connsiteY12" fmla="*/ 0 h 1166548"/>
                <a:gd name="connsiteX13" fmla="*/ 1017689 w 1368209"/>
                <a:gd name="connsiteY13" fmla="*/ 15240 h 1166548"/>
                <a:gd name="connsiteX14" fmla="*/ 1078649 w 1368209"/>
                <a:gd name="connsiteY14" fmla="*/ 30480 h 1166548"/>
                <a:gd name="connsiteX15" fmla="*/ 1185329 w 1368209"/>
                <a:gd name="connsiteY15" fmla="*/ 91440 h 1166548"/>
                <a:gd name="connsiteX16" fmla="*/ 1246289 w 1368209"/>
                <a:gd name="connsiteY16" fmla="*/ 137160 h 1166548"/>
                <a:gd name="connsiteX17" fmla="*/ 1276769 w 1368209"/>
                <a:gd name="connsiteY17" fmla="*/ 182880 h 1166548"/>
                <a:gd name="connsiteX18" fmla="*/ 1352969 w 1368209"/>
                <a:gd name="connsiteY18" fmla="*/ 320040 h 1166548"/>
                <a:gd name="connsiteX19" fmla="*/ 1368209 w 1368209"/>
                <a:gd name="connsiteY19" fmla="*/ 441960 h 1166548"/>
                <a:gd name="connsiteX20" fmla="*/ 1352969 w 1368209"/>
                <a:gd name="connsiteY20" fmla="*/ 746760 h 1166548"/>
                <a:gd name="connsiteX21" fmla="*/ 1337729 w 1368209"/>
                <a:gd name="connsiteY21" fmla="*/ 792480 h 1166548"/>
                <a:gd name="connsiteX22" fmla="*/ 1307249 w 1368209"/>
                <a:gd name="connsiteY22" fmla="*/ 838200 h 1166548"/>
                <a:gd name="connsiteX23" fmla="*/ 1261529 w 1368209"/>
                <a:gd name="connsiteY23" fmla="*/ 883920 h 1166548"/>
                <a:gd name="connsiteX24" fmla="*/ 1185329 w 1368209"/>
                <a:gd name="connsiteY24" fmla="*/ 960120 h 1166548"/>
                <a:gd name="connsiteX25" fmla="*/ 1170089 w 1368209"/>
                <a:gd name="connsiteY25" fmla="*/ 960120 h 1166548"/>
                <a:gd name="connsiteX26" fmla="*/ 1200569 w 1368209"/>
                <a:gd name="connsiteY26" fmla="*/ 914400 h 1166548"/>
                <a:gd name="connsiteX0" fmla="*/ 865289 w 1368209"/>
                <a:gd name="connsiteY0" fmla="*/ 883920 h 1143000"/>
                <a:gd name="connsiteX1" fmla="*/ 533637 w 1368209"/>
                <a:gd name="connsiteY1" fmla="*/ 1143000 h 1143000"/>
                <a:gd name="connsiteX2" fmla="*/ 72809 w 1368209"/>
                <a:gd name="connsiteY2" fmla="*/ 990600 h 1143000"/>
                <a:gd name="connsiteX3" fmla="*/ 27089 w 1368209"/>
                <a:gd name="connsiteY3" fmla="*/ 838200 h 1143000"/>
                <a:gd name="connsiteX4" fmla="*/ 11849 w 1368209"/>
                <a:gd name="connsiteY4" fmla="*/ 746760 h 1143000"/>
                <a:gd name="connsiteX5" fmla="*/ 57569 w 1368209"/>
                <a:gd name="connsiteY5" fmla="*/ 350520 h 1143000"/>
                <a:gd name="connsiteX6" fmla="*/ 149009 w 1368209"/>
                <a:gd name="connsiteY6" fmla="*/ 259080 h 1143000"/>
                <a:gd name="connsiteX7" fmla="*/ 194729 w 1368209"/>
                <a:gd name="connsiteY7" fmla="*/ 213360 h 1143000"/>
                <a:gd name="connsiteX8" fmla="*/ 316649 w 1368209"/>
                <a:gd name="connsiteY8" fmla="*/ 137160 h 1143000"/>
                <a:gd name="connsiteX9" fmla="*/ 362369 w 1368209"/>
                <a:gd name="connsiteY9" fmla="*/ 106680 h 1143000"/>
                <a:gd name="connsiteX10" fmla="*/ 560489 w 1368209"/>
                <a:gd name="connsiteY10" fmla="*/ 45720 h 1143000"/>
                <a:gd name="connsiteX11" fmla="*/ 743369 w 1368209"/>
                <a:gd name="connsiteY11" fmla="*/ 0 h 1143000"/>
                <a:gd name="connsiteX12" fmla="*/ 1017689 w 1368209"/>
                <a:gd name="connsiteY12" fmla="*/ 15240 h 1143000"/>
                <a:gd name="connsiteX13" fmla="*/ 1078649 w 1368209"/>
                <a:gd name="connsiteY13" fmla="*/ 30480 h 1143000"/>
                <a:gd name="connsiteX14" fmla="*/ 1185329 w 1368209"/>
                <a:gd name="connsiteY14" fmla="*/ 91440 h 1143000"/>
                <a:gd name="connsiteX15" fmla="*/ 1246289 w 1368209"/>
                <a:gd name="connsiteY15" fmla="*/ 137160 h 1143000"/>
                <a:gd name="connsiteX16" fmla="*/ 1276769 w 1368209"/>
                <a:gd name="connsiteY16" fmla="*/ 182880 h 1143000"/>
                <a:gd name="connsiteX17" fmla="*/ 1352969 w 1368209"/>
                <a:gd name="connsiteY17" fmla="*/ 320040 h 1143000"/>
                <a:gd name="connsiteX18" fmla="*/ 1368209 w 1368209"/>
                <a:gd name="connsiteY18" fmla="*/ 441960 h 1143000"/>
                <a:gd name="connsiteX19" fmla="*/ 1352969 w 1368209"/>
                <a:gd name="connsiteY19" fmla="*/ 746760 h 1143000"/>
                <a:gd name="connsiteX20" fmla="*/ 1337729 w 1368209"/>
                <a:gd name="connsiteY20" fmla="*/ 792480 h 1143000"/>
                <a:gd name="connsiteX21" fmla="*/ 1307249 w 1368209"/>
                <a:gd name="connsiteY21" fmla="*/ 838200 h 1143000"/>
                <a:gd name="connsiteX22" fmla="*/ 1261529 w 1368209"/>
                <a:gd name="connsiteY22" fmla="*/ 883920 h 1143000"/>
                <a:gd name="connsiteX23" fmla="*/ 1185329 w 1368209"/>
                <a:gd name="connsiteY23" fmla="*/ 960120 h 1143000"/>
                <a:gd name="connsiteX24" fmla="*/ 1170089 w 1368209"/>
                <a:gd name="connsiteY24" fmla="*/ 960120 h 1143000"/>
                <a:gd name="connsiteX25" fmla="*/ 1200569 w 1368209"/>
                <a:gd name="connsiteY25" fmla="*/ 914400 h 1143000"/>
                <a:gd name="connsiteX0" fmla="*/ 1158477 w 1368209"/>
                <a:gd name="connsiteY0" fmla="*/ 883921 h 1143000"/>
                <a:gd name="connsiteX1" fmla="*/ 533637 w 1368209"/>
                <a:gd name="connsiteY1" fmla="*/ 1143000 h 1143000"/>
                <a:gd name="connsiteX2" fmla="*/ 72809 w 1368209"/>
                <a:gd name="connsiteY2" fmla="*/ 990600 h 1143000"/>
                <a:gd name="connsiteX3" fmla="*/ 27089 w 1368209"/>
                <a:gd name="connsiteY3" fmla="*/ 838200 h 1143000"/>
                <a:gd name="connsiteX4" fmla="*/ 11849 w 1368209"/>
                <a:gd name="connsiteY4" fmla="*/ 746760 h 1143000"/>
                <a:gd name="connsiteX5" fmla="*/ 57569 w 1368209"/>
                <a:gd name="connsiteY5" fmla="*/ 350520 h 1143000"/>
                <a:gd name="connsiteX6" fmla="*/ 149009 w 1368209"/>
                <a:gd name="connsiteY6" fmla="*/ 259080 h 1143000"/>
                <a:gd name="connsiteX7" fmla="*/ 194729 w 1368209"/>
                <a:gd name="connsiteY7" fmla="*/ 213360 h 1143000"/>
                <a:gd name="connsiteX8" fmla="*/ 316649 w 1368209"/>
                <a:gd name="connsiteY8" fmla="*/ 137160 h 1143000"/>
                <a:gd name="connsiteX9" fmla="*/ 362369 w 1368209"/>
                <a:gd name="connsiteY9" fmla="*/ 106680 h 1143000"/>
                <a:gd name="connsiteX10" fmla="*/ 560489 w 1368209"/>
                <a:gd name="connsiteY10" fmla="*/ 45720 h 1143000"/>
                <a:gd name="connsiteX11" fmla="*/ 743369 w 1368209"/>
                <a:gd name="connsiteY11" fmla="*/ 0 h 1143000"/>
                <a:gd name="connsiteX12" fmla="*/ 1017689 w 1368209"/>
                <a:gd name="connsiteY12" fmla="*/ 15240 h 1143000"/>
                <a:gd name="connsiteX13" fmla="*/ 1078649 w 1368209"/>
                <a:gd name="connsiteY13" fmla="*/ 30480 h 1143000"/>
                <a:gd name="connsiteX14" fmla="*/ 1185329 w 1368209"/>
                <a:gd name="connsiteY14" fmla="*/ 91440 h 1143000"/>
                <a:gd name="connsiteX15" fmla="*/ 1246289 w 1368209"/>
                <a:gd name="connsiteY15" fmla="*/ 137160 h 1143000"/>
                <a:gd name="connsiteX16" fmla="*/ 1276769 w 1368209"/>
                <a:gd name="connsiteY16" fmla="*/ 182880 h 1143000"/>
                <a:gd name="connsiteX17" fmla="*/ 1352969 w 1368209"/>
                <a:gd name="connsiteY17" fmla="*/ 320040 h 1143000"/>
                <a:gd name="connsiteX18" fmla="*/ 1368209 w 1368209"/>
                <a:gd name="connsiteY18" fmla="*/ 441960 h 1143000"/>
                <a:gd name="connsiteX19" fmla="*/ 1352969 w 1368209"/>
                <a:gd name="connsiteY19" fmla="*/ 746760 h 1143000"/>
                <a:gd name="connsiteX20" fmla="*/ 1337729 w 1368209"/>
                <a:gd name="connsiteY20" fmla="*/ 792480 h 1143000"/>
                <a:gd name="connsiteX21" fmla="*/ 1307249 w 1368209"/>
                <a:gd name="connsiteY21" fmla="*/ 838200 h 1143000"/>
                <a:gd name="connsiteX22" fmla="*/ 1261529 w 1368209"/>
                <a:gd name="connsiteY22" fmla="*/ 883920 h 1143000"/>
                <a:gd name="connsiteX23" fmla="*/ 1185329 w 1368209"/>
                <a:gd name="connsiteY23" fmla="*/ 960120 h 1143000"/>
                <a:gd name="connsiteX24" fmla="*/ 1170089 w 1368209"/>
                <a:gd name="connsiteY24" fmla="*/ 960120 h 1143000"/>
                <a:gd name="connsiteX25" fmla="*/ 1200569 w 1368209"/>
                <a:gd name="connsiteY25" fmla="*/ 914400 h 1143000"/>
                <a:gd name="connsiteX0" fmla="*/ 1158477 w 1368209"/>
                <a:gd name="connsiteY0" fmla="*/ 883921 h 1143000"/>
                <a:gd name="connsiteX1" fmla="*/ 533637 w 1368209"/>
                <a:gd name="connsiteY1" fmla="*/ 1143000 h 1143000"/>
                <a:gd name="connsiteX2" fmla="*/ 72809 w 1368209"/>
                <a:gd name="connsiteY2" fmla="*/ 990600 h 1143000"/>
                <a:gd name="connsiteX3" fmla="*/ 27089 w 1368209"/>
                <a:gd name="connsiteY3" fmla="*/ 838200 h 1143000"/>
                <a:gd name="connsiteX4" fmla="*/ 11849 w 1368209"/>
                <a:gd name="connsiteY4" fmla="*/ 746760 h 1143000"/>
                <a:gd name="connsiteX5" fmla="*/ 57569 w 1368209"/>
                <a:gd name="connsiteY5" fmla="*/ 350520 h 1143000"/>
                <a:gd name="connsiteX6" fmla="*/ 149009 w 1368209"/>
                <a:gd name="connsiteY6" fmla="*/ 259080 h 1143000"/>
                <a:gd name="connsiteX7" fmla="*/ 194729 w 1368209"/>
                <a:gd name="connsiteY7" fmla="*/ 213360 h 1143000"/>
                <a:gd name="connsiteX8" fmla="*/ 316649 w 1368209"/>
                <a:gd name="connsiteY8" fmla="*/ 137160 h 1143000"/>
                <a:gd name="connsiteX9" fmla="*/ 362369 w 1368209"/>
                <a:gd name="connsiteY9" fmla="*/ 106680 h 1143000"/>
                <a:gd name="connsiteX10" fmla="*/ 560489 w 1368209"/>
                <a:gd name="connsiteY10" fmla="*/ 45720 h 1143000"/>
                <a:gd name="connsiteX11" fmla="*/ 743369 w 1368209"/>
                <a:gd name="connsiteY11" fmla="*/ 0 h 1143000"/>
                <a:gd name="connsiteX12" fmla="*/ 1017689 w 1368209"/>
                <a:gd name="connsiteY12" fmla="*/ 15240 h 1143000"/>
                <a:gd name="connsiteX13" fmla="*/ 1078649 w 1368209"/>
                <a:gd name="connsiteY13" fmla="*/ 30480 h 1143000"/>
                <a:gd name="connsiteX14" fmla="*/ 1185329 w 1368209"/>
                <a:gd name="connsiteY14" fmla="*/ 91440 h 1143000"/>
                <a:gd name="connsiteX15" fmla="*/ 1246289 w 1368209"/>
                <a:gd name="connsiteY15" fmla="*/ 137160 h 1143000"/>
                <a:gd name="connsiteX16" fmla="*/ 1276769 w 1368209"/>
                <a:gd name="connsiteY16" fmla="*/ 182880 h 1143000"/>
                <a:gd name="connsiteX17" fmla="*/ 1352969 w 1368209"/>
                <a:gd name="connsiteY17" fmla="*/ 320040 h 1143000"/>
                <a:gd name="connsiteX18" fmla="*/ 1368209 w 1368209"/>
                <a:gd name="connsiteY18" fmla="*/ 441960 h 1143000"/>
                <a:gd name="connsiteX19" fmla="*/ 1352969 w 1368209"/>
                <a:gd name="connsiteY19" fmla="*/ 746760 h 1143000"/>
                <a:gd name="connsiteX20" fmla="*/ 1337729 w 1368209"/>
                <a:gd name="connsiteY20" fmla="*/ 792480 h 1143000"/>
                <a:gd name="connsiteX21" fmla="*/ 1307249 w 1368209"/>
                <a:gd name="connsiteY21" fmla="*/ 838200 h 1143000"/>
                <a:gd name="connsiteX22" fmla="*/ 1261529 w 1368209"/>
                <a:gd name="connsiteY22" fmla="*/ 883920 h 1143000"/>
                <a:gd name="connsiteX23" fmla="*/ 1185329 w 1368209"/>
                <a:gd name="connsiteY23" fmla="*/ 960120 h 1143000"/>
                <a:gd name="connsiteX24" fmla="*/ 1170089 w 1368209"/>
                <a:gd name="connsiteY24" fmla="*/ 960120 h 1143000"/>
                <a:gd name="connsiteX25" fmla="*/ 1200569 w 1368209"/>
                <a:gd name="connsiteY25" fmla="*/ 914400 h 1143000"/>
                <a:gd name="connsiteX0" fmla="*/ 1158477 w 1368209"/>
                <a:gd name="connsiteY0" fmla="*/ 883921 h 1143000"/>
                <a:gd name="connsiteX1" fmla="*/ 533637 w 1368209"/>
                <a:gd name="connsiteY1" fmla="*/ 1143000 h 1143000"/>
                <a:gd name="connsiteX2" fmla="*/ 72809 w 1368209"/>
                <a:gd name="connsiteY2" fmla="*/ 990600 h 1143000"/>
                <a:gd name="connsiteX3" fmla="*/ 27089 w 1368209"/>
                <a:gd name="connsiteY3" fmla="*/ 838200 h 1143000"/>
                <a:gd name="connsiteX4" fmla="*/ 11849 w 1368209"/>
                <a:gd name="connsiteY4" fmla="*/ 746760 h 1143000"/>
                <a:gd name="connsiteX5" fmla="*/ 57569 w 1368209"/>
                <a:gd name="connsiteY5" fmla="*/ 350520 h 1143000"/>
                <a:gd name="connsiteX6" fmla="*/ 149009 w 1368209"/>
                <a:gd name="connsiteY6" fmla="*/ 259080 h 1143000"/>
                <a:gd name="connsiteX7" fmla="*/ 194729 w 1368209"/>
                <a:gd name="connsiteY7" fmla="*/ 213360 h 1143000"/>
                <a:gd name="connsiteX8" fmla="*/ 316649 w 1368209"/>
                <a:gd name="connsiteY8" fmla="*/ 137160 h 1143000"/>
                <a:gd name="connsiteX9" fmla="*/ 362369 w 1368209"/>
                <a:gd name="connsiteY9" fmla="*/ 106680 h 1143000"/>
                <a:gd name="connsiteX10" fmla="*/ 560489 w 1368209"/>
                <a:gd name="connsiteY10" fmla="*/ 45720 h 1143000"/>
                <a:gd name="connsiteX11" fmla="*/ 743369 w 1368209"/>
                <a:gd name="connsiteY11" fmla="*/ 0 h 1143000"/>
                <a:gd name="connsiteX12" fmla="*/ 1017689 w 1368209"/>
                <a:gd name="connsiteY12" fmla="*/ 15240 h 1143000"/>
                <a:gd name="connsiteX13" fmla="*/ 1078649 w 1368209"/>
                <a:gd name="connsiteY13" fmla="*/ 30480 h 1143000"/>
                <a:gd name="connsiteX14" fmla="*/ 1185329 w 1368209"/>
                <a:gd name="connsiteY14" fmla="*/ 91440 h 1143000"/>
                <a:gd name="connsiteX15" fmla="*/ 1246289 w 1368209"/>
                <a:gd name="connsiteY15" fmla="*/ 137160 h 1143000"/>
                <a:gd name="connsiteX16" fmla="*/ 1276769 w 1368209"/>
                <a:gd name="connsiteY16" fmla="*/ 182880 h 1143000"/>
                <a:gd name="connsiteX17" fmla="*/ 1352969 w 1368209"/>
                <a:gd name="connsiteY17" fmla="*/ 320040 h 1143000"/>
                <a:gd name="connsiteX18" fmla="*/ 1368209 w 1368209"/>
                <a:gd name="connsiteY18" fmla="*/ 441960 h 1143000"/>
                <a:gd name="connsiteX19" fmla="*/ 1352969 w 1368209"/>
                <a:gd name="connsiteY19" fmla="*/ 746760 h 1143000"/>
                <a:gd name="connsiteX20" fmla="*/ 1337729 w 1368209"/>
                <a:gd name="connsiteY20" fmla="*/ 792480 h 1143000"/>
                <a:gd name="connsiteX21" fmla="*/ 1307249 w 1368209"/>
                <a:gd name="connsiteY21" fmla="*/ 838200 h 1143000"/>
                <a:gd name="connsiteX22" fmla="*/ 1261529 w 1368209"/>
                <a:gd name="connsiteY22" fmla="*/ 883920 h 1143000"/>
                <a:gd name="connsiteX23" fmla="*/ 1185329 w 1368209"/>
                <a:gd name="connsiteY23" fmla="*/ 960120 h 1143000"/>
                <a:gd name="connsiteX24" fmla="*/ 1170089 w 1368209"/>
                <a:gd name="connsiteY24" fmla="*/ 960120 h 1143000"/>
                <a:gd name="connsiteX0" fmla="*/ 1158477 w 1368209"/>
                <a:gd name="connsiteY0" fmla="*/ 883921 h 1143000"/>
                <a:gd name="connsiteX1" fmla="*/ 533637 w 1368209"/>
                <a:gd name="connsiteY1" fmla="*/ 1143000 h 1143000"/>
                <a:gd name="connsiteX2" fmla="*/ 72809 w 1368209"/>
                <a:gd name="connsiteY2" fmla="*/ 990600 h 1143000"/>
                <a:gd name="connsiteX3" fmla="*/ 27089 w 1368209"/>
                <a:gd name="connsiteY3" fmla="*/ 838200 h 1143000"/>
                <a:gd name="connsiteX4" fmla="*/ 11849 w 1368209"/>
                <a:gd name="connsiteY4" fmla="*/ 746760 h 1143000"/>
                <a:gd name="connsiteX5" fmla="*/ 57569 w 1368209"/>
                <a:gd name="connsiteY5" fmla="*/ 350520 h 1143000"/>
                <a:gd name="connsiteX6" fmla="*/ 149009 w 1368209"/>
                <a:gd name="connsiteY6" fmla="*/ 259080 h 1143000"/>
                <a:gd name="connsiteX7" fmla="*/ 194729 w 1368209"/>
                <a:gd name="connsiteY7" fmla="*/ 213360 h 1143000"/>
                <a:gd name="connsiteX8" fmla="*/ 316649 w 1368209"/>
                <a:gd name="connsiteY8" fmla="*/ 137160 h 1143000"/>
                <a:gd name="connsiteX9" fmla="*/ 362369 w 1368209"/>
                <a:gd name="connsiteY9" fmla="*/ 106680 h 1143000"/>
                <a:gd name="connsiteX10" fmla="*/ 560489 w 1368209"/>
                <a:gd name="connsiteY10" fmla="*/ 45720 h 1143000"/>
                <a:gd name="connsiteX11" fmla="*/ 743369 w 1368209"/>
                <a:gd name="connsiteY11" fmla="*/ 0 h 1143000"/>
                <a:gd name="connsiteX12" fmla="*/ 1017689 w 1368209"/>
                <a:gd name="connsiteY12" fmla="*/ 15240 h 1143000"/>
                <a:gd name="connsiteX13" fmla="*/ 1078649 w 1368209"/>
                <a:gd name="connsiteY13" fmla="*/ 30480 h 1143000"/>
                <a:gd name="connsiteX14" fmla="*/ 1185329 w 1368209"/>
                <a:gd name="connsiteY14" fmla="*/ 91440 h 1143000"/>
                <a:gd name="connsiteX15" fmla="*/ 1246289 w 1368209"/>
                <a:gd name="connsiteY15" fmla="*/ 137160 h 1143000"/>
                <a:gd name="connsiteX16" fmla="*/ 1276769 w 1368209"/>
                <a:gd name="connsiteY16" fmla="*/ 182880 h 1143000"/>
                <a:gd name="connsiteX17" fmla="*/ 1352969 w 1368209"/>
                <a:gd name="connsiteY17" fmla="*/ 320040 h 1143000"/>
                <a:gd name="connsiteX18" fmla="*/ 1368209 w 1368209"/>
                <a:gd name="connsiteY18" fmla="*/ 441960 h 1143000"/>
                <a:gd name="connsiteX19" fmla="*/ 1352969 w 1368209"/>
                <a:gd name="connsiteY19" fmla="*/ 746760 h 1143000"/>
                <a:gd name="connsiteX20" fmla="*/ 1337729 w 1368209"/>
                <a:gd name="connsiteY20" fmla="*/ 792480 h 1143000"/>
                <a:gd name="connsiteX21" fmla="*/ 1307249 w 1368209"/>
                <a:gd name="connsiteY21" fmla="*/ 838200 h 1143000"/>
                <a:gd name="connsiteX22" fmla="*/ 1261529 w 1368209"/>
                <a:gd name="connsiteY22" fmla="*/ 883920 h 1143000"/>
                <a:gd name="connsiteX23" fmla="*/ 1185329 w 1368209"/>
                <a:gd name="connsiteY23" fmla="*/ 960120 h 1143000"/>
                <a:gd name="connsiteX0" fmla="*/ 1158477 w 1368209"/>
                <a:gd name="connsiteY0" fmla="*/ 883921 h 1143000"/>
                <a:gd name="connsiteX1" fmla="*/ 533637 w 1368209"/>
                <a:gd name="connsiteY1" fmla="*/ 1143000 h 1143000"/>
                <a:gd name="connsiteX2" fmla="*/ 72809 w 1368209"/>
                <a:gd name="connsiteY2" fmla="*/ 990600 h 1143000"/>
                <a:gd name="connsiteX3" fmla="*/ 27089 w 1368209"/>
                <a:gd name="connsiteY3" fmla="*/ 838200 h 1143000"/>
                <a:gd name="connsiteX4" fmla="*/ 11849 w 1368209"/>
                <a:gd name="connsiteY4" fmla="*/ 746760 h 1143000"/>
                <a:gd name="connsiteX5" fmla="*/ 57569 w 1368209"/>
                <a:gd name="connsiteY5" fmla="*/ 350520 h 1143000"/>
                <a:gd name="connsiteX6" fmla="*/ 149009 w 1368209"/>
                <a:gd name="connsiteY6" fmla="*/ 259080 h 1143000"/>
                <a:gd name="connsiteX7" fmla="*/ 194729 w 1368209"/>
                <a:gd name="connsiteY7" fmla="*/ 213360 h 1143000"/>
                <a:gd name="connsiteX8" fmla="*/ 316649 w 1368209"/>
                <a:gd name="connsiteY8" fmla="*/ 137160 h 1143000"/>
                <a:gd name="connsiteX9" fmla="*/ 362369 w 1368209"/>
                <a:gd name="connsiteY9" fmla="*/ 106680 h 1143000"/>
                <a:gd name="connsiteX10" fmla="*/ 560489 w 1368209"/>
                <a:gd name="connsiteY10" fmla="*/ 45720 h 1143000"/>
                <a:gd name="connsiteX11" fmla="*/ 743369 w 1368209"/>
                <a:gd name="connsiteY11" fmla="*/ 0 h 1143000"/>
                <a:gd name="connsiteX12" fmla="*/ 1017689 w 1368209"/>
                <a:gd name="connsiteY12" fmla="*/ 15240 h 1143000"/>
                <a:gd name="connsiteX13" fmla="*/ 1078649 w 1368209"/>
                <a:gd name="connsiteY13" fmla="*/ 30480 h 1143000"/>
                <a:gd name="connsiteX14" fmla="*/ 1185329 w 1368209"/>
                <a:gd name="connsiteY14" fmla="*/ 91440 h 1143000"/>
                <a:gd name="connsiteX15" fmla="*/ 1246289 w 1368209"/>
                <a:gd name="connsiteY15" fmla="*/ 137160 h 1143000"/>
                <a:gd name="connsiteX16" fmla="*/ 1276769 w 1368209"/>
                <a:gd name="connsiteY16" fmla="*/ 182880 h 1143000"/>
                <a:gd name="connsiteX17" fmla="*/ 1352969 w 1368209"/>
                <a:gd name="connsiteY17" fmla="*/ 320040 h 1143000"/>
                <a:gd name="connsiteX18" fmla="*/ 1368209 w 1368209"/>
                <a:gd name="connsiteY18" fmla="*/ 441960 h 1143000"/>
                <a:gd name="connsiteX19" fmla="*/ 1352969 w 1368209"/>
                <a:gd name="connsiteY19" fmla="*/ 746760 h 1143000"/>
                <a:gd name="connsiteX20" fmla="*/ 1337729 w 1368209"/>
                <a:gd name="connsiteY20" fmla="*/ 792480 h 1143000"/>
                <a:gd name="connsiteX21" fmla="*/ 1307249 w 1368209"/>
                <a:gd name="connsiteY21" fmla="*/ 838200 h 1143000"/>
                <a:gd name="connsiteX22" fmla="*/ 1261529 w 1368209"/>
                <a:gd name="connsiteY22" fmla="*/ 883920 h 1143000"/>
                <a:gd name="connsiteX0" fmla="*/ 1158477 w 1368209"/>
                <a:gd name="connsiteY0" fmla="*/ 883921 h 1143000"/>
                <a:gd name="connsiteX1" fmla="*/ 533637 w 1368209"/>
                <a:gd name="connsiteY1" fmla="*/ 1143000 h 1143000"/>
                <a:gd name="connsiteX2" fmla="*/ 72809 w 1368209"/>
                <a:gd name="connsiteY2" fmla="*/ 990600 h 1143000"/>
                <a:gd name="connsiteX3" fmla="*/ 27089 w 1368209"/>
                <a:gd name="connsiteY3" fmla="*/ 838200 h 1143000"/>
                <a:gd name="connsiteX4" fmla="*/ 11849 w 1368209"/>
                <a:gd name="connsiteY4" fmla="*/ 746760 h 1143000"/>
                <a:gd name="connsiteX5" fmla="*/ 57569 w 1368209"/>
                <a:gd name="connsiteY5" fmla="*/ 350520 h 1143000"/>
                <a:gd name="connsiteX6" fmla="*/ 149009 w 1368209"/>
                <a:gd name="connsiteY6" fmla="*/ 259080 h 1143000"/>
                <a:gd name="connsiteX7" fmla="*/ 194729 w 1368209"/>
                <a:gd name="connsiteY7" fmla="*/ 213360 h 1143000"/>
                <a:gd name="connsiteX8" fmla="*/ 316649 w 1368209"/>
                <a:gd name="connsiteY8" fmla="*/ 137160 h 1143000"/>
                <a:gd name="connsiteX9" fmla="*/ 362369 w 1368209"/>
                <a:gd name="connsiteY9" fmla="*/ 106680 h 1143000"/>
                <a:gd name="connsiteX10" fmla="*/ 560489 w 1368209"/>
                <a:gd name="connsiteY10" fmla="*/ 45720 h 1143000"/>
                <a:gd name="connsiteX11" fmla="*/ 743369 w 1368209"/>
                <a:gd name="connsiteY11" fmla="*/ 0 h 1143000"/>
                <a:gd name="connsiteX12" fmla="*/ 1017689 w 1368209"/>
                <a:gd name="connsiteY12" fmla="*/ 15240 h 1143000"/>
                <a:gd name="connsiteX13" fmla="*/ 1078649 w 1368209"/>
                <a:gd name="connsiteY13" fmla="*/ 30480 h 1143000"/>
                <a:gd name="connsiteX14" fmla="*/ 1185329 w 1368209"/>
                <a:gd name="connsiteY14" fmla="*/ 91440 h 1143000"/>
                <a:gd name="connsiteX15" fmla="*/ 1246289 w 1368209"/>
                <a:gd name="connsiteY15" fmla="*/ 137160 h 1143000"/>
                <a:gd name="connsiteX16" fmla="*/ 1276769 w 1368209"/>
                <a:gd name="connsiteY16" fmla="*/ 182880 h 1143000"/>
                <a:gd name="connsiteX17" fmla="*/ 1352969 w 1368209"/>
                <a:gd name="connsiteY17" fmla="*/ 320040 h 1143000"/>
                <a:gd name="connsiteX18" fmla="*/ 1368209 w 1368209"/>
                <a:gd name="connsiteY18" fmla="*/ 441960 h 1143000"/>
                <a:gd name="connsiteX19" fmla="*/ 1352969 w 1368209"/>
                <a:gd name="connsiteY19" fmla="*/ 746760 h 1143000"/>
                <a:gd name="connsiteX20" fmla="*/ 1337729 w 1368209"/>
                <a:gd name="connsiteY20" fmla="*/ 792480 h 1143000"/>
                <a:gd name="connsiteX21" fmla="*/ 1307249 w 1368209"/>
                <a:gd name="connsiteY21" fmla="*/ 838200 h 1143000"/>
                <a:gd name="connsiteX22" fmla="*/ 1261529 w 1368209"/>
                <a:gd name="connsiteY22" fmla="*/ 883920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68209" h="1143000">
                  <a:moveTo>
                    <a:pt x="1158477" y="883921"/>
                  </a:moveTo>
                  <a:cubicBezTo>
                    <a:pt x="1077167" y="1015854"/>
                    <a:pt x="665717" y="1125220"/>
                    <a:pt x="533637" y="1143000"/>
                  </a:cubicBezTo>
                  <a:cubicBezTo>
                    <a:pt x="482837" y="1115060"/>
                    <a:pt x="108369" y="1041400"/>
                    <a:pt x="72809" y="990600"/>
                  </a:cubicBezTo>
                  <a:cubicBezTo>
                    <a:pt x="53371" y="932285"/>
                    <a:pt x="38605" y="895781"/>
                    <a:pt x="27089" y="838200"/>
                  </a:cubicBezTo>
                  <a:cubicBezTo>
                    <a:pt x="21029" y="807900"/>
                    <a:pt x="16929" y="777240"/>
                    <a:pt x="11849" y="746760"/>
                  </a:cubicBezTo>
                  <a:cubicBezTo>
                    <a:pt x="12610" y="731537"/>
                    <a:pt x="0" y="436874"/>
                    <a:pt x="57569" y="350520"/>
                  </a:cubicBezTo>
                  <a:cubicBezTo>
                    <a:pt x="111226" y="270035"/>
                    <a:pt x="60794" y="334693"/>
                    <a:pt x="149009" y="259080"/>
                  </a:cubicBezTo>
                  <a:cubicBezTo>
                    <a:pt x="165373" y="245054"/>
                    <a:pt x="178365" y="227386"/>
                    <a:pt x="194729" y="213360"/>
                  </a:cubicBezTo>
                  <a:cubicBezTo>
                    <a:pt x="267577" y="150919"/>
                    <a:pt x="238594" y="181763"/>
                    <a:pt x="316649" y="137160"/>
                  </a:cubicBezTo>
                  <a:cubicBezTo>
                    <a:pt x="332552" y="128073"/>
                    <a:pt x="345986" y="114871"/>
                    <a:pt x="362369" y="106680"/>
                  </a:cubicBezTo>
                  <a:cubicBezTo>
                    <a:pt x="456882" y="59423"/>
                    <a:pt x="443545" y="84701"/>
                    <a:pt x="560489" y="45720"/>
                  </a:cubicBezTo>
                  <a:cubicBezTo>
                    <a:pt x="681244" y="5468"/>
                    <a:pt x="620237" y="20522"/>
                    <a:pt x="743369" y="0"/>
                  </a:cubicBezTo>
                  <a:cubicBezTo>
                    <a:pt x="834809" y="5080"/>
                    <a:pt x="926484" y="6949"/>
                    <a:pt x="1017689" y="15240"/>
                  </a:cubicBezTo>
                  <a:cubicBezTo>
                    <a:pt x="1038548" y="17136"/>
                    <a:pt x="1059915" y="21113"/>
                    <a:pt x="1078649" y="30480"/>
                  </a:cubicBezTo>
                  <a:cubicBezTo>
                    <a:pt x="1263178" y="122744"/>
                    <a:pt x="1045489" y="44827"/>
                    <a:pt x="1185329" y="91440"/>
                  </a:cubicBezTo>
                  <a:cubicBezTo>
                    <a:pt x="1205649" y="106680"/>
                    <a:pt x="1228328" y="119199"/>
                    <a:pt x="1246289" y="137160"/>
                  </a:cubicBezTo>
                  <a:cubicBezTo>
                    <a:pt x="1259241" y="150112"/>
                    <a:pt x="1267061" y="167348"/>
                    <a:pt x="1276769" y="182880"/>
                  </a:cubicBezTo>
                  <a:cubicBezTo>
                    <a:pt x="1324609" y="259425"/>
                    <a:pt x="1316580" y="247263"/>
                    <a:pt x="1352969" y="320040"/>
                  </a:cubicBezTo>
                  <a:cubicBezTo>
                    <a:pt x="1358049" y="360680"/>
                    <a:pt x="1368209" y="401004"/>
                    <a:pt x="1368209" y="441960"/>
                  </a:cubicBezTo>
                  <a:cubicBezTo>
                    <a:pt x="1368209" y="543687"/>
                    <a:pt x="1361782" y="645416"/>
                    <a:pt x="1352969" y="746760"/>
                  </a:cubicBezTo>
                  <a:cubicBezTo>
                    <a:pt x="1351577" y="762764"/>
                    <a:pt x="1344913" y="778112"/>
                    <a:pt x="1337729" y="792480"/>
                  </a:cubicBezTo>
                  <a:cubicBezTo>
                    <a:pt x="1329538" y="808863"/>
                    <a:pt x="1318975" y="824129"/>
                    <a:pt x="1307249" y="838200"/>
                  </a:cubicBezTo>
                  <a:cubicBezTo>
                    <a:pt x="1293451" y="854757"/>
                    <a:pt x="1275327" y="867363"/>
                    <a:pt x="1261529" y="883920"/>
                  </a:cubicBezTo>
                </a:path>
              </a:pathLst>
            </a:cu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4" name="Rectangle 18">
            <a:extLst>
              <a:ext uri="{FF2B5EF4-FFF2-40B4-BE49-F238E27FC236}">
                <a16:creationId xmlns:a16="http://schemas.microsoft.com/office/drawing/2014/main" id="{F01ADC82-56CF-46D9-A3D4-76AC69FD5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337013"/>
            <a:ext cx="101964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Franklin Gothic Book" pitchFamily="34" charset="0"/>
              </a:rPr>
              <a:t>12% Dead Fuel Moisture – Sagebrush Steppe(GS1) Model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1C31F3-CD67-40DE-ADF6-9A0D2C158DD2}"/>
              </a:ext>
            </a:extLst>
          </p:cNvPr>
          <p:cNvSpPr txBox="1"/>
          <p:nvPr/>
        </p:nvSpPr>
        <p:spPr>
          <a:xfrm>
            <a:off x="2286000" y="3567271"/>
            <a:ext cx="65755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S. Bunting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E9FC1E-8931-4030-B792-56183FB8D0EA}"/>
              </a:ext>
            </a:extLst>
          </p:cNvPr>
          <p:cNvSpPr txBox="1"/>
          <p:nvPr/>
        </p:nvSpPr>
        <p:spPr>
          <a:xfrm>
            <a:off x="2286000" y="5990938"/>
            <a:ext cx="6960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J. Peterson</a:t>
            </a:r>
          </a:p>
        </p:txBody>
      </p:sp>
      <p:sp>
        <p:nvSpPr>
          <p:cNvPr id="28" name="Title 7">
            <a:extLst>
              <a:ext uri="{FF2B5EF4-FFF2-40B4-BE49-F238E27FC236}">
                <a16:creationId xmlns:a16="http://schemas.microsoft.com/office/drawing/2014/main" id="{C5631465-748E-4A1E-B801-5BBBC20F5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Fire Behavior</a:t>
            </a:r>
          </a:p>
        </p:txBody>
      </p:sp>
    </p:spTree>
    <p:extLst>
      <p:ext uri="{BB962C8B-B14F-4D97-AF65-F5344CB8AC3E}">
        <p14:creationId xmlns:p14="http://schemas.microsoft.com/office/powerpoint/2010/main" val="3788191510"/>
      </p:ext>
    </p:extLst>
  </p:cSld>
  <p:clrMapOvr>
    <a:masterClrMapping/>
  </p:clrMapOvr>
  <p:transition advTm="3750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640895" y="768793"/>
            <a:ext cx="3810000" cy="5562600"/>
            <a:chOff x="4114800" y="304800"/>
            <a:chExt cx="4610420" cy="5943600"/>
          </a:xfrm>
        </p:grpSpPr>
        <p:graphicFrame>
          <p:nvGraphicFramePr>
            <p:cNvPr id="4098" name="Object 4"/>
            <p:cNvGraphicFramePr>
              <a:graphicFrameLocks noChangeAspect="1"/>
            </p:cNvGraphicFramePr>
            <p:nvPr/>
          </p:nvGraphicFramePr>
          <p:xfrm>
            <a:off x="4114800" y="3200400"/>
            <a:ext cx="4610420" cy="304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4" r:id="rId4" imgW="4608975" imgH="3048264" progId="">
                    <p:embed/>
                  </p:oleObj>
                </mc:Choice>
                <mc:Fallback>
                  <p:oleObj r:id="rId4" imgW="4608975" imgH="3048264" progId="">
                    <p:embed/>
                    <p:pic>
                      <p:nvPicPr>
                        <p:cNvPr id="4098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4800" y="3200400"/>
                          <a:ext cx="4610420" cy="3048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99" name="Object 5"/>
            <p:cNvGraphicFramePr>
              <a:graphicFrameLocks noChangeAspect="1"/>
            </p:cNvGraphicFramePr>
            <p:nvPr/>
          </p:nvGraphicFramePr>
          <p:xfrm>
            <a:off x="4114800" y="304800"/>
            <a:ext cx="4610420" cy="304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5" r:id="rId6" imgW="4608975" imgH="3048264" progId="">
                    <p:embed/>
                  </p:oleObj>
                </mc:Choice>
                <mc:Fallback>
                  <p:oleObj r:id="rId6" imgW="4608975" imgH="3048264" progId="">
                    <p:embed/>
                    <p:pic>
                      <p:nvPicPr>
                        <p:cNvPr id="4099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4800" y="304800"/>
                          <a:ext cx="4610420" cy="3048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6324460" y="485775"/>
              <a:ext cx="2289053" cy="2531464"/>
              <a:chOff x="6324460" y="485775"/>
              <a:chExt cx="2289053" cy="2531464"/>
            </a:xfrm>
          </p:grpSpPr>
          <p:sp>
            <p:nvSpPr>
              <p:cNvPr id="4113" name="TextBox 6"/>
              <p:cNvSpPr txBox="1">
                <a:spLocks noChangeArrowheads="1"/>
              </p:cNvSpPr>
              <p:nvPr/>
            </p:nvSpPr>
            <p:spPr bwMode="auto">
              <a:xfrm>
                <a:off x="8229600" y="2039779"/>
                <a:ext cx="382522" cy="263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/>
                  <a:t>10</a:t>
                </a:r>
              </a:p>
            </p:txBody>
          </p:sp>
          <p:sp>
            <p:nvSpPr>
              <p:cNvPr id="4114" name="TextBox 46"/>
              <p:cNvSpPr txBox="1">
                <a:spLocks noChangeArrowheads="1"/>
              </p:cNvSpPr>
              <p:nvPr/>
            </p:nvSpPr>
            <p:spPr bwMode="auto">
              <a:xfrm>
                <a:off x="8153400" y="1600200"/>
                <a:ext cx="460113" cy="263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/>
                  <a:t>&gt;10</a:t>
                </a:r>
              </a:p>
            </p:txBody>
          </p:sp>
          <p:sp>
            <p:nvSpPr>
              <p:cNvPr id="4115" name="TextBox 47"/>
              <p:cNvSpPr txBox="1">
                <a:spLocks noChangeArrowheads="1"/>
              </p:cNvSpPr>
              <p:nvPr/>
            </p:nvSpPr>
            <p:spPr bwMode="auto">
              <a:xfrm>
                <a:off x="8298252" y="2438400"/>
                <a:ext cx="302993" cy="263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/>
                  <a:t>5</a:t>
                </a:r>
              </a:p>
            </p:txBody>
          </p:sp>
          <p:sp>
            <p:nvSpPr>
              <p:cNvPr id="4116" name="TextBox 48"/>
              <p:cNvSpPr txBox="1">
                <a:spLocks noChangeArrowheads="1"/>
              </p:cNvSpPr>
              <p:nvPr/>
            </p:nvSpPr>
            <p:spPr bwMode="auto">
              <a:xfrm>
                <a:off x="8298252" y="2754154"/>
                <a:ext cx="255198" cy="263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000"/>
                  <a:t>0</a:t>
                </a:r>
              </a:p>
            </p:txBody>
          </p:sp>
          <p:sp>
            <p:nvSpPr>
              <p:cNvPr id="4117" name="TextBox 49"/>
              <p:cNvSpPr txBox="1">
                <a:spLocks noChangeArrowheads="1"/>
              </p:cNvSpPr>
              <p:nvPr/>
            </p:nvSpPr>
            <p:spPr bwMode="auto">
              <a:xfrm>
                <a:off x="6324460" y="485775"/>
                <a:ext cx="2250521" cy="4275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0"/>
                  <a:t>Midflame Wind Speed (upslope)</a:t>
                </a:r>
                <a:br>
                  <a:rPr lang="en-US" sz="1000"/>
                </a:br>
                <a:r>
                  <a:rPr lang="en-US" sz="1000"/>
                  <a:t> </a:t>
                </a:r>
                <a:r>
                  <a:rPr lang="en-US" sz="1000" u="sng"/>
                  <a:t>miles/hour</a:t>
                </a:r>
              </a:p>
            </p:txBody>
          </p:sp>
        </p:grpSp>
        <p:grpSp>
          <p:nvGrpSpPr>
            <p:cNvPr id="8" name="Group 21"/>
            <p:cNvGrpSpPr>
              <a:grpSpLocks/>
            </p:cNvGrpSpPr>
            <p:nvPr/>
          </p:nvGrpSpPr>
          <p:grpSpPr bwMode="auto">
            <a:xfrm>
              <a:off x="8124825" y="4478179"/>
              <a:ext cx="466368" cy="1362021"/>
              <a:chOff x="8083524" y="4449604"/>
              <a:chExt cx="466368" cy="1362021"/>
            </a:xfrm>
          </p:grpSpPr>
          <p:sp>
            <p:nvSpPr>
              <p:cNvPr id="4109" name="TextBox 41"/>
              <p:cNvSpPr txBox="1">
                <a:spLocks noChangeArrowheads="1"/>
              </p:cNvSpPr>
              <p:nvPr/>
            </p:nvSpPr>
            <p:spPr bwMode="auto">
              <a:xfrm>
                <a:off x="8167370" y="4906804"/>
                <a:ext cx="382522" cy="263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/>
                  <a:t>10</a:t>
                </a:r>
              </a:p>
            </p:txBody>
          </p:sp>
          <p:sp>
            <p:nvSpPr>
              <p:cNvPr id="4110" name="TextBox 42"/>
              <p:cNvSpPr txBox="1">
                <a:spLocks noChangeArrowheads="1"/>
              </p:cNvSpPr>
              <p:nvPr/>
            </p:nvSpPr>
            <p:spPr bwMode="auto">
              <a:xfrm>
                <a:off x="8083524" y="4449604"/>
                <a:ext cx="457200" cy="263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000" dirty="0"/>
                  <a:t>&gt;10</a:t>
                </a:r>
              </a:p>
            </p:txBody>
          </p:sp>
          <p:sp>
            <p:nvSpPr>
              <p:cNvPr id="4111" name="TextBox 43"/>
              <p:cNvSpPr txBox="1">
                <a:spLocks noChangeArrowheads="1"/>
              </p:cNvSpPr>
              <p:nvPr/>
            </p:nvSpPr>
            <p:spPr bwMode="auto">
              <a:xfrm>
                <a:off x="8218851" y="5287804"/>
                <a:ext cx="302993" cy="263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/>
                  <a:t>5</a:t>
                </a:r>
              </a:p>
            </p:txBody>
          </p:sp>
          <p:sp>
            <p:nvSpPr>
              <p:cNvPr id="4112" name="TextBox 44"/>
              <p:cNvSpPr txBox="1">
                <a:spLocks noChangeArrowheads="1"/>
              </p:cNvSpPr>
              <p:nvPr/>
            </p:nvSpPr>
            <p:spPr bwMode="auto">
              <a:xfrm>
                <a:off x="8218851" y="5548540"/>
                <a:ext cx="255198" cy="2630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000"/>
                  <a:t>0</a:t>
                </a:r>
              </a:p>
            </p:txBody>
          </p:sp>
        </p:grpSp>
      </p:grpSp>
      <p:sp>
        <p:nvSpPr>
          <p:cNvPr id="4103" name="Rectangle 35"/>
          <p:cNvSpPr>
            <a:spLocks noChangeArrowheads="1"/>
          </p:cNvSpPr>
          <p:nvPr/>
        </p:nvSpPr>
        <p:spPr bwMode="auto">
          <a:xfrm>
            <a:off x="4838702" y="1621930"/>
            <a:ext cx="2819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latin typeface="Franklin Gothic Book" pitchFamily="34" charset="0"/>
              </a:rPr>
              <a:t>12% Dead Fuel Moisture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7874002" y="647700"/>
            <a:ext cx="4114800" cy="5562600"/>
            <a:chOff x="4114800" y="304800"/>
            <a:chExt cx="4610420" cy="5943600"/>
          </a:xfrm>
        </p:grpSpPr>
        <p:grpSp>
          <p:nvGrpSpPr>
            <p:cNvPr id="3" name="Group 32"/>
            <p:cNvGrpSpPr>
              <a:grpSpLocks/>
            </p:cNvGrpSpPr>
            <p:nvPr/>
          </p:nvGrpSpPr>
          <p:grpSpPr bwMode="auto">
            <a:xfrm>
              <a:off x="4114800" y="304800"/>
              <a:ext cx="4610420" cy="5943600"/>
              <a:chOff x="4114800" y="304800"/>
              <a:chExt cx="4610420" cy="5943600"/>
            </a:xfrm>
          </p:grpSpPr>
          <p:graphicFrame>
            <p:nvGraphicFramePr>
              <p:cNvPr id="4100" name="Object 74"/>
              <p:cNvGraphicFramePr>
                <a:graphicFrameLocks noChangeAspect="1"/>
              </p:cNvGraphicFramePr>
              <p:nvPr/>
            </p:nvGraphicFramePr>
            <p:xfrm>
              <a:off x="4114800" y="3200400"/>
              <a:ext cx="4610420" cy="3048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16" r:id="rId8" imgW="4608975" imgH="3048264" progId="">
                      <p:embed/>
                    </p:oleObj>
                  </mc:Choice>
                  <mc:Fallback>
                    <p:oleObj r:id="rId8" imgW="4608975" imgH="3048264" progId="">
                      <p:embed/>
                      <p:pic>
                        <p:nvPicPr>
                          <p:cNvPr id="4100" name="Object 7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14800" y="3200400"/>
                            <a:ext cx="4610420" cy="3048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01" name="Object 7"/>
              <p:cNvGraphicFramePr>
                <a:graphicFrameLocks noChangeAspect="1"/>
              </p:cNvGraphicFramePr>
              <p:nvPr/>
            </p:nvGraphicFramePr>
            <p:xfrm>
              <a:off x="4114800" y="304800"/>
              <a:ext cx="4610420" cy="3048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17" r:id="rId10" imgW="4608975" imgH="3048264" progId="">
                      <p:embed/>
                    </p:oleObj>
                  </mc:Choice>
                  <mc:Fallback>
                    <p:oleObj r:id="rId10" imgW="4608975" imgH="3048264" progId="">
                      <p:embed/>
                      <p:pic>
                        <p:nvPicPr>
                          <p:cNvPr id="4101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14800" y="304800"/>
                            <a:ext cx="4610420" cy="3048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4" name="Group 20"/>
              <p:cNvGrpSpPr>
                <a:grpSpLocks/>
              </p:cNvGrpSpPr>
              <p:nvPr/>
            </p:nvGrpSpPr>
            <p:grpSpPr bwMode="auto">
              <a:xfrm>
                <a:off x="6491165" y="485775"/>
                <a:ext cx="2092622" cy="2531464"/>
                <a:chOff x="6491165" y="485775"/>
                <a:chExt cx="2092622" cy="2531464"/>
              </a:xfrm>
            </p:grpSpPr>
            <p:sp>
              <p:nvSpPr>
                <p:cNvPr id="4126" name="TextBox 6"/>
                <p:cNvSpPr txBox="1">
                  <a:spLocks noChangeArrowheads="1"/>
                </p:cNvSpPr>
                <p:nvPr/>
              </p:nvSpPr>
              <p:spPr bwMode="auto">
                <a:xfrm>
                  <a:off x="8229600" y="2086483"/>
                  <a:ext cx="354187" cy="26308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000"/>
                    <a:t>10</a:t>
                  </a:r>
                </a:p>
              </p:txBody>
            </p:sp>
            <p:sp>
              <p:nvSpPr>
                <p:cNvPr id="4127" name="TextBox 29"/>
                <p:cNvSpPr txBox="1">
                  <a:spLocks noChangeArrowheads="1"/>
                </p:cNvSpPr>
                <p:nvPr/>
              </p:nvSpPr>
              <p:spPr bwMode="auto">
                <a:xfrm>
                  <a:off x="8288727" y="2496979"/>
                  <a:ext cx="280549" cy="26308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000"/>
                    <a:t>5</a:t>
                  </a:r>
                </a:p>
              </p:txBody>
            </p:sp>
            <p:sp>
              <p:nvSpPr>
                <p:cNvPr id="4128" name="TextBox 30"/>
                <p:cNvSpPr txBox="1">
                  <a:spLocks noChangeArrowheads="1"/>
                </p:cNvSpPr>
                <p:nvPr/>
              </p:nvSpPr>
              <p:spPr bwMode="auto">
                <a:xfrm>
                  <a:off x="8298252" y="2754154"/>
                  <a:ext cx="255198" cy="26308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000"/>
                    <a:t>0</a:t>
                  </a:r>
                </a:p>
              </p:txBody>
            </p:sp>
            <p:sp>
              <p:nvSpPr>
                <p:cNvPr id="4129" name="TextBox 31"/>
                <p:cNvSpPr txBox="1">
                  <a:spLocks noChangeArrowheads="1"/>
                </p:cNvSpPr>
                <p:nvPr/>
              </p:nvSpPr>
              <p:spPr bwMode="auto">
                <a:xfrm>
                  <a:off x="6491165" y="485775"/>
                  <a:ext cx="2083815" cy="4275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1000"/>
                    <a:t>Midflame Wind Speed (upslope)</a:t>
                  </a:r>
                  <a:br>
                    <a:rPr lang="en-US" sz="1000"/>
                  </a:br>
                  <a:r>
                    <a:rPr lang="en-US" sz="1000"/>
                    <a:t> </a:t>
                  </a:r>
                  <a:r>
                    <a:rPr lang="en-US" sz="1000" u="sng"/>
                    <a:t>miles/hour</a:t>
                  </a:r>
                </a:p>
              </p:txBody>
            </p:sp>
          </p:grpSp>
          <p:grpSp>
            <p:nvGrpSpPr>
              <p:cNvPr id="5" name="Group 21"/>
              <p:cNvGrpSpPr>
                <a:grpSpLocks/>
              </p:cNvGrpSpPr>
              <p:nvPr/>
            </p:nvGrpSpPr>
            <p:grpSpPr bwMode="auto">
              <a:xfrm>
                <a:off x="8124825" y="4876375"/>
                <a:ext cx="438032" cy="963825"/>
                <a:chOff x="8083524" y="4847800"/>
                <a:chExt cx="438032" cy="963825"/>
              </a:xfrm>
            </p:grpSpPr>
            <p:sp>
              <p:nvSpPr>
                <p:cNvPr id="4122" name="TextBox 24"/>
                <p:cNvSpPr txBox="1">
                  <a:spLocks noChangeArrowheads="1"/>
                </p:cNvSpPr>
                <p:nvPr/>
              </p:nvSpPr>
              <p:spPr bwMode="auto">
                <a:xfrm>
                  <a:off x="8167369" y="5105909"/>
                  <a:ext cx="354187" cy="2630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000"/>
                    <a:t>10</a:t>
                  </a:r>
                </a:p>
              </p:txBody>
            </p:sp>
            <p:sp>
              <p:nvSpPr>
                <p:cNvPr id="4123" name="TextBox 25"/>
                <p:cNvSpPr txBox="1">
                  <a:spLocks noChangeArrowheads="1"/>
                </p:cNvSpPr>
                <p:nvPr/>
              </p:nvSpPr>
              <p:spPr bwMode="auto">
                <a:xfrm>
                  <a:off x="8083524" y="4847800"/>
                  <a:ext cx="426030" cy="2630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000"/>
                    <a:t>&gt;10</a:t>
                  </a:r>
                </a:p>
              </p:txBody>
            </p:sp>
            <p:sp>
              <p:nvSpPr>
                <p:cNvPr id="4124" name="TextBox 26"/>
                <p:cNvSpPr txBox="1">
                  <a:spLocks noChangeArrowheads="1"/>
                </p:cNvSpPr>
                <p:nvPr/>
              </p:nvSpPr>
              <p:spPr bwMode="auto">
                <a:xfrm>
                  <a:off x="8218850" y="5364004"/>
                  <a:ext cx="280549" cy="2630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000"/>
                    <a:t>5</a:t>
                  </a:r>
                </a:p>
              </p:txBody>
            </p:sp>
            <p:sp>
              <p:nvSpPr>
                <p:cNvPr id="4125" name="TextBox 27"/>
                <p:cNvSpPr txBox="1">
                  <a:spLocks noChangeArrowheads="1"/>
                </p:cNvSpPr>
                <p:nvPr/>
              </p:nvSpPr>
              <p:spPr bwMode="auto">
                <a:xfrm>
                  <a:off x="8228376" y="5548539"/>
                  <a:ext cx="255197" cy="2630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000"/>
                    <a:t>0</a:t>
                  </a:r>
                </a:p>
              </p:txBody>
            </p:sp>
          </p:grpSp>
        </p:grpSp>
        <p:sp>
          <p:nvSpPr>
            <p:cNvPr id="4119" name="TextBox 19"/>
            <p:cNvSpPr txBox="1">
              <a:spLocks noChangeArrowheads="1"/>
            </p:cNvSpPr>
            <p:nvPr/>
          </p:nvSpPr>
          <p:spPr bwMode="auto">
            <a:xfrm>
              <a:off x="8162925" y="1847850"/>
              <a:ext cx="426030" cy="2630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/>
                <a:t>&gt;10</a:t>
              </a:r>
            </a:p>
          </p:txBody>
        </p:sp>
      </p:grpSp>
      <p:sp>
        <p:nvSpPr>
          <p:cNvPr id="35" name="Title 1"/>
          <p:cNvSpPr txBox="1">
            <a:spLocks/>
          </p:cNvSpPr>
          <p:nvPr/>
        </p:nvSpPr>
        <p:spPr>
          <a:xfrm>
            <a:off x="501194" y="60356"/>
            <a:ext cx="6433005" cy="814387"/>
          </a:xfrm>
          <a:prstGeom prst="rect">
            <a:avLst/>
          </a:prstGeom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Grazing in Previous Year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F37A6744-0AFE-4887-B23F-3BBBEDB10862}"/>
              </a:ext>
            </a:extLst>
          </p:cNvPr>
          <p:cNvSpPr/>
          <p:nvPr/>
        </p:nvSpPr>
        <p:spPr>
          <a:xfrm>
            <a:off x="4787900" y="2748251"/>
            <a:ext cx="3073402" cy="1335695"/>
          </a:xfrm>
          <a:prstGeom prst="rightArrow">
            <a:avLst/>
          </a:prstGeom>
          <a:solidFill>
            <a:srgbClr val="C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Franklin Gothic Book" pitchFamily="34" charset="0"/>
              </a:rPr>
              <a:t>Carryover herbaceous fuels reduced by 50%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948956"/>
      </p:ext>
    </p:extLst>
  </p:cSld>
  <p:clrMapOvr>
    <a:masterClrMapping/>
  </p:clrMapOvr>
  <p:transition advTm="8515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E7C93-1F11-4B04-8CBD-6AFA4373E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110" y="639097"/>
            <a:ext cx="3401961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Cheatgrass Burning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C5843C0-8B4E-4D0C-A0B9-DEA285CAF8CF}"/>
              </a:ext>
            </a:extLst>
          </p:cNvPr>
          <p:cNvGrpSpPr/>
          <p:nvPr/>
        </p:nvGrpSpPr>
        <p:grpSpPr>
          <a:xfrm>
            <a:off x="765005" y="640081"/>
            <a:ext cx="6650205" cy="5054156"/>
            <a:chOff x="765005" y="640081"/>
            <a:chExt cx="6650205" cy="5054156"/>
          </a:xfrm>
        </p:grpSpPr>
        <p:pic>
          <p:nvPicPr>
            <p:cNvPr id="3" name="Picture 2" descr="A close up of a dry grass field&#10;&#10;Description generated with very high confidence">
              <a:extLst>
                <a:ext uri="{FF2B5EF4-FFF2-40B4-BE49-F238E27FC236}">
                  <a16:creationId xmlns:a16="http://schemas.microsoft.com/office/drawing/2014/main" id="{B3739255-06F3-496D-A5A8-05B34BE25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5005" y="640081"/>
              <a:ext cx="6650205" cy="5054156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D27556-17AE-479F-9CFB-9DC5437C968E}"/>
                </a:ext>
              </a:extLst>
            </p:cNvPr>
            <p:cNvSpPr txBox="1"/>
            <p:nvPr/>
          </p:nvSpPr>
          <p:spPr>
            <a:xfrm>
              <a:off x="838200" y="5460258"/>
              <a:ext cx="91884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Barry Perryman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669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00"/>
    </mc:Choice>
    <mc:Fallback xmlns="">
      <p:transition spd="slow" advTm="161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59037" y="1473201"/>
            <a:ext cx="7273925" cy="501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Box 5"/>
          <p:cNvSpPr txBox="1">
            <a:spLocks noChangeArrowheads="1"/>
          </p:cNvSpPr>
          <p:nvPr/>
        </p:nvSpPr>
        <p:spPr bwMode="auto">
          <a:xfrm>
            <a:off x="8495058" y="1905000"/>
            <a:ext cx="1734449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Graze &amp; Burn </a:t>
            </a:r>
          </a:p>
          <a:p>
            <a:r>
              <a:rPr lang="en-US" dirty="0"/>
              <a:t>No-graze &amp; Burn</a:t>
            </a:r>
          </a:p>
        </p:txBody>
      </p:sp>
      <p:sp>
        <p:nvSpPr>
          <p:cNvPr id="24581" name="TextBox 24"/>
          <p:cNvSpPr txBox="1">
            <a:spLocks noChangeArrowheads="1"/>
          </p:cNvSpPr>
          <p:nvPr/>
        </p:nvSpPr>
        <p:spPr bwMode="auto">
          <a:xfrm>
            <a:off x="4918074" y="6396335"/>
            <a:ext cx="7273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Diamond, J. M., Call, C. A., &amp;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Devoe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N. (2010). Effects of targeted cattle grazing on fire behavior of cheatgrass-dominated rangeland in the northern Great Basin, USA. </a:t>
            </a:r>
            <a:r>
              <a:rPr lang="en-US" sz="1200" i="1" dirty="0">
                <a:solidFill>
                  <a:schemeClr val="bg1">
                    <a:lumMod val="85000"/>
                  </a:schemeClr>
                </a:solidFill>
              </a:rPr>
              <a:t>International Journal of Wildland Fire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i="1" dirty="0">
                <a:solidFill>
                  <a:schemeClr val="bg1">
                    <a:lumMod val="85000"/>
                  </a:schemeClr>
                </a:solidFill>
              </a:rPr>
              <a:t>18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944-950.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52EAAD-8EFE-43EB-B000-DE2868F90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Grazing Affects Flame Length - </a:t>
            </a:r>
            <a:r>
              <a:rPr lang="en-US" sz="4000" dirty="0"/>
              <a:t>Cheatgrass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971436"/>
      </p:ext>
    </p:extLst>
  </p:cSld>
  <p:clrMapOvr>
    <a:masterClrMapping/>
  </p:clrMapOvr>
  <p:transition advTm="8435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Content Placeholder 4"/>
          <p:cNvSpPr>
            <a:spLocks noGrp="1"/>
          </p:cNvSpPr>
          <p:nvPr>
            <p:ph idx="1"/>
          </p:nvPr>
        </p:nvSpPr>
        <p:spPr>
          <a:xfrm>
            <a:off x="1308892" y="1780318"/>
            <a:ext cx="8229600" cy="4530725"/>
          </a:xfrm>
        </p:spPr>
        <p:txBody>
          <a:bodyPr/>
          <a:lstStyle/>
          <a:p>
            <a:r>
              <a:rPr lang="en-US" altLang="en-US" sz="3200" dirty="0"/>
              <a:t>Targeted grazing by cattle</a:t>
            </a:r>
          </a:p>
          <a:p>
            <a:r>
              <a:rPr lang="en-US" altLang="en-US" sz="3200" dirty="0"/>
              <a:t>Two sites in Idaho</a:t>
            </a:r>
          </a:p>
          <a:p>
            <a:r>
              <a:rPr lang="en-US" altLang="en-US" sz="3200" dirty="0"/>
              <a:t>Big sagebrush</a:t>
            </a:r>
          </a:p>
          <a:p>
            <a:r>
              <a:rPr lang="en-US" altLang="en-US" dirty="0"/>
              <a:t> </a:t>
            </a:r>
            <a:endParaRPr lang="en-US" altLang="en-US" sz="1600" i="1" dirty="0"/>
          </a:p>
          <a:p>
            <a:endParaRPr lang="en-US" altLang="en-US" dirty="0"/>
          </a:p>
        </p:txBody>
      </p:sp>
      <p:sp>
        <p:nvSpPr>
          <p:cNvPr id="31750" name="TextBox 7"/>
          <p:cNvSpPr txBox="1">
            <a:spLocks noChangeArrowheads="1"/>
          </p:cNvSpPr>
          <p:nvPr/>
        </p:nvSpPr>
        <p:spPr bwMode="auto">
          <a:xfrm>
            <a:off x="7803895" y="1809999"/>
            <a:ext cx="2722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Wyoming Big Sagebrush</a:t>
            </a:r>
          </a:p>
        </p:txBody>
      </p:sp>
      <p:sp>
        <p:nvSpPr>
          <p:cNvPr id="31751" name="TextBox 8"/>
          <p:cNvSpPr txBox="1">
            <a:spLocks noChangeArrowheads="1"/>
          </p:cNvSpPr>
          <p:nvPr/>
        </p:nvSpPr>
        <p:spPr bwMode="auto">
          <a:xfrm>
            <a:off x="4246563" y="3265488"/>
            <a:ext cx="2711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Mountain Big Sagebrush</a:t>
            </a:r>
          </a:p>
        </p:txBody>
      </p:sp>
      <p:pic>
        <p:nvPicPr>
          <p:cNvPr id="31752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742" y="3561912"/>
            <a:ext cx="1692275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91BB01D-E5DE-4E27-AB1D-05086320F840}"/>
              </a:ext>
            </a:extLst>
          </p:cNvPr>
          <p:cNvGrpSpPr/>
          <p:nvPr/>
        </p:nvGrpSpPr>
        <p:grpSpPr>
          <a:xfrm>
            <a:off x="4301269" y="3633788"/>
            <a:ext cx="3529012" cy="2646363"/>
            <a:chOff x="4271963" y="4067176"/>
            <a:chExt cx="3529012" cy="2646363"/>
          </a:xfrm>
        </p:grpSpPr>
        <p:pic>
          <p:nvPicPr>
            <p:cNvPr id="31749" name="Picture 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1963" y="4067176"/>
              <a:ext cx="3529012" cy="264636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7D6EBDF-CD4C-4354-8933-7FA2BD1FACF4}"/>
                </a:ext>
              </a:extLst>
            </p:cNvPr>
            <p:cNvSpPr txBox="1"/>
            <p:nvPr/>
          </p:nvSpPr>
          <p:spPr>
            <a:xfrm>
              <a:off x="4271963" y="6482707"/>
              <a:ext cx="11224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C. Schachtschneider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416AAAB-04C0-4531-8AD2-ED2942BFD105}"/>
              </a:ext>
            </a:extLst>
          </p:cNvPr>
          <p:cNvGrpSpPr/>
          <p:nvPr/>
        </p:nvGrpSpPr>
        <p:grpSpPr>
          <a:xfrm>
            <a:off x="7945438" y="2144317"/>
            <a:ext cx="3530600" cy="2647950"/>
            <a:chOff x="7073900" y="1822450"/>
            <a:chExt cx="3530600" cy="2647950"/>
          </a:xfrm>
        </p:grpSpPr>
        <p:pic>
          <p:nvPicPr>
            <p:cNvPr id="31748" name="Picture 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3900" y="1822450"/>
              <a:ext cx="3530600" cy="26479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D98CE31-55D6-45BC-867C-AC72761A04AF}"/>
                </a:ext>
              </a:extLst>
            </p:cNvPr>
            <p:cNvSpPr txBox="1"/>
            <p:nvPr/>
          </p:nvSpPr>
          <p:spPr>
            <a:xfrm>
              <a:off x="9480489" y="4218931"/>
              <a:ext cx="11224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C. Schachtschneider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5AC88AEE-DB86-4C75-B43E-1370FDCE0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on Managing Fuel Loads</a:t>
            </a:r>
          </a:p>
        </p:txBody>
      </p:sp>
    </p:spTree>
    <p:extLst>
      <p:ext uri="{BB962C8B-B14F-4D97-AF65-F5344CB8AC3E}">
        <p14:creationId xmlns:p14="http://schemas.microsoft.com/office/powerpoint/2010/main" val="277744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743"/>
    </mc:Choice>
    <mc:Fallback xmlns="">
      <p:transition spd="slow" advTm="2774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1066800" y="254204"/>
            <a:ext cx="10058400" cy="1450757"/>
          </a:xfrm>
        </p:spPr>
        <p:txBody>
          <a:bodyPr/>
          <a:lstStyle/>
          <a:p>
            <a:r>
              <a:rPr lang="en-US" altLang="en-US" dirty="0"/>
              <a:t>Flame Height</a:t>
            </a:r>
          </a:p>
        </p:txBody>
      </p:sp>
      <p:pic>
        <p:nvPicPr>
          <p:cNvPr id="35843" name="Content Placeholder 3"/>
          <p:cNvPicPr>
            <a:picLocks noGrp="1"/>
          </p:cNvPicPr>
          <p:nvPr>
            <p:ph idx="1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200" y="622300"/>
            <a:ext cx="8115300" cy="5613400"/>
          </a:xfrm>
        </p:spPr>
      </p:pic>
      <p:sp>
        <p:nvSpPr>
          <p:cNvPr id="5" name="Freeform 4"/>
          <p:cNvSpPr/>
          <p:nvPr/>
        </p:nvSpPr>
        <p:spPr>
          <a:xfrm>
            <a:off x="5572546" y="1027018"/>
            <a:ext cx="4898146" cy="3158151"/>
          </a:xfrm>
          <a:custGeom>
            <a:avLst/>
            <a:gdLst>
              <a:gd name="connsiteX0" fmla="*/ 0 w 6076950"/>
              <a:gd name="connsiteY0" fmla="*/ 2971800 h 2971800"/>
              <a:gd name="connsiteX1" fmla="*/ 247650 w 6076950"/>
              <a:gd name="connsiteY1" fmla="*/ 2108200 h 2971800"/>
              <a:gd name="connsiteX2" fmla="*/ 1155700 w 6076950"/>
              <a:gd name="connsiteY2" fmla="*/ 1873250 h 2971800"/>
              <a:gd name="connsiteX3" fmla="*/ 3111500 w 6076950"/>
              <a:gd name="connsiteY3" fmla="*/ 0 h 2971800"/>
              <a:gd name="connsiteX4" fmla="*/ 6076950 w 6076950"/>
              <a:gd name="connsiteY4" fmla="*/ 450850 h 2971800"/>
              <a:gd name="connsiteX0" fmla="*/ 0 w 6154068"/>
              <a:gd name="connsiteY0" fmla="*/ 2971800 h 2971800"/>
              <a:gd name="connsiteX1" fmla="*/ 247650 w 6154068"/>
              <a:gd name="connsiteY1" fmla="*/ 2108200 h 2971800"/>
              <a:gd name="connsiteX2" fmla="*/ 1155700 w 6154068"/>
              <a:gd name="connsiteY2" fmla="*/ 1873250 h 2971800"/>
              <a:gd name="connsiteX3" fmla="*/ 3111500 w 6154068"/>
              <a:gd name="connsiteY3" fmla="*/ 0 h 2971800"/>
              <a:gd name="connsiteX4" fmla="*/ 6154068 w 6154068"/>
              <a:gd name="connsiteY4" fmla="*/ 429278 h 2971800"/>
              <a:gd name="connsiteX0" fmla="*/ 0 w 6154068"/>
              <a:gd name="connsiteY0" fmla="*/ 2971800 h 2971800"/>
              <a:gd name="connsiteX1" fmla="*/ 556123 w 6154068"/>
              <a:gd name="connsiteY1" fmla="*/ 2971111 h 2971800"/>
              <a:gd name="connsiteX2" fmla="*/ 1155700 w 6154068"/>
              <a:gd name="connsiteY2" fmla="*/ 1873250 h 2971800"/>
              <a:gd name="connsiteX3" fmla="*/ 3111500 w 6154068"/>
              <a:gd name="connsiteY3" fmla="*/ 0 h 2971800"/>
              <a:gd name="connsiteX4" fmla="*/ 6154068 w 6154068"/>
              <a:gd name="connsiteY4" fmla="*/ 429278 h 2971800"/>
              <a:gd name="connsiteX0" fmla="*/ 0 w 5922714"/>
              <a:gd name="connsiteY0" fmla="*/ 2389336 h 2971111"/>
              <a:gd name="connsiteX1" fmla="*/ 324769 w 5922714"/>
              <a:gd name="connsiteY1" fmla="*/ 2971111 h 2971111"/>
              <a:gd name="connsiteX2" fmla="*/ 924346 w 5922714"/>
              <a:gd name="connsiteY2" fmla="*/ 1873250 h 2971111"/>
              <a:gd name="connsiteX3" fmla="*/ 2880146 w 5922714"/>
              <a:gd name="connsiteY3" fmla="*/ 0 h 2971111"/>
              <a:gd name="connsiteX4" fmla="*/ 5922714 w 5922714"/>
              <a:gd name="connsiteY4" fmla="*/ 429278 h 2971111"/>
              <a:gd name="connsiteX0" fmla="*/ 0 w 5922714"/>
              <a:gd name="connsiteY0" fmla="*/ 2389336 h 3003470"/>
              <a:gd name="connsiteX1" fmla="*/ 258668 w 5922714"/>
              <a:gd name="connsiteY1" fmla="*/ 3003470 h 3003470"/>
              <a:gd name="connsiteX2" fmla="*/ 924346 w 5922714"/>
              <a:gd name="connsiteY2" fmla="*/ 1873250 h 3003470"/>
              <a:gd name="connsiteX3" fmla="*/ 2880146 w 5922714"/>
              <a:gd name="connsiteY3" fmla="*/ 0 h 3003470"/>
              <a:gd name="connsiteX4" fmla="*/ 5922714 w 5922714"/>
              <a:gd name="connsiteY4" fmla="*/ 429278 h 3003470"/>
              <a:gd name="connsiteX0" fmla="*/ 0 w 5922714"/>
              <a:gd name="connsiteY0" fmla="*/ 2389336 h 3003470"/>
              <a:gd name="connsiteX1" fmla="*/ 258668 w 5922714"/>
              <a:gd name="connsiteY1" fmla="*/ 3003470 h 3003470"/>
              <a:gd name="connsiteX2" fmla="*/ 924346 w 5922714"/>
              <a:gd name="connsiteY2" fmla="*/ 1873250 h 3003470"/>
              <a:gd name="connsiteX3" fmla="*/ 2880146 w 5922714"/>
              <a:gd name="connsiteY3" fmla="*/ 0 h 3003470"/>
              <a:gd name="connsiteX4" fmla="*/ 5922714 w 5922714"/>
              <a:gd name="connsiteY4" fmla="*/ 429278 h 3003470"/>
              <a:gd name="connsiteX0" fmla="*/ 0 w 5922714"/>
              <a:gd name="connsiteY0" fmla="*/ 2389336 h 3078117"/>
              <a:gd name="connsiteX1" fmla="*/ 258668 w 5922714"/>
              <a:gd name="connsiteY1" fmla="*/ 3003470 h 3078117"/>
              <a:gd name="connsiteX2" fmla="*/ 670958 w 5922714"/>
              <a:gd name="connsiteY2" fmla="*/ 2876384 h 3078117"/>
              <a:gd name="connsiteX3" fmla="*/ 2880146 w 5922714"/>
              <a:gd name="connsiteY3" fmla="*/ 0 h 3078117"/>
              <a:gd name="connsiteX4" fmla="*/ 5922714 w 5922714"/>
              <a:gd name="connsiteY4" fmla="*/ 429278 h 3078117"/>
              <a:gd name="connsiteX0" fmla="*/ 0 w 5922714"/>
              <a:gd name="connsiteY0" fmla="*/ 2389336 h 3078117"/>
              <a:gd name="connsiteX1" fmla="*/ 258668 w 5922714"/>
              <a:gd name="connsiteY1" fmla="*/ 3003470 h 3078117"/>
              <a:gd name="connsiteX2" fmla="*/ 670958 w 5922714"/>
              <a:gd name="connsiteY2" fmla="*/ 2876384 h 3078117"/>
              <a:gd name="connsiteX3" fmla="*/ 1081183 w 5922714"/>
              <a:gd name="connsiteY3" fmla="*/ 2874723 h 3078117"/>
              <a:gd name="connsiteX4" fmla="*/ 2880146 w 5922714"/>
              <a:gd name="connsiteY4" fmla="*/ 0 h 3078117"/>
              <a:gd name="connsiteX5" fmla="*/ 5922714 w 5922714"/>
              <a:gd name="connsiteY5" fmla="*/ 429278 h 3078117"/>
              <a:gd name="connsiteX0" fmla="*/ 0 w 5922714"/>
              <a:gd name="connsiteY0" fmla="*/ 2389336 h 3078117"/>
              <a:gd name="connsiteX1" fmla="*/ 258668 w 5922714"/>
              <a:gd name="connsiteY1" fmla="*/ 3003470 h 3078117"/>
              <a:gd name="connsiteX2" fmla="*/ 670958 w 5922714"/>
              <a:gd name="connsiteY2" fmla="*/ 2876384 h 3078117"/>
              <a:gd name="connsiteX3" fmla="*/ 1081183 w 5922714"/>
              <a:gd name="connsiteY3" fmla="*/ 2874723 h 3078117"/>
              <a:gd name="connsiteX4" fmla="*/ 2880146 w 5922714"/>
              <a:gd name="connsiteY4" fmla="*/ 0 h 3078117"/>
              <a:gd name="connsiteX5" fmla="*/ 5922714 w 5922714"/>
              <a:gd name="connsiteY5" fmla="*/ 429278 h 3078117"/>
              <a:gd name="connsiteX0" fmla="*/ 0 w 5922714"/>
              <a:gd name="connsiteY0" fmla="*/ 2389336 h 3003470"/>
              <a:gd name="connsiteX1" fmla="*/ 258668 w 5922714"/>
              <a:gd name="connsiteY1" fmla="*/ 3003470 h 3003470"/>
              <a:gd name="connsiteX2" fmla="*/ 670958 w 5922714"/>
              <a:gd name="connsiteY2" fmla="*/ 2876384 h 3003470"/>
              <a:gd name="connsiteX3" fmla="*/ 1081183 w 5922714"/>
              <a:gd name="connsiteY3" fmla="*/ 2874723 h 3003470"/>
              <a:gd name="connsiteX4" fmla="*/ 2880146 w 5922714"/>
              <a:gd name="connsiteY4" fmla="*/ 0 h 3003470"/>
              <a:gd name="connsiteX5" fmla="*/ 5922714 w 5922714"/>
              <a:gd name="connsiteY5" fmla="*/ 429278 h 3003470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2880146 w 5922714"/>
              <a:gd name="connsiteY5" fmla="*/ 0 h 3102868"/>
              <a:gd name="connsiteX6" fmla="*/ 5922714 w 5922714"/>
              <a:gd name="connsiteY6" fmla="*/ 429278 h 3102868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2072701 w 5922714"/>
              <a:gd name="connsiteY5" fmla="*/ 199698 h 3102868"/>
              <a:gd name="connsiteX6" fmla="*/ 2880146 w 5922714"/>
              <a:gd name="connsiteY6" fmla="*/ 0 h 3102868"/>
              <a:gd name="connsiteX7" fmla="*/ 5922714 w 5922714"/>
              <a:gd name="connsiteY7" fmla="*/ 429278 h 3102868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2072701 w 5922714"/>
              <a:gd name="connsiteY5" fmla="*/ 199698 h 3102868"/>
              <a:gd name="connsiteX6" fmla="*/ 2880146 w 5922714"/>
              <a:gd name="connsiteY6" fmla="*/ 0 h 3102868"/>
              <a:gd name="connsiteX7" fmla="*/ 5922714 w 5922714"/>
              <a:gd name="connsiteY7" fmla="*/ 429278 h 3102868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2072701 w 5922714"/>
              <a:gd name="connsiteY5" fmla="*/ 199698 h 3102868"/>
              <a:gd name="connsiteX6" fmla="*/ 2880146 w 5922714"/>
              <a:gd name="connsiteY6" fmla="*/ 0 h 3102868"/>
              <a:gd name="connsiteX7" fmla="*/ 5922714 w 5922714"/>
              <a:gd name="connsiteY7" fmla="*/ 429278 h 3102868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2072701 w 5922714"/>
              <a:gd name="connsiteY5" fmla="*/ 199698 h 3102868"/>
              <a:gd name="connsiteX6" fmla="*/ 2127786 w 5922714"/>
              <a:gd name="connsiteY6" fmla="*/ 1008677 h 3102868"/>
              <a:gd name="connsiteX7" fmla="*/ 2880146 w 5922714"/>
              <a:gd name="connsiteY7" fmla="*/ 0 h 3102868"/>
              <a:gd name="connsiteX8" fmla="*/ 5922714 w 5922714"/>
              <a:gd name="connsiteY8" fmla="*/ 429278 h 3102868"/>
              <a:gd name="connsiteX0" fmla="*/ 0 w 5922714"/>
              <a:gd name="connsiteY0" fmla="*/ 2389336 h 3102868"/>
              <a:gd name="connsiteX1" fmla="*/ 258668 w 5922714"/>
              <a:gd name="connsiteY1" fmla="*/ 3003470 h 3102868"/>
              <a:gd name="connsiteX2" fmla="*/ 530340 w 5922714"/>
              <a:gd name="connsiteY2" fmla="*/ 3101237 h 3102868"/>
              <a:gd name="connsiteX3" fmla="*/ 670958 w 5922714"/>
              <a:gd name="connsiteY3" fmla="*/ 2876384 h 3102868"/>
              <a:gd name="connsiteX4" fmla="*/ 1081183 w 5922714"/>
              <a:gd name="connsiteY4" fmla="*/ 2874723 h 3102868"/>
              <a:gd name="connsiteX5" fmla="*/ 1841347 w 5922714"/>
              <a:gd name="connsiteY5" fmla="*/ 879241 h 3102868"/>
              <a:gd name="connsiteX6" fmla="*/ 2072701 w 5922714"/>
              <a:gd name="connsiteY6" fmla="*/ 199698 h 3102868"/>
              <a:gd name="connsiteX7" fmla="*/ 2127786 w 5922714"/>
              <a:gd name="connsiteY7" fmla="*/ 1008677 h 3102868"/>
              <a:gd name="connsiteX8" fmla="*/ 2880146 w 5922714"/>
              <a:gd name="connsiteY8" fmla="*/ 0 h 3102868"/>
              <a:gd name="connsiteX9" fmla="*/ 5922714 w 5922714"/>
              <a:gd name="connsiteY9" fmla="*/ 429278 h 3102868"/>
              <a:gd name="connsiteX0" fmla="*/ 0 w 5922714"/>
              <a:gd name="connsiteY0" fmla="*/ 2378549 h 3092081"/>
              <a:gd name="connsiteX1" fmla="*/ 258668 w 5922714"/>
              <a:gd name="connsiteY1" fmla="*/ 2992683 h 3092081"/>
              <a:gd name="connsiteX2" fmla="*/ 530340 w 5922714"/>
              <a:gd name="connsiteY2" fmla="*/ 3090450 h 3092081"/>
              <a:gd name="connsiteX3" fmla="*/ 670958 w 5922714"/>
              <a:gd name="connsiteY3" fmla="*/ 2865597 h 3092081"/>
              <a:gd name="connsiteX4" fmla="*/ 1081183 w 5922714"/>
              <a:gd name="connsiteY4" fmla="*/ 2863936 h 3092081"/>
              <a:gd name="connsiteX5" fmla="*/ 1841347 w 5922714"/>
              <a:gd name="connsiteY5" fmla="*/ 868454 h 3092081"/>
              <a:gd name="connsiteX6" fmla="*/ 2072701 w 5922714"/>
              <a:gd name="connsiteY6" fmla="*/ 188911 h 3092081"/>
              <a:gd name="connsiteX7" fmla="*/ 2127786 w 5922714"/>
              <a:gd name="connsiteY7" fmla="*/ 997890 h 3092081"/>
              <a:gd name="connsiteX8" fmla="*/ 3221669 w 5922714"/>
              <a:gd name="connsiteY8" fmla="*/ 0 h 3092081"/>
              <a:gd name="connsiteX9" fmla="*/ 5922714 w 5922714"/>
              <a:gd name="connsiteY9" fmla="*/ 418491 h 3092081"/>
              <a:gd name="connsiteX0" fmla="*/ 0 w 5922714"/>
              <a:gd name="connsiteY0" fmla="*/ 2378549 h 3092081"/>
              <a:gd name="connsiteX1" fmla="*/ 258668 w 5922714"/>
              <a:gd name="connsiteY1" fmla="*/ 2992683 h 3092081"/>
              <a:gd name="connsiteX2" fmla="*/ 530340 w 5922714"/>
              <a:gd name="connsiteY2" fmla="*/ 3090450 h 3092081"/>
              <a:gd name="connsiteX3" fmla="*/ 670958 w 5922714"/>
              <a:gd name="connsiteY3" fmla="*/ 2865597 h 3092081"/>
              <a:gd name="connsiteX4" fmla="*/ 1081183 w 5922714"/>
              <a:gd name="connsiteY4" fmla="*/ 2863936 h 3092081"/>
              <a:gd name="connsiteX5" fmla="*/ 1841347 w 5922714"/>
              <a:gd name="connsiteY5" fmla="*/ 868454 h 3092081"/>
              <a:gd name="connsiteX6" fmla="*/ 2072701 w 5922714"/>
              <a:gd name="connsiteY6" fmla="*/ 188911 h 3092081"/>
              <a:gd name="connsiteX7" fmla="*/ 2127786 w 5922714"/>
              <a:gd name="connsiteY7" fmla="*/ 997890 h 3092081"/>
              <a:gd name="connsiteX8" fmla="*/ 3221669 w 5922714"/>
              <a:gd name="connsiteY8" fmla="*/ 0 h 3092081"/>
              <a:gd name="connsiteX9" fmla="*/ 3637097 w 5922714"/>
              <a:gd name="connsiteY9" fmla="*/ 652726 h 3092081"/>
              <a:gd name="connsiteX10" fmla="*/ 5922714 w 5922714"/>
              <a:gd name="connsiteY10" fmla="*/ 418491 h 3092081"/>
              <a:gd name="connsiteX0" fmla="*/ 0 w 5922714"/>
              <a:gd name="connsiteY0" fmla="*/ 2378549 h 3092081"/>
              <a:gd name="connsiteX1" fmla="*/ 258668 w 5922714"/>
              <a:gd name="connsiteY1" fmla="*/ 2992683 h 3092081"/>
              <a:gd name="connsiteX2" fmla="*/ 530340 w 5922714"/>
              <a:gd name="connsiteY2" fmla="*/ 3090450 h 3092081"/>
              <a:gd name="connsiteX3" fmla="*/ 670958 w 5922714"/>
              <a:gd name="connsiteY3" fmla="*/ 2865597 h 3092081"/>
              <a:gd name="connsiteX4" fmla="*/ 1081183 w 5922714"/>
              <a:gd name="connsiteY4" fmla="*/ 2863936 h 3092081"/>
              <a:gd name="connsiteX5" fmla="*/ 1841347 w 5922714"/>
              <a:gd name="connsiteY5" fmla="*/ 868454 h 3092081"/>
              <a:gd name="connsiteX6" fmla="*/ 2072701 w 5922714"/>
              <a:gd name="connsiteY6" fmla="*/ 188911 h 3092081"/>
              <a:gd name="connsiteX7" fmla="*/ 2127786 w 5922714"/>
              <a:gd name="connsiteY7" fmla="*/ 997890 h 3092081"/>
              <a:gd name="connsiteX8" fmla="*/ 3221669 w 5922714"/>
              <a:gd name="connsiteY8" fmla="*/ 0 h 3092081"/>
              <a:gd name="connsiteX9" fmla="*/ 3637097 w 5922714"/>
              <a:gd name="connsiteY9" fmla="*/ 652726 h 3092081"/>
              <a:gd name="connsiteX10" fmla="*/ 5922714 w 5922714"/>
              <a:gd name="connsiteY10" fmla="*/ 418491 h 3092081"/>
              <a:gd name="connsiteX0" fmla="*/ 0 w 5922714"/>
              <a:gd name="connsiteY0" fmla="*/ 2378549 h 3092081"/>
              <a:gd name="connsiteX1" fmla="*/ 258668 w 5922714"/>
              <a:gd name="connsiteY1" fmla="*/ 2992683 h 3092081"/>
              <a:gd name="connsiteX2" fmla="*/ 530340 w 5922714"/>
              <a:gd name="connsiteY2" fmla="*/ 3090450 h 3092081"/>
              <a:gd name="connsiteX3" fmla="*/ 670958 w 5922714"/>
              <a:gd name="connsiteY3" fmla="*/ 2865597 h 3092081"/>
              <a:gd name="connsiteX4" fmla="*/ 1081183 w 5922714"/>
              <a:gd name="connsiteY4" fmla="*/ 2863936 h 3092081"/>
              <a:gd name="connsiteX5" fmla="*/ 1841347 w 5922714"/>
              <a:gd name="connsiteY5" fmla="*/ 868454 h 3092081"/>
              <a:gd name="connsiteX6" fmla="*/ 2072701 w 5922714"/>
              <a:gd name="connsiteY6" fmla="*/ 188911 h 3092081"/>
              <a:gd name="connsiteX7" fmla="*/ 2127786 w 5922714"/>
              <a:gd name="connsiteY7" fmla="*/ 997890 h 3092081"/>
              <a:gd name="connsiteX8" fmla="*/ 3221669 w 5922714"/>
              <a:gd name="connsiteY8" fmla="*/ 0 h 3092081"/>
              <a:gd name="connsiteX9" fmla="*/ 3637097 w 5922714"/>
              <a:gd name="connsiteY9" fmla="*/ 652726 h 3092081"/>
              <a:gd name="connsiteX10" fmla="*/ 5922714 w 5922714"/>
              <a:gd name="connsiteY10" fmla="*/ 418491 h 3092081"/>
              <a:gd name="connsiteX0" fmla="*/ 0 w 4710859"/>
              <a:gd name="connsiteY0" fmla="*/ 2378549 h 3092081"/>
              <a:gd name="connsiteX1" fmla="*/ 258668 w 4710859"/>
              <a:gd name="connsiteY1" fmla="*/ 2992683 h 3092081"/>
              <a:gd name="connsiteX2" fmla="*/ 530340 w 4710859"/>
              <a:gd name="connsiteY2" fmla="*/ 3090450 h 3092081"/>
              <a:gd name="connsiteX3" fmla="*/ 670958 w 4710859"/>
              <a:gd name="connsiteY3" fmla="*/ 2865597 h 3092081"/>
              <a:gd name="connsiteX4" fmla="*/ 1081183 w 4710859"/>
              <a:gd name="connsiteY4" fmla="*/ 2863936 h 3092081"/>
              <a:gd name="connsiteX5" fmla="*/ 1841347 w 4710859"/>
              <a:gd name="connsiteY5" fmla="*/ 868454 h 3092081"/>
              <a:gd name="connsiteX6" fmla="*/ 2072701 w 4710859"/>
              <a:gd name="connsiteY6" fmla="*/ 188911 h 3092081"/>
              <a:gd name="connsiteX7" fmla="*/ 2127786 w 4710859"/>
              <a:gd name="connsiteY7" fmla="*/ 997890 h 3092081"/>
              <a:gd name="connsiteX8" fmla="*/ 3221669 w 4710859"/>
              <a:gd name="connsiteY8" fmla="*/ 0 h 3092081"/>
              <a:gd name="connsiteX9" fmla="*/ 3637097 w 4710859"/>
              <a:gd name="connsiteY9" fmla="*/ 652726 h 3092081"/>
              <a:gd name="connsiteX10" fmla="*/ 4710859 w 4710859"/>
              <a:gd name="connsiteY10" fmla="*/ 375346 h 3092081"/>
              <a:gd name="connsiteX0" fmla="*/ 0 w 4710859"/>
              <a:gd name="connsiteY0" fmla="*/ 2378549 h 3092081"/>
              <a:gd name="connsiteX1" fmla="*/ 258668 w 4710859"/>
              <a:gd name="connsiteY1" fmla="*/ 2992683 h 3092081"/>
              <a:gd name="connsiteX2" fmla="*/ 530340 w 4710859"/>
              <a:gd name="connsiteY2" fmla="*/ 3090450 h 3092081"/>
              <a:gd name="connsiteX3" fmla="*/ 670958 w 4710859"/>
              <a:gd name="connsiteY3" fmla="*/ 2865597 h 3092081"/>
              <a:gd name="connsiteX4" fmla="*/ 1081183 w 4710859"/>
              <a:gd name="connsiteY4" fmla="*/ 2863936 h 3092081"/>
              <a:gd name="connsiteX5" fmla="*/ 1841347 w 4710859"/>
              <a:gd name="connsiteY5" fmla="*/ 868454 h 3092081"/>
              <a:gd name="connsiteX6" fmla="*/ 2072701 w 4710859"/>
              <a:gd name="connsiteY6" fmla="*/ 188911 h 3092081"/>
              <a:gd name="connsiteX7" fmla="*/ 2127786 w 4710859"/>
              <a:gd name="connsiteY7" fmla="*/ 997890 h 3092081"/>
              <a:gd name="connsiteX8" fmla="*/ 3221669 w 4710859"/>
              <a:gd name="connsiteY8" fmla="*/ 0 h 3092081"/>
              <a:gd name="connsiteX9" fmla="*/ 3637097 w 4710859"/>
              <a:gd name="connsiteY9" fmla="*/ 652726 h 3092081"/>
              <a:gd name="connsiteX10" fmla="*/ 4710859 w 4710859"/>
              <a:gd name="connsiteY10" fmla="*/ 386132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1081183 w 4898146"/>
              <a:gd name="connsiteY4" fmla="*/ 2863936 h 3092081"/>
              <a:gd name="connsiteX5" fmla="*/ 1841347 w 4898146"/>
              <a:gd name="connsiteY5" fmla="*/ 868454 h 3092081"/>
              <a:gd name="connsiteX6" fmla="*/ 2072701 w 4898146"/>
              <a:gd name="connsiteY6" fmla="*/ 188911 h 3092081"/>
              <a:gd name="connsiteX7" fmla="*/ 2127786 w 4898146"/>
              <a:gd name="connsiteY7" fmla="*/ 997890 h 3092081"/>
              <a:gd name="connsiteX8" fmla="*/ 3221669 w 4898146"/>
              <a:gd name="connsiteY8" fmla="*/ 0 h 3092081"/>
              <a:gd name="connsiteX9" fmla="*/ 3637097 w 4898146"/>
              <a:gd name="connsiteY9" fmla="*/ 652726 h 3092081"/>
              <a:gd name="connsiteX10" fmla="*/ 4898146 w 4898146"/>
              <a:gd name="connsiteY10" fmla="*/ 396919 h 3092081"/>
              <a:gd name="connsiteX0" fmla="*/ 0 w 4898146"/>
              <a:gd name="connsiteY0" fmla="*/ 2378549 h 3092081"/>
              <a:gd name="connsiteX1" fmla="*/ 258668 w 4898146"/>
              <a:gd name="connsiteY1" fmla="*/ 2992683 h 3092081"/>
              <a:gd name="connsiteX2" fmla="*/ 530340 w 4898146"/>
              <a:gd name="connsiteY2" fmla="*/ 3090450 h 3092081"/>
              <a:gd name="connsiteX3" fmla="*/ 670958 w 4898146"/>
              <a:gd name="connsiteY3" fmla="*/ 2865597 h 3092081"/>
              <a:gd name="connsiteX4" fmla="*/ 1081183 w 4898146"/>
              <a:gd name="connsiteY4" fmla="*/ 2863936 h 3092081"/>
              <a:gd name="connsiteX5" fmla="*/ 1896431 w 4898146"/>
              <a:gd name="connsiteY5" fmla="*/ 922386 h 3092081"/>
              <a:gd name="connsiteX6" fmla="*/ 2072701 w 4898146"/>
              <a:gd name="connsiteY6" fmla="*/ 188911 h 3092081"/>
              <a:gd name="connsiteX7" fmla="*/ 2127786 w 4898146"/>
              <a:gd name="connsiteY7" fmla="*/ 997890 h 3092081"/>
              <a:gd name="connsiteX8" fmla="*/ 3221669 w 4898146"/>
              <a:gd name="connsiteY8" fmla="*/ 0 h 3092081"/>
              <a:gd name="connsiteX9" fmla="*/ 3637097 w 4898146"/>
              <a:gd name="connsiteY9" fmla="*/ 652726 h 3092081"/>
              <a:gd name="connsiteX10" fmla="*/ 4898146 w 4898146"/>
              <a:gd name="connsiteY10" fmla="*/ 396919 h 309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98146" h="3092081">
                <a:moveTo>
                  <a:pt x="0" y="2378549"/>
                </a:moveTo>
                <a:lnTo>
                  <a:pt x="258668" y="2992683"/>
                </a:lnTo>
                <a:cubicBezTo>
                  <a:pt x="338208" y="2974936"/>
                  <a:pt x="450800" y="3108197"/>
                  <a:pt x="530340" y="3090450"/>
                </a:cubicBezTo>
                <a:lnTo>
                  <a:pt x="670958" y="2865597"/>
                </a:lnTo>
                <a:lnTo>
                  <a:pt x="1081183" y="2863936"/>
                </a:lnTo>
                <a:cubicBezTo>
                  <a:pt x="1276248" y="2520292"/>
                  <a:pt x="1731178" y="1368223"/>
                  <a:pt x="1896431" y="922386"/>
                </a:cubicBezTo>
                <a:cubicBezTo>
                  <a:pt x="2061684" y="476549"/>
                  <a:pt x="2024961" y="156552"/>
                  <a:pt x="2072701" y="188911"/>
                </a:cubicBezTo>
                <a:cubicBezTo>
                  <a:pt x="2208576" y="160147"/>
                  <a:pt x="1991911" y="1026654"/>
                  <a:pt x="2127786" y="997890"/>
                </a:cubicBezTo>
                <a:lnTo>
                  <a:pt x="3221669" y="0"/>
                </a:lnTo>
                <a:cubicBezTo>
                  <a:pt x="3429383" y="326363"/>
                  <a:pt x="3414158" y="614924"/>
                  <a:pt x="3637097" y="652726"/>
                </a:cubicBezTo>
                <a:lnTo>
                  <a:pt x="4898146" y="396919"/>
                </a:lnTo>
              </a:path>
            </a:pathLst>
          </a:custGeom>
          <a:noFill/>
          <a:ln w="412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9576643" y="5071967"/>
            <a:ext cx="418297" cy="127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5518992" y="1003300"/>
            <a:ext cx="4375150" cy="4044950"/>
          </a:xfrm>
          <a:custGeom>
            <a:avLst/>
            <a:gdLst>
              <a:gd name="connsiteX0" fmla="*/ 0 w 4375150"/>
              <a:gd name="connsiteY0" fmla="*/ 2520950 h 3968750"/>
              <a:gd name="connsiteX1" fmla="*/ 0 w 4375150"/>
              <a:gd name="connsiteY1" fmla="*/ 2520950 h 3968750"/>
              <a:gd name="connsiteX2" fmla="*/ 12700 w 4375150"/>
              <a:gd name="connsiteY2" fmla="*/ 2590800 h 3968750"/>
              <a:gd name="connsiteX3" fmla="*/ 158750 w 4375150"/>
              <a:gd name="connsiteY3" fmla="*/ 3124200 h 3968750"/>
              <a:gd name="connsiteX4" fmla="*/ 254000 w 4375150"/>
              <a:gd name="connsiteY4" fmla="*/ 3968750 h 3968750"/>
              <a:gd name="connsiteX5" fmla="*/ 660400 w 4375150"/>
              <a:gd name="connsiteY5" fmla="*/ 3054350 h 3968750"/>
              <a:gd name="connsiteX6" fmla="*/ 1244600 w 4375150"/>
              <a:gd name="connsiteY6" fmla="*/ 2857500 h 3968750"/>
              <a:gd name="connsiteX7" fmla="*/ 1797050 w 4375150"/>
              <a:gd name="connsiteY7" fmla="*/ 203200 h 3968750"/>
              <a:gd name="connsiteX8" fmla="*/ 1809750 w 4375150"/>
              <a:gd name="connsiteY8" fmla="*/ 12700 h 3968750"/>
              <a:gd name="connsiteX9" fmla="*/ 2432050 w 4375150"/>
              <a:gd name="connsiteY9" fmla="*/ 552450 h 3968750"/>
              <a:gd name="connsiteX10" fmla="*/ 2813050 w 4375150"/>
              <a:gd name="connsiteY10" fmla="*/ 0 h 3968750"/>
              <a:gd name="connsiteX11" fmla="*/ 3060700 w 4375150"/>
              <a:gd name="connsiteY11" fmla="*/ 241300 h 3968750"/>
              <a:gd name="connsiteX12" fmla="*/ 4375150 w 4375150"/>
              <a:gd name="connsiteY12" fmla="*/ 488950 h 3968750"/>
              <a:gd name="connsiteX0" fmla="*/ 0 w 4375150"/>
              <a:gd name="connsiteY0" fmla="*/ 2520950 h 3968750"/>
              <a:gd name="connsiteX1" fmla="*/ 0 w 4375150"/>
              <a:gd name="connsiteY1" fmla="*/ 2520950 h 3968750"/>
              <a:gd name="connsiteX2" fmla="*/ 12700 w 4375150"/>
              <a:gd name="connsiteY2" fmla="*/ 2590800 h 3968750"/>
              <a:gd name="connsiteX3" fmla="*/ 158750 w 4375150"/>
              <a:gd name="connsiteY3" fmla="*/ 3124200 h 3968750"/>
              <a:gd name="connsiteX4" fmla="*/ 254000 w 4375150"/>
              <a:gd name="connsiteY4" fmla="*/ 3968750 h 3968750"/>
              <a:gd name="connsiteX5" fmla="*/ 660400 w 4375150"/>
              <a:gd name="connsiteY5" fmla="*/ 3054350 h 3968750"/>
              <a:gd name="connsiteX6" fmla="*/ 1244600 w 4375150"/>
              <a:gd name="connsiteY6" fmla="*/ 2911546 h 3968750"/>
              <a:gd name="connsiteX7" fmla="*/ 1797050 w 4375150"/>
              <a:gd name="connsiteY7" fmla="*/ 203200 h 3968750"/>
              <a:gd name="connsiteX8" fmla="*/ 1809750 w 4375150"/>
              <a:gd name="connsiteY8" fmla="*/ 12700 h 3968750"/>
              <a:gd name="connsiteX9" fmla="*/ 2432050 w 4375150"/>
              <a:gd name="connsiteY9" fmla="*/ 552450 h 3968750"/>
              <a:gd name="connsiteX10" fmla="*/ 2813050 w 4375150"/>
              <a:gd name="connsiteY10" fmla="*/ 0 h 3968750"/>
              <a:gd name="connsiteX11" fmla="*/ 3060700 w 4375150"/>
              <a:gd name="connsiteY11" fmla="*/ 241300 h 3968750"/>
              <a:gd name="connsiteX12" fmla="*/ 4375150 w 4375150"/>
              <a:gd name="connsiteY12" fmla="*/ 488950 h 3968750"/>
              <a:gd name="connsiteX0" fmla="*/ 0 w 4375150"/>
              <a:gd name="connsiteY0" fmla="*/ 2520950 h 3968750"/>
              <a:gd name="connsiteX1" fmla="*/ 0 w 4375150"/>
              <a:gd name="connsiteY1" fmla="*/ 2520950 h 3968750"/>
              <a:gd name="connsiteX2" fmla="*/ 12700 w 4375150"/>
              <a:gd name="connsiteY2" fmla="*/ 2590800 h 3968750"/>
              <a:gd name="connsiteX3" fmla="*/ 158750 w 4375150"/>
              <a:gd name="connsiteY3" fmla="*/ 3124200 h 3968750"/>
              <a:gd name="connsiteX4" fmla="*/ 254000 w 4375150"/>
              <a:gd name="connsiteY4" fmla="*/ 3968750 h 3968750"/>
              <a:gd name="connsiteX5" fmla="*/ 660400 w 4375150"/>
              <a:gd name="connsiteY5" fmla="*/ 3054350 h 3968750"/>
              <a:gd name="connsiteX6" fmla="*/ 1277650 w 4375150"/>
              <a:gd name="connsiteY6" fmla="*/ 2879119 h 3968750"/>
              <a:gd name="connsiteX7" fmla="*/ 1797050 w 4375150"/>
              <a:gd name="connsiteY7" fmla="*/ 203200 h 3968750"/>
              <a:gd name="connsiteX8" fmla="*/ 1809750 w 4375150"/>
              <a:gd name="connsiteY8" fmla="*/ 12700 h 3968750"/>
              <a:gd name="connsiteX9" fmla="*/ 2432050 w 4375150"/>
              <a:gd name="connsiteY9" fmla="*/ 552450 h 3968750"/>
              <a:gd name="connsiteX10" fmla="*/ 2813050 w 4375150"/>
              <a:gd name="connsiteY10" fmla="*/ 0 h 3968750"/>
              <a:gd name="connsiteX11" fmla="*/ 3060700 w 4375150"/>
              <a:gd name="connsiteY11" fmla="*/ 241300 h 3968750"/>
              <a:gd name="connsiteX12" fmla="*/ 4375150 w 4375150"/>
              <a:gd name="connsiteY12" fmla="*/ 488950 h 396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375150" h="3968750">
                <a:moveTo>
                  <a:pt x="0" y="2520950"/>
                </a:moveTo>
                <a:lnTo>
                  <a:pt x="0" y="2520950"/>
                </a:lnTo>
                <a:cubicBezTo>
                  <a:pt x="13115" y="2586526"/>
                  <a:pt x="12700" y="2562864"/>
                  <a:pt x="12700" y="2590800"/>
                </a:cubicBezTo>
                <a:lnTo>
                  <a:pt x="158750" y="3124200"/>
                </a:lnTo>
                <a:lnTo>
                  <a:pt x="254000" y="3968750"/>
                </a:lnTo>
                <a:lnTo>
                  <a:pt x="660400" y="3054350"/>
                </a:lnTo>
                <a:lnTo>
                  <a:pt x="1277650" y="2879119"/>
                </a:lnTo>
                <a:lnTo>
                  <a:pt x="1797050" y="203200"/>
                </a:lnTo>
                <a:lnTo>
                  <a:pt x="1809750" y="12700"/>
                </a:lnTo>
                <a:lnTo>
                  <a:pt x="2432050" y="552450"/>
                </a:lnTo>
                <a:lnTo>
                  <a:pt x="2813050" y="0"/>
                </a:lnTo>
                <a:lnTo>
                  <a:pt x="3060700" y="241300"/>
                </a:lnTo>
                <a:lnTo>
                  <a:pt x="4375150" y="488950"/>
                </a:lnTo>
              </a:path>
            </a:pathLst>
          </a:cu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9576642" y="5270500"/>
            <a:ext cx="438150" cy="9526"/>
          </a:xfrm>
          <a:prstGeom prst="line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eft Arrow 1">
            <a:extLst>
              <a:ext uri="{FF2B5EF4-FFF2-40B4-BE49-F238E27FC236}">
                <a16:creationId xmlns:a16="http://schemas.microsoft.com/office/drawing/2014/main" id="{9371CACB-4E67-4F56-97E7-EECE5614B577}"/>
              </a:ext>
            </a:extLst>
          </p:cNvPr>
          <p:cNvSpPr/>
          <p:nvPr/>
        </p:nvSpPr>
        <p:spPr>
          <a:xfrm rot="1663703">
            <a:off x="7285187" y="2836888"/>
            <a:ext cx="1905000" cy="420406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92243F-988C-4625-97BF-BDEBE91CA520}"/>
              </a:ext>
            </a:extLst>
          </p:cNvPr>
          <p:cNvSpPr txBox="1"/>
          <p:nvPr/>
        </p:nvSpPr>
        <p:spPr>
          <a:xfrm>
            <a:off x="9099092" y="3020227"/>
            <a:ext cx="274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Grazing was influential in areas with less than 20% sagebrush cover.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99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518"/>
    </mc:Choice>
    <mc:Fallback xmlns="">
      <p:transition spd="slow" advTm="455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Grazing Fits In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2780765" y="1775460"/>
            <a:ext cx="6652432" cy="4870376"/>
            <a:chOff x="1675983" y="977900"/>
            <a:chExt cx="6652432" cy="4870376"/>
          </a:xfrm>
        </p:grpSpPr>
        <p:sp>
          <p:nvSpPr>
            <p:cNvPr id="29700" name="TextBox 7"/>
            <p:cNvSpPr txBox="1">
              <a:spLocks noChangeArrowheads="1"/>
            </p:cNvSpPr>
            <p:nvPr/>
          </p:nvSpPr>
          <p:spPr bwMode="auto">
            <a:xfrm>
              <a:off x="6816334" y="3505200"/>
              <a:ext cx="1512081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800"/>
                <a:t>Livestock</a:t>
              </a:r>
              <a:br>
                <a:rPr lang="en-US" sz="2800"/>
              </a:br>
              <a:r>
                <a:rPr lang="en-US" sz="2800"/>
                <a:t>Grazing</a:t>
              </a:r>
            </a:p>
          </p:txBody>
        </p:sp>
        <p:sp>
          <p:nvSpPr>
            <p:cNvPr id="29701" name="TextBox 8"/>
            <p:cNvSpPr txBox="1">
              <a:spLocks noChangeArrowheads="1"/>
            </p:cNvSpPr>
            <p:nvPr/>
          </p:nvSpPr>
          <p:spPr bwMode="auto">
            <a:xfrm>
              <a:off x="1675983" y="3505200"/>
              <a:ext cx="1300997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800" dirty="0"/>
                <a:t>Annual</a:t>
              </a:r>
              <a:br>
                <a:rPr lang="en-US" sz="2800" dirty="0"/>
              </a:br>
              <a:r>
                <a:rPr lang="en-US" sz="2800" dirty="0"/>
                <a:t>Grasses</a:t>
              </a:r>
            </a:p>
          </p:txBody>
        </p:sp>
        <p:sp>
          <p:nvSpPr>
            <p:cNvPr id="16" name="Freeform 15"/>
            <p:cNvSpPr/>
            <p:nvPr/>
          </p:nvSpPr>
          <p:spPr>
            <a:xfrm>
              <a:off x="2286000" y="2349500"/>
              <a:ext cx="914400" cy="11049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63500">
              <a:solidFill>
                <a:schemeClr val="accent1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 flipH="1">
              <a:off x="3594100" y="1181100"/>
              <a:ext cx="914400" cy="6223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50800">
              <a:solidFill>
                <a:schemeClr val="accent1">
                  <a:lumMod val="75000"/>
                </a:schemeClr>
              </a:solidFill>
              <a:prstDash val="sysDash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704" name="TextBox 18"/>
            <p:cNvSpPr txBox="1">
              <a:spLocks noChangeArrowheads="1"/>
            </p:cNvSpPr>
            <p:nvPr/>
          </p:nvSpPr>
          <p:spPr bwMode="auto">
            <a:xfrm>
              <a:off x="4537024" y="3581400"/>
              <a:ext cx="983792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/>
                <a:t>Fire</a:t>
              </a:r>
              <a:br>
                <a:rPr lang="en-US" sz="2800" dirty="0"/>
              </a:br>
              <a:r>
                <a:rPr lang="en-US" sz="2800" dirty="0"/>
                <a:t>Fuel</a:t>
              </a: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3136900" y="3962400"/>
              <a:ext cx="1270000" cy="12700"/>
            </a:xfrm>
            <a:prstGeom prst="straightConnector1">
              <a:avLst/>
            </a:prstGeom>
            <a:ln w="63500">
              <a:solidFill>
                <a:schemeClr val="accent1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5752935" y="3986063"/>
              <a:ext cx="1270000" cy="12700"/>
            </a:xfrm>
            <a:prstGeom prst="straightConnector1">
              <a:avLst/>
            </a:prstGeom>
            <a:ln w="63500">
              <a:solidFill>
                <a:schemeClr val="accent1">
                  <a:lumMod val="50000"/>
                </a:schemeClr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Freeform 25"/>
            <p:cNvSpPr/>
            <p:nvPr/>
          </p:nvSpPr>
          <p:spPr>
            <a:xfrm flipH="1">
              <a:off x="6794500" y="2501900"/>
              <a:ext cx="914400" cy="11049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63500">
              <a:solidFill>
                <a:schemeClr val="accent1">
                  <a:lumMod val="50000"/>
                </a:schemeClr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21171056">
              <a:off x="5143500" y="1003300"/>
              <a:ext cx="914400" cy="6223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50800">
              <a:solidFill>
                <a:schemeClr val="accent1">
                  <a:lumMod val="75000"/>
                </a:schemeClr>
              </a:solidFill>
              <a:prstDash val="sysDash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522649">
              <a:off x="5842000" y="1130300"/>
              <a:ext cx="914400" cy="6223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50800">
              <a:solidFill>
                <a:schemeClr val="accent1">
                  <a:lumMod val="75000"/>
                </a:schemeClr>
              </a:solidFill>
              <a:prstDash val="sysDash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Freeform 28"/>
            <p:cNvSpPr/>
            <p:nvPr/>
          </p:nvSpPr>
          <p:spPr>
            <a:xfrm flipH="1">
              <a:off x="4165600" y="977900"/>
              <a:ext cx="914400" cy="622300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04900">
                  <a:moveTo>
                    <a:pt x="0" y="1104900"/>
                  </a:moveTo>
                  <a:cubicBezTo>
                    <a:pt x="57150" y="828675"/>
                    <a:pt x="114300" y="552450"/>
                    <a:pt x="266700" y="368300"/>
                  </a:cubicBezTo>
                  <a:cubicBezTo>
                    <a:pt x="419100" y="184150"/>
                    <a:pt x="666750" y="92075"/>
                    <a:pt x="914400" y="0"/>
                  </a:cubicBezTo>
                </a:path>
              </a:pathLst>
            </a:custGeom>
            <a:ln w="50800">
              <a:solidFill>
                <a:schemeClr val="accent1">
                  <a:lumMod val="75000"/>
                </a:schemeClr>
              </a:solidFill>
              <a:prstDash val="sysDash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Freeform 29"/>
            <p:cNvSpPr/>
            <p:nvPr/>
          </p:nvSpPr>
          <p:spPr>
            <a:xfrm rot="14240936">
              <a:off x="3746499" y="2805832"/>
              <a:ext cx="2540000" cy="3544887"/>
            </a:xfrm>
            <a:custGeom>
              <a:avLst/>
              <a:gdLst>
                <a:gd name="connsiteX0" fmla="*/ 0 w 914400"/>
                <a:gd name="connsiteY0" fmla="*/ 1104900 h 1104900"/>
                <a:gd name="connsiteX1" fmla="*/ 266700 w 914400"/>
                <a:gd name="connsiteY1" fmla="*/ 368300 h 1104900"/>
                <a:gd name="connsiteX2" fmla="*/ 914400 w 914400"/>
                <a:gd name="connsiteY2" fmla="*/ 0 h 1104900"/>
                <a:gd name="connsiteX0" fmla="*/ 0 w 914400"/>
                <a:gd name="connsiteY0" fmla="*/ 1104900 h 1104900"/>
                <a:gd name="connsiteX1" fmla="*/ 192962 w 914400"/>
                <a:gd name="connsiteY1" fmla="*/ 446917 h 1104900"/>
                <a:gd name="connsiteX2" fmla="*/ 914400 w 914400"/>
                <a:gd name="connsiteY2" fmla="*/ 0 h 1104900"/>
                <a:gd name="connsiteX0" fmla="*/ 0 w 914400"/>
                <a:gd name="connsiteY0" fmla="*/ 1104900 h 1104900"/>
                <a:gd name="connsiteX1" fmla="*/ 166337 w 914400"/>
                <a:gd name="connsiteY1" fmla="*/ 489680 h 1104900"/>
                <a:gd name="connsiteX2" fmla="*/ 914400 w 914400"/>
                <a:gd name="connsiteY2" fmla="*/ 0 h 1104900"/>
                <a:gd name="connsiteX0" fmla="*/ 4224 w 896831"/>
                <a:gd name="connsiteY0" fmla="*/ 1116953 h 1116953"/>
                <a:gd name="connsiteX1" fmla="*/ 148768 w 896831"/>
                <a:gd name="connsiteY1" fmla="*/ 489680 h 1116953"/>
                <a:gd name="connsiteX2" fmla="*/ 896831 w 896831"/>
                <a:gd name="connsiteY2" fmla="*/ 0 h 1116953"/>
                <a:gd name="connsiteX0" fmla="*/ 4224 w 896831"/>
                <a:gd name="connsiteY0" fmla="*/ 1116953 h 1116953"/>
                <a:gd name="connsiteX1" fmla="*/ 148768 w 896831"/>
                <a:gd name="connsiteY1" fmla="*/ 489680 h 1116953"/>
                <a:gd name="connsiteX2" fmla="*/ 896831 w 896831"/>
                <a:gd name="connsiteY2" fmla="*/ 0 h 1116953"/>
                <a:gd name="connsiteX0" fmla="*/ 37923 w 930530"/>
                <a:gd name="connsiteY0" fmla="*/ 1116953 h 1116953"/>
                <a:gd name="connsiteX1" fmla="*/ 182467 w 930530"/>
                <a:gd name="connsiteY1" fmla="*/ 489680 h 1116953"/>
                <a:gd name="connsiteX2" fmla="*/ 930530 w 930530"/>
                <a:gd name="connsiteY2" fmla="*/ 0 h 1116953"/>
                <a:gd name="connsiteX0" fmla="*/ 37923 w 862752"/>
                <a:gd name="connsiteY0" fmla="*/ 1039462 h 1039462"/>
                <a:gd name="connsiteX1" fmla="*/ 182467 w 862752"/>
                <a:gd name="connsiteY1" fmla="*/ 412189 h 1039462"/>
                <a:gd name="connsiteX2" fmla="*/ 862752 w 862752"/>
                <a:gd name="connsiteY2" fmla="*/ 0 h 1039462"/>
                <a:gd name="connsiteX0" fmla="*/ 37923 w 862752"/>
                <a:gd name="connsiteY0" fmla="*/ 1039462 h 1039462"/>
                <a:gd name="connsiteX1" fmla="*/ 182467 w 862752"/>
                <a:gd name="connsiteY1" fmla="*/ 412189 h 1039462"/>
                <a:gd name="connsiteX2" fmla="*/ 862752 w 862752"/>
                <a:gd name="connsiteY2" fmla="*/ 0 h 1039462"/>
                <a:gd name="connsiteX0" fmla="*/ 37923 w 862752"/>
                <a:gd name="connsiteY0" fmla="*/ 1039462 h 1039462"/>
                <a:gd name="connsiteX1" fmla="*/ 216356 w 862752"/>
                <a:gd name="connsiteY1" fmla="*/ 373444 h 1039462"/>
                <a:gd name="connsiteX2" fmla="*/ 862752 w 862752"/>
                <a:gd name="connsiteY2" fmla="*/ 0 h 103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2752" h="1039462">
                  <a:moveTo>
                    <a:pt x="37923" y="1039462"/>
                  </a:moveTo>
                  <a:cubicBezTo>
                    <a:pt x="0" y="794677"/>
                    <a:pt x="78885" y="546688"/>
                    <a:pt x="216356" y="373444"/>
                  </a:cubicBezTo>
                  <a:cubicBezTo>
                    <a:pt x="353827" y="200200"/>
                    <a:pt x="608578" y="66356"/>
                    <a:pt x="862752" y="0"/>
                  </a:cubicBezTo>
                </a:path>
              </a:pathLst>
            </a:custGeom>
            <a:ln w="63500">
              <a:solidFill>
                <a:schemeClr val="accent1">
                  <a:lumMod val="50000"/>
                </a:schemeClr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3441700" y="1295400"/>
              <a:ext cx="3149600" cy="1663700"/>
            </a:xfrm>
            <a:prstGeom prst="ellipse">
              <a:avLst/>
            </a:prstGeom>
            <a:blipFill>
              <a:blip r:embed="rId3" cstate="email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3200" dirty="0">
                  <a:solidFill>
                    <a:schemeClr val="tx1"/>
                  </a:solidFill>
                </a:rPr>
                <a:t>Sagebrush</a:t>
              </a:r>
              <a:br>
                <a:rPr lang="en-US" sz="3200" dirty="0">
                  <a:solidFill>
                    <a:schemeClr val="tx1"/>
                  </a:solidFill>
                </a:rPr>
              </a:br>
              <a:r>
                <a:rPr lang="en-US" sz="3200" dirty="0">
                  <a:solidFill>
                    <a:schemeClr val="tx1"/>
                  </a:solidFill>
                </a:rPr>
                <a:t>Steppe</a:t>
              </a:r>
            </a:p>
          </p:txBody>
        </p:sp>
      </p:grpSp>
      <p:cxnSp>
        <p:nvCxnSpPr>
          <p:cNvPr id="17" name="Straight Arrow Connector 16"/>
          <p:cNvCxnSpPr/>
          <p:nvPr/>
        </p:nvCxnSpPr>
        <p:spPr bwMode="auto">
          <a:xfrm flipV="1">
            <a:off x="6159382" y="3750664"/>
            <a:ext cx="25400" cy="660400"/>
          </a:xfrm>
          <a:prstGeom prst="straightConnector1">
            <a:avLst/>
          </a:prstGeom>
          <a:ln w="63500">
            <a:solidFill>
              <a:schemeClr val="accent1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8843910-9953-41DA-838E-6D410D12C32B}"/>
              </a:ext>
            </a:extLst>
          </p:cNvPr>
          <p:cNvSpPr txBox="1"/>
          <p:nvPr/>
        </p:nvSpPr>
        <p:spPr>
          <a:xfrm>
            <a:off x="9889699" y="6402120"/>
            <a:ext cx="22896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Photo by K. Launchbaugh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A70521-15EF-401B-9471-EE0A9A63CB6D}"/>
              </a:ext>
            </a:extLst>
          </p:cNvPr>
          <p:cNvSpPr txBox="1"/>
          <p:nvPr/>
        </p:nvSpPr>
        <p:spPr>
          <a:xfrm rot="1025170">
            <a:off x="5621903" y="5511074"/>
            <a:ext cx="1478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Continuity</a:t>
            </a:r>
          </a:p>
        </p:txBody>
      </p:sp>
      <p:sp>
        <p:nvSpPr>
          <p:cNvPr id="23" name="Freeform 21">
            <a:extLst>
              <a:ext uri="{FF2B5EF4-FFF2-40B4-BE49-F238E27FC236}">
                <a16:creationId xmlns:a16="http://schemas.microsoft.com/office/drawing/2014/main" id="{CD7706DB-0609-4C68-BBE8-5A082FBE0370}"/>
              </a:ext>
            </a:extLst>
          </p:cNvPr>
          <p:cNvSpPr/>
          <p:nvPr/>
        </p:nvSpPr>
        <p:spPr>
          <a:xfrm>
            <a:off x="6466492" y="5150838"/>
            <a:ext cx="273050" cy="419100"/>
          </a:xfrm>
          <a:custGeom>
            <a:avLst/>
            <a:gdLst>
              <a:gd name="connsiteX0" fmla="*/ 114300 w 254000"/>
              <a:gd name="connsiteY0" fmla="*/ 419100 h 419100"/>
              <a:gd name="connsiteX1" fmla="*/ 254000 w 254000"/>
              <a:gd name="connsiteY1" fmla="*/ 190500 h 419100"/>
              <a:gd name="connsiteX2" fmla="*/ 0 w 254000"/>
              <a:gd name="connsiteY2" fmla="*/ 0 h 419100"/>
              <a:gd name="connsiteX0" fmla="*/ 114300 w 273050"/>
              <a:gd name="connsiteY0" fmla="*/ 419100 h 419100"/>
              <a:gd name="connsiteX1" fmla="*/ 254000 w 273050"/>
              <a:gd name="connsiteY1" fmla="*/ 190500 h 419100"/>
              <a:gd name="connsiteX2" fmla="*/ 0 w 273050"/>
              <a:gd name="connsiteY2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3050" h="419100">
                <a:moveTo>
                  <a:pt x="114300" y="419100"/>
                </a:moveTo>
                <a:cubicBezTo>
                  <a:pt x="160867" y="342900"/>
                  <a:pt x="273050" y="260350"/>
                  <a:pt x="254000" y="190500"/>
                </a:cubicBezTo>
                <a:cubicBezTo>
                  <a:pt x="234950" y="120650"/>
                  <a:pt x="84667" y="63500"/>
                  <a:pt x="0" y="0"/>
                </a:cubicBezTo>
              </a:path>
            </a:pathLst>
          </a:custGeom>
          <a:ln w="38100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1174919"/>
      </p:ext>
    </p:extLst>
  </p:cSld>
  <p:clrMapOvr>
    <a:masterClrMapping/>
  </p:clrMapOvr>
  <p:transition advTm="22697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9800" y="1828800"/>
            <a:ext cx="6181725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8642350" y="3238470"/>
            <a:ext cx="3009900" cy="12001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Grazing Affects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/>
              <a:t> Amount Herb Fuel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/>
              <a:t> Fuel Continuity</a:t>
            </a:r>
            <a:endParaRPr lang="en-US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497612" y="6427113"/>
            <a:ext cx="565731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85000"/>
                  </a:schemeClr>
                </a:solidFill>
              </a:rPr>
              <a:t>Davies et al. 2010. Effects of Long-Term Livestock Grazing on Fuel Characteristics in Rangelands:</a:t>
            </a:r>
            <a:br>
              <a:rPr lang="en-US" sz="11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1100" dirty="0">
                <a:solidFill>
                  <a:schemeClr val="bg1">
                    <a:lumMod val="85000"/>
                  </a:schemeClr>
                </a:solidFill>
              </a:rPr>
              <a:t>An Example From the Sagebrush Steppe. Rangeland Ecology and Management. 63(6):662-669.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2B1E16-F27F-4223-B450-3BD38B77E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Grazing can Affect Fuel Continuity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BBB9895-204E-417C-8577-92C86B3E88AB}"/>
              </a:ext>
            </a:extLst>
          </p:cNvPr>
          <p:cNvSpPr/>
          <p:nvPr/>
        </p:nvSpPr>
        <p:spPr>
          <a:xfrm>
            <a:off x="4572000" y="5562600"/>
            <a:ext cx="762000" cy="457200"/>
          </a:xfrm>
          <a:prstGeom prst="ellipse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17076"/>
      </p:ext>
    </p:extLst>
  </p:cSld>
  <p:clrMapOvr>
    <a:masterClrMapping/>
  </p:clrMapOvr>
  <p:transition advTm="46348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89107"/>
            <a:ext cx="10058400" cy="145075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400" b="1" dirty="0"/>
              <a:t>Grazing &amp; Fuel - </a:t>
            </a:r>
            <a:r>
              <a:rPr lang="en-US" sz="4400" dirty="0"/>
              <a:t>What do we really know?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1BFAEA-B995-48FD-9BED-40F9BB96E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81200"/>
            <a:ext cx="4998720" cy="4023360"/>
          </a:xfrm>
        </p:spPr>
        <p:txBody>
          <a:bodyPr>
            <a:normAutofit/>
          </a:bodyPr>
          <a:lstStyle/>
          <a:p>
            <a:pPr marL="234950" indent="-2349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dirty="0"/>
              <a:t>Grazing can reduce fuel loads:</a:t>
            </a:r>
          </a:p>
          <a:p>
            <a:pPr marL="527558" lvl="1" indent="-234950"/>
            <a:r>
              <a:rPr lang="en-US" dirty="0"/>
              <a:t>Stop or slow fires</a:t>
            </a:r>
          </a:p>
          <a:p>
            <a:pPr marL="527558" lvl="1" indent="-234950"/>
            <a:r>
              <a:rPr lang="en-US" dirty="0"/>
              <a:t>Reduce flame length </a:t>
            </a:r>
          </a:p>
          <a:p>
            <a:pPr marL="234950" indent="-2349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dirty="0"/>
              <a:t>Grazing can affect fuel even if it occurs the year before the fire.</a:t>
            </a:r>
          </a:p>
          <a:p>
            <a:pPr marL="234950" indent="-2349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dirty="0"/>
              <a:t>Grazing cannot stop fires if it is very dry and very windy.</a:t>
            </a:r>
          </a:p>
          <a:p>
            <a:pPr marL="234950" indent="-234950"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41F360B-FB2A-4EC0-AFE2-D4D51E0C5464}"/>
              </a:ext>
            </a:extLst>
          </p:cNvPr>
          <p:cNvGrpSpPr/>
          <p:nvPr/>
        </p:nvGrpSpPr>
        <p:grpSpPr>
          <a:xfrm>
            <a:off x="6553200" y="1981200"/>
            <a:ext cx="5364480" cy="4023360"/>
            <a:chOff x="6553200" y="1981200"/>
            <a:chExt cx="5364480" cy="4023360"/>
          </a:xfrm>
        </p:grpSpPr>
        <p:pic>
          <p:nvPicPr>
            <p:cNvPr id="6" name="Picture 5" descr="A herd of cattle walking across a lush green field&#10;&#10;Description generated with high confidence">
              <a:extLst>
                <a:ext uri="{FF2B5EF4-FFF2-40B4-BE49-F238E27FC236}">
                  <a16:creationId xmlns:a16="http://schemas.microsoft.com/office/drawing/2014/main" id="{068739E6-AA6A-4C86-90A2-05A81AA2C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1981200"/>
              <a:ext cx="5364480" cy="402336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7CCCF1-4B59-411A-BA44-50C3C38E36A9}"/>
                </a:ext>
              </a:extLst>
            </p:cNvPr>
            <p:cNvSpPr txBox="1"/>
            <p:nvPr/>
          </p:nvSpPr>
          <p:spPr>
            <a:xfrm>
              <a:off x="11094720" y="5715000"/>
              <a:ext cx="76655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85000"/>
                    </a:schemeClr>
                  </a:solidFill>
                </a:rPr>
                <a:t>Conner White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95402083"/>
      </p:ext>
    </p:extLst>
  </p:cSld>
  <p:clrMapOvr>
    <a:masterClrMapping/>
  </p:clrMapOvr>
  <p:transition advTm="55159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1012377" y="386005"/>
            <a:ext cx="10058400" cy="145075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400" dirty="0"/>
              <a:t>A fuel management plan: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B54E5EB-AFDA-4666-992F-27694E994DC7}"/>
              </a:ext>
            </a:extLst>
          </p:cNvPr>
          <p:cNvGrpSpPr/>
          <p:nvPr/>
        </p:nvGrpSpPr>
        <p:grpSpPr>
          <a:xfrm>
            <a:off x="8382000" y="1933318"/>
            <a:ext cx="3213100" cy="1952882"/>
            <a:chOff x="4953000" y="2588896"/>
            <a:chExt cx="3009900" cy="1890712"/>
          </a:xfrm>
        </p:grpSpPr>
        <p:pic>
          <p:nvPicPr>
            <p:cNvPr id="48131" name="Picture 5" descr="Sagebrush-Steppe-Hankins.jpg"/>
            <p:cNvPicPr>
              <a:picLocks noChangeAspect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4953000" y="2588896"/>
              <a:ext cx="3009900" cy="1890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424197A-82B6-4E4B-93D0-68BE4C6ED04A}"/>
                </a:ext>
              </a:extLst>
            </p:cNvPr>
            <p:cNvSpPr txBox="1"/>
            <p:nvPr/>
          </p:nvSpPr>
          <p:spPr>
            <a:xfrm>
              <a:off x="5154076" y="4264164"/>
              <a:ext cx="102143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85000"/>
                    </a:schemeClr>
                  </a:solidFill>
                </a:rPr>
                <a:t>Juley Hankins-Smith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38BCBA2-8363-4C4D-A6A5-B2894910CF94}"/>
              </a:ext>
            </a:extLst>
          </p:cNvPr>
          <p:cNvGrpSpPr/>
          <p:nvPr/>
        </p:nvGrpSpPr>
        <p:grpSpPr>
          <a:xfrm>
            <a:off x="8382000" y="3979326"/>
            <a:ext cx="3231829" cy="2143125"/>
            <a:chOff x="6826318" y="3563930"/>
            <a:chExt cx="3231829" cy="2143125"/>
          </a:xfrm>
        </p:grpSpPr>
        <p:pic>
          <p:nvPicPr>
            <p:cNvPr id="48134" name="Picture 6" descr="Sagebrush fire5.tif"/>
            <p:cNvPicPr>
              <a:picLocks noChangeAspect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6826318" y="3563930"/>
              <a:ext cx="3213100" cy="2143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591D7B9-DC58-444F-9DC0-EB2C5DD43ACB}"/>
                </a:ext>
              </a:extLst>
            </p:cNvPr>
            <p:cNvSpPr txBox="1"/>
            <p:nvPr/>
          </p:nvSpPr>
          <p:spPr>
            <a:xfrm>
              <a:off x="9296400" y="5491611"/>
              <a:ext cx="76174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85000"/>
                    </a:schemeClr>
                  </a:solidFill>
                </a:rPr>
                <a:t>Steve Bunting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B042EE0-2B8A-4842-823E-FB8DFFBA750A}"/>
              </a:ext>
            </a:extLst>
          </p:cNvPr>
          <p:cNvSpPr txBox="1"/>
          <p:nvPr/>
        </p:nvSpPr>
        <p:spPr>
          <a:xfrm>
            <a:off x="1012377" y="1673435"/>
            <a:ext cx="730543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600" b="1" dirty="0"/>
              <a:t>Prevention</a:t>
            </a:r>
            <a:r>
              <a:rPr lang="en-US" sz="2600" dirty="0"/>
              <a:t> - Reduce likelihood of human-caused fires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600" b="1" dirty="0"/>
              <a:t>Control </a:t>
            </a:r>
            <a:r>
              <a:rPr lang="en-US" sz="2600" dirty="0"/>
              <a:t>- Ways to compartmentalize fire and keep them small.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600" dirty="0"/>
              <a:t>Green strips</a:t>
            </a:r>
          </a:p>
          <a:p>
            <a:pPr marL="742950" lvl="1" indent="-285750"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600"/>
              <a:t>Fire breaks</a:t>
            </a:r>
            <a:endParaRPr lang="en-US" sz="2600" dirty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600" b="1" dirty="0"/>
              <a:t>Coordinate &amp; Collaborate 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600" dirty="0"/>
              <a:t>Work with fire professionals and neighbors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600" dirty="0"/>
              <a:t>Rangeland Fire Protection Associations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600" dirty="0"/>
              <a:t>Become aware and trained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600" dirty="0"/>
              <a:t>Have equipment ready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8685871"/>
      </p:ext>
    </p:extLst>
  </p:cSld>
  <p:clrMapOvr>
    <a:masterClrMapping/>
  </p:clrMapOvr>
  <p:transition advTm="158322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97280" y="758952"/>
            <a:ext cx="11052366" cy="356616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Grazing &amp; Fuel for Wildfire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192B77D-A0B8-4613-ACA7-06BE52F7705D}"/>
              </a:ext>
            </a:extLst>
          </p:cNvPr>
          <p:cNvGrpSpPr/>
          <p:nvPr/>
        </p:nvGrpSpPr>
        <p:grpSpPr>
          <a:xfrm>
            <a:off x="5897880" y="702932"/>
            <a:ext cx="2172309" cy="2345068"/>
            <a:chOff x="5410200" y="884711"/>
            <a:chExt cx="2172309" cy="2345068"/>
          </a:xfrm>
        </p:grpSpPr>
        <p:pic>
          <p:nvPicPr>
            <p:cNvPr id="8" name="Picture 7" descr="A picture containing building, outdoor, tree, sky&#10;&#10;Description generated with high confidence">
              <a:extLst>
                <a:ext uri="{FF2B5EF4-FFF2-40B4-BE49-F238E27FC236}">
                  <a16:creationId xmlns:a16="http://schemas.microsoft.com/office/drawing/2014/main" id="{D5224E5C-81D9-42DE-90D9-EB5928B479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5323998" y="970913"/>
              <a:ext cx="2344714" cy="2172309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7F2F2B-5D77-44BB-9AD8-EC72E4D9DAE5}"/>
                </a:ext>
              </a:extLst>
            </p:cNvPr>
            <p:cNvSpPr txBox="1"/>
            <p:nvPr/>
          </p:nvSpPr>
          <p:spPr>
            <a:xfrm>
              <a:off x="5410200" y="2998947"/>
              <a:ext cx="77136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Josh Corbett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C9FAC31-97F0-4204-9DD8-7102323BF1FC}"/>
              </a:ext>
            </a:extLst>
          </p:cNvPr>
          <p:cNvGrpSpPr/>
          <p:nvPr/>
        </p:nvGrpSpPr>
        <p:grpSpPr>
          <a:xfrm>
            <a:off x="2375915" y="702931"/>
            <a:ext cx="3440560" cy="2344800"/>
            <a:chOff x="1888235" y="884710"/>
            <a:chExt cx="3440560" cy="2344800"/>
          </a:xfrm>
        </p:grpSpPr>
        <p:pic>
          <p:nvPicPr>
            <p:cNvPr id="10" name="Picture 9" descr="A picture containing tree, nature&#10;&#10;Description generated with very high confidence">
              <a:extLst>
                <a:ext uri="{FF2B5EF4-FFF2-40B4-BE49-F238E27FC236}">
                  <a16:creationId xmlns:a16="http://schemas.microsoft.com/office/drawing/2014/main" id="{BD14DA1C-27C2-4C21-B8B4-7D1AB9704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8235" y="884710"/>
              <a:ext cx="3440560" cy="234471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0F05A7C-B934-4AA2-9003-D9D4CF7F81A9}"/>
                </a:ext>
              </a:extLst>
            </p:cNvPr>
            <p:cNvSpPr txBox="1"/>
            <p:nvPr/>
          </p:nvSpPr>
          <p:spPr>
            <a:xfrm>
              <a:off x="1894228" y="2998678"/>
              <a:ext cx="65755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S. Bunting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AB3B39A-4E9A-4C6E-A8B4-D69E803363BB}"/>
              </a:ext>
            </a:extLst>
          </p:cNvPr>
          <p:cNvGrpSpPr/>
          <p:nvPr/>
        </p:nvGrpSpPr>
        <p:grpSpPr>
          <a:xfrm>
            <a:off x="8233000" y="702931"/>
            <a:ext cx="3349400" cy="2315690"/>
            <a:chOff x="7745320" y="884710"/>
            <a:chExt cx="3349400" cy="2315690"/>
          </a:xfrm>
        </p:grpSpPr>
        <p:pic>
          <p:nvPicPr>
            <p:cNvPr id="6" name="Picture 5" descr="A close up of a dry grass field&#10;&#10;Description generated with very high confidence">
              <a:extLst>
                <a:ext uri="{FF2B5EF4-FFF2-40B4-BE49-F238E27FC236}">
                  <a16:creationId xmlns:a16="http://schemas.microsoft.com/office/drawing/2014/main" id="{68F0AA1F-0E31-469B-B419-0F3EAC6063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45320" y="884710"/>
              <a:ext cx="3349400" cy="231569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423E3E5-5030-4D73-B1F9-47694F9EADB4}"/>
                </a:ext>
              </a:extLst>
            </p:cNvPr>
            <p:cNvSpPr txBox="1"/>
            <p:nvPr/>
          </p:nvSpPr>
          <p:spPr>
            <a:xfrm>
              <a:off x="7745320" y="2969568"/>
              <a:ext cx="66717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N. Rimbey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3911882"/>
      </p:ext>
    </p:extLst>
  </p:cSld>
  <p:clrMapOvr>
    <a:masterClrMapping/>
  </p:clrMapOvr>
  <p:transition advTm="21461"/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3.6|12.5|17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3.6|12.5|17.4"/>
</p:tagLst>
</file>

<file path=ppt/theme/theme1.xml><?xml version="1.0" encoding="utf-8"?>
<a:theme xmlns:a="http://schemas.openxmlformats.org/drawingml/2006/main" name="Retrospect">
  <a:themeElements>
    <a:clrScheme name="Custom 4">
      <a:dk1>
        <a:sysClr val="windowText" lastClr="000000"/>
      </a:dk1>
      <a:lt1>
        <a:srgbClr val="FFFFFF"/>
      </a:lt1>
      <a:dk2>
        <a:srgbClr val="455F51"/>
      </a:dk2>
      <a:lt2>
        <a:srgbClr val="E2DFCC"/>
      </a:lt2>
      <a:accent1>
        <a:srgbClr val="7F7F7F"/>
      </a:accent1>
      <a:accent2>
        <a:srgbClr val="56731D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2802</TotalTime>
  <Words>993</Words>
  <Application>Microsoft Office PowerPoint</Application>
  <PresentationFormat>Widescreen</PresentationFormat>
  <Paragraphs>210</Paragraphs>
  <Slides>23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Courier New</vt:lpstr>
      <vt:lpstr>Franklin Gothic Book</vt:lpstr>
      <vt:lpstr>Franklin Gothic Heavy</vt:lpstr>
      <vt:lpstr>Wingdings</vt:lpstr>
      <vt:lpstr>Retrospect</vt:lpstr>
      <vt:lpstr>Worksheet</vt:lpstr>
      <vt:lpstr>Grazing &amp; Fuel for Wildfire</vt:lpstr>
      <vt:lpstr>PowerPoint Presentation</vt:lpstr>
      <vt:lpstr>Historic Patterns</vt:lpstr>
      <vt:lpstr>Historic Patterns</vt:lpstr>
      <vt:lpstr>PowerPoint Presentation</vt:lpstr>
      <vt:lpstr>Historic Patterns</vt:lpstr>
      <vt:lpstr>Historic Patterns </vt:lpstr>
      <vt:lpstr>Where Grazing Fits In</vt:lpstr>
      <vt:lpstr>Grazing                       Fire/Fuel</vt:lpstr>
      <vt:lpstr>Grazing Affects Fuel Loads</vt:lpstr>
      <vt:lpstr>Grazing Can Affect Fire Behavior</vt:lpstr>
      <vt:lpstr>Fire Behavior</vt:lpstr>
      <vt:lpstr>Fire Behavior</vt:lpstr>
      <vt:lpstr>PowerPoint Presentation</vt:lpstr>
      <vt:lpstr>Cheatgrass Burning</vt:lpstr>
      <vt:lpstr>Grazing Affects Flame Length - Cheatgrass</vt:lpstr>
      <vt:lpstr>Research on Managing Fuel Loads</vt:lpstr>
      <vt:lpstr>Flame Height</vt:lpstr>
      <vt:lpstr>Where Grazing Fits In</vt:lpstr>
      <vt:lpstr>Grazing can Affect Fuel Continuity</vt:lpstr>
      <vt:lpstr>Grazing &amp; Fuel - What do we really know?</vt:lpstr>
      <vt:lpstr>A fuel management plan:</vt:lpstr>
      <vt:lpstr>Grazing &amp; Fuel for Wildfire</vt:lpstr>
    </vt:vector>
  </TitlesOfParts>
  <Company>AEE,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Plant Identification</dc:title>
  <dc:creator>MKunde</dc:creator>
  <cp:lastModifiedBy>Launchbaugh, Karen (klaunchb@uidaho.edu)</cp:lastModifiedBy>
  <cp:revision>207</cp:revision>
  <dcterms:created xsi:type="dcterms:W3CDTF">2007-07-05T17:17:36Z</dcterms:created>
  <dcterms:modified xsi:type="dcterms:W3CDTF">2019-03-16T18:39:12Z</dcterms:modified>
</cp:coreProperties>
</file>