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38"/>
  </p:notesMasterIdLst>
  <p:handoutMasterIdLst>
    <p:handoutMasterId r:id="rId39"/>
  </p:handoutMasterIdLst>
  <p:sldIdLst>
    <p:sldId id="256" r:id="rId2"/>
    <p:sldId id="257" r:id="rId3"/>
    <p:sldId id="258" r:id="rId4"/>
    <p:sldId id="260" r:id="rId5"/>
    <p:sldId id="259" r:id="rId6"/>
    <p:sldId id="262" r:id="rId7"/>
    <p:sldId id="263" r:id="rId8"/>
    <p:sldId id="264" r:id="rId9"/>
    <p:sldId id="270" r:id="rId10"/>
    <p:sldId id="271" r:id="rId11"/>
    <p:sldId id="265" r:id="rId12"/>
    <p:sldId id="267" r:id="rId13"/>
    <p:sldId id="268" r:id="rId14"/>
    <p:sldId id="269" r:id="rId15"/>
    <p:sldId id="287" r:id="rId16"/>
    <p:sldId id="272" r:id="rId17"/>
    <p:sldId id="274" r:id="rId18"/>
    <p:sldId id="275" r:id="rId19"/>
    <p:sldId id="276" r:id="rId20"/>
    <p:sldId id="277" r:id="rId21"/>
    <p:sldId id="278" r:id="rId22"/>
    <p:sldId id="280" r:id="rId23"/>
    <p:sldId id="282" r:id="rId24"/>
    <p:sldId id="283" r:id="rId25"/>
    <p:sldId id="285" r:id="rId26"/>
    <p:sldId id="286" r:id="rId27"/>
    <p:sldId id="288" r:id="rId28"/>
    <p:sldId id="290" r:id="rId29"/>
    <p:sldId id="289" r:id="rId30"/>
    <p:sldId id="279" r:id="rId31"/>
    <p:sldId id="291" r:id="rId32"/>
    <p:sldId id="292" r:id="rId33"/>
    <p:sldId id="293" r:id="rId34"/>
    <p:sldId id="294" r:id="rId35"/>
    <p:sldId id="295" r:id="rId36"/>
    <p:sldId id="296" r:id="rId37"/>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1pPr>
    <a:lvl2pPr marL="4572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0"/>
      </a:spcBef>
      <a:spcAft>
        <a:spcPct val="0"/>
      </a:spcAft>
      <a:defRPr kern="1200">
        <a:solidFill>
          <a:schemeClr val="tx1"/>
        </a:solidFill>
        <a:latin typeface="Times New Roman" pitchFamily="-112" charset="0"/>
        <a:ea typeface="ＭＳ Ｐゴシック" pitchFamily="-112" charset="-128"/>
        <a:cs typeface="+mn-cs"/>
      </a:defRPr>
    </a:lvl5pPr>
    <a:lvl6pPr marL="2286000" algn="l" defTabSz="914400" rtl="0" eaLnBrk="1" latinLnBrk="0" hangingPunct="1">
      <a:defRPr kern="1200">
        <a:solidFill>
          <a:schemeClr val="tx1"/>
        </a:solidFill>
        <a:latin typeface="Times New Roman" pitchFamily="-112" charset="0"/>
        <a:ea typeface="ＭＳ Ｐゴシック" pitchFamily="-112" charset="-128"/>
        <a:cs typeface="+mn-cs"/>
      </a:defRPr>
    </a:lvl6pPr>
    <a:lvl7pPr marL="2743200" algn="l" defTabSz="914400" rtl="0" eaLnBrk="1" latinLnBrk="0" hangingPunct="1">
      <a:defRPr kern="1200">
        <a:solidFill>
          <a:schemeClr val="tx1"/>
        </a:solidFill>
        <a:latin typeface="Times New Roman" pitchFamily="-112" charset="0"/>
        <a:ea typeface="ＭＳ Ｐゴシック" pitchFamily="-112" charset="-128"/>
        <a:cs typeface="+mn-cs"/>
      </a:defRPr>
    </a:lvl7pPr>
    <a:lvl8pPr marL="3200400" algn="l" defTabSz="914400" rtl="0" eaLnBrk="1" latinLnBrk="0" hangingPunct="1">
      <a:defRPr kern="1200">
        <a:solidFill>
          <a:schemeClr val="tx1"/>
        </a:solidFill>
        <a:latin typeface="Times New Roman" pitchFamily="-112" charset="0"/>
        <a:ea typeface="ＭＳ Ｐゴシック" pitchFamily="-112" charset="-128"/>
        <a:cs typeface="+mn-cs"/>
      </a:defRPr>
    </a:lvl8pPr>
    <a:lvl9pPr marL="3657600" algn="l" defTabSz="914400" rtl="0" eaLnBrk="1" latinLnBrk="0" hangingPunct="1">
      <a:defRPr kern="1200">
        <a:solidFill>
          <a:schemeClr val="tx1"/>
        </a:solidFill>
        <a:latin typeface="Times New Roman" pitchFamily="-112" charset="0"/>
        <a:ea typeface="ＭＳ Ｐゴシック" pitchFamily="-112"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3300"/>
    <a:srgbClr val="2E1700"/>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57" d="100"/>
          <a:sy n="57" d="100"/>
        </p:scale>
        <p:origin x="520" y="48"/>
      </p:cViewPr>
      <p:guideLst>
        <p:guide orient="horz" pos="2160"/>
        <p:guide pos="3840"/>
      </p:guideLst>
    </p:cSldViewPr>
  </p:slideViewPr>
  <p:outlineViewPr>
    <p:cViewPr>
      <p:scale>
        <a:sx n="33" d="100"/>
        <a:sy n="33" d="100"/>
      </p:scale>
      <p:origin x="0" y="7476"/>
    </p:cViewPr>
  </p:outlineViewPr>
  <p:notesTextViewPr>
    <p:cViewPr>
      <p:scale>
        <a:sx n="100" d="100"/>
        <a:sy n="100" d="100"/>
      </p:scale>
      <p:origin x="0" y="0"/>
    </p:cViewPr>
  </p:notesTextViewPr>
  <p:notesViewPr>
    <p:cSldViewPr>
      <p:cViewPr varScale="1">
        <p:scale>
          <a:sx n="52" d="100"/>
          <a:sy n="52" d="100"/>
        </p:scale>
        <p:origin x="-2820"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2DD32309-39FB-49D5-B589-F91537174D86}"/>
    <pc:docChg chg="mod modSld modMainMaster setSldSz">
      <pc:chgData name="" userId="" providerId="" clId="Web-{2DD32309-39FB-49D5-B589-F91537174D86}" dt="2018-02-12T21:10:31.735" v="0"/>
      <pc:docMkLst>
        <pc:docMk/>
      </pc:docMkLst>
      <pc:sldChg chg="modSp">
        <pc:chgData name="" userId="" providerId="" clId="Web-{2DD32309-39FB-49D5-B589-F91537174D86}" dt="2018-02-12T21:10:31.735" v="0"/>
        <pc:sldMkLst>
          <pc:docMk/>
          <pc:sldMk cId="0" sldId="256"/>
        </pc:sldMkLst>
        <pc:spChg chg="mod">
          <ac:chgData name="" userId="" providerId="" clId="Web-{2DD32309-39FB-49D5-B589-F91537174D86}" dt="2018-02-12T21:10:31.735" v="0"/>
          <ac:spMkLst>
            <pc:docMk/>
            <pc:sldMk cId="0" sldId="256"/>
            <ac:spMk id="7" creationId="{00000000-0000-0000-0000-000000000000}"/>
          </ac:spMkLst>
        </pc:spChg>
        <pc:spChg chg="mod">
          <ac:chgData name="" userId="" providerId="" clId="Web-{2DD32309-39FB-49D5-B589-F91537174D86}" dt="2018-02-12T21:10:31.735" v="0"/>
          <ac:spMkLst>
            <pc:docMk/>
            <pc:sldMk cId="0" sldId="256"/>
            <ac:spMk id="11" creationId="{00000000-0000-0000-0000-000000000000}"/>
          </ac:spMkLst>
        </pc:spChg>
        <pc:spChg chg="mod">
          <ac:chgData name="" userId="" providerId="" clId="Web-{2DD32309-39FB-49D5-B589-F91537174D86}" dt="2018-02-12T21:10:31.735" v="0"/>
          <ac:spMkLst>
            <pc:docMk/>
            <pc:sldMk cId="0" sldId="256"/>
            <ac:spMk id="3074" creationId="{00000000-0000-0000-0000-000000000000}"/>
          </ac:spMkLst>
        </pc:spChg>
        <pc:picChg chg="mod">
          <ac:chgData name="" userId="" providerId="" clId="Web-{2DD32309-39FB-49D5-B589-F91537174D86}" dt="2018-02-12T21:10:31.735" v="0"/>
          <ac:picMkLst>
            <pc:docMk/>
            <pc:sldMk cId="0" sldId="256"/>
            <ac:picMk id="5" creationId="{00000000-0000-0000-0000-000000000000}"/>
          </ac:picMkLst>
        </pc:picChg>
        <pc:picChg chg="mod">
          <ac:chgData name="" userId="" providerId="" clId="Web-{2DD32309-39FB-49D5-B589-F91537174D86}" dt="2018-02-12T21:10:31.735" v="0"/>
          <ac:picMkLst>
            <pc:docMk/>
            <pc:sldMk cId="0" sldId="256"/>
            <ac:picMk id="6" creationId="{00000000-0000-0000-0000-000000000000}"/>
          </ac:picMkLst>
        </pc:picChg>
        <pc:picChg chg="mod">
          <ac:chgData name="" userId="" providerId="" clId="Web-{2DD32309-39FB-49D5-B589-F91537174D86}" dt="2018-02-12T21:10:31.735" v="0"/>
          <ac:picMkLst>
            <pc:docMk/>
            <pc:sldMk cId="0" sldId="256"/>
            <ac:picMk id="12" creationId="{00000000-0000-0000-0000-000000000000}"/>
          </ac:picMkLst>
        </pc:picChg>
      </pc:sldChg>
      <pc:sldChg chg="modSp">
        <pc:chgData name="" userId="" providerId="" clId="Web-{2DD32309-39FB-49D5-B589-F91537174D86}" dt="2018-02-12T21:10:31.735" v="0"/>
        <pc:sldMkLst>
          <pc:docMk/>
          <pc:sldMk cId="0" sldId="257"/>
        </pc:sldMkLst>
        <pc:spChg chg="mod">
          <ac:chgData name="" userId="" providerId="" clId="Web-{2DD32309-39FB-49D5-B589-F91537174D86}" dt="2018-02-12T21:10:31.735" v="0"/>
          <ac:spMkLst>
            <pc:docMk/>
            <pc:sldMk cId="0" sldId="257"/>
            <ac:spMk id="6" creationId="{00000000-0000-0000-0000-000000000000}"/>
          </ac:spMkLst>
        </pc:spChg>
        <pc:spChg chg="mod">
          <ac:chgData name="" userId="" providerId="" clId="Web-{2DD32309-39FB-49D5-B589-F91537174D86}" dt="2018-02-12T21:10:31.735" v="0"/>
          <ac:spMkLst>
            <pc:docMk/>
            <pc:sldMk cId="0" sldId="257"/>
            <ac:spMk id="9" creationId="{00000000-0000-0000-0000-000000000000}"/>
          </ac:spMkLst>
        </pc:spChg>
        <pc:spChg chg="mod">
          <ac:chgData name="" userId="" providerId="" clId="Web-{2DD32309-39FB-49D5-B589-F91537174D86}" dt="2018-02-12T21:10:31.735" v="0"/>
          <ac:spMkLst>
            <pc:docMk/>
            <pc:sldMk cId="0" sldId="257"/>
            <ac:spMk id="10" creationId="{00000000-0000-0000-0000-000000000000}"/>
          </ac:spMkLst>
        </pc:spChg>
        <pc:spChg chg="mod">
          <ac:chgData name="" userId="" providerId="" clId="Web-{2DD32309-39FB-49D5-B589-F91537174D86}" dt="2018-02-12T21:10:31.735" v="0"/>
          <ac:spMkLst>
            <pc:docMk/>
            <pc:sldMk cId="0" sldId="257"/>
            <ac:spMk id="11" creationId="{00000000-0000-0000-0000-000000000000}"/>
          </ac:spMkLst>
        </pc:spChg>
        <pc:spChg chg="mod">
          <ac:chgData name="" userId="" providerId="" clId="Web-{2DD32309-39FB-49D5-B589-F91537174D86}" dt="2018-02-12T21:10:31.735" v="0"/>
          <ac:spMkLst>
            <pc:docMk/>
            <pc:sldMk cId="0" sldId="257"/>
            <ac:spMk id="124" creationId="{00000000-0000-0000-0000-000000000000}"/>
          </ac:spMkLst>
        </pc:spChg>
        <pc:spChg chg="mod">
          <ac:chgData name="" userId="" providerId="" clId="Web-{2DD32309-39FB-49D5-B589-F91537174D86}" dt="2018-02-12T21:10:31.735" v="0"/>
          <ac:spMkLst>
            <pc:docMk/>
            <pc:sldMk cId="0" sldId="257"/>
            <ac:spMk id="125" creationId="{00000000-0000-0000-0000-000000000000}"/>
          </ac:spMkLst>
        </pc:spChg>
        <pc:spChg chg="mod">
          <ac:chgData name="" userId="" providerId="" clId="Web-{2DD32309-39FB-49D5-B589-F91537174D86}" dt="2018-02-12T21:10:31.735" v="0"/>
          <ac:spMkLst>
            <pc:docMk/>
            <pc:sldMk cId="0" sldId="257"/>
            <ac:spMk id="126" creationId="{00000000-0000-0000-0000-000000000000}"/>
          </ac:spMkLst>
        </pc:spChg>
        <pc:spChg chg="mod">
          <ac:chgData name="" userId="" providerId="" clId="Web-{2DD32309-39FB-49D5-B589-F91537174D86}" dt="2018-02-12T21:10:31.735" v="0"/>
          <ac:spMkLst>
            <pc:docMk/>
            <pc:sldMk cId="0" sldId="257"/>
            <ac:spMk id="127" creationId="{00000000-0000-0000-0000-000000000000}"/>
          </ac:spMkLst>
        </pc:spChg>
        <pc:spChg chg="mod">
          <ac:chgData name="" userId="" providerId="" clId="Web-{2DD32309-39FB-49D5-B589-F91537174D86}" dt="2018-02-12T21:10:31.735" v="0"/>
          <ac:spMkLst>
            <pc:docMk/>
            <pc:sldMk cId="0" sldId="257"/>
            <ac:spMk id="128" creationId="{00000000-0000-0000-0000-000000000000}"/>
          </ac:spMkLst>
        </pc:spChg>
        <pc:spChg chg="mod">
          <ac:chgData name="" userId="" providerId="" clId="Web-{2DD32309-39FB-49D5-B589-F91537174D86}" dt="2018-02-12T21:10:31.735" v="0"/>
          <ac:spMkLst>
            <pc:docMk/>
            <pc:sldMk cId="0" sldId="257"/>
            <ac:spMk id="129" creationId="{00000000-0000-0000-0000-000000000000}"/>
          </ac:spMkLst>
        </pc:spChg>
        <pc:spChg chg="mod">
          <ac:chgData name="" userId="" providerId="" clId="Web-{2DD32309-39FB-49D5-B589-F91537174D86}" dt="2018-02-12T21:10:31.735" v="0"/>
          <ac:spMkLst>
            <pc:docMk/>
            <pc:sldMk cId="0" sldId="257"/>
            <ac:spMk id="130" creationId="{00000000-0000-0000-0000-000000000000}"/>
          </ac:spMkLst>
        </pc:spChg>
        <pc:spChg chg="mod">
          <ac:chgData name="" userId="" providerId="" clId="Web-{2DD32309-39FB-49D5-B589-F91537174D86}" dt="2018-02-12T21:10:31.735" v="0"/>
          <ac:spMkLst>
            <pc:docMk/>
            <pc:sldMk cId="0" sldId="257"/>
            <ac:spMk id="131" creationId="{00000000-0000-0000-0000-000000000000}"/>
          </ac:spMkLst>
        </pc:spChg>
        <pc:spChg chg="mod">
          <ac:chgData name="" userId="" providerId="" clId="Web-{2DD32309-39FB-49D5-B589-F91537174D86}" dt="2018-02-12T21:10:31.735" v="0"/>
          <ac:spMkLst>
            <pc:docMk/>
            <pc:sldMk cId="0" sldId="257"/>
            <ac:spMk id="132" creationId="{00000000-0000-0000-0000-000000000000}"/>
          </ac:spMkLst>
        </pc:spChg>
        <pc:spChg chg="mod">
          <ac:chgData name="" userId="" providerId="" clId="Web-{2DD32309-39FB-49D5-B589-F91537174D86}" dt="2018-02-12T21:10:31.735" v="0"/>
          <ac:spMkLst>
            <pc:docMk/>
            <pc:sldMk cId="0" sldId="257"/>
            <ac:spMk id="133" creationId="{00000000-0000-0000-0000-000000000000}"/>
          </ac:spMkLst>
        </pc:spChg>
        <pc:spChg chg="mod">
          <ac:chgData name="" userId="" providerId="" clId="Web-{2DD32309-39FB-49D5-B589-F91537174D86}" dt="2018-02-12T21:10:31.735" v="0"/>
          <ac:spMkLst>
            <pc:docMk/>
            <pc:sldMk cId="0" sldId="257"/>
            <ac:spMk id="134" creationId="{00000000-0000-0000-0000-000000000000}"/>
          </ac:spMkLst>
        </pc:spChg>
        <pc:spChg chg="mod">
          <ac:chgData name="" userId="" providerId="" clId="Web-{2DD32309-39FB-49D5-B589-F91537174D86}" dt="2018-02-12T21:10:31.735" v="0"/>
          <ac:spMkLst>
            <pc:docMk/>
            <pc:sldMk cId="0" sldId="257"/>
            <ac:spMk id="135" creationId="{00000000-0000-0000-0000-000000000000}"/>
          </ac:spMkLst>
        </pc:spChg>
        <pc:spChg chg="mod">
          <ac:chgData name="" userId="" providerId="" clId="Web-{2DD32309-39FB-49D5-B589-F91537174D86}" dt="2018-02-12T21:10:31.735" v="0"/>
          <ac:spMkLst>
            <pc:docMk/>
            <pc:sldMk cId="0" sldId="257"/>
            <ac:spMk id="136" creationId="{00000000-0000-0000-0000-000000000000}"/>
          </ac:spMkLst>
        </pc:spChg>
        <pc:spChg chg="mod">
          <ac:chgData name="" userId="" providerId="" clId="Web-{2DD32309-39FB-49D5-B589-F91537174D86}" dt="2018-02-12T21:10:31.735" v="0"/>
          <ac:spMkLst>
            <pc:docMk/>
            <pc:sldMk cId="0" sldId="257"/>
            <ac:spMk id="138" creationId="{00000000-0000-0000-0000-000000000000}"/>
          </ac:spMkLst>
        </pc:spChg>
        <pc:spChg chg="mod">
          <ac:chgData name="" userId="" providerId="" clId="Web-{2DD32309-39FB-49D5-B589-F91537174D86}" dt="2018-02-12T21:10:31.735" v="0"/>
          <ac:spMkLst>
            <pc:docMk/>
            <pc:sldMk cId="0" sldId="257"/>
            <ac:spMk id="139" creationId="{00000000-0000-0000-0000-000000000000}"/>
          </ac:spMkLst>
        </pc:spChg>
        <pc:spChg chg="mod">
          <ac:chgData name="" userId="" providerId="" clId="Web-{2DD32309-39FB-49D5-B589-F91537174D86}" dt="2018-02-12T21:10:31.735" v="0"/>
          <ac:spMkLst>
            <pc:docMk/>
            <pc:sldMk cId="0" sldId="257"/>
            <ac:spMk id="140" creationId="{00000000-0000-0000-0000-000000000000}"/>
          </ac:spMkLst>
        </pc:spChg>
        <pc:spChg chg="mod">
          <ac:chgData name="" userId="" providerId="" clId="Web-{2DD32309-39FB-49D5-B589-F91537174D86}" dt="2018-02-12T21:10:31.735" v="0"/>
          <ac:spMkLst>
            <pc:docMk/>
            <pc:sldMk cId="0" sldId="257"/>
            <ac:spMk id="142" creationId="{00000000-0000-0000-0000-000000000000}"/>
          </ac:spMkLst>
        </pc:spChg>
        <pc:spChg chg="mod">
          <ac:chgData name="" userId="" providerId="" clId="Web-{2DD32309-39FB-49D5-B589-F91537174D86}" dt="2018-02-12T21:10:31.735" v="0"/>
          <ac:spMkLst>
            <pc:docMk/>
            <pc:sldMk cId="0" sldId="257"/>
            <ac:spMk id="143" creationId="{00000000-0000-0000-0000-000000000000}"/>
          </ac:spMkLst>
        </pc:spChg>
        <pc:spChg chg="mod">
          <ac:chgData name="" userId="" providerId="" clId="Web-{2DD32309-39FB-49D5-B589-F91537174D86}" dt="2018-02-12T21:10:31.735" v="0"/>
          <ac:spMkLst>
            <pc:docMk/>
            <pc:sldMk cId="0" sldId="257"/>
            <ac:spMk id="144" creationId="{00000000-0000-0000-0000-000000000000}"/>
          </ac:spMkLst>
        </pc:spChg>
        <pc:spChg chg="mod">
          <ac:chgData name="" userId="" providerId="" clId="Web-{2DD32309-39FB-49D5-B589-F91537174D86}" dt="2018-02-12T21:10:31.735" v="0"/>
          <ac:spMkLst>
            <pc:docMk/>
            <pc:sldMk cId="0" sldId="257"/>
            <ac:spMk id="145" creationId="{00000000-0000-0000-0000-000000000000}"/>
          </ac:spMkLst>
        </pc:spChg>
        <pc:spChg chg="mod">
          <ac:chgData name="" userId="" providerId="" clId="Web-{2DD32309-39FB-49D5-B589-F91537174D86}" dt="2018-02-12T21:10:31.735" v="0"/>
          <ac:spMkLst>
            <pc:docMk/>
            <pc:sldMk cId="0" sldId="257"/>
            <ac:spMk id="146" creationId="{00000000-0000-0000-0000-000000000000}"/>
          </ac:spMkLst>
        </pc:spChg>
        <pc:spChg chg="mod">
          <ac:chgData name="" userId="" providerId="" clId="Web-{2DD32309-39FB-49D5-B589-F91537174D86}" dt="2018-02-12T21:10:31.735" v="0"/>
          <ac:spMkLst>
            <pc:docMk/>
            <pc:sldMk cId="0" sldId="257"/>
            <ac:spMk id="147" creationId="{00000000-0000-0000-0000-000000000000}"/>
          </ac:spMkLst>
        </pc:spChg>
        <pc:spChg chg="mod">
          <ac:chgData name="" userId="" providerId="" clId="Web-{2DD32309-39FB-49D5-B589-F91537174D86}" dt="2018-02-12T21:10:31.735" v="0"/>
          <ac:spMkLst>
            <pc:docMk/>
            <pc:sldMk cId="0" sldId="257"/>
            <ac:spMk id="150" creationId="{00000000-0000-0000-0000-000000000000}"/>
          </ac:spMkLst>
        </pc:spChg>
        <pc:spChg chg="mod">
          <ac:chgData name="" userId="" providerId="" clId="Web-{2DD32309-39FB-49D5-B589-F91537174D86}" dt="2018-02-12T21:10:31.735" v="0"/>
          <ac:spMkLst>
            <pc:docMk/>
            <pc:sldMk cId="0" sldId="257"/>
            <ac:spMk id="151" creationId="{00000000-0000-0000-0000-000000000000}"/>
          </ac:spMkLst>
        </pc:spChg>
        <pc:spChg chg="mod">
          <ac:chgData name="" userId="" providerId="" clId="Web-{2DD32309-39FB-49D5-B589-F91537174D86}" dt="2018-02-12T21:10:31.735" v="0"/>
          <ac:spMkLst>
            <pc:docMk/>
            <pc:sldMk cId="0" sldId="257"/>
            <ac:spMk id="152" creationId="{00000000-0000-0000-0000-000000000000}"/>
          </ac:spMkLst>
        </pc:spChg>
        <pc:spChg chg="mod">
          <ac:chgData name="" userId="" providerId="" clId="Web-{2DD32309-39FB-49D5-B589-F91537174D86}" dt="2018-02-12T21:10:31.735" v="0"/>
          <ac:spMkLst>
            <pc:docMk/>
            <pc:sldMk cId="0" sldId="257"/>
            <ac:spMk id="153" creationId="{00000000-0000-0000-0000-000000000000}"/>
          </ac:spMkLst>
        </pc:spChg>
        <pc:spChg chg="mod">
          <ac:chgData name="" userId="" providerId="" clId="Web-{2DD32309-39FB-49D5-B589-F91537174D86}" dt="2018-02-12T21:10:31.735" v="0"/>
          <ac:spMkLst>
            <pc:docMk/>
            <pc:sldMk cId="0" sldId="257"/>
            <ac:spMk id="161" creationId="{00000000-0000-0000-0000-000000000000}"/>
          </ac:spMkLst>
        </pc:spChg>
        <pc:spChg chg="mod">
          <ac:chgData name="" userId="" providerId="" clId="Web-{2DD32309-39FB-49D5-B589-F91537174D86}" dt="2018-02-12T21:10:31.735" v="0"/>
          <ac:spMkLst>
            <pc:docMk/>
            <pc:sldMk cId="0" sldId="257"/>
            <ac:spMk id="168" creationId="{00000000-0000-0000-0000-000000000000}"/>
          </ac:spMkLst>
        </pc:spChg>
        <pc:spChg chg="mod">
          <ac:chgData name="" userId="" providerId="" clId="Web-{2DD32309-39FB-49D5-B589-F91537174D86}" dt="2018-02-12T21:10:31.735" v="0"/>
          <ac:spMkLst>
            <pc:docMk/>
            <pc:sldMk cId="0" sldId="257"/>
            <ac:spMk id="175" creationId="{00000000-0000-0000-0000-000000000000}"/>
          </ac:spMkLst>
        </pc:spChg>
        <pc:spChg chg="mod">
          <ac:chgData name="" userId="" providerId="" clId="Web-{2DD32309-39FB-49D5-B589-F91537174D86}" dt="2018-02-12T21:10:31.735" v="0"/>
          <ac:spMkLst>
            <pc:docMk/>
            <pc:sldMk cId="0" sldId="257"/>
            <ac:spMk id="176" creationId="{00000000-0000-0000-0000-000000000000}"/>
          </ac:spMkLst>
        </pc:spChg>
        <pc:spChg chg="mod">
          <ac:chgData name="" userId="" providerId="" clId="Web-{2DD32309-39FB-49D5-B589-F91537174D86}" dt="2018-02-12T21:10:31.735" v="0"/>
          <ac:spMkLst>
            <pc:docMk/>
            <pc:sldMk cId="0" sldId="257"/>
            <ac:spMk id="177" creationId="{00000000-0000-0000-0000-000000000000}"/>
          </ac:spMkLst>
        </pc:spChg>
        <pc:spChg chg="mod">
          <ac:chgData name="" userId="" providerId="" clId="Web-{2DD32309-39FB-49D5-B589-F91537174D86}" dt="2018-02-12T21:10:31.735" v="0"/>
          <ac:spMkLst>
            <pc:docMk/>
            <pc:sldMk cId="0" sldId="257"/>
            <ac:spMk id="178" creationId="{00000000-0000-0000-0000-000000000000}"/>
          </ac:spMkLst>
        </pc:spChg>
        <pc:spChg chg="mod">
          <ac:chgData name="" userId="" providerId="" clId="Web-{2DD32309-39FB-49D5-B589-F91537174D86}" dt="2018-02-12T21:10:31.735" v="0"/>
          <ac:spMkLst>
            <pc:docMk/>
            <pc:sldMk cId="0" sldId="257"/>
            <ac:spMk id="179" creationId="{00000000-0000-0000-0000-000000000000}"/>
          </ac:spMkLst>
        </pc:spChg>
        <pc:spChg chg="mod">
          <ac:chgData name="" userId="" providerId="" clId="Web-{2DD32309-39FB-49D5-B589-F91537174D86}" dt="2018-02-12T21:10:31.735" v="0"/>
          <ac:spMkLst>
            <pc:docMk/>
            <pc:sldMk cId="0" sldId="257"/>
            <ac:spMk id="181" creationId="{00000000-0000-0000-0000-000000000000}"/>
          </ac:spMkLst>
        </pc:spChg>
        <pc:spChg chg="mod">
          <ac:chgData name="" userId="" providerId="" clId="Web-{2DD32309-39FB-49D5-B589-F91537174D86}" dt="2018-02-12T21:10:31.735" v="0"/>
          <ac:spMkLst>
            <pc:docMk/>
            <pc:sldMk cId="0" sldId="257"/>
            <ac:spMk id="183" creationId="{00000000-0000-0000-0000-000000000000}"/>
          </ac:spMkLst>
        </pc:spChg>
        <pc:spChg chg="mod">
          <ac:chgData name="" userId="" providerId="" clId="Web-{2DD32309-39FB-49D5-B589-F91537174D86}" dt="2018-02-12T21:10:31.735" v="0"/>
          <ac:spMkLst>
            <pc:docMk/>
            <pc:sldMk cId="0" sldId="257"/>
            <ac:spMk id="184" creationId="{00000000-0000-0000-0000-000000000000}"/>
          </ac:spMkLst>
        </pc:spChg>
        <pc:spChg chg="mod">
          <ac:chgData name="" userId="" providerId="" clId="Web-{2DD32309-39FB-49D5-B589-F91537174D86}" dt="2018-02-12T21:10:31.735" v="0"/>
          <ac:spMkLst>
            <pc:docMk/>
            <pc:sldMk cId="0" sldId="257"/>
            <ac:spMk id="185" creationId="{00000000-0000-0000-0000-000000000000}"/>
          </ac:spMkLst>
        </pc:spChg>
        <pc:spChg chg="mod">
          <ac:chgData name="" userId="" providerId="" clId="Web-{2DD32309-39FB-49D5-B589-F91537174D86}" dt="2018-02-12T21:10:31.735" v="0"/>
          <ac:spMkLst>
            <pc:docMk/>
            <pc:sldMk cId="0" sldId="257"/>
            <ac:spMk id="186" creationId="{00000000-0000-0000-0000-000000000000}"/>
          </ac:spMkLst>
        </pc:spChg>
        <pc:spChg chg="mod">
          <ac:chgData name="" userId="" providerId="" clId="Web-{2DD32309-39FB-49D5-B589-F91537174D86}" dt="2018-02-12T21:10:31.735" v="0"/>
          <ac:spMkLst>
            <pc:docMk/>
            <pc:sldMk cId="0" sldId="257"/>
            <ac:spMk id="187" creationId="{00000000-0000-0000-0000-000000000000}"/>
          </ac:spMkLst>
        </pc:spChg>
        <pc:spChg chg="mod">
          <ac:chgData name="" userId="" providerId="" clId="Web-{2DD32309-39FB-49D5-B589-F91537174D86}" dt="2018-02-12T21:10:31.735" v="0"/>
          <ac:spMkLst>
            <pc:docMk/>
            <pc:sldMk cId="0" sldId="257"/>
            <ac:spMk id="188" creationId="{00000000-0000-0000-0000-000000000000}"/>
          </ac:spMkLst>
        </pc:spChg>
        <pc:spChg chg="mod">
          <ac:chgData name="" userId="" providerId="" clId="Web-{2DD32309-39FB-49D5-B589-F91537174D86}" dt="2018-02-12T21:10:31.735" v="0"/>
          <ac:spMkLst>
            <pc:docMk/>
            <pc:sldMk cId="0" sldId="257"/>
            <ac:spMk id="189" creationId="{00000000-0000-0000-0000-000000000000}"/>
          </ac:spMkLst>
        </pc:spChg>
        <pc:spChg chg="mod">
          <ac:chgData name="" userId="" providerId="" clId="Web-{2DD32309-39FB-49D5-B589-F91537174D86}" dt="2018-02-12T21:10:31.735" v="0"/>
          <ac:spMkLst>
            <pc:docMk/>
            <pc:sldMk cId="0" sldId="257"/>
            <ac:spMk id="190" creationId="{00000000-0000-0000-0000-000000000000}"/>
          </ac:spMkLst>
        </pc:spChg>
        <pc:spChg chg="mod">
          <ac:chgData name="" userId="" providerId="" clId="Web-{2DD32309-39FB-49D5-B589-F91537174D86}" dt="2018-02-12T21:10:31.735" v="0"/>
          <ac:spMkLst>
            <pc:docMk/>
            <pc:sldMk cId="0" sldId="257"/>
            <ac:spMk id="191" creationId="{00000000-0000-0000-0000-000000000000}"/>
          </ac:spMkLst>
        </pc:spChg>
        <pc:spChg chg="mod">
          <ac:chgData name="" userId="" providerId="" clId="Web-{2DD32309-39FB-49D5-B589-F91537174D86}" dt="2018-02-12T21:10:31.735" v="0"/>
          <ac:spMkLst>
            <pc:docMk/>
            <pc:sldMk cId="0" sldId="257"/>
            <ac:spMk id="192" creationId="{00000000-0000-0000-0000-000000000000}"/>
          </ac:spMkLst>
        </pc:spChg>
        <pc:spChg chg="mod">
          <ac:chgData name="" userId="" providerId="" clId="Web-{2DD32309-39FB-49D5-B589-F91537174D86}" dt="2018-02-12T21:10:31.735" v="0"/>
          <ac:spMkLst>
            <pc:docMk/>
            <pc:sldMk cId="0" sldId="257"/>
            <ac:spMk id="193" creationId="{00000000-0000-0000-0000-000000000000}"/>
          </ac:spMkLst>
        </pc:spChg>
        <pc:spChg chg="mod">
          <ac:chgData name="" userId="" providerId="" clId="Web-{2DD32309-39FB-49D5-B589-F91537174D86}" dt="2018-02-12T21:10:31.735" v="0"/>
          <ac:spMkLst>
            <pc:docMk/>
            <pc:sldMk cId="0" sldId="257"/>
            <ac:spMk id="194" creationId="{00000000-0000-0000-0000-000000000000}"/>
          </ac:spMkLst>
        </pc:spChg>
        <pc:spChg chg="mod">
          <ac:chgData name="" userId="" providerId="" clId="Web-{2DD32309-39FB-49D5-B589-F91537174D86}" dt="2018-02-12T21:10:31.735" v="0"/>
          <ac:spMkLst>
            <pc:docMk/>
            <pc:sldMk cId="0" sldId="257"/>
            <ac:spMk id="195" creationId="{00000000-0000-0000-0000-000000000000}"/>
          </ac:spMkLst>
        </pc:spChg>
        <pc:spChg chg="mod">
          <ac:chgData name="" userId="" providerId="" clId="Web-{2DD32309-39FB-49D5-B589-F91537174D86}" dt="2018-02-12T21:10:31.735" v="0"/>
          <ac:spMkLst>
            <pc:docMk/>
            <pc:sldMk cId="0" sldId="257"/>
            <ac:spMk id="196" creationId="{00000000-0000-0000-0000-000000000000}"/>
          </ac:spMkLst>
        </pc:spChg>
        <pc:spChg chg="mod">
          <ac:chgData name="" userId="" providerId="" clId="Web-{2DD32309-39FB-49D5-B589-F91537174D86}" dt="2018-02-12T21:10:31.735" v="0"/>
          <ac:spMkLst>
            <pc:docMk/>
            <pc:sldMk cId="0" sldId="257"/>
            <ac:spMk id="197" creationId="{00000000-0000-0000-0000-000000000000}"/>
          </ac:spMkLst>
        </pc:spChg>
        <pc:spChg chg="mod">
          <ac:chgData name="" userId="" providerId="" clId="Web-{2DD32309-39FB-49D5-B589-F91537174D86}" dt="2018-02-12T21:10:31.735" v="0"/>
          <ac:spMkLst>
            <pc:docMk/>
            <pc:sldMk cId="0" sldId="257"/>
            <ac:spMk id="198" creationId="{00000000-0000-0000-0000-000000000000}"/>
          </ac:spMkLst>
        </pc:spChg>
        <pc:spChg chg="mod">
          <ac:chgData name="" userId="" providerId="" clId="Web-{2DD32309-39FB-49D5-B589-F91537174D86}" dt="2018-02-12T21:10:31.735" v="0"/>
          <ac:spMkLst>
            <pc:docMk/>
            <pc:sldMk cId="0" sldId="257"/>
            <ac:spMk id="199" creationId="{00000000-0000-0000-0000-000000000000}"/>
          </ac:spMkLst>
        </pc:spChg>
        <pc:spChg chg="mod">
          <ac:chgData name="" userId="" providerId="" clId="Web-{2DD32309-39FB-49D5-B589-F91537174D86}" dt="2018-02-12T21:10:31.735" v="0"/>
          <ac:spMkLst>
            <pc:docMk/>
            <pc:sldMk cId="0" sldId="257"/>
            <ac:spMk id="200" creationId="{00000000-0000-0000-0000-000000000000}"/>
          </ac:spMkLst>
        </pc:spChg>
        <pc:spChg chg="mod">
          <ac:chgData name="" userId="" providerId="" clId="Web-{2DD32309-39FB-49D5-B589-F91537174D86}" dt="2018-02-12T21:10:31.735" v="0"/>
          <ac:spMkLst>
            <pc:docMk/>
            <pc:sldMk cId="0" sldId="257"/>
            <ac:spMk id="201" creationId="{00000000-0000-0000-0000-000000000000}"/>
          </ac:spMkLst>
        </pc:spChg>
        <pc:spChg chg="mod">
          <ac:chgData name="" userId="" providerId="" clId="Web-{2DD32309-39FB-49D5-B589-F91537174D86}" dt="2018-02-12T21:10:31.735" v="0"/>
          <ac:spMkLst>
            <pc:docMk/>
            <pc:sldMk cId="0" sldId="257"/>
            <ac:spMk id="202" creationId="{00000000-0000-0000-0000-000000000000}"/>
          </ac:spMkLst>
        </pc:spChg>
        <pc:spChg chg="mod">
          <ac:chgData name="" userId="" providerId="" clId="Web-{2DD32309-39FB-49D5-B589-F91537174D86}" dt="2018-02-12T21:10:31.735" v="0"/>
          <ac:spMkLst>
            <pc:docMk/>
            <pc:sldMk cId="0" sldId="257"/>
            <ac:spMk id="203" creationId="{00000000-0000-0000-0000-000000000000}"/>
          </ac:spMkLst>
        </pc:spChg>
        <pc:spChg chg="mod">
          <ac:chgData name="" userId="" providerId="" clId="Web-{2DD32309-39FB-49D5-B589-F91537174D86}" dt="2018-02-12T21:10:31.735" v="0"/>
          <ac:spMkLst>
            <pc:docMk/>
            <pc:sldMk cId="0" sldId="257"/>
            <ac:spMk id="204" creationId="{00000000-0000-0000-0000-000000000000}"/>
          </ac:spMkLst>
        </pc:spChg>
        <pc:spChg chg="mod">
          <ac:chgData name="" userId="" providerId="" clId="Web-{2DD32309-39FB-49D5-B589-F91537174D86}" dt="2018-02-12T21:10:31.735" v="0"/>
          <ac:spMkLst>
            <pc:docMk/>
            <pc:sldMk cId="0" sldId="257"/>
            <ac:spMk id="214" creationId="{00000000-0000-0000-0000-000000000000}"/>
          </ac:spMkLst>
        </pc:spChg>
        <pc:grpChg chg="mod">
          <ac:chgData name="" userId="" providerId="" clId="Web-{2DD32309-39FB-49D5-B589-F91537174D86}" dt="2018-02-12T21:10:31.735" v="0"/>
          <ac:grpSpMkLst>
            <pc:docMk/>
            <pc:sldMk cId="0" sldId="257"/>
            <ac:grpSpMk id="212" creationId="{00000000-0000-0000-0000-000000000000}"/>
          </ac:grpSpMkLst>
        </pc:grpChg>
        <pc:grpChg chg="mod">
          <ac:chgData name="" userId="" providerId="" clId="Web-{2DD32309-39FB-49D5-B589-F91537174D86}" dt="2018-02-12T21:10:31.735" v="0"/>
          <ac:grpSpMkLst>
            <pc:docMk/>
            <pc:sldMk cId="0" sldId="257"/>
            <ac:grpSpMk id="213" creationId="{00000000-0000-0000-0000-000000000000}"/>
          </ac:grpSpMkLst>
        </pc:grpChg>
      </pc:sldChg>
      <pc:sldChg chg="modSp">
        <pc:chgData name="" userId="" providerId="" clId="Web-{2DD32309-39FB-49D5-B589-F91537174D86}" dt="2018-02-12T21:10:31.735" v="0"/>
        <pc:sldMkLst>
          <pc:docMk/>
          <pc:sldMk cId="0" sldId="258"/>
        </pc:sldMkLst>
        <pc:spChg chg="mod">
          <ac:chgData name="" userId="" providerId="" clId="Web-{2DD32309-39FB-49D5-B589-F91537174D86}" dt="2018-02-12T21:10:31.735" v="0"/>
          <ac:spMkLst>
            <pc:docMk/>
            <pc:sldMk cId="0" sldId="258"/>
            <ac:spMk id="15" creationId="{00000000-0000-0000-0000-000000000000}"/>
          </ac:spMkLst>
        </pc:spChg>
        <pc:grpChg chg="mod">
          <ac:chgData name="" userId="" providerId="" clId="Web-{2DD32309-39FB-49D5-B589-F91537174D86}" dt="2018-02-12T21:10:31.735" v="0"/>
          <ac:grpSpMkLst>
            <pc:docMk/>
            <pc:sldMk cId="0" sldId="258"/>
            <ac:grpSpMk id="14" creationId="{00000000-0000-0000-0000-000000000000}"/>
          </ac:grpSpMkLst>
        </pc:grpChg>
      </pc:sldChg>
      <pc:sldChg chg="modSp">
        <pc:chgData name="" userId="" providerId="" clId="Web-{2DD32309-39FB-49D5-B589-F91537174D86}" dt="2018-02-12T21:10:31.735" v="0"/>
        <pc:sldMkLst>
          <pc:docMk/>
          <pc:sldMk cId="0" sldId="259"/>
        </pc:sldMkLst>
        <pc:spChg chg="mod">
          <ac:chgData name="" userId="" providerId="" clId="Web-{2DD32309-39FB-49D5-B589-F91537174D86}" dt="2018-02-12T21:10:31.735" v="0"/>
          <ac:spMkLst>
            <pc:docMk/>
            <pc:sldMk cId="0" sldId="259"/>
            <ac:spMk id="9" creationId="{00000000-0000-0000-0000-000000000000}"/>
          </ac:spMkLst>
        </pc:spChg>
        <pc:spChg chg="mod">
          <ac:chgData name="" userId="" providerId="" clId="Web-{2DD32309-39FB-49D5-B589-F91537174D86}" dt="2018-02-12T21:10:31.735" v="0"/>
          <ac:spMkLst>
            <pc:docMk/>
            <pc:sldMk cId="0" sldId="259"/>
            <ac:spMk id="15" creationId="{00000000-0000-0000-0000-000000000000}"/>
          </ac:spMkLst>
        </pc:spChg>
        <pc:grpChg chg="mod">
          <ac:chgData name="" userId="" providerId="" clId="Web-{2DD32309-39FB-49D5-B589-F91537174D86}" dt="2018-02-12T21:10:31.735" v="0"/>
          <ac:grpSpMkLst>
            <pc:docMk/>
            <pc:sldMk cId="0" sldId="259"/>
            <ac:grpSpMk id="3" creationId="{00000000-0000-0000-0000-000000000000}"/>
          </ac:grpSpMkLst>
        </pc:grpChg>
      </pc:sldChg>
      <pc:sldChg chg="modSp">
        <pc:chgData name="" userId="" providerId="" clId="Web-{2DD32309-39FB-49D5-B589-F91537174D86}" dt="2018-02-12T21:10:31.735" v="0"/>
        <pc:sldMkLst>
          <pc:docMk/>
          <pc:sldMk cId="0" sldId="260"/>
        </pc:sldMkLst>
        <pc:spChg chg="mod">
          <ac:chgData name="" userId="" providerId="" clId="Web-{2DD32309-39FB-49D5-B589-F91537174D86}" dt="2018-02-12T21:10:31.735" v="0"/>
          <ac:spMkLst>
            <pc:docMk/>
            <pc:sldMk cId="0" sldId="260"/>
            <ac:spMk id="15" creationId="{00000000-0000-0000-0000-000000000000}"/>
          </ac:spMkLst>
        </pc:spChg>
        <pc:spChg chg="mod">
          <ac:chgData name="" userId="" providerId="" clId="Web-{2DD32309-39FB-49D5-B589-F91537174D86}" dt="2018-02-12T21:10:31.735" v="0"/>
          <ac:spMkLst>
            <pc:docMk/>
            <pc:sldMk cId="0" sldId="260"/>
            <ac:spMk id="23" creationId="{00000000-0000-0000-0000-000000000000}"/>
          </ac:spMkLst>
        </pc:spChg>
        <pc:spChg chg="mod">
          <ac:chgData name="" userId="" providerId="" clId="Web-{2DD32309-39FB-49D5-B589-F91537174D86}" dt="2018-02-12T21:10:31.735" v="0"/>
          <ac:spMkLst>
            <pc:docMk/>
            <pc:sldMk cId="0" sldId="260"/>
            <ac:spMk id="33" creationId="{00000000-0000-0000-0000-000000000000}"/>
          </ac:spMkLst>
        </pc:spChg>
        <pc:spChg chg="mod">
          <ac:chgData name="" userId="" providerId="" clId="Web-{2DD32309-39FB-49D5-B589-F91537174D86}" dt="2018-02-12T21:10:31.735" v="0"/>
          <ac:spMkLst>
            <pc:docMk/>
            <pc:sldMk cId="0" sldId="260"/>
            <ac:spMk id="34" creationId="{00000000-0000-0000-0000-000000000000}"/>
          </ac:spMkLst>
        </pc:spChg>
        <pc:grpChg chg="mod">
          <ac:chgData name="" userId="" providerId="" clId="Web-{2DD32309-39FB-49D5-B589-F91537174D86}" dt="2018-02-12T21:10:31.735" v="0"/>
          <ac:grpSpMkLst>
            <pc:docMk/>
            <pc:sldMk cId="0" sldId="260"/>
            <ac:grpSpMk id="3" creationId="{00000000-0000-0000-0000-000000000000}"/>
          </ac:grpSpMkLst>
        </pc:grpChg>
      </pc:sldChg>
      <pc:sldChg chg="modSp">
        <pc:chgData name="" userId="" providerId="" clId="Web-{2DD32309-39FB-49D5-B589-F91537174D86}" dt="2018-02-12T21:10:31.735" v="0"/>
        <pc:sldMkLst>
          <pc:docMk/>
          <pc:sldMk cId="0" sldId="262"/>
        </pc:sldMkLst>
        <pc:spChg chg="mod">
          <ac:chgData name="" userId="" providerId="" clId="Web-{2DD32309-39FB-49D5-B589-F91537174D86}" dt="2018-02-12T21:10:31.735" v="0"/>
          <ac:spMkLst>
            <pc:docMk/>
            <pc:sldMk cId="0" sldId="262"/>
            <ac:spMk id="9" creationId="{00000000-0000-0000-0000-000000000000}"/>
          </ac:spMkLst>
        </pc:spChg>
        <pc:spChg chg="mod">
          <ac:chgData name="" userId="" providerId="" clId="Web-{2DD32309-39FB-49D5-B589-F91537174D86}" dt="2018-02-12T21:10:31.735" v="0"/>
          <ac:spMkLst>
            <pc:docMk/>
            <pc:sldMk cId="0" sldId="262"/>
            <ac:spMk id="15" creationId="{00000000-0000-0000-0000-000000000000}"/>
          </ac:spMkLst>
        </pc:spChg>
        <pc:spChg chg="mod">
          <ac:chgData name="" userId="" providerId="" clId="Web-{2DD32309-39FB-49D5-B589-F91537174D86}" dt="2018-02-12T21:10:31.735" v="0"/>
          <ac:spMkLst>
            <pc:docMk/>
            <pc:sldMk cId="0" sldId="262"/>
            <ac:spMk id="23" creationId="{00000000-0000-0000-0000-000000000000}"/>
          </ac:spMkLst>
        </pc:spChg>
        <pc:grpChg chg="mod">
          <ac:chgData name="" userId="" providerId="" clId="Web-{2DD32309-39FB-49D5-B589-F91537174D86}" dt="2018-02-12T21:10:31.735" v="0"/>
          <ac:grpSpMkLst>
            <pc:docMk/>
            <pc:sldMk cId="0" sldId="262"/>
            <ac:grpSpMk id="3" creationId="{00000000-0000-0000-0000-000000000000}"/>
          </ac:grpSpMkLst>
        </pc:grpChg>
      </pc:sldChg>
      <pc:sldChg chg="modSp">
        <pc:chgData name="" userId="" providerId="" clId="Web-{2DD32309-39FB-49D5-B589-F91537174D86}" dt="2018-02-12T21:10:31.735" v="0"/>
        <pc:sldMkLst>
          <pc:docMk/>
          <pc:sldMk cId="0" sldId="263"/>
        </pc:sldMkLst>
        <pc:spChg chg="mod">
          <ac:chgData name="" userId="" providerId="" clId="Web-{2DD32309-39FB-49D5-B589-F91537174D86}" dt="2018-02-12T21:10:31.735" v="0"/>
          <ac:spMkLst>
            <pc:docMk/>
            <pc:sldMk cId="0" sldId="263"/>
            <ac:spMk id="9" creationId="{00000000-0000-0000-0000-000000000000}"/>
          </ac:spMkLst>
        </pc:spChg>
        <pc:spChg chg="mod">
          <ac:chgData name="" userId="" providerId="" clId="Web-{2DD32309-39FB-49D5-B589-F91537174D86}" dt="2018-02-12T21:10:31.735" v="0"/>
          <ac:spMkLst>
            <pc:docMk/>
            <pc:sldMk cId="0" sldId="263"/>
            <ac:spMk id="15" creationId="{00000000-0000-0000-0000-000000000000}"/>
          </ac:spMkLst>
        </pc:spChg>
        <pc:grpChg chg="mod">
          <ac:chgData name="" userId="" providerId="" clId="Web-{2DD32309-39FB-49D5-B589-F91537174D86}" dt="2018-02-12T21:10:31.735" v="0"/>
          <ac:grpSpMkLst>
            <pc:docMk/>
            <pc:sldMk cId="0" sldId="263"/>
            <ac:grpSpMk id="3" creationId="{00000000-0000-0000-0000-000000000000}"/>
          </ac:grpSpMkLst>
        </pc:grpChg>
      </pc:sldChg>
      <pc:sldChg chg="modSp">
        <pc:chgData name="" userId="" providerId="" clId="Web-{2DD32309-39FB-49D5-B589-F91537174D86}" dt="2018-02-12T21:10:31.735" v="0"/>
        <pc:sldMkLst>
          <pc:docMk/>
          <pc:sldMk cId="0" sldId="264"/>
        </pc:sldMkLst>
        <pc:spChg chg="mod">
          <ac:chgData name="" userId="" providerId="" clId="Web-{2DD32309-39FB-49D5-B589-F91537174D86}" dt="2018-02-12T21:10:31.735" v="0"/>
          <ac:spMkLst>
            <pc:docMk/>
            <pc:sldMk cId="0" sldId="264"/>
            <ac:spMk id="9" creationId="{00000000-0000-0000-0000-000000000000}"/>
          </ac:spMkLst>
        </pc:spChg>
        <pc:spChg chg="mod">
          <ac:chgData name="" userId="" providerId="" clId="Web-{2DD32309-39FB-49D5-B589-F91537174D86}" dt="2018-02-12T21:10:31.735" v="0"/>
          <ac:spMkLst>
            <pc:docMk/>
            <pc:sldMk cId="0" sldId="264"/>
            <ac:spMk id="15" creationId="{00000000-0000-0000-0000-000000000000}"/>
          </ac:spMkLst>
        </pc:spChg>
        <pc:spChg chg="mod">
          <ac:chgData name="" userId="" providerId="" clId="Web-{2DD32309-39FB-49D5-B589-F91537174D86}" dt="2018-02-12T21:10:31.735" v="0"/>
          <ac:spMkLst>
            <pc:docMk/>
            <pc:sldMk cId="0" sldId="264"/>
            <ac:spMk id="23" creationId="{00000000-0000-0000-0000-000000000000}"/>
          </ac:spMkLst>
        </pc:spChg>
        <pc:grpChg chg="mod">
          <ac:chgData name="" userId="" providerId="" clId="Web-{2DD32309-39FB-49D5-B589-F91537174D86}" dt="2018-02-12T21:10:31.735" v="0"/>
          <ac:grpSpMkLst>
            <pc:docMk/>
            <pc:sldMk cId="0" sldId="264"/>
            <ac:grpSpMk id="3" creationId="{00000000-0000-0000-0000-000000000000}"/>
          </ac:grpSpMkLst>
        </pc:grpChg>
      </pc:sldChg>
      <pc:sldChg chg="modSp">
        <pc:chgData name="" userId="" providerId="" clId="Web-{2DD32309-39FB-49D5-B589-F91537174D86}" dt="2018-02-12T21:10:31.735" v="0"/>
        <pc:sldMkLst>
          <pc:docMk/>
          <pc:sldMk cId="0" sldId="265"/>
        </pc:sldMkLst>
        <pc:spChg chg="mod">
          <ac:chgData name="" userId="" providerId="" clId="Web-{2DD32309-39FB-49D5-B589-F91537174D86}" dt="2018-02-12T21:10:31.735" v="0"/>
          <ac:spMkLst>
            <pc:docMk/>
            <pc:sldMk cId="0" sldId="265"/>
            <ac:spMk id="9" creationId="{00000000-0000-0000-0000-000000000000}"/>
          </ac:spMkLst>
        </pc:spChg>
        <pc:spChg chg="mod">
          <ac:chgData name="" userId="" providerId="" clId="Web-{2DD32309-39FB-49D5-B589-F91537174D86}" dt="2018-02-12T21:10:31.735" v="0"/>
          <ac:spMkLst>
            <pc:docMk/>
            <pc:sldMk cId="0" sldId="265"/>
            <ac:spMk id="15" creationId="{00000000-0000-0000-0000-000000000000}"/>
          </ac:spMkLst>
        </pc:spChg>
        <pc:grpChg chg="mod">
          <ac:chgData name="" userId="" providerId="" clId="Web-{2DD32309-39FB-49D5-B589-F91537174D86}" dt="2018-02-12T21:10:31.735" v="0"/>
          <ac:grpSpMkLst>
            <pc:docMk/>
            <pc:sldMk cId="0" sldId="265"/>
            <ac:grpSpMk id="3" creationId="{00000000-0000-0000-0000-000000000000}"/>
          </ac:grpSpMkLst>
        </pc:grpChg>
      </pc:sldChg>
      <pc:sldChg chg="modSp">
        <pc:chgData name="" userId="" providerId="" clId="Web-{2DD32309-39FB-49D5-B589-F91537174D86}" dt="2018-02-12T21:10:31.735" v="0"/>
        <pc:sldMkLst>
          <pc:docMk/>
          <pc:sldMk cId="0" sldId="267"/>
        </pc:sldMkLst>
        <pc:spChg chg="mod">
          <ac:chgData name="" userId="" providerId="" clId="Web-{2DD32309-39FB-49D5-B589-F91537174D86}" dt="2018-02-12T21:10:31.735" v="0"/>
          <ac:spMkLst>
            <pc:docMk/>
            <pc:sldMk cId="0" sldId="267"/>
            <ac:spMk id="9" creationId="{00000000-0000-0000-0000-000000000000}"/>
          </ac:spMkLst>
        </pc:spChg>
        <pc:spChg chg="mod">
          <ac:chgData name="" userId="" providerId="" clId="Web-{2DD32309-39FB-49D5-B589-F91537174D86}" dt="2018-02-12T21:10:31.735" v="0"/>
          <ac:spMkLst>
            <pc:docMk/>
            <pc:sldMk cId="0" sldId="267"/>
            <ac:spMk id="15" creationId="{00000000-0000-0000-0000-000000000000}"/>
          </ac:spMkLst>
        </pc:spChg>
        <pc:grpChg chg="mod">
          <ac:chgData name="" userId="" providerId="" clId="Web-{2DD32309-39FB-49D5-B589-F91537174D86}" dt="2018-02-12T21:10:31.735" v="0"/>
          <ac:grpSpMkLst>
            <pc:docMk/>
            <pc:sldMk cId="0" sldId="267"/>
            <ac:grpSpMk id="3" creationId="{00000000-0000-0000-0000-000000000000}"/>
          </ac:grpSpMkLst>
        </pc:grpChg>
      </pc:sldChg>
      <pc:sldChg chg="modSp">
        <pc:chgData name="" userId="" providerId="" clId="Web-{2DD32309-39FB-49D5-B589-F91537174D86}" dt="2018-02-12T21:10:31.735" v="0"/>
        <pc:sldMkLst>
          <pc:docMk/>
          <pc:sldMk cId="0" sldId="268"/>
        </pc:sldMkLst>
        <pc:spChg chg="mod">
          <ac:chgData name="" userId="" providerId="" clId="Web-{2DD32309-39FB-49D5-B589-F91537174D86}" dt="2018-02-12T21:10:31.735" v="0"/>
          <ac:spMkLst>
            <pc:docMk/>
            <pc:sldMk cId="0" sldId="268"/>
            <ac:spMk id="9" creationId="{00000000-0000-0000-0000-000000000000}"/>
          </ac:spMkLst>
        </pc:spChg>
        <pc:spChg chg="mod">
          <ac:chgData name="" userId="" providerId="" clId="Web-{2DD32309-39FB-49D5-B589-F91537174D86}" dt="2018-02-12T21:10:31.735" v="0"/>
          <ac:spMkLst>
            <pc:docMk/>
            <pc:sldMk cId="0" sldId="268"/>
            <ac:spMk id="15" creationId="{00000000-0000-0000-0000-000000000000}"/>
          </ac:spMkLst>
        </pc:spChg>
        <pc:grpChg chg="mod">
          <ac:chgData name="" userId="" providerId="" clId="Web-{2DD32309-39FB-49D5-B589-F91537174D86}" dt="2018-02-12T21:10:31.735" v="0"/>
          <ac:grpSpMkLst>
            <pc:docMk/>
            <pc:sldMk cId="0" sldId="268"/>
            <ac:grpSpMk id="3" creationId="{00000000-0000-0000-0000-000000000000}"/>
          </ac:grpSpMkLst>
        </pc:grpChg>
      </pc:sldChg>
      <pc:sldChg chg="modSp">
        <pc:chgData name="" userId="" providerId="" clId="Web-{2DD32309-39FB-49D5-B589-F91537174D86}" dt="2018-02-12T21:10:31.735" v="0"/>
        <pc:sldMkLst>
          <pc:docMk/>
          <pc:sldMk cId="0" sldId="269"/>
        </pc:sldMkLst>
        <pc:spChg chg="mod">
          <ac:chgData name="" userId="" providerId="" clId="Web-{2DD32309-39FB-49D5-B589-F91537174D86}" dt="2018-02-12T21:10:31.735" v="0"/>
          <ac:spMkLst>
            <pc:docMk/>
            <pc:sldMk cId="0" sldId="269"/>
            <ac:spMk id="9" creationId="{00000000-0000-0000-0000-000000000000}"/>
          </ac:spMkLst>
        </pc:spChg>
        <pc:spChg chg="mod">
          <ac:chgData name="" userId="" providerId="" clId="Web-{2DD32309-39FB-49D5-B589-F91537174D86}" dt="2018-02-12T21:10:31.735" v="0"/>
          <ac:spMkLst>
            <pc:docMk/>
            <pc:sldMk cId="0" sldId="269"/>
            <ac:spMk id="15" creationId="{00000000-0000-0000-0000-000000000000}"/>
          </ac:spMkLst>
        </pc:spChg>
        <pc:spChg chg="mod">
          <ac:chgData name="" userId="" providerId="" clId="Web-{2DD32309-39FB-49D5-B589-F91537174D86}" dt="2018-02-12T21:10:31.735" v="0"/>
          <ac:spMkLst>
            <pc:docMk/>
            <pc:sldMk cId="0" sldId="269"/>
            <ac:spMk id="23" creationId="{00000000-0000-0000-0000-000000000000}"/>
          </ac:spMkLst>
        </pc:spChg>
        <pc:grpChg chg="mod">
          <ac:chgData name="" userId="" providerId="" clId="Web-{2DD32309-39FB-49D5-B589-F91537174D86}" dt="2018-02-12T21:10:31.735" v="0"/>
          <ac:grpSpMkLst>
            <pc:docMk/>
            <pc:sldMk cId="0" sldId="269"/>
            <ac:grpSpMk id="3" creationId="{00000000-0000-0000-0000-000000000000}"/>
          </ac:grpSpMkLst>
        </pc:grpChg>
      </pc:sldChg>
      <pc:sldChg chg="modSp">
        <pc:chgData name="" userId="" providerId="" clId="Web-{2DD32309-39FB-49D5-B589-F91537174D86}" dt="2018-02-12T21:10:31.735" v="0"/>
        <pc:sldMkLst>
          <pc:docMk/>
          <pc:sldMk cId="0" sldId="270"/>
        </pc:sldMkLst>
        <pc:spChg chg="mod">
          <ac:chgData name="" userId="" providerId="" clId="Web-{2DD32309-39FB-49D5-B589-F91537174D86}" dt="2018-02-12T21:10:31.735" v="0"/>
          <ac:spMkLst>
            <pc:docMk/>
            <pc:sldMk cId="0" sldId="270"/>
            <ac:spMk id="9" creationId="{00000000-0000-0000-0000-000000000000}"/>
          </ac:spMkLst>
        </pc:spChg>
        <pc:spChg chg="mod">
          <ac:chgData name="" userId="" providerId="" clId="Web-{2DD32309-39FB-49D5-B589-F91537174D86}" dt="2018-02-12T21:10:31.735" v="0"/>
          <ac:spMkLst>
            <pc:docMk/>
            <pc:sldMk cId="0" sldId="270"/>
            <ac:spMk id="15" creationId="{00000000-0000-0000-0000-000000000000}"/>
          </ac:spMkLst>
        </pc:spChg>
        <pc:grpChg chg="mod">
          <ac:chgData name="" userId="" providerId="" clId="Web-{2DD32309-39FB-49D5-B589-F91537174D86}" dt="2018-02-12T21:10:31.735" v="0"/>
          <ac:grpSpMkLst>
            <pc:docMk/>
            <pc:sldMk cId="0" sldId="270"/>
            <ac:grpSpMk id="3" creationId="{00000000-0000-0000-0000-000000000000}"/>
          </ac:grpSpMkLst>
        </pc:grpChg>
      </pc:sldChg>
      <pc:sldChg chg="modSp">
        <pc:chgData name="" userId="" providerId="" clId="Web-{2DD32309-39FB-49D5-B589-F91537174D86}" dt="2018-02-12T21:10:31.735" v="0"/>
        <pc:sldMkLst>
          <pc:docMk/>
          <pc:sldMk cId="0" sldId="271"/>
        </pc:sldMkLst>
        <pc:spChg chg="mod">
          <ac:chgData name="" userId="" providerId="" clId="Web-{2DD32309-39FB-49D5-B589-F91537174D86}" dt="2018-02-12T21:10:31.735" v="0"/>
          <ac:spMkLst>
            <pc:docMk/>
            <pc:sldMk cId="0" sldId="271"/>
            <ac:spMk id="9" creationId="{00000000-0000-0000-0000-000000000000}"/>
          </ac:spMkLst>
        </pc:spChg>
        <pc:spChg chg="mod">
          <ac:chgData name="" userId="" providerId="" clId="Web-{2DD32309-39FB-49D5-B589-F91537174D86}" dt="2018-02-12T21:10:31.735" v="0"/>
          <ac:spMkLst>
            <pc:docMk/>
            <pc:sldMk cId="0" sldId="271"/>
            <ac:spMk id="15" creationId="{00000000-0000-0000-0000-000000000000}"/>
          </ac:spMkLst>
        </pc:spChg>
        <pc:spChg chg="mod">
          <ac:chgData name="" userId="" providerId="" clId="Web-{2DD32309-39FB-49D5-B589-F91537174D86}" dt="2018-02-12T21:10:31.735" v="0"/>
          <ac:spMkLst>
            <pc:docMk/>
            <pc:sldMk cId="0" sldId="271"/>
            <ac:spMk id="23" creationId="{00000000-0000-0000-0000-000000000000}"/>
          </ac:spMkLst>
        </pc:spChg>
        <pc:spChg chg="mod">
          <ac:chgData name="" userId="" providerId="" clId="Web-{2DD32309-39FB-49D5-B589-F91537174D86}" dt="2018-02-12T21:10:31.735" v="0"/>
          <ac:spMkLst>
            <pc:docMk/>
            <pc:sldMk cId="0" sldId="271"/>
            <ac:spMk id="34" creationId="{00000000-0000-0000-0000-000000000000}"/>
          </ac:spMkLst>
        </pc:spChg>
        <pc:spChg chg="mod">
          <ac:chgData name="" userId="" providerId="" clId="Web-{2DD32309-39FB-49D5-B589-F91537174D86}" dt="2018-02-12T21:10:31.735" v="0"/>
          <ac:spMkLst>
            <pc:docMk/>
            <pc:sldMk cId="0" sldId="271"/>
            <ac:spMk id="35" creationId="{00000000-0000-0000-0000-000000000000}"/>
          </ac:spMkLst>
        </pc:spChg>
        <pc:spChg chg="mod">
          <ac:chgData name="" userId="" providerId="" clId="Web-{2DD32309-39FB-49D5-B589-F91537174D86}" dt="2018-02-12T21:10:31.735" v="0"/>
          <ac:spMkLst>
            <pc:docMk/>
            <pc:sldMk cId="0" sldId="271"/>
            <ac:spMk id="36" creationId="{00000000-0000-0000-0000-000000000000}"/>
          </ac:spMkLst>
        </pc:spChg>
        <pc:grpChg chg="mod">
          <ac:chgData name="" userId="" providerId="" clId="Web-{2DD32309-39FB-49D5-B589-F91537174D86}" dt="2018-02-12T21:10:31.735" v="0"/>
          <ac:grpSpMkLst>
            <pc:docMk/>
            <pc:sldMk cId="0" sldId="271"/>
            <ac:grpSpMk id="3" creationId="{00000000-0000-0000-0000-000000000000}"/>
          </ac:grpSpMkLst>
        </pc:grpChg>
      </pc:sldChg>
      <pc:sldChg chg="modSp">
        <pc:chgData name="" userId="" providerId="" clId="Web-{2DD32309-39FB-49D5-B589-F91537174D86}" dt="2018-02-12T21:10:31.735" v="0"/>
        <pc:sldMkLst>
          <pc:docMk/>
          <pc:sldMk cId="0" sldId="272"/>
        </pc:sldMkLst>
        <pc:spChg chg="mod">
          <ac:chgData name="" userId="" providerId="" clId="Web-{2DD32309-39FB-49D5-B589-F91537174D86}" dt="2018-02-12T21:10:31.735" v="0"/>
          <ac:spMkLst>
            <pc:docMk/>
            <pc:sldMk cId="0" sldId="272"/>
            <ac:spMk id="33" creationId="{00000000-0000-0000-0000-000000000000}"/>
          </ac:spMkLst>
        </pc:spChg>
        <pc:spChg chg="mod">
          <ac:chgData name="" userId="" providerId="" clId="Web-{2DD32309-39FB-49D5-B589-F91537174D86}" dt="2018-02-12T21:10:31.735" v="0"/>
          <ac:spMkLst>
            <pc:docMk/>
            <pc:sldMk cId="0" sldId="272"/>
            <ac:spMk id="36" creationId="{00000000-0000-0000-0000-000000000000}"/>
          </ac:spMkLst>
        </pc:spChg>
        <pc:spChg chg="mod">
          <ac:chgData name="" userId="" providerId="" clId="Web-{2DD32309-39FB-49D5-B589-F91537174D86}" dt="2018-02-12T21:10:31.735" v="0"/>
          <ac:spMkLst>
            <pc:docMk/>
            <pc:sldMk cId="0" sldId="272"/>
            <ac:spMk id="37" creationId="{00000000-0000-0000-0000-000000000000}"/>
          </ac:spMkLst>
        </pc:spChg>
        <pc:spChg chg="mod">
          <ac:chgData name="" userId="" providerId="" clId="Web-{2DD32309-39FB-49D5-B589-F91537174D86}" dt="2018-02-12T21:10:31.735" v="0"/>
          <ac:spMkLst>
            <pc:docMk/>
            <pc:sldMk cId="0" sldId="272"/>
            <ac:spMk id="38" creationId="{00000000-0000-0000-0000-000000000000}"/>
          </ac:spMkLst>
        </pc:spChg>
        <pc:spChg chg="mod">
          <ac:chgData name="" userId="" providerId="" clId="Web-{2DD32309-39FB-49D5-B589-F91537174D86}" dt="2018-02-12T21:10:31.735" v="0"/>
          <ac:spMkLst>
            <pc:docMk/>
            <pc:sldMk cId="0" sldId="272"/>
            <ac:spMk id="39" creationId="{00000000-0000-0000-0000-000000000000}"/>
          </ac:spMkLst>
        </pc:spChg>
        <pc:spChg chg="mod">
          <ac:chgData name="" userId="" providerId="" clId="Web-{2DD32309-39FB-49D5-B589-F91537174D86}" dt="2018-02-12T21:10:31.735" v="0"/>
          <ac:spMkLst>
            <pc:docMk/>
            <pc:sldMk cId="0" sldId="272"/>
            <ac:spMk id="40" creationId="{00000000-0000-0000-0000-000000000000}"/>
          </ac:spMkLst>
        </pc:spChg>
        <pc:spChg chg="mod">
          <ac:chgData name="" userId="" providerId="" clId="Web-{2DD32309-39FB-49D5-B589-F91537174D86}" dt="2018-02-12T21:10:31.735" v="0"/>
          <ac:spMkLst>
            <pc:docMk/>
            <pc:sldMk cId="0" sldId="272"/>
            <ac:spMk id="41" creationId="{00000000-0000-0000-0000-000000000000}"/>
          </ac:spMkLst>
        </pc:spChg>
        <pc:spChg chg="mod">
          <ac:chgData name="" userId="" providerId="" clId="Web-{2DD32309-39FB-49D5-B589-F91537174D86}" dt="2018-02-12T21:10:31.735" v="0"/>
          <ac:spMkLst>
            <pc:docMk/>
            <pc:sldMk cId="0" sldId="272"/>
            <ac:spMk id="42" creationId="{00000000-0000-0000-0000-000000000000}"/>
          </ac:spMkLst>
        </pc:spChg>
        <pc:spChg chg="mod">
          <ac:chgData name="" userId="" providerId="" clId="Web-{2DD32309-39FB-49D5-B589-F91537174D86}" dt="2018-02-12T21:10:31.735" v="0"/>
          <ac:spMkLst>
            <pc:docMk/>
            <pc:sldMk cId="0" sldId="272"/>
            <ac:spMk id="43" creationId="{00000000-0000-0000-0000-000000000000}"/>
          </ac:spMkLst>
        </pc:spChg>
        <pc:spChg chg="mod">
          <ac:chgData name="" userId="" providerId="" clId="Web-{2DD32309-39FB-49D5-B589-F91537174D86}" dt="2018-02-12T21:10:31.735" v="0"/>
          <ac:spMkLst>
            <pc:docMk/>
            <pc:sldMk cId="0" sldId="272"/>
            <ac:spMk id="44" creationId="{00000000-0000-0000-0000-000000000000}"/>
          </ac:spMkLst>
        </pc:spChg>
        <pc:spChg chg="mod">
          <ac:chgData name="" userId="" providerId="" clId="Web-{2DD32309-39FB-49D5-B589-F91537174D86}" dt="2018-02-12T21:10:31.735" v="0"/>
          <ac:spMkLst>
            <pc:docMk/>
            <pc:sldMk cId="0" sldId="272"/>
            <ac:spMk id="45" creationId="{00000000-0000-0000-0000-000000000000}"/>
          </ac:spMkLst>
        </pc:spChg>
        <pc:spChg chg="mod">
          <ac:chgData name="" userId="" providerId="" clId="Web-{2DD32309-39FB-49D5-B589-F91537174D86}" dt="2018-02-12T21:10:31.735" v="0"/>
          <ac:spMkLst>
            <pc:docMk/>
            <pc:sldMk cId="0" sldId="272"/>
            <ac:spMk id="46" creationId="{00000000-0000-0000-0000-000000000000}"/>
          </ac:spMkLst>
        </pc:spChg>
        <pc:spChg chg="mod">
          <ac:chgData name="" userId="" providerId="" clId="Web-{2DD32309-39FB-49D5-B589-F91537174D86}" dt="2018-02-12T21:10:31.735" v="0"/>
          <ac:spMkLst>
            <pc:docMk/>
            <pc:sldMk cId="0" sldId="272"/>
            <ac:spMk id="47" creationId="{00000000-0000-0000-0000-000000000000}"/>
          </ac:spMkLst>
        </pc:spChg>
        <pc:spChg chg="mod">
          <ac:chgData name="" userId="" providerId="" clId="Web-{2DD32309-39FB-49D5-B589-F91537174D86}" dt="2018-02-12T21:10:31.735" v="0"/>
          <ac:spMkLst>
            <pc:docMk/>
            <pc:sldMk cId="0" sldId="272"/>
            <ac:spMk id="48" creationId="{00000000-0000-0000-0000-000000000000}"/>
          </ac:spMkLst>
        </pc:spChg>
        <pc:spChg chg="mod">
          <ac:chgData name="" userId="" providerId="" clId="Web-{2DD32309-39FB-49D5-B589-F91537174D86}" dt="2018-02-12T21:10:31.735" v="0"/>
          <ac:spMkLst>
            <pc:docMk/>
            <pc:sldMk cId="0" sldId="272"/>
            <ac:spMk id="49" creationId="{00000000-0000-0000-0000-000000000000}"/>
          </ac:spMkLst>
        </pc:spChg>
        <pc:spChg chg="mod">
          <ac:chgData name="" userId="" providerId="" clId="Web-{2DD32309-39FB-49D5-B589-F91537174D86}" dt="2018-02-12T21:10:31.735" v="0"/>
          <ac:spMkLst>
            <pc:docMk/>
            <pc:sldMk cId="0" sldId="272"/>
            <ac:spMk id="50" creationId="{00000000-0000-0000-0000-000000000000}"/>
          </ac:spMkLst>
        </pc:spChg>
        <pc:spChg chg="mod">
          <ac:chgData name="" userId="" providerId="" clId="Web-{2DD32309-39FB-49D5-B589-F91537174D86}" dt="2018-02-12T21:10:31.735" v="0"/>
          <ac:spMkLst>
            <pc:docMk/>
            <pc:sldMk cId="0" sldId="272"/>
            <ac:spMk id="51" creationId="{00000000-0000-0000-0000-000000000000}"/>
          </ac:spMkLst>
        </pc:spChg>
        <pc:spChg chg="mod">
          <ac:chgData name="" userId="" providerId="" clId="Web-{2DD32309-39FB-49D5-B589-F91537174D86}" dt="2018-02-12T21:10:31.735" v="0"/>
          <ac:spMkLst>
            <pc:docMk/>
            <pc:sldMk cId="0" sldId="272"/>
            <ac:spMk id="52" creationId="{00000000-0000-0000-0000-000000000000}"/>
          </ac:spMkLst>
        </pc:spChg>
        <pc:spChg chg="mod">
          <ac:chgData name="" userId="" providerId="" clId="Web-{2DD32309-39FB-49D5-B589-F91537174D86}" dt="2018-02-12T21:10:31.735" v="0"/>
          <ac:spMkLst>
            <pc:docMk/>
            <pc:sldMk cId="0" sldId="272"/>
            <ac:spMk id="53" creationId="{00000000-0000-0000-0000-000000000000}"/>
          </ac:spMkLst>
        </pc:spChg>
        <pc:spChg chg="mod">
          <ac:chgData name="" userId="" providerId="" clId="Web-{2DD32309-39FB-49D5-B589-F91537174D86}" dt="2018-02-12T21:10:31.735" v="0"/>
          <ac:spMkLst>
            <pc:docMk/>
            <pc:sldMk cId="0" sldId="272"/>
            <ac:spMk id="54" creationId="{00000000-0000-0000-0000-000000000000}"/>
          </ac:spMkLst>
        </pc:spChg>
        <pc:spChg chg="mod">
          <ac:chgData name="" userId="" providerId="" clId="Web-{2DD32309-39FB-49D5-B589-F91537174D86}" dt="2018-02-12T21:10:31.735" v="0"/>
          <ac:spMkLst>
            <pc:docMk/>
            <pc:sldMk cId="0" sldId="272"/>
            <ac:spMk id="55" creationId="{00000000-0000-0000-0000-000000000000}"/>
          </ac:spMkLst>
        </pc:spChg>
        <pc:spChg chg="mod">
          <ac:chgData name="" userId="" providerId="" clId="Web-{2DD32309-39FB-49D5-B589-F91537174D86}" dt="2018-02-12T21:10:31.735" v="0"/>
          <ac:spMkLst>
            <pc:docMk/>
            <pc:sldMk cId="0" sldId="272"/>
            <ac:spMk id="56" creationId="{00000000-0000-0000-0000-000000000000}"/>
          </ac:spMkLst>
        </pc:spChg>
        <pc:spChg chg="mod">
          <ac:chgData name="" userId="" providerId="" clId="Web-{2DD32309-39FB-49D5-B589-F91537174D86}" dt="2018-02-12T21:10:31.735" v="0"/>
          <ac:spMkLst>
            <pc:docMk/>
            <pc:sldMk cId="0" sldId="272"/>
            <ac:spMk id="57" creationId="{00000000-0000-0000-0000-000000000000}"/>
          </ac:spMkLst>
        </pc:spChg>
        <pc:spChg chg="mod">
          <ac:chgData name="" userId="" providerId="" clId="Web-{2DD32309-39FB-49D5-B589-F91537174D86}" dt="2018-02-12T21:10:31.735" v="0"/>
          <ac:spMkLst>
            <pc:docMk/>
            <pc:sldMk cId="0" sldId="272"/>
            <ac:spMk id="58" creationId="{00000000-0000-0000-0000-000000000000}"/>
          </ac:spMkLst>
        </pc:spChg>
        <pc:spChg chg="mod">
          <ac:chgData name="" userId="" providerId="" clId="Web-{2DD32309-39FB-49D5-B589-F91537174D86}" dt="2018-02-12T21:10:31.735" v="0"/>
          <ac:spMkLst>
            <pc:docMk/>
            <pc:sldMk cId="0" sldId="272"/>
            <ac:spMk id="59" creationId="{00000000-0000-0000-0000-000000000000}"/>
          </ac:spMkLst>
        </pc:spChg>
        <pc:spChg chg="mod">
          <ac:chgData name="" userId="" providerId="" clId="Web-{2DD32309-39FB-49D5-B589-F91537174D86}" dt="2018-02-12T21:10:31.735" v="0"/>
          <ac:spMkLst>
            <pc:docMk/>
            <pc:sldMk cId="0" sldId="272"/>
            <ac:spMk id="60" creationId="{00000000-0000-0000-0000-000000000000}"/>
          </ac:spMkLst>
        </pc:spChg>
        <pc:spChg chg="mod">
          <ac:chgData name="" userId="" providerId="" clId="Web-{2DD32309-39FB-49D5-B589-F91537174D86}" dt="2018-02-12T21:10:31.735" v="0"/>
          <ac:spMkLst>
            <pc:docMk/>
            <pc:sldMk cId="0" sldId="272"/>
            <ac:spMk id="61" creationId="{00000000-0000-0000-0000-000000000000}"/>
          </ac:spMkLst>
        </pc:spChg>
        <pc:spChg chg="mod">
          <ac:chgData name="" userId="" providerId="" clId="Web-{2DD32309-39FB-49D5-B589-F91537174D86}" dt="2018-02-12T21:10:31.735" v="0"/>
          <ac:spMkLst>
            <pc:docMk/>
            <pc:sldMk cId="0" sldId="272"/>
            <ac:spMk id="62" creationId="{00000000-0000-0000-0000-000000000000}"/>
          </ac:spMkLst>
        </pc:spChg>
        <pc:spChg chg="mod">
          <ac:chgData name="" userId="" providerId="" clId="Web-{2DD32309-39FB-49D5-B589-F91537174D86}" dt="2018-02-12T21:10:31.735" v="0"/>
          <ac:spMkLst>
            <pc:docMk/>
            <pc:sldMk cId="0" sldId="272"/>
            <ac:spMk id="63" creationId="{00000000-0000-0000-0000-000000000000}"/>
          </ac:spMkLst>
        </pc:spChg>
        <pc:spChg chg="mod">
          <ac:chgData name="" userId="" providerId="" clId="Web-{2DD32309-39FB-49D5-B589-F91537174D86}" dt="2018-02-12T21:10:31.735" v="0"/>
          <ac:spMkLst>
            <pc:docMk/>
            <pc:sldMk cId="0" sldId="272"/>
            <ac:spMk id="64" creationId="{00000000-0000-0000-0000-000000000000}"/>
          </ac:spMkLst>
        </pc:spChg>
        <pc:spChg chg="mod">
          <ac:chgData name="" userId="" providerId="" clId="Web-{2DD32309-39FB-49D5-B589-F91537174D86}" dt="2018-02-12T21:10:31.735" v="0"/>
          <ac:spMkLst>
            <pc:docMk/>
            <pc:sldMk cId="0" sldId="272"/>
            <ac:spMk id="65" creationId="{00000000-0000-0000-0000-000000000000}"/>
          </ac:spMkLst>
        </pc:spChg>
        <pc:spChg chg="mod">
          <ac:chgData name="" userId="" providerId="" clId="Web-{2DD32309-39FB-49D5-B589-F91537174D86}" dt="2018-02-12T21:10:31.735" v="0"/>
          <ac:spMkLst>
            <pc:docMk/>
            <pc:sldMk cId="0" sldId="272"/>
            <ac:spMk id="66" creationId="{00000000-0000-0000-0000-000000000000}"/>
          </ac:spMkLst>
        </pc:spChg>
        <pc:spChg chg="mod">
          <ac:chgData name="" userId="" providerId="" clId="Web-{2DD32309-39FB-49D5-B589-F91537174D86}" dt="2018-02-12T21:10:31.735" v="0"/>
          <ac:spMkLst>
            <pc:docMk/>
            <pc:sldMk cId="0" sldId="272"/>
            <ac:spMk id="67" creationId="{00000000-0000-0000-0000-000000000000}"/>
          </ac:spMkLst>
        </pc:spChg>
        <pc:spChg chg="mod">
          <ac:chgData name="" userId="" providerId="" clId="Web-{2DD32309-39FB-49D5-B589-F91537174D86}" dt="2018-02-12T21:10:31.735" v="0"/>
          <ac:spMkLst>
            <pc:docMk/>
            <pc:sldMk cId="0" sldId="272"/>
            <ac:spMk id="68" creationId="{00000000-0000-0000-0000-000000000000}"/>
          </ac:spMkLst>
        </pc:spChg>
        <pc:spChg chg="mod">
          <ac:chgData name="" userId="" providerId="" clId="Web-{2DD32309-39FB-49D5-B589-F91537174D86}" dt="2018-02-12T21:10:31.735" v="0"/>
          <ac:spMkLst>
            <pc:docMk/>
            <pc:sldMk cId="0" sldId="272"/>
            <ac:spMk id="69" creationId="{00000000-0000-0000-0000-000000000000}"/>
          </ac:spMkLst>
        </pc:spChg>
        <pc:spChg chg="mod">
          <ac:chgData name="" userId="" providerId="" clId="Web-{2DD32309-39FB-49D5-B589-F91537174D86}" dt="2018-02-12T21:10:31.735" v="0"/>
          <ac:spMkLst>
            <pc:docMk/>
            <pc:sldMk cId="0" sldId="272"/>
            <ac:spMk id="70" creationId="{00000000-0000-0000-0000-000000000000}"/>
          </ac:spMkLst>
        </pc:spChg>
        <pc:spChg chg="mod">
          <ac:chgData name="" userId="" providerId="" clId="Web-{2DD32309-39FB-49D5-B589-F91537174D86}" dt="2018-02-12T21:10:31.735" v="0"/>
          <ac:spMkLst>
            <pc:docMk/>
            <pc:sldMk cId="0" sldId="272"/>
            <ac:spMk id="71" creationId="{00000000-0000-0000-0000-000000000000}"/>
          </ac:spMkLst>
        </pc:spChg>
        <pc:spChg chg="mod">
          <ac:chgData name="" userId="" providerId="" clId="Web-{2DD32309-39FB-49D5-B589-F91537174D86}" dt="2018-02-12T21:10:31.735" v="0"/>
          <ac:spMkLst>
            <pc:docMk/>
            <pc:sldMk cId="0" sldId="272"/>
            <ac:spMk id="72" creationId="{00000000-0000-0000-0000-000000000000}"/>
          </ac:spMkLst>
        </pc:spChg>
        <pc:spChg chg="mod">
          <ac:chgData name="" userId="" providerId="" clId="Web-{2DD32309-39FB-49D5-B589-F91537174D86}" dt="2018-02-12T21:10:31.735" v="0"/>
          <ac:spMkLst>
            <pc:docMk/>
            <pc:sldMk cId="0" sldId="272"/>
            <ac:spMk id="73" creationId="{00000000-0000-0000-0000-000000000000}"/>
          </ac:spMkLst>
        </pc:spChg>
        <pc:spChg chg="mod">
          <ac:chgData name="" userId="" providerId="" clId="Web-{2DD32309-39FB-49D5-B589-F91537174D86}" dt="2018-02-12T21:10:31.735" v="0"/>
          <ac:spMkLst>
            <pc:docMk/>
            <pc:sldMk cId="0" sldId="272"/>
            <ac:spMk id="74" creationId="{00000000-0000-0000-0000-000000000000}"/>
          </ac:spMkLst>
        </pc:spChg>
        <pc:spChg chg="mod">
          <ac:chgData name="" userId="" providerId="" clId="Web-{2DD32309-39FB-49D5-B589-F91537174D86}" dt="2018-02-12T21:10:31.735" v="0"/>
          <ac:spMkLst>
            <pc:docMk/>
            <pc:sldMk cId="0" sldId="272"/>
            <ac:spMk id="75" creationId="{00000000-0000-0000-0000-000000000000}"/>
          </ac:spMkLst>
        </pc:spChg>
        <pc:spChg chg="mod">
          <ac:chgData name="" userId="" providerId="" clId="Web-{2DD32309-39FB-49D5-B589-F91537174D86}" dt="2018-02-12T21:10:31.735" v="0"/>
          <ac:spMkLst>
            <pc:docMk/>
            <pc:sldMk cId="0" sldId="272"/>
            <ac:spMk id="76" creationId="{00000000-0000-0000-0000-000000000000}"/>
          </ac:spMkLst>
        </pc:spChg>
        <pc:spChg chg="mod">
          <ac:chgData name="" userId="" providerId="" clId="Web-{2DD32309-39FB-49D5-B589-F91537174D86}" dt="2018-02-12T21:10:31.735" v="0"/>
          <ac:spMkLst>
            <pc:docMk/>
            <pc:sldMk cId="0" sldId="272"/>
            <ac:spMk id="77" creationId="{00000000-0000-0000-0000-000000000000}"/>
          </ac:spMkLst>
        </pc:spChg>
        <pc:spChg chg="mod">
          <ac:chgData name="" userId="" providerId="" clId="Web-{2DD32309-39FB-49D5-B589-F91537174D86}" dt="2018-02-12T21:10:31.735" v="0"/>
          <ac:spMkLst>
            <pc:docMk/>
            <pc:sldMk cId="0" sldId="272"/>
            <ac:spMk id="78" creationId="{00000000-0000-0000-0000-000000000000}"/>
          </ac:spMkLst>
        </pc:spChg>
        <pc:spChg chg="mod">
          <ac:chgData name="" userId="" providerId="" clId="Web-{2DD32309-39FB-49D5-B589-F91537174D86}" dt="2018-02-12T21:10:31.735" v="0"/>
          <ac:spMkLst>
            <pc:docMk/>
            <pc:sldMk cId="0" sldId="272"/>
            <ac:spMk id="79" creationId="{00000000-0000-0000-0000-000000000000}"/>
          </ac:spMkLst>
        </pc:spChg>
        <pc:spChg chg="mod">
          <ac:chgData name="" userId="" providerId="" clId="Web-{2DD32309-39FB-49D5-B589-F91537174D86}" dt="2018-02-12T21:10:31.735" v="0"/>
          <ac:spMkLst>
            <pc:docMk/>
            <pc:sldMk cId="0" sldId="272"/>
            <ac:spMk id="80" creationId="{00000000-0000-0000-0000-000000000000}"/>
          </ac:spMkLst>
        </pc:spChg>
        <pc:spChg chg="mod">
          <ac:chgData name="" userId="" providerId="" clId="Web-{2DD32309-39FB-49D5-B589-F91537174D86}" dt="2018-02-12T21:10:31.735" v="0"/>
          <ac:spMkLst>
            <pc:docMk/>
            <pc:sldMk cId="0" sldId="272"/>
            <ac:spMk id="81" creationId="{00000000-0000-0000-0000-000000000000}"/>
          </ac:spMkLst>
        </pc:spChg>
        <pc:spChg chg="mod">
          <ac:chgData name="" userId="" providerId="" clId="Web-{2DD32309-39FB-49D5-B589-F91537174D86}" dt="2018-02-12T21:10:31.735" v="0"/>
          <ac:spMkLst>
            <pc:docMk/>
            <pc:sldMk cId="0" sldId="272"/>
            <ac:spMk id="82" creationId="{00000000-0000-0000-0000-000000000000}"/>
          </ac:spMkLst>
        </pc:spChg>
        <pc:spChg chg="mod">
          <ac:chgData name="" userId="" providerId="" clId="Web-{2DD32309-39FB-49D5-B589-F91537174D86}" dt="2018-02-12T21:10:31.735" v="0"/>
          <ac:spMkLst>
            <pc:docMk/>
            <pc:sldMk cId="0" sldId="272"/>
            <ac:spMk id="83" creationId="{00000000-0000-0000-0000-000000000000}"/>
          </ac:spMkLst>
        </pc:spChg>
        <pc:spChg chg="mod">
          <ac:chgData name="" userId="" providerId="" clId="Web-{2DD32309-39FB-49D5-B589-F91537174D86}" dt="2018-02-12T21:10:31.735" v="0"/>
          <ac:spMkLst>
            <pc:docMk/>
            <pc:sldMk cId="0" sldId="272"/>
            <ac:spMk id="84" creationId="{00000000-0000-0000-0000-000000000000}"/>
          </ac:spMkLst>
        </pc:spChg>
        <pc:spChg chg="mod">
          <ac:chgData name="" userId="" providerId="" clId="Web-{2DD32309-39FB-49D5-B589-F91537174D86}" dt="2018-02-12T21:10:31.735" v="0"/>
          <ac:spMkLst>
            <pc:docMk/>
            <pc:sldMk cId="0" sldId="272"/>
            <ac:spMk id="85" creationId="{00000000-0000-0000-0000-000000000000}"/>
          </ac:spMkLst>
        </pc:spChg>
        <pc:spChg chg="mod">
          <ac:chgData name="" userId="" providerId="" clId="Web-{2DD32309-39FB-49D5-B589-F91537174D86}" dt="2018-02-12T21:10:31.735" v="0"/>
          <ac:spMkLst>
            <pc:docMk/>
            <pc:sldMk cId="0" sldId="272"/>
            <ac:spMk id="86" creationId="{00000000-0000-0000-0000-000000000000}"/>
          </ac:spMkLst>
        </pc:spChg>
        <pc:spChg chg="mod">
          <ac:chgData name="" userId="" providerId="" clId="Web-{2DD32309-39FB-49D5-B589-F91537174D86}" dt="2018-02-12T21:10:31.735" v="0"/>
          <ac:spMkLst>
            <pc:docMk/>
            <pc:sldMk cId="0" sldId="272"/>
            <ac:spMk id="87" creationId="{00000000-0000-0000-0000-000000000000}"/>
          </ac:spMkLst>
        </pc:spChg>
        <pc:spChg chg="mod">
          <ac:chgData name="" userId="" providerId="" clId="Web-{2DD32309-39FB-49D5-B589-F91537174D86}" dt="2018-02-12T21:10:31.735" v="0"/>
          <ac:spMkLst>
            <pc:docMk/>
            <pc:sldMk cId="0" sldId="272"/>
            <ac:spMk id="88" creationId="{00000000-0000-0000-0000-000000000000}"/>
          </ac:spMkLst>
        </pc:spChg>
        <pc:spChg chg="mod">
          <ac:chgData name="" userId="" providerId="" clId="Web-{2DD32309-39FB-49D5-B589-F91537174D86}" dt="2018-02-12T21:10:31.735" v="0"/>
          <ac:spMkLst>
            <pc:docMk/>
            <pc:sldMk cId="0" sldId="272"/>
            <ac:spMk id="89" creationId="{00000000-0000-0000-0000-000000000000}"/>
          </ac:spMkLst>
        </pc:spChg>
        <pc:spChg chg="mod">
          <ac:chgData name="" userId="" providerId="" clId="Web-{2DD32309-39FB-49D5-B589-F91537174D86}" dt="2018-02-12T21:10:31.735" v="0"/>
          <ac:spMkLst>
            <pc:docMk/>
            <pc:sldMk cId="0" sldId="272"/>
            <ac:spMk id="90" creationId="{00000000-0000-0000-0000-000000000000}"/>
          </ac:spMkLst>
        </pc:spChg>
        <pc:spChg chg="mod">
          <ac:chgData name="" userId="" providerId="" clId="Web-{2DD32309-39FB-49D5-B589-F91537174D86}" dt="2018-02-12T21:10:31.735" v="0"/>
          <ac:spMkLst>
            <pc:docMk/>
            <pc:sldMk cId="0" sldId="272"/>
            <ac:spMk id="91" creationId="{00000000-0000-0000-0000-000000000000}"/>
          </ac:spMkLst>
        </pc:spChg>
        <pc:grpChg chg="mod">
          <ac:chgData name="" userId="" providerId="" clId="Web-{2DD32309-39FB-49D5-B589-F91537174D86}" dt="2018-02-12T21:10:31.735" v="0"/>
          <ac:grpSpMkLst>
            <pc:docMk/>
            <pc:sldMk cId="0" sldId="272"/>
            <ac:grpSpMk id="23" creationId="{00000000-0000-0000-0000-000000000000}"/>
          </ac:grpSpMkLst>
        </pc:grpChg>
      </pc:sldChg>
      <pc:sldChg chg="modSp">
        <pc:chgData name="" userId="" providerId="" clId="Web-{2DD32309-39FB-49D5-B589-F91537174D86}" dt="2018-02-12T21:10:31.735" v="0"/>
        <pc:sldMkLst>
          <pc:docMk/>
          <pc:sldMk cId="0" sldId="274"/>
        </pc:sldMkLst>
        <pc:spChg chg="mod">
          <ac:chgData name="" userId="" providerId="" clId="Web-{2DD32309-39FB-49D5-B589-F91537174D86}" dt="2018-02-12T21:10:31.735" v="0"/>
          <ac:spMkLst>
            <pc:docMk/>
            <pc:sldMk cId="0" sldId="274"/>
            <ac:spMk id="9" creationId="{00000000-0000-0000-0000-000000000000}"/>
          </ac:spMkLst>
        </pc:spChg>
        <pc:spChg chg="mod">
          <ac:chgData name="" userId="" providerId="" clId="Web-{2DD32309-39FB-49D5-B589-F91537174D86}" dt="2018-02-12T21:10:31.735" v="0"/>
          <ac:spMkLst>
            <pc:docMk/>
            <pc:sldMk cId="0" sldId="274"/>
            <ac:spMk id="33" creationId="{00000000-0000-0000-0000-000000000000}"/>
          </ac:spMkLst>
        </pc:spChg>
        <pc:spChg chg="mod">
          <ac:chgData name="" userId="" providerId="" clId="Web-{2DD32309-39FB-49D5-B589-F91537174D86}" dt="2018-02-12T21:10:31.735" v="0"/>
          <ac:spMkLst>
            <pc:docMk/>
            <pc:sldMk cId="0" sldId="274"/>
            <ac:spMk id="36" creationId="{00000000-0000-0000-0000-000000000000}"/>
          </ac:spMkLst>
        </pc:spChg>
        <pc:spChg chg="mod">
          <ac:chgData name="" userId="" providerId="" clId="Web-{2DD32309-39FB-49D5-B589-F91537174D86}" dt="2018-02-12T21:10:31.735" v="0"/>
          <ac:spMkLst>
            <pc:docMk/>
            <pc:sldMk cId="0" sldId="274"/>
            <ac:spMk id="37" creationId="{00000000-0000-0000-0000-000000000000}"/>
          </ac:spMkLst>
        </pc:spChg>
        <pc:spChg chg="mod">
          <ac:chgData name="" userId="" providerId="" clId="Web-{2DD32309-39FB-49D5-B589-F91537174D86}" dt="2018-02-12T21:10:31.735" v="0"/>
          <ac:spMkLst>
            <pc:docMk/>
            <pc:sldMk cId="0" sldId="274"/>
            <ac:spMk id="38" creationId="{00000000-0000-0000-0000-000000000000}"/>
          </ac:spMkLst>
        </pc:spChg>
        <pc:spChg chg="mod">
          <ac:chgData name="" userId="" providerId="" clId="Web-{2DD32309-39FB-49D5-B589-F91537174D86}" dt="2018-02-12T21:10:31.735" v="0"/>
          <ac:spMkLst>
            <pc:docMk/>
            <pc:sldMk cId="0" sldId="274"/>
            <ac:spMk id="39" creationId="{00000000-0000-0000-0000-000000000000}"/>
          </ac:spMkLst>
        </pc:spChg>
        <pc:spChg chg="mod">
          <ac:chgData name="" userId="" providerId="" clId="Web-{2DD32309-39FB-49D5-B589-F91537174D86}" dt="2018-02-12T21:10:31.735" v="0"/>
          <ac:spMkLst>
            <pc:docMk/>
            <pc:sldMk cId="0" sldId="274"/>
            <ac:spMk id="40" creationId="{00000000-0000-0000-0000-000000000000}"/>
          </ac:spMkLst>
        </pc:spChg>
        <pc:spChg chg="mod">
          <ac:chgData name="" userId="" providerId="" clId="Web-{2DD32309-39FB-49D5-B589-F91537174D86}" dt="2018-02-12T21:10:31.735" v="0"/>
          <ac:spMkLst>
            <pc:docMk/>
            <pc:sldMk cId="0" sldId="274"/>
            <ac:spMk id="41" creationId="{00000000-0000-0000-0000-000000000000}"/>
          </ac:spMkLst>
        </pc:spChg>
        <pc:spChg chg="mod">
          <ac:chgData name="" userId="" providerId="" clId="Web-{2DD32309-39FB-49D5-B589-F91537174D86}" dt="2018-02-12T21:10:31.735" v="0"/>
          <ac:spMkLst>
            <pc:docMk/>
            <pc:sldMk cId="0" sldId="274"/>
            <ac:spMk id="42" creationId="{00000000-0000-0000-0000-000000000000}"/>
          </ac:spMkLst>
        </pc:spChg>
        <pc:spChg chg="mod">
          <ac:chgData name="" userId="" providerId="" clId="Web-{2DD32309-39FB-49D5-B589-F91537174D86}" dt="2018-02-12T21:10:31.735" v="0"/>
          <ac:spMkLst>
            <pc:docMk/>
            <pc:sldMk cId="0" sldId="274"/>
            <ac:spMk id="43" creationId="{00000000-0000-0000-0000-000000000000}"/>
          </ac:spMkLst>
        </pc:spChg>
        <pc:spChg chg="mod">
          <ac:chgData name="" userId="" providerId="" clId="Web-{2DD32309-39FB-49D5-B589-F91537174D86}" dt="2018-02-12T21:10:31.735" v="0"/>
          <ac:spMkLst>
            <pc:docMk/>
            <pc:sldMk cId="0" sldId="274"/>
            <ac:spMk id="44" creationId="{00000000-0000-0000-0000-000000000000}"/>
          </ac:spMkLst>
        </pc:spChg>
        <pc:spChg chg="mod">
          <ac:chgData name="" userId="" providerId="" clId="Web-{2DD32309-39FB-49D5-B589-F91537174D86}" dt="2018-02-12T21:10:31.735" v="0"/>
          <ac:spMkLst>
            <pc:docMk/>
            <pc:sldMk cId="0" sldId="274"/>
            <ac:spMk id="45" creationId="{00000000-0000-0000-0000-000000000000}"/>
          </ac:spMkLst>
        </pc:spChg>
        <pc:spChg chg="mod">
          <ac:chgData name="" userId="" providerId="" clId="Web-{2DD32309-39FB-49D5-B589-F91537174D86}" dt="2018-02-12T21:10:31.735" v="0"/>
          <ac:spMkLst>
            <pc:docMk/>
            <pc:sldMk cId="0" sldId="274"/>
            <ac:spMk id="46" creationId="{00000000-0000-0000-0000-000000000000}"/>
          </ac:spMkLst>
        </pc:spChg>
        <pc:spChg chg="mod">
          <ac:chgData name="" userId="" providerId="" clId="Web-{2DD32309-39FB-49D5-B589-F91537174D86}" dt="2018-02-12T21:10:31.735" v="0"/>
          <ac:spMkLst>
            <pc:docMk/>
            <pc:sldMk cId="0" sldId="274"/>
            <ac:spMk id="47" creationId="{00000000-0000-0000-0000-000000000000}"/>
          </ac:spMkLst>
        </pc:spChg>
        <pc:spChg chg="mod">
          <ac:chgData name="" userId="" providerId="" clId="Web-{2DD32309-39FB-49D5-B589-F91537174D86}" dt="2018-02-12T21:10:31.735" v="0"/>
          <ac:spMkLst>
            <pc:docMk/>
            <pc:sldMk cId="0" sldId="274"/>
            <ac:spMk id="48" creationId="{00000000-0000-0000-0000-000000000000}"/>
          </ac:spMkLst>
        </pc:spChg>
        <pc:spChg chg="mod">
          <ac:chgData name="" userId="" providerId="" clId="Web-{2DD32309-39FB-49D5-B589-F91537174D86}" dt="2018-02-12T21:10:31.735" v="0"/>
          <ac:spMkLst>
            <pc:docMk/>
            <pc:sldMk cId="0" sldId="274"/>
            <ac:spMk id="49" creationId="{00000000-0000-0000-0000-000000000000}"/>
          </ac:spMkLst>
        </pc:spChg>
        <pc:spChg chg="mod">
          <ac:chgData name="" userId="" providerId="" clId="Web-{2DD32309-39FB-49D5-B589-F91537174D86}" dt="2018-02-12T21:10:31.735" v="0"/>
          <ac:spMkLst>
            <pc:docMk/>
            <pc:sldMk cId="0" sldId="274"/>
            <ac:spMk id="50" creationId="{00000000-0000-0000-0000-000000000000}"/>
          </ac:spMkLst>
        </pc:spChg>
        <pc:spChg chg="mod">
          <ac:chgData name="" userId="" providerId="" clId="Web-{2DD32309-39FB-49D5-B589-F91537174D86}" dt="2018-02-12T21:10:31.735" v="0"/>
          <ac:spMkLst>
            <pc:docMk/>
            <pc:sldMk cId="0" sldId="274"/>
            <ac:spMk id="51" creationId="{00000000-0000-0000-0000-000000000000}"/>
          </ac:spMkLst>
        </pc:spChg>
        <pc:spChg chg="mod">
          <ac:chgData name="" userId="" providerId="" clId="Web-{2DD32309-39FB-49D5-B589-F91537174D86}" dt="2018-02-12T21:10:31.735" v="0"/>
          <ac:spMkLst>
            <pc:docMk/>
            <pc:sldMk cId="0" sldId="274"/>
            <ac:spMk id="52" creationId="{00000000-0000-0000-0000-000000000000}"/>
          </ac:spMkLst>
        </pc:spChg>
        <pc:spChg chg="mod">
          <ac:chgData name="" userId="" providerId="" clId="Web-{2DD32309-39FB-49D5-B589-F91537174D86}" dt="2018-02-12T21:10:31.735" v="0"/>
          <ac:spMkLst>
            <pc:docMk/>
            <pc:sldMk cId="0" sldId="274"/>
            <ac:spMk id="53" creationId="{00000000-0000-0000-0000-000000000000}"/>
          </ac:spMkLst>
        </pc:spChg>
        <pc:spChg chg="mod">
          <ac:chgData name="" userId="" providerId="" clId="Web-{2DD32309-39FB-49D5-B589-F91537174D86}" dt="2018-02-12T21:10:31.735" v="0"/>
          <ac:spMkLst>
            <pc:docMk/>
            <pc:sldMk cId="0" sldId="274"/>
            <ac:spMk id="54" creationId="{00000000-0000-0000-0000-000000000000}"/>
          </ac:spMkLst>
        </pc:spChg>
        <pc:spChg chg="mod">
          <ac:chgData name="" userId="" providerId="" clId="Web-{2DD32309-39FB-49D5-B589-F91537174D86}" dt="2018-02-12T21:10:31.735" v="0"/>
          <ac:spMkLst>
            <pc:docMk/>
            <pc:sldMk cId="0" sldId="274"/>
            <ac:spMk id="55" creationId="{00000000-0000-0000-0000-000000000000}"/>
          </ac:spMkLst>
        </pc:spChg>
        <pc:spChg chg="mod">
          <ac:chgData name="" userId="" providerId="" clId="Web-{2DD32309-39FB-49D5-B589-F91537174D86}" dt="2018-02-12T21:10:31.735" v="0"/>
          <ac:spMkLst>
            <pc:docMk/>
            <pc:sldMk cId="0" sldId="274"/>
            <ac:spMk id="56" creationId="{00000000-0000-0000-0000-000000000000}"/>
          </ac:spMkLst>
        </pc:spChg>
        <pc:spChg chg="mod">
          <ac:chgData name="" userId="" providerId="" clId="Web-{2DD32309-39FB-49D5-B589-F91537174D86}" dt="2018-02-12T21:10:31.735" v="0"/>
          <ac:spMkLst>
            <pc:docMk/>
            <pc:sldMk cId="0" sldId="274"/>
            <ac:spMk id="57" creationId="{00000000-0000-0000-0000-000000000000}"/>
          </ac:spMkLst>
        </pc:spChg>
        <pc:spChg chg="mod">
          <ac:chgData name="" userId="" providerId="" clId="Web-{2DD32309-39FB-49D5-B589-F91537174D86}" dt="2018-02-12T21:10:31.735" v="0"/>
          <ac:spMkLst>
            <pc:docMk/>
            <pc:sldMk cId="0" sldId="274"/>
            <ac:spMk id="58" creationId="{00000000-0000-0000-0000-000000000000}"/>
          </ac:spMkLst>
        </pc:spChg>
        <pc:spChg chg="mod">
          <ac:chgData name="" userId="" providerId="" clId="Web-{2DD32309-39FB-49D5-B589-F91537174D86}" dt="2018-02-12T21:10:31.735" v="0"/>
          <ac:spMkLst>
            <pc:docMk/>
            <pc:sldMk cId="0" sldId="274"/>
            <ac:spMk id="59" creationId="{00000000-0000-0000-0000-000000000000}"/>
          </ac:spMkLst>
        </pc:spChg>
        <pc:spChg chg="mod">
          <ac:chgData name="" userId="" providerId="" clId="Web-{2DD32309-39FB-49D5-B589-F91537174D86}" dt="2018-02-12T21:10:31.735" v="0"/>
          <ac:spMkLst>
            <pc:docMk/>
            <pc:sldMk cId="0" sldId="274"/>
            <ac:spMk id="60" creationId="{00000000-0000-0000-0000-000000000000}"/>
          </ac:spMkLst>
        </pc:spChg>
        <pc:spChg chg="mod">
          <ac:chgData name="" userId="" providerId="" clId="Web-{2DD32309-39FB-49D5-B589-F91537174D86}" dt="2018-02-12T21:10:31.735" v="0"/>
          <ac:spMkLst>
            <pc:docMk/>
            <pc:sldMk cId="0" sldId="274"/>
            <ac:spMk id="61" creationId="{00000000-0000-0000-0000-000000000000}"/>
          </ac:spMkLst>
        </pc:spChg>
        <pc:spChg chg="mod">
          <ac:chgData name="" userId="" providerId="" clId="Web-{2DD32309-39FB-49D5-B589-F91537174D86}" dt="2018-02-12T21:10:31.735" v="0"/>
          <ac:spMkLst>
            <pc:docMk/>
            <pc:sldMk cId="0" sldId="274"/>
            <ac:spMk id="62" creationId="{00000000-0000-0000-0000-000000000000}"/>
          </ac:spMkLst>
        </pc:spChg>
        <pc:spChg chg="mod">
          <ac:chgData name="" userId="" providerId="" clId="Web-{2DD32309-39FB-49D5-B589-F91537174D86}" dt="2018-02-12T21:10:31.735" v="0"/>
          <ac:spMkLst>
            <pc:docMk/>
            <pc:sldMk cId="0" sldId="274"/>
            <ac:spMk id="63" creationId="{00000000-0000-0000-0000-000000000000}"/>
          </ac:spMkLst>
        </pc:spChg>
        <pc:spChg chg="mod">
          <ac:chgData name="" userId="" providerId="" clId="Web-{2DD32309-39FB-49D5-B589-F91537174D86}" dt="2018-02-12T21:10:31.735" v="0"/>
          <ac:spMkLst>
            <pc:docMk/>
            <pc:sldMk cId="0" sldId="274"/>
            <ac:spMk id="64" creationId="{00000000-0000-0000-0000-000000000000}"/>
          </ac:spMkLst>
        </pc:spChg>
        <pc:spChg chg="mod">
          <ac:chgData name="" userId="" providerId="" clId="Web-{2DD32309-39FB-49D5-B589-F91537174D86}" dt="2018-02-12T21:10:31.735" v="0"/>
          <ac:spMkLst>
            <pc:docMk/>
            <pc:sldMk cId="0" sldId="274"/>
            <ac:spMk id="65" creationId="{00000000-0000-0000-0000-000000000000}"/>
          </ac:spMkLst>
        </pc:spChg>
        <pc:spChg chg="mod">
          <ac:chgData name="" userId="" providerId="" clId="Web-{2DD32309-39FB-49D5-B589-F91537174D86}" dt="2018-02-12T21:10:31.735" v="0"/>
          <ac:spMkLst>
            <pc:docMk/>
            <pc:sldMk cId="0" sldId="274"/>
            <ac:spMk id="66" creationId="{00000000-0000-0000-0000-000000000000}"/>
          </ac:spMkLst>
        </pc:spChg>
        <pc:spChg chg="mod">
          <ac:chgData name="" userId="" providerId="" clId="Web-{2DD32309-39FB-49D5-B589-F91537174D86}" dt="2018-02-12T21:10:31.735" v="0"/>
          <ac:spMkLst>
            <pc:docMk/>
            <pc:sldMk cId="0" sldId="274"/>
            <ac:spMk id="67" creationId="{00000000-0000-0000-0000-000000000000}"/>
          </ac:spMkLst>
        </pc:spChg>
        <pc:spChg chg="mod">
          <ac:chgData name="" userId="" providerId="" clId="Web-{2DD32309-39FB-49D5-B589-F91537174D86}" dt="2018-02-12T21:10:31.735" v="0"/>
          <ac:spMkLst>
            <pc:docMk/>
            <pc:sldMk cId="0" sldId="274"/>
            <ac:spMk id="68" creationId="{00000000-0000-0000-0000-000000000000}"/>
          </ac:spMkLst>
        </pc:spChg>
        <pc:spChg chg="mod">
          <ac:chgData name="" userId="" providerId="" clId="Web-{2DD32309-39FB-49D5-B589-F91537174D86}" dt="2018-02-12T21:10:31.735" v="0"/>
          <ac:spMkLst>
            <pc:docMk/>
            <pc:sldMk cId="0" sldId="274"/>
            <ac:spMk id="69" creationId="{00000000-0000-0000-0000-000000000000}"/>
          </ac:spMkLst>
        </pc:spChg>
        <pc:spChg chg="mod">
          <ac:chgData name="" userId="" providerId="" clId="Web-{2DD32309-39FB-49D5-B589-F91537174D86}" dt="2018-02-12T21:10:31.735" v="0"/>
          <ac:spMkLst>
            <pc:docMk/>
            <pc:sldMk cId="0" sldId="274"/>
            <ac:spMk id="70" creationId="{00000000-0000-0000-0000-000000000000}"/>
          </ac:spMkLst>
        </pc:spChg>
        <pc:spChg chg="mod">
          <ac:chgData name="" userId="" providerId="" clId="Web-{2DD32309-39FB-49D5-B589-F91537174D86}" dt="2018-02-12T21:10:31.735" v="0"/>
          <ac:spMkLst>
            <pc:docMk/>
            <pc:sldMk cId="0" sldId="274"/>
            <ac:spMk id="71" creationId="{00000000-0000-0000-0000-000000000000}"/>
          </ac:spMkLst>
        </pc:spChg>
        <pc:spChg chg="mod">
          <ac:chgData name="" userId="" providerId="" clId="Web-{2DD32309-39FB-49D5-B589-F91537174D86}" dt="2018-02-12T21:10:31.735" v="0"/>
          <ac:spMkLst>
            <pc:docMk/>
            <pc:sldMk cId="0" sldId="274"/>
            <ac:spMk id="72" creationId="{00000000-0000-0000-0000-000000000000}"/>
          </ac:spMkLst>
        </pc:spChg>
        <pc:spChg chg="mod">
          <ac:chgData name="" userId="" providerId="" clId="Web-{2DD32309-39FB-49D5-B589-F91537174D86}" dt="2018-02-12T21:10:31.735" v="0"/>
          <ac:spMkLst>
            <pc:docMk/>
            <pc:sldMk cId="0" sldId="274"/>
            <ac:spMk id="73" creationId="{00000000-0000-0000-0000-000000000000}"/>
          </ac:spMkLst>
        </pc:spChg>
        <pc:spChg chg="mod">
          <ac:chgData name="" userId="" providerId="" clId="Web-{2DD32309-39FB-49D5-B589-F91537174D86}" dt="2018-02-12T21:10:31.735" v="0"/>
          <ac:spMkLst>
            <pc:docMk/>
            <pc:sldMk cId="0" sldId="274"/>
            <ac:spMk id="74" creationId="{00000000-0000-0000-0000-000000000000}"/>
          </ac:spMkLst>
        </pc:spChg>
        <pc:spChg chg="mod">
          <ac:chgData name="" userId="" providerId="" clId="Web-{2DD32309-39FB-49D5-B589-F91537174D86}" dt="2018-02-12T21:10:31.735" v="0"/>
          <ac:spMkLst>
            <pc:docMk/>
            <pc:sldMk cId="0" sldId="274"/>
            <ac:spMk id="75" creationId="{00000000-0000-0000-0000-000000000000}"/>
          </ac:spMkLst>
        </pc:spChg>
        <pc:spChg chg="mod">
          <ac:chgData name="" userId="" providerId="" clId="Web-{2DD32309-39FB-49D5-B589-F91537174D86}" dt="2018-02-12T21:10:31.735" v="0"/>
          <ac:spMkLst>
            <pc:docMk/>
            <pc:sldMk cId="0" sldId="274"/>
            <ac:spMk id="76" creationId="{00000000-0000-0000-0000-000000000000}"/>
          </ac:spMkLst>
        </pc:spChg>
        <pc:spChg chg="mod">
          <ac:chgData name="" userId="" providerId="" clId="Web-{2DD32309-39FB-49D5-B589-F91537174D86}" dt="2018-02-12T21:10:31.735" v="0"/>
          <ac:spMkLst>
            <pc:docMk/>
            <pc:sldMk cId="0" sldId="274"/>
            <ac:spMk id="77" creationId="{00000000-0000-0000-0000-000000000000}"/>
          </ac:spMkLst>
        </pc:spChg>
        <pc:spChg chg="mod">
          <ac:chgData name="" userId="" providerId="" clId="Web-{2DD32309-39FB-49D5-B589-F91537174D86}" dt="2018-02-12T21:10:31.735" v="0"/>
          <ac:spMkLst>
            <pc:docMk/>
            <pc:sldMk cId="0" sldId="274"/>
            <ac:spMk id="78" creationId="{00000000-0000-0000-0000-000000000000}"/>
          </ac:spMkLst>
        </pc:spChg>
        <pc:spChg chg="mod">
          <ac:chgData name="" userId="" providerId="" clId="Web-{2DD32309-39FB-49D5-B589-F91537174D86}" dt="2018-02-12T21:10:31.735" v="0"/>
          <ac:spMkLst>
            <pc:docMk/>
            <pc:sldMk cId="0" sldId="274"/>
            <ac:spMk id="79" creationId="{00000000-0000-0000-0000-000000000000}"/>
          </ac:spMkLst>
        </pc:spChg>
        <pc:spChg chg="mod">
          <ac:chgData name="" userId="" providerId="" clId="Web-{2DD32309-39FB-49D5-B589-F91537174D86}" dt="2018-02-12T21:10:31.735" v="0"/>
          <ac:spMkLst>
            <pc:docMk/>
            <pc:sldMk cId="0" sldId="274"/>
            <ac:spMk id="80" creationId="{00000000-0000-0000-0000-000000000000}"/>
          </ac:spMkLst>
        </pc:spChg>
        <pc:spChg chg="mod">
          <ac:chgData name="" userId="" providerId="" clId="Web-{2DD32309-39FB-49D5-B589-F91537174D86}" dt="2018-02-12T21:10:31.735" v="0"/>
          <ac:spMkLst>
            <pc:docMk/>
            <pc:sldMk cId="0" sldId="274"/>
            <ac:spMk id="81" creationId="{00000000-0000-0000-0000-000000000000}"/>
          </ac:spMkLst>
        </pc:spChg>
        <pc:spChg chg="mod">
          <ac:chgData name="" userId="" providerId="" clId="Web-{2DD32309-39FB-49D5-B589-F91537174D86}" dt="2018-02-12T21:10:31.735" v="0"/>
          <ac:spMkLst>
            <pc:docMk/>
            <pc:sldMk cId="0" sldId="274"/>
            <ac:spMk id="82" creationId="{00000000-0000-0000-0000-000000000000}"/>
          </ac:spMkLst>
        </pc:spChg>
        <pc:spChg chg="mod">
          <ac:chgData name="" userId="" providerId="" clId="Web-{2DD32309-39FB-49D5-B589-F91537174D86}" dt="2018-02-12T21:10:31.735" v="0"/>
          <ac:spMkLst>
            <pc:docMk/>
            <pc:sldMk cId="0" sldId="274"/>
            <ac:spMk id="83" creationId="{00000000-0000-0000-0000-000000000000}"/>
          </ac:spMkLst>
        </pc:spChg>
        <pc:spChg chg="mod">
          <ac:chgData name="" userId="" providerId="" clId="Web-{2DD32309-39FB-49D5-B589-F91537174D86}" dt="2018-02-12T21:10:31.735" v="0"/>
          <ac:spMkLst>
            <pc:docMk/>
            <pc:sldMk cId="0" sldId="274"/>
            <ac:spMk id="84" creationId="{00000000-0000-0000-0000-000000000000}"/>
          </ac:spMkLst>
        </pc:spChg>
        <pc:spChg chg="mod">
          <ac:chgData name="" userId="" providerId="" clId="Web-{2DD32309-39FB-49D5-B589-F91537174D86}" dt="2018-02-12T21:10:31.735" v="0"/>
          <ac:spMkLst>
            <pc:docMk/>
            <pc:sldMk cId="0" sldId="274"/>
            <ac:spMk id="85" creationId="{00000000-0000-0000-0000-000000000000}"/>
          </ac:spMkLst>
        </pc:spChg>
        <pc:spChg chg="mod">
          <ac:chgData name="" userId="" providerId="" clId="Web-{2DD32309-39FB-49D5-B589-F91537174D86}" dt="2018-02-12T21:10:31.735" v="0"/>
          <ac:spMkLst>
            <pc:docMk/>
            <pc:sldMk cId="0" sldId="274"/>
            <ac:spMk id="86" creationId="{00000000-0000-0000-0000-000000000000}"/>
          </ac:spMkLst>
        </pc:spChg>
        <pc:spChg chg="mod">
          <ac:chgData name="" userId="" providerId="" clId="Web-{2DD32309-39FB-49D5-B589-F91537174D86}" dt="2018-02-12T21:10:31.735" v="0"/>
          <ac:spMkLst>
            <pc:docMk/>
            <pc:sldMk cId="0" sldId="274"/>
            <ac:spMk id="87" creationId="{00000000-0000-0000-0000-000000000000}"/>
          </ac:spMkLst>
        </pc:spChg>
        <pc:spChg chg="mod">
          <ac:chgData name="" userId="" providerId="" clId="Web-{2DD32309-39FB-49D5-B589-F91537174D86}" dt="2018-02-12T21:10:31.735" v="0"/>
          <ac:spMkLst>
            <pc:docMk/>
            <pc:sldMk cId="0" sldId="274"/>
            <ac:spMk id="88" creationId="{00000000-0000-0000-0000-000000000000}"/>
          </ac:spMkLst>
        </pc:spChg>
        <pc:spChg chg="mod">
          <ac:chgData name="" userId="" providerId="" clId="Web-{2DD32309-39FB-49D5-B589-F91537174D86}" dt="2018-02-12T21:10:31.735" v="0"/>
          <ac:spMkLst>
            <pc:docMk/>
            <pc:sldMk cId="0" sldId="274"/>
            <ac:spMk id="89" creationId="{00000000-0000-0000-0000-000000000000}"/>
          </ac:spMkLst>
        </pc:spChg>
        <pc:spChg chg="mod">
          <ac:chgData name="" userId="" providerId="" clId="Web-{2DD32309-39FB-49D5-B589-F91537174D86}" dt="2018-02-12T21:10:31.735" v="0"/>
          <ac:spMkLst>
            <pc:docMk/>
            <pc:sldMk cId="0" sldId="274"/>
            <ac:spMk id="90" creationId="{00000000-0000-0000-0000-000000000000}"/>
          </ac:spMkLst>
        </pc:spChg>
        <pc:spChg chg="mod">
          <ac:chgData name="" userId="" providerId="" clId="Web-{2DD32309-39FB-49D5-B589-F91537174D86}" dt="2018-02-12T21:10:31.735" v="0"/>
          <ac:spMkLst>
            <pc:docMk/>
            <pc:sldMk cId="0" sldId="274"/>
            <ac:spMk id="91" creationId="{00000000-0000-0000-0000-000000000000}"/>
          </ac:spMkLst>
        </pc:spChg>
        <pc:grpChg chg="mod">
          <ac:chgData name="" userId="" providerId="" clId="Web-{2DD32309-39FB-49D5-B589-F91537174D86}" dt="2018-02-12T21:10:31.735" v="0"/>
          <ac:grpSpMkLst>
            <pc:docMk/>
            <pc:sldMk cId="0" sldId="274"/>
            <ac:grpSpMk id="3" creationId="{00000000-0000-0000-0000-000000000000}"/>
          </ac:grpSpMkLst>
        </pc:grpChg>
      </pc:sldChg>
      <pc:sldChg chg="modSp">
        <pc:chgData name="" userId="" providerId="" clId="Web-{2DD32309-39FB-49D5-B589-F91537174D86}" dt="2018-02-12T21:10:31.735" v="0"/>
        <pc:sldMkLst>
          <pc:docMk/>
          <pc:sldMk cId="0" sldId="275"/>
        </pc:sldMkLst>
        <pc:spChg chg="mod">
          <ac:chgData name="" userId="" providerId="" clId="Web-{2DD32309-39FB-49D5-B589-F91537174D86}" dt="2018-02-12T21:10:31.735" v="0"/>
          <ac:spMkLst>
            <pc:docMk/>
            <pc:sldMk cId="0" sldId="275"/>
            <ac:spMk id="9" creationId="{00000000-0000-0000-0000-000000000000}"/>
          </ac:spMkLst>
        </pc:spChg>
        <pc:spChg chg="mod">
          <ac:chgData name="" userId="" providerId="" clId="Web-{2DD32309-39FB-49D5-B589-F91537174D86}" dt="2018-02-12T21:10:31.735" v="0"/>
          <ac:spMkLst>
            <pc:docMk/>
            <pc:sldMk cId="0" sldId="275"/>
            <ac:spMk id="33" creationId="{00000000-0000-0000-0000-000000000000}"/>
          </ac:spMkLst>
        </pc:spChg>
        <pc:spChg chg="mod">
          <ac:chgData name="" userId="" providerId="" clId="Web-{2DD32309-39FB-49D5-B589-F91537174D86}" dt="2018-02-12T21:10:31.735" v="0"/>
          <ac:spMkLst>
            <pc:docMk/>
            <pc:sldMk cId="0" sldId="275"/>
            <ac:spMk id="36" creationId="{00000000-0000-0000-0000-000000000000}"/>
          </ac:spMkLst>
        </pc:spChg>
        <pc:spChg chg="mod">
          <ac:chgData name="" userId="" providerId="" clId="Web-{2DD32309-39FB-49D5-B589-F91537174D86}" dt="2018-02-12T21:10:31.735" v="0"/>
          <ac:spMkLst>
            <pc:docMk/>
            <pc:sldMk cId="0" sldId="275"/>
            <ac:spMk id="37" creationId="{00000000-0000-0000-0000-000000000000}"/>
          </ac:spMkLst>
        </pc:spChg>
        <pc:spChg chg="mod">
          <ac:chgData name="" userId="" providerId="" clId="Web-{2DD32309-39FB-49D5-B589-F91537174D86}" dt="2018-02-12T21:10:31.735" v="0"/>
          <ac:spMkLst>
            <pc:docMk/>
            <pc:sldMk cId="0" sldId="275"/>
            <ac:spMk id="38" creationId="{00000000-0000-0000-0000-000000000000}"/>
          </ac:spMkLst>
        </pc:spChg>
        <pc:spChg chg="mod">
          <ac:chgData name="" userId="" providerId="" clId="Web-{2DD32309-39FB-49D5-B589-F91537174D86}" dt="2018-02-12T21:10:31.735" v="0"/>
          <ac:spMkLst>
            <pc:docMk/>
            <pc:sldMk cId="0" sldId="275"/>
            <ac:spMk id="39" creationId="{00000000-0000-0000-0000-000000000000}"/>
          </ac:spMkLst>
        </pc:spChg>
        <pc:spChg chg="mod">
          <ac:chgData name="" userId="" providerId="" clId="Web-{2DD32309-39FB-49D5-B589-F91537174D86}" dt="2018-02-12T21:10:31.735" v="0"/>
          <ac:spMkLst>
            <pc:docMk/>
            <pc:sldMk cId="0" sldId="275"/>
            <ac:spMk id="40" creationId="{00000000-0000-0000-0000-000000000000}"/>
          </ac:spMkLst>
        </pc:spChg>
        <pc:spChg chg="mod">
          <ac:chgData name="" userId="" providerId="" clId="Web-{2DD32309-39FB-49D5-B589-F91537174D86}" dt="2018-02-12T21:10:31.735" v="0"/>
          <ac:spMkLst>
            <pc:docMk/>
            <pc:sldMk cId="0" sldId="275"/>
            <ac:spMk id="41" creationId="{00000000-0000-0000-0000-000000000000}"/>
          </ac:spMkLst>
        </pc:spChg>
        <pc:spChg chg="mod">
          <ac:chgData name="" userId="" providerId="" clId="Web-{2DD32309-39FB-49D5-B589-F91537174D86}" dt="2018-02-12T21:10:31.735" v="0"/>
          <ac:spMkLst>
            <pc:docMk/>
            <pc:sldMk cId="0" sldId="275"/>
            <ac:spMk id="42" creationId="{00000000-0000-0000-0000-000000000000}"/>
          </ac:spMkLst>
        </pc:spChg>
        <pc:spChg chg="mod">
          <ac:chgData name="" userId="" providerId="" clId="Web-{2DD32309-39FB-49D5-B589-F91537174D86}" dt="2018-02-12T21:10:31.735" v="0"/>
          <ac:spMkLst>
            <pc:docMk/>
            <pc:sldMk cId="0" sldId="275"/>
            <ac:spMk id="43" creationId="{00000000-0000-0000-0000-000000000000}"/>
          </ac:spMkLst>
        </pc:spChg>
        <pc:spChg chg="mod">
          <ac:chgData name="" userId="" providerId="" clId="Web-{2DD32309-39FB-49D5-B589-F91537174D86}" dt="2018-02-12T21:10:31.735" v="0"/>
          <ac:spMkLst>
            <pc:docMk/>
            <pc:sldMk cId="0" sldId="275"/>
            <ac:spMk id="44" creationId="{00000000-0000-0000-0000-000000000000}"/>
          </ac:spMkLst>
        </pc:spChg>
        <pc:spChg chg="mod">
          <ac:chgData name="" userId="" providerId="" clId="Web-{2DD32309-39FB-49D5-B589-F91537174D86}" dt="2018-02-12T21:10:31.735" v="0"/>
          <ac:spMkLst>
            <pc:docMk/>
            <pc:sldMk cId="0" sldId="275"/>
            <ac:spMk id="45" creationId="{00000000-0000-0000-0000-000000000000}"/>
          </ac:spMkLst>
        </pc:spChg>
        <pc:spChg chg="mod">
          <ac:chgData name="" userId="" providerId="" clId="Web-{2DD32309-39FB-49D5-B589-F91537174D86}" dt="2018-02-12T21:10:31.735" v="0"/>
          <ac:spMkLst>
            <pc:docMk/>
            <pc:sldMk cId="0" sldId="275"/>
            <ac:spMk id="46" creationId="{00000000-0000-0000-0000-000000000000}"/>
          </ac:spMkLst>
        </pc:spChg>
        <pc:spChg chg="mod">
          <ac:chgData name="" userId="" providerId="" clId="Web-{2DD32309-39FB-49D5-B589-F91537174D86}" dt="2018-02-12T21:10:31.735" v="0"/>
          <ac:spMkLst>
            <pc:docMk/>
            <pc:sldMk cId="0" sldId="275"/>
            <ac:spMk id="47" creationId="{00000000-0000-0000-0000-000000000000}"/>
          </ac:spMkLst>
        </pc:spChg>
        <pc:spChg chg="mod">
          <ac:chgData name="" userId="" providerId="" clId="Web-{2DD32309-39FB-49D5-B589-F91537174D86}" dt="2018-02-12T21:10:31.735" v="0"/>
          <ac:spMkLst>
            <pc:docMk/>
            <pc:sldMk cId="0" sldId="275"/>
            <ac:spMk id="48" creationId="{00000000-0000-0000-0000-000000000000}"/>
          </ac:spMkLst>
        </pc:spChg>
        <pc:spChg chg="mod">
          <ac:chgData name="" userId="" providerId="" clId="Web-{2DD32309-39FB-49D5-B589-F91537174D86}" dt="2018-02-12T21:10:31.735" v="0"/>
          <ac:spMkLst>
            <pc:docMk/>
            <pc:sldMk cId="0" sldId="275"/>
            <ac:spMk id="49" creationId="{00000000-0000-0000-0000-000000000000}"/>
          </ac:spMkLst>
        </pc:spChg>
        <pc:spChg chg="mod">
          <ac:chgData name="" userId="" providerId="" clId="Web-{2DD32309-39FB-49D5-B589-F91537174D86}" dt="2018-02-12T21:10:31.735" v="0"/>
          <ac:spMkLst>
            <pc:docMk/>
            <pc:sldMk cId="0" sldId="275"/>
            <ac:spMk id="50" creationId="{00000000-0000-0000-0000-000000000000}"/>
          </ac:spMkLst>
        </pc:spChg>
        <pc:spChg chg="mod">
          <ac:chgData name="" userId="" providerId="" clId="Web-{2DD32309-39FB-49D5-B589-F91537174D86}" dt="2018-02-12T21:10:31.735" v="0"/>
          <ac:spMkLst>
            <pc:docMk/>
            <pc:sldMk cId="0" sldId="275"/>
            <ac:spMk id="51" creationId="{00000000-0000-0000-0000-000000000000}"/>
          </ac:spMkLst>
        </pc:spChg>
        <pc:spChg chg="mod">
          <ac:chgData name="" userId="" providerId="" clId="Web-{2DD32309-39FB-49D5-B589-F91537174D86}" dt="2018-02-12T21:10:31.735" v="0"/>
          <ac:spMkLst>
            <pc:docMk/>
            <pc:sldMk cId="0" sldId="275"/>
            <ac:spMk id="52" creationId="{00000000-0000-0000-0000-000000000000}"/>
          </ac:spMkLst>
        </pc:spChg>
        <pc:spChg chg="mod">
          <ac:chgData name="" userId="" providerId="" clId="Web-{2DD32309-39FB-49D5-B589-F91537174D86}" dt="2018-02-12T21:10:31.735" v="0"/>
          <ac:spMkLst>
            <pc:docMk/>
            <pc:sldMk cId="0" sldId="275"/>
            <ac:spMk id="53" creationId="{00000000-0000-0000-0000-000000000000}"/>
          </ac:spMkLst>
        </pc:spChg>
        <pc:spChg chg="mod">
          <ac:chgData name="" userId="" providerId="" clId="Web-{2DD32309-39FB-49D5-B589-F91537174D86}" dt="2018-02-12T21:10:31.735" v="0"/>
          <ac:spMkLst>
            <pc:docMk/>
            <pc:sldMk cId="0" sldId="275"/>
            <ac:spMk id="54" creationId="{00000000-0000-0000-0000-000000000000}"/>
          </ac:spMkLst>
        </pc:spChg>
        <pc:spChg chg="mod">
          <ac:chgData name="" userId="" providerId="" clId="Web-{2DD32309-39FB-49D5-B589-F91537174D86}" dt="2018-02-12T21:10:31.735" v="0"/>
          <ac:spMkLst>
            <pc:docMk/>
            <pc:sldMk cId="0" sldId="275"/>
            <ac:spMk id="55" creationId="{00000000-0000-0000-0000-000000000000}"/>
          </ac:spMkLst>
        </pc:spChg>
        <pc:spChg chg="mod">
          <ac:chgData name="" userId="" providerId="" clId="Web-{2DD32309-39FB-49D5-B589-F91537174D86}" dt="2018-02-12T21:10:31.735" v="0"/>
          <ac:spMkLst>
            <pc:docMk/>
            <pc:sldMk cId="0" sldId="275"/>
            <ac:spMk id="56" creationId="{00000000-0000-0000-0000-000000000000}"/>
          </ac:spMkLst>
        </pc:spChg>
        <pc:spChg chg="mod">
          <ac:chgData name="" userId="" providerId="" clId="Web-{2DD32309-39FB-49D5-B589-F91537174D86}" dt="2018-02-12T21:10:31.735" v="0"/>
          <ac:spMkLst>
            <pc:docMk/>
            <pc:sldMk cId="0" sldId="275"/>
            <ac:spMk id="57" creationId="{00000000-0000-0000-0000-000000000000}"/>
          </ac:spMkLst>
        </pc:spChg>
        <pc:spChg chg="mod">
          <ac:chgData name="" userId="" providerId="" clId="Web-{2DD32309-39FB-49D5-B589-F91537174D86}" dt="2018-02-12T21:10:31.735" v="0"/>
          <ac:spMkLst>
            <pc:docMk/>
            <pc:sldMk cId="0" sldId="275"/>
            <ac:spMk id="58" creationId="{00000000-0000-0000-0000-000000000000}"/>
          </ac:spMkLst>
        </pc:spChg>
        <pc:spChg chg="mod">
          <ac:chgData name="" userId="" providerId="" clId="Web-{2DD32309-39FB-49D5-B589-F91537174D86}" dt="2018-02-12T21:10:31.735" v="0"/>
          <ac:spMkLst>
            <pc:docMk/>
            <pc:sldMk cId="0" sldId="275"/>
            <ac:spMk id="59" creationId="{00000000-0000-0000-0000-000000000000}"/>
          </ac:spMkLst>
        </pc:spChg>
        <pc:spChg chg="mod">
          <ac:chgData name="" userId="" providerId="" clId="Web-{2DD32309-39FB-49D5-B589-F91537174D86}" dt="2018-02-12T21:10:31.735" v="0"/>
          <ac:spMkLst>
            <pc:docMk/>
            <pc:sldMk cId="0" sldId="275"/>
            <ac:spMk id="60" creationId="{00000000-0000-0000-0000-000000000000}"/>
          </ac:spMkLst>
        </pc:spChg>
        <pc:spChg chg="mod">
          <ac:chgData name="" userId="" providerId="" clId="Web-{2DD32309-39FB-49D5-B589-F91537174D86}" dt="2018-02-12T21:10:31.735" v="0"/>
          <ac:spMkLst>
            <pc:docMk/>
            <pc:sldMk cId="0" sldId="275"/>
            <ac:spMk id="61" creationId="{00000000-0000-0000-0000-000000000000}"/>
          </ac:spMkLst>
        </pc:spChg>
        <pc:spChg chg="mod">
          <ac:chgData name="" userId="" providerId="" clId="Web-{2DD32309-39FB-49D5-B589-F91537174D86}" dt="2018-02-12T21:10:31.735" v="0"/>
          <ac:spMkLst>
            <pc:docMk/>
            <pc:sldMk cId="0" sldId="275"/>
            <ac:spMk id="62" creationId="{00000000-0000-0000-0000-000000000000}"/>
          </ac:spMkLst>
        </pc:spChg>
        <pc:spChg chg="mod">
          <ac:chgData name="" userId="" providerId="" clId="Web-{2DD32309-39FB-49D5-B589-F91537174D86}" dt="2018-02-12T21:10:31.735" v="0"/>
          <ac:spMkLst>
            <pc:docMk/>
            <pc:sldMk cId="0" sldId="275"/>
            <ac:spMk id="63" creationId="{00000000-0000-0000-0000-000000000000}"/>
          </ac:spMkLst>
        </pc:spChg>
        <pc:spChg chg="mod">
          <ac:chgData name="" userId="" providerId="" clId="Web-{2DD32309-39FB-49D5-B589-F91537174D86}" dt="2018-02-12T21:10:31.735" v="0"/>
          <ac:spMkLst>
            <pc:docMk/>
            <pc:sldMk cId="0" sldId="275"/>
            <ac:spMk id="64" creationId="{00000000-0000-0000-0000-000000000000}"/>
          </ac:spMkLst>
        </pc:spChg>
        <pc:spChg chg="mod">
          <ac:chgData name="" userId="" providerId="" clId="Web-{2DD32309-39FB-49D5-B589-F91537174D86}" dt="2018-02-12T21:10:31.735" v="0"/>
          <ac:spMkLst>
            <pc:docMk/>
            <pc:sldMk cId="0" sldId="275"/>
            <ac:spMk id="65" creationId="{00000000-0000-0000-0000-000000000000}"/>
          </ac:spMkLst>
        </pc:spChg>
        <pc:spChg chg="mod">
          <ac:chgData name="" userId="" providerId="" clId="Web-{2DD32309-39FB-49D5-B589-F91537174D86}" dt="2018-02-12T21:10:31.735" v="0"/>
          <ac:spMkLst>
            <pc:docMk/>
            <pc:sldMk cId="0" sldId="275"/>
            <ac:spMk id="66" creationId="{00000000-0000-0000-0000-000000000000}"/>
          </ac:spMkLst>
        </pc:spChg>
        <pc:spChg chg="mod">
          <ac:chgData name="" userId="" providerId="" clId="Web-{2DD32309-39FB-49D5-B589-F91537174D86}" dt="2018-02-12T21:10:31.735" v="0"/>
          <ac:spMkLst>
            <pc:docMk/>
            <pc:sldMk cId="0" sldId="275"/>
            <ac:spMk id="67" creationId="{00000000-0000-0000-0000-000000000000}"/>
          </ac:spMkLst>
        </pc:spChg>
        <pc:spChg chg="mod">
          <ac:chgData name="" userId="" providerId="" clId="Web-{2DD32309-39FB-49D5-B589-F91537174D86}" dt="2018-02-12T21:10:31.735" v="0"/>
          <ac:spMkLst>
            <pc:docMk/>
            <pc:sldMk cId="0" sldId="275"/>
            <ac:spMk id="68" creationId="{00000000-0000-0000-0000-000000000000}"/>
          </ac:spMkLst>
        </pc:spChg>
        <pc:spChg chg="mod">
          <ac:chgData name="" userId="" providerId="" clId="Web-{2DD32309-39FB-49D5-B589-F91537174D86}" dt="2018-02-12T21:10:31.735" v="0"/>
          <ac:spMkLst>
            <pc:docMk/>
            <pc:sldMk cId="0" sldId="275"/>
            <ac:spMk id="69" creationId="{00000000-0000-0000-0000-000000000000}"/>
          </ac:spMkLst>
        </pc:spChg>
        <pc:spChg chg="mod">
          <ac:chgData name="" userId="" providerId="" clId="Web-{2DD32309-39FB-49D5-B589-F91537174D86}" dt="2018-02-12T21:10:31.735" v="0"/>
          <ac:spMkLst>
            <pc:docMk/>
            <pc:sldMk cId="0" sldId="275"/>
            <ac:spMk id="70" creationId="{00000000-0000-0000-0000-000000000000}"/>
          </ac:spMkLst>
        </pc:spChg>
        <pc:spChg chg="mod">
          <ac:chgData name="" userId="" providerId="" clId="Web-{2DD32309-39FB-49D5-B589-F91537174D86}" dt="2018-02-12T21:10:31.735" v="0"/>
          <ac:spMkLst>
            <pc:docMk/>
            <pc:sldMk cId="0" sldId="275"/>
            <ac:spMk id="71" creationId="{00000000-0000-0000-0000-000000000000}"/>
          </ac:spMkLst>
        </pc:spChg>
        <pc:spChg chg="mod">
          <ac:chgData name="" userId="" providerId="" clId="Web-{2DD32309-39FB-49D5-B589-F91537174D86}" dt="2018-02-12T21:10:31.735" v="0"/>
          <ac:spMkLst>
            <pc:docMk/>
            <pc:sldMk cId="0" sldId="275"/>
            <ac:spMk id="72" creationId="{00000000-0000-0000-0000-000000000000}"/>
          </ac:spMkLst>
        </pc:spChg>
        <pc:spChg chg="mod">
          <ac:chgData name="" userId="" providerId="" clId="Web-{2DD32309-39FB-49D5-B589-F91537174D86}" dt="2018-02-12T21:10:31.735" v="0"/>
          <ac:spMkLst>
            <pc:docMk/>
            <pc:sldMk cId="0" sldId="275"/>
            <ac:spMk id="73" creationId="{00000000-0000-0000-0000-000000000000}"/>
          </ac:spMkLst>
        </pc:spChg>
        <pc:spChg chg="mod">
          <ac:chgData name="" userId="" providerId="" clId="Web-{2DD32309-39FB-49D5-B589-F91537174D86}" dt="2018-02-12T21:10:31.735" v="0"/>
          <ac:spMkLst>
            <pc:docMk/>
            <pc:sldMk cId="0" sldId="275"/>
            <ac:spMk id="74" creationId="{00000000-0000-0000-0000-000000000000}"/>
          </ac:spMkLst>
        </pc:spChg>
        <pc:spChg chg="mod">
          <ac:chgData name="" userId="" providerId="" clId="Web-{2DD32309-39FB-49D5-B589-F91537174D86}" dt="2018-02-12T21:10:31.735" v="0"/>
          <ac:spMkLst>
            <pc:docMk/>
            <pc:sldMk cId="0" sldId="275"/>
            <ac:spMk id="75" creationId="{00000000-0000-0000-0000-000000000000}"/>
          </ac:spMkLst>
        </pc:spChg>
        <pc:spChg chg="mod">
          <ac:chgData name="" userId="" providerId="" clId="Web-{2DD32309-39FB-49D5-B589-F91537174D86}" dt="2018-02-12T21:10:31.735" v="0"/>
          <ac:spMkLst>
            <pc:docMk/>
            <pc:sldMk cId="0" sldId="275"/>
            <ac:spMk id="76" creationId="{00000000-0000-0000-0000-000000000000}"/>
          </ac:spMkLst>
        </pc:spChg>
        <pc:spChg chg="mod">
          <ac:chgData name="" userId="" providerId="" clId="Web-{2DD32309-39FB-49D5-B589-F91537174D86}" dt="2018-02-12T21:10:31.735" v="0"/>
          <ac:spMkLst>
            <pc:docMk/>
            <pc:sldMk cId="0" sldId="275"/>
            <ac:spMk id="77" creationId="{00000000-0000-0000-0000-000000000000}"/>
          </ac:spMkLst>
        </pc:spChg>
        <pc:spChg chg="mod">
          <ac:chgData name="" userId="" providerId="" clId="Web-{2DD32309-39FB-49D5-B589-F91537174D86}" dt="2018-02-12T21:10:31.735" v="0"/>
          <ac:spMkLst>
            <pc:docMk/>
            <pc:sldMk cId="0" sldId="275"/>
            <ac:spMk id="78" creationId="{00000000-0000-0000-0000-000000000000}"/>
          </ac:spMkLst>
        </pc:spChg>
        <pc:spChg chg="mod">
          <ac:chgData name="" userId="" providerId="" clId="Web-{2DD32309-39FB-49D5-B589-F91537174D86}" dt="2018-02-12T21:10:31.735" v="0"/>
          <ac:spMkLst>
            <pc:docMk/>
            <pc:sldMk cId="0" sldId="275"/>
            <ac:spMk id="79" creationId="{00000000-0000-0000-0000-000000000000}"/>
          </ac:spMkLst>
        </pc:spChg>
        <pc:spChg chg="mod">
          <ac:chgData name="" userId="" providerId="" clId="Web-{2DD32309-39FB-49D5-B589-F91537174D86}" dt="2018-02-12T21:10:31.735" v="0"/>
          <ac:spMkLst>
            <pc:docMk/>
            <pc:sldMk cId="0" sldId="275"/>
            <ac:spMk id="80" creationId="{00000000-0000-0000-0000-000000000000}"/>
          </ac:spMkLst>
        </pc:spChg>
        <pc:spChg chg="mod">
          <ac:chgData name="" userId="" providerId="" clId="Web-{2DD32309-39FB-49D5-B589-F91537174D86}" dt="2018-02-12T21:10:31.735" v="0"/>
          <ac:spMkLst>
            <pc:docMk/>
            <pc:sldMk cId="0" sldId="275"/>
            <ac:spMk id="81" creationId="{00000000-0000-0000-0000-000000000000}"/>
          </ac:spMkLst>
        </pc:spChg>
        <pc:spChg chg="mod">
          <ac:chgData name="" userId="" providerId="" clId="Web-{2DD32309-39FB-49D5-B589-F91537174D86}" dt="2018-02-12T21:10:31.735" v="0"/>
          <ac:spMkLst>
            <pc:docMk/>
            <pc:sldMk cId="0" sldId="275"/>
            <ac:spMk id="82" creationId="{00000000-0000-0000-0000-000000000000}"/>
          </ac:spMkLst>
        </pc:spChg>
        <pc:spChg chg="mod">
          <ac:chgData name="" userId="" providerId="" clId="Web-{2DD32309-39FB-49D5-B589-F91537174D86}" dt="2018-02-12T21:10:31.735" v="0"/>
          <ac:spMkLst>
            <pc:docMk/>
            <pc:sldMk cId="0" sldId="275"/>
            <ac:spMk id="83" creationId="{00000000-0000-0000-0000-000000000000}"/>
          </ac:spMkLst>
        </pc:spChg>
        <pc:spChg chg="mod">
          <ac:chgData name="" userId="" providerId="" clId="Web-{2DD32309-39FB-49D5-B589-F91537174D86}" dt="2018-02-12T21:10:31.735" v="0"/>
          <ac:spMkLst>
            <pc:docMk/>
            <pc:sldMk cId="0" sldId="275"/>
            <ac:spMk id="84" creationId="{00000000-0000-0000-0000-000000000000}"/>
          </ac:spMkLst>
        </pc:spChg>
        <pc:spChg chg="mod">
          <ac:chgData name="" userId="" providerId="" clId="Web-{2DD32309-39FB-49D5-B589-F91537174D86}" dt="2018-02-12T21:10:31.735" v="0"/>
          <ac:spMkLst>
            <pc:docMk/>
            <pc:sldMk cId="0" sldId="275"/>
            <ac:spMk id="85" creationId="{00000000-0000-0000-0000-000000000000}"/>
          </ac:spMkLst>
        </pc:spChg>
        <pc:spChg chg="mod">
          <ac:chgData name="" userId="" providerId="" clId="Web-{2DD32309-39FB-49D5-B589-F91537174D86}" dt="2018-02-12T21:10:31.735" v="0"/>
          <ac:spMkLst>
            <pc:docMk/>
            <pc:sldMk cId="0" sldId="275"/>
            <ac:spMk id="86" creationId="{00000000-0000-0000-0000-000000000000}"/>
          </ac:spMkLst>
        </pc:spChg>
        <pc:spChg chg="mod">
          <ac:chgData name="" userId="" providerId="" clId="Web-{2DD32309-39FB-49D5-B589-F91537174D86}" dt="2018-02-12T21:10:31.735" v="0"/>
          <ac:spMkLst>
            <pc:docMk/>
            <pc:sldMk cId="0" sldId="275"/>
            <ac:spMk id="87" creationId="{00000000-0000-0000-0000-000000000000}"/>
          </ac:spMkLst>
        </pc:spChg>
        <pc:spChg chg="mod">
          <ac:chgData name="" userId="" providerId="" clId="Web-{2DD32309-39FB-49D5-B589-F91537174D86}" dt="2018-02-12T21:10:31.735" v="0"/>
          <ac:spMkLst>
            <pc:docMk/>
            <pc:sldMk cId="0" sldId="275"/>
            <ac:spMk id="88" creationId="{00000000-0000-0000-0000-000000000000}"/>
          </ac:spMkLst>
        </pc:spChg>
        <pc:spChg chg="mod">
          <ac:chgData name="" userId="" providerId="" clId="Web-{2DD32309-39FB-49D5-B589-F91537174D86}" dt="2018-02-12T21:10:31.735" v="0"/>
          <ac:spMkLst>
            <pc:docMk/>
            <pc:sldMk cId="0" sldId="275"/>
            <ac:spMk id="89" creationId="{00000000-0000-0000-0000-000000000000}"/>
          </ac:spMkLst>
        </pc:spChg>
        <pc:spChg chg="mod">
          <ac:chgData name="" userId="" providerId="" clId="Web-{2DD32309-39FB-49D5-B589-F91537174D86}" dt="2018-02-12T21:10:31.735" v="0"/>
          <ac:spMkLst>
            <pc:docMk/>
            <pc:sldMk cId="0" sldId="275"/>
            <ac:spMk id="90" creationId="{00000000-0000-0000-0000-000000000000}"/>
          </ac:spMkLst>
        </pc:spChg>
        <pc:spChg chg="mod">
          <ac:chgData name="" userId="" providerId="" clId="Web-{2DD32309-39FB-49D5-B589-F91537174D86}" dt="2018-02-12T21:10:31.735" v="0"/>
          <ac:spMkLst>
            <pc:docMk/>
            <pc:sldMk cId="0" sldId="275"/>
            <ac:spMk id="91" creationId="{00000000-0000-0000-0000-000000000000}"/>
          </ac:spMkLst>
        </pc:spChg>
        <pc:grpChg chg="mod">
          <ac:chgData name="" userId="" providerId="" clId="Web-{2DD32309-39FB-49D5-B589-F91537174D86}" dt="2018-02-12T21:10:31.735" v="0"/>
          <ac:grpSpMkLst>
            <pc:docMk/>
            <pc:sldMk cId="0" sldId="275"/>
            <ac:grpSpMk id="3" creationId="{00000000-0000-0000-0000-000000000000}"/>
          </ac:grpSpMkLst>
        </pc:grpChg>
      </pc:sldChg>
      <pc:sldChg chg="modSp">
        <pc:chgData name="" userId="" providerId="" clId="Web-{2DD32309-39FB-49D5-B589-F91537174D86}" dt="2018-02-12T21:10:31.735" v="0"/>
        <pc:sldMkLst>
          <pc:docMk/>
          <pc:sldMk cId="0" sldId="276"/>
        </pc:sldMkLst>
        <pc:spChg chg="mod">
          <ac:chgData name="" userId="" providerId="" clId="Web-{2DD32309-39FB-49D5-B589-F91537174D86}" dt="2018-02-12T21:10:31.735" v="0"/>
          <ac:spMkLst>
            <pc:docMk/>
            <pc:sldMk cId="0" sldId="276"/>
            <ac:spMk id="9" creationId="{00000000-0000-0000-0000-000000000000}"/>
          </ac:spMkLst>
        </pc:spChg>
        <pc:spChg chg="mod">
          <ac:chgData name="" userId="" providerId="" clId="Web-{2DD32309-39FB-49D5-B589-F91537174D86}" dt="2018-02-12T21:10:31.735" v="0"/>
          <ac:spMkLst>
            <pc:docMk/>
            <pc:sldMk cId="0" sldId="276"/>
            <ac:spMk id="33" creationId="{00000000-0000-0000-0000-000000000000}"/>
          </ac:spMkLst>
        </pc:spChg>
        <pc:spChg chg="mod">
          <ac:chgData name="" userId="" providerId="" clId="Web-{2DD32309-39FB-49D5-B589-F91537174D86}" dt="2018-02-12T21:10:31.735" v="0"/>
          <ac:spMkLst>
            <pc:docMk/>
            <pc:sldMk cId="0" sldId="276"/>
            <ac:spMk id="36" creationId="{00000000-0000-0000-0000-000000000000}"/>
          </ac:spMkLst>
        </pc:spChg>
        <pc:spChg chg="mod">
          <ac:chgData name="" userId="" providerId="" clId="Web-{2DD32309-39FB-49D5-B589-F91537174D86}" dt="2018-02-12T21:10:31.735" v="0"/>
          <ac:spMkLst>
            <pc:docMk/>
            <pc:sldMk cId="0" sldId="276"/>
            <ac:spMk id="37" creationId="{00000000-0000-0000-0000-000000000000}"/>
          </ac:spMkLst>
        </pc:spChg>
        <pc:spChg chg="mod">
          <ac:chgData name="" userId="" providerId="" clId="Web-{2DD32309-39FB-49D5-B589-F91537174D86}" dt="2018-02-12T21:10:31.735" v="0"/>
          <ac:spMkLst>
            <pc:docMk/>
            <pc:sldMk cId="0" sldId="276"/>
            <ac:spMk id="38" creationId="{00000000-0000-0000-0000-000000000000}"/>
          </ac:spMkLst>
        </pc:spChg>
        <pc:spChg chg="mod">
          <ac:chgData name="" userId="" providerId="" clId="Web-{2DD32309-39FB-49D5-B589-F91537174D86}" dt="2018-02-12T21:10:31.735" v="0"/>
          <ac:spMkLst>
            <pc:docMk/>
            <pc:sldMk cId="0" sldId="276"/>
            <ac:spMk id="39" creationId="{00000000-0000-0000-0000-000000000000}"/>
          </ac:spMkLst>
        </pc:spChg>
        <pc:spChg chg="mod">
          <ac:chgData name="" userId="" providerId="" clId="Web-{2DD32309-39FB-49D5-B589-F91537174D86}" dt="2018-02-12T21:10:31.735" v="0"/>
          <ac:spMkLst>
            <pc:docMk/>
            <pc:sldMk cId="0" sldId="276"/>
            <ac:spMk id="40" creationId="{00000000-0000-0000-0000-000000000000}"/>
          </ac:spMkLst>
        </pc:spChg>
        <pc:spChg chg="mod">
          <ac:chgData name="" userId="" providerId="" clId="Web-{2DD32309-39FB-49D5-B589-F91537174D86}" dt="2018-02-12T21:10:31.735" v="0"/>
          <ac:spMkLst>
            <pc:docMk/>
            <pc:sldMk cId="0" sldId="276"/>
            <ac:spMk id="41" creationId="{00000000-0000-0000-0000-000000000000}"/>
          </ac:spMkLst>
        </pc:spChg>
        <pc:spChg chg="mod">
          <ac:chgData name="" userId="" providerId="" clId="Web-{2DD32309-39FB-49D5-B589-F91537174D86}" dt="2018-02-12T21:10:31.735" v="0"/>
          <ac:spMkLst>
            <pc:docMk/>
            <pc:sldMk cId="0" sldId="276"/>
            <ac:spMk id="42" creationId="{00000000-0000-0000-0000-000000000000}"/>
          </ac:spMkLst>
        </pc:spChg>
        <pc:spChg chg="mod">
          <ac:chgData name="" userId="" providerId="" clId="Web-{2DD32309-39FB-49D5-B589-F91537174D86}" dt="2018-02-12T21:10:31.735" v="0"/>
          <ac:spMkLst>
            <pc:docMk/>
            <pc:sldMk cId="0" sldId="276"/>
            <ac:spMk id="43" creationId="{00000000-0000-0000-0000-000000000000}"/>
          </ac:spMkLst>
        </pc:spChg>
        <pc:spChg chg="mod">
          <ac:chgData name="" userId="" providerId="" clId="Web-{2DD32309-39FB-49D5-B589-F91537174D86}" dt="2018-02-12T21:10:31.735" v="0"/>
          <ac:spMkLst>
            <pc:docMk/>
            <pc:sldMk cId="0" sldId="276"/>
            <ac:spMk id="44" creationId="{00000000-0000-0000-0000-000000000000}"/>
          </ac:spMkLst>
        </pc:spChg>
        <pc:spChg chg="mod">
          <ac:chgData name="" userId="" providerId="" clId="Web-{2DD32309-39FB-49D5-B589-F91537174D86}" dt="2018-02-12T21:10:31.735" v="0"/>
          <ac:spMkLst>
            <pc:docMk/>
            <pc:sldMk cId="0" sldId="276"/>
            <ac:spMk id="45" creationId="{00000000-0000-0000-0000-000000000000}"/>
          </ac:spMkLst>
        </pc:spChg>
        <pc:spChg chg="mod">
          <ac:chgData name="" userId="" providerId="" clId="Web-{2DD32309-39FB-49D5-B589-F91537174D86}" dt="2018-02-12T21:10:31.735" v="0"/>
          <ac:spMkLst>
            <pc:docMk/>
            <pc:sldMk cId="0" sldId="276"/>
            <ac:spMk id="46" creationId="{00000000-0000-0000-0000-000000000000}"/>
          </ac:spMkLst>
        </pc:spChg>
        <pc:spChg chg="mod">
          <ac:chgData name="" userId="" providerId="" clId="Web-{2DD32309-39FB-49D5-B589-F91537174D86}" dt="2018-02-12T21:10:31.735" v="0"/>
          <ac:spMkLst>
            <pc:docMk/>
            <pc:sldMk cId="0" sldId="276"/>
            <ac:spMk id="47" creationId="{00000000-0000-0000-0000-000000000000}"/>
          </ac:spMkLst>
        </pc:spChg>
        <pc:spChg chg="mod">
          <ac:chgData name="" userId="" providerId="" clId="Web-{2DD32309-39FB-49D5-B589-F91537174D86}" dt="2018-02-12T21:10:31.735" v="0"/>
          <ac:spMkLst>
            <pc:docMk/>
            <pc:sldMk cId="0" sldId="276"/>
            <ac:spMk id="48" creationId="{00000000-0000-0000-0000-000000000000}"/>
          </ac:spMkLst>
        </pc:spChg>
        <pc:spChg chg="mod">
          <ac:chgData name="" userId="" providerId="" clId="Web-{2DD32309-39FB-49D5-B589-F91537174D86}" dt="2018-02-12T21:10:31.735" v="0"/>
          <ac:spMkLst>
            <pc:docMk/>
            <pc:sldMk cId="0" sldId="276"/>
            <ac:spMk id="49" creationId="{00000000-0000-0000-0000-000000000000}"/>
          </ac:spMkLst>
        </pc:spChg>
        <pc:spChg chg="mod">
          <ac:chgData name="" userId="" providerId="" clId="Web-{2DD32309-39FB-49D5-B589-F91537174D86}" dt="2018-02-12T21:10:31.735" v="0"/>
          <ac:spMkLst>
            <pc:docMk/>
            <pc:sldMk cId="0" sldId="276"/>
            <ac:spMk id="50" creationId="{00000000-0000-0000-0000-000000000000}"/>
          </ac:spMkLst>
        </pc:spChg>
        <pc:spChg chg="mod">
          <ac:chgData name="" userId="" providerId="" clId="Web-{2DD32309-39FB-49D5-B589-F91537174D86}" dt="2018-02-12T21:10:31.735" v="0"/>
          <ac:spMkLst>
            <pc:docMk/>
            <pc:sldMk cId="0" sldId="276"/>
            <ac:spMk id="51" creationId="{00000000-0000-0000-0000-000000000000}"/>
          </ac:spMkLst>
        </pc:spChg>
        <pc:spChg chg="mod">
          <ac:chgData name="" userId="" providerId="" clId="Web-{2DD32309-39FB-49D5-B589-F91537174D86}" dt="2018-02-12T21:10:31.735" v="0"/>
          <ac:spMkLst>
            <pc:docMk/>
            <pc:sldMk cId="0" sldId="276"/>
            <ac:spMk id="52" creationId="{00000000-0000-0000-0000-000000000000}"/>
          </ac:spMkLst>
        </pc:spChg>
        <pc:spChg chg="mod">
          <ac:chgData name="" userId="" providerId="" clId="Web-{2DD32309-39FB-49D5-B589-F91537174D86}" dt="2018-02-12T21:10:31.735" v="0"/>
          <ac:spMkLst>
            <pc:docMk/>
            <pc:sldMk cId="0" sldId="276"/>
            <ac:spMk id="53" creationId="{00000000-0000-0000-0000-000000000000}"/>
          </ac:spMkLst>
        </pc:spChg>
        <pc:spChg chg="mod">
          <ac:chgData name="" userId="" providerId="" clId="Web-{2DD32309-39FB-49D5-B589-F91537174D86}" dt="2018-02-12T21:10:31.735" v="0"/>
          <ac:spMkLst>
            <pc:docMk/>
            <pc:sldMk cId="0" sldId="276"/>
            <ac:spMk id="54" creationId="{00000000-0000-0000-0000-000000000000}"/>
          </ac:spMkLst>
        </pc:spChg>
        <pc:spChg chg="mod">
          <ac:chgData name="" userId="" providerId="" clId="Web-{2DD32309-39FB-49D5-B589-F91537174D86}" dt="2018-02-12T21:10:31.735" v="0"/>
          <ac:spMkLst>
            <pc:docMk/>
            <pc:sldMk cId="0" sldId="276"/>
            <ac:spMk id="55" creationId="{00000000-0000-0000-0000-000000000000}"/>
          </ac:spMkLst>
        </pc:spChg>
        <pc:spChg chg="mod">
          <ac:chgData name="" userId="" providerId="" clId="Web-{2DD32309-39FB-49D5-B589-F91537174D86}" dt="2018-02-12T21:10:31.735" v="0"/>
          <ac:spMkLst>
            <pc:docMk/>
            <pc:sldMk cId="0" sldId="276"/>
            <ac:spMk id="56" creationId="{00000000-0000-0000-0000-000000000000}"/>
          </ac:spMkLst>
        </pc:spChg>
        <pc:spChg chg="mod">
          <ac:chgData name="" userId="" providerId="" clId="Web-{2DD32309-39FB-49D5-B589-F91537174D86}" dt="2018-02-12T21:10:31.735" v="0"/>
          <ac:spMkLst>
            <pc:docMk/>
            <pc:sldMk cId="0" sldId="276"/>
            <ac:spMk id="57" creationId="{00000000-0000-0000-0000-000000000000}"/>
          </ac:spMkLst>
        </pc:spChg>
        <pc:spChg chg="mod">
          <ac:chgData name="" userId="" providerId="" clId="Web-{2DD32309-39FB-49D5-B589-F91537174D86}" dt="2018-02-12T21:10:31.735" v="0"/>
          <ac:spMkLst>
            <pc:docMk/>
            <pc:sldMk cId="0" sldId="276"/>
            <ac:spMk id="58" creationId="{00000000-0000-0000-0000-000000000000}"/>
          </ac:spMkLst>
        </pc:spChg>
        <pc:spChg chg="mod">
          <ac:chgData name="" userId="" providerId="" clId="Web-{2DD32309-39FB-49D5-B589-F91537174D86}" dt="2018-02-12T21:10:31.735" v="0"/>
          <ac:spMkLst>
            <pc:docMk/>
            <pc:sldMk cId="0" sldId="276"/>
            <ac:spMk id="59" creationId="{00000000-0000-0000-0000-000000000000}"/>
          </ac:spMkLst>
        </pc:spChg>
        <pc:spChg chg="mod">
          <ac:chgData name="" userId="" providerId="" clId="Web-{2DD32309-39FB-49D5-B589-F91537174D86}" dt="2018-02-12T21:10:31.735" v="0"/>
          <ac:spMkLst>
            <pc:docMk/>
            <pc:sldMk cId="0" sldId="276"/>
            <ac:spMk id="60" creationId="{00000000-0000-0000-0000-000000000000}"/>
          </ac:spMkLst>
        </pc:spChg>
        <pc:spChg chg="mod">
          <ac:chgData name="" userId="" providerId="" clId="Web-{2DD32309-39FB-49D5-B589-F91537174D86}" dt="2018-02-12T21:10:31.735" v="0"/>
          <ac:spMkLst>
            <pc:docMk/>
            <pc:sldMk cId="0" sldId="276"/>
            <ac:spMk id="61" creationId="{00000000-0000-0000-0000-000000000000}"/>
          </ac:spMkLst>
        </pc:spChg>
        <pc:spChg chg="mod">
          <ac:chgData name="" userId="" providerId="" clId="Web-{2DD32309-39FB-49D5-B589-F91537174D86}" dt="2018-02-12T21:10:31.735" v="0"/>
          <ac:spMkLst>
            <pc:docMk/>
            <pc:sldMk cId="0" sldId="276"/>
            <ac:spMk id="62" creationId="{00000000-0000-0000-0000-000000000000}"/>
          </ac:spMkLst>
        </pc:spChg>
        <pc:spChg chg="mod">
          <ac:chgData name="" userId="" providerId="" clId="Web-{2DD32309-39FB-49D5-B589-F91537174D86}" dt="2018-02-12T21:10:31.735" v="0"/>
          <ac:spMkLst>
            <pc:docMk/>
            <pc:sldMk cId="0" sldId="276"/>
            <ac:spMk id="63" creationId="{00000000-0000-0000-0000-000000000000}"/>
          </ac:spMkLst>
        </pc:spChg>
        <pc:spChg chg="mod">
          <ac:chgData name="" userId="" providerId="" clId="Web-{2DD32309-39FB-49D5-B589-F91537174D86}" dt="2018-02-12T21:10:31.735" v="0"/>
          <ac:spMkLst>
            <pc:docMk/>
            <pc:sldMk cId="0" sldId="276"/>
            <ac:spMk id="64" creationId="{00000000-0000-0000-0000-000000000000}"/>
          </ac:spMkLst>
        </pc:spChg>
        <pc:spChg chg="mod">
          <ac:chgData name="" userId="" providerId="" clId="Web-{2DD32309-39FB-49D5-B589-F91537174D86}" dt="2018-02-12T21:10:31.735" v="0"/>
          <ac:spMkLst>
            <pc:docMk/>
            <pc:sldMk cId="0" sldId="276"/>
            <ac:spMk id="65" creationId="{00000000-0000-0000-0000-000000000000}"/>
          </ac:spMkLst>
        </pc:spChg>
        <pc:spChg chg="mod">
          <ac:chgData name="" userId="" providerId="" clId="Web-{2DD32309-39FB-49D5-B589-F91537174D86}" dt="2018-02-12T21:10:31.735" v="0"/>
          <ac:spMkLst>
            <pc:docMk/>
            <pc:sldMk cId="0" sldId="276"/>
            <ac:spMk id="66" creationId="{00000000-0000-0000-0000-000000000000}"/>
          </ac:spMkLst>
        </pc:spChg>
        <pc:spChg chg="mod">
          <ac:chgData name="" userId="" providerId="" clId="Web-{2DD32309-39FB-49D5-B589-F91537174D86}" dt="2018-02-12T21:10:31.735" v="0"/>
          <ac:spMkLst>
            <pc:docMk/>
            <pc:sldMk cId="0" sldId="276"/>
            <ac:spMk id="67" creationId="{00000000-0000-0000-0000-000000000000}"/>
          </ac:spMkLst>
        </pc:spChg>
        <pc:spChg chg="mod">
          <ac:chgData name="" userId="" providerId="" clId="Web-{2DD32309-39FB-49D5-B589-F91537174D86}" dt="2018-02-12T21:10:31.735" v="0"/>
          <ac:spMkLst>
            <pc:docMk/>
            <pc:sldMk cId="0" sldId="276"/>
            <ac:spMk id="68" creationId="{00000000-0000-0000-0000-000000000000}"/>
          </ac:spMkLst>
        </pc:spChg>
        <pc:spChg chg="mod">
          <ac:chgData name="" userId="" providerId="" clId="Web-{2DD32309-39FB-49D5-B589-F91537174D86}" dt="2018-02-12T21:10:31.735" v="0"/>
          <ac:spMkLst>
            <pc:docMk/>
            <pc:sldMk cId="0" sldId="276"/>
            <ac:spMk id="69" creationId="{00000000-0000-0000-0000-000000000000}"/>
          </ac:spMkLst>
        </pc:spChg>
        <pc:spChg chg="mod">
          <ac:chgData name="" userId="" providerId="" clId="Web-{2DD32309-39FB-49D5-B589-F91537174D86}" dt="2018-02-12T21:10:31.735" v="0"/>
          <ac:spMkLst>
            <pc:docMk/>
            <pc:sldMk cId="0" sldId="276"/>
            <ac:spMk id="70" creationId="{00000000-0000-0000-0000-000000000000}"/>
          </ac:spMkLst>
        </pc:spChg>
        <pc:spChg chg="mod">
          <ac:chgData name="" userId="" providerId="" clId="Web-{2DD32309-39FB-49D5-B589-F91537174D86}" dt="2018-02-12T21:10:31.735" v="0"/>
          <ac:spMkLst>
            <pc:docMk/>
            <pc:sldMk cId="0" sldId="276"/>
            <ac:spMk id="71" creationId="{00000000-0000-0000-0000-000000000000}"/>
          </ac:spMkLst>
        </pc:spChg>
        <pc:spChg chg="mod">
          <ac:chgData name="" userId="" providerId="" clId="Web-{2DD32309-39FB-49D5-B589-F91537174D86}" dt="2018-02-12T21:10:31.735" v="0"/>
          <ac:spMkLst>
            <pc:docMk/>
            <pc:sldMk cId="0" sldId="276"/>
            <ac:spMk id="72" creationId="{00000000-0000-0000-0000-000000000000}"/>
          </ac:spMkLst>
        </pc:spChg>
        <pc:spChg chg="mod">
          <ac:chgData name="" userId="" providerId="" clId="Web-{2DD32309-39FB-49D5-B589-F91537174D86}" dt="2018-02-12T21:10:31.735" v="0"/>
          <ac:spMkLst>
            <pc:docMk/>
            <pc:sldMk cId="0" sldId="276"/>
            <ac:spMk id="73" creationId="{00000000-0000-0000-0000-000000000000}"/>
          </ac:spMkLst>
        </pc:spChg>
        <pc:spChg chg="mod">
          <ac:chgData name="" userId="" providerId="" clId="Web-{2DD32309-39FB-49D5-B589-F91537174D86}" dt="2018-02-12T21:10:31.735" v="0"/>
          <ac:spMkLst>
            <pc:docMk/>
            <pc:sldMk cId="0" sldId="276"/>
            <ac:spMk id="74" creationId="{00000000-0000-0000-0000-000000000000}"/>
          </ac:spMkLst>
        </pc:spChg>
        <pc:spChg chg="mod">
          <ac:chgData name="" userId="" providerId="" clId="Web-{2DD32309-39FB-49D5-B589-F91537174D86}" dt="2018-02-12T21:10:31.735" v="0"/>
          <ac:spMkLst>
            <pc:docMk/>
            <pc:sldMk cId="0" sldId="276"/>
            <ac:spMk id="75" creationId="{00000000-0000-0000-0000-000000000000}"/>
          </ac:spMkLst>
        </pc:spChg>
        <pc:spChg chg="mod">
          <ac:chgData name="" userId="" providerId="" clId="Web-{2DD32309-39FB-49D5-B589-F91537174D86}" dt="2018-02-12T21:10:31.735" v="0"/>
          <ac:spMkLst>
            <pc:docMk/>
            <pc:sldMk cId="0" sldId="276"/>
            <ac:spMk id="76" creationId="{00000000-0000-0000-0000-000000000000}"/>
          </ac:spMkLst>
        </pc:spChg>
        <pc:spChg chg="mod">
          <ac:chgData name="" userId="" providerId="" clId="Web-{2DD32309-39FB-49D5-B589-F91537174D86}" dt="2018-02-12T21:10:31.735" v="0"/>
          <ac:spMkLst>
            <pc:docMk/>
            <pc:sldMk cId="0" sldId="276"/>
            <ac:spMk id="77" creationId="{00000000-0000-0000-0000-000000000000}"/>
          </ac:spMkLst>
        </pc:spChg>
        <pc:spChg chg="mod">
          <ac:chgData name="" userId="" providerId="" clId="Web-{2DD32309-39FB-49D5-B589-F91537174D86}" dt="2018-02-12T21:10:31.735" v="0"/>
          <ac:spMkLst>
            <pc:docMk/>
            <pc:sldMk cId="0" sldId="276"/>
            <ac:spMk id="78" creationId="{00000000-0000-0000-0000-000000000000}"/>
          </ac:spMkLst>
        </pc:spChg>
        <pc:spChg chg="mod">
          <ac:chgData name="" userId="" providerId="" clId="Web-{2DD32309-39FB-49D5-B589-F91537174D86}" dt="2018-02-12T21:10:31.735" v="0"/>
          <ac:spMkLst>
            <pc:docMk/>
            <pc:sldMk cId="0" sldId="276"/>
            <ac:spMk id="79" creationId="{00000000-0000-0000-0000-000000000000}"/>
          </ac:spMkLst>
        </pc:spChg>
        <pc:spChg chg="mod">
          <ac:chgData name="" userId="" providerId="" clId="Web-{2DD32309-39FB-49D5-B589-F91537174D86}" dt="2018-02-12T21:10:31.735" v="0"/>
          <ac:spMkLst>
            <pc:docMk/>
            <pc:sldMk cId="0" sldId="276"/>
            <ac:spMk id="80" creationId="{00000000-0000-0000-0000-000000000000}"/>
          </ac:spMkLst>
        </pc:spChg>
        <pc:spChg chg="mod">
          <ac:chgData name="" userId="" providerId="" clId="Web-{2DD32309-39FB-49D5-B589-F91537174D86}" dt="2018-02-12T21:10:31.735" v="0"/>
          <ac:spMkLst>
            <pc:docMk/>
            <pc:sldMk cId="0" sldId="276"/>
            <ac:spMk id="81" creationId="{00000000-0000-0000-0000-000000000000}"/>
          </ac:spMkLst>
        </pc:spChg>
        <pc:spChg chg="mod">
          <ac:chgData name="" userId="" providerId="" clId="Web-{2DD32309-39FB-49D5-B589-F91537174D86}" dt="2018-02-12T21:10:31.735" v="0"/>
          <ac:spMkLst>
            <pc:docMk/>
            <pc:sldMk cId="0" sldId="276"/>
            <ac:spMk id="82" creationId="{00000000-0000-0000-0000-000000000000}"/>
          </ac:spMkLst>
        </pc:spChg>
        <pc:spChg chg="mod">
          <ac:chgData name="" userId="" providerId="" clId="Web-{2DD32309-39FB-49D5-B589-F91537174D86}" dt="2018-02-12T21:10:31.735" v="0"/>
          <ac:spMkLst>
            <pc:docMk/>
            <pc:sldMk cId="0" sldId="276"/>
            <ac:spMk id="83" creationId="{00000000-0000-0000-0000-000000000000}"/>
          </ac:spMkLst>
        </pc:spChg>
        <pc:spChg chg="mod">
          <ac:chgData name="" userId="" providerId="" clId="Web-{2DD32309-39FB-49D5-B589-F91537174D86}" dt="2018-02-12T21:10:31.735" v="0"/>
          <ac:spMkLst>
            <pc:docMk/>
            <pc:sldMk cId="0" sldId="276"/>
            <ac:spMk id="84" creationId="{00000000-0000-0000-0000-000000000000}"/>
          </ac:spMkLst>
        </pc:spChg>
        <pc:spChg chg="mod">
          <ac:chgData name="" userId="" providerId="" clId="Web-{2DD32309-39FB-49D5-B589-F91537174D86}" dt="2018-02-12T21:10:31.735" v="0"/>
          <ac:spMkLst>
            <pc:docMk/>
            <pc:sldMk cId="0" sldId="276"/>
            <ac:spMk id="85" creationId="{00000000-0000-0000-0000-000000000000}"/>
          </ac:spMkLst>
        </pc:spChg>
        <pc:spChg chg="mod">
          <ac:chgData name="" userId="" providerId="" clId="Web-{2DD32309-39FB-49D5-B589-F91537174D86}" dt="2018-02-12T21:10:31.735" v="0"/>
          <ac:spMkLst>
            <pc:docMk/>
            <pc:sldMk cId="0" sldId="276"/>
            <ac:spMk id="86" creationId="{00000000-0000-0000-0000-000000000000}"/>
          </ac:spMkLst>
        </pc:spChg>
        <pc:spChg chg="mod">
          <ac:chgData name="" userId="" providerId="" clId="Web-{2DD32309-39FB-49D5-B589-F91537174D86}" dt="2018-02-12T21:10:31.735" v="0"/>
          <ac:spMkLst>
            <pc:docMk/>
            <pc:sldMk cId="0" sldId="276"/>
            <ac:spMk id="87" creationId="{00000000-0000-0000-0000-000000000000}"/>
          </ac:spMkLst>
        </pc:spChg>
        <pc:spChg chg="mod">
          <ac:chgData name="" userId="" providerId="" clId="Web-{2DD32309-39FB-49D5-B589-F91537174D86}" dt="2018-02-12T21:10:31.735" v="0"/>
          <ac:spMkLst>
            <pc:docMk/>
            <pc:sldMk cId="0" sldId="276"/>
            <ac:spMk id="88" creationId="{00000000-0000-0000-0000-000000000000}"/>
          </ac:spMkLst>
        </pc:spChg>
        <pc:spChg chg="mod">
          <ac:chgData name="" userId="" providerId="" clId="Web-{2DD32309-39FB-49D5-B589-F91537174D86}" dt="2018-02-12T21:10:31.735" v="0"/>
          <ac:spMkLst>
            <pc:docMk/>
            <pc:sldMk cId="0" sldId="276"/>
            <ac:spMk id="89" creationId="{00000000-0000-0000-0000-000000000000}"/>
          </ac:spMkLst>
        </pc:spChg>
        <pc:spChg chg="mod">
          <ac:chgData name="" userId="" providerId="" clId="Web-{2DD32309-39FB-49D5-B589-F91537174D86}" dt="2018-02-12T21:10:31.735" v="0"/>
          <ac:spMkLst>
            <pc:docMk/>
            <pc:sldMk cId="0" sldId="276"/>
            <ac:spMk id="90" creationId="{00000000-0000-0000-0000-000000000000}"/>
          </ac:spMkLst>
        </pc:spChg>
        <pc:spChg chg="mod">
          <ac:chgData name="" userId="" providerId="" clId="Web-{2DD32309-39FB-49D5-B589-F91537174D86}" dt="2018-02-12T21:10:31.735" v="0"/>
          <ac:spMkLst>
            <pc:docMk/>
            <pc:sldMk cId="0" sldId="276"/>
            <ac:spMk id="91" creationId="{00000000-0000-0000-0000-000000000000}"/>
          </ac:spMkLst>
        </pc:spChg>
        <pc:spChg chg="mod">
          <ac:chgData name="" userId="" providerId="" clId="Web-{2DD32309-39FB-49D5-B589-F91537174D86}" dt="2018-02-12T21:10:31.735" v="0"/>
          <ac:spMkLst>
            <pc:docMk/>
            <pc:sldMk cId="0" sldId="276"/>
            <ac:spMk id="92" creationId="{00000000-0000-0000-0000-000000000000}"/>
          </ac:spMkLst>
        </pc:spChg>
        <pc:spChg chg="mod">
          <ac:chgData name="" userId="" providerId="" clId="Web-{2DD32309-39FB-49D5-B589-F91537174D86}" dt="2018-02-12T21:10:31.735" v="0"/>
          <ac:spMkLst>
            <pc:docMk/>
            <pc:sldMk cId="0" sldId="276"/>
            <ac:spMk id="93" creationId="{00000000-0000-0000-0000-000000000000}"/>
          </ac:spMkLst>
        </pc:spChg>
        <pc:grpChg chg="mod">
          <ac:chgData name="" userId="" providerId="" clId="Web-{2DD32309-39FB-49D5-B589-F91537174D86}" dt="2018-02-12T21:10:31.735" v="0"/>
          <ac:grpSpMkLst>
            <pc:docMk/>
            <pc:sldMk cId="0" sldId="276"/>
            <ac:grpSpMk id="3" creationId="{00000000-0000-0000-0000-000000000000}"/>
          </ac:grpSpMkLst>
        </pc:grpChg>
      </pc:sldChg>
      <pc:sldChg chg="modSp">
        <pc:chgData name="" userId="" providerId="" clId="Web-{2DD32309-39FB-49D5-B589-F91537174D86}" dt="2018-02-12T21:10:31.735" v="0"/>
        <pc:sldMkLst>
          <pc:docMk/>
          <pc:sldMk cId="0" sldId="277"/>
        </pc:sldMkLst>
        <pc:spChg chg="mod">
          <ac:chgData name="" userId="" providerId="" clId="Web-{2DD32309-39FB-49D5-B589-F91537174D86}" dt="2018-02-12T21:10:31.735" v="0"/>
          <ac:spMkLst>
            <pc:docMk/>
            <pc:sldMk cId="0" sldId="277"/>
            <ac:spMk id="9" creationId="{00000000-0000-0000-0000-000000000000}"/>
          </ac:spMkLst>
        </pc:spChg>
        <pc:spChg chg="mod">
          <ac:chgData name="" userId="" providerId="" clId="Web-{2DD32309-39FB-49D5-B589-F91537174D86}" dt="2018-02-12T21:10:31.735" v="0"/>
          <ac:spMkLst>
            <pc:docMk/>
            <pc:sldMk cId="0" sldId="277"/>
            <ac:spMk id="33" creationId="{00000000-0000-0000-0000-000000000000}"/>
          </ac:spMkLst>
        </pc:spChg>
        <pc:spChg chg="mod">
          <ac:chgData name="" userId="" providerId="" clId="Web-{2DD32309-39FB-49D5-B589-F91537174D86}" dt="2018-02-12T21:10:31.735" v="0"/>
          <ac:spMkLst>
            <pc:docMk/>
            <pc:sldMk cId="0" sldId="277"/>
            <ac:spMk id="36" creationId="{00000000-0000-0000-0000-000000000000}"/>
          </ac:spMkLst>
        </pc:spChg>
        <pc:spChg chg="mod">
          <ac:chgData name="" userId="" providerId="" clId="Web-{2DD32309-39FB-49D5-B589-F91537174D86}" dt="2018-02-12T21:10:31.735" v="0"/>
          <ac:spMkLst>
            <pc:docMk/>
            <pc:sldMk cId="0" sldId="277"/>
            <ac:spMk id="37" creationId="{00000000-0000-0000-0000-000000000000}"/>
          </ac:spMkLst>
        </pc:spChg>
        <pc:spChg chg="mod">
          <ac:chgData name="" userId="" providerId="" clId="Web-{2DD32309-39FB-49D5-B589-F91537174D86}" dt="2018-02-12T21:10:31.735" v="0"/>
          <ac:spMkLst>
            <pc:docMk/>
            <pc:sldMk cId="0" sldId="277"/>
            <ac:spMk id="38" creationId="{00000000-0000-0000-0000-000000000000}"/>
          </ac:spMkLst>
        </pc:spChg>
        <pc:spChg chg="mod">
          <ac:chgData name="" userId="" providerId="" clId="Web-{2DD32309-39FB-49D5-B589-F91537174D86}" dt="2018-02-12T21:10:31.735" v="0"/>
          <ac:spMkLst>
            <pc:docMk/>
            <pc:sldMk cId="0" sldId="277"/>
            <ac:spMk id="39" creationId="{00000000-0000-0000-0000-000000000000}"/>
          </ac:spMkLst>
        </pc:spChg>
        <pc:spChg chg="mod">
          <ac:chgData name="" userId="" providerId="" clId="Web-{2DD32309-39FB-49D5-B589-F91537174D86}" dt="2018-02-12T21:10:31.735" v="0"/>
          <ac:spMkLst>
            <pc:docMk/>
            <pc:sldMk cId="0" sldId="277"/>
            <ac:spMk id="40" creationId="{00000000-0000-0000-0000-000000000000}"/>
          </ac:spMkLst>
        </pc:spChg>
        <pc:spChg chg="mod">
          <ac:chgData name="" userId="" providerId="" clId="Web-{2DD32309-39FB-49D5-B589-F91537174D86}" dt="2018-02-12T21:10:31.735" v="0"/>
          <ac:spMkLst>
            <pc:docMk/>
            <pc:sldMk cId="0" sldId="277"/>
            <ac:spMk id="41" creationId="{00000000-0000-0000-0000-000000000000}"/>
          </ac:spMkLst>
        </pc:spChg>
        <pc:spChg chg="mod">
          <ac:chgData name="" userId="" providerId="" clId="Web-{2DD32309-39FB-49D5-B589-F91537174D86}" dt="2018-02-12T21:10:31.735" v="0"/>
          <ac:spMkLst>
            <pc:docMk/>
            <pc:sldMk cId="0" sldId="277"/>
            <ac:spMk id="42" creationId="{00000000-0000-0000-0000-000000000000}"/>
          </ac:spMkLst>
        </pc:spChg>
        <pc:spChg chg="mod">
          <ac:chgData name="" userId="" providerId="" clId="Web-{2DD32309-39FB-49D5-B589-F91537174D86}" dt="2018-02-12T21:10:31.735" v="0"/>
          <ac:spMkLst>
            <pc:docMk/>
            <pc:sldMk cId="0" sldId="277"/>
            <ac:spMk id="43" creationId="{00000000-0000-0000-0000-000000000000}"/>
          </ac:spMkLst>
        </pc:spChg>
        <pc:spChg chg="mod">
          <ac:chgData name="" userId="" providerId="" clId="Web-{2DD32309-39FB-49D5-B589-F91537174D86}" dt="2018-02-12T21:10:31.735" v="0"/>
          <ac:spMkLst>
            <pc:docMk/>
            <pc:sldMk cId="0" sldId="277"/>
            <ac:spMk id="44" creationId="{00000000-0000-0000-0000-000000000000}"/>
          </ac:spMkLst>
        </pc:spChg>
        <pc:spChg chg="mod">
          <ac:chgData name="" userId="" providerId="" clId="Web-{2DD32309-39FB-49D5-B589-F91537174D86}" dt="2018-02-12T21:10:31.735" v="0"/>
          <ac:spMkLst>
            <pc:docMk/>
            <pc:sldMk cId="0" sldId="277"/>
            <ac:spMk id="45" creationId="{00000000-0000-0000-0000-000000000000}"/>
          </ac:spMkLst>
        </pc:spChg>
        <pc:spChg chg="mod">
          <ac:chgData name="" userId="" providerId="" clId="Web-{2DD32309-39FB-49D5-B589-F91537174D86}" dt="2018-02-12T21:10:31.735" v="0"/>
          <ac:spMkLst>
            <pc:docMk/>
            <pc:sldMk cId="0" sldId="277"/>
            <ac:spMk id="46" creationId="{00000000-0000-0000-0000-000000000000}"/>
          </ac:spMkLst>
        </pc:spChg>
        <pc:spChg chg="mod">
          <ac:chgData name="" userId="" providerId="" clId="Web-{2DD32309-39FB-49D5-B589-F91537174D86}" dt="2018-02-12T21:10:31.735" v="0"/>
          <ac:spMkLst>
            <pc:docMk/>
            <pc:sldMk cId="0" sldId="277"/>
            <ac:spMk id="47" creationId="{00000000-0000-0000-0000-000000000000}"/>
          </ac:spMkLst>
        </pc:spChg>
        <pc:spChg chg="mod">
          <ac:chgData name="" userId="" providerId="" clId="Web-{2DD32309-39FB-49D5-B589-F91537174D86}" dt="2018-02-12T21:10:31.735" v="0"/>
          <ac:spMkLst>
            <pc:docMk/>
            <pc:sldMk cId="0" sldId="277"/>
            <ac:spMk id="48" creationId="{00000000-0000-0000-0000-000000000000}"/>
          </ac:spMkLst>
        </pc:spChg>
        <pc:spChg chg="mod">
          <ac:chgData name="" userId="" providerId="" clId="Web-{2DD32309-39FB-49D5-B589-F91537174D86}" dt="2018-02-12T21:10:31.735" v="0"/>
          <ac:spMkLst>
            <pc:docMk/>
            <pc:sldMk cId="0" sldId="277"/>
            <ac:spMk id="49" creationId="{00000000-0000-0000-0000-000000000000}"/>
          </ac:spMkLst>
        </pc:spChg>
        <pc:spChg chg="mod">
          <ac:chgData name="" userId="" providerId="" clId="Web-{2DD32309-39FB-49D5-B589-F91537174D86}" dt="2018-02-12T21:10:31.735" v="0"/>
          <ac:spMkLst>
            <pc:docMk/>
            <pc:sldMk cId="0" sldId="277"/>
            <ac:spMk id="50" creationId="{00000000-0000-0000-0000-000000000000}"/>
          </ac:spMkLst>
        </pc:spChg>
        <pc:spChg chg="mod">
          <ac:chgData name="" userId="" providerId="" clId="Web-{2DD32309-39FB-49D5-B589-F91537174D86}" dt="2018-02-12T21:10:31.735" v="0"/>
          <ac:spMkLst>
            <pc:docMk/>
            <pc:sldMk cId="0" sldId="277"/>
            <ac:spMk id="51" creationId="{00000000-0000-0000-0000-000000000000}"/>
          </ac:spMkLst>
        </pc:spChg>
        <pc:spChg chg="mod">
          <ac:chgData name="" userId="" providerId="" clId="Web-{2DD32309-39FB-49D5-B589-F91537174D86}" dt="2018-02-12T21:10:31.735" v="0"/>
          <ac:spMkLst>
            <pc:docMk/>
            <pc:sldMk cId="0" sldId="277"/>
            <ac:spMk id="52" creationId="{00000000-0000-0000-0000-000000000000}"/>
          </ac:spMkLst>
        </pc:spChg>
        <pc:spChg chg="mod">
          <ac:chgData name="" userId="" providerId="" clId="Web-{2DD32309-39FB-49D5-B589-F91537174D86}" dt="2018-02-12T21:10:31.735" v="0"/>
          <ac:spMkLst>
            <pc:docMk/>
            <pc:sldMk cId="0" sldId="277"/>
            <ac:spMk id="53" creationId="{00000000-0000-0000-0000-000000000000}"/>
          </ac:spMkLst>
        </pc:spChg>
        <pc:spChg chg="mod">
          <ac:chgData name="" userId="" providerId="" clId="Web-{2DD32309-39FB-49D5-B589-F91537174D86}" dt="2018-02-12T21:10:31.735" v="0"/>
          <ac:spMkLst>
            <pc:docMk/>
            <pc:sldMk cId="0" sldId="277"/>
            <ac:spMk id="54" creationId="{00000000-0000-0000-0000-000000000000}"/>
          </ac:spMkLst>
        </pc:spChg>
        <pc:spChg chg="mod">
          <ac:chgData name="" userId="" providerId="" clId="Web-{2DD32309-39FB-49D5-B589-F91537174D86}" dt="2018-02-12T21:10:31.735" v="0"/>
          <ac:spMkLst>
            <pc:docMk/>
            <pc:sldMk cId="0" sldId="277"/>
            <ac:spMk id="55" creationId="{00000000-0000-0000-0000-000000000000}"/>
          </ac:spMkLst>
        </pc:spChg>
        <pc:spChg chg="mod">
          <ac:chgData name="" userId="" providerId="" clId="Web-{2DD32309-39FB-49D5-B589-F91537174D86}" dt="2018-02-12T21:10:31.735" v="0"/>
          <ac:spMkLst>
            <pc:docMk/>
            <pc:sldMk cId="0" sldId="277"/>
            <ac:spMk id="56" creationId="{00000000-0000-0000-0000-000000000000}"/>
          </ac:spMkLst>
        </pc:spChg>
        <pc:spChg chg="mod">
          <ac:chgData name="" userId="" providerId="" clId="Web-{2DD32309-39FB-49D5-B589-F91537174D86}" dt="2018-02-12T21:10:31.735" v="0"/>
          <ac:spMkLst>
            <pc:docMk/>
            <pc:sldMk cId="0" sldId="277"/>
            <ac:spMk id="57" creationId="{00000000-0000-0000-0000-000000000000}"/>
          </ac:spMkLst>
        </pc:spChg>
        <pc:spChg chg="mod">
          <ac:chgData name="" userId="" providerId="" clId="Web-{2DD32309-39FB-49D5-B589-F91537174D86}" dt="2018-02-12T21:10:31.735" v="0"/>
          <ac:spMkLst>
            <pc:docMk/>
            <pc:sldMk cId="0" sldId="277"/>
            <ac:spMk id="58" creationId="{00000000-0000-0000-0000-000000000000}"/>
          </ac:spMkLst>
        </pc:spChg>
        <pc:spChg chg="mod">
          <ac:chgData name="" userId="" providerId="" clId="Web-{2DD32309-39FB-49D5-B589-F91537174D86}" dt="2018-02-12T21:10:31.735" v="0"/>
          <ac:spMkLst>
            <pc:docMk/>
            <pc:sldMk cId="0" sldId="277"/>
            <ac:spMk id="59" creationId="{00000000-0000-0000-0000-000000000000}"/>
          </ac:spMkLst>
        </pc:spChg>
        <pc:spChg chg="mod">
          <ac:chgData name="" userId="" providerId="" clId="Web-{2DD32309-39FB-49D5-B589-F91537174D86}" dt="2018-02-12T21:10:31.735" v="0"/>
          <ac:spMkLst>
            <pc:docMk/>
            <pc:sldMk cId="0" sldId="277"/>
            <ac:spMk id="60" creationId="{00000000-0000-0000-0000-000000000000}"/>
          </ac:spMkLst>
        </pc:spChg>
        <pc:spChg chg="mod">
          <ac:chgData name="" userId="" providerId="" clId="Web-{2DD32309-39FB-49D5-B589-F91537174D86}" dt="2018-02-12T21:10:31.735" v="0"/>
          <ac:spMkLst>
            <pc:docMk/>
            <pc:sldMk cId="0" sldId="277"/>
            <ac:spMk id="61" creationId="{00000000-0000-0000-0000-000000000000}"/>
          </ac:spMkLst>
        </pc:spChg>
        <pc:spChg chg="mod">
          <ac:chgData name="" userId="" providerId="" clId="Web-{2DD32309-39FB-49D5-B589-F91537174D86}" dt="2018-02-12T21:10:31.735" v="0"/>
          <ac:spMkLst>
            <pc:docMk/>
            <pc:sldMk cId="0" sldId="277"/>
            <ac:spMk id="62" creationId="{00000000-0000-0000-0000-000000000000}"/>
          </ac:spMkLst>
        </pc:spChg>
        <pc:spChg chg="mod">
          <ac:chgData name="" userId="" providerId="" clId="Web-{2DD32309-39FB-49D5-B589-F91537174D86}" dt="2018-02-12T21:10:31.735" v="0"/>
          <ac:spMkLst>
            <pc:docMk/>
            <pc:sldMk cId="0" sldId="277"/>
            <ac:spMk id="63" creationId="{00000000-0000-0000-0000-000000000000}"/>
          </ac:spMkLst>
        </pc:spChg>
        <pc:spChg chg="mod">
          <ac:chgData name="" userId="" providerId="" clId="Web-{2DD32309-39FB-49D5-B589-F91537174D86}" dt="2018-02-12T21:10:31.735" v="0"/>
          <ac:spMkLst>
            <pc:docMk/>
            <pc:sldMk cId="0" sldId="277"/>
            <ac:spMk id="64" creationId="{00000000-0000-0000-0000-000000000000}"/>
          </ac:spMkLst>
        </pc:spChg>
        <pc:spChg chg="mod">
          <ac:chgData name="" userId="" providerId="" clId="Web-{2DD32309-39FB-49D5-B589-F91537174D86}" dt="2018-02-12T21:10:31.735" v="0"/>
          <ac:spMkLst>
            <pc:docMk/>
            <pc:sldMk cId="0" sldId="277"/>
            <ac:spMk id="65" creationId="{00000000-0000-0000-0000-000000000000}"/>
          </ac:spMkLst>
        </pc:spChg>
        <pc:spChg chg="mod">
          <ac:chgData name="" userId="" providerId="" clId="Web-{2DD32309-39FB-49D5-B589-F91537174D86}" dt="2018-02-12T21:10:31.735" v="0"/>
          <ac:spMkLst>
            <pc:docMk/>
            <pc:sldMk cId="0" sldId="277"/>
            <ac:spMk id="66" creationId="{00000000-0000-0000-0000-000000000000}"/>
          </ac:spMkLst>
        </pc:spChg>
        <pc:spChg chg="mod">
          <ac:chgData name="" userId="" providerId="" clId="Web-{2DD32309-39FB-49D5-B589-F91537174D86}" dt="2018-02-12T21:10:31.735" v="0"/>
          <ac:spMkLst>
            <pc:docMk/>
            <pc:sldMk cId="0" sldId="277"/>
            <ac:spMk id="67" creationId="{00000000-0000-0000-0000-000000000000}"/>
          </ac:spMkLst>
        </pc:spChg>
        <pc:spChg chg="mod">
          <ac:chgData name="" userId="" providerId="" clId="Web-{2DD32309-39FB-49D5-B589-F91537174D86}" dt="2018-02-12T21:10:31.735" v="0"/>
          <ac:spMkLst>
            <pc:docMk/>
            <pc:sldMk cId="0" sldId="277"/>
            <ac:spMk id="68" creationId="{00000000-0000-0000-0000-000000000000}"/>
          </ac:spMkLst>
        </pc:spChg>
        <pc:spChg chg="mod">
          <ac:chgData name="" userId="" providerId="" clId="Web-{2DD32309-39FB-49D5-B589-F91537174D86}" dt="2018-02-12T21:10:31.735" v="0"/>
          <ac:spMkLst>
            <pc:docMk/>
            <pc:sldMk cId="0" sldId="277"/>
            <ac:spMk id="69" creationId="{00000000-0000-0000-0000-000000000000}"/>
          </ac:spMkLst>
        </pc:spChg>
        <pc:spChg chg="mod">
          <ac:chgData name="" userId="" providerId="" clId="Web-{2DD32309-39FB-49D5-B589-F91537174D86}" dt="2018-02-12T21:10:31.735" v="0"/>
          <ac:spMkLst>
            <pc:docMk/>
            <pc:sldMk cId="0" sldId="277"/>
            <ac:spMk id="70" creationId="{00000000-0000-0000-0000-000000000000}"/>
          </ac:spMkLst>
        </pc:spChg>
        <pc:spChg chg="mod">
          <ac:chgData name="" userId="" providerId="" clId="Web-{2DD32309-39FB-49D5-B589-F91537174D86}" dt="2018-02-12T21:10:31.735" v="0"/>
          <ac:spMkLst>
            <pc:docMk/>
            <pc:sldMk cId="0" sldId="277"/>
            <ac:spMk id="71" creationId="{00000000-0000-0000-0000-000000000000}"/>
          </ac:spMkLst>
        </pc:spChg>
        <pc:spChg chg="mod">
          <ac:chgData name="" userId="" providerId="" clId="Web-{2DD32309-39FB-49D5-B589-F91537174D86}" dt="2018-02-12T21:10:31.735" v="0"/>
          <ac:spMkLst>
            <pc:docMk/>
            <pc:sldMk cId="0" sldId="277"/>
            <ac:spMk id="72" creationId="{00000000-0000-0000-0000-000000000000}"/>
          </ac:spMkLst>
        </pc:spChg>
        <pc:spChg chg="mod">
          <ac:chgData name="" userId="" providerId="" clId="Web-{2DD32309-39FB-49D5-B589-F91537174D86}" dt="2018-02-12T21:10:31.735" v="0"/>
          <ac:spMkLst>
            <pc:docMk/>
            <pc:sldMk cId="0" sldId="277"/>
            <ac:spMk id="73" creationId="{00000000-0000-0000-0000-000000000000}"/>
          </ac:spMkLst>
        </pc:spChg>
        <pc:spChg chg="mod">
          <ac:chgData name="" userId="" providerId="" clId="Web-{2DD32309-39FB-49D5-B589-F91537174D86}" dt="2018-02-12T21:10:31.735" v="0"/>
          <ac:spMkLst>
            <pc:docMk/>
            <pc:sldMk cId="0" sldId="277"/>
            <ac:spMk id="74" creationId="{00000000-0000-0000-0000-000000000000}"/>
          </ac:spMkLst>
        </pc:spChg>
        <pc:spChg chg="mod">
          <ac:chgData name="" userId="" providerId="" clId="Web-{2DD32309-39FB-49D5-B589-F91537174D86}" dt="2018-02-12T21:10:31.735" v="0"/>
          <ac:spMkLst>
            <pc:docMk/>
            <pc:sldMk cId="0" sldId="277"/>
            <ac:spMk id="75" creationId="{00000000-0000-0000-0000-000000000000}"/>
          </ac:spMkLst>
        </pc:spChg>
        <pc:spChg chg="mod">
          <ac:chgData name="" userId="" providerId="" clId="Web-{2DD32309-39FB-49D5-B589-F91537174D86}" dt="2018-02-12T21:10:31.735" v="0"/>
          <ac:spMkLst>
            <pc:docMk/>
            <pc:sldMk cId="0" sldId="277"/>
            <ac:spMk id="76" creationId="{00000000-0000-0000-0000-000000000000}"/>
          </ac:spMkLst>
        </pc:spChg>
        <pc:spChg chg="mod">
          <ac:chgData name="" userId="" providerId="" clId="Web-{2DD32309-39FB-49D5-B589-F91537174D86}" dt="2018-02-12T21:10:31.735" v="0"/>
          <ac:spMkLst>
            <pc:docMk/>
            <pc:sldMk cId="0" sldId="277"/>
            <ac:spMk id="77" creationId="{00000000-0000-0000-0000-000000000000}"/>
          </ac:spMkLst>
        </pc:spChg>
        <pc:spChg chg="mod">
          <ac:chgData name="" userId="" providerId="" clId="Web-{2DD32309-39FB-49D5-B589-F91537174D86}" dt="2018-02-12T21:10:31.735" v="0"/>
          <ac:spMkLst>
            <pc:docMk/>
            <pc:sldMk cId="0" sldId="277"/>
            <ac:spMk id="78" creationId="{00000000-0000-0000-0000-000000000000}"/>
          </ac:spMkLst>
        </pc:spChg>
        <pc:spChg chg="mod">
          <ac:chgData name="" userId="" providerId="" clId="Web-{2DD32309-39FB-49D5-B589-F91537174D86}" dt="2018-02-12T21:10:31.735" v="0"/>
          <ac:spMkLst>
            <pc:docMk/>
            <pc:sldMk cId="0" sldId="277"/>
            <ac:spMk id="79" creationId="{00000000-0000-0000-0000-000000000000}"/>
          </ac:spMkLst>
        </pc:spChg>
        <pc:spChg chg="mod">
          <ac:chgData name="" userId="" providerId="" clId="Web-{2DD32309-39FB-49D5-B589-F91537174D86}" dt="2018-02-12T21:10:31.735" v="0"/>
          <ac:spMkLst>
            <pc:docMk/>
            <pc:sldMk cId="0" sldId="277"/>
            <ac:spMk id="80" creationId="{00000000-0000-0000-0000-000000000000}"/>
          </ac:spMkLst>
        </pc:spChg>
        <pc:spChg chg="mod">
          <ac:chgData name="" userId="" providerId="" clId="Web-{2DD32309-39FB-49D5-B589-F91537174D86}" dt="2018-02-12T21:10:31.735" v="0"/>
          <ac:spMkLst>
            <pc:docMk/>
            <pc:sldMk cId="0" sldId="277"/>
            <ac:spMk id="81" creationId="{00000000-0000-0000-0000-000000000000}"/>
          </ac:spMkLst>
        </pc:spChg>
        <pc:spChg chg="mod">
          <ac:chgData name="" userId="" providerId="" clId="Web-{2DD32309-39FB-49D5-B589-F91537174D86}" dt="2018-02-12T21:10:31.735" v="0"/>
          <ac:spMkLst>
            <pc:docMk/>
            <pc:sldMk cId="0" sldId="277"/>
            <ac:spMk id="82" creationId="{00000000-0000-0000-0000-000000000000}"/>
          </ac:spMkLst>
        </pc:spChg>
        <pc:spChg chg="mod">
          <ac:chgData name="" userId="" providerId="" clId="Web-{2DD32309-39FB-49D5-B589-F91537174D86}" dt="2018-02-12T21:10:31.735" v="0"/>
          <ac:spMkLst>
            <pc:docMk/>
            <pc:sldMk cId="0" sldId="277"/>
            <ac:spMk id="83" creationId="{00000000-0000-0000-0000-000000000000}"/>
          </ac:spMkLst>
        </pc:spChg>
        <pc:spChg chg="mod">
          <ac:chgData name="" userId="" providerId="" clId="Web-{2DD32309-39FB-49D5-B589-F91537174D86}" dt="2018-02-12T21:10:31.735" v="0"/>
          <ac:spMkLst>
            <pc:docMk/>
            <pc:sldMk cId="0" sldId="277"/>
            <ac:spMk id="84" creationId="{00000000-0000-0000-0000-000000000000}"/>
          </ac:spMkLst>
        </pc:spChg>
        <pc:spChg chg="mod">
          <ac:chgData name="" userId="" providerId="" clId="Web-{2DD32309-39FB-49D5-B589-F91537174D86}" dt="2018-02-12T21:10:31.735" v="0"/>
          <ac:spMkLst>
            <pc:docMk/>
            <pc:sldMk cId="0" sldId="277"/>
            <ac:spMk id="85" creationId="{00000000-0000-0000-0000-000000000000}"/>
          </ac:spMkLst>
        </pc:spChg>
        <pc:spChg chg="mod">
          <ac:chgData name="" userId="" providerId="" clId="Web-{2DD32309-39FB-49D5-B589-F91537174D86}" dt="2018-02-12T21:10:31.735" v="0"/>
          <ac:spMkLst>
            <pc:docMk/>
            <pc:sldMk cId="0" sldId="277"/>
            <ac:spMk id="86" creationId="{00000000-0000-0000-0000-000000000000}"/>
          </ac:spMkLst>
        </pc:spChg>
        <pc:spChg chg="mod">
          <ac:chgData name="" userId="" providerId="" clId="Web-{2DD32309-39FB-49D5-B589-F91537174D86}" dt="2018-02-12T21:10:31.735" v="0"/>
          <ac:spMkLst>
            <pc:docMk/>
            <pc:sldMk cId="0" sldId="277"/>
            <ac:spMk id="87" creationId="{00000000-0000-0000-0000-000000000000}"/>
          </ac:spMkLst>
        </pc:spChg>
        <pc:spChg chg="mod">
          <ac:chgData name="" userId="" providerId="" clId="Web-{2DD32309-39FB-49D5-B589-F91537174D86}" dt="2018-02-12T21:10:31.735" v="0"/>
          <ac:spMkLst>
            <pc:docMk/>
            <pc:sldMk cId="0" sldId="277"/>
            <ac:spMk id="88" creationId="{00000000-0000-0000-0000-000000000000}"/>
          </ac:spMkLst>
        </pc:spChg>
        <pc:spChg chg="mod">
          <ac:chgData name="" userId="" providerId="" clId="Web-{2DD32309-39FB-49D5-B589-F91537174D86}" dt="2018-02-12T21:10:31.735" v="0"/>
          <ac:spMkLst>
            <pc:docMk/>
            <pc:sldMk cId="0" sldId="277"/>
            <ac:spMk id="89" creationId="{00000000-0000-0000-0000-000000000000}"/>
          </ac:spMkLst>
        </pc:spChg>
        <pc:spChg chg="mod">
          <ac:chgData name="" userId="" providerId="" clId="Web-{2DD32309-39FB-49D5-B589-F91537174D86}" dt="2018-02-12T21:10:31.735" v="0"/>
          <ac:spMkLst>
            <pc:docMk/>
            <pc:sldMk cId="0" sldId="277"/>
            <ac:spMk id="90" creationId="{00000000-0000-0000-0000-000000000000}"/>
          </ac:spMkLst>
        </pc:spChg>
        <pc:spChg chg="mod">
          <ac:chgData name="" userId="" providerId="" clId="Web-{2DD32309-39FB-49D5-B589-F91537174D86}" dt="2018-02-12T21:10:31.735" v="0"/>
          <ac:spMkLst>
            <pc:docMk/>
            <pc:sldMk cId="0" sldId="277"/>
            <ac:spMk id="91" creationId="{00000000-0000-0000-0000-000000000000}"/>
          </ac:spMkLst>
        </pc:spChg>
        <pc:grpChg chg="mod">
          <ac:chgData name="" userId="" providerId="" clId="Web-{2DD32309-39FB-49D5-B589-F91537174D86}" dt="2018-02-12T21:10:31.735" v="0"/>
          <ac:grpSpMkLst>
            <pc:docMk/>
            <pc:sldMk cId="0" sldId="277"/>
            <ac:grpSpMk id="3" creationId="{00000000-0000-0000-0000-000000000000}"/>
          </ac:grpSpMkLst>
        </pc:grpChg>
      </pc:sldChg>
      <pc:sldChg chg="modSp">
        <pc:chgData name="" userId="" providerId="" clId="Web-{2DD32309-39FB-49D5-B589-F91537174D86}" dt="2018-02-12T21:10:31.735" v="0"/>
        <pc:sldMkLst>
          <pc:docMk/>
          <pc:sldMk cId="0" sldId="278"/>
        </pc:sldMkLst>
        <pc:spChg chg="mod">
          <ac:chgData name="" userId="" providerId="" clId="Web-{2DD32309-39FB-49D5-B589-F91537174D86}" dt="2018-02-12T21:10:31.735" v="0"/>
          <ac:spMkLst>
            <pc:docMk/>
            <pc:sldMk cId="0" sldId="278"/>
            <ac:spMk id="9" creationId="{00000000-0000-0000-0000-000000000000}"/>
          </ac:spMkLst>
        </pc:spChg>
        <pc:spChg chg="mod">
          <ac:chgData name="" userId="" providerId="" clId="Web-{2DD32309-39FB-49D5-B589-F91537174D86}" dt="2018-02-12T21:10:31.735" v="0"/>
          <ac:spMkLst>
            <pc:docMk/>
            <pc:sldMk cId="0" sldId="278"/>
            <ac:spMk id="33" creationId="{00000000-0000-0000-0000-000000000000}"/>
          </ac:spMkLst>
        </pc:spChg>
        <pc:spChg chg="mod">
          <ac:chgData name="" userId="" providerId="" clId="Web-{2DD32309-39FB-49D5-B589-F91537174D86}" dt="2018-02-12T21:10:31.735" v="0"/>
          <ac:spMkLst>
            <pc:docMk/>
            <pc:sldMk cId="0" sldId="278"/>
            <ac:spMk id="36" creationId="{00000000-0000-0000-0000-000000000000}"/>
          </ac:spMkLst>
        </pc:spChg>
        <pc:spChg chg="mod">
          <ac:chgData name="" userId="" providerId="" clId="Web-{2DD32309-39FB-49D5-B589-F91537174D86}" dt="2018-02-12T21:10:31.735" v="0"/>
          <ac:spMkLst>
            <pc:docMk/>
            <pc:sldMk cId="0" sldId="278"/>
            <ac:spMk id="37" creationId="{00000000-0000-0000-0000-000000000000}"/>
          </ac:spMkLst>
        </pc:spChg>
        <pc:spChg chg="mod">
          <ac:chgData name="" userId="" providerId="" clId="Web-{2DD32309-39FB-49D5-B589-F91537174D86}" dt="2018-02-12T21:10:31.735" v="0"/>
          <ac:spMkLst>
            <pc:docMk/>
            <pc:sldMk cId="0" sldId="278"/>
            <ac:spMk id="38" creationId="{00000000-0000-0000-0000-000000000000}"/>
          </ac:spMkLst>
        </pc:spChg>
        <pc:spChg chg="mod">
          <ac:chgData name="" userId="" providerId="" clId="Web-{2DD32309-39FB-49D5-B589-F91537174D86}" dt="2018-02-12T21:10:31.735" v="0"/>
          <ac:spMkLst>
            <pc:docMk/>
            <pc:sldMk cId="0" sldId="278"/>
            <ac:spMk id="39" creationId="{00000000-0000-0000-0000-000000000000}"/>
          </ac:spMkLst>
        </pc:spChg>
        <pc:spChg chg="mod">
          <ac:chgData name="" userId="" providerId="" clId="Web-{2DD32309-39FB-49D5-B589-F91537174D86}" dt="2018-02-12T21:10:31.735" v="0"/>
          <ac:spMkLst>
            <pc:docMk/>
            <pc:sldMk cId="0" sldId="278"/>
            <ac:spMk id="40" creationId="{00000000-0000-0000-0000-000000000000}"/>
          </ac:spMkLst>
        </pc:spChg>
        <pc:spChg chg="mod">
          <ac:chgData name="" userId="" providerId="" clId="Web-{2DD32309-39FB-49D5-B589-F91537174D86}" dt="2018-02-12T21:10:31.735" v="0"/>
          <ac:spMkLst>
            <pc:docMk/>
            <pc:sldMk cId="0" sldId="278"/>
            <ac:spMk id="41" creationId="{00000000-0000-0000-0000-000000000000}"/>
          </ac:spMkLst>
        </pc:spChg>
        <pc:spChg chg="mod">
          <ac:chgData name="" userId="" providerId="" clId="Web-{2DD32309-39FB-49D5-B589-F91537174D86}" dt="2018-02-12T21:10:31.735" v="0"/>
          <ac:spMkLst>
            <pc:docMk/>
            <pc:sldMk cId="0" sldId="278"/>
            <ac:spMk id="42" creationId="{00000000-0000-0000-0000-000000000000}"/>
          </ac:spMkLst>
        </pc:spChg>
        <pc:spChg chg="mod">
          <ac:chgData name="" userId="" providerId="" clId="Web-{2DD32309-39FB-49D5-B589-F91537174D86}" dt="2018-02-12T21:10:31.735" v="0"/>
          <ac:spMkLst>
            <pc:docMk/>
            <pc:sldMk cId="0" sldId="278"/>
            <ac:spMk id="43" creationId="{00000000-0000-0000-0000-000000000000}"/>
          </ac:spMkLst>
        </pc:spChg>
        <pc:spChg chg="mod">
          <ac:chgData name="" userId="" providerId="" clId="Web-{2DD32309-39FB-49D5-B589-F91537174D86}" dt="2018-02-12T21:10:31.735" v="0"/>
          <ac:spMkLst>
            <pc:docMk/>
            <pc:sldMk cId="0" sldId="278"/>
            <ac:spMk id="44" creationId="{00000000-0000-0000-0000-000000000000}"/>
          </ac:spMkLst>
        </pc:spChg>
        <pc:spChg chg="mod">
          <ac:chgData name="" userId="" providerId="" clId="Web-{2DD32309-39FB-49D5-B589-F91537174D86}" dt="2018-02-12T21:10:31.735" v="0"/>
          <ac:spMkLst>
            <pc:docMk/>
            <pc:sldMk cId="0" sldId="278"/>
            <ac:spMk id="45" creationId="{00000000-0000-0000-0000-000000000000}"/>
          </ac:spMkLst>
        </pc:spChg>
        <pc:spChg chg="mod">
          <ac:chgData name="" userId="" providerId="" clId="Web-{2DD32309-39FB-49D5-B589-F91537174D86}" dt="2018-02-12T21:10:31.735" v="0"/>
          <ac:spMkLst>
            <pc:docMk/>
            <pc:sldMk cId="0" sldId="278"/>
            <ac:spMk id="46" creationId="{00000000-0000-0000-0000-000000000000}"/>
          </ac:spMkLst>
        </pc:spChg>
        <pc:spChg chg="mod">
          <ac:chgData name="" userId="" providerId="" clId="Web-{2DD32309-39FB-49D5-B589-F91537174D86}" dt="2018-02-12T21:10:31.735" v="0"/>
          <ac:spMkLst>
            <pc:docMk/>
            <pc:sldMk cId="0" sldId="278"/>
            <ac:spMk id="47" creationId="{00000000-0000-0000-0000-000000000000}"/>
          </ac:spMkLst>
        </pc:spChg>
        <pc:spChg chg="mod">
          <ac:chgData name="" userId="" providerId="" clId="Web-{2DD32309-39FB-49D5-B589-F91537174D86}" dt="2018-02-12T21:10:31.735" v="0"/>
          <ac:spMkLst>
            <pc:docMk/>
            <pc:sldMk cId="0" sldId="278"/>
            <ac:spMk id="48" creationId="{00000000-0000-0000-0000-000000000000}"/>
          </ac:spMkLst>
        </pc:spChg>
        <pc:spChg chg="mod">
          <ac:chgData name="" userId="" providerId="" clId="Web-{2DD32309-39FB-49D5-B589-F91537174D86}" dt="2018-02-12T21:10:31.735" v="0"/>
          <ac:spMkLst>
            <pc:docMk/>
            <pc:sldMk cId="0" sldId="278"/>
            <ac:spMk id="49" creationId="{00000000-0000-0000-0000-000000000000}"/>
          </ac:spMkLst>
        </pc:spChg>
        <pc:spChg chg="mod">
          <ac:chgData name="" userId="" providerId="" clId="Web-{2DD32309-39FB-49D5-B589-F91537174D86}" dt="2018-02-12T21:10:31.735" v="0"/>
          <ac:spMkLst>
            <pc:docMk/>
            <pc:sldMk cId="0" sldId="278"/>
            <ac:spMk id="50" creationId="{00000000-0000-0000-0000-000000000000}"/>
          </ac:spMkLst>
        </pc:spChg>
        <pc:spChg chg="mod">
          <ac:chgData name="" userId="" providerId="" clId="Web-{2DD32309-39FB-49D5-B589-F91537174D86}" dt="2018-02-12T21:10:31.735" v="0"/>
          <ac:spMkLst>
            <pc:docMk/>
            <pc:sldMk cId="0" sldId="278"/>
            <ac:spMk id="51" creationId="{00000000-0000-0000-0000-000000000000}"/>
          </ac:spMkLst>
        </pc:spChg>
        <pc:spChg chg="mod">
          <ac:chgData name="" userId="" providerId="" clId="Web-{2DD32309-39FB-49D5-B589-F91537174D86}" dt="2018-02-12T21:10:31.735" v="0"/>
          <ac:spMkLst>
            <pc:docMk/>
            <pc:sldMk cId="0" sldId="278"/>
            <ac:spMk id="52" creationId="{00000000-0000-0000-0000-000000000000}"/>
          </ac:spMkLst>
        </pc:spChg>
        <pc:spChg chg="mod">
          <ac:chgData name="" userId="" providerId="" clId="Web-{2DD32309-39FB-49D5-B589-F91537174D86}" dt="2018-02-12T21:10:31.735" v="0"/>
          <ac:spMkLst>
            <pc:docMk/>
            <pc:sldMk cId="0" sldId="278"/>
            <ac:spMk id="53" creationId="{00000000-0000-0000-0000-000000000000}"/>
          </ac:spMkLst>
        </pc:spChg>
        <pc:spChg chg="mod">
          <ac:chgData name="" userId="" providerId="" clId="Web-{2DD32309-39FB-49D5-B589-F91537174D86}" dt="2018-02-12T21:10:31.735" v="0"/>
          <ac:spMkLst>
            <pc:docMk/>
            <pc:sldMk cId="0" sldId="278"/>
            <ac:spMk id="54" creationId="{00000000-0000-0000-0000-000000000000}"/>
          </ac:spMkLst>
        </pc:spChg>
        <pc:spChg chg="mod">
          <ac:chgData name="" userId="" providerId="" clId="Web-{2DD32309-39FB-49D5-B589-F91537174D86}" dt="2018-02-12T21:10:31.735" v="0"/>
          <ac:spMkLst>
            <pc:docMk/>
            <pc:sldMk cId="0" sldId="278"/>
            <ac:spMk id="55" creationId="{00000000-0000-0000-0000-000000000000}"/>
          </ac:spMkLst>
        </pc:spChg>
        <pc:spChg chg="mod">
          <ac:chgData name="" userId="" providerId="" clId="Web-{2DD32309-39FB-49D5-B589-F91537174D86}" dt="2018-02-12T21:10:31.735" v="0"/>
          <ac:spMkLst>
            <pc:docMk/>
            <pc:sldMk cId="0" sldId="278"/>
            <ac:spMk id="56" creationId="{00000000-0000-0000-0000-000000000000}"/>
          </ac:spMkLst>
        </pc:spChg>
        <pc:spChg chg="mod">
          <ac:chgData name="" userId="" providerId="" clId="Web-{2DD32309-39FB-49D5-B589-F91537174D86}" dt="2018-02-12T21:10:31.735" v="0"/>
          <ac:spMkLst>
            <pc:docMk/>
            <pc:sldMk cId="0" sldId="278"/>
            <ac:spMk id="57" creationId="{00000000-0000-0000-0000-000000000000}"/>
          </ac:spMkLst>
        </pc:spChg>
        <pc:spChg chg="mod">
          <ac:chgData name="" userId="" providerId="" clId="Web-{2DD32309-39FB-49D5-B589-F91537174D86}" dt="2018-02-12T21:10:31.735" v="0"/>
          <ac:spMkLst>
            <pc:docMk/>
            <pc:sldMk cId="0" sldId="278"/>
            <ac:spMk id="58" creationId="{00000000-0000-0000-0000-000000000000}"/>
          </ac:spMkLst>
        </pc:spChg>
        <pc:spChg chg="mod">
          <ac:chgData name="" userId="" providerId="" clId="Web-{2DD32309-39FB-49D5-B589-F91537174D86}" dt="2018-02-12T21:10:31.735" v="0"/>
          <ac:spMkLst>
            <pc:docMk/>
            <pc:sldMk cId="0" sldId="278"/>
            <ac:spMk id="59" creationId="{00000000-0000-0000-0000-000000000000}"/>
          </ac:spMkLst>
        </pc:spChg>
        <pc:spChg chg="mod">
          <ac:chgData name="" userId="" providerId="" clId="Web-{2DD32309-39FB-49D5-B589-F91537174D86}" dt="2018-02-12T21:10:31.735" v="0"/>
          <ac:spMkLst>
            <pc:docMk/>
            <pc:sldMk cId="0" sldId="278"/>
            <ac:spMk id="60" creationId="{00000000-0000-0000-0000-000000000000}"/>
          </ac:spMkLst>
        </pc:spChg>
        <pc:spChg chg="mod">
          <ac:chgData name="" userId="" providerId="" clId="Web-{2DD32309-39FB-49D5-B589-F91537174D86}" dt="2018-02-12T21:10:31.735" v="0"/>
          <ac:spMkLst>
            <pc:docMk/>
            <pc:sldMk cId="0" sldId="278"/>
            <ac:spMk id="61" creationId="{00000000-0000-0000-0000-000000000000}"/>
          </ac:spMkLst>
        </pc:spChg>
        <pc:spChg chg="mod">
          <ac:chgData name="" userId="" providerId="" clId="Web-{2DD32309-39FB-49D5-B589-F91537174D86}" dt="2018-02-12T21:10:31.735" v="0"/>
          <ac:spMkLst>
            <pc:docMk/>
            <pc:sldMk cId="0" sldId="278"/>
            <ac:spMk id="62" creationId="{00000000-0000-0000-0000-000000000000}"/>
          </ac:spMkLst>
        </pc:spChg>
        <pc:spChg chg="mod">
          <ac:chgData name="" userId="" providerId="" clId="Web-{2DD32309-39FB-49D5-B589-F91537174D86}" dt="2018-02-12T21:10:31.735" v="0"/>
          <ac:spMkLst>
            <pc:docMk/>
            <pc:sldMk cId="0" sldId="278"/>
            <ac:spMk id="63" creationId="{00000000-0000-0000-0000-000000000000}"/>
          </ac:spMkLst>
        </pc:spChg>
        <pc:spChg chg="mod">
          <ac:chgData name="" userId="" providerId="" clId="Web-{2DD32309-39FB-49D5-B589-F91537174D86}" dt="2018-02-12T21:10:31.735" v="0"/>
          <ac:spMkLst>
            <pc:docMk/>
            <pc:sldMk cId="0" sldId="278"/>
            <ac:spMk id="64" creationId="{00000000-0000-0000-0000-000000000000}"/>
          </ac:spMkLst>
        </pc:spChg>
        <pc:spChg chg="mod">
          <ac:chgData name="" userId="" providerId="" clId="Web-{2DD32309-39FB-49D5-B589-F91537174D86}" dt="2018-02-12T21:10:31.735" v="0"/>
          <ac:spMkLst>
            <pc:docMk/>
            <pc:sldMk cId="0" sldId="278"/>
            <ac:spMk id="65" creationId="{00000000-0000-0000-0000-000000000000}"/>
          </ac:spMkLst>
        </pc:spChg>
        <pc:spChg chg="mod">
          <ac:chgData name="" userId="" providerId="" clId="Web-{2DD32309-39FB-49D5-B589-F91537174D86}" dt="2018-02-12T21:10:31.735" v="0"/>
          <ac:spMkLst>
            <pc:docMk/>
            <pc:sldMk cId="0" sldId="278"/>
            <ac:spMk id="66" creationId="{00000000-0000-0000-0000-000000000000}"/>
          </ac:spMkLst>
        </pc:spChg>
        <pc:spChg chg="mod">
          <ac:chgData name="" userId="" providerId="" clId="Web-{2DD32309-39FB-49D5-B589-F91537174D86}" dt="2018-02-12T21:10:31.735" v="0"/>
          <ac:spMkLst>
            <pc:docMk/>
            <pc:sldMk cId="0" sldId="278"/>
            <ac:spMk id="67" creationId="{00000000-0000-0000-0000-000000000000}"/>
          </ac:spMkLst>
        </pc:spChg>
        <pc:spChg chg="mod">
          <ac:chgData name="" userId="" providerId="" clId="Web-{2DD32309-39FB-49D5-B589-F91537174D86}" dt="2018-02-12T21:10:31.735" v="0"/>
          <ac:spMkLst>
            <pc:docMk/>
            <pc:sldMk cId="0" sldId="278"/>
            <ac:spMk id="68" creationId="{00000000-0000-0000-0000-000000000000}"/>
          </ac:spMkLst>
        </pc:spChg>
        <pc:spChg chg="mod">
          <ac:chgData name="" userId="" providerId="" clId="Web-{2DD32309-39FB-49D5-B589-F91537174D86}" dt="2018-02-12T21:10:31.735" v="0"/>
          <ac:spMkLst>
            <pc:docMk/>
            <pc:sldMk cId="0" sldId="278"/>
            <ac:spMk id="69" creationId="{00000000-0000-0000-0000-000000000000}"/>
          </ac:spMkLst>
        </pc:spChg>
        <pc:spChg chg="mod">
          <ac:chgData name="" userId="" providerId="" clId="Web-{2DD32309-39FB-49D5-B589-F91537174D86}" dt="2018-02-12T21:10:31.735" v="0"/>
          <ac:spMkLst>
            <pc:docMk/>
            <pc:sldMk cId="0" sldId="278"/>
            <ac:spMk id="70" creationId="{00000000-0000-0000-0000-000000000000}"/>
          </ac:spMkLst>
        </pc:spChg>
        <pc:spChg chg="mod">
          <ac:chgData name="" userId="" providerId="" clId="Web-{2DD32309-39FB-49D5-B589-F91537174D86}" dt="2018-02-12T21:10:31.735" v="0"/>
          <ac:spMkLst>
            <pc:docMk/>
            <pc:sldMk cId="0" sldId="278"/>
            <ac:spMk id="71" creationId="{00000000-0000-0000-0000-000000000000}"/>
          </ac:spMkLst>
        </pc:spChg>
        <pc:spChg chg="mod">
          <ac:chgData name="" userId="" providerId="" clId="Web-{2DD32309-39FB-49D5-B589-F91537174D86}" dt="2018-02-12T21:10:31.735" v="0"/>
          <ac:spMkLst>
            <pc:docMk/>
            <pc:sldMk cId="0" sldId="278"/>
            <ac:spMk id="72" creationId="{00000000-0000-0000-0000-000000000000}"/>
          </ac:spMkLst>
        </pc:spChg>
        <pc:spChg chg="mod">
          <ac:chgData name="" userId="" providerId="" clId="Web-{2DD32309-39FB-49D5-B589-F91537174D86}" dt="2018-02-12T21:10:31.735" v="0"/>
          <ac:spMkLst>
            <pc:docMk/>
            <pc:sldMk cId="0" sldId="278"/>
            <ac:spMk id="73" creationId="{00000000-0000-0000-0000-000000000000}"/>
          </ac:spMkLst>
        </pc:spChg>
        <pc:spChg chg="mod">
          <ac:chgData name="" userId="" providerId="" clId="Web-{2DD32309-39FB-49D5-B589-F91537174D86}" dt="2018-02-12T21:10:31.735" v="0"/>
          <ac:spMkLst>
            <pc:docMk/>
            <pc:sldMk cId="0" sldId="278"/>
            <ac:spMk id="74" creationId="{00000000-0000-0000-0000-000000000000}"/>
          </ac:spMkLst>
        </pc:spChg>
        <pc:spChg chg="mod">
          <ac:chgData name="" userId="" providerId="" clId="Web-{2DD32309-39FB-49D5-B589-F91537174D86}" dt="2018-02-12T21:10:31.735" v="0"/>
          <ac:spMkLst>
            <pc:docMk/>
            <pc:sldMk cId="0" sldId="278"/>
            <ac:spMk id="75" creationId="{00000000-0000-0000-0000-000000000000}"/>
          </ac:spMkLst>
        </pc:spChg>
        <pc:spChg chg="mod">
          <ac:chgData name="" userId="" providerId="" clId="Web-{2DD32309-39FB-49D5-B589-F91537174D86}" dt="2018-02-12T21:10:31.735" v="0"/>
          <ac:spMkLst>
            <pc:docMk/>
            <pc:sldMk cId="0" sldId="278"/>
            <ac:spMk id="76" creationId="{00000000-0000-0000-0000-000000000000}"/>
          </ac:spMkLst>
        </pc:spChg>
        <pc:spChg chg="mod">
          <ac:chgData name="" userId="" providerId="" clId="Web-{2DD32309-39FB-49D5-B589-F91537174D86}" dt="2018-02-12T21:10:31.735" v="0"/>
          <ac:spMkLst>
            <pc:docMk/>
            <pc:sldMk cId="0" sldId="278"/>
            <ac:spMk id="77" creationId="{00000000-0000-0000-0000-000000000000}"/>
          </ac:spMkLst>
        </pc:spChg>
        <pc:spChg chg="mod">
          <ac:chgData name="" userId="" providerId="" clId="Web-{2DD32309-39FB-49D5-B589-F91537174D86}" dt="2018-02-12T21:10:31.735" v="0"/>
          <ac:spMkLst>
            <pc:docMk/>
            <pc:sldMk cId="0" sldId="278"/>
            <ac:spMk id="78" creationId="{00000000-0000-0000-0000-000000000000}"/>
          </ac:spMkLst>
        </pc:spChg>
        <pc:spChg chg="mod">
          <ac:chgData name="" userId="" providerId="" clId="Web-{2DD32309-39FB-49D5-B589-F91537174D86}" dt="2018-02-12T21:10:31.735" v="0"/>
          <ac:spMkLst>
            <pc:docMk/>
            <pc:sldMk cId="0" sldId="278"/>
            <ac:spMk id="79" creationId="{00000000-0000-0000-0000-000000000000}"/>
          </ac:spMkLst>
        </pc:spChg>
        <pc:spChg chg="mod">
          <ac:chgData name="" userId="" providerId="" clId="Web-{2DD32309-39FB-49D5-B589-F91537174D86}" dt="2018-02-12T21:10:31.735" v="0"/>
          <ac:spMkLst>
            <pc:docMk/>
            <pc:sldMk cId="0" sldId="278"/>
            <ac:spMk id="80" creationId="{00000000-0000-0000-0000-000000000000}"/>
          </ac:spMkLst>
        </pc:spChg>
        <pc:spChg chg="mod">
          <ac:chgData name="" userId="" providerId="" clId="Web-{2DD32309-39FB-49D5-B589-F91537174D86}" dt="2018-02-12T21:10:31.735" v="0"/>
          <ac:spMkLst>
            <pc:docMk/>
            <pc:sldMk cId="0" sldId="278"/>
            <ac:spMk id="81" creationId="{00000000-0000-0000-0000-000000000000}"/>
          </ac:spMkLst>
        </pc:spChg>
        <pc:spChg chg="mod">
          <ac:chgData name="" userId="" providerId="" clId="Web-{2DD32309-39FB-49D5-B589-F91537174D86}" dt="2018-02-12T21:10:31.735" v="0"/>
          <ac:spMkLst>
            <pc:docMk/>
            <pc:sldMk cId="0" sldId="278"/>
            <ac:spMk id="82" creationId="{00000000-0000-0000-0000-000000000000}"/>
          </ac:spMkLst>
        </pc:spChg>
        <pc:spChg chg="mod">
          <ac:chgData name="" userId="" providerId="" clId="Web-{2DD32309-39FB-49D5-B589-F91537174D86}" dt="2018-02-12T21:10:31.735" v="0"/>
          <ac:spMkLst>
            <pc:docMk/>
            <pc:sldMk cId="0" sldId="278"/>
            <ac:spMk id="83" creationId="{00000000-0000-0000-0000-000000000000}"/>
          </ac:spMkLst>
        </pc:spChg>
        <pc:spChg chg="mod">
          <ac:chgData name="" userId="" providerId="" clId="Web-{2DD32309-39FB-49D5-B589-F91537174D86}" dt="2018-02-12T21:10:31.735" v="0"/>
          <ac:spMkLst>
            <pc:docMk/>
            <pc:sldMk cId="0" sldId="278"/>
            <ac:spMk id="84" creationId="{00000000-0000-0000-0000-000000000000}"/>
          </ac:spMkLst>
        </pc:spChg>
        <pc:spChg chg="mod">
          <ac:chgData name="" userId="" providerId="" clId="Web-{2DD32309-39FB-49D5-B589-F91537174D86}" dt="2018-02-12T21:10:31.735" v="0"/>
          <ac:spMkLst>
            <pc:docMk/>
            <pc:sldMk cId="0" sldId="278"/>
            <ac:spMk id="85" creationId="{00000000-0000-0000-0000-000000000000}"/>
          </ac:spMkLst>
        </pc:spChg>
        <pc:spChg chg="mod">
          <ac:chgData name="" userId="" providerId="" clId="Web-{2DD32309-39FB-49D5-B589-F91537174D86}" dt="2018-02-12T21:10:31.735" v="0"/>
          <ac:spMkLst>
            <pc:docMk/>
            <pc:sldMk cId="0" sldId="278"/>
            <ac:spMk id="86" creationId="{00000000-0000-0000-0000-000000000000}"/>
          </ac:spMkLst>
        </pc:spChg>
        <pc:spChg chg="mod">
          <ac:chgData name="" userId="" providerId="" clId="Web-{2DD32309-39FB-49D5-B589-F91537174D86}" dt="2018-02-12T21:10:31.735" v="0"/>
          <ac:spMkLst>
            <pc:docMk/>
            <pc:sldMk cId="0" sldId="278"/>
            <ac:spMk id="87" creationId="{00000000-0000-0000-0000-000000000000}"/>
          </ac:spMkLst>
        </pc:spChg>
        <pc:spChg chg="mod">
          <ac:chgData name="" userId="" providerId="" clId="Web-{2DD32309-39FB-49D5-B589-F91537174D86}" dt="2018-02-12T21:10:31.735" v="0"/>
          <ac:spMkLst>
            <pc:docMk/>
            <pc:sldMk cId="0" sldId="278"/>
            <ac:spMk id="88" creationId="{00000000-0000-0000-0000-000000000000}"/>
          </ac:spMkLst>
        </pc:spChg>
        <pc:spChg chg="mod">
          <ac:chgData name="" userId="" providerId="" clId="Web-{2DD32309-39FB-49D5-B589-F91537174D86}" dt="2018-02-12T21:10:31.735" v="0"/>
          <ac:spMkLst>
            <pc:docMk/>
            <pc:sldMk cId="0" sldId="278"/>
            <ac:spMk id="89" creationId="{00000000-0000-0000-0000-000000000000}"/>
          </ac:spMkLst>
        </pc:spChg>
        <pc:spChg chg="mod">
          <ac:chgData name="" userId="" providerId="" clId="Web-{2DD32309-39FB-49D5-B589-F91537174D86}" dt="2018-02-12T21:10:31.735" v="0"/>
          <ac:spMkLst>
            <pc:docMk/>
            <pc:sldMk cId="0" sldId="278"/>
            <ac:spMk id="90" creationId="{00000000-0000-0000-0000-000000000000}"/>
          </ac:spMkLst>
        </pc:spChg>
        <pc:spChg chg="mod">
          <ac:chgData name="" userId="" providerId="" clId="Web-{2DD32309-39FB-49D5-B589-F91537174D86}" dt="2018-02-12T21:10:31.735" v="0"/>
          <ac:spMkLst>
            <pc:docMk/>
            <pc:sldMk cId="0" sldId="278"/>
            <ac:spMk id="91" creationId="{00000000-0000-0000-0000-000000000000}"/>
          </ac:spMkLst>
        </pc:spChg>
        <pc:spChg chg="mod">
          <ac:chgData name="" userId="" providerId="" clId="Web-{2DD32309-39FB-49D5-B589-F91537174D86}" dt="2018-02-12T21:10:31.735" v="0"/>
          <ac:spMkLst>
            <pc:docMk/>
            <pc:sldMk cId="0" sldId="278"/>
            <ac:spMk id="92" creationId="{00000000-0000-0000-0000-000000000000}"/>
          </ac:spMkLst>
        </pc:spChg>
        <pc:spChg chg="mod">
          <ac:chgData name="" userId="" providerId="" clId="Web-{2DD32309-39FB-49D5-B589-F91537174D86}" dt="2018-02-12T21:10:31.735" v="0"/>
          <ac:spMkLst>
            <pc:docMk/>
            <pc:sldMk cId="0" sldId="278"/>
            <ac:spMk id="93" creationId="{00000000-0000-0000-0000-000000000000}"/>
          </ac:spMkLst>
        </pc:spChg>
        <pc:grpChg chg="mod">
          <ac:chgData name="" userId="" providerId="" clId="Web-{2DD32309-39FB-49D5-B589-F91537174D86}" dt="2018-02-12T21:10:31.735" v="0"/>
          <ac:grpSpMkLst>
            <pc:docMk/>
            <pc:sldMk cId="0" sldId="278"/>
            <ac:grpSpMk id="3" creationId="{00000000-0000-0000-0000-000000000000}"/>
          </ac:grpSpMkLst>
        </pc:grpChg>
      </pc:sldChg>
      <pc:sldChg chg="modSp">
        <pc:chgData name="" userId="" providerId="" clId="Web-{2DD32309-39FB-49D5-B589-F91537174D86}" dt="2018-02-12T21:10:31.735" v="0"/>
        <pc:sldMkLst>
          <pc:docMk/>
          <pc:sldMk cId="0" sldId="279"/>
        </pc:sldMkLst>
        <pc:spChg chg="mod">
          <ac:chgData name="" userId="" providerId="" clId="Web-{2DD32309-39FB-49D5-B589-F91537174D86}" dt="2018-02-12T21:10:31.735" v="0"/>
          <ac:spMkLst>
            <pc:docMk/>
            <pc:sldMk cId="0" sldId="279"/>
            <ac:spMk id="10" creationId="{00000000-0000-0000-0000-000000000000}"/>
          </ac:spMkLst>
        </pc:spChg>
        <pc:spChg chg="mod">
          <ac:chgData name="" userId="" providerId="" clId="Web-{2DD32309-39FB-49D5-B589-F91537174D86}" dt="2018-02-12T21:10:31.735" v="0"/>
          <ac:spMkLst>
            <pc:docMk/>
            <pc:sldMk cId="0" sldId="279"/>
            <ac:spMk id="11" creationId="{00000000-0000-0000-0000-000000000000}"/>
          </ac:spMkLst>
        </pc:spChg>
        <pc:spChg chg="mod">
          <ac:chgData name="" userId="" providerId="" clId="Web-{2DD32309-39FB-49D5-B589-F91537174D86}" dt="2018-02-12T21:10:31.735" v="0"/>
          <ac:spMkLst>
            <pc:docMk/>
            <pc:sldMk cId="0" sldId="279"/>
            <ac:spMk id="84" creationId="{00000000-0000-0000-0000-000000000000}"/>
          </ac:spMkLst>
        </pc:spChg>
        <pc:spChg chg="mod">
          <ac:chgData name="" userId="" providerId="" clId="Web-{2DD32309-39FB-49D5-B589-F91537174D86}" dt="2018-02-12T21:10:31.735" v="0"/>
          <ac:spMkLst>
            <pc:docMk/>
            <pc:sldMk cId="0" sldId="279"/>
            <ac:spMk id="86" creationId="{00000000-0000-0000-0000-000000000000}"/>
          </ac:spMkLst>
        </pc:spChg>
        <pc:spChg chg="mod">
          <ac:chgData name="" userId="" providerId="" clId="Web-{2DD32309-39FB-49D5-B589-F91537174D86}" dt="2018-02-12T21:10:31.735" v="0"/>
          <ac:spMkLst>
            <pc:docMk/>
            <pc:sldMk cId="0" sldId="279"/>
            <ac:spMk id="87" creationId="{00000000-0000-0000-0000-000000000000}"/>
          </ac:spMkLst>
        </pc:spChg>
        <pc:spChg chg="mod">
          <ac:chgData name="" userId="" providerId="" clId="Web-{2DD32309-39FB-49D5-B589-F91537174D86}" dt="2018-02-12T21:10:31.735" v="0"/>
          <ac:spMkLst>
            <pc:docMk/>
            <pc:sldMk cId="0" sldId="279"/>
            <ac:spMk id="88" creationId="{00000000-0000-0000-0000-000000000000}"/>
          </ac:spMkLst>
        </pc:spChg>
        <pc:spChg chg="mod">
          <ac:chgData name="" userId="" providerId="" clId="Web-{2DD32309-39FB-49D5-B589-F91537174D86}" dt="2018-02-12T21:10:31.735" v="0"/>
          <ac:spMkLst>
            <pc:docMk/>
            <pc:sldMk cId="0" sldId="279"/>
            <ac:spMk id="89" creationId="{00000000-0000-0000-0000-000000000000}"/>
          </ac:spMkLst>
        </pc:spChg>
        <pc:spChg chg="mod">
          <ac:chgData name="" userId="" providerId="" clId="Web-{2DD32309-39FB-49D5-B589-F91537174D86}" dt="2018-02-12T21:10:31.735" v="0"/>
          <ac:spMkLst>
            <pc:docMk/>
            <pc:sldMk cId="0" sldId="279"/>
            <ac:spMk id="91" creationId="{00000000-0000-0000-0000-000000000000}"/>
          </ac:spMkLst>
        </pc:spChg>
        <pc:spChg chg="mod">
          <ac:chgData name="" userId="" providerId="" clId="Web-{2DD32309-39FB-49D5-B589-F91537174D86}" dt="2018-02-12T21:10:31.735" v="0"/>
          <ac:spMkLst>
            <pc:docMk/>
            <pc:sldMk cId="0" sldId="279"/>
            <ac:spMk id="94" creationId="{00000000-0000-0000-0000-000000000000}"/>
          </ac:spMkLst>
        </pc:spChg>
        <pc:spChg chg="mod">
          <ac:chgData name="" userId="" providerId="" clId="Web-{2DD32309-39FB-49D5-B589-F91537174D86}" dt="2018-02-12T21:10:31.735" v="0"/>
          <ac:spMkLst>
            <pc:docMk/>
            <pc:sldMk cId="0" sldId="279"/>
            <ac:spMk id="96" creationId="{00000000-0000-0000-0000-000000000000}"/>
          </ac:spMkLst>
        </pc:spChg>
        <pc:spChg chg="mod">
          <ac:chgData name="" userId="" providerId="" clId="Web-{2DD32309-39FB-49D5-B589-F91537174D86}" dt="2018-02-12T21:10:31.735" v="0"/>
          <ac:spMkLst>
            <pc:docMk/>
            <pc:sldMk cId="0" sldId="279"/>
            <ac:spMk id="100" creationId="{00000000-0000-0000-0000-000000000000}"/>
          </ac:spMkLst>
        </pc:spChg>
        <pc:spChg chg="mod">
          <ac:chgData name="" userId="" providerId="" clId="Web-{2DD32309-39FB-49D5-B589-F91537174D86}" dt="2018-02-12T21:10:31.735" v="0"/>
          <ac:spMkLst>
            <pc:docMk/>
            <pc:sldMk cId="0" sldId="279"/>
            <ac:spMk id="101" creationId="{00000000-0000-0000-0000-000000000000}"/>
          </ac:spMkLst>
        </pc:spChg>
        <pc:spChg chg="mod">
          <ac:chgData name="" userId="" providerId="" clId="Web-{2DD32309-39FB-49D5-B589-F91537174D86}" dt="2018-02-12T21:10:31.735" v="0"/>
          <ac:spMkLst>
            <pc:docMk/>
            <pc:sldMk cId="0" sldId="279"/>
            <ac:spMk id="102" creationId="{00000000-0000-0000-0000-000000000000}"/>
          </ac:spMkLst>
        </pc:spChg>
        <pc:spChg chg="mod">
          <ac:chgData name="" userId="" providerId="" clId="Web-{2DD32309-39FB-49D5-B589-F91537174D86}" dt="2018-02-12T21:10:31.735" v="0"/>
          <ac:spMkLst>
            <pc:docMk/>
            <pc:sldMk cId="0" sldId="279"/>
            <ac:spMk id="103" creationId="{00000000-0000-0000-0000-000000000000}"/>
          </ac:spMkLst>
        </pc:spChg>
        <pc:spChg chg="mod">
          <ac:chgData name="" userId="" providerId="" clId="Web-{2DD32309-39FB-49D5-B589-F91537174D86}" dt="2018-02-12T21:10:31.735" v="0"/>
          <ac:spMkLst>
            <pc:docMk/>
            <pc:sldMk cId="0" sldId="279"/>
            <ac:spMk id="104" creationId="{00000000-0000-0000-0000-000000000000}"/>
          </ac:spMkLst>
        </pc:spChg>
        <pc:spChg chg="mod">
          <ac:chgData name="" userId="" providerId="" clId="Web-{2DD32309-39FB-49D5-B589-F91537174D86}" dt="2018-02-12T21:10:31.735" v="0"/>
          <ac:spMkLst>
            <pc:docMk/>
            <pc:sldMk cId="0" sldId="279"/>
            <ac:spMk id="105" creationId="{00000000-0000-0000-0000-000000000000}"/>
          </ac:spMkLst>
        </pc:spChg>
        <pc:spChg chg="mod">
          <ac:chgData name="" userId="" providerId="" clId="Web-{2DD32309-39FB-49D5-B589-F91537174D86}" dt="2018-02-12T21:10:31.735" v="0"/>
          <ac:spMkLst>
            <pc:docMk/>
            <pc:sldMk cId="0" sldId="279"/>
            <ac:spMk id="106" creationId="{00000000-0000-0000-0000-000000000000}"/>
          </ac:spMkLst>
        </pc:spChg>
        <pc:spChg chg="mod">
          <ac:chgData name="" userId="" providerId="" clId="Web-{2DD32309-39FB-49D5-B589-F91537174D86}" dt="2018-02-12T21:10:31.735" v="0"/>
          <ac:spMkLst>
            <pc:docMk/>
            <pc:sldMk cId="0" sldId="279"/>
            <ac:spMk id="107" creationId="{00000000-0000-0000-0000-000000000000}"/>
          </ac:spMkLst>
        </pc:spChg>
        <pc:spChg chg="mod">
          <ac:chgData name="" userId="" providerId="" clId="Web-{2DD32309-39FB-49D5-B589-F91537174D86}" dt="2018-02-12T21:10:31.735" v="0"/>
          <ac:spMkLst>
            <pc:docMk/>
            <pc:sldMk cId="0" sldId="279"/>
            <ac:spMk id="108" creationId="{00000000-0000-0000-0000-000000000000}"/>
          </ac:spMkLst>
        </pc:spChg>
        <pc:spChg chg="mod">
          <ac:chgData name="" userId="" providerId="" clId="Web-{2DD32309-39FB-49D5-B589-F91537174D86}" dt="2018-02-12T21:10:31.735" v="0"/>
          <ac:spMkLst>
            <pc:docMk/>
            <pc:sldMk cId="0" sldId="279"/>
            <ac:spMk id="109" creationId="{00000000-0000-0000-0000-000000000000}"/>
          </ac:spMkLst>
        </pc:spChg>
        <pc:spChg chg="mod">
          <ac:chgData name="" userId="" providerId="" clId="Web-{2DD32309-39FB-49D5-B589-F91537174D86}" dt="2018-02-12T21:10:31.735" v="0"/>
          <ac:spMkLst>
            <pc:docMk/>
            <pc:sldMk cId="0" sldId="279"/>
            <ac:spMk id="110" creationId="{00000000-0000-0000-0000-000000000000}"/>
          </ac:spMkLst>
        </pc:spChg>
        <pc:spChg chg="mod">
          <ac:chgData name="" userId="" providerId="" clId="Web-{2DD32309-39FB-49D5-B589-F91537174D86}" dt="2018-02-12T21:10:31.735" v="0"/>
          <ac:spMkLst>
            <pc:docMk/>
            <pc:sldMk cId="0" sldId="279"/>
            <ac:spMk id="112" creationId="{00000000-0000-0000-0000-000000000000}"/>
          </ac:spMkLst>
        </pc:spChg>
        <pc:spChg chg="mod">
          <ac:chgData name="" userId="" providerId="" clId="Web-{2DD32309-39FB-49D5-B589-F91537174D86}" dt="2018-02-12T21:10:31.735" v="0"/>
          <ac:spMkLst>
            <pc:docMk/>
            <pc:sldMk cId="0" sldId="279"/>
            <ac:spMk id="113" creationId="{00000000-0000-0000-0000-000000000000}"/>
          </ac:spMkLst>
        </pc:spChg>
        <pc:spChg chg="mod">
          <ac:chgData name="" userId="" providerId="" clId="Web-{2DD32309-39FB-49D5-B589-F91537174D86}" dt="2018-02-12T21:10:31.735" v="0"/>
          <ac:spMkLst>
            <pc:docMk/>
            <pc:sldMk cId="0" sldId="279"/>
            <ac:spMk id="114" creationId="{00000000-0000-0000-0000-000000000000}"/>
          </ac:spMkLst>
        </pc:spChg>
        <pc:spChg chg="mod">
          <ac:chgData name="" userId="" providerId="" clId="Web-{2DD32309-39FB-49D5-B589-F91537174D86}" dt="2018-02-12T21:10:31.735" v="0"/>
          <ac:spMkLst>
            <pc:docMk/>
            <pc:sldMk cId="0" sldId="279"/>
            <ac:spMk id="115" creationId="{00000000-0000-0000-0000-000000000000}"/>
          </ac:spMkLst>
        </pc:spChg>
        <pc:spChg chg="mod">
          <ac:chgData name="" userId="" providerId="" clId="Web-{2DD32309-39FB-49D5-B589-F91537174D86}" dt="2018-02-12T21:10:31.735" v="0"/>
          <ac:spMkLst>
            <pc:docMk/>
            <pc:sldMk cId="0" sldId="279"/>
            <ac:spMk id="116" creationId="{00000000-0000-0000-0000-000000000000}"/>
          </ac:spMkLst>
        </pc:spChg>
        <pc:spChg chg="mod">
          <ac:chgData name="" userId="" providerId="" clId="Web-{2DD32309-39FB-49D5-B589-F91537174D86}" dt="2018-02-12T21:10:31.735" v="0"/>
          <ac:spMkLst>
            <pc:docMk/>
            <pc:sldMk cId="0" sldId="279"/>
            <ac:spMk id="119" creationId="{00000000-0000-0000-0000-000000000000}"/>
          </ac:spMkLst>
        </pc:spChg>
        <pc:spChg chg="mod">
          <ac:chgData name="" userId="" providerId="" clId="Web-{2DD32309-39FB-49D5-B589-F91537174D86}" dt="2018-02-12T21:10:31.735" v="0"/>
          <ac:spMkLst>
            <pc:docMk/>
            <pc:sldMk cId="0" sldId="279"/>
            <ac:spMk id="120" creationId="{00000000-0000-0000-0000-000000000000}"/>
          </ac:spMkLst>
        </pc:spChg>
        <pc:spChg chg="mod">
          <ac:chgData name="" userId="" providerId="" clId="Web-{2DD32309-39FB-49D5-B589-F91537174D86}" dt="2018-02-12T21:10:31.735" v="0"/>
          <ac:spMkLst>
            <pc:docMk/>
            <pc:sldMk cId="0" sldId="279"/>
            <ac:spMk id="124" creationId="{00000000-0000-0000-0000-000000000000}"/>
          </ac:spMkLst>
        </pc:spChg>
        <pc:spChg chg="mod">
          <ac:chgData name="" userId="" providerId="" clId="Web-{2DD32309-39FB-49D5-B589-F91537174D86}" dt="2018-02-12T21:10:31.735" v="0"/>
          <ac:spMkLst>
            <pc:docMk/>
            <pc:sldMk cId="0" sldId="279"/>
            <ac:spMk id="125" creationId="{00000000-0000-0000-0000-000000000000}"/>
          </ac:spMkLst>
        </pc:spChg>
        <pc:spChg chg="mod">
          <ac:chgData name="" userId="" providerId="" clId="Web-{2DD32309-39FB-49D5-B589-F91537174D86}" dt="2018-02-12T21:10:31.735" v="0"/>
          <ac:spMkLst>
            <pc:docMk/>
            <pc:sldMk cId="0" sldId="279"/>
            <ac:spMk id="126" creationId="{00000000-0000-0000-0000-000000000000}"/>
          </ac:spMkLst>
        </pc:spChg>
        <pc:spChg chg="mod">
          <ac:chgData name="" userId="" providerId="" clId="Web-{2DD32309-39FB-49D5-B589-F91537174D86}" dt="2018-02-12T21:10:31.735" v="0"/>
          <ac:spMkLst>
            <pc:docMk/>
            <pc:sldMk cId="0" sldId="279"/>
            <ac:spMk id="127" creationId="{00000000-0000-0000-0000-000000000000}"/>
          </ac:spMkLst>
        </pc:spChg>
        <pc:spChg chg="mod">
          <ac:chgData name="" userId="" providerId="" clId="Web-{2DD32309-39FB-49D5-B589-F91537174D86}" dt="2018-02-12T21:10:31.735" v="0"/>
          <ac:spMkLst>
            <pc:docMk/>
            <pc:sldMk cId="0" sldId="279"/>
            <ac:spMk id="128" creationId="{00000000-0000-0000-0000-000000000000}"/>
          </ac:spMkLst>
        </pc:spChg>
        <pc:spChg chg="mod">
          <ac:chgData name="" userId="" providerId="" clId="Web-{2DD32309-39FB-49D5-B589-F91537174D86}" dt="2018-02-12T21:10:31.735" v="0"/>
          <ac:spMkLst>
            <pc:docMk/>
            <pc:sldMk cId="0" sldId="279"/>
            <ac:spMk id="129" creationId="{00000000-0000-0000-0000-000000000000}"/>
          </ac:spMkLst>
        </pc:spChg>
        <pc:spChg chg="mod">
          <ac:chgData name="" userId="" providerId="" clId="Web-{2DD32309-39FB-49D5-B589-F91537174D86}" dt="2018-02-12T21:10:31.735" v="0"/>
          <ac:spMkLst>
            <pc:docMk/>
            <pc:sldMk cId="0" sldId="279"/>
            <ac:spMk id="130" creationId="{00000000-0000-0000-0000-000000000000}"/>
          </ac:spMkLst>
        </pc:spChg>
        <pc:spChg chg="mod">
          <ac:chgData name="" userId="" providerId="" clId="Web-{2DD32309-39FB-49D5-B589-F91537174D86}" dt="2018-02-12T21:10:31.735" v="0"/>
          <ac:spMkLst>
            <pc:docMk/>
            <pc:sldMk cId="0" sldId="279"/>
            <ac:spMk id="131" creationId="{00000000-0000-0000-0000-000000000000}"/>
          </ac:spMkLst>
        </pc:spChg>
        <pc:spChg chg="mod">
          <ac:chgData name="" userId="" providerId="" clId="Web-{2DD32309-39FB-49D5-B589-F91537174D86}" dt="2018-02-12T21:10:31.735" v="0"/>
          <ac:spMkLst>
            <pc:docMk/>
            <pc:sldMk cId="0" sldId="279"/>
            <ac:spMk id="132" creationId="{00000000-0000-0000-0000-000000000000}"/>
          </ac:spMkLst>
        </pc:spChg>
        <pc:spChg chg="mod">
          <ac:chgData name="" userId="" providerId="" clId="Web-{2DD32309-39FB-49D5-B589-F91537174D86}" dt="2018-02-12T21:10:31.735" v="0"/>
          <ac:spMkLst>
            <pc:docMk/>
            <pc:sldMk cId="0" sldId="279"/>
            <ac:spMk id="133" creationId="{00000000-0000-0000-0000-000000000000}"/>
          </ac:spMkLst>
        </pc:spChg>
        <pc:spChg chg="mod">
          <ac:chgData name="" userId="" providerId="" clId="Web-{2DD32309-39FB-49D5-B589-F91537174D86}" dt="2018-02-12T21:10:31.735" v="0"/>
          <ac:spMkLst>
            <pc:docMk/>
            <pc:sldMk cId="0" sldId="279"/>
            <ac:spMk id="134" creationId="{00000000-0000-0000-0000-000000000000}"/>
          </ac:spMkLst>
        </pc:spChg>
        <pc:spChg chg="mod">
          <ac:chgData name="" userId="" providerId="" clId="Web-{2DD32309-39FB-49D5-B589-F91537174D86}" dt="2018-02-12T21:10:31.735" v="0"/>
          <ac:spMkLst>
            <pc:docMk/>
            <pc:sldMk cId="0" sldId="279"/>
            <ac:spMk id="135" creationId="{00000000-0000-0000-0000-000000000000}"/>
          </ac:spMkLst>
        </pc:spChg>
        <pc:spChg chg="mod">
          <ac:chgData name="" userId="" providerId="" clId="Web-{2DD32309-39FB-49D5-B589-F91537174D86}" dt="2018-02-12T21:10:31.735" v="0"/>
          <ac:spMkLst>
            <pc:docMk/>
            <pc:sldMk cId="0" sldId="279"/>
            <ac:spMk id="136" creationId="{00000000-0000-0000-0000-000000000000}"/>
          </ac:spMkLst>
        </pc:spChg>
        <pc:spChg chg="mod">
          <ac:chgData name="" userId="" providerId="" clId="Web-{2DD32309-39FB-49D5-B589-F91537174D86}" dt="2018-02-12T21:10:31.735" v="0"/>
          <ac:spMkLst>
            <pc:docMk/>
            <pc:sldMk cId="0" sldId="279"/>
            <ac:spMk id="138" creationId="{00000000-0000-0000-0000-000000000000}"/>
          </ac:spMkLst>
        </pc:spChg>
        <pc:spChg chg="mod">
          <ac:chgData name="" userId="" providerId="" clId="Web-{2DD32309-39FB-49D5-B589-F91537174D86}" dt="2018-02-12T21:10:31.735" v="0"/>
          <ac:spMkLst>
            <pc:docMk/>
            <pc:sldMk cId="0" sldId="279"/>
            <ac:spMk id="139" creationId="{00000000-0000-0000-0000-000000000000}"/>
          </ac:spMkLst>
        </pc:spChg>
        <pc:spChg chg="mod">
          <ac:chgData name="" userId="" providerId="" clId="Web-{2DD32309-39FB-49D5-B589-F91537174D86}" dt="2018-02-12T21:10:31.735" v="0"/>
          <ac:spMkLst>
            <pc:docMk/>
            <pc:sldMk cId="0" sldId="279"/>
            <ac:spMk id="140" creationId="{00000000-0000-0000-0000-000000000000}"/>
          </ac:spMkLst>
        </pc:spChg>
        <pc:spChg chg="mod">
          <ac:chgData name="" userId="" providerId="" clId="Web-{2DD32309-39FB-49D5-B589-F91537174D86}" dt="2018-02-12T21:10:31.735" v="0"/>
          <ac:spMkLst>
            <pc:docMk/>
            <pc:sldMk cId="0" sldId="279"/>
            <ac:spMk id="142" creationId="{00000000-0000-0000-0000-000000000000}"/>
          </ac:spMkLst>
        </pc:spChg>
        <pc:spChg chg="mod">
          <ac:chgData name="" userId="" providerId="" clId="Web-{2DD32309-39FB-49D5-B589-F91537174D86}" dt="2018-02-12T21:10:31.735" v="0"/>
          <ac:spMkLst>
            <pc:docMk/>
            <pc:sldMk cId="0" sldId="279"/>
            <ac:spMk id="143" creationId="{00000000-0000-0000-0000-000000000000}"/>
          </ac:spMkLst>
        </pc:spChg>
        <pc:spChg chg="mod">
          <ac:chgData name="" userId="" providerId="" clId="Web-{2DD32309-39FB-49D5-B589-F91537174D86}" dt="2018-02-12T21:10:31.735" v="0"/>
          <ac:spMkLst>
            <pc:docMk/>
            <pc:sldMk cId="0" sldId="279"/>
            <ac:spMk id="144" creationId="{00000000-0000-0000-0000-000000000000}"/>
          </ac:spMkLst>
        </pc:spChg>
        <pc:spChg chg="mod">
          <ac:chgData name="" userId="" providerId="" clId="Web-{2DD32309-39FB-49D5-B589-F91537174D86}" dt="2018-02-12T21:10:31.735" v="0"/>
          <ac:spMkLst>
            <pc:docMk/>
            <pc:sldMk cId="0" sldId="279"/>
            <ac:spMk id="145" creationId="{00000000-0000-0000-0000-000000000000}"/>
          </ac:spMkLst>
        </pc:spChg>
        <pc:spChg chg="mod">
          <ac:chgData name="" userId="" providerId="" clId="Web-{2DD32309-39FB-49D5-B589-F91537174D86}" dt="2018-02-12T21:10:31.735" v="0"/>
          <ac:spMkLst>
            <pc:docMk/>
            <pc:sldMk cId="0" sldId="279"/>
            <ac:spMk id="146" creationId="{00000000-0000-0000-0000-000000000000}"/>
          </ac:spMkLst>
        </pc:spChg>
        <pc:spChg chg="mod">
          <ac:chgData name="" userId="" providerId="" clId="Web-{2DD32309-39FB-49D5-B589-F91537174D86}" dt="2018-02-12T21:10:31.735" v="0"/>
          <ac:spMkLst>
            <pc:docMk/>
            <pc:sldMk cId="0" sldId="279"/>
            <ac:spMk id="147" creationId="{00000000-0000-0000-0000-000000000000}"/>
          </ac:spMkLst>
        </pc:spChg>
        <pc:spChg chg="mod">
          <ac:chgData name="" userId="" providerId="" clId="Web-{2DD32309-39FB-49D5-B589-F91537174D86}" dt="2018-02-12T21:10:31.735" v="0"/>
          <ac:spMkLst>
            <pc:docMk/>
            <pc:sldMk cId="0" sldId="279"/>
            <ac:spMk id="150" creationId="{00000000-0000-0000-0000-000000000000}"/>
          </ac:spMkLst>
        </pc:spChg>
        <pc:spChg chg="mod">
          <ac:chgData name="" userId="" providerId="" clId="Web-{2DD32309-39FB-49D5-B589-F91537174D86}" dt="2018-02-12T21:10:31.735" v="0"/>
          <ac:spMkLst>
            <pc:docMk/>
            <pc:sldMk cId="0" sldId="279"/>
            <ac:spMk id="151" creationId="{00000000-0000-0000-0000-000000000000}"/>
          </ac:spMkLst>
        </pc:spChg>
        <pc:spChg chg="mod">
          <ac:chgData name="" userId="" providerId="" clId="Web-{2DD32309-39FB-49D5-B589-F91537174D86}" dt="2018-02-12T21:10:31.735" v="0"/>
          <ac:spMkLst>
            <pc:docMk/>
            <pc:sldMk cId="0" sldId="279"/>
            <ac:spMk id="152" creationId="{00000000-0000-0000-0000-000000000000}"/>
          </ac:spMkLst>
        </pc:spChg>
        <pc:spChg chg="mod">
          <ac:chgData name="" userId="" providerId="" clId="Web-{2DD32309-39FB-49D5-B589-F91537174D86}" dt="2018-02-12T21:10:31.735" v="0"/>
          <ac:spMkLst>
            <pc:docMk/>
            <pc:sldMk cId="0" sldId="279"/>
            <ac:spMk id="153" creationId="{00000000-0000-0000-0000-000000000000}"/>
          </ac:spMkLst>
        </pc:spChg>
        <pc:spChg chg="mod">
          <ac:chgData name="" userId="" providerId="" clId="Web-{2DD32309-39FB-49D5-B589-F91537174D86}" dt="2018-02-12T21:10:31.735" v="0"/>
          <ac:spMkLst>
            <pc:docMk/>
            <pc:sldMk cId="0" sldId="279"/>
            <ac:spMk id="161" creationId="{00000000-0000-0000-0000-000000000000}"/>
          </ac:spMkLst>
        </pc:spChg>
        <pc:spChg chg="mod">
          <ac:chgData name="" userId="" providerId="" clId="Web-{2DD32309-39FB-49D5-B589-F91537174D86}" dt="2018-02-12T21:10:31.735" v="0"/>
          <ac:spMkLst>
            <pc:docMk/>
            <pc:sldMk cId="0" sldId="279"/>
            <ac:spMk id="168" creationId="{00000000-0000-0000-0000-000000000000}"/>
          </ac:spMkLst>
        </pc:spChg>
        <pc:spChg chg="mod">
          <ac:chgData name="" userId="" providerId="" clId="Web-{2DD32309-39FB-49D5-B589-F91537174D86}" dt="2018-02-12T21:10:31.735" v="0"/>
          <ac:spMkLst>
            <pc:docMk/>
            <pc:sldMk cId="0" sldId="279"/>
            <ac:spMk id="175" creationId="{00000000-0000-0000-0000-000000000000}"/>
          </ac:spMkLst>
        </pc:spChg>
        <pc:spChg chg="mod">
          <ac:chgData name="" userId="" providerId="" clId="Web-{2DD32309-39FB-49D5-B589-F91537174D86}" dt="2018-02-12T21:10:31.735" v="0"/>
          <ac:spMkLst>
            <pc:docMk/>
            <pc:sldMk cId="0" sldId="279"/>
            <ac:spMk id="176" creationId="{00000000-0000-0000-0000-000000000000}"/>
          </ac:spMkLst>
        </pc:spChg>
        <pc:spChg chg="mod">
          <ac:chgData name="" userId="" providerId="" clId="Web-{2DD32309-39FB-49D5-B589-F91537174D86}" dt="2018-02-12T21:10:31.735" v="0"/>
          <ac:spMkLst>
            <pc:docMk/>
            <pc:sldMk cId="0" sldId="279"/>
            <ac:spMk id="177" creationId="{00000000-0000-0000-0000-000000000000}"/>
          </ac:spMkLst>
        </pc:spChg>
        <pc:spChg chg="mod">
          <ac:chgData name="" userId="" providerId="" clId="Web-{2DD32309-39FB-49D5-B589-F91537174D86}" dt="2018-02-12T21:10:31.735" v="0"/>
          <ac:spMkLst>
            <pc:docMk/>
            <pc:sldMk cId="0" sldId="279"/>
            <ac:spMk id="178" creationId="{00000000-0000-0000-0000-000000000000}"/>
          </ac:spMkLst>
        </pc:spChg>
        <pc:spChg chg="mod">
          <ac:chgData name="" userId="" providerId="" clId="Web-{2DD32309-39FB-49D5-B589-F91537174D86}" dt="2018-02-12T21:10:31.735" v="0"/>
          <ac:spMkLst>
            <pc:docMk/>
            <pc:sldMk cId="0" sldId="279"/>
            <ac:spMk id="179" creationId="{00000000-0000-0000-0000-000000000000}"/>
          </ac:spMkLst>
        </pc:spChg>
        <pc:spChg chg="mod">
          <ac:chgData name="" userId="" providerId="" clId="Web-{2DD32309-39FB-49D5-B589-F91537174D86}" dt="2018-02-12T21:10:31.735" v="0"/>
          <ac:spMkLst>
            <pc:docMk/>
            <pc:sldMk cId="0" sldId="279"/>
            <ac:spMk id="181" creationId="{00000000-0000-0000-0000-000000000000}"/>
          </ac:spMkLst>
        </pc:spChg>
        <pc:spChg chg="mod">
          <ac:chgData name="" userId="" providerId="" clId="Web-{2DD32309-39FB-49D5-B589-F91537174D86}" dt="2018-02-12T21:10:31.735" v="0"/>
          <ac:spMkLst>
            <pc:docMk/>
            <pc:sldMk cId="0" sldId="279"/>
            <ac:spMk id="183" creationId="{00000000-0000-0000-0000-000000000000}"/>
          </ac:spMkLst>
        </pc:spChg>
        <pc:spChg chg="mod">
          <ac:chgData name="" userId="" providerId="" clId="Web-{2DD32309-39FB-49D5-B589-F91537174D86}" dt="2018-02-12T21:10:31.735" v="0"/>
          <ac:spMkLst>
            <pc:docMk/>
            <pc:sldMk cId="0" sldId="279"/>
            <ac:spMk id="184" creationId="{00000000-0000-0000-0000-000000000000}"/>
          </ac:spMkLst>
        </pc:spChg>
        <pc:spChg chg="mod">
          <ac:chgData name="" userId="" providerId="" clId="Web-{2DD32309-39FB-49D5-B589-F91537174D86}" dt="2018-02-12T21:10:31.735" v="0"/>
          <ac:spMkLst>
            <pc:docMk/>
            <pc:sldMk cId="0" sldId="279"/>
            <ac:spMk id="185" creationId="{00000000-0000-0000-0000-000000000000}"/>
          </ac:spMkLst>
        </pc:spChg>
        <pc:spChg chg="mod">
          <ac:chgData name="" userId="" providerId="" clId="Web-{2DD32309-39FB-49D5-B589-F91537174D86}" dt="2018-02-12T21:10:31.735" v="0"/>
          <ac:spMkLst>
            <pc:docMk/>
            <pc:sldMk cId="0" sldId="279"/>
            <ac:spMk id="186" creationId="{00000000-0000-0000-0000-000000000000}"/>
          </ac:spMkLst>
        </pc:spChg>
        <pc:spChg chg="mod">
          <ac:chgData name="" userId="" providerId="" clId="Web-{2DD32309-39FB-49D5-B589-F91537174D86}" dt="2018-02-12T21:10:31.735" v="0"/>
          <ac:spMkLst>
            <pc:docMk/>
            <pc:sldMk cId="0" sldId="279"/>
            <ac:spMk id="187" creationId="{00000000-0000-0000-0000-000000000000}"/>
          </ac:spMkLst>
        </pc:spChg>
        <pc:spChg chg="mod">
          <ac:chgData name="" userId="" providerId="" clId="Web-{2DD32309-39FB-49D5-B589-F91537174D86}" dt="2018-02-12T21:10:31.735" v="0"/>
          <ac:spMkLst>
            <pc:docMk/>
            <pc:sldMk cId="0" sldId="279"/>
            <ac:spMk id="188" creationId="{00000000-0000-0000-0000-000000000000}"/>
          </ac:spMkLst>
        </pc:spChg>
        <pc:spChg chg="mod">
          <ac:chgData name="" userId="" providerId="" clId="Web-{2DD32309-39FB-49D5-B589-F91537174D86}" dt="2018-02-12T21:10:31.735" v="0"/>
          <ac:spMkLst>
            <pc:docMk/>
            <pc:sldMk cId="0" sldId="279"/>
            <ac:spMk id="189" creationId="{00000000-0000-0000-0000-000000000000}"/>
          </ac:spMkLst>
        </pc:spChg>
        <pc:spChg chg="mod">
          <ac:chgData name="" userId="" providerId="" clId="Web-{2DD32309-39FB-49D5-B589-F91537174D86}" dt="2018-02-12T21:10:31.735" v="0"/>
          <ac:spMkLst>
            <pc:docMk/>
            <pc:sldMk cId="0" sldId="279"/>
            <ac:spMk id="190" creationId="{00000000-0000-0000-0000-000000000000}"/>
          </ac:spMkLst>
        </pc:spChg>
        <pc:spChg chg="mod">
          <ac:chgData name="" userId="" providerId="" clId="Web-{2DD32309-39FB-49D5-B589-F91537174D86}" dt="2018-02-12T21:10:31.735" v="0"/>
          <ac:spMkLst>
            <pc:docMk/>
            <pc:sldMk cId="0" sldId="279"/>
            <ac:spMk id="191" creationId="{00000000-0000-0000-0000-000000000000}"/>
          </ac:spMkLst>
        </pc:spChg>
        <pc:spChg chg="mod">
          <ac:chgData name="" userId="" providerId="" clId="Web-{2DD32309-39FB-49D5-B589-F91537174D86}" dt="2018-02-12T21:10:31.735" v="0"/>
          <ac:spMkLst>
            <pc:docMk/>
            <pc:sldMk cId="0" sldId="279"/>
            <ac:spMk id="192" creationId="{00000000-0000-0000-0000-000000000000}"/>
          </ac:spMkLst>
        </pc:spChg>
        <pc:spChg chg="mod">
          <ac:chgData name="" userId="" providerId="" clId="Web-{2DD32309-39FB-49D5-B589-F91537174D86}" dt="2018-02-12T21:10:31.735" v="0"/>
          <ac:spMkLst>
            <pc:docMk/>
            <pc:sldMk cId="0" sldId="279"/>
            <ac:spMk id="193" creationId="{00000000-0000-0000-0000-000000000000}"/>
          </ac:spMkLst>
        </pc:spChg>
        <pc:spChg chg="mod">
          <ac:chgData name="" userId="" providerId="" clId="Web-{2DD32309-39FB-49D5-B589-F91537174D86}" dt="2018-02-12T21:10:31.735" v="0"/>
          <ac:spMkLst>
            <pc:docMk/>
            <pc:sldMk cId="0" sldId="279"/>
            <ac:spMk id="194" creationId="{00000000-0000-0000-0000-000000000000}"/>
          </ac:spMkLst>
        </pc:spChg>
        <pc:spChg chg="mod">
          <ac:chgData name="" userId="" providerId="" clId="Web-{2DD32309-39FB-49D5-B589-F91537174D86}" dt="2018-02-12T21:10:31.735" v="0"/>
          <ac:spMkLst>
            <pc:docMk/>
            <pc:sldMk cId="0" sldId="279"/>
            <ac:spMk id="195" creationId="{00000000-0000-0000-0000-000000000000}"/>
          </ac:spMkLst>
        </pc:spChg>
        <pc:spChg chg="mod">
          <ac:chgData name="" userId="" providerId="" clId="Web-{2DD32309-39FB-49D5-B589-F91537174D86}" dt="2018-02-12T21:10:31.735" v="0"/>
          <ac:spMkLst>
            <pc:docMk/>
            <pc:sldMk cId="0" sldId="279"/>
            <ac:spMk id="196" creationId="{00000000-0000-0000-0000-000000000000}"/>
          </ac:spMkLst>
        </pc:spChg>
        <pc:spChg chg="mod">
          <ac:chgData name="" userId="" providerId="" clId="Web-{2DD32309-39FB-49D5-B589-F91537174D86}" dt="2018-02-12T21:10:31.735" v="0"/>
          <ac:spMkLst>
            <pc:docMk/>
            <pc:sldMk cId="0" sldId="279"/>
            <ac:spMk id="197" creationId="{00000000-0000-0000-0000-000000000000}"/>
          </ac:spMkLst>
        </pc:spChg>
        <pc:spChg chg="mod">
          <ac:chgData name="" userId="" providerId="" clId="Web-{2DD32309-39FB-49D5-B589-F91537174D86}" dt="2018-02-12T21:10:31.735" v="0"/>
          <ac:spMkLst>
            <pc:docMk/>
            <pc:sldMk cId="0" sldId="279"/>
            <ac:spMk id="198" creationId="{00000000-0000-0000-0000-000000000000}"/>
          </ac:spMkLst>
        </pc:spChg>
        <pc:spChg chg="mod">
          <ac:chgData name="" userId="" providerId="" clId="Web-{2DD32309-39FB-49D5-B589-F91537174D86}" dt="2018-02-12T21:10:31.735" v="0"/>
          <ac:spMkLst>
            <pc:docMk/>
            <pc:sldMk cId="0" sldId="279"/>
            <ac:spMk id="199" creationId="{00000000-0000-0000-0000-000000000000}"/>
          </ac:spMkLst>
        </pc:spChg>
        <pc:spChg chg="mod">
          <ac:chgData name="" userId="" providerId="" clId="Web-{2DD32309-39FB-49D5-B589-F91537174D86}" dt="2018-02-12T21:10:31.735" v="0"/>
          <ac:spMkLst>
            <pc:docMk/>
            <pc:sldMk cId="0" sldId="279"/>
            <ac:spMk id="200" creationId="{00000000-0000-0000-0000-000000000000}"/>
          </ac:spMkLst>
        </pc:spChg>
        <pc:spChg chg="mod">
          <ac:chgData name="" userId="" providerId="" clId="Web-{2DD32309-39FB-49D5-B589-F91537174D86}" dt="2018-02-12T21:10:31.735" v="0"/>
          <ac:spMkLst>
            <pc:docMk/>
            <pc:sldMk cId="0" sldId="279"/>
            <ac:spMk id="201" creationId="{00000000-0000-0000-0000-000000000000}"/>
          </ac:spMkLst>
        </pc:spChg>
        <pc:spChg chg="mod">
          <ac:chgData name="" userId="" providerId="" clId="Web-{2DD32309-39FB-49D5-B589-F91537174D86}" dt="2018-02-12T21:10:31.735" v="0"/>
          <ac:spMkLst>
            <pc:docMk/>
            <pc:sldMk cId="0" sldId="279"/>
            <ac:spMk id="202" creationId="{00000000-0000-0000-0000-000000000000}"/>
          </ac:spMkLst>
        </pc:spChg>
        <pc:spChg chg="mod">
          <ac:chgData name="" userId="" providerId="" clId="Web-{2DD32309-39FB-49D5-B589-F91537174D86}" dt="2018-02-12T21:10:31.735" v="0"/>
          <ac:spMkLst>
            <pc:docMk/>
            <pc:sldMk cId="0" sldId="279"/>
            <ac:spMk id="203" creationId="{00000000-0000-0000-0000-000000000000}"/>
          </ac:spMkLst>
        </pc:spChg>
        <pc:spChg chg="mod">
          <ac:chgData name="" userId="" providerId="" clId="Web-{2DD32309-39FB-49D5-B589-F91537174D86}" dt="2018-02-12T21:10:31.735" v="0"/>
          <ac:spMkLst>
            <pc:docMk/>
            <pc:sldMk cId="0" sldId="279"/>
            <ac:spMk id="204" creationId="{00000000-0000-0000-0000-000000000000}"/>
          </ac:spMkLst>
        </pc:spChg>
        <pc:spChg chg="mod">
          <ac:chgData name="" userId="" providerId="" clId="Web-{2DD32309-39FB-49D5-B589-F91537174D86}" dt="2018-02-12T21:10:31.735" v="0"/>
          <ac:spMkLst>
            <pc:docMk/>
            <pc:sldMk cId="0" sldId="279"/>
            <ac:spMk id="214" creationId="{00000000-0000-0000-0000-000000000000}"/>
          </ac:spMkLst>
        </pc:spChg>
        <pc:grpChg chg="mod">
          <ac:chgData name="" userId="" providerId="" clId="Web-{2DD32309-39FB-49D5-B589-F91537174D86}" dt="2018-02-12T21:10:31.735" v="0"/>
          <ac:grpSpMkLst>
            <pc:docMk/>
            <pc:sldMk cId="0" sldId="279"/>
            <ac:grpSpMk id="2" creationId="{00000000-0000-0000-0000-000000000000}"/>
          </ac:grpSpMkLst>
        </pc:grpChg>
        <pc:grpChg chg="mod">
          <ac:chgData name="" userId="" providerId="" clId="Web-{2DD32309-39FB-49D5-B589-F91537174D86}" dt="2018-02-12T21:10:31.735" v="0"/>
          <ac:grpSpMkLst>
            <pc:docMk/>
            <pc:sldMk cId="0" sldId="279"/>
            <ac:grpSpMk id="7" creationId="{00000000-0000-0000-0000-000000000000}"/>
          </ac:grpSpMkLst>
        </pc:grpChg>
        <pc:grpChg chg="mod">
          <ac:chgData name="" userId="" providerId="" clId="Web-{2DD32309-39FB-49D5-B589-F91537174D86}" dt="2018-02-12T21:10:31.735" v="0"/>
          <ac:grpSpMkLst>
            <pc:docMk/>
            <pc:sldMk cId="0" sldId="279"/>
            <ac:grpSpMk id="12" creationId="{00000000-0000-0000-0000-000000000000}"/>
          </ac:grpSpMkLst>
        </pc:grpChg>
        <pc:grpChg chg="mod">
          <ac:chgData name="" userId="" providerId="" clId="Web-{2DD32309-39FB-49D5-B589-F91537174D86}" dt="2018-02-12T21:10:31.735" v="0"/>
          <ac:grpSpMkLst>
            <pc:docMk/>
            <pc:sldMk cId="0" sldId="279"/>
            <ac:grpSpMk id="117" creationId="{00000000-0000-0000-0000-000000000000}"/>
          </ac:grpSpMkLst>
        </pc:grpChg>
        <pc:grpChg chg="mod">
          <ac:chgData name="" userId="" providerId="" clId="Web-{2DD32309-39FB-49D5-B589-F91537174D86}" dt="2018-02-12T21:10:31.735" v="0"/>
          <ac:grpSpMkLst>
            <pc:docMk/>
            <pc:sldMk cId="0" sldId="279"/>
            <ac:grpSpMk id="118" creationId="{00000000-0000-0000-0000-000000000000}"/>
          </ac:grpSpMkLst>
        </pc:grpChg>
      </pc:sldChg>
      <pc:sldChg chg="modSp">
        <pc:chgData name="" userId="" providerId="" clId="Web-{2DD32309-39FB-49D5-B589-F91537174D86}" dt="2018-02-12T21:10:31.735" v="0"/>
        <pc:sldMkLst>
          <pc:docMk/>
          <pc:sldMk cId="0" sldId="280"/>
        </pc:sldMkLst>
        <pc:spChg chg="mod">
          <ac:chgData name="" userId="" providerId="" clId="Web-{2DD32309-39FB-49D5-B589-F91537174D86}" dt="2018-02-12T21:10:31.735" v="0"/>
          <ac:spMkLst>
            <pc:docMk/>
            <pc:sldMk cId="0" sldId="280"/>
            <ac:spMk id="9" creationId="{00000000-0000-0000-0000-000000000000}"/>
          </ac:spMkLst>
        </pc:spChg>
        <pc:spChg chg="mod">
          <ac:chgData name="" userId="" providerId="" clId="Web-{2DD32309-39FB-49D5-B589-F91537174D86}" dt="2018-02-12T21:10:31.735" v="0"/>
          <ac:spMkLst>
            <pc:docMk/>
            <pc:sldMk cId="0" sldId="280"/>
            <ac:spMk id="33" creationId="{00000000-0000-0000-0000-000000000000}"/>
          </ac:spMkLst>
        </pc:spChg>
        <pc:spChg chg="mod">
          <ac:chgData name="" userId="" providerId="" clId="Web-{2DD32309-39FB-49D5-B589-F91537174D86}" dt="2018-02-12T21:10:31.735" v="0"/>
          <ac:spMkLst>
            <pc:docMk/>
            <pc:sldMk cId="0" sldId="280"/>
            <ac:spMk id="36" creationId="{00000000-0000-0000-0000-000000000000}"/>
          </ac:spMkLst>
        </pc:spChg>
        <pc:spChg chg="mod">
          <ac:chgData name="" userId="" providerId="" clId="Web-{2DD32309-39FB-49D5-B589-F91537174D86}" dt="2018-02-12T21:10:31.735" v="0"/>
          <ac:spMkLst>
            <pc:docMk/>
            <pc:sldMk cId="0" sldId="280"/>
            <ac:spMk id="37" creationId="{00000000-0000-0000-0000-000000000000}"/>
          </ac:spMkLst>
        </pc:spChg>
        <pc:spChg chg="mod">
          <ac:chgData name="" userId="" providerId="" clId="Web-{2DD32309-39FB-49D5-B589-F91537174D86}" dt="2018-02-12T21:10:31.735" v="0"/>
          <ac:spMkLst>
            <pc:docMk/>
            <pc:sldMk cId="0" sldId="280"/>
            <ac:spMk id="38" creationId="{00000000-0000-0000-0000-000000000000}"/>
          </ac:spMkLst>
        </pc:spChg>
        <pc:spChg chg="mod">
          <ac:chgData name="" userId="" providerId="" clId="Web-{2DD32309-39FB-49D5-B589-F91537174D86}" dt="2018-02-12T21:10:31.735" v="0"/>
          <ac:spMkLst>
            <pc:docMk/>
            <pc:sldMk cId="0" sldId="280"/>
            <ac:spMk id="39" creationId="{00000000-0000-0000-0000-000000000000}"/>
          </ac:spMkLst>
        </pc:spChg>
        <pc:spChg chg="mod">
          <ac:chgData name="" userId="" providerId="" clId="Web-{2DD32309-39FB-49D5-B589-F91537174D86}" dt="2018-02-12T21:10:31.735" v="0"/>
          <ac:spMkLst>
            <pc:docMk/>
            <pc:sldMk cId="0" sldId="280"/>
            <ac:spMk id="40" creationId="{00000000-0000-0000-0000-000000000000}"/>
          </ac:spMkLst>
        </pc:spChg>
        <pc:spChg chg="mod">
          <ac:chgData name="" userId="" providerId="" clId="Web-{2DD32309-39FB-49D5-B589-F91537174D86}" dt="2018-02-12T21:10:31.735" v="0"/>
          <ac:spMkLst>
            <pc:docMk/>
            <pc:sldMk cId="0" sldId="280"/>
            <ac:spMk id="41" creationId="{00000000-0000-0000-0000-000000000000}"/>
          </ac:spMkLst>
        </pc:spChg>
        <pc:spChg chg="mod">
          <ac:chgData name="" userId="" providerId="" clId="Web-{2DD32309-39FB-49D5-B589-F91537174D86}" dt="2018-02-12T21:10:31.735" v="0"/>
          <ac:spMkLst>
            <pc:docMk/>
            <pc:sldMk cId="0" sldId="280"/>
            <ac:spMk id="42" creationId="{00000000-0000-0000-0000-000000000000}"/>
          </ac:spMkLst>
        </pc:spChg>
        <pc:spChg chg="mod">
          <ac:chgData name="" userId="" providerId="" clId="Web-{2DD32309-39FB-49D5-B589-F91537174D86}" dt="2018-02-12T21:10:31.735" v="0"/>
          <ac:spMkLst>
            <pc:docMk/>
            <pc:sldMk cId="0" sldId="280"/>
            <ac:spMk id="43" creationId="{00000000-0000-0000-0000-000000000000}"/>
          </ac:spMkLst>
        </pc:spChg>
        <pc:spChg chg="mod">
          <ac:chgData name="" userId="" providerId="" clId="Web-{2DD32309-39FB-49D5-B589-F91537174D86}" dt="2018-02-12T21:10:31.735" v="0"/>
          <ac:spMkLst>
            <pc:docMk/>
            <pc:sldMk cId="0" sldId="280"/>
            <ac:spMk id="44" creationId="{00000000-0000-0000-0000-000000000000}"/>
          </ac:spMkLst>
        </pc:spChg>
        <pc:spChg chg="mod">
          <ac:chgData name="" userId="" providerId="" clId="Web-{2DD32309-39FB-49D5-B589-F91537174D86}" dt="2018-02-12T21:10:31.735" v="0"/>
          <ac:spMkLst>
            <pc:docMk/>
            <pc:sldMk cId="0" sldId="280"/>
            <ac:spMk id="45" creationId="{00000000-0000-0000-0000-000000000000}"/>
          </ac:spMkLst>
        </pc:spChg>
        <pc:spChg chg="mod">
          <ac:chgData name="" userId="" providerId="" clId="Web-{2DD32309-39FB-49D5-B589-F91537174D86}" dt="2018-02-12T21:10:31.735" v="0"/>
          <ac:spMkLst>
            <pc:docMk/>
            <pc:sldMk cId="0" sldId="280"/>
            <ac:spMk id="46" creationId="{00000000-0000-0000-0000-000000000000}"/>
          </ac:spMkLst>
        </pc:spChg>
        <pc:spChg chg="mod">
          <ac:chgData name="" userId="" providerId="" clId="Web-{2DD32309-39FB-49D5-B589-F91537174D86}" dt="2018-02-12T21:10:31.735" v="0"/>
          <ac:spMkLst>
            <pc:docMk/>
            <pc:sldMk cId="0" sldId="280"/>
            <ac:spMk id="47" creationId="{00000000-0000-0000-0000-000000000000}"/>
          </ac:spMkLst>
        </pc:spChg>
        <pc:spChg chg="mod">
          <ac:chgData name="" userId="" providerId="" clId="Web-{2DD32309-39FB-49D5-B589-F91537174D86}" dt="2018-02-12T21:10:31.735" v="0"/>
          <ac:spMkLst>
            <pc:docMk/>
            <pc:sldMk cId="0" sldId="280"/>
            <ac:spMk id="48" creationId="{00000000-0000-0000-0000-000000000000}"/>
          </ac:spMkLst>
        </pc:spChg>
        <pc:spChg chg="mod">
          <ac:chgData name="" userId="" providerId="" clId="Web-{2DD32309-39FB-49D5-B589-F91537174D86}" dt="2018-02-12T21:10:31.735" v="0"/>
          <ac:spMkLst>
            <pc:docMk/>
            <pc:sldMk cId="0" sldId="280"/>
            <ac:spMk id="49" creationId="{00000000-0000-0000-0000-000000000000}"/>
          </ac:spMkLst>
        </pc:spChg>
        <pc:spChg chg="mod">
          <ac:chgData name="" userId="" providerId="" clId="Web-{2DD32309-39FB-49D5-B589-F91537174D86}" dt="2018-02-12T21:10:31.735" v="0"/>
          <ac:spMkLst>
            <pc:docMk/>
            <pc:sldMk cId="0" sldId="280"/>
            <ac:spMk id="50" creationId="{00000000-0000-0000-0000-000000000000}"/>
          </ac:spMkLst>
        </pc:spChg>
        <pc:spChg chg="mod">
          <ac:chgData name="" userId="" providerId="" clId="Web-{2DD32309-39FB-49D5-B589-F91537174D86}" dt="2018-02-12T21:10:31.735" v="0"/>
          <ac:spMkLst>
            <pc:docMk/>
            <pc:sldMk cId="0" sldId="280"/>
            <ac:spMk id="51" creationId="{00000000-0000-0000-0000-000000000000}"/>
          </ac:spMkLst>
        </pc:spChg>
        <pc:spChg chg="mod">
          <ac:chgData name="" userId="" providerId="" clId="Web-{2DD32309-39FB-49D5-B589-F91537174D86}" dt="2018-02-12T21:10:31.735" v="0"/>
          <ac:spMkLst>
            <pc:docMk/>
            <pc:sldMk cId="0" sldId="280"/>
            <ac:spMk id="52" creationId="{00000000-0000-0000-0000-000000000000}"/>
          </ac:spMkLst>
        </pc:spChg>
        <pc:spChg chg="mod">
          <ac:chgData name="" userId="" providerId="" clId="Web-{2DD32309-39FB-49D5-B589-F91537174D86}" dt="2018-02-12T21:10:31.735" v="0"/>
          <ac:spMkLst>
            <pc:docMk/>
            <pc:sldMk cId="0" sldId="280"/>
            <ac:spMk id="53" creationId="{00000000-0000-0000-0000-000000000000}"/>
          </ac:spMkLst>
        </pc:spChg>
        <pc:spChg chg="mod">
          <ac:chgData name="" userId="" providerId="" clId="Web-{2DD32309-39FB-49D5-B589-F91537174D86}" dt="2018-02-12T21:10:31.735" v="0"/>
          <ac:spMkLst>
            <pc:docMk/>
            <pc:sldMk cId="0" sldId="280"/>
            <ac:spMk id="54" creationId="{00000000-0000-0000-0000-000000000000}"/>
          </ac:spMkLst>
        </pc:spChg>
        <pc:spChg chg="mod">
          <ac:chgData name="" userId="" providerId="" clId="Web-{2DD32309-39FB-49D5-B589-F91537174D86}" dt="2018-02-12T21:10:31.735" v="0"/>
          <ac:spMkLst>
            <pc:docMk/>
            <pc:sldMk cId="0" sldId="280"/>
            <ac:spMk id="55" creationId="{00000000-0000-0000-0000-000000000000}"/>
          </ac:spMkLst>
        </pc:spChg>
        <pc:spChg chg="mod">
          <ac:chgData name="" userId="" providerId="" clId="Web-{2DD32309-39FB-49D5-B589-F91537174D86}" dt="2018-02-12T21:10:31.735" v="0"/>
          <ac:spMkLst>
            <pc:docMk/>
            <pc:sldMk cId="0" sldId="280"/>
            <ac:spMk id="56" creationId="{00000000-0000-0000-0000-000000000000}"/>
          </ac:spMkLst>
        </pc:spChg>
        <pc:spChg chg="mod">
          <ac:chgData name="" userId="" providerId="" clId="Web-{2DD32309-39FB-49D5-B589-F91537174D86}" dt="2018-02-12T21:10:31.735" v="0"/>
          <ac:spMkLst>
            <pc:docMk/>
            <pc:sldMk cId="0" sldId="280"/>
            <ac:spMk id="57" creationId="{00000000-0000-0000-0000-000000000000}"/>
          </ac:spMkLst>
        </pc:spChg>
        <pc:spChg chg="mod">
          <ac:chgData name="" userId="" providerId="" clId="Web-{2DD32309-39FB-49D5-B589-F91537174D86}" dt="2018-02-12T21:10:31.735" v="0"/>
          <ac:spMkLst>
            <pc:docMk/>
            <pc:sldMk cId="0" sldId="280"/>
            <ac:spMk id="58" creationId="{00000000-0000-0000-0000-000000000000}"/>
          </ac:spMkLst>
        </pc:spChg>
        <pc:spChg chg="mod">
          <ac:chgData name="" userId="" providerId="" clId="Web-{2DD32309-39FB-49D5-B589-F91537174D86}" dt="2018-02-12T21:10:31.735" v="0"/>
          <ac:spMkLst>
            <pc:docMk/>
            <pc:sldMk cId="0" sldId="280"/>
            <ac:spMk id="59" creationId="{00000000-0000-0000-0000-000000000000}"/>
          </ac:spMkLst>
        </pc:spChg>
        <pc:spChg chg="mod">
          <ac:chgData name="" userId="" providerId="" clId="Web-{2DD32309-39FB-49D5-B589-F91537174D86}" dt="2018-02-12T21:10:31.735" v="0"/>
          <ac:spMkLst>
            <pc:docMk/>
            <pc:sldMk cId="0" sldId="280"/>
            <ac:spMk id="60" creationId="{00000000-0000-0000-0000-000000000000}"/>
          </ac:spMkLst>
        </pc:spChg>
        <pc:spChg chg="mod">
          <ac:chgData name="" userId="" providerId="" clId="Web-{2DD32309-39FB-49D5-B589-F91537174D86}" dt="2018-02-12T21:10:31.735" v="0"/>
          <ac:spMkLst>
            <pc:docMk/>
            <pc:sldMk cId="0" sldId="280"/>
            <ac:spMk id="61" creationId="{00000000-0000-0000-0000-000000000000}"/>
          </ac:spMkLst>
        </pc:spChg>
        <pc:spChg chg="mod">
          <ac:chgData name="" userId="" providerId="" clId="Web-{2DD32309-39FB-49D5-B589-F91537174D86}" dt="2018-02-12T21:10:31.735" v="0"/>
          <ac:spMkLst>
            <pc:docMk/>
            <pc:sldMk cId="0" sldId="280"/>
            <ac:spMk id="62" creationId="{00000000-0000-0000-0000-000000000000}"/>
          </ac:spMkLst>
        </pc:spChg>
        <pc:spChg chg="mod">
          <ac:chgData name="" userId="" providerId="" clId="Web-{2DD32309-39FB-49D5-B589-F91537174D86}" dt="2018-02-12T21:10:31.735" v="0"/>
          <ac:spMkLst>
            <pc:docMk/>
            <pc:sldMk cId="0" sldId="280"/>
            <ac:spMk id="63" creationId="{00000000-0000-0000-0000-000000000000}"/>
          </ac:spMkLst>
        </pc:spChg>
        <pc:spChg chg="mod">
          <ac:chgData name="" userId="" providerId="" clId="Web-{2DD32309-39FB-49D5-B589-F91537174D86}" dt="2018-02-12T21:10:31.735" v="0"/>
          <ac:spMkLst>
            <pc:docMk/>
            <pc:sldMk cId="0" sldId="280"/>
            <ac:spMk id="64" creationId="{00000000-0000-0000-0000-000000000000}"/>
          </ac:spMkLst>
        </pc:spChg>
        <pc:spChg chg="mod">
          <ac:chgData name="" userId="" providerId="" clId="Web-{2DD32309-39FB-49D5-B589-F91537174D86}" dt="2018-02-12T21:10:31.735" v="0"/>
          <ac:spMkLst>
            <pc:docMk/>
            <pc:sldMk cId="0" sldId="280"/>
            <ac:spMk id="65" creationId="{00000000-0000-0000-0000-000000000000}"/>
          </ac:spMkLst>
        </pc:spChg>
        <pc:spChg chg="mod">
          <ac:chgData name="" userId="" providerId="" clId="Web-{2DD32309-39FB-49D5-B589-F91537174D86}" dt="2018-02-12T21:10:31.735" v="0"/>
          <ac:spMkLst>
            <pc:docMk/>
            <pc:sldMk cId="0" sldId="280"/>
            <ac:spMk id="66" creationId="{00000000-0000-0000-0000-000000000000}"/>
          </ac:spMkLst>
        </pc:spChg>
        <pc:spChg chg="mod">
          <ac:chgData name="" userId="" providerId="" clId="Web-{2DD32309-39FB-49D5-B589-F91537174D86}" dt="2018-02-12T21:10:31.735" v="0"/>
          <ac:spMkLst>
            <pc:docMk/>
            <pc:sldMk cId="0" sldId="280"/>
            <ac:spMk id="67" creationId="{00000000-0000-0000-0000-000000000000}"/>
          </ac:spMkLst>
        </pc:spChg>
        <pc:spChg chg="mod">
          <ac:chgData name="" userId="" providerId="" clId="Web-{2DD32309-39FB-49D5-B589-F91537174D86}" dt="2018-02-12T21:10:31.735" v="0"/>
          <ac:spMkLst>
            <pc:docMk/>
            <pc:sldMk cId="0" sldId="280"/>
            <ac:spMk id="68" creationId="{00000000-0000-0000-0000-000000000000}"/>
          </ac:spMkLst>
        </pc:spChg>
        <pc:spChg chg="mod">
          <ac:chgData name="" userId="" providerId="" clId="Web-{2DD32309-39FB-49D5-B589-F91537174D86}" dt="2018-02-12T21:10:31.735" v="0"/>
          <ac:spMkLst>
            <pc:docMk/>
            <pc:sldMk cId="0" sldId="280"/>
            <ac:spMk id="69" creationId="{00000000-0000-0000-0000-000000000000}"/>
          </ac:spMkLst>
        </pc:spChg>
        <pc:spChg chg="mod">
          <ac:chgData name="" userId="" providerId="" clId="Web-{2DD32309-39FB-49D5-B589-F91537174D86}" dt="2018-02-12T21:10:31.735" v="0"/>
          <ac:spMkLst>
            <pc:docMk/>
            <pc:sldMk cId="0" sldId="280"/>
            <ac:spMk id="70" creationId="{00000000-0000-0000-0000-000000000000}"/>
          </ac:spMkLst>
        </pc:spChg>
        <pc:spChg chg="mod">
          <ac:chgData name="" userId="" providerId="" clId="Web-{2DD32309-39FB-49D5-B589-F91537174D86}" dt="2018-02-12T21:10:31.735" v="0"/>
          <ac:spMkLst>
            <pc:docMk/>
            <pc:sldMk cId="0" sldId="280"/>
            <ac:spMk id="71" creationId="{00000000-0000-0000-0000-000000000000}"/>
          </ac:spMkLst>
        </pc:spChg>
        <pc:spChg chg="mod">
          <ac:chgData name="" userId="" providerId="" clId="Web-{2DD32309-39FB-49D5-B589-F91537174D86}" dt="2018-02-12T21:10:31.735" v="0"/>
          <ac:spMkLst>
            <pc:docMk/>
            <pc:sldMk cId="0" sldId="280"/>
            <ac:spMk id="72" creationId="{00000000-0000-0000-0000-000000000000}"/>
          </ac:spMkLst>
        </pc:spChg>
        <pc:spChg chg="mod">
          <ac:chgData name="" userId="" providerId="" clId="Web-{2DD32309-39FB-49D5-B589-F91537174D86}" dt="2018-02-12T21:10:31.735" v="0"/>
          <ac:spMkLst>
            <pc:docMk/>
            <pc:sldMk cId="0" sldId="280"/>
            <ac:spMk id="73" creationId="{00000000-0000-0000-0000-000000000000}"/>
          </ac:spMkLst>
        </pc:spChg>
        <pc:spChg chg="mod">
          <ac:chgData name="" userId="" providerId="" clId="Web-{2DD32309-39FB-49D5-B589-F91537174D86}" dt="2018-02-12T21:10:31.735" v="0"/>
          <ac:spMkLst>
            <pc:docMk/>
            <pc:sldMk cId="0" sldId="280"/>
            <ac:spMk id="74" creationId="{00000000-0000-0000-0000-000000000000}"/>
          </ac:spMkLst>
        </pc:spChg>
        <pc:spChg chg="mod">
          <ac:chgData name="" userId="" providerId="" clId="Web-{2DD32309-39FB-49D5-B589-F91537174D86}" dt="2018-02-12T21:10:31.735" v="0"/>
          <ac:spMkLst>
            <pc:docMk/>
            <pc:sldMk cId="0" sldId="280"/>
            <ac:spMk id="75" creationId="{00000000-0000-0000-0000-000000000000}"/>
          </ac:spMkLst>
        </pc:spChg>
        <pc:spChg chg="mod">
          <ac:chgData name="" userId="" providerId="" clId="Web-{2DD32309-39FB-49D5-B589-F91537174D86}" dt="2018-02-12T21:10:31.735" v="0"/>
          <ac:spMkLst>
            <pc:docMk/>
            <pc:sldMk cId="0" sldId="280"/>
            <ac:spMk id="76" creationId="{00000000-0000-0000-0000-000000000000}"/>
          </ac:spMkLst>
        </pc:spChg>
        <pc:spChg chg="mod">
          <ac:chgData name="" userId="" providerId="" clId="Web-{2DD32309-39FB-49D5-B589-F91537174D86}" dt="2018-02-12T21:10:31.735" v="0"/>
          <ac:spMkLst>
            <pc:docMk/>
            <pc:sldMk cId="0" sldId="280"/>
            <ac:spMk id="77" creationId="{00000000-0000-0000-0000-000000000000}"/>
          </ac:spMkLst>
        </pc:spChg>
        <pc:spChg chg="mod">
          <ac:chgData name="" userId="" providerId="" clId="Web-{2DD32309-39FB-49D5-B589-F91537174D86}" dt="2018-02-12T21:10:31.735" v="0"/>
          <ac:spMkLst>
            <pc:docMk/>
            <pc:sldMk cId="0" sldId="280"/>
            <ac:spMk id="78" creationId="{00000000-0000-0000-0000-000000000000}"/>
          </ac:spMkLst>
        </pc:spChg>
        <pc:spChg chg="mod">
          <ac:chgData name="" userId="" providerId="" clId="Web-{2DD32309-39FB-49D5-B589-F91537174D86}" dt="2018-02-12T21:10:31.735" v="0"/>
          <ac:spMkLst>
            <pc:docMk/>
            <pc:sldMk cId="0" sldId="280"/>
            <ac:spMk id="79" creationId="{00000000-0000-0000-0000-000000000000}"/>
          </ac:spMkLst>
        </pc:spChg>
        <pc:spChg chg="mod">
          <ac:chgData name="" userId="" providerId="" clId="Web-{2DD32309-39FB-49D5-B589-F91537174D86}" dt="2018-02-12T21:10:31.735" v="0"/>
          <ac:spMkLst>
            <pc:docMk/>
            <pc:sldMk cId="0" sldId="280"/>
            <ac:spMk id="80" creationId="{00000000-0000-0000-0000-000000000000}"/>
          </ac:spMkLst>
        </pc:spChg>
        <pc:spChg chg="mod">
          <ac:chgData name="" userId="" providerId="" clId="Web-{2DD32309-39FB-49D5-B589-F91537174D86}" dt="2018-02-12T21:10:31.735" v="0"/>
          <ac:spMkLst>
            <pc:docMk/>
            <pc:sldMk cId="0" sldId="280"/>
            <ac:spMk id="81" creationId="{00000000-0000-0000-0000-000000000000}"/>
          </ac:spMkLst>
        </pc:spChg>
        <pc:spChg chg="mod">
          <ac:chgData name="" userId="" providerId="" clId="Web-{2DD32309-39FB-49D5-B589-F91537174D86}" dt="2018-02-12T21:10:31.735" v="0"/>
          <ac:spMkLst>
            <pc:docMk/>
            <pc:sldMk cId="0" sldId="280"/>
            <ac:spMk id="82" creationId="{00000000-0000-0000-0000-000000000000}"/>
          </ac:spMkLst>
        </pc:spChg>
        <pc:spChg chg="mod">
          <ac:chgData name="" userId="" providerId="" clId="Web-{2DD32309-39FB-49D5-B589-F91537174D86}" dt="2018-02-12T21:10:31.735" v="0"/>
          <ac:spMkLst>
            <pc:docMk/>
            <pc:sldMk cId="0" sldId="280"/>
            <ac:spMk id="83" creationId="{00000000-0000-0000-0000-000000000000}"/>
          </ac:spMkLst>
        </pc:spChg>
        <pc:spChg chg="mod">
          <ac:chgData name="" userId="" providerId="" clId="Web-{2DD32309-39FB-49D5-B589-F91537174D86}" dt="2018-02-12T21:10:31.735" v="0"/>
          <ac:spMkLst>
            <pc:docMk/>
            <pc:sldMk cId="0" sldId="280"/>
            <ac:spMk id="84" creationId="{00000000-0000-0000-0000-000000000000}"/>
          </ac:spMkLst>
        </pc:spChg>
        <pc:spChg chg="mod">
          <ac:chgData name="" userId="" providerId="" clId="Web-{2DD32309-39FB-49D5-B589-F91537174D86}" dt="2018-02-12T21:10:31.735" v="0"/>
          <ac:spMkLst>
            <pc:docMk/>
            <pc:sldMk cId="0" sldId="280"/>
            <ac:spMk id="85" creationId="{00000000-0000-0000-0000-000000000000}"/>
          </ac:spMkLst>
        </pc:spChg>
        <pc:spChg chg="mod">
          <ac:chgData name="" userId="" providerId="" clId="Web-{2DD32309-39FB-49D5-B589-F91537174D86}" dt="2018-02-12T21:10:31.735" v="0"/>
          <ac:spMkLst>
            <pc:docMk/>
            <pc:sldMk cId="0" sldId="280"/>
            <ac:spMk id="86" creationId="{00000000-0000-0000-0000-000000000000}"/>
          </ac:spMkLst>
        </pc:spChg>
        <pc:spChg chg="mod">
          <ac:chgData name="" userId="" providerId="" clId="Web-{2DD32309-39FB-49D5-B589-F91537174D86}" dt="2018-02-12T21:10:31.735" v="0"/>
          <ac:spMkLst>
            <pc:docMk/>
            <pc:sldMk cId="0" sldId="280"/>
            <ac:spMk id="87" creationId="{00000000-0000-0000-0000-000000000000}"/>
          </ac:spMkLst>
        </pc:spChg>
        <pc:spChg chg="mod">
          <ac:chgData name="" userId="" providerId="" clId="Web-{2DD32309-39FB-49D5-B589-F91537174D86}" dt="2018-02-12T21:10:31.735" v="0"/>
          <ac:spMkLst>
            <pc:docMk/>
            <pc:sldMk cId="0" sldId="280"/>
            <ac:spMk id="88" creationId="{00000000-0000-0000-0000-000000000000}"/>
          </ac:spMkLst>
        </pc:spChg>
        <pc:spChg chg="mod">
          <ac:chgData name="" userId="" providerId="" clId="Web-{2DD32309-39FB-49D5-B589-F91537174D86}" dt="2018-02-12T21:10:31.735" v="0"/>
          <ac:spMkLst>
            <pc:docMk/>
            <pc:sldMk cId="0" sldId="280"/>
            <ac:spMk id="89" creationId="{00000000-0000-0000-0000-000000000000}"/>
          </ac:spMkLst>
        </pc:spChg>
        <pc:spChg chg="mod">
          <ac:chgData name="" userId="" providerId="" clId="Web-{2DD32309-39FB-49D5-B589-F91537174D86}" dt="2018-02-12T21:10:31.735" v="0"/>
          <ac:spMkLst>
            <pc:docMk/>
            <pc:sldMk cId="0" sldId="280"/>
            <ac:spMk id="90" creationId="{00000000-0000-0000-0000-000000000000}"/>
          </ac:spMkLst>
        </pc:spChg>
        <pc:spChg chg="mod">
          <ac:chgData name="" userId="" providerId="" clId="Web-{2DD32309-39FB-49D5-B589-F91537174D86}" dt="2018-02-12T21:10:31.735" v="0"/>
          <ac:spMkLst>
            <pc:docMk/>
            <pc:sldMk cId="0" sldId="280"/>
            <ac:spMk id="91" creationId="{00000000-0000-0000-0000-000000000000}"/>
          </ac:spMkLst>
        </pc:spChg>
        <pc:grpChg chg="mod">
          <ac:chgData name="" userId="" providerId="" clId="Web-{2DD32309-39FB-49D5-B589-F91537174D86}" dt="2018-02-12T21:10:31.735" v="0"/>
          <ac:grpSpMkLst>
            <pc:docMk/>
            <pc:sldMk cId="0" sldId="280"/>
            <ac:grpSpMk id="3" creationId="{00000000-0000-0000-0000-000000000000}"/>
          </ac:grpSpMkLst>
        </pc:grpChg>
      </pc:sldChg>
      <pc:sldChg chg="modSp">
        <pc:chgData name="" userId="" providerId="" clId="Web-{2DD32309-39FB-49D5-B589-F91537174D86}" dt="2018-02-12T21:10:31.735" v="0"/>
        <pc:sldMkLst>
          <pc:docMk/>
          <pc:sldMk cId="0" sldId="282"/>
        </pc:sldMkLst>
        <pc:spChg chg="mod">
          <ac:chgData name="" userId="" providerId="" clId="Web-{2DD32309-39FB-49D5-B589-F91537174D86}" dt="2018-02-12T21:10:31.735" v="0"/>
          <ac:spMkLst>
            <pc:docMk/>
            <pc:sldMk cId="0" sldId="282"/>
            <ac:spMk id="9" creationId="{00000000-0000-0000-0000-000000000000}"/>
          </ac:spMkLst>
        </pc:spChg>
        <pc:spChg chg="mod">
          <ac:chgData name="" userId="" providerId="" clId="Web-{2DD32309-39FB-49D5-B589-F91537174D86}" dt="2018-02-12T21:10:31.735" v="0"/>
          <ac:spMkLst>
            <pc:docMk/>
            <pc:sldMk cId="0" sldId="282"/>
            <ac:spMk id="33" creationId="{00000000-0000-0000-0000-000000000000}"/>
          </ac:spMkLst>
        </pc:spChg>
        <pc:spChg chg="mod">
          <ac:chgData name="" userId="" providerId="" clId="Web-{2DD32309-39FB-49D5-B589-F91537174D86}" dt="2018-02-12T21:10:31.735" v="0"/>
          <ac:spMkLst>
            <pc:docMk/>
            <pc:sldMk cId="0" sldId="282"/>
            <ac:spMk id="36" creationId="{00000000-0000-0000-0000-000000000000}"/>
          </ac:spMkLst>
        </pc:spChg>
        <pc:spChg chg="mod">
          <ac:chgData name="" userId="" providerId="" clId="Web-{2DD32309-39FB-49D5-B589-F91537174D86}" dt="2018-02-12T21:10:31.735" v="0"/>
          <ac:spMkLst>
            <pc:docMk/>
            <pc:sldMk cId="0" sldId="282"/>
            <ac:spMk id="37" creationId="{00000000-0000-0000-0000-000000000000}"/>
          </ac:spMkLst>
        </pc:spChg>
        <pc:spChg chg="mod">
          <ac:chgData name="" userId="" providerId="" clId="Web-{2DD32309-39FB-49D5-B589-F91537174D86}" dt="2018-02-12T21:10:31.735" v="0"/>
          <ac:spMkLst>
            <pc:docMk/>
            <pc:sldMk cId="0" sldId="282"/>
            <ac:spMk id="38" creationId="{00000000-0000-0000-0000-000000000000}"/>
          </ac:spMkLst>
        </pc:spChg>
        <pc:spChg chg="mod">
          <ac:chgData name="" userId="" providerId="" clId="Web-{2DD32309-39FB-49D5-B589-F91537174D86}" dt="2018-02-12T21:10:31.735" v="0"/>
          <ac:spMkLst>
            <pc:docMk/>
            <pc:sldMk cId="0" sldId="282"/>
            <ac:spMk id="39" creationId="{00000000-0000-0000-0000-000000000000}"/>
          </ac:spMkLst>
        </pc:spChg>
        <pc:spChg chg="mod">
          <ac:chgData name="" userId="" providerId="" clId="Web-{2DD32309-39FB-49D5-B589-F91537174D86}" dt="2018-02-12T21:10:31.735" v="0"/>
          <ac:spMkLst>
            <pc:docMk/>
            <pc:sldMk cId="0" sldId="282"/>
            <ac:spMk id="40" creationId="{00000000-0000-0000-0000-000000000000}"/>
          </ac:spMkLst>
        </pc:spChg>
        <pc:spChg chg="mod">
          <ac:chgData name="" userId="" providerId="" clId="Web-{2DD32309-39FB-49D5-B589-F91537174D86}" dt="2018-02-12T21:10:31.735" v="0"/>
          <ac:spMkLst>
            <pc:docMk/>
            <pc:sldMk cId="0" sldId="282"/>
            <ac:spMk id="41" creationId="{00000000-0000-0000-0000-000000000000}"/>
          </ac:spMkLst>
        </pc:spChg>
        <pc:spChg chg="mod">
          <ac:chgData name="" userId="" providerId="" clId="Web-{2DD32309-39FB-49D5-B589-F91537174D86}" dt="2018-02-12T21:10:31.735" v="0"/>
          <ac:spMkLst>
            <pc:docMk/>
            <pc:sldMk cId="0" sldId="282"/>
            <ac:spMk id="42" creationId="{00000000-0000-0000-0000-000000000000}"/>
          </ac:spMkLst>
        </pc:spChg>
        <pc:spChg chg="mod">
          <ac:chgData name="" userId="" providerId="" clId="Web-{2DD32309-39FB-49D5-B589-F91537174D86}" dt="2018-02-12T21:10:31.735" v="0"/>
          <ac:spMkLst>
            <pc:docMk/>
            <pc:sldMk cId="0" sldId="282"/>
            <ac:spMk id="43" creationId="{00000000-0000-0000-0000-000000000000}"/>
          </ac:spMkLst>
        </pc:spChg>
        <pc:spChg chg="mod">
          <ac:chgData name="" userId="" providerId="" clId="Web-{2DD32309-39FB-49D5-B589-F91537174D86}" dt="2018-02-12T21:10:31.735" v="0"/>
          <ac:spMkLst>
            <pc:docMk/>
            <pc:sldMk cId="0" sldId="282"/>
            <ac:spMk id="44" creationId="{00000000-0000-0000-0000-000000000000}"/>
          </ac:spMkLst>
        </pc:spChg>
        <pc:spChg chg="mod">
          <ac:chgData name="" userId="" providerId="" clId="Web-{2DD32309-39FB-49D5-B589-F91537174D86}" dt="2018-02-12T21:10:31.735" v="0"/>
          <ac:spMkLst>
            <pc:docMk/>
            <pc:sldMk cId="0" sldId="282"/>
            <ac:spMk id="45" creationId="{00000000-0000-0000-0000-000000000000}"/>
          </ac:spMkLst>
        </pc:spChg>
        <pc:spChg chg="mod">
          <ac:chgData name="" userId="" providerId="" clId="Web-{2DD32309-39FB-49D5-B589-F91537174D86}" dt="2018-02-12T21:10:31.735" v="0"/>
          <ac:spMkLst>
            <pc:docMk/>
            <pc:sldMk cId="0" sldId="282"/>
            <ac:spMk id="46" creationId="{00000000-0000-0000-0000-000000000000}"/>
          </ac:spMkLst>
        </pc:spChg>
        <pc:spChg chg="mod">
          <ac:chgData name="" userId="" providerId="" clId="Web-{2DD32309-39FB-49D5-B589-F91537174D86}" dt="2018-02-12T21:10:31.735" v="0"/>
          <ac:spMkLst>
            <pc:docMk/>
            <pc:sldMk cId="0" sldId="282"/>
            <ac:spMk id="47" creationId="{00000000-0000-0000-0000-000000000000}"/>
          </ac:spMkLst>
        </pc:spChg>
        <pc:spChg chg="mod">
          <ac:chgData name="" userId="" providerId="" clId="Web-{2DD32309-39FB-49D5-B589-F91537174D86}" dt="2018-02-12T21:10:31.735" v="0"/>
          <ac:spMkLst>
            <pc:docMk/>
            <pc:sldMk cId="0" sldId="282"/>
            <ac:spMk id="48" creationId="{00000000-0000-0000-0000-000000000000}"/>
          </ac:spMkLst>
        </pc:spChg>
        <pc:spChg chg="mod">
          <ac:chgData name="" userId="" providerId="" clId="Web-{2DD32309-39FB-49D5-B589-F91537174D86}" dt="2018-02-12T21:10:31.735" v="0"/>
          <ac:spMkLst>
            <pc:docMk/>
            <pc:sldMk cId="0" sldId="282"/>
            <ac:spMk id="49" creationId="{00000000-0000-0000-0000-000000000000}"/>
          </ac:spMkLst>
        </pc:spChg>
        <pc:spChg chg="mod">
          <ac:chgData name="" userId="" providerId="" clId="Web-{2DD32309-39FB-49D5-B589-F91537174D86}" dt="2018-02-12T21:10:31.735" v="0"/>
          <ac:spMkLst>
            <pc:docMk/>
            <pc:sldMk cId="0" sldId="282"/>
            <ac:spMk id="50" creationId="{00000000-0000-0000-0000-000000000000}"/>
          </ac:spMkLst>
        </pc:spChg>
        <pc:spChg chg="mod">
          <ac:chgData name="" userId="" providerId="" clId="Web-{2DD32309-39FB-49D5-B589-F91537174D86}" dt="2018-02-12T21:10:31.735" v="0"/>
          <ac:spMkLst>
            <pc:docMk/>
            <pc:sldMk cId="0" sldId="282"/>
            <ac:spMk id="51" creationId="{00000000-0000-0000-0000-000000000000}"/>
          </ac:spMkLst>
        </pc:spChg>
        <pc:spChg chg="mod">
          <ac:chgData name="" userId="" providerId="" clId="Web-{2DD32309-39FB-49D5-B589-F91537174D86}" dt="2018-02-12T21:10:31.735" v="0"/>
          <ac:spMkLst>
            <pc:docMk/>
            <pc:sldMk cId="0" sldId="282"/>
            <ac:spMk id="52" creationId="{00000000-0000-0000-0000-000000000000}"/>
          </ac:spMkLst>
        </pc:spChg>
        <pc:spChg chg="mod">
          <ac:chgData name="" userId="" providerId="" clId="Web-{2DD32309-39FB-49D5-B589-F91537174D86}" dt="2018-02-12T21:10:31.735" v="0"/>
          <ac:spMkLst>
            <pc:docMk/>
            <pc:sldMk cId="0" sldId="282"/>
            <ac:spMk id="53" creationId="{00000000-0000-0000-0000-000000000000}"/>
          </ac:spMkLst>
        </pc:spChg>
        <pc:spChg chg="mod">
          <ac:chgData name="" userId="" providerId="" clId="Web-{2DD32309-39FB-49D5-B589-F91537174D86}" dt="2018-02-12T21:10:31.735" v="0"/>
          <ac:spMkLst>
            <pc:docMk/>
            <pc:sldMk cId="0" sldId="282"/>
            <ac:spMk id="54" creationId="{00000000-0000-0000-0000-000000000000}"/>
          </ac:spMkLst>
        </pc:spChg>
        <pc:spChg chg="mod">
          <ac:chgData name="" userId="" providerId="" clId="Web-{2DD32309-39FB-49D5-B589-F91537174D86}" dt="2018-02-12T21:10:31.735" v="0"/>
          <ac:spMkLst>
            <pc:docMk/>
            <pc:sldMk cId="0" sldId="282"/>
            <ac:spMk id="55" creationId="{00000000-0000-0000-0000-000000000000}"/>
          </ac:spMkLst>
        </pc:spChg>
        <pc:spChg chg="mod">
          <ac:chgData name="" userId="" providerId="" clId="Web-{2DD32309-39FB-49D5-B589-F91537174D86}" dt="2018-02-12T21:10:31.735" v="0"/>
          <ac:spMkLst>
            <pc:docMk/>
            <pc:sldMk cId="0" sldId="282"/>
            <ac:spMk id="56" creationId="{00000000-0000-0000-0000-000000000000}"/>
          </ac:spMkLst>
        </pc:spChg>
        <pc:spChg chg="mod">
          <ac:chgData name="" userId="" providerId="" clId="Web-{2DD32309-39FB-49D5-B589-F91537174D86}" dt="2018-02-12T21:10:31.735" v="0"/>
          <ac:spMkLst>
            <pc:docMk/>
            <pc:sldMk cId="0" sldId="282"/>
            <ac:spMk id="57" creationId="{00000000-0000-0000-0000-000000000000}"/>
          </ac:spMkLst>
        </pc:spChg>
        <pc:spChg chg="mod">
          <ac:chgData name="" userId="" providerId="" clId="Web-{2DD32309-39FB-49D5-B589-F91537174D86}" dt="2018-02-12T21:10:31.735" v="0"/>
          <ac:spMkLst>
            <pc:docMk/>
            <pc:sldMk cId="0" sldId="282"/>
            <ac:spMk id="58" creationId="{00000000-0000-0000-0000-000000000000}"/>
          </ac:spMkLst>
        </pc:spChg>
        <pc:spChg chg="mod">
          <ac:chgData name="" userId="" providerId="" clId="Web-{2DD32309-39FB-49D5-B589-F91537174D86}" dt="2018-02-12T21:10:31.735" v="0"/>
          <ac:spMkLst>
            <pc:docMk/>
            <pc:sldMk cId="0" sldId="282"/>
            <ac:spMk id="59" creationId="{00000000-0000-0000-0000-000000000000}"/>
          </ac:spMkLst>
        </pc:spChg>
        <pc:spChg chg="mod">
          <ac:chgData name="" userId="" providerId="" clId="Web-{2DD32309-39FB-49D5-B589-F91537174D86}" dt="2018-02-12T21:10:31.735" v="0"/>
          <ac:spMkLst>
            <pc:docMk/>
            <pc:sldMk cId="0" sldId="282"/>
            <ac:spMk id="60" creationId="{00000000-0000-0000-0000-000000000000}"/>
          </ac:spMkLst>
        </pc:spChg>
        <pc:spChg chg="mod">
          <ac:chgData name="" userId="" providerId="" clId="Web-{2DD32309-39FB-49D5-B589-F91537174D86}" dt="2018-02-12T21:10:31.735" v="0"/>
          <ac:spMkLst>
            <pc:docMk/>
            <pc:sldMk cId="0" sldId="282"/>
            <ac:spMk id="61" creationId="{00000000-0000-0000-0000-000000000000}"/>
          </ac:spMkLst>
        </pc:spChg>
        <pc:spChg chg="mod">
          <ac:chgData name="" userId="" providerId="" clId="Web-{2DD32309-39FB-49D5-B589-F91537174D86}" dt="2018-02-12T21:10:31.735" v="0"/>
          <ac:spMkLst>
            <pc:docMk/>
            <pc:sldMk cId="0" sldId="282"/>
            <ac:spMk id="62" creationId="{00000000-0000-0000-0000-000000000000}"/>
          </ac:spMkLst>
        </pc:spChg>
        <pc:spChg chg="mod">
          <ac:chgData name="" userId="" providerId="" clId="Web-{2DD32309-39FB-49D5-B589-F91537174D86}" dt="2018-02-12T21:10:31.735" v="0"/>
          <ac:spMkLst>
            <pc:docMk/>
            <pc:sldMk cId="0" sldId="282"/>
            <ac:spMk id="63" creationId="{00000000-0000-0000-0000-000000000000}"/>
          </ac:spMkLst>
        </pc:spChg>
        <pc:spChg chg="mod">
          <ac:chgData name="" userId="" providerId="" clId="Web-{2DD32309-39FB-49D5-B589-F91537174D86}" dt="2018-02-12T21:10:31.735" v="0"/>
          <ac:spMkLst>
            <pc:docMk/>
            <pc:sldMk cId="0" sldId="282"/>
            <ac:spMk id="64" creationId="{00000000-0000-0000-0000-000000000000}"/>
          </ac:spMkLst>
        </pc:spChg>
        <pc:spChg chg="mod">
          <ac:chgData name="" userId="" providerId="" clId="Web-{2DD32309-39FB-49D5-B589-F91537174D86}" dt="2018-02-12T21:10:31.735" v="0"/>
          <ac:spMkLst>
            <pc:docMk/>
            <pc:sldMk cId="0" sldId="282"/>
            <ac:spMk id="65" creationId="{00000000-0000-0000-0000-000000000000}"/>
          </ac:spMkLst>
        </pc:spChg>
        <pc:spChg chg="mod">
          <ac:chgData name="" userId="" providerId="" clId="Web-{2DD32309-39FB-49D5-B589-F91537174D86}" dt="2018-02-12T21:10:31.735" v="0"/>
          <ac:spMkLst>
            <pc:docMk/>
            <pc:sldMk cId="0" sldId="282"/>
            <ac:spMk id="66" creationId="{00000000-0000-0000-0000-000000000000}"/>
          </ac:spMkLst>
        </pc:spChg>
        <pc:spChg chg="mod">
          <ac:chgData name="" userId="" providerId="" clId="Web-{2DD32309-39FB-49D5-B589-F91537174D86}" dt="2018-02-12T21:10:31.735" v="0"/>
          <ac:spMkLst>
            <pc:docMk/>
            <pc:sldMk cId="0" sldId="282"/>
            <ac:spMk id="67" creationId="{00000000-0000-0000-0000-000000000000}"/>
          </ac:spMkLst>
        </pc:spChg>
        <pc:spChg chg="mod">
          <ac:chgData name="" userId="" providerId="" clId="Web-{2DD32309-39FB-49D5-B589-F91537174D86}" dt="2018-02-12T21:10:31.735" v="0"/>
          <ac:spMkLst>
            <pc:docMk/>
            <pc:sldMk cId="0" sldId="282"/>
            <ac:spMk id="68" creationId="{00000000-0000-0000-0000-000000000000}"/>
          </ac:spMkLst>
        </pc:spChg>
        <pc:spChg chg="mod">
          <ac:chgData name="" userId="" providerId="" clId="Web-{2DD32309-39FB-49D5-B589-F91537174D86}" dt="2018-02-12T21:10:31.735" v="0"/>
          <ac:spMkLst>
            <pc:docMk/>
            <pc:sldMk cId="0" sldId="282"/>
            <ac:spMk id="69" creationId="{00000000-0000-0000-0000-000000000000}"/>
          </ac:spMkLst>
        </pc:spChg>
        <pc:spChg chg="mod">
          <ac:chgData name="" userId="" providerId="" clId="Web-{2DD32309-39FB-49D5-B589-F91537174D86}" dt="2018-02-12T21:10:31.735" v="0"/>
          <ac:spMkLst>
            <pc:docMk/>
            <pc:sldMk cId="0" sldId="282"/>
            <ac:spMk id="70" creationId="{00000000-0000-0000-0000-000000000000}"/>
          </ac:spMkLst>
        </pc:spChg>
        <pc:spChg chg="mod">
          <ac:chgData name="" userId="" providerId="" clId="Web-{2DD32309-39FB-49D5-B589-F91537174D86}" dt="2018-02-12T21:10:31.735" v="0"/>
          <ac:spMkLst>
            <pc:docMk/>
            <pc:sldMk cId="0" sldId="282"/>
            <ac:spMk id="71" creationId="{00000000-0000-0000-0000-000000000000}"/>
          </ac:spMkLst>
        </pc:spChg>
        <pc:spChg chg="mod">
          <ac:chgData name="" userId="" providerId="" clId="Web-{2DD32309-39FB-49D5-B589-F91537174D86}" dt="2018-02-12T21:10:31.735" v="0"/>
          <ac:spMkLst>
            <pc:docMk/>
            <pc:sldMk cId="0" sldId="282"/>
            <ac:spMk id="72" creationId="{00000000-0000-0000-0000-000000000000}"/>
          </ac:spMkLst>
        </pc:spChg>
        <pc:spChg chg="mod">
          <ac:chgData name="" userId="" providerId="" clId="Web-{2DD32309-39FB-49D5-B589-F91537174D86}" dt="2018-02-12T21:10:31.735" v="0"/>
          <ac:spMkLst>
            <pc:docMk/>
            <pc:sldMk cId="0" sldId="282"/>
            <ac:spMk id="73" creationId="{00000000-0000-0000-0000-000000000000}"/>
          </ac:spMkLst>
        </pc:spChg>
        <pc:spChg chg="mod">
          <ac:chgData name="" userId="" providerId="" clId="Web-{2DD32309-39FB-49D5-B589-F91537174D86}" dt="2018-02-12T21:10:31.735" v="0"/>
          <ac:spMkLst>
            <pc:docMk/>
            <pc:sldMk cId="0" sldId="282"/>
            <ac:spMk id="74" creationId="{00000000-0000-0000-0000-000000000000}"/>
          </ac:spMkLst>
        </pc:spChg>
        <pc:spChg chg="mod">
          <ac:chgData name="" userId="" providerId="" clId="Web-{2DD32309-39FB-49D5-B589-F91537174D86}" dt="2018-02-12T21:10:31.735" v="0"/>
          <ac:spMkLst>
            <pc:docMk/>
            <pc:sldMk cId="0" sldId="282"/>
            <ac:spMk id="75" creationId="{00000000-0000-0000-0000-000000000000}"/>
          </ac:spMkLst>
        </pc:spChg>
        <pc:spChg chg="mod">
          <ac:chgData name="" userId="" providerId="" clId="Web-{2DD32309-39FB-49D5-B589-F91537174D86}" dt="2018-02-12T21:10:31.735" v="0"/>
          <ac:spMkLst>
            <pc:docMk/>
            <pc:sldMk cId="0" sldId="282"/>
            <ac:spMk id="76" creationId="{00000000-0000-0000-0000-000000000000}"/>
          </ac:spMkLst>
        </pc:spChg>
        <pc:spChg chg="mod">
          <ac:chgData name="" userId="" providerId="" clId="Web-{2DD32309-39FB-49D5-B589-F91537174D86}" dt="2018-02-12T21:10:31.735" v="0"/>
          <ac:spMkLst>
            <pc:docMk/>
            <pc:sldMk cId="0" sldId="282"/>
            <ac:spMk id="77" creationId="{00000000-0000-0000-0000-000000000000}"/>
          </ac:spMkLst>
        </pc:spChg>
        <pc:spChg chg="mod">
          <ac:chgData name="" userId="" providerId="" clId="Web-{2DD32309-39FB-49D5-B589-F91537174D86}" dt="2018-02-12T21:10:31.735" v="0"/>
          <ac:spMkLst>
            <pc:docMk/>
            <pc:sldMk cId="0" sldId="282"/>
            <ac:spMk id="78" creationId="{00000000-0000-0000-0000-000000000000}"/>
          </ac:spMkLst>
        </pc:spChg>
        <pc:spChg chg="mod">
          <ac:chgData name="" userId="" providerId="" clId="Web-{2DD32309-39FB-49D5-B589-F91537174D86}" dt="2018-02-12T21:10:31.735" v="0"/>
          <ac:spMkLst>
            <pc:docMk/>
            <pc:sldMk cId="0" sldId="282"/>
            <ac:spMk id="79" creationId="{00000000-0000-0000-0000-000000000000}"/>
          </ac:spMkLst>
        </pc:spChg>
        <pc:spChg chg="mod">
          <ac:chgData name="" userId="" providerId="" clId="Web-{2DD32309-39FB-49D5-B589-F91537174D86}" dt="2018-02-12T21:10:31.735" v="0"/>
          <ac:spMkLst>
            <pc:docMk/>
            <pc:sldMk cId="0" sldId="282"/>
            <ac:spMk id="80" creationId="{00000000-0000-0000-0000-000000000000}"/>
          </ac:spMkLst>
        </pc:spChg>
        <pc:spChg chg="mod">
          <ac:chgData name="" userId="" providerId="" clId="Web-{2DD32309-39FB-49D5-B589-F91537174D86}" dt="2018-02-12T21:10:31.735" v="0"/>
          <ac:spMkLst>
            <pc:docMk/>
            <pc:sldMk cId="0" sldId="282"/>
            <ac:spMk id="81" creationId="{00000000-0000-0000-0000-000000000000}"/>
          </ac:spMkLst>
        </pc:spChg>
        <pc:spChg chg="mod">
          <ac:chgData name="" userId="" providerId="" clId="Web-{2DD32309-39FB-49D5-B589-F91537174D86}" dt="2018-02-12T21:10:31.735" v="0"/>
          <ac:spMkLst>
            <pc:docMk/>
            <pc:sldMk cId="0" sldId="282"/>
            <ac:spMk id="82" creationId="{00000000-0000-0000-0000-000000000000}"/>
          </ac:spMkLst>
        </pc:spChg>
        <pc:spChg chg="mod">
          <ac:chgData name="" userId="" providerId="" clId="Web-{2DD32309-39FB-49D5-B589-F91537174D86}" dt="2018-02-12T21:10:31.735" v="0"/>
          <ac:spMkLst>
            <pc:docMk/>
            <pc:sldMk cId="0" sldId="282"/>
            <ac:spMk id="83" creationId="{00000000-0000-0000-0000-000000000000}"/>
          </ac:spMkLst>
        </pc:spChg>
        <pc:spChg chg="mod">
          <ac:chgData name="" userId="" providerId="" clId="Web-{2DD32309-39FB-49D5-B589-F91537174D86}" dt="2018-02-12T21:10:31.735" v="0"/>
          <ac:spMkLst>
            <pc:docMk/>
            <pc:sldMk cId="0" sldId="282"/>
            <ac:spMk id="84" creationId="{00000000-0000-0000-0000-000000000000}"/>
          </ac:spMkLst>
        </pc:spChg>
        <pc:spChg chg="mod">
          <ac:chgData name="" userId="" providerId="" clId="Web-{2DD32309-39FB-49D5-B589-F91537174D86}" dt="2018-02-12T21:10:31.735" v="0"/>
          <ac:spMkLst>
            <pc:docMk/>
            <pc:sldMk cId="0" sldId="282"/>
            <ac:spMk id="85" creationId="{00000000-0000-0000-0000-000000000000}"/>
          </ac:spMkLst>
        </pc:spChg>
        <pc:spChg chg="mod">
          <ac:chgData name="" userId="" providerId="" clId="Web-{2DD32309-39FB-49D5-B589-F91537174D86}" dt="2018-02-12T21:10:31.735" v="0"/>
          <ac:spMkLst>
            <pc:docMk/>
            <pc:sldMk cId="0" sldId="282"/>
            <ac:spMk id="86" creationId="{00000000-0000-0000-0000-000000000000}"/>
          </ac:spMkLst>
        </pc:spChg>
        <pc:spChg chg="mod">
          <ac:chgData name="" userId="" providerId="" clId="Web-{2DD32309-39FB-49D5-B589-F91537174D86}" dt="2018-02-12T21:10:31.735" v="0"/>
          <ac:spMkLst>
            <pc:docMk/>
            <pc:sldMk cId="0" sldId="282"/>
            <ac:spMk id="87" creationId="{00000000-0000-0000-0000-000000000000}"/>
          </ac:spMkLst>
        </pc:spChg>
        <pc:spChg chg="mod">
          <ac:chgData name="" userId="" providerId="" clId="Web-{2DD32309-39FB-49D5-B589-F91537174D86}" dt="2018-02-12T21:10:31.735" v="0"/>
          <ac:spMkLst>
            <pc:docMk/>
            <pc:sldMk cId="0" sldId="282"/>
            <ac:spMk id="88" creationId="{00000000-0000-0000-0000-000000000000}"/>
          </ac:spMkLst>
        </pc:spChg>
        <pc:spChg chg="mod">
          <ac:chgData name="" userId="" providerId="" clId="Web-{2DD32309-39FB-49D5-B589-F91537174D86}" dt="2018-02-12T21:10:31.735" v="0"/>
          <ac:spMkLst>
            <pc:docMk/>
            <pc:sldMk cId="0" sldId="282"/>
            <ac:spMk id="89" creationId="{00000000-0000-0000-0000-000000000000}"/>
          </ac:spMkLst>
        </pc:spChg>
        <pc:spChg chg="mod">
          <ac:chgData name="" userId="" providerId="" clId="Web-{2DD32309-39FB-49D5-B589-F91537174D86}" dt="2018-02-12T21:10:31.735" v="0"/>
          <ac:spMkLst>
            <pc:docMk/>
            <pc:sldMk cId="0" sldId="282"/>
            <ac:spMk id="90" creationId="{00000000-0000-0000-0000-000000000000}"/>
          </ac:spMkLst>
        </pc:spChg>
        <pc:spChg chg="mod">
          <ac:chgData name="" userId="" providerId="" clId="Web-{2DD32309-39FB-49D5-B589-F91537174D86}" dt="2018-02-12T21:10:31.735" v="0"/>
          <ac:spMkLst>
            <pc:docMk/>
            <pc:sldMk cId="0" sldId="282"/>
            <ac:spMk id="91" creationId="{00000000-0000-0000-0000-000000000000}"/>
          </ac:spMkLst>
        </pc:spChg>
        <pc:spChg chg="mod">
          <ac:chgData name="" userId="" providerId="" clId="Web-{2DD32309-39FB-49D5-B589-F91537174D86}" dt="2018-02-12T21:10:31.735" v="0"/>
          <ac:spMkLst>
            <pc:docMk/>
            <pc:sldMk cId="0" sldId="282"/>
            <ac:spMk id="112" creationId="{00000000-0000-0000-0000-000000000000}"/>
          </ac:spMkLst>
        </pc:spChg>
        <pc:grpChg chg="mod">
          <ac:chgData name="" userId="" providerId="" clId="Web-{2DD32309-39FB-49D5-B589-F91537174D86}" dt="2018-02-12T21:10:31.735" v="0"/>
          <ac:grpSpMkLst>
            <pc:docMk/>
            <pc:sldMk cId="0" sldId="282"/>
            <ac:grpSpMk id="3" creationId="{00000000-0000-0000-0000-000000000000}"/>
          </ac:grpSpMkLst>
        </pc:grpChg>
        <pc:picChg chg="mod">
          <ac:chgData name="" userId="" providerId="" clId="Web-{2DD32309-39FB-49D5-B589-F91537174D86}" dt="2018-02-12T21:10:31.735" v="0"/>
          <ac:picMkLst>
            <pc:docMk/>
            <pc:sldMk cId="0" sldId="282"/>
            <ac:picMk id="92" creationId="{00000000-0000-0000-0000-000000000000}"/>
          </ac:picMkLst>
        </pc:picChg>
        <pc:cxnChg chg="mod">
          <ac:chgData name="" userId="" providerId="" clId="Web-{2DD32309-39FB-49D5-B589-F91537174D86}" dt="2018-02-12T21:10:31.735" v="0"/>
          <ac:cxnSpMkLst>
            <pc:docMk/>
            <pc:sldMk cId="0" sldId="282"/>
            <ac:cxnSpMk id="94" creationId="{00000000-0000-0000-0000-000000000000}"/>
          </ac:cxnSpMkLst>
        </pc:cxnChg>
        <pc:cxnChg chg="mod">
          <ac:chgData name="" userId="" providerId="" clId="Web-{2DD32309-39FB-49D5-B589-F91537174D86}" dt="2018-02-12T21:10:31.735" v="0"/>
          <ac:cxnSpMkLst>
            <pc:docMk/>
            <pc:sldMk cId="0" sldId="282"/>
            <ac:cxnSpMk id="95" creationId="{00000000-0000-0000-0000-000000000000}"/>
          </ac:cxnSpMkLst>
        </pc:cxnChg>
        <pc:cxnChg chg="mod">
          <ac:chgData name="" userId="" providerId="" clId="Web-{2DD32309-39FB-49D5-B589-F91537174D86}" dt="2018-02-12T21:10:31.735" v="0"/>
          <ac:cxnSpMkLst>
            <pc:docMk/>
            <pc:sldMk cId="0" sldId="282"/>
            <ac:cxnSpMk id="101" creationId="{00000000-0000-0000-0000-000000000000}"/>
          </ac:cxnSpMkLst>
        </pc:cxnChg>
      </pc:sldChg>
      <pc:sldChg chg="modSp">
        <pc:chgData name="" userId="" providerId="" clId="Web-{2DD32309-39FB-49D5-B589-F91537174D86}" dt="2018-02-12T21:10:31.735" v="0"/>
        <pc:sldMkLst>
          <pc:docMk/>
          <pc:sldMk cId="0" sldId="283"/>
        </pc:sldMkLst>
        <pc:spChg chg="mod">
          <ac:chgData name="" userId="" providerId="" clId="Web-{2DD32309-39FB-49D5-B589-F91537174D86}" dt="2018-02-12T21:10:31.735" v="0"/>
          <ac:spMkLst>
            <pc:docMk/>
            <pc:sldMk cId="0" sldId="283"/>
            <ac:spMk id="9" creationId="{00000000-0000-0000-0000-000000000000}"/>
          </ac:spMkLst>
        </pc:spChg>
        <pc:spChg chg="mod">
          <ac:chgData name="" userId="" providerId="" clId="Web-{2DD32309-39FB-49D5-B589-F91537174D86}" dt="2018-02-12T21:10:31.735" v="0"/>
          <ac:spMkLst>
            <pc:docMk/>
            <pc:sldMk cId="0" sldId="283"/>
            <ac:spMk id="33" creationId="{00000000-0000-0000-0000-000000000000}"/>
          </ac:spMkLst>
        </pc:spChg>
        <pc:spChg chg="mod">
          <ac:chgData name="" userId="" providerId="" clId="Web-{2DD32309-39FB-49D5-B589-F91537174D86}" dt="2018-02-12T21:10:31.735" v="0"/>
          <ac:spMkLst>
            <pc:docMk/>
            <pc:sldMk cId="0" sldId="283"/>
            <ac:spMk id="36" creationId="{00000000-0000-0000-0000-000000000000}"/>
          </ac:spMkLst>
        </pc:spChg>
        <pc:spChg chg="mod">
          <ac:chgData name="" userId="" providerId="" clId="Web-{2DD32309-39FB-49D5-B589-F91537174D86}" dt="2018-02-12T21:10:31.735" v="0"/>
          <ac:spMkLst>
            <pc:docMk/>
            <pc:sldMk cId="0" sldId="283"/>
            <ac:spMk id="37" creationId="{00000000-0000-0000-0000-000000000000}"/>
          </ac:spMkLst>
        </pc:spChg>
        <pc:spChg chg="mod">
          <ac:chgData name="" userId="" providerId="" clId="Web-{2DD32309-39FB-49D5-B589-F91537174D86}" dt="2018-02-12T21:10:31.735" v="0"/>
          <ac:spMkLst>
            <pc:docMk/>
            <pc:sldMk cId="0" sldId="283"/>
            <ac:spMk id="38" creationId="{00000000-0000-0000-0000-000000000000}"/>
          </ac:spMkLst>
        </pc:spChg>
        <pc:spChg chg="mod">
          <ac:chgData name="" userId="" providerId="" clId="Web-{2DD32309-39FB-49D5-B589-F91537174D86}" dt="2018-02-12T21:10:31.735" v="0"/>
          <ac:spMkLst>
            <pc:docMk/>
            <pc:sldMk cId="0" sldId="283"/>
            <ac:spMk id="39" creationId="{00000000-0000-0000-0000-000000000000}"/>
          </ac:spMkLst>
        </pc:spChg>
        <pc:spChg chg="mod">
          <ac:chgData name="" userId="" providerId="" clId="Web-{2DD32309-39FB-49D5-B589-F91537174D86}" dt="2018-02-12T21:10:31.735" v="0"/>
          <ac:spMkLst>
            <pc:docMk/>
            <pc:sldMk cId="0" sldId="283"/>
            <ac:spMk id="40" creationId="{00000000-0000-0000-0000-000000000000}"/>
          </ac:spMkLst>
        </pc:spChg>
        <pc:spChg chg="mod">
          <ac:chgData name="" userId="" providerId="" clId="Web-{2DD32309-39FB-49D5-B589-F91537174D86}" dt="2018-02-12T21:10:31.735" v="0"/>
          <ac:spMkLst>
            <pc:docMk/>
            <pc:sldMk cId="0" sldId="283"/>
            <ac:spMk id="41" creationId="{00000000-0000-0000-0000-000000000000}"/>
          </ac:spMkLst>
        </pc:spChg>
        <pc:spChg chg="mod">
          <ac:chgData name="" userId="" providerId="" clId="Web-{2DD32309-39FB-49D5-B589-F91537174D86}" dt="2018-02-12T21:10:31.735" v="0"/>
          <ac:spMkLst>
            <pc:docMk/>
            <pc:sldMk cId="0" sldId="283"/>
            <ac:spMk id="42" creationId="{00000000-0000-0000-0000-000000000000}"/>
          </ac:spMkLst>
        </pc:spChg>
        <pc:spChg chg="mod">
          <ac:chgData name="" userId="" providerId="" clId="Web-{2DD32309-39FB-49D5-B589-F91537174D86}" dt="2018-02-12T21:10:31.735" v="0"/>
          <ac:spMkLst>
            <pc:docMk/>
            <pc:sldMk cId="0" sldId="283"/>
            <ac:spMk id="43" creationId="{00000000-0000-0000-0000-000000000000}"/>
          </ac:spMkLst>
        </pc:spChg>
        <pc:spChg chg="mod">
          <ac:chgData name="" userId="" providerId="" clId="Web-{2DD32309-39FB-49D5-B589-F91537174D86}" dt="2018-02-12T21:10:31.735" v="0"/>
          <ac:spMkLst>
            <pc:docMk/>
            <pc:sldMk cId="0" sldId="283"/>
            <ac:spMk id="44" creationId="{00000000-0000-0000-0000-000000000000}"/>
          </ac:spMkLst>
        </pc:spChg>
        <pc:spChg chg="mod">
          <ac:chgData name="" userId="" providerId="" clId="Web-{2DD32309-39FB-49D5-B589-F91537174D86}" dt="2018-02-12T21:10:31.735" v="0"/>
          <ac:spMkLst>
            <pc:docMk/>
            <pc:sldMk cId="0" sldId="283"/>
            <ac:spMk id="45" creationId="{00000000-0000-0000-0000-000000000000}"/>
          </ac:spMkLst>
        </pc:spChg>
        <pc:spChg chg="mod">
          <ac:chgData name="" userId="" providerId="" clId="Web-{2DD32309-39FB-49D5-B589-F91537174D86}" dt="2018-02-12T21:10:31.735" v="0"/>
          <ac:spMkLst>
            <pc:docMk/>
            <pc:sldMk cId="0" sldId="283"/>
            <ac:spMk id="46" creationId="{00000000-0000-0000-0000-000000000000}"/>
          </ac:spMkLst>
        </pc:spChg>
        <pc:spChg chg="mod">
          <ac:chgData name="" userId="" providerId="" clId="Web-{2DD32309-39FB-49D5-B589-F91537174D86}" dt="2018-02-12T21:10:31.735" v="0"/>
          <ac:spMkLst>
            <pc:docMk/>
            <pc:sldMk cId="0" sldId="283"/>
            <ac:spMk id="47" creationId="{00000000-0000-0000-0000-000000000000}"/>
          </ac:spMkLst>
        </pc:spChg>
        <pc:spChg chg="mod">
          <ac:chgData name="" userId="" providerId="" clId="Web-{2DD32309-39FB-49D5-B589-F91537174D86}" dt="2018-02-12T21:10:31.735" v="0"/>
          <ac:spMkLst>
            <pc:docMk/>
            <pc:sldMk cId="0" sldId="283"/>
            <ac:spMk id="48" creationId="{00000000-0000-0000-0000-000000000000}"/>
          </ac:spMkLst>
        </pc:spChg>
        <pc:spChg chg="mod">
          <ac:chgData name="" userId="" providerId="" clId="Web-{2DD32309-39FB-49D5-B589-F91537174D86}" dt="2018-02-12T21:10:31.735" v="0"/>
          <ac:spMkLst>
            <pc:docMk/>
            <pc:sldMk cId="0" sldId="283"/>
            <ac:spMk id="49" creationId="{00000000-0000-0000-0000-000000000000}"/>
          </ac:spMkLst>
        </pc:spChg>
        <pc:spChg chg="mod">
          <ac:chgData name="" userId="" providerId="" clId="Web-{2DD32309-39FB-49D5-B589-F91537174D86}" dt="2018-02-12T21:10:31.735" v="0"/>
          <ac:spMkLst>
            <pc:docMk/>
            <pc:sldMk cId="0" sldId="283"/>
            <ac:spMk id="50" creationId="{00000000-0000-0000-0000-000000000000}"/>
          </ac:spMkLst>
        </pc:spChg>
        <pc:spChg chg="mod">
          <ac:chgData name="" userId="" providerId="" clId="Web-{2DD32309-39FB-49D5-B589-F91537174D86}" dt="2018-02-12T21:10:31.735" v="0"/>
          <ac:spMkLst>
            <pc:docMk/>
            <pc:sldMk cId="0" sldId="283"/>
            <ac:spMk id="51" creationId="{00000000-0000-0000-0000-000000000000}"/>
          </ac:spMkLst>
        </pc:spChg>
        <pc:spChg chg="mod">
          <ac:chgData name="" userId="" providerId="" clId="Web-{2DD32309-39FB-49D5-B589-F91537174D86}" dt="2018-02-12T21:10:31.735" v="0"/>
          <ac:spMkLst>
            <pc:docMk/>
            <pc:sldMk cId="0" sldId="283"/>
            <ac:spMk id="52" creationId="{00000000-0000-0000-0000-000000000000}"/>
          </ac:spMkLst>
        </pc:spChg>
        <pc:spChg chg="mod">
          <ac:chgData name="" userId="" providerId="" clId="Web-{2DD32309-39FB-49D5-B589-F91537174D86}" dt="2018-02-12T21:10:31.735" v="0"/>
          <ac:spMkLst>
            <pc:docMk/>
            <pc:sldMk cId="0" sldId="283"/>
            <ac:spMk id="53" creationId="{00000000-0000-0000-0000-000000000000}"/>
          </ac:spMkLst>
        </pc:spChg>
        <pc:spChg chg="mod">
          <ac:chgData name="" userId="" providerId="" clId="Web-{2DD32309-39FB-49D5-B589-F91537174D86}" dt="2018-02-12T21:10:31.735" v="0"/>
          <ac:spMkLst>
            <pc:docMk/>
            <pc:sldMk cId="0" sldId="283"/>
            <ac:spMk id="54" creationId="{00000000-0000-0000-0000-000000000000}"/>
          </ac:spMkLst>
        </pc:spChg>
        <pc:spChg chg="mod">
          <ac:chgData name="" userId="" providerId="" clId="Web-{2DD32309-39FB-49D5-B589-F91537174D86}" dt="2018-02-12T21:10:31.735" v="0"/>
          <ac:spMkLst>
            <pc:docMk/>
            <pc:sldMk cId="0" sldId="283"/>
            <ac:spMk id="55" creationId="{00000000-0000-0000-0000-000000000000}"/>
          </ac:spMkLst>
        </pc:spChg>
        <pc:spChg chg="mod">
          <ac:chgData name="" userId="" providerId="" clId="Web-{2DD32309-39FB-49D5-B589-F91537174D86}" dt="2018-02-12T21:10:31.735" v="0"/>
          <ac:spMkLst>
            <pc:docMk/>
            <pc:sldMk cId="0" sldId="283"/>
            <ac:spMk id="56" creationId="{00000000-0000-0000-0000-000000000000}"/>
          </ac:spMkLst>
        </pc:spChg>
        <pc:spChg chg="mod">
          <ac:chgData name="" userId="" providerId="" clId="Web-{2DD32309-39FB-49D5-B589-F91537174D86}" dt="2018-02-12T21:10:31.735" v="0"/>
          <ac:spMkLst>
            <pc:docMk/>
            <pc:sldMk cId="0" sldId="283"/>
            <ac:spMk id="57" creationId="{00000000-0000-0000-0000-000000000000}"/>
          </ac:spMkLst>
        </pc:spChg>
        <pc:spChg chg="mod">
          <ac:chgData name="" userId="" providerId="" clId="Web-{2DD32309-39FB-49D5-B589-F91537174D86}" dt="2018-02-12T21:10:31.735" v="0"/>
          <ac:spMkLst>
            <pc:docMk/>
            <pc:sldMk cId="0" sldId="283"/>
            <ac:spMk id="58" creationId="{00000000-0000-0000-0000-000000000000}"/>
          </ac:spMkLst>
        </pc:spChg>
        <pc:spChg chg="mod">
          <ac:chgData name="" userId="" providerId="" clId="Web-{2DD32309-39FB-49D5-B589-F91537174D86}" dt="2018-02-12T21:10:31.735" v="0"/>
          <ac:spMkLst>
            <pc:docMk/>
            <pc:sldMk cId="0" sldId="283"/>
            <ac:spMk id="59" creationId="{00000000-0000-0000-0000-000000000000}"/>
          </ac:spMkLst>
        </pc:spChg>
        <pc:spChg chg="mod">
          <ac:chgData name="" userId="" providerId="" clId="Web-{2DD32309-39FB-49D5-B589-F91537174D86}" dt="2018-02-12T21:10:31.735" v="0"/>
          <ac:spMkLst>
            <pc:docMk/>
            <pc:sldMk cId="0" sldId="283"/>
            <ac:spMk id="60" creationId="{00000000-0000-0000-0000-000000000000}"/>
          </ac:spMkLst>
        </pc:spChg>
        <pc:spChg chg="mod">
          <ac:chgData name="" userId="" providerId="" clId="Web-{2DD32309-39FB-49D5-B589-F91537174D86}" dt="2018-02-12T21:10:31.735" v="0"/>
          <ac:spMkLst>
            <pc:docMk/>
            <pc:sldMk cId="0" sldId="283"/>
            <ac:spMk id="61" creationId="{00000000-0000-0000-0000-000000000000}"/>
          </ac:spMkLst>
        </pc:spChg>
        <pc:spChg chg="mod">
          <ac:chgData name="" userId="" providerId="" clId="Web-{2DD32309-39FB-49D5-B589-F91537174D86}" dt="2018-02-12T21:10:31.735" v="0"/>
          <ac:spMkLst>
            <pc:docMk/>
            <pc:sldMk cId="0" sldId="283"/>
            <ac:spMk id="62" creationId="{00000000-0000-0000-0000-000000000000}"/>
          </ac:spMkLst>
        </pc:spChg>
        <pc:spChg chg="mod">
          <ac:chgData name="" userId="" providerId="" clId="Web-{2DD32309-39FB-49D5-B589-F91537174D86}" dt="2018-02-12T21:10:31.735" v="0"/>
          <ac:spMkLst>
            <pc:docMk/>
            <pc:sldMk cId="0" sldId="283"/>
            <ac:spMk id="63" creationId="{00000000-0000-0000-0000-000000000000}"/>
          </ac:spMkLst>
        </pc:spChg>
        <pc:spChg chg="mod">
          <ac:chgData name="" userId="" providerId="" clId="Web-{2DD32309-39FB-49D5-B589-F91537174D86}" dt="2018-02-12T21:10:31.735" v="0"/>
          <ac:spMkLst>
            <pc:docMk/>
            <pc:sldMk cId="0" sldId="283"/>
            <ac:spMk id="64" creationId="{00000000-0000-0000-0000-000000000000}"/>
          </ac:spMkLst>
        </pc:spChg>
        <pc:spChg chg="mod">
          <ac:chgData name="" userId="" providerId="" clId="Web-{2DD32309-39FB-49D5-B589-F91537174D86}" dt="2018-02-12T21:10:31.735" v="0"/>
          <ac:spMkLst>
            <pc:docMk/>
            <pc:sldMk cId="0" sldId="283"/>
            <ac:spMk id="65" creationId="{00000000-0000-0000-0000-000000000000}"/>
          </ac:spMkLst>
        </pc:spChg>
        <pc:spChg chg="mod">
          <ac:chgData name="" userId="" providerId="" clId="Web-{2DD32309-39FB-49D5-B589-F91537174D86}" dt="2018-02-12T21:10:31.735" v="0"/>
          <ac:spMkLst>
            <pc:docMk/>
            <pc:sldMk cId="0" sldId="283"/>
            <ac:spMk id="66" creationId="{00000000-0000-0000-0000-000000000000}"/>
          </ac:spMkLst>
        </pc:spChg>
        <pc:spChg chg="mod">
          <ac:chgData name="" userId="" providerId="" clId="Web-{2DD32309-39FB-49D5-B589-F91537174D86}" dt="2018-02-12T21:10:31.735" v="0"/>
          <ac:spMkLst>
            <pc:docMk/>
            <pc:sldMk cId="0" sldId="283"/>
            <ac:spMk id="67" creationId="{00000000-0000-0000-0000-000000000000}"/>
          </ac:spMkLst>
        </pc:spChg>
        <pc:spChg chg="mod">
          <ac:chgData name="" userId="" providerId="" clId="Web-{2DD32309-39FB-49D5-B589-F91537174D86}" dt="2018-02-12T21:10:31.735" v="0"/>
          <ac:spMkLst>
            <pc:docMk/>
            <pc:sldMk cId="0" sldId="283"/>
            <ac:spMk id="68" creationId="{00000000-0000-0000-0000-000000000000}"/>
          </ac:spMkLst>
        </pc:spChg>
        <pc:spChg chg="mod">
          <ac:chgData name="" userId="" providerId="" clId="Web-{2DD32309-39FB-49D5-B589-F91537174D86}" dt="2018-02-12T21:10:31.735" v="0"/>
          <ac:spMkLst>
            <pc:docMk/>
            <pc:sldMk cId="0" sldId="283"/>
            <ac:spMk id="69" creationId="{00000000-0000-0000-0000-000000000000}"/>
          </ac:spMkLst>
        </pc:spChg>
        <pc:spChg chg="mod">
          <ac:chgData name="" userId="" providerId="" clId="Web-{2DD32309-39FB-49D5-B589-F91537174D86}" dt="2018-02-12T21:10:31.735" v="0"/>
          <ac:spMkLst>
            <pc:docMk/>
            <pc:sldMk cId="0" sldId="283"/>
            <ac:spMk id="70" creationId="{00000000-0000-0000-0000-000000000000}"/>
          </ac:spMkLst>
        </pc:spChg>
        <pc:spChg chg="mod">
          <ac:chgData name="" userId="" providerId="" clId="Web-{2DD32309-39FB-49D5-B589-F91537174D86}" dt="2018-02-12T21:10:31.735" v="0"/>
          <ac:spMkLst>
            <pc:docMk/>
            <pc:sldMk cId="0" sldId="283"/>
            <ac:spMk id="71" creationId="{00000000-0000-0000-0000-000000000000}"/>
          </ac:spMkLst>
        </pc:spChg>
        <pc:spChg chg="mod">
          <ac:chgData name="" userId="" providerId="" clId="Web-{2DD32309-39FB-49D5-B589-F91537174D86}" dt="2018-02-12T21:10:31.735" v="0"/>
          <ac:spMkLst>
            <pc:docMk/>
            <pc:sldMk cId="0" sldId="283"/>
            <ac:spMk id="72" creationId="{00000000-0000-0000-0000-000000000000}"/>
          </ac:spMkLst>
        </pc:spChg>
        <pc:spChg chg="mod">
          <ac:chgData name="" userId="" providerId="" clId="Web-{2DD32309-39FB-49D5-B589-F91537174D86}" dt="2018-02-12T21:10:31.735" v="0"/>
          <ac:spMkLst>
            <pc:docMk/>
            <pc:sldMk cId="0" sldId="283"/>
            <ac:spMk id="73" creationId="{00000000-0000-0000-0000-000000000000}"/>
          </ac:spMkLst>
        </pc:spChg>
        <pc:spChg chg="mod">
          <ac:chgData name="" userId="" providerId="" clId="Web-{2DD32309-39FB-49D5-B589-F91537174D86}" dt="2018-02-12T21:10:31.735" v="0"/>
          <ac:spMkLst>
            <pc:docMk/>
            <pc:sldMk cId="0" sldId="283"/>
            <ac:spMk id="74" creationId="{00000000-0000-0000-0000-000000000000}"/>
          </ac:spMkLst>
        </pc:spChg>
        <pc:spChg chg="mod">
          <ac:chgData name="" userId="" providerId="" clId="Web-{2DD32309-39FB-49D5-B589-F91537174D86}" dt="2018-02-12T21:10:31.735" v="0"/>
          <ac:spMkLst>
            <pc:docMk/>
            <pc:sldMk cId="0" sldId="283"/>
            <ac:spMk id="75" creationId="{00000000-0000-0000-0000-000000000000}"/>
          </ac:spMkLst>
        </pc:spChg>
        <pc:spChg chg="mod">
          <ac:chgData name="" userId="" providerId="" clId="Web-{2DD32309-39FB-49D5-B589-F91537174D86}" dt="2018-02-12T21:10:31.735" v="0"/>
          <ac:spMkLst>
            <pc:docMk/>
            <pc:sldMk cId="0" sldId="283"/>
            <ac:spMk id="76" creationId="{00000000-0000-0000-0000-000000000000}"/>
          </ac:spMkLst>
        </pc:spChg>
        <pc:spChg chg="mod">
          <ac:chgData name="" userId="" providerId="" clId="Web-{2DD32309-39FB-49D5-B589-F91537174D86}" dt="2018-02-12T21:10:31.735" v="0"/>
          <ac:spMkLst>
            <pc:docMk/>
            <pc:sldMk cId="0" sldId="283"/>
            <ac:spMk id="77" creationId="{00000000-0000-0000-0000-000000000000}"/>
          </ac:spMkLst>
        </pc:spChg>
        <pc:spChg chg="mod">
          <ac:chgData name="" userId="" providerId="" clId="Web-{2DD32309-39FB-49D5-B589-F91537174D86}" dt="2018-02-12T21:10:31.735" v="0"/>
          <ac:spMkLst>
            <pc:docMk/>
            <pc:sldMk cId="0" sldId="283"/>
            <ac:spMk id="78" creationId="{00000000-0000-0000-0000-000000000000}"/>
          </ac:spMkLst>
        </pc:spChg>
        <pc:spChg chg="mod">
          <ac:chgData name="" userId="" providerId="" clId="Web-{2DD32309-39FB-49D5-B589-F91537174D86}" dt="2018-02-12T21:10:31.735" v="0"/>
          <ac:spMkLst>
            <pc:docMk/>
            <pc:sldMk cId="0" sldId="283"/>
            <ac:spMk id="79" creationId="{00000000-0000-0000-0000-000000000000}"/>
          </ac:spMkLst>
        </pc:spChg>
        <pc:spChg chg="mod">
          <ac:chgData name="" userId="" providerId="" clId="Web-{2DD32309-39FB-49D5-B589-F91537174D86}" dt="2018-02-12T21:10:31.735" v="0"/>
          <ac:spMkLst>
            <pc:docMk/>
            <pc:sldMk cId="0" sldId="283"/>
            <ac:spMk id="80" creationId="{00000000-0000-0000-0000-000000000000}"/>
          </ac:spMkLst>
        </pc:spChg>
        <pc:spChg chg="mod">
          <ac:chgData name="" userId="" providerId="" clId="Web-{2DD32309-39FB-49D5-B589-F91537174D86}" dt="2018-02-12T21:10:31.735" v="0"/>
          <ac:spMkLst>
            <pc:docMk/>
            <pc:sldMk cId="0" sldId="283"/>
            <ac:spMk id="81" creationId="{00000000-0000-0000-0000-000000000000}"/>
          </ac:spMkLst>
        </pc:spChg>
        <pc:spChg chg="mod">
          <ac:chgData name="" userId="" providerId="" clId="Web-{2DD32309-39FB-49D5-B589-F91537174D86}" dt="2018-02-12T21:10:31.735" v="0"/>
          <ac:spMkLst>
            <pc:docMk/>
            <pc:sldMk cId="0" sldId="283"/>
            <ac:spMk id="82" creationId="{00000000-0000-0000-0000-000000000000}"/>
          </ac:spMkLst>
        </pc:spChg>
        <pc:spChg chg="mod">
          <ac:chgData name="" userId="" providerId="" clId="Web-{2DD32309-39FB-49D5-B589-F91537174D86}" dt="2018-02-12T21:10:31.735" v="0"/>
          <ac:spMkLst>
            <pc:docMk/>
            <pc:sldMk cId="0" sldId="283"/>
            <ac:spMk id="83" creationId="{00000000-0000-0000-0000-000000000000}"/>
          </ac:spMkLst>
        </pc:spChg>
        <pc:spChg chg="mod">
          <ac:chgData name="" userId="" providerId="" clId="Web-{2DD32309-39FB-49D5-B589-F91537174D86}" dt="2018-02-12T21:10:31.735" v="0"/>
          <ac:spMkLst>
            <pc:docMk/>
            <pc:sldMk cId="0" sldId="283"/>
            <ac:spMk id="84" creationId="{00000000-0000-0000-0000-000000000000}"/>
          </ac:spMkLst>
        </pc:spChg>
        <pc:spChg chg="mod">
          <ac:chgData name="" userId="" providerId="" clId="Web-{2DD32309-39FB-49D5-B589-F91537174D86}" dt="2018-02-12T21:10:31.735" v="0"/>
          <ac:spMkLst>
            <pc:docMk/>
            <pc:sldMk cId="0" sldId="283"/>
            <ac:spMk id="85" creationId="{00000000-0000-0000-0000-000000000000}"/>
          </ac:spMkLst>
        </pc:spChg>
        <pc:spChg chg="mod">
          <ac:chgData name="" userId="" providerId="" clId="Web-{2DD32309-39FB-49D5-B589-F91537174D86}" dt="2018-02-12T21:10:31.735" v="0"/>
          <ac:spMkLst>
            <pc:docMk/>
            <pc:sldMk cId="0" sldId="283"/>
            <ac:spMk id="86" creationId="{00000000-0000-0000-0000-000000000000}"/>
          </ac:spMkLst>
        </pc:spChg>
        <pc:spChg chg="mod">
          <ac:chgData name="" userId="" providerId="" clId="Web-{2DD32309-39FB-49D5-B589-F91537174D86}" dt="2018-02-12T21:10:31.735" v="0"/>
          <ac:spMkLst>
            <pc:docMk/>
            <pc:sldMk cId="0" sldId="283"/>
            <ac:spMk id="87" creationId="{00000000-0000-0000-0000-000000000000}"/>
          </ac:spMkLst>
        </pc:spChg>
        <pc:spChg chg="mod">
          <ac:chgData name="" userId="" providerId="" clId="Web-{2DD32309-39FB-49D5-B589-F91537174D86}" dt="2018-02-12T21:10:31.735" v="0"/>
          <ac:spMkLst>
            <pc:docMk/>
            <pc:sldMk cId="0" sldId="283"/>
            <ac:spMk id="88" creationId="{00000000-0000-0000-0000-000000000000}"/>
          </ac:spMkLst>
        </pc:spChg>
        <pc:spChg chg="mod">
          <ac:chgData name="" userId="" providerId="" clId="Web-{2DD32309-39FB-49D5-B589-F91537174D86}" dt="2018-02-12T21:10:31.735" v="0"/>
          <ac:spMkLst>
            <pc:docMk/>
            <pc:sldMk cId="0" sldId="283"/>
            <ac:spMk id="89" creationId="{00000000-0000-0000-0000-000000000000}"/>
          </ac:spMkLst>
        </pc:spChg>
        <pc:spChg chg="mod">
          <ac:chgData name="" userId="" providerId="" clId="Web-{2DD32309-39FB-49D5-B589-F91537174D86}" dt="2018-02-12T21:10:31.735" v="0"/>
          <ac:spMkLst>
            <pc:docMk/>
            <pc:sldMk cId="0" sldId="283"/>
            <ac:spMk id="90" creationId="{00000000-0000-0000-0000-000000000000}"/>
          </ac:spMkLst>
        </pc:spChg>
        <pc:spChg chg="mod">
          <ac:chgData name="" userId="" providerId="" clId="Web-{2DD32309-39FB-49D5-B589-F91537174D86}" dt="2018-02-12T21:10:31.735" v="0"/>
          <ac:spMkLst>
            <pc:docMk/>
            <pc:sldMk cId="0" sldId="283"/>
            <ac:spMk id="91" creationId="{00000000-0000-0000-0000-000000000000}"/>
          </ac:spMkLst>
        </pc:spChg>
        <pc:grpChg chg="mod">
          <ac:chgData name="" userId="" providerId="" clId="Web-{2DD32309-39FB-49D5-B589-F91537174D86}" dt="2018-02-12T21:10:31.735" v="0"/>
          <ac:grpSpMkLst>
            <pc:docMk/>
            <pc:sldMk cId="0" sldId="283"/>
            <ac:grpSpMk id="3" creationId="{00000000-0000-0000-0000-000000000000}"/>
          </ac:grpSpMkLst>
        </pc:grpChg>
      </pc:sldChg>
      <pc:sldChg chg="modSp">
        <pc:chgData name="" userId="" providerId="" clId="Web-{2DD32309-39FB-49D5-B589-F91537174D86}" dt="2018-02-12T21:10:31.735" v="0"/>
        <pc:sldMkLst>
          <pc:docMk/>
          <pc:sldMk cId="0" sldId="285"/>
        </pc:sldMkLst>
        <pc:spChg chg="mod">
          <ac:chgData name="" userId="" providerId="" clId="Web-{2DD32309-39FB-49D5-B589-F91537174D86}" dt="2018-02-12T21:10:31.735" v="0"/>
          <ac:spMkLst>
            <pc:docMk/>
            <pc:sldMk cId="0" sldId="285"/>
            <ac:spMk id="9" creationId="{00000000-0000-0000-0000-000000000000}"/>
          </ac:spMkLst>
        </pc:spChg>
        <pc:spChg chg="mod">
          <ac:chgData name="" userId="" providerId="" clId="Web-{2DD32309-39FB-49D5-B589-F91537174D86}" dt="2018-02-12T21:10:31.735" v="0"/>
          <ac:spMkLst>
            <pc:docMk/>
            <pc:sldMk cId="0" sldId="285"/>
            <ac:spMk id="33" creationId="{00000000-0000-0000-0000-000000000000}"/>
          </ac:spMkLst>
        </pc:spChg>
        <pc:spChg chg="mod">
          <ac:chgData name="" userId="" providerId="" clId="Web-{2DD32309-39FB-49D5-B589-F91537174D86}" dt="2018-02-12T21:10:31.735" v="0"/>
          <ac:spMkLst>
            <pc:docMk/>
            <pc:sldMk cId="0" sldId="285"/>
            <ac:spMk id="36" creationId="{00000000-0000-0000-0000-000000000000}"/>
          </ac:spMkLst>
        </pc:spChg>
        <pc:spChg chg="mod">
          <ac:chgData name="" userId="" providerId="" clId="Web-{2DD32309-39FB-49D5-B589-F91537174D86}" dt="2018-02-12T21:10:31.735" v="0"/>
          <ac:spMkLst>
            <pc:docMk/>
            <pc:sldMk cId="0" sldId="285"/>
            <ac:spMk id="37" creationId="{00000000-0000-0000-0000-000000000000}"/>
          </ac:spMkLst>
        </pc:spChg>
        <pc:spChg chg="mod">
          <ac:chgData name="" userId="" providerId="" clId="Web-{2DD32309-39FB-49D5-B589-F91537174D86}" dt="2018-02-12T21:10:31.735" v="0"/>
          <ac:spMkLst>
            <pc:docMk/>
            <pc:sldMk cId="0" sldId="285"/>
            <ac:spMk id="38" creationId="{00000000-0000-0000-0000-000000000000}"/>
          </ac:spMkLst>
        </pc:spChg>
        <pc:spChg chg="mod">
          <ac:chgData name="" userId="" providerId="" clId="Web-{2DD32309-39FB-49D5-B589-F91537174D86}" dt="2018-02-12T21:10:31.735" v="0"/>
          <ac:spMkLst>
            <pc:docMk/>
            <pc:sldMk cId="0" sldId="285"/>
            <ac:spMk id="39" creationId="{00000000-0000-0000-0000-000000000000}"/>
          </ac:spMkLst>
        </pc:spChg>
        <pc:spChg chg="mod">
          <ac:chgData name="" userId="" providerId="" clId="Web-{2DD32309-39FB-49D5-B589-F91537174D86}" dt="2018-02-12T21:10:31.735" v="0"/>
          <ac:spMkLst>
            <pc:docMk/>
            <pc:sldMk cId="0" sldId="285"/>
            <ac:spMk id="40" creationId="{00000000-0000-0000-0000-000000000000}"/>
          </ac:spMkLst>
        </pc:spChg>
        <pc:spChg chg="mod">
          <ac:chgData name="" userId="" providerId="" clId="Web-{2DD32309-39FB-49D5-B589-F91537174D86}" dt="2018-02-12T21:10:31.735" v="0"/>
          <ac:spMkLst>
            <pc:docMk/>
            <pc:sldMk cId="0" sldId="285"/>
            <ac:spMk id="41" creationId="{00000000-0000-0000-0000-000000000000}"/>
          </ac:spMkLst>
        </pc:spChg>
        <pc:spChg chg="mod">
          <ac:chgData name="" userId="" providerId="" clId="Web-{2DD32309-39FB-49D5-B589-F91537174D86}" dt="2018-02-12T21:10:31.735" v="0"/>
          <ac:spMkLst>
            <pc:docMk/>
            <pc:sldMk cId="0" sldId="285"/>
            <ac:spMk id="42" creationId="{00000000-0000-0000-0000-000000000000}"/>
          </ac:spMkLst>
        </pc:spChg>
        <pc:spChg chg="mod">
          <ac:chgData name="" userId="" providerId="" clId="Web-{2DD32309-39FB-49D5-B589-F91537174D86}" dt="2018-02-12T21:10:31.735" v="0"/>
          <ac:spMkLst>
            <pc:docMk/>
            <pc:sldMk cId="0" sldId="285"/>
            <ac:spMk id="43" creationId="{00000000-0000-0000-0000-000000000000}"/>
          </ac:spMkLst>
        </pc:spChg>
        <pc:spChg chg="mod">
          <ac:chgData name="" userId="" providerId="" clId="Web-{2DD32309-39FB-49D5-B589-F91537174D86}" dt="2018-02-12T21:10:31.735" v="0"/>
          <ac:spMkLst>
            <pc:docMk/>
            <pc:sldMk cId="0" sldId="285"/>
            <ac:spMk id="44" creationId="{00000000-0000-0000-0000-000000000000}"/>
          </ac:spMkLst>
        </pc:spChg>
        <pc:spChg chg="mod">
          <ac:chgData name="" userId="" providerId="" clId="Web-{2DD32309-39FB-49D5-B589-F91537174D86}" dt="2018-02-12T21:10:31.735" v="0"/>
          <ac:spMkLst>
            <pc:docMk/>
            <pc:sldMk cId="0" sldId="285"/>
            <ac:spMk id="45" creationId="{00000000-0000-0000-0000-000000000000}"/>
          </ac:spMkLst>
        </pc:spChg>
        <pc:spChg chg="mod">
          <ac:chgData name="" userId="" providerId="" clId="Web-{2DD32309-39FB-49D5-B589-F91537174D86}" dt="2018-02-12T21:10:31.735" v="0"/>
          <ac:spMkLst>
            <pc:docMk/>
            <pc:sldMk cId="0" sldId="285"/>
            <ac:spMk id="46" creationId="{00000000-0000-0000-0000-000000000000}"/>
          </ac:spMkLst>
        </pc:spChg>
        <pc:spChg chg="mod">
          <ac:chgData name="" userId="" providerId="" clId="Web-{2DD32309-39FB-49D5-B589-F91537174D86}" dt="2018-02-12T21:10:31.735" v="0"/>
          <ac:spMkLst>
            <pc:docMk/>
            <pc:sldMk cId="0" sldId="285"/>
            <ac:spMk id="47" creationId="{00000000-0000-0000-0000-000000000000}"/>
          </ac:spMkLst>
        </pc:spChg>
        <pc:spChg chg="mod">
          <ac:chgData name="" userId="" providerId="" clId="Web-{2DD32309-39FB-49D5-B589-F91537174D86}" dt="2018-02-12T21:10:31.735" v="0"/>
          <ac:spMkLst>
            <pc:docMk/>
            <pc:sldMk cId="0" sldId="285"/>
            <ac:spMk id="48" creationId="{00000000-0000-0000-0000-000000000000}"/>
          </ac:spMkLst>
        </pc:spChg>
        <pc:spChg chg="mod">
          <ac:chgData name="" userId="" providerId="" clId="Web-{2DD32309-39FB-49D5-B589-F91537174D86}" dt="2018-02-12T21:10:31.735" v="0"/>
          <ac:spMkLst>
            <pc:docMk/>
            <pc:sldMk cId="0" sldId="285"/>
            <ac:spMk id="49" creationId="{00000000-0000-0000-0000-000000000000}"/>
          </ac:spMkLst>
        </pc:spChg>
        <pc:spChg chg="mod">
          <ac:chgData name="" userId="" providerId="" clId="Web-{2DD32309-39FB-49D5-B589-F91537174D86}" dt="2018-02-12T21:10:31.735" v="0"/>
          <ac:spMkLst>
            <pc:docMk/>
            <pc:sldMk cId="0" sldId="285"/>
            <ac:spMk id="50" creationId="{00000000-0000-0000-0000-000000000000}"/>
          </ac:spMkLst>
        </pc:spChg>
        <pc:spChg chg="mod">
          <ac:chgData name="" userId="" providerId="" clId="Web-{2DD32309-39FB-49D5-B589-F91537174D86}" dt="2018-02-12T21:10:31.735" v="0"/>
          <ac:spMkLst>
            <pc:docMk/>
            <pc:sldMk cId="0" sldId="285"/>
            <ac:spMk id="51" creationId="{00000000-0000-0000-0000-000000000000}"/>
          </ac:spMkLst>
        </pc:spChg>
        <pc:spChg chg="mod">
          <ac:chgData name="" userId="" providerId="" clId="Web-{2DD32309-39FB-49D5-B589-F91537174D86}" dt="2018-02-12T21:10:31.735" v="0"/>
          <ac:spMkLst>
            <pc:docMk/>
            <pc:sldMk cId="0" sldId="285"/>
            <ac:spMk id="52" creationId="{00000000-0000-0000-0000-000000000000}"/>
          </ac:spMkLst>
        </pc:spChg>
        <pc:spChg chg="mod">
          <ac:chgData name="" userId="" providerId="" clId="Web-{2DD32309-39FB-49D5-B589-F91537174D86}" dt="2018-02-12T21:10:31.735" v="0"/>
          <ac:spMkLst>
            <pc:docMk/>
            <pc:sldMk cId="0" sldId="285"/>
            <ac:spMk id="53" creationId="{00000000-0000-0000-0000-000000000000}"/>
          </ac:spMkLst>
        </pc:spChg>
        <pc:spChg chg="mod">
          <ac:chgData name="" userId="" providerId="" clId="Web-{2DD32309-39FB-49D5-B589-F91537174D86}" dt="2018-02-12T21:10:31.735" v="0"/>
          <ac:spMkLst>
            <pc:docMk/>
            <pc:sldMk cId="0" sldId="285"/>
            <ac:spMk id="54" creationId="{00000000-0000-0000-0000-000000000000}"/>
          </ac:spMkLst>
        </pc:spChg>
        <pc:spChg chg="mod">
          <ac:chgData name="" userId="" providerId="" clId="Web-{2DD32309-39FB-49D5-B589-F91537174D86}" dt="2018-02-12T21:10:31.735" v="0"/>
          <ac:spMkLst>
            <pc:docMk/>
            <pc:sldMk cId="0" sldId="285"/>
            <ac:spMk id="55" creationId="{00000000-0000-0000-0000-000000000000}"/>
          </ac:spMkLst>
        </pc:spChg>
        <pc:spChg chg="mod">
          <ac:chgData name="" userId="" providerId="" clId="Web-{2DD32309-39FB-49D5-B589-F91537174D86}" dt="2018-02-12T21:10:31.735" v="0"/>
          <ac:spMkLst>
            <pc:docMk/>
            <pc:sldMk cId="0" sldId="285"/>
            <ac:spMk id="56" creationId="{00000000-0000-0000-0000-000000000000}"/>
          </ac:spMkLst>
        </pc:spChg>
        <pc:spChg chg="mod">
          <ac:chgData name="" userId="" providerId="" clId="Web-{2DD32309-39FB-49D5-B589-F91537174D86}" dt="2018-02-12T21:10:31.735" v="0"/>
          <ac:spMkLst>
            <pc:docMk/>
            <pc:sldMk cId="0" sldId="285"/>
            <ac:spMk id="57" creationId="{00000000-0000-0000-0000-000000000000}"/>
          </ac:spMkLst>
        </pc:spChg>
        <pc:spChg chg="mod">
          <ac:chgData name="" userId="" providerId="" clId="Web-{2DD32309-39FB-49D5-B589-F91537174D86}" dt="2018-02-12T21:10:31.735" v="0"/>
          <ac:spMkLst>
            <pc:docMk/>
            <pc:sldMk cId="0" sldId="285"/>
            <ac:spMk id="58" creationId="{00000000-0000-0000-0000-000000000000}"/>
          </ac:spMkLst>
        </pc:spChg>
        <pc:spChg chg="mod">
          <ac:chgData name="" userId="" providerId="" clId="Web-{2DD32309-39FB-49D5-B589-F91537174D86}" dt="2018-02-12T21:10:31.735" v="0"/>
          <ac:spMkLst>
            <pc:docMk/>
            <pc:sldMk cId="0" sldId="285"/>
            <ac:spMk id="59" creationId="{00000000-0000-0000-0000-000000000000}"/>
          </ac:spMkLst>
        </pc:spChg>
        <pc:spChg chg="mod">
          <ac:chgData name="" userId="" providerId="" clId="Web-{2DD32309-39FB-49D5-B589-F91537174D86}" dt="2018-02-12T21:10:31.735" v="0"/>
          <ac:spMkLst>
            <pc:docMk/>
            <pc:sldMk cId="0" sldId="285"/>
            <ac:spMk id="60" creationId="{00000000-0000-0000-0000-000000000000}"/>
          </ac:spMkLst>
        </pc:spChg>
        <pc:spChg chg="mod">
          <ac:chgData name="" userId="" providerId="" clId="Web-{2DD32309-39FB-49D5-B589-F91537174D86}" dt="2018-02-12T21:10:31.735" v="0"/>
          <ac:spMkLst>
            <pc:docMk/>
            <pc:sldMk cId="0" sldId="285"/>
            <ac:spMk id="61" creationId="{00000000-0000-0000-0000-000000000000}"/>
          </ac:spMkLst>
        </pc:spChg>
        <pc:spChg chg="mod">
          <ac:chgData name="" userId="" providerId="" clId="Web-{2DD32309-39FB-49D5-B589-F91537174D86}" dt="2018-02-12T21:10:31.735" v="0"/>
          <ac:spMkLst>
            <pc:docMk/>
            <pc:sldMk cId="0" sldId="285"/>
            <ac:spMk id="62" creationId="{00000000-0000-0000-0000-000000000000}"/>
          </ac:spMkLst>
        </pc:spChg>
        <pc:spChg chg="mod">
          <ac:chgData name="" userId="" providerId="" clId="Web-{2DD32309-39FB-49D5-B589-F91537174D86}" dt="2018-02-12T21:10:31.735" v="0"/>
          <ac:spMkLst>
            <pc:docMk/>
            <pc:sldMk cId="0" sldId="285"/>
            <ac:spMk id="63" creationId="{00000000-0000-0000-0000-000000000000}"/>
          </ac:spMkLst>
        </pc:spChg>
        <pc:spChg chg="mod">
          <ac:chgData name="" userId="" providerId="" clId="Web-{2DD32309-39FB-49D5-B589-F91537174D86}" dt="2018-02-12T21:10:31.735" v="0"/>
          <ac:spMkLst>
            <pc:docMk/>
            <pc:sldMk cId="0" sldId="285"/>
            <ac:spMk id="64" creationId="{00000000-0000-0000-0000-000000000000}"/>
          </ac:spMkLst>
        </pc:spChg>
        <pc:spChg chg="mod">
          <ac:chgData name="" userId="" providerId="" clId="Web-{2DD32309-39FB-49D5-B589-F91537174D86}" dt="2018-02-12T21:10:31.735" v="0"/>
          <ac:spMkLst>
            <pc:docMk/>
            <pc:sldMk cId="0" sldId="285"/>
            <ac:spMk id="65" creationId="{00000000-0000-0000-0000-000000000000}"/>
          </ac:spMkLst>
        </pc:spChg>
        <pc:spChg chg="mod">
          <ac:chgData name="" userId="" providerId="" clId="Web-{2DD32309-39FB-49D5-B589-F91537174D86}" dt="2018-02-12T21:10:31.735" v="0"/>
          <ac:spMkLst>
            <pc:docMk/>
            <pc:sldMk cId="0" sldId="285"/>
            <ac:spMk id="66" creationId="{00000000-0000-0000-0000-000000000000}"/>
          </ac:spMkLst>
        </pc:spChg>
        <pc:spChg chg="mod">
          <ac:chgData name="" userId="" providerId="" clId="Web-{2DD32309-39FB-49D5-B589-F91537174D86}" dt="2018-02-12T21:10:31.735" v="0"/>
          <ac:spMkLst>
            <pc:docMk/>
            <pc:sldMk cId="0" sldId="285"/>
            <ac:spMk id="67" creationId="{00000000-0000-0000-0000-000000000000}"/>
          </ac:spMkLst>
        </pc:spChg>
        <pc:spChg chg="mod">
          <ac:chgData name="" userId="" providerId="" clId="Web-{2DD32309-39FB-49D5-B589-F91537174D86}" dt="2018-02-12T21:10:31.735" v="0"/>
          <ac:spMkLst>
            <pc:docMk/>
            <pc:sldMk cId="0" sldId="285"/>
            <ac:spMk id="68" creationId="{00000000-0000-0000-0000-000000000000}"/>
          </ac:spMkLst>
        </pc:spChg>
        <pc:spChg chg="mod">
          <ac:chgData name="" userId="" providerId="" clId="Web-{2DD32309-39FB-49D5-B589-F91537174D86}" dt="2018-02-12T21:10:31.735" v="0"/>
          <ac:spMkLst>
            <pc:docMk/>
            <pc:sldMk cId="0" sldId="285"/>
            <ac:spMk id="69" creationId="{00000000-0000-0000-0000-000000000000}"/>
          </ac:spMkLst>
        </pc:spChg>
        <pc:spChg chg="mod">
          <ac:chgData name="" userId="" providerId="" clId="Web-{2DD32309-39FB-49D5-B589-F91537174D86}" dt="2018-02-12T21:10:31.735" v="0"/>
          <ac:spMkLst>
            <pc:docMk/>
            <pc:sldMk cId="0" sldId="285"/>
            <ac:spMk id="70" creationId="{00000000-0000-0000-0000-000000000000}"/>
          </ac:spMkLst>
        </pc:spChg>
        <pc:spChg chg="mod">
          <ac:chgData name="" userId="" providerId="" clId="Web-{2DD32309-39FB-49D5-B589-F91537174D86}" dt="2018-02-12T21:10:31.735" v="0"/>
          <ac:spMkLst>
            <pc:docMk/>
            <pc:sldMk cId="0" sldId="285"/>
            <ac:spMk id="71" creationId="{00000000-0000-0000-0000-000000000000}"/>
          </ac:spMkLst>
        </pc:spChg>
        <pc:spChg chg="mod">
          <ac:chgData name="" userId="" providerId="" clId="Web-{2DD32309-39FB-49D5-B589-F91537174D86}" dt="2018-02-12T21:10:31.735" v="0"/>
          <ac:spMkLst>
            <pc:docMk/>
            <pc:sldMk cId="0" sldId="285"/>
            <ac:spMk id="72" creationId="{00000000-0000-0000-0000-000000000000}"/>
          </ac:spMkLst>
        </pc:spChg>
        <pc:spChg chg="mod">
          <ac:chgData name="" userId="" providerId="" clId="Web-{2DD32309-39FB-49D5-B589-F91537174D86}" dt="2018-02-12T21:10:31.735" v="0"/>
          <ac:spMkLst>
            <pc:docMk/>
            <pc:sldMk cId="0" sldId="285"/>
            <ac:spMk id="73" creationId="{00000000-0000-0000-0000-000000000000}"/>
          </ac:spMkLst>
        </pc:spChg>
        <pc:spChg chg="mod">
          <ac:chgData name="" userId="" providerId="" clId="Web-{2DD32309-39FB-49D5-B589-F91537174D86}" dt="2018-02-12T21:10:31.735" v="0"/>
          <ac:spMkLst>
            <pc:docMk/>
            <pc:sldMk cId="0" sldId="285"/>
            <ac:spMk id="74" creationId="{00000000-0000-0000-0000-000000000000}"/>
          </ac:spMkLst>
        </pc:spChg>
        <pc:spChg chg="mod">
          <ac:chgData name="" userId="" providerId="" clId="Web-{2DD32309-39FB-49D5-B589-F91537174D86}" dt="2018-02-12T21:10:31.735" v="0"/>
          <ac:spMkLst>
            <pc:docMk/>
            <pc:sldMk cId="0" sldId="285"/>
            <ac:spMk id="75" creationId="{00000000-0000-0000-0000-000000000000}"/>
          </ac:spMkLst>
        </pc:spChg>
        <pc:spChg chg="mod">
          <ac:chgData name="" userId="" providerId="" clId="Web-{2DD32309-39FB-49D5-B589-F91537174D86}" dt="2018-02-12T21:10:31.735" v="0"/>
          <ac:spMkLst>
            <pc:docMk/>
            <pc:sldMk cId="0" sldId="285"/>
            <ac:spMk id="76" creationId="{00000000-0000-0000-0000-000000000000}"/>
          </ac:spMkLst>
        </pc:spChg>
        <pc:spChg chg="mod">
          <ac:chgData name="" userId="" providerId="" clId="Web-{2DD32309-39FB-49D5-B589-F91537174D86}" dt="2018-02-12T21:10:31.735" v="0"/>
          <ac:spMkLst>
            <pc:docMk/>
            <pc:sldMk cId="0" sldId="285"/>
            <ac:spMk id="77" creationId="{00000000-0000-0000-0000-000000000000}"/>
          </ac:spMkLst>
        </pc:spChg>
        <pc:spChg chg="mod">
          <ac:chgData name="" userId="" providerId="" clId="Web-{2DD32309-39FB-49D5-B589-F91537174D86}" dt="2018-02-12T21:10:31.735" v="0"/>
          <ac:spMkLst>
            <pc:docMk/>
            <pc:sldMk cId="0" sldId="285"/>
            <ac:spMk id="78" creationId="{00000000-0000-0000-0000-000000000000}"/>
          </ac:spMkLst>
        </pc:spChg>
        <pc:spChg chg="mod">
          <ac:chgData name="" userId="" providerId="" clId="Web-{2DD32309-39FB-49D5-B589-F91537174D86}" dt="2018-02-12T21:10:31.735" v="0"/>
          <ac:spMkLst>
            <pc:docMk/>
            <pc:sldMk cId="0" sldId="285"/>
            <ac:spMk id="79" creationId="{00000000-0000-0000-0000-000000000000}"/>
          </ac:spMkLst>
        </pc:spChg>
        <pc:spChg chg="mod">
          <ac:chgData name="" userId="" providerId="" clId="Web-{2DD32309-39FB-49D5-B589-F91537174D86}" dt="2018-02-12T21:10:31.735" v="0"/>
          <ac:spMkLst>
            <pc:docMk/>
            <pc:sldMk cId="0" sldId="285"/>
            <ac:spMk id="80" creationId="{00000000-0000-0000-0000-000000000000}"/>
          </ac:spMkLst>
        </pc:spChg>
        <pc:spChg chg="mod">
          <ac:chgData name="" userId="" providerId="" clId="Web-{2DD32309-39FB-49D5-B589-F91537174D86}" dt="2018-02-12T21:10:31.735" v="0"/>
          <ac:spMkLst>
            <pc:docMk/>
            <pc:sldMk cId="0" sldId="285"/>
            <ac:spMk id="81" creationId="{00000000-0000-0000-0000-000000000000}"/>
          </ac:spMkLst>
        </pc:spChg>
        <pc:spChg chg="mod">
          <ac:chgData name="" userId="" providerId="" clId="Web-{2DD32309-39FB-49D5-B589-F91537174D86}" dt="2018-02-12T21:10:31.735" v="0"/>
          <ac:spMkLst>
            <pc:docMk/>
            <pc:sldMk cId="0" sldId="285"/>
            <ac:spMk id="82" creationId="{00000000-0000-0000-0000-000000000000}"/>
          </ac:spMkLst>
        </pc:spChg>
        <pc:spChg chg="mod">
          <ac:chgData name="" userId="" providerId="" clId="Web-{2DD32309-39FB-49D5-B589-F91537174D86}" dt="2018-02-12T21:10:31.735" v="0"/>
          <ac:spMkLst>
            <pc:docMk/>
            <pc:sldMk cId="0" sldId="285"/>
            <ac:spMk id="83" creationId="{00000000-0000-0000-0000-000000000000}"/>
          </ac:spMkLst>
        </pc:spChg>
        <pc:spChg chg="mod">
          <ac:chgData name="" userId="" providerId="" clId="Web-{2DD32309-39FB-49D5-B589-F91537174D86}" dt="2018-02-12T21:10:31.735" v="0"/>
          <ac:spMkLst>
            <pc:docMk/>
            <pc:sldMk cId="0" sldId="285"/>
            <ac:spMk id="84" creationId="{00000000-0000-0000-0000-000000000000}"/>
          </ac:spMkLst>
        </pc:spChg>
        <pc:spChg chg="mod">
          <ac:chgData name="" userId="" providerId="" clId="Web-{2DD32309-39FB-49D5-B589-F91537174D86}" dt="2018-02-12T21:10:31.735" v="0"/>
          <ac:spMkLst>
            <pc:docMk/>
            <pc:sldMk cId="0" sldId="285"/>
            <ac:spMk id="85" creationId="{00000000-0000-0000-0000-000000000000}"/>
          </ac:spMkLst>
        </pc:spChg>
        <pc:spChg chg="mod">
          <ac:chgData name="" userId="" providerId="" clId="Web-{2DD32309-39FB-49D5-B589-F91537174D86}" dt="2018-02-12T21:10:31.735" v="0"/>
          <ac:spMkLst>
            <pc:docMk/>
            <pc:sldMk cId="0" sldId="285"/>
            <ac:spMk id="86" creationId="{00000000-0000-0000-0000-000000000000}"/>
          </ac:spMkLst>
        </pc:spChg>
        <pc:spChg chg="mod">
          <ac:chgData name="" userId="" providerId="" clId="Web-{2DD32309-39FB-49D5-B589-F91537174D86}" dt="2018-02-12T21:10:31.735" v="0"/>
          <ac:spMkLst>
            <pc:docMk/>
            <pc:sldMk cId="0" sldId="285"/>
            <ac:spMk id="87" creationId="{00000000-0000-0000-0000-000000000000}"/>
          </ac:spMkLst>
        </pc:spChg>
        <pc:spChg chg="mod">
          <ac:chgData name="" userId="" providerId="" clId="Web-{2DD32309-39FB-49D5-B589-F91537174D86}" dt="2018-02-12T21:10:31.735" v="0"/>
          <ac:spMkLst>
            <pc:docMk/>
            <pc:sldMk cId="0" sldId="285"/>
            <ac:spMk id="88" creationId="{00000000-0000-0000-0000-000000000000}"/>
          </ac:spMkLst>
        </pc:spChg>
        <pc:spChg chg="mod">
          <ac:chgData name="" userId="" providerId="" clId="Web-{2DD32309-39FB-49D5-B589-F91537174D86}" dt="2018-02-12T21:10:31.735" v="0"/>
          <ac:spMkLst>
            <pc:docMk/>
            <pc:sldMk cId="0" sldId="285"/>
            <ac:spMk id="89" creationId="{00000000-0000-0000-0000-000000000000}"/>
          </ac:spMkLst>
        </pc:spChg>
        <pc:spChg chg="mod">
          <ac:chgData name="" userId="" providerId="" clId="Web-{2DD32309-39FB-49D5-B589-F91537174D86}" dt="2018-02-12T21:10:31.735" v="0"/>
          <ac:spMkLst>
            <pc:docMk/>
            <pc:sldMk cId="0" sldId="285"/>
            <ac:spMk id="90" creationId="{00000000-0000-0000-0000-000000000000}"/>
          </ac:spMkLst>
        </pc:spChg>
        <pc:spChg chg="mod">
          <ac:chgData name="" userId="" providerId="" clId="Web-{2DD32309-39FB-49D5-B589-F91537174D86}" dt="2018-02-12T21:10:31.735" v="0"/>
          <ac:spMkLst>
            <pc:docMk/>
            <pc:sldMk cId="0" sldId="285"/>
            <ac:spMk id="91" creationId="{00000000-0000-0000-0000-000000000000}"/>
          </ac:spMkLst>
        </pc:spChg>
        <pc:grpChg chg="mod">
          <ac:chgData name="" userId="" providerId="" clId="Web-{2DD32309-39FB-49D5-B589-F91537174D86}" dt="2018-02-12T21:10:31.735" v="0"/>
          <ac:grpSpMkLst>
            <pc:docMk/>
            <pc:sldMk cId="0" sldId="285"/>
            <ac:grpSpMk id="3" creationId="{00000000-0000-0000-0000-000000000000}"/>
          </ac:grpSpMkLst>
        </pc:grpChg>
      </pc:sldChg>
      <pc:sldChg chg="modSp">
        <pc:chgData name="" userId="" providerId="" clId="Web-{2DD32309-39FB-49D5-B589-F91537174D86}" dt="2018-02-12T21:10:31.735" v="0"/>
        <pc:sldMkLst>
          <pc:docMk/>
          <pc:sldMk cId="0" sldId="286"/>
        </pc:sldMkLst>
        <pc:spChg chg="mod">
          <ac:chgData name="" userId="" providerId="" clId="Web-{2DD32309-39FB-49D5-B589-F91537174D86}" dt="2018-02-12T21:10:31.735" v="0"/>
          <ac:spMkLst>
            <pc:docMk/>
            <pc:sldMk cId="0" sldId="286"/>
            <ac:spMk id="9" creationId="{00000000-0000-0000-0000-000000000000}"/>
          </ac:spMkLst>
        </pc:spChg>
        <pc:spChg chg="mod">
          <ac:chgData name="" userId="" providerId="" clId="Web-{2DD32309-39FB-49D5-B589-F91537174D86}" dt="2018-02-12T21:10:31.735" v="0"/>
          <ac:spMkLst>
            <pc:docMk/>
            <pc:sldMk cId="0" sldId="286"/>
            <ac:spMk id="33" creationId="{00000000-0000-0000-0000-000000000000}"/>
          </ac:spMkLst>
        </pc:spChg>
        <pc:spChg chg="mod">
          <ac:chgData name="" userId="" providerId="" clId="Web-{2DD32309-39FB-49D5-B589-F91537174D86}" dt="2018-02-12T21:10:31.735" v="0"/>
          <ac:spMkLst>
            <pc:docMk/>
            <pc:sldMk cId="0" sldId="286"/>
            <ac:spMk id="36" creationId="{00000000-0000-0000-0000-000000000000}"/>
          </ac:spMkLst>
        </pc:spChg>
        <pc:spChg chg="mod">
          <ac:chgData name="" userId="" providerId="" clId="Web-{2DD32309-39FB-49D5-B589-F91537174D86}" dt="2018-02-12T21:10:31.735" v="0"/>
          <ac:spMkLst>
            <pc:docMk/>
            <pc:sldMk cId="0" sldId="286"/>
            <ac:spMk id="37" creationId="{00000000-0000-0000-0000-000000000000}"/>
          </ac:spMkLst>
        </pc:spChg>
        <pc:spChg chg="mod">
          <ac:chgData name="" userId="" providerId="" clId="Web-{2DD32309-39FB-49D5-B589-F91537174D86}" dt="2018-02-12T21:10:31.735" v="0"/>
          <ac:spMkLst>
            <pc:docMk/>
            <pc:sldMk cId="0" sldId="286"/>
            <ac:spMk id="38" creationId="{00000000-0000-0000-0000-000000000000}"/>
          </ac:spMkLst>
        </pc:spChg>
        <pc:spChg chg="mod">
          <ac:chgData name="" userId="" providerId="" clId="Web-{2DD32309-39FB-49D5-B589-F91537174D86}" dt="2018-02-12T21:10:31.735" v="0"/>
          <ac:spMkLst>
            <pc:docMk/>
            <pc:sldMk cId="0" sldId="286"/>
            <ac:spMk id="39" creationId="{00000000-0000-0000-0000-000000000000}"/>
          </ac:spMkLst>
        </pc:spChg>
        <pc:spChg chg="mod">
          <ac:chgData name="" userId="" providerId="" clId="Web-{2DD32309-39FB-49D5-B589-F91537174D86}" dt="2018-02-12T21:10:31.735" v="0"/>
          <ac:spMkLst>
            <pc:docMk/>
            <pc:sldMk cId="0" sldId="286"/>
            <ac:spMk id="40" creationId="{00000000-0000-0000-0000-000000000000}"/>
          </ac:spMkLst>
        </pc:spChg>
        <pc:spChg chg="mod">
          <ac:chgData name="" userId="" providerId="" clId="Web-{2DD32309-39FB-49D5-B589-F91537174D86}" dt="2018-02-12T21:10:31.735" v="0"/>
          <ac:spMkLst>
            <pc:docMk/>
            <pc:sldMk cId="0" sldId="286"/>
            <ac:spMk id="41" creationId="{00000000-0000-0000-0000-000000000000}"/>
          </ac:spMkLst>
        </pc:spChg>
        <pc:spChg chg="mod">
          <ac:chgData name="" userId="" providerId="" clId="Web-{2DD32309-39FB-49D5-B589-F91537174D86}" dt="2018-02-12T21:10:31.735" v="0"/>
          <ac:spMkLst>
            <pc:docMk/>
            <pc:sldMk cId="0" sldId="286"/>
            <ac:spMk id="42" creationId="{00000000-0000-0000-0000-000000000000}"/>
          </ac:spMkLst>
        </pc:spChg>
        <pc:spChg chg="mod">
          <ac:chgData name="" userId="" providerId="" clId="Web-{2DD32309-39FB-49D5-B589-F91537174D86}" dt="2018-02-12T21:10:31.735" v="0"/>
          <ac:spMkLst>
            <pc:docMk/>
            <pc:sldMk cId="0" sldId="286"/>
            <ac:spMk id="43" creationId="{00000000-0000-0000-0000-000000000000}"/>
          </ac:spMkLst>
        </pc:spChg>
        <pc:spChg chg="mod">
          <ac:chgData name="" userId="" providerId="" clId="Web-{2DD32309-39FB-49D5-B589-F91537174D86}" dt="2018-02-12T21:10:31.735" v="0"/>
          <ac:spMkLst>
            <pc:docMk/>
            <pc:sldMk cId="0" sldId="286"/>
            <ac:spMk id="44" creationId="{00000000-0000-0000-0000-000000000000}"/>
          </ac:spMkLst>
        </pc:spChg>
        <pc:spChg chg="mod">
          <ac:chgData name="" userId="" providerId="" clId="Web-{2DD32309-39FB-49D5-B589-F91537174D86}" dt="2018-02-12T21:10:31.735" v="0"/>
          <ac:spMkLst>
            <pc:docMk/>
            <pc:sldMk cId="0" sldId="286"/>
            <ac:spMk id="45" creationId="{00000000-0000-0000-0000-000000000000}"/>
          </ac:spMkLst>
        </pc:spChg>
        <pc:spChg chg="mod">
          <ac:chgData name="" userId="" providerId="" clId="Web-{2DD32309-39FB-49D5-B589-F91537174D86}" dt="2018-02-12T21:10:31.735" v="0"/>
          <ac:spMkLst>
            <pc:docMk/>
            <pc:sldMk cId="0" sldId="286"/>
            <ac:spMk id="46" creationId="{00000000-0000-0000-0000-000000000000}"/>
          </ac:spMkLst>
        </pc:spChg>
        <pc:spChg chg="mod">
          <ac:chgData name="" userId="" providerId="" clId="Web-{2DD32309-39FB-49D5-B589-F91537174D86}" dt="2018-02-12T21:10:31.735" v="0"/>
          <ac:spMkLst>
            <pc:docMk/>
            <pc:sldMk cId="0" sldId="286"/>
            <ac:spMk id="47" creationId="{00000000-0000-0000-0000-000000000000}"/>
          </ac:spMkLst>
        </pc:spChg>
        <pc:spChg chg="mod">
          <ac:chgData name="" userId="" providerId="" clId="Web-{2DD32309-39FB-49D5-B589-F91537174D86}" dt="2018-02-12T21:10:31.735" v="0"/>
          <ac:spMkLst>
            <pc:docMk/>
            <pc:sldMk cId="0" sldId="286"/>
            <ac:spMk id="48" creationId="{00000000-0000-0000-0000-000000000000}"/>
          </ac:spMkLst>
        </pc:spChg>
        <pc:spChg chg="mod">
          <ac:chgData name="" userId="" providerId="" clId="Web-{2DD32309-39FB-49D5-B589-F91537174D86}" dt="2018-02-12T21:10:31.735" v="0"/>
          <ac:spMkLst>
            <pc:docMk/>
            <pc:sldMk cId="0" sldId="286"/>
            <ac:spMk id="49" creationId="{00000000-0000-0000-0000-000000000000}"/>
          </ac:spMkLst>
        </pc:spChg>
        <pc:spChg chg="mod">
          <ac:chgData name="" userId="" providerId="" clId="Web-{2DD32309-39FB-49D5-B589-F91537174D86}" dt="2018-02-12T21:10:31.735" v="0"/>
          <ac:spMkLst>
            <pc:docMk/>
            <pc:sldMk cId="0" sldId="286"/>
            <ac:spMk id="50" creationId="{00000000-0000-0000-0000-000000000000}"/>
          </ac:spMkLst>
        </pc:spChg>
        <pc:spChg chg="mod">
          <ac:chgData name="" userId="" providerId="" clId="Web-{2DD32309-39FB-49D5-B589-F91537174D86}" dt="2018-02-12T21:10:31.735" v="0"/>
          <ac:spMkLst>
            <pc:docMk/>
            <pc:sldMk cId="0" sldId="286"/>
            <ac:spMk id="51" creationId="{00000000-0000-0000-0000-000000000000}"/>
          </ac:spMkLst>
        </pc:spChg>
        <pc:spChg chg="mod">
          <ac:chgData name="" userId="" providerId="" clId="Web-{2DD32309-39FB-49D5-B589-F91537174D86}" dt="2018-02-12T21:10:31.735" v="0"/>
          <ac:spMkLst>
            <pc:docMk/>
            <pc:sldMk cId="0" sldId="286"/>
            <ac:spMk id="52" creationId="{00000000-0000-0000-0000-000000000000}"/>
          </ac:spMkLst>
        </pc:spChg>
        <pc:spChg chg="mod">
          <ac:chgData name="" userId="" providerId="" clId="Web-{2DD32309-39FB-49D5-B589-F91537174D86}" dt="2018-02-12T21:10:31.735" v="0"/>
          <ac:spMkLst>
            <pc:docMk/>
            <pc:sldMk cId="0" sldId="286"/>
            <ac:spMk id="53" creationId="{00000000-0000-0000-0000-000000000000}"/>
          </ac:spMkLst>
        </pc:spChg>
        <pc:spChg chg="mod">
          <ac:chgData name="" userId="" providerId="" clId="Web-{2DD32309-39FB-49D5-B589-F91537174D86}" dt="2018-02-12T21:10:31.735" v="0"/>
          <ac:spMkLst>
            <pc:docMk/>
            <pc:sldMk cId="0" sldId="286"/>
            <ac:spMk id="54" creationId="{00000000-0000-0000-0000-000000000000}"/>
          </ac:spMkLst>
        </pc:spChg>
        <pc:spChg chg="mod">
          <ac:chgData name="" userId="" providerId="" clId="Web-{2DD32309-39FB-49D5-B589-F91537174D86}" dt="2018-02-12T21:10:31.735" v="0"/>
          <ac:spMkLst>
            <pc:docMk/>
            <pc:sldMk cId="0" sldId="286"/>
            <ac:spMk id="55" creationId="{00000000-0000-0000-0000-000000000000}"/>
          </ac:spMkLst>
        </pc:spChg>
        <pc:spChg chg="mod">
          <ac:chgData name="" userId="" providerId="" clId="Web-{2DD32309-39FB-49D5-B589-F91537174D86}" dt="2018-02-12T21:10:31.735" v="0"/>
          <ac:spMkLst>
            <pc:docMk/>
            <pc:sldMk cId="0" sldId="286"/>
            <ac:spMk id="56" creationId="{00000000-0000-0000-0000-000000000000}"/>
          </ac:spMkLst>
        </pc:spChg>
        <pc:spChg chg="mod">
          <ac:chgData name="" userId="" providerId="" clId="Web-{2DD32309-39FB-49D5-B589-F91537174D86}" dt="2018-02-12T21:10:31.735" v="0"/>
          <ac:spMkLst>
            <pc:docMk/>
            <pc:sldMk cId="0" sldId="286"/>
            <ac:spMk id="57" creationId="{00000000-0000-0000-0000-000000000000}"/>
          </ac:spMkLst>
        </pc:spChg>
        <pc:spChg chg="mod">
          <ac:chgData name="" userId="" providerId="" clId="Web-{2DD32309-39FB-49D5-B589-F91537174D86}" dt="2018-02-12T21:10:31.735" v="0"/>
          <ac:spMkLst>
            <pc:docMk/>
            <pc:sldMk cId="0" sldId="286"/>
            <ac:spMk id="58" creationId="{00000000-0000-0000-0000-000000000000}"/>
          </ac:spMkLst>
        </pc:spChg>
        <pc:spChg chg="mod">
          <ac:chgData name="" userId="" providerId="" clId="Web-{2DD32309-39FB-49D5-B589-F91537174D86}" dt="2018-02-12T21:10:31.735" v="0"/>
          <ac:spMkLst>
            <pc:docMk/>
            <pc:sldMk cId="0" sldId="286"/>
            <ac:spMk id="59" creationId="{00000000-0000-0000-0000-000000000000}"/>
          </ac:spMkLst>
        </pc:spChg>
        <pc:spChg chg="mod">
          <ac:chgData name="" userId="" providerId="" clId="Web-{2DD32309-39FB-49D5-B589-F91537174D86}" dt="2018-02-12T21:10:31.735" v="0"/>
          <ac:spMkLst>
            <pc:docMk/>
            <pc:sldMk cId="0" sldId="286"/>
            <ac:spMk id="60" creationId="{00000000-0000-0000-0000-000000000000}"/>
          </ac:spMkLst>
        </pc:spChg>
        <pc:spChg chg="mod">
          <ac:chgData name="" userId="" providerId="" clId="Web-{2DD32309-39FB-49D5-B589-F91537174D86}" dt="2018-02-12T21:10:31.735" v="0"/>
          <ac:spMkLst>
            <pc:docMk/>
            <pc:sldMk cId="0" sldId="286"/>
            <ac:spMk id="61" creationId="{00000000-0000-0000-0000-000000000000}"/>
          </ac:spMkLst>
        </pc:spChg>
        <pc:spChg chg="mod">
          <ac:chgData name="" userId="" providerId="" clId="Web-{2DD32309-39FB-49D5-B589-F91537174D86}" dt="2018-02-12T21:10:31.735" v="0"/>
          <ac:spMkLst>
            <pc:docMk/>
            <pc:sldMk cId="0" sldId="286"/>
            <ac:spMk id="62" creationId="{00000000-0000-0000-0000-000000000000}"/>
          </ac:spMkLst>
        </pc:spChg>
        <pc:spChg chg="mod">
          <ac:chgData name="" userId="" providerId="" clId="Web-{2DD32309-39FB-49D5-B589-F91537174D86}" dt="2018-02-12T21:10:31.735" v="0"/>
          <ac:spMkLst>
            <pc:docMk/>
            <pc:sldMk cId="0" sldId="286"/>
            <ac:spMk id="63" creationId="{00000000-0000-0000-0000-000000000000}"/>
          </ac:spMkLst>
        </pc:spChg>
        <pc:spChg chg="mod">
          <ac:chgData name="" userId="" providerId="" clId="Web-{2DD32309-39FB-49D5-B589-F91537174D86}" dt="2018-02-12T21:10:31.735" v="0"/>
          <ac:spMkLst>
            <pc:docMk/>
            <pc:sldMk cId="0" sldId="286"/>
            <ac:spMk id="64" creationId="{00000000-0000-0000-0000-000000000000}"/>
          </ac:spMkLst>
        </pc:spChg>
        <pc:spChg chg="mod">
          <ac:chgData name="" userId="" providerId="" clId="Web-{2DD32309-39FB-49D5-B589-F91537174D86}" dt="2018-02-12T21:10:31.735" v="0"/>
          <ac:spMkLst>
            <pc:docMk/>
            <pc:sldMk cId="0" sldId="286"/>
            <ac:spMk id="65" creationId="{00000000-0000-0000-0000-000000000000}"/>
          </ac:spMkLst>
        </pc:spChg>
        <pc:spChg chg="mod">
          <ac:chgData name="" userId="" providerId="" clId="Web-{2DD32309-39FB-49D5-B589-F91537174D86}" dt="2018-02-12T21:10:31.735" v="0"/>
          <ac:spMkLst>
            <pc:docMk/>
            <pc:sldMk cId="0" sldId="286"/>
            <ac:spMk id="66" creationId="{00000000-0000-0000-0000-000000000000}"/>
          </ac:spMkLst>
        </pc:spChg>
        <pc:spChg chg="mod">
          <ac:chgData name="" userId="" providerId="" clId="Web-{2DD32309-39FB-49D5-B589-F91537174D86}" dt="2018-02-12T21:10:31.735" v="0"/>
          <ac:spMkLst>
            <pc:docMk/>
            <pc:sldMk cId="0" sldId="286"/>
            <ac:spMk id="67" creationId="{00000000-0000-0000-0000-000000000000}"/>
          </ac:spMkLst>
        </pc:spChg>
        <pc:spChg chg="mod">
          <ac:chgData name="" userId="" providerId="" clId="Web-{2DD32309-39FB-49D5-B589-F91537174D86}" dt="2018-02-12T21:10:31.735" v="0"/>
          <ac:spMkLst>
            <pc:docMk/>
            <pc:sldMk cId="0" sldId="286"/>
            <ac:spMk id="68" creationId="{00000000-0000-0000-0000-000000000000}"/>
          </ac:spMkLst>
        </pc:spChg>
        <pc:spChg chg="mod">
          <ac:chgData name="" userId="" providerId="" clId="Web-{2DD32309-39FB-49D5-B589-F91537174D86}" dt="2018-02-12T21:10:31.735" v="0"/>
          <ac:spMkLst>
            <pc:docMk/>
            <pc:sldMk cId="0" sldId="286"/>
            <ac:spMk id="69" creationId="{00000000-0000-0000-0000-000000000000}"/>
          </ac:spMkLst>
        </pc:spChg>
        <pc:spChg chg="mod">
          <ac:chgData name="" userId="" providerId="" clId="Web-{2DD32309-39FB-49D5-B589-F91537174D86}" dt="2018-02-12T21:10:31.735" v="0"/>
          <ac:spMkLst>
            <pc:docMk/>
            <pc:sldMk cId="0" sldId="286"/>
            <ac:spMk id="70" creationId="{00000000-0000-0000-0000-000000000000}"/>
          </ac:spMkLst>
        </pc:spChg>
        <pc:spChg chg="mod">
          <ac:chgData name="" userId="" providerId="" clId="Web-{2DD32309-39FB-49D5-B589-F91537174D86}" dt="2018-02-12T21:10:31.735" v="0"/>
          <ac:spMkLst>
            <pc:docMk/>
            <pc:sldMk cId="0" sldId="286"/>
            <ac:spMk id="71" creationId="{00000000-0000-0000-0000-000000000000}"/>
          </ac:spMkLst>
        </pc:spChg>
        <pc:spChg chg="mod">
          <ac:chgData name="" userId="" providerId="" clId="Web-{2DD32309-39FB-49D5-B589-F91537174D86}" dt="2018-02-12T21:10:31.735" v="0"/>
          <ac:spMkLst>
            <pc:docMk/>
            <pc:sldMk cId="0" sldId="286"/>
            <ac:spMk id="72" creationId="{00000000-0000-0000-0000-000000000000}"/>
          </ac:spMkLst>
        </pc:spChg>
        <pc:spChg chg="mod">
          <ac:chgData name="" userId="" providerId="" clId="Web-{2DD32309-39FB-49D5-B589-F91537174D86}" dt="2018-02-12T21:10:31.735" v="0"/>
          <ac:spMkLst>
            <pc:docMk/>
            <pc:sldMk cId="0" sldId="286"/>
            <ac:spMk id="73" creationId="{00000000-0000-0000-0000-000000000000}"/>
          </ac:spMkLst>
        </pc:spChg>
        <pc:spChg chg="mod">
          <ac:chgData name="" userId="" providerId="" clId="Web-{2DD32309-39FB-49D5-B589-F91537174D86}" dt="2018-02-12T21:10:31.735" v="0"/>
          <ac:spMkLst>
            <pc:docMk/>
            <pc:sldMk cId="0" sldId="286"/>
            <ac:spMk id="74" creationId="{00000000-0000-0000-0000-000000000000}"/>
          </ac:spMkLst>
        </pc:spChg>
        <pc:spChg chg="mod">
          <ac:chgData name="" userId="" providerId="" clId="Web-{2DD32309-39FB-49D5-B589-F91537174D86}" dt="2018-02-12T21:10:31.735" v="0"/>
          <ac:spMkLst>
            <pc:docMk/>
            <pc:sldMk cId="0" sldId="286"/>
            <ac:spMk id="75" creationId="{00000000-0000-0000-0000-000000000000}"/>
          </ac:spMkLst>
        </pc:spChg>
        <pc:spChg chg="mod">
          <ac:chgData name="" userId="" providerId="" clId="Web-{2DD32309-39FB-49D5-B589-F91537174D86}" dt="2018-02-12T21:10:31.735" v="0"/>
          <ac:spMkLst>
            <pc:docMk/>
            <pc:sldMk cId="0" sldId="286"/>
            <ac:spMk id="76" creationId="{00000000-0000-0000-0000-000000000000}"/>
          </ac:spMkLst>
        </pc:spChg>
        <pc:spChg chg="mod">
          <ac:chgData name="" userId="" providerId="" clId="Web-{2DD32309-39FB-49D5-B589-F91537174D86}" dt="2018-02-12T21:10:31.735" v="0"/>
          <ac:spMkLst>
            <pc:docMk/>
            <pc:sldMk cId="0" sldId="286"/>
            <ac:spMk id="77" creationId="{00000000-0000-0000-0000-000000000000}"/>
          </ac:spMkLst>
        </pc:spChg>
        <pc:spChg chg="mod">
          <ac:chgData name="" userId="" providerId="" clId="Web-{2DD32309-39FB-49D5-B589-F91537174D86}" dt="2018-02-12T21:10:31.735" v="0"/>
          <ac:spMkLst>
            <pc:docMk/>
            <pc:sldMk cId="0" sldId="286"/>
            <ac:spMk id="78" creationId="{00000000-0000-0000-0000-000000000000}"/>
          </ac:spMkLst>
        </pc:spChg>
        <pc:spChg chg="mod">
          <ac:chgData name="" userId="" providerId="" clId="Web-{2DD32309-39FB-49D5-B589-F91537174D86}" dt="2018-02-12T21:10:31.735" v="0"/>
          <ac:spMkLst>
            <pc:docMk/>
            <pc:sldMk cId="0" sldId="286"/>
            <ac:spMk id="79" creationId="{00000000-0000-0000-0000-000000000000}"/>
          </ac:spMkLst>
        </pc:spChg>
        <pc:spChg chg="mod">
          <ac:chgData name="" userId="" providerId="" clId="Web-{2DD32309-39FB-49D5-B589-F91537174D86}" dt="2018-02-12T21:10:31.735" v="0"/>
          <ac:spMkLst>
            <pc:docMk/>
            <pc:sldMk cId="0" sldId="286"/>
            <ac:spMk id="80" creationId="{00000000-0000-0000-0000-000000000000}"/>
          </ac:spMkLst>
        </pc:spChg>
        <pc:spChg chg="mod">
          <ac:chgData name="" userId="" providerId="" clId="Web-{2DD32309-39FB-49D5-B589-F91537174D86}" dt="2018-02-12T21:10:31.735" v="0"/>
          <ac:spMkLst>
            <pc:docMk/>
            <pc:sldMk cId="0" sldId="286"/>
            <ac:spMk id="81" creationId="{00000000-0000-0000-0000-000000000000}"/>
          </ac:spMkLst>
        </pc:spChg>
        <pc:spChg chg="mod">
          <ac:chgData name="" userId="" providerId="" clId="Web-{2DD32309-39FB-49D5-B589-F91537174D86}" dt="2018-02-12T21:10:31.735" v="0"/>
          <ac:spMkLst>
            <pc:docMk/>
            <pc:sldMk cId="0" sldId="286"/>
            <ac:spMk id="82" creationId="{00000000-0000-0000-0000-000000000000}"/>
          </ac:spMkLst>
        </pc:spChg>
        <pc:spChg chg="mod">
          <ac:chgData name="" userId="" providerId="" clId="Web-{2DD32309-39FB-49D5-B589-F91537174D86}" dt="2018-02-12T21:10:31.735" v="0"/>
          <ac:spMkLst>
            <pc:docMk/>
            <pc:sldMk cId="0" sldId="286"/>
            <ac:spMk id="83" creationId="{00000000-0000-0000-0000-000000000000}"/>
          </ac:spMkLst>
        </pc:spChg>
        <pc:spChg chg="mod">
          <ac:chgData name="" userId="" providerId="" clId="Web-{2DD32309-39FB-49D5-B589-F91537174D86}" dt="2018-02-12T21:10:31.735" v="0"/>
          <ac:spMkLst>
            <pc:docMk/>
            <pc:sldMk cId="0" sldId="286"/>
            <ac:spMk id="84" creationId="{00000000-0000-0000-0000-000000000000}"/>
          </ac:spMkLst>
        </pc:spChg>
        <pc:spChg chg="mod">
          <ac:chgData name="" userId="" providerId="" clId="Web-{2DD32309-39FB-49D5-B589-F91537174D86}" dt="2018-02-12T21:10:31.735" v="0"/>
          <ac:spMkLst>
            <pc:docMk/>
            <pc:sldMk cId="0" sldId="286"/>
            <ac:spMk id="85" creationId="{00000000-0000-0000-0000-000000000000}"/>
          </ac:spMkLst>
        </pc:spChg>
        <pc:spChg chg="mod">
          <ac:chgData name="" userId="" providerId="" clId="Web-{2DD32309-39FB-49D5-B589-F91537174D86}" dt="2018-02-12T21:10:31.735" v="0"/>
          <ac:spMkLst>
            <pc:docMk/>
            <pc:sldMk cId="0" sldId="286"/>
            <ac:spMk id="86" creationId="{00000000-0000-0000-0000-000000000000}"/>
          </ac:spMkLst>
        </pc:spChg>
        <pc:spChg chg="mod">
          <ac:chgData name="" userId="" providerId="" clId="Web-{2DD32309-39FB-49D5-B589-F91537174D86}" dt="2018-02-12T21:10:31.735" v="0"/>
          <ac:spMkLst>
            <pc:docMk/>
            <pc:sldMk cId="0" sldId="286"/>
            <ac:spMk id="87" creationId="{00000000-0000-0000-0000-000000000000}"/>
          </ac:spMkLst>
        </pc:spChg>
        <pc:spChg chg="mod">
          <ac:chgData name="" userId="" providerId="" clId="Web-{2DD32309-39FB-49D5-B589-F91537174D86}" dt="2018-02-12T21:10:31.735" v="0"/>
          <ac:spMkLst>
            <pc:docMk/>
            <pc:sldMk cId="0" sldId="286"/>
            <ac:spMk id="88" creationId="{00000000-0000-0000-0000-000000000000}"/>
          </ac:spMkLst>
        </pc:spChg>
        <pc:spChg chg="mod">
          <ac:chgData name="" userId="" providerId="" clId="Web-{2DD32309-39FB-49D5-B589-F91537174D86}" dt="2018-02-12T21:10:31.735" v="0"/>
          <ac:spMkLst>
            <pc:docMk/>
            <pc:sldMk cId="0" sldId="286"/>
            <ac:spMk id="89" creationId="{00000000-0000-0000-0000-000000000000}"/>
          </ac:spMkLst>
        </pc:spChg>
        <pc:spChg chg="mod">
          <ac:chgData name="" userId="" providerId="" clId="Web-{2DD32309-39FB-49D5-B589-F91537174D86}" dt="2018-02-12T21:10:31.735" v="0"/>
          <ac:spMkLst>
            <pc:docMk/>
            <pc:sldMk cId="0" sldId="286"/>
            <ac:spMk id="90" creationId="{00000000-0000-0000-0000-000000000000}"/>
          </ac:spMkLst>
        </pc:spChg>
        <pc:spChg chg="mod">
          <ac:chgData name="" userId="" providerId="" clId="Web-{2DD32309-39FB-49D5-B589-F91537174D86}" dt="2018-02-12T21:10:31.735" v="0"/>
          <ac:spMkLst>
            <pc:docMk/>
            <pc:sldMk cId="0" sldId="286"/>
            <ac:spMk id="91" creationId="{00000000-0000-0000-0000-000000000000}"/>
          </ac:spMkLst>
        </pc:spChg>
        <pc:grpChg chg="mod">
          <ac:chgData name="" userId="" providerId="" clId="Web-{2DD32309-39FB-49D5-B589-F91537174D86}" dt="2018-02-12T21:10:31.735" v="0"/>
          <ac:grpSpMkLst>
            <pc:docMk/>
            <pc:sldMk cId="0" sldId="286"/>
            <ac:grpSpMk id="3" creationId="{00000000-0000-0000-0000-000000000000}"/>
          </ac:grpSpMkLst>
        </pc:grpChg>
      </pc:sldChg>
      <pc:sldChg chg="modSp">
        <pc:chgData name="" userId="" providerId="" clId="Web-{2DD32309-39FB-49D5-B589-F91537174D86}" dt="2018-02-12T21:10:31.735" v="0"/>
        <pc:sldMkLst>
          <pc:docMk/>
          <pc:sldMk cId="0" sldId="287"/>
        </pc:sldMkLst>
        <pc:spChg chg="mod">
          <ac:chgData name="" userId="" providerId="" clId="Web-{2DD32309-39FB-49D5-B589-F91537174D86}" dt="2018-02-12T21:10:31.735" v="0"/>
          <ac:spMkLst>
            <pc:docMk/>
            <pc:sldMk cId="0" sldId="287"/>
            <ac:spMk id="10" creationId="{00000000-0000-0000-0000-000000000000}"/>
          </ac:spMkLst>
        </pc:spChg>
        <pc:spChg chg="mod">
          <ac:chgData name="" userId="" providerId="" clId="Web-{2DD32309-39FB-49D5-B589-F91537174D86}" dt="2018-02-12T21:10:31.735" v="0"/>
          <ac:spMkLst>
            <pc:docMk/>
            <pc:sldMk cId="0" sldId="287"/>
            <ac:spMk id="11" creationId="{00000000-0000-0000-0000-000000000000}"/>
          </ac:spMkLst>
        </pc:spChg>
        <pc:spChg chg="mod">
          <ac:chgData name="" userId="" providerId="" clId="Web-{2DD32309-39FB-49D5-B589-F91537174D86}" dt="2018-02-12T21:10:31.735" v="0"/>
          <ac:spMkLst>
            <pc:docMk/>
            <pc:sldMk cId="0" sldId="287"/>
            <ac:spMk id="84" creationId="{00000000-0000-0000-0000-000000000000}"/>
          </ac:spMkLst>
        </pc:spChg>
        <pc:spChg chg="mod">
          <ac:chgData name="" userId="" providerId="" clId="Web-{2DD32309-39FB-49D5-B589-F91537174D86}" dt="2018-02-12T21:10:31.735" v="0"/>
          <ac:spMkLst>
            <pc:docMk/>
            <pc:sldMk cId="0" sldId="287"/>
            <ac:spMk id="86" creationId="{00000000-0000-0000-0000-000000000000}"/>
          </ac:spMkLst>
        </pc:spChg>
        <pc:spChg chg="mod">
          <ac:chgData name="" userId="" providerId="" clId="Web-{2DD32309-39FB-49D5-B589-F91537174D86}" dt="2018-02-12T21:10:31.735" v="0"/>
          <ac:spMkLst>
            <pc:docMk/>
            <pc:sldMk cId="0" sldId="287"/>
            <ac:spMk id="87" creationId="{00000000-0000-0000-0000-000000000000}"/>
          </ac:spMkLst>
        </pc:spChg>
        <pc:spChg chg="mod">
          <ac:chgData name="" userId="" providerId="" clId="Web-{2DD32309-39FB-49D5-B589-F91537174D86}" dt="2018-02-12T21:10:31.735" v="0"/>
          <ac:spMkLst>
            <pc:docMk/>
            <pc:sldMk cId="0" sldId="287"/>
            <ac:spMk id="88" creationId="{00000000-0000-0000-0000-000000000000}"/>
          </ac:spMkLst>
        </pc:spChg>
        <pc:spChg chg="mod">
          <ac:chgData name="" userId="" providerId="" clId="Web-{2DD32309-39FB-49D5-B589-F91537174D86}" dt="2018-02-12T21:10:31.735" v="0"/>
          <ac:spMkLst>
            <pc:docMk/>
            <pc:sldMk cId="0" sldId="287"/>
            <ac:spMk id="89" creationId="{00000000-0000-0000-0000-000000000000}"/>
          </ac:spMkLst>
        </pc:spChg>
        <pc:spChg chg="mod">
          <ac:chgData name="" userId="" providerId="" clId="Web-{2DD32309-39FB-49D5-B589-F91537174D86}" dt="2018-02-12T21:10:31.735" v="0"/>
          <ac:spMkLst>
            <pc:docMk/>
            <pc:sldMk cId="0" sldId="287"/>
            <ac:spMk id="91" creationId="{00000000-0000-0000-0000-000000000000}"/>
          </ac:spMkLst>
        </pc:spChg>
        <pc:spChg chg="mod">
          <ac:chgData name="" userId="" providerId="" clId="Web-{2DD32309-39FB-49D5-B589-F91537174D86}" dt="2018-02-12T21:10:31.735" v="0"/>
          <ac:spMkLst>
            <pc:docMk/>
            <pc:sldMk cId="0" sldId="287"/>
            <ac:spMk id="94" creationId="{00000000-0000-0000-0000-000000000000}"/>
          </ac:spMkLst>
        </pc:spChg>
        <pc:spChg chg="mod">
          <ac:chgData name="" userId="" providerId="" clId="Web-{2DD32309-39FB-49D5-B589-F91537174D86}" dt="2018-02-12T21:10:31.735" v="0"/>
          <ac:spMkLst>
            <pc:docMk/>
            <pc:sldMk cId="0" sldId="287"/>
            <ac:spMk id="96" creationId="{00000000-0000-0000-0000-000000000000}"/>
          </ac:spMkLst>
        </pc:spChg>
        <pc:spChg chg="mod">
          <ac:chgData name="" userId="" providerId="" clId="Web-{2DD32309-39FB-49D5-B589-F91537174D86}" dt="2018-02-12T21:10:31.735" v="0"/>
          <ac:spMkLst>
            <pc:docMk/>
            <pc:sldMk cId="0" sldId="287"/>
            <ac:spMk id="100" creationId="{00000000-0000-0000-0000-000000000000}"/>
          </ac:spMkLst>
        </pc:spChg>
        <pc:spChg chg="mod">
          <ac:chgData name="" userId="" providerId="" clId="Web-{2DD32309-39FB-49D5-B589-F91537174D86}" dt="2018-02-12T21:10:31.735" v="0"/>
          <ac:spMkLst>
            <pc:docMk/>
            <pc:sldMk cId="0" sldId="287"/>
            <ac:spMk id="101" creationId="{00000000-0000-0000-0000-000000000000}"/>
          </ac:spMkLst>
        </pc:spChg>
        <pc:spChg chg="mod">
          <ac:chgData name="" userId="" providerId="" clId="Web-{2DD32309-39FB-49D5-B589-F91537174D86}" dt="2018-02-12T21:10:31.735" v="0"/>
          <ac:spMkLst>
            <pc:docMk/>
            <pc:sldMk cId="0" sldId="287"/>
            <ac:spMk id="102" creationId="{00000000-0000-0000-0000-000000000000}"/>
          </ac:spMkLst>
        </pc:spChg>
        <pc:spChg chg="mod">
          <ac:chgData name="" userId="" providerId="" clId="Web-{2DD32309-39FB-49D5-B589-F91537174D86}" dt="2018-02-12T21:10:31.735" v="0"/>
          <ac:spMkLst>
            <pc:docMk/>
            <pc:sldMk cId="0" sldId="287"/>
            <ac:spMk id="103" creationId="{00000000-0000-0000-0000-000000000000}"/>
          </ac:spMkLst>
        </pc:spChg>
        <pc:spChg chg="mod">
          <ac:chgData name="" userId="" providerId="" clId="Web-{2DD32309-39FB-49D5-B589-F91537174D86}" dt="2018-02-12T21:10:31.735" v="0"/>
          <ac:spMkLst>
            <pc:docMk/>
            <pc:sldMk cId="0" sldId="287"/>
            <ac:spMk id="104" creationId="{00000000-0000-0000-0000-000000000000}"/>
          </ac:spMkLst>
        </pc:spChg>
        <pc:spChg chg="mod">
          <ac:chgData name="" userId="" providerId="" clId="Web-{2DD32309-39FB-49D5-B589-F91537174D86}" dt="2018-02-12T21:10:31.735" v="0"/>
          <ac:spMkLst>
            <pc:docMk/>
            <pc:sldMk cId="0" sldId="287"/>
            <ac:spMk id="105" creationId="{00000000-0000-0000-0000-000000000000}"/>
          </ac:spMkLst>
        </pc:spChg>
        <pc:spChg chg="mod">
          <ac:chgData name="" userId="" providerId="" clId="Web-{2DD32309-39FB-49D5-B589-F91537174D86}" dt="2018-02-12T21:10:31.735" v="0"/>
          <ac:spMkLst>
            <pc:docMk/>
            <pc:sldMk cId="0" sldId="287"/>
            <ac:spMk id="124" creationId="{00000000-0000-0000-0000-000000000000}"/>
          </ac:spMkLst>
        </pc:spChg>
        <pc:spChg chg="mod">
          <ac:chgData name="" userId="" providerId="" clId="Web-{2DD32309-39FB-49D5-B589-F91537174D86}" dt="2018-02-12T21:10:31.735" v="0"/>
          <ac:spMkLst>
            <pc:docMk/>
            <pc:sldMk cId="0" sldId="287"/>
            <ac:spMk id="125" creationId="{00000000-0000-0000-0000-000000000000}"/>
          </ac:spMkLst>
        </pc:spChg>
        <pc:spChg chg="mod">
          <ac:chgData name="" userId="" providerId="" clId="Web-{2DD32309-39FB-49D5-B589-F91537174D86}" dt="2018-02-12T21:10:31.735" v="0"/>
          <ac:spMkLst>
            <pc:docMk/>
            <pc:sldMk cId="0" sldId="287"/>
            <ac:spMk id="126" creationId="{00000000-0000-0000-0000-000000000000}"/>
          </ac:spMkLst>
        </pc:spChg>
        <pc:spChg chg="mod">
          <ac:chgData name="" userId="" providerId="" clId="Web-{2DD32309-39FB-49D5-B589-F91537174D86}" dt="2018-02-12T21:10:31.735" v="0"/>
          <ac:spMkLst>
            <pc:docMk/>
            <pc:sldMk cId="0" sldId="287"/>
            <ac:spMk id="127" creationId="{00000000-0000-0000-0000-000000000000}"/>
          </ac:spMkLst>
        </pc:spChg>
        <pc:spChg chg="mod">
          <ac:chgData name="" userId="" providerId="" clId="Web-{2DD32309-39FB-49D5-B589-F91537174D86}" dt="2018-02-12T21:10:31.735" v="0"/>
          <ac:spMkLst>
            <pc:docMk/>
            <pc:sldMk cId="0" sldId="287"/>
            <ac:spMk id="128" creationId="{00000000-0000-0000-0000-000000000000}"/>
          </ac:spMkLst>
        </pc:spChg>
        <pc:spChg chg="mod">
          <ac:chgData name="" userId="" providerId="" clId="Web-{2DD32309-39FB-49D5-B589-F91537174D86}" dt="2018-02-12T21:10:31.735" v="0"/>
          <ac:spMkLst>
            <pc:docMk/>
            <pc:sldMk cId="0" sldId="287"/>
            <ac:spMk id="129" creationId="{00000000-0000-0000-0000-000000000000}"/>
          </ac:spMkLst>
        </pc:spChg>
        <pc:spChg chg="mod">
          <ac:chgData name="" userId="" providerId="" clId="Web-{2DD32309-39FB-49D5-B589-F91537174D86}" dt="2018-02-12T21:10:31.735" v="0"/>
          <ac:spMkLst>
            <pc:docMk/>
            <pc:sldMk cId="0" sldId="287"/>
            <ac:spMk id="130" creationId="{00000000-0000-0000-0000-000000000000}"/>
          </ac:spMkLst>
        </pc:spChg>
        <pc:spChg chg="mod">
          <ac:chgData name="" userId="" providerId="" clId="Web-{2DD32309-39FB-49D5-B589-F91537174D86}" dt="2018-02-12T21:10:31.735" v="0"/>
          <ac:spMkLst>
            <pc:docMk/>
            <pc:sldMk cId="0" sldId="287"/>
            <ac:spMk id="131" creationId="{00000000-0000-0000-0000-000000000000}"/>
          </ac:spMkLst>
        </pc:spChg>
        <pc:spChg chg="mod">
          <ac:chgData name="" userId="" providerId="" clId="Web-{2DD32309-39FB-49D5-B589-F91537174D86}" dt="2018-02-12T21:10:31.735" v="0"/>
          <ac:spMkLst>
            <pc:docMk/>
            <pc:sldMk cId="0" sldId="287"/>
            <ac:spMk id="132" creationId="{00000000-0000-0000-0000-000000000000}"/>
          </ac:spMkLst>
        </pc:spChg>
        <pc:spChg chg="mod">
          <ac:chgData name="" userId="" providerId="" clId="Web-{2DD32309-39FB-49D5-B589-F91537174D86}" dt="2018-02-12T21:10:31.735" v="0"/>
          <ac:spMkLst>
            <pc:docMk/>
            <pc:sldMk cId="0" sldId="287"/>
            <ac:spMk id="133" creationId="{00000000-0000-0000-0000-000000000000}"/>
          </ac:spMkLst>
        </pc:spChg>
        <pc:spChg chg="mod">
          <ac:chgData name="" userId="" providerId="" clId="Web-{2DD32309-39FB-49D5-B589-F91537174D86}" dt="2018-02-12T21:10:31.735" v="0"/>
          <ac:spMkLst>
            <pc:docMk/>
            <pc:sldMk cId="0" sldId="287"/>
            <ac:spMk id="134" creationId="{00000000-0000-0000-0000-000000000000}"/>
          </ac:spMkLst>
        </pc:spChg>
        <pc:spChg chg="mod">
          <ac:chgData name="" userId="" providerId="" clId="Web-{2DD32309-39FB-49D5-B589-F91537174D86}" dt="2018-02-12T21:10:31.735" v="0"/>
          <ac:spMkLst>
            <pc:docMk/>
            <pc:sldMk cId="0" sldId="287"/>
            <ac:spMk id="135" creationId="{00000000-0000-0000-0000-000000000000}"/>
          </ac:spMkLst>
        </pc:spChg>
        <pc:spChg chg="mod">
          <ac:chgData name="" userId="" providerId="" clId="Web-{2DD32309-39FB-49D5-B589-F91537174D86}" dt="2018-02-12T21:10:31.735" v="0"/>
          <ac:spMkLst>
            <pc:docMk/>
            <pc:sldMk cId="0" sldId="287"/>
            <ac:spMk id="136" creationId="{00000000-0000-0000-0000-000000000000}"/>
          </ac:spMkLst>
        </pc:spChg>
        <pc:spChg chg="mod">
          <ac:chgData name="" userId="" providerId="" clId="Web-{2DD32309-39FB-49D5-B589-F91537174D86}" dt="2018-02-12T21:10:31.735" v="0"/>
          <ac:spMkLst>
            <pc:docMk/>
            <pc:sldMk cId="0" sldId="287"/>
            <ac:spMk id="138" creationId="{00000000-0000-0000-0000-000000000000}"/>
          </ac:spMkLst>
        </pc:spChg>
        <pc:spChg chg="mod">
          <ac:chgData name="" userId="" providerId="" clId="Web-{2DD32309-39FB-49D5-B589-F91537174D86}" dt="2018-02-12T21:10:31.735" v="0"/>
          <ac:spMkLst>
            <pc:docMk/>
            <pc:sldMk cId="0" sldId="287"/>
            <ac:spMk id="139" creationId="{00000000-0000-0000-0000-000000000000}"/>
          </ac:spMkLst>
        </pc:spChg>
        <pc:spChg chg="mod">
          <ac:chgData name="" userId="" providerId="" clId="Web-{2DD32309-39FB-49D5-B589-F91537174D86}" dt="2018-02-12T21:10:31.735" v="0"/>
          <ac:spMkLst>
            <pc:docMk/>
            <pc:sldMk cId="0" sldId="287"/>
            <ac:spMk id="140" creationId="{00000000-0000-0000-0000-000000000000}"/>
          </ac:spMkLst>
        </pc:spChg>
        <pc:spChg chg="mod">
          <ac:chgData name="" userId="" providerId="" clId="Web-{2DD32309-39FB-49D5-B589-F91537174D86}" dt="2018-02-12T21:10:31.735" v="0"/>
          <ac:spMkLst>
            <pc:docMk/>
            <pc:sldMk cId="0" sldId="287"/>
            <ac:spMk id="142" creationId="{00000000-0000-0000-0000-000000000000}"/>
          </ac:spMkLst>
        </pc:spChg>
        <pc:spChg chg="mod">
          <ac:chgData name="" userId="" providerId="" clId="Web-{2DD32309-39FB-49D5-B589-F91537174D86}" dt="2018-02-12T21:10:31.735" v="0"/>
          <ac:spMkLst>
            <pc:docMk/>
            <pc:sldMk cId="0" sldId="287"/>
            <ac:spMk id="143" creationId="{00000000-0000-0000-0000-000000000000}"/>
          </ac:spMkLst>
        </pc:spChg>
        <pc:spChg chg="mod">
          <ac:chgData name="" userId="" providerId="" clId="Web-{2DD32309-39FB-49D5-B589-F91537174D86}" dt="2018-02-12T21:10:31.735" v="0"/>
          <ac:spMkLst>
            <pc:docMk/>
            <pc:sldMk cId="0" sldId="287"/>
            <ac:spMk id="144" creationId="{00000000-0000-0000-0000-000000000000}"/>
          </ac:spMkLst>
        </pc:spChg>
        <pc:spChg chg="mod">
          <ac:chgData name="" userId="" providerId="" clId="Web-{2DD32309-39FB-49D5-B589-F91537174D86}" dt="2018-02-12T21:10:31.735" v="0"/>
          <ac:spMkLst>
            <pc:docMk/>
            <pc:sldMk cId="0" sldId="287"/>
            <ac:spMk id="145" creationId="{00000000-0000-0000-0000-000000000000}"/>
          </ac:spMkLst>
        </pc:spChg>
        <pc:spChg chg="mod">
          <ac:chgData name="" userId="" providerId="" clId="Web-{2DD32309-39FB-49D5-B589-F91537174D86}" dt="2018-02-12T21:10:31.735" v="0"/>
          <ac:spMkLst>
            <pc:docMk/>
            <pc:sldMk cId="0" sldId="287"/>
            <ac:spMk id="146" creationId="{00000000-0000-0000-0000-000000000000}"/>
          </ac:spMkLst>
        </pc:spChg>
        <pc:spChg chg="mod">
          <ac:chgData name="" userId="" providerId="" clId="Web-{2DD32309-39FB-49D5-B589-F91537174D86}" dt="2018-02-12T21:10:31.735" v="0"/>
          <ac:spMkLst>
            <pc:docMk/>
            <pc:sldMk cId="0" sldId="287"/>
            <ac:spMk id="147" creationId="{00000000-0000-0000-0000-000000000000}"/>
          </ac:spMkLst>
        </pc:spChg>
        <pc:spChg chg="mod">
          <ac:chgData name="" userId="" providerId="" clId="Web-{2DD32309-39FB-49D5-B589-F91537174D86}" dt="2018-02-12T21:10:31.735" v="0"/>
          <ac:spMkLst>
            <pc:docMk/>
            <pc:sldMk cId="0" sldId="287"/>
            <ac:spMk id="150" creationId="{00000000-0000-0000-0000-000000000000}"/>
          </ac:spMkLst>
        </pc:spChg>
        <pc:spChg chg="mod">
          <ac:chgData name="" userId="" providerId="" clId="Web-{2DD32309-39FB-49D5-B589-F91537174D86}" dt="2018-02-12T21:10:31.735" v="0"/>
          <ac:spMkLst>
            <pc:docMk/>
            <pc:sldMk cId="0" sldId="287"/>
            <ac:spMk id="151" creationId="{00000000-0000-0000-0000-000000000000}"/>
          </ac:spMkLst>
        </pc:spChg>
        <pc:spChg chg="mod">
          <ac:chgData name="" userId="" providerId="" clId="Web-{2DD32309-39FB-49D5-B589-F91537174D86}" dt="2018-02-12T21:10:31.735" v="0"/>
          <ac:spMkLst>
            <pc:docMk/>
            <pc:sldMk cId="0" sldId="287"/>
            <ac:spMk id="152" creationId="{00000000-0000-0000-0000-000000000000}"/>
          </ac:spMkLst>
        </pc:spChg>
        <pc:spChg chg="mod">
          <ac:chgData name="" userId="" providerId="" clId="Web-{2DD32309-39FB-49D5-B589-F91537174D86}" dt="2018-02-12T21:10:31.735" v="0"/>
          <ac:spMkLst>
            <pc:docMk/>
            <pc:sldMk cId="0" sldId="287"/>
            <ac:spMk id="153" creationId="{00000000-0000-0000-0000-000000000000}"/>
          </ac:spMkLst>
        </pc:spChg>
        <pc:spChg chg="mod">
          <ac:chgData name="" userId="" providerId="" clId="Web-{2DD32309-39FB-49D5-B589-F91537174D86}" dt="2018-02-12T21:10:31.735" v="0"/>
          <ac:spMkLst>
            <pc:docMk/>
            <pc:sldMk cId="0" sldId="287"/>
            <ac:spMk id="161" creationId="{00000000-0000-0000-0000-000000000000}"/>
          </ac:spMkLst>
        </pc:spChg>
        <pc:spChg chg="mod">
          <ac:chgData name="" userId="" providerId="" clId="Web-{2DD32309-39FB-49D5-B589-F91537174D86}" dt="2018-02-12T21:10:31.735" v="0"/>
          <ac:spMkLst>
            <pc:docMk/>
            <pc:sldMk cId="0" sldId="287"/>
            <ac:spMk id="168" creationId="{00000000-0000-0000-0000-000000000000}"/>
          </ac:spMkLst>
        </pc:spChg>
        <pc:spChg chg="mod">
          <ac:chgData name="" userId="" providerId="" clId="Web-{2DD32309-39FB-49D5-B589-F91537174D86}" dt="2018-02-12T21:10:31.735" v="0"/>
          <ac:spMkLst>
            <pc:docMk/>
            <pc:sldMk cId="0" sldId="287"/>
            <ac:spMk id="175" creationId="{00000000-0000-0000-0000-000000000000}"/>
          </ac:spMkLst>
        </pc:spChg>
        <pc:spChg chg="mod">
          <ac:chgData name="" userId="" providerId="" clId="Web-{2DD32309-39FB-49D5-B589-F91537174D86}" dt="2018-02-12T21:10:31.735" v="0"/>
          <ac:spMkLst>
            <pc:docMk/>
            <pc:sldMk cId="0" sldId="287"/>
            <ac:spMk id="176" creationId="{00000000-0000-0000-0000-000000000000}"/>
          </ac:spMkLst>
        </pc:spChg>
        <pc:spChg chg="mod">
          <ac:chgData name="" userId="" providerId="" clId="Web-{2DD32309-39FB-49D5-B589-F91537174D86}" dt="2018-02-12T21:10:31.735" v="0"/>
          <ac:spMkLst>
            <pc:docMk/>
            <pc:sldMk cId="0" sldId="287"/>
            <ac:spMk id="177" creationId="{00000000-0000-0000-0000-000000000000}"/>
          </ac:spMkLst>
        </pc:spChg>
        <pc:spChg chg="mod">
          <ac:chgData name="" userId="" providerId="" clId="Web-{2DD32309-39FB-49D5-B589-F91537174D86}" dt="2018-02-12T21:10:31.735" v="0"/>
          <ac:spMkLst>
            <pc:docMk/>
            <pc:sldMk cId="0" sldId="287"/>
            <ac:spMk id="178" creationId="{00000000-0000-0000-0000-000000000000}"/>
          </ac:spMkLst>
        </pc:spChg>
        <pc:spChg chg="mod">
          <ac:chgData name="" userId="" providerId="" clId="Web-{2DD32309-39FB-49D5-B589-F91537174D86}" dt="2018-02-12T21:10:31.735" v="0"/>
          <ac:spMkLst>
            <pc:docMk/>
            <pc:sldMk cId="0" sldId="287"/>
            <ac:spMk id="179" creationId="{00000000-0000-0000-0000-000000000000}"/>
          </ac:spMkLst>
        </pc:spChg>
        <pc:spChg chg="mod">
          <ac:chgData name="" userId="" providerId="" clId="Web-{2DD32309-39FB-49D5-B589-F91537174D86}" dt="2018-02-12T21:10:31.735" v="0"/>
          <ac:spMkLst>
            <pc:docMk/>
            <pc:sldMk cId="0" sldId="287"/>
            <ac:spMk id="181" creationId="{00000000-0000-0000-0000-000000000000}"/>
          </ac:spMkLst>
        </pc:spChg>
        <pc:spChg chg="mod">
          <ac:chgData name="" userId="" providerId="" clId="Web-{2DD32309-39FB-49D5-B589-F91537174D86}" dt="2018-02-12T21:10:31.735" v="0"/>
          <ac:spMkLst>
            <pc:docMk/>
            <pc:sldMk cId="0" sldId="287"/>
            <ac:spMk id="183" creationId="{00000000-0000-0000-0000-000000000000}"/>
          </ac:spMkLst>
        </pc:spChg>
        <pc:spChg chg="mod">
          <ac:chgData name="" userId="" providerId="" clId="Web-{2DD32309-39FB-49D5-B589-F91537174D86}" dt="2018-02-12T21:10:31.735" v="0"/>
          <ac:spMkLst>
            <pc:docMk/>
            <pc:sldMk cId="0" sldId="287"/>
            <ac:spMk id="184" creationId="{00000000-0000-0000-0000-000000000000}"/>
          </ac:spMkLst>
        </pc:spChg>
        <pc:spChg chg="mod">
          <ac:chgData name="" userId="" providerId="" clId="Web-{2DD32309-39FB-49D5-B589-F91537174D86}" dt="2018-02-12T21:10:31.735" v="0"/>
          <ac:spMkLst>
            <pc:docMk/>
            <pc:sldMk cId="0" sldId="287"/>
            <ac:spMk id="185" creationId="{00000000-0000-0000-0000-000000000000}"/>
          </ac:spMkLst>
        </pc:spChg>
        <pc:spChg chg="mod">
          <ac:chgData name="" userId="" providerId="" clId="Web-{2DD32309-39FB-49D5-B589-F91537174D86}" dt="2018-02-12T21:10:31.735" v="0"/>
          <ac:spMkLst>
            <pc:docMk/>
            <pc:sldMk cId="0" sldId="287"/>
            <ac:spMk id="186" creationId="{00000000-0000-0000-0000-000000000000}"/>
          </ac:spMkLst>
        </pc:spChg>
        <pc:spChg chg="mod">
          <ac:chgData name="" userId="" providerId="" clId="Web-{2DD32309-39FB-49D5-B589-F91537174D86}" dt="2018-02-12T21:10:31.735" v="0"/>
          <ac:spMkLst>
            <pc:docMk/>
            <pc:sldMk cId="0" sldId="287"/>
            <ac:spMk id="187" creationId="{00000000-0000-0000-0000-000000000000}"/>
          </ac:spMkLst>
        </pc:spChg>
        <pc:spChg chg="mod">
          <ac:chgData name="" userId="" providerId="" clId="Web-{2DD32309-39FB-49D5-B589-F91537174D86}" dt="2018-02-12T21:10:31.735" v="0"/>
          <ac:spMkLst>
            <pc:docMk/>
            <pc:sldMk cId="0" sldId="287"/>
            <ac:spMk id="188" creationId="{00000000-0000-0000-0000-000000000000}"/>
          </ac:spMkLst>
        </pc:spChg>
        <pc:spChg chg="mod">
          <ac:chgData name="" userId="" providerId="" clId="Web-{2DD32309-39FB-49D5-B589-F91537174D86}" dt="2018-02-12T21:10:31.735" v="0"/>
          <ac:spMkLst>
            <pc:docMk/>
            <pc:sldMk cId="0" sldId="287"/>
            <ac:spMk id="189" creationId="{00000000-0000-0000-0000-000000000000}"/>
          </ac:spMkLst>
        </pc:spChg>
        <pc:spChg chg="mod">
          <ac:chgData name="" userId="" providerId="" clId="Web-{2DD32309-39FB-49D5-B589-F91537174D86}" dt="2018-02-12T21:10:31.735" v="0"/>
          <ac:spMkLst>
            <pc:docMk/>
            <pc:sldMk cId="0" sldId="287"/>
            <ac:spMk id="190" creationId="{00000000-0000-0000-0000-000000000000}"/>
          </ac:spMkLst>
        </pc:spChg>
        <pc:spChg chg="mod">
          <ac:chgData name="" userId="" providerId="" clId="Web-{2DD32309-39FB-49D5-B589-F91537174D86}" dt="2018-02-12T21:10:31.735" v="0"/>
          <ac:spMkLst>
            <pc:docMk/>
            <pc:sldMk cId="0" sldId="287"/>
            <ac:spMk id="191" creationId="{00000000-0000-0000-0000-000000000000}"/>
          </ac:spMkLst>
        </pc:spChg>
        <pc:spChg chg="mod">
          <ac:chgData name="" userId="" providerId="" clId="Web-{2DD32309-39FB-49D5-B589-F91537174D86}" dt="2018-02-12T21:10:31.735" v="0"/>
          <ac:spMkLst>
            <pc:docMk/>
            <pc:sldMk cId="0" sldId="287"/>
            <ac:spMk id="192" creationId="{00000000-0000-0000-0000-000000000000}"/>
          </ac:spMkLst>
        </pc:spChg>
        <pc:spChg chg="mod">
          <ac:chgData name="" userId="" providerId="" clId="Web-{2DD32309-39FB-49D5-B589-F91537174D86}" dt="2018-02-12T21:10:31.735" v="0"/>
          <ac:spMkLst>
            <pc:docMk/>
            <pc:sldMk cId="0" sldId="287"/>
            <ac:spMk id="193" creationId="{00000000-0000-0000-0000-000000000000}"/>
          </ac:spMkLst>
        </pc:spChg>
        <pc:spChg chg="mod">
          <ac:chgData name="" userId="" providerId="" clId="Web-{2DD32309-39FB-49D5-B589-F91537174D86}" dt="2018-02-12T21:10:31.735" v="0"/>
          <ac:spMkLst>
            <pc:docMk/>
            <pc:sldMk cId="0" sldId="287"/>
            <ac:spMk id="194" creationId="{00000000-0000-0000-0000-000000000000}"/>
          </ac:spMkLst>
        </pc:spChg>
        <pc:spChg chg="mod">
          <ac:chgData name="" userId="" providerId="" clId="Web-{2DD32309-39FB-49D5-B589-F91537174D86}" dt="2018-02-12T21:10:31.735" v="0"/>
          <ac:spMkLst>
            <pc:docMk/>
            <pc:sldMk cId="0" sldId="287"/>
            <ac:spMk id="195" creationId="{00000000-0000-0000-0000-000000000000}"/>
          </ac:spMkLst>
        </pc:spChg>
        <pc:spChg chg="mod">
          <ac:chgData name="" userId="" providerId="" clId="Web-{2DD32309-39FB-49D5-B589-F91537174D86}" dt="2018-02-12T21:10:31.735" v="0"/>
          <ac:spMkLst>
            <pc:docMk/>
            <pc:sldMk cId="0" sldId="287"/>
            <ac:spMk id="196" creationId="{00000000-0000-0000-0000-000000000000}"/>
          </ac:spMkLst>
        </pc:spChg>
        <pc:spChg chg="mod">
          <ac:chgData name="" userId="" providerId="" clId="Web-{2DD32309-39FB-49D5-B589-F91537174D86}" dt="2018-02-12T21:10:31.735" v="0"/>
          <ac:spMkLst>
            <pc:docMk/>
            <pc:sldMk cId="0" sldId="287"/>
            <ac:spMk id="197" creationId="{00000000-0000-0000-0000-000000000000}"/>
          </ac:spMkLst>
        </pc:spChg>
        <pc:spChg chg="mod">
          <ac:chgData name="" userId="" providerId="" clId="Web-{2DD32309-39FB-49D5-B589-F91537174D86}" dt="2018-02-12T21:10:31.735" v="0"/>
          <ac:spMkLst>
            <pc:docMk/>
            <pc:sldMk cId="0" sldId="287"/>
            <ac:spMk id="198" creationId="{00000000-0000-0000-0000-000000000000}"/>
          </ac:spMkLst>
        </pc:spChg>
        <pc:spChg chg="mod">
          <ac:chgData name="" userId="" providerId="" clId="Web-{2DD32309-39FB-49D5-B589-F91537174D86}" dt="2018-02-12T21:10:31.735" v="0"/>
          <ac:spMkLst>
            <pc:docMk/>
            <pc:sldMk cId="0" sldId="287"/>
            <ac:spMk id="199" creationId="{00000000-0000-0000-0000-000000000000}"/>
          </ac:spMkLst>
        </pc:spChg>
        <pc:spChg chg="mod">
          <ac:chgData name="" userId="" providerId="" clId="Web-{2DD32309-39FB-49D5-B589-F91537174D86}" dt="2018-02-12T21:10:31.735" v="0"/>
          <ac:spMkLst>
            <pc:docMk/>
            <pc:sldMk cId="0" sldId="287"/>
            <ac:spMk id="200" creationId="{00000000-0000-0000-0000-000000000000}"/>
          </ac:spMkLst>
        </pc:spChg>
        <pc:spChg chg="mod">
          <ac:chgData name="" userId="" providerId="" clId="Web-{2DD32309-39FB-49D5-B589-F91537174D86}" dt="2018-02-12T21:10:31.735" v="0"/>
          <ac:spMkLst>
            <pc:docMk/>
            <pc:sldMk cId="0" sldId="287"/>
            <ac:spMk id="201" creationId="{00000000-0000-0000-0000-000000000000}"/>
          </ac:spMkLst>
        </pc:spChg>
        <pc:spChg chg="mod">
          <ac:chgData name="" userId="" providerId="" clId="Web-{2DD32309-39FB-49D5-B589-F91537174D86}" dt="2018-02-12T21:10:31.735" v="0"/>
          <ac:spMkLst>
            <pc:docMk/>
            <pc:sldMk cId="0" sldId="287"/>
            <ac:spMk id="202" creationId="{00000000-0000-0000-0000-000000000000}"/>
          </ac:spMkLst>
        </pc:spChg>
        <pc:spChg chg="mod">
          <ac:chgData name="" userId="" providerId="" clId="Web-{2DD32309-39FB-49D5-B589-F91537174D86}" dt="2018-02-12T21:10:31.735" v="0"/>
          <ac:spMkLst>
            <pc:docMk/>
            <pc:sldMk cId="0" sldId="287"/>
            <ac:spMk id="203" creationId="{00000000-0000-0000-0000-000000000000}"/>
          </ac:spMkLst>
        </pc:spChg>
        <pc:spChg chg="mod">
          <ac:chgData name="" userId="" providerId="" clId="Web-{2DD32309-39FB-49D5-B589-F91537174D86}" dt="2018-02-12T21:10:31.735" v="0"/>
          <ac:spMkLst>
            <pc:docMk/>
            <pc:sldMk cId="0" sldId="287"/>
            <ac:spMk id="204" creationId="{00000000-0000-0000-0000-000000000000}"/>
          </ac:spMkLst>
        </pc:spChg>
        <pc:spChg chg="mod">
          <ac:chgData name="" userId="" providerId="" clId="Web-{2DD32309-39FB-49D5-B589-F91537174D86}" dt="2018-02-12T21:10:31.735" v="0"/>
          <ac:spMkLst>
            <pc:docMk/>
            <pc:sldMk cId="0" sldId="287"/>
            <ac:spMk id="214" creationId="{00000000-0000-0000-0000-000000000000}"/>
          </ac:spMkLst>
        </pc:spChg>
        <pc:grpChg chg="mod">
          <ac:chgData name="" userId="" providerId="" clId="Web-{2DD32309-39FB-49D5-B589-F91537174D86}" dt="2018-02-12T21:10:31.735" v="0"/>
          <ac:grpSpMkLst>
            <pc:docMk/>
            <pc:sldMk cId="0" sldId="287"/>
            <ac:grpSpMk id="2" creationId="{00000000-0000-0000-0000-000000000000}"/>
          </ac:grpSpMkLst>
        </pc:grpChg>
        <pc:grpChg chg="mod">
          <ac:chgData name="" userId="" providerId="" clId="Web-{2DD32309-39FB-49D5-B589-F91537174D86}" dt="2018-02-12T21:10:31.735" v="0"/>
          <ac:grpSpMkLst>
            <pc:docMk/>
            <pc:sldMk cId="0" sldId="287"/>
            <ac:grpSpMk id="7" creationId="{00000000-0000-0000-0000-000000000000}"/>
          </ac:grpSpMkLst>
        </pc:grpChg>
        <pc:grpChg chg="mod">
          <ac:chgData name="" userId="" providerId="" clId="Web-{2DD32309-39FB-49D5-B589-F91537174D86}" dt="2018-02-12T21:10:31.735" v="0"/>
          <ac:grpSpMkLst>
            <pc:docMk/>
            <pc:sldMk cId="0" sldId="287"/>
            <ac:grpSpMk id="9" creationId="{00000000-0000-0000-0000-000000000000}"/>
          </ac:grpSpMkLst>
        </pc:grpChg>
        <pc:grpChg chg="mod">
          <ac:chgData name="" userId="" providerId="" clId="Web-{2DD32309-39FB-49D5-B589-F91537174D86}" dt="2018-02-12T21:10:31.735" v="0"/>
          <ac:grpSpMkLst>
            <pc:docMk/>
            <pc:sldMk cId="0" sldId="287"/>
            <ac:grpSpMk id="12" creationId="{00000000-0000-0000-0000-000000000000}"/>
          </ac:grpSpMkLst>
        </pc:grpChg>
      </pc:sldChg>
      <pc:sldChg chg="modSp">
        <pc:chgData name="" userId="" providerId="" clId="Web-{2DD32309-39FB-49D5-B589-F91537174D86}" dt="2018-02-12T21:10:31.735" v="0"/>
        <pc:sldMkLst>
          <pc:docMk/>
          <pc:sldMk cId="0" sldId="288"/>
        </pc:sldMkLst>
        <pc:spChg chg="mod">
          <ac:chgData name="" userId="" providerId="" clId="Web-{2DD32309-39FB-49D5-B589-F91537174D86}" dt="2018-02-12T21:10:31.735" v="0"/>
          <ac:spMkLst>
            <pc:docMk/>
            <pc:sldMk cId="0" sldId="288"/>
            <ac:spMk id="10" creationId="{00000000-0000-0000-0000-000000000000}"/>
          </ac:spMkLst>
        </pc:spChg>
        <pc:spChg chg="mod">
          <ac:chgData name="" userId="" providerId="" clId="Web-{2DD32309-39FB-49D5-B589-F91537174D86}" dt="2018-02-12T21:10:31.735" v="0"/>
          <ac:spMkLst>
            <pc:docMk/>
            <pc:sldMk cId="0" sldId="288"/>
            <ac:spMk id="11" creationId="{00000000-0000-0000-0000-000000000000}"/>
          </ac:spMkLst>
        </pc:spChg>
        <pc:spChg chg="mod">
          <ac:chgData name="" userId="" providerId="" clId="Web-{2DD32309-39FB-49D5-B589-F91537174D86}" dt="2018-02-12T21:10:31.735" v="0"/>
          <ac:spMkLst>
            <pc:docMk/>
            <pc:sldMk cId="0" sldId="288"/>
            <ac:spMk id="91" creationId="{00000000-0000-0000-0000-000000000000}"/>
          </ac:spMkLst>
        </pc:spChg>
        <pc:spChg chg="mod">
          <ac:chgData name="" userId="" providerId="" clId="Web-{2DD32309-39FB-49D5-B589-F91537174D86}" dt="2018-02-12T21:10:31.735" v="0"/>
          <ac:spMkLst>
            <pc:docMk/>
            <pc:sldMk cId="0" sldId="288"/>
            <ac:spMk id="106" creationId="{00000000-0000-0000-0000-000000000000}"/>
          </ac:spMkLst>
        </pc:spChg>
        <pc:spChg chg="mod">
          <ac:chgData name="" userId="" providerId="" clId="Web-{2DD32309-39FB-49D5-B589-F91537174D86}" dt="2018-02-12T21:10:31.735" v="0"/>
          <ac:spMkLst>
            <pc:docMk/>
            <pc:sldMk cId="0" sldId="288"/>
            <ac:spMk id="107" creationId="{00000000-0000-0000-0000-000000000000}"/>
          </ac:spMkLst>
        </pc:spChg>
        <pc:spChg chg="mod">
          <ac:chgData name="" userId="" providerId="" clId="Web-{2DD32309-39FB-49D5-B589-F91537174D86}" dt="2018-02-12T21:10:31.735" v="0"/>
          <ac:spMkLst>
            <pc:docMk/>
            <pc:sldMk cId="0" sldId="288"/>
            <ac:spMk id="108" creationId="{00000000-0000-0000-0000-000000000000}"/>
          </ac:spMkLst>
        </pc:spChg>
        <pc:spChg chg="mod">
          <ac:chgData name="" userId="" providerId="" clId="Web-{2DD32309-39FB-49D5-B589-F91537174D86}" dt="2018-02-12T21:10:31.735" v="0"/>
          <ac:spMkLst>
            <pc:docMk/>
            <pc:sldMk cId="0" sldId="288"/>
            <ac:spMk id="109" creationId="{00000000-0000-0000-0000-000000000000}"/>
          </ac:spMkLst>
        </pc:spChg>
        <pc:spChg chg="mod">
          <ac:chgData name="" userId="" providerId="" clId="Web-{2DD32309-39FB-49D5-B589-F91537174D86}" dt="2018-02-12T21:10:31.735" v="0"/>
          <ac:spMkLst>
            <pc:docMk/>
            <pc:sldMk cId="0" sldId="288"/>
            <ac:spMk id="110" creationId="{00000000-0000-0000-0000-000000000000}"/>
          </ac:spMkLst>
        </pc:spChg>
        <pc:spChg chg="mod">
          <ac:chgData name="" userId="" providerId="" clId="Web-{2DD32309-39FB-49D5-B589-F91537174D86}" dt="2018-02-12T21:10:31.735" v="0"/>
          <ac:spMkLst>
            <pc:docMk/>
            <pc:sldMk cId="0" sldId="288"/>
            <ac:spMk id="112" creationId="{00000000-0000-0000-0000-000000000000}"/>
          </ac:spMkLst>
        </pc:spChg>
        <pc:spChg chg="mod">
          <ac:chgData name="" userId="" providerId="" clId="Web-{2DD32309-39FB-49D5-B589-F91537174D86}" dt="2018-02-12T21:10:31.735" v="0"/>
          <ac:spMkLst>
            <pc:docMk/>
            <pc:sldMk cId="0" sldId="288"/>
            <ac:spMk id="113" creationId="{00000000-0000-0000-0000-000000000000}"/>
          </ac:spMkLst>
        </pc:spChg>
        <pc:spChg chg="mod">
          <ac:chgData name="" userId="" providerId="" clId="Web-{2DD32309-39FB-49D5-B589-F91537174D86}" dt="2018-02-12T21:10:31.735" v="0"/>
          <ac:spMkLst>
            <pc:docMk/>
            <pc:sldMk cId="0" sldId="288"/>
            <ac:spMk id="114" creationId="{00000000-0000-0000-0000-000000000000}"/>
          </ac:spMkLst>
        </pc:spChg>
        <pc:spChg chg="mod">
          <ac:chgData name="" userId="" providerId="" clId="Web-{2DD32309-39FB-49D5-B589-F91537174D86}" dt="2018-02-12T21:10:31.735" v="0"/>
          <ac:spMkLst>
            <pc:docMk/>
            <pc:sldMk cId="0" sldId="288"/>
            <ac:spMk id="115" creationId="{00000000-0000-0000-0000-000000000000}"/>
          </ac:spMkLst>
        </pc:spChg>
        <pc:spChg chg="mod">
          <ac:chgData name="" userId="" providerId="" clId="Web-{2DD32309-39FB-49D5-B589-F91537174D86}" dt="2018-02-12T21:10:31.735" v="0"/>
          <ac:spMkLst>
            <pc:docMk/>
            <pc:sldMk cId="0" sldId="288"/>
            <ac:spMk id="116" creationId="{00000000-0000-0000-0000-000000000000}"/>
          </ac:spMkLst>
        </pc:spChg>
        <pc:spChg chg="mod">
          <ac:chgData name="" userId="" providerId="" clId="Web-{2DD32309-39FB-49D5-B589-F91537174D86}" dt="2018-02-12T21:10:31.735" v="0"/>
          <ac:spMkLst>
            <pc:docMk/>
            <pc:sldMk cId="0" sldId="288"/>
            <ac:spMk id="119" creationId="{00000000-0000-0000-0000-000000000000}"/>
          </ac:spMkLst>
        </pc:spChg>
        <pc:spChg chg="mod">
          <ac:chgData name="" userId="" providerId="" clId="Web-{2DD32309-39FB-49D5-B589-F91537174D86}" dt="2018-02-12T21:10:31.735" v="0"/>
          <ac:spMkLst>
            <pc:docMk/>
            <pc:sldMk cId="0" sldId="288"/>
            <ac:spMk id="120" creationId="{00000000-0000-0000-0000-000000000000}"/>
          </ac:spMkLst>
        </pc:spChg>
        <pc:spChg chg="mod">
          <ac:chgData name="" userId="" providerId="" clId="Web-{2DD32309-39FB-49D5-B589-F91537174D86}" dt="2018-02-12T21:10:31.735" v="0"/>
          <ac:spMkLst>
            <pc:docMk/>
            <pc:sldMk cId="0" sldId="288"/>
            <ac:spMk id="124" creationId="{00000000-0000-0000-0000-000000000000}"/>
          </ac:spMkLst>
        </pc:spChg>
        <pc:spChg chg="mod">
          <ac:chgData name="" userId="" providerId="" clId="Web-{2DD32309-39FB-49D5-B589-F91537174D86}" dt="2018-02-12T21:10:31.735" v="0"/>
          <ac:spMkLst>
            <pc:docMk/>
            <pc:sldMk cId="0" sldId="288"/>
            <ac:spMk id="125" creationId="{00000000-0000-0000-0000-000000000000}"/>
          </ac:spMkLst>
        </pc:spChg>
        <pc:spChg chg="mod">
          <ac:chgData name="" userId="" providerId="" clId="Web-{2DD32309-39FB-49D5-B589-F91537174D86}" dt="2018-02-12T21:10:31.735" v="0"/>
          <ac:spMkLst>
            <pc:docMk/>
            <pc:sldMk cId="0" sldId="288"/>
            <ac:spMk id="126" creationId="{00000000-0000-0000-0000-000000000000}"/>
          </ac:spMkLst>
        </pc:spChg>
        <pc:spChg chg="mod">
          <ac:chgData name="" userId="" providerId="" clId="Web-{2DD32309-39FB-49D5-B589-F91537174D86}" dt="2018-02-12T21:10:31.735" v="0"/>
          <ac:spMkLst>
            <pc:docMk/>
            <pc:sldMk cId="0" sldId="288"/>
            <ac:spMk id="127" creationId="{00000000-0000-0000-0000-000000000000}"/>
          </ac:spMkLst>
        </pc:spChg>
        <pc:spChg chg="mod">
          <ac:chgData name="" userId="" providerId="" clId="Web-{2DD32309-39FB-49D5-B589-F91537174D86}" dt="2018-02-12T21:10:31.735" v="0"/>
          <ac:spMkLst>
            <pc:docMk/>
            <pc:sldMk cId="0" sldId="288"/>
            <ac:spMk id="128" creationId="{00000000-0000-0000-0000-000000000000}"/>
          </ac:spMkLst>
        </pc:spChg>
        <pc:spChg chg="mod">
          <ac:chgData name="" userId="" providerId="" clId="Web-{2DD32309-39FB-49D5-B589-F91537174D86}" dt="2018-02-12T21:10:31.735" v="0"/>
          <ac:spMkLst>
            <pc:docMk/>
            <pc:sldMk cId="0" sldId="288"/>
            <ac:spMk id="129" creationId="{00000000-0000-0000-0000-000000000000}"/>
          </ac:spMkLst>
        </pc:spChg>
        <pc:spChg chg="mod">
          <ac:chgData name="" userId="" providerId="" clId="Web-{2DD32309-39FB-49D5-B589-F91537174D86}" dt="2018-02-12T21:10:31.735" v="0"/>
          <ac:spMkLst>
            <pc:docMk/>
            <pc:sldMk cId="0" sldId="288"/>
            <ac:spMk id="130" creationId="{00000000-0000-0000-0000-000000000000}"/>
          </ac:spMkLst>
        </pc:spChg>
        <pc:spChg chg="mod">
          <ac:chgData name="" userId="" providerId="" clId="Web-{2DD32309-39FB-49D5-B589-F91537174D86}" dt="2018-02-12T21:10:31.735" v="0"/>
          <ac:spMkLst>
            <pc:docMk/>
            <pc:sldMk cId="0" sldId="288"/>
            <ac:spMk id="131" creationId="{00000000-0000-0000-0000-000000000000}"/>
          </ac:spMkLst>
        </pc:spChg>
        <pc:spChg chg="mod">
          <ac:chgData name="" userId="" providerId="" clId="Web-{2DD32309-39FB-49D5-B589-F91537174D86}" dt="2018-02-12T21:10:31.735" v="0"/>
          <ac:spMkLst>
            <pc:docMk/>
            <pc:sldMk cId="0" sldId="288"/>
            <ac:spMk id="132" creationId="{00000000-0000-0000-0000-000000000000}"/>
          </ac:spMkLst>
        </pc:spChg>
        <pc:spChg chg="mod">
          <ac:chgData name="" userId="" providerId="" clId="Web-{2DD32309-39FB-49D5-B589-F91537174D86}" dt="2018-02-12T21:10:31.735" v="0"/>
          <ac:spMkLst>
            <pc:docMk/>
            <pc:sldMk cId="0" sldId="288"/>
            <ac:spMk id="133" creationId="{00000000-0000-0000-0000-000000000000}"/>
          </ac:spMkLst>
        </pc:spChg>
        <pc:spChg chg="mod">
          <ac:chgData name="" userId="" providerId="" clId="Web-{2DD32309-39FB-49D5-B589-F91537174D86}" dt="2018-02-12T21:10:31.735" v="0"/>
          <ac:spMkLst>
            <pc:docMk/>
            <pc:sldMk cId="0" sldId="288"/>
            <ac:spMk id="134" creationId="{00000000-0000-0000-0000-000000000000}"/>
          </ac:spMkLst>
        </pc:spChg>
        <pc:spChg chg="mod">
          <ac:chgData name="" userId="" providerId="" clId="Web-{2DD32309-39FB-49D5-B589-F91537174D86}" dt="2018-02-12T21:10:31.735" v="0"/>
          <ac:spMkLst>
            <pc:docMk/>
            <pc:sldMk cId="0" sldId="288"/>
            <ac:spMk id="135" creationId="{00000000-0000-0000-0000-000000000000}"/>
          </ac:spMkLst>
        </pc:spChg>
        <pc:spChg chg="mod">
          <ac:chgData name="" userId="" providerId="" clId="Web-{2DD32309-39FB-49D5-B589-F91537174D86}" dt="2018-02-12T21:10:31.735" v="0"/>
          <ac:spMkLst>
            <pc:docMk/>
            <pc:sldMk cId="0" sldId="288"/>
            <ac:spMk id="136" creationId="{00000000-0000-0000-0000-000000000000}"/>
          </ac:spMkLst>
        </pc:spChg>
        <pc:spChg chg="mod">
          <ac:chgData name="" userId="" providerId="" clId="Web-{2DD32309-39FB-49D5-B589-F91537174D86}" dt="2018-02-12T21:10:31.735" v="0"/>
          <ac:spMkLst>
            <pc:docMk/>
            <pc:sldMk cId="0" sldId="288"/>
            <ac:spMk id="138" creationId="{00000000-0000-0000-0000-000000000000}"/>
          </ac:spMkLst>
        </pc:spChg>
        <pc:spChg chg="mod">
          <ac:chgData name="" userId="" providerId="" clId="Web-{2DD32309-39FB-49D5-B589-F91537174D86}" dt="2018-02-12T21:10:31.735" v="0"/>
          <ac:spMkLst>
            <pc:docMk/>
            <pc:sldMk cId="0" sldId="288"/>
            <ac:spMk id="139" creationId="{00000000-0000-0000-0000-000000000000}"/>
          </ac:spMkLst>
        </pc:spChg>
        <pc:spChg chg="mod">
          <ac:chgData name="" userId="" providerId="" clId="Web-{2DD32309-39FB-49D5-B589-F91537174D86}" dt="2018-02-12T21:10:31.735" v="0"/>
          <ac:spMkLst>
            <pc:docMk/>
            <pc:sldMk cId="0" sldId="288"/>
            <ac:spMk id="140" creationId="{00000000-0000-0000-0000-000000000000}"/>
          </ac:spMkLst>
        </pc:spChg>
        <pc:spChg chg="mod">
          <ac:chgData name="" userId="" providerId="" clId="Web-{2DD32309-39FB-49D5-B589-F91537174D86}" dt="2018-02-12T21:10:31.735" v="0"/>
          <ac:spMkLst>
            <pc:docMk/>
            <pc:sldMk cId="0" sldId="288"/>
            <ac:spMk id="142" creationId="{00000000-0000-0000-0000-000000000000}"/>
          </ac:spMkLst>
        </pc:spChg>
        <pc:spChg chg="mod">
          <ac:chgData name="" userId="" providerId="" clId="Web-{2DD32309-39FB-49D5-B589-F91537174D86}" dt="2018-02-12T21:10:31.735" v="0"/>
          <ac:spMkLst>
            <pc:docMk/>
            <pc:sldMk cId="0" sldId="288"/>
            <ac:spMk id="143" creationId="{00000000-0000-0000-0000-000000000000}"/>
          </ac:spMkLst>
        </pc:spChg>
        <pc:spChg chg="mod">
          <ac:chgData name="" userId="" providerId="" clId="Web-{2DD32309-39FB-49D5-B589-F91537174D86}" dt="2018-02-12T21:10:31.735" v="0"/>
          <ac:spMkLst>
            <pc:docMk/>
            <pc:sldMk cId="0" sldId="288"/>
            <ac:spMk id="144" creationId="{00000000-0000-0000-0000-000000000000}"/>
          </ac:spMkLst>
        </pc:spChg>
        <pc:spChg chg="mod">
          <ac:chgData name="" userId="" providerId="" clId="Web-{2DD32309-39FB-49D5-B589-F91537174D86}" dt="2018-02-12T21:10:31.735" v="0"/>
          <ac:spMkLst>
            <pc:docMk/>
            <pc:sldMk cId="0" sldId="288"/>
            <ac:spMk id="145" creationId="{00000000-0000-0000-0000-000000000000}"/>
          </ac:spMkLst>
        </pc:spChg>
        <pc:spChg chg="mod">
          <ac:chgData name="" userId="" providerId="" clId="Web-{2DD32309-39FB-49D5-B589-F91537174D86}" dt="2018-02-12T21:10:31.735" v="0"/>
          <ac:spMkLst>
            <pc:docMk/>
            <pc:sldMk cId="0" sldId="288"/>
            <ac:spMk id="146" creationId="{00000000-0000-0000-0000-000000000000}"/>
          </ac:spMkLst>
        </pc:spChg>
        <pc:spChg chg="mod">
          <ac:chgData name="" userId="" providerId="" clId="Web-{2DD32309-39FB-49D5-B589-F91537174D86}" dt="2018-02-12T21:10:31.735" v="0"/>
          <ac:spMkLst>
            <pc:docMk/>
            <pc:sldMk cId="0" sldId="288"/>
            <ac:spMk id="147" creationId="{00000000-0000-0000-0000-000000000000}"/>
          </ac:spMkLst>
        </pc:spChg>
        <pc:spChg chg="mod">
          <ac:chgData name="" userId="" providerId="" clId="Web-{2DD32309-39FB-49D5-B589-F91537174D86}" dt="2018-02-12T21:10:31.735" v="0"/>
          <ac:spMkLst>
            <pc:docMk/>
            <pc:sldMk cId="0" sldId="288"/>
            <ac:spMk id="150" creationId="{00000000-0000-0000-0000-000000000000}"/>
          </ac:spMkLst>
        </pc:spChg>
        <pc:spChg chg="mod">
          <ac:chgData name="" userId="" providerId="" clId="Web-{2DD32309-39FB-49D5-B589-F91537174D86}" dt="2018-02-12T21:10:31.735" v="0"/>
          <ac:spMkLst>
            <pc:docMk/>
            <pc:sldMk cId="0" sldId="288"/>
            <ac:spMk id="151" creationId="{00000000-0000-0000-0000-000000000000}"/>
          </ac:spMkLst>
        </pc:spChg>
        <pc:spChg chg="mod">
          <ac:chgData name="" userId="" providerId="" clId="Web-{2DD32309-39FB-49D5-B589-F91537174D86}" dt="2018-02-12T21:10:31.735" v="0"/>
          <ac:spMkLst>
            <pc:docMk/>
            <pc:sldMk cId="0" sldId="288"/>
            <ac:spMk id="152" creationId="{00000000-0000-0000-0000-000000000000}"/>
          </ac:spMkLst>
        </pc:spChg>
        <pc:spChg chg="mod">
          <ac:chgData name="" userId="" providerId="" clId="Web-{2DD32309-39FB-49D5-B589-F91537174D86}" dt="2018-02-12T21:10:31.735" v="0"/>
          <ac:spMkLst>
            <pc:docMk/>
            <pc:sldMk cId="0" sldId="288"/>
            <ac:spMk id="153" creationId="{00000000-0000-0000-0000-000000000000}"/>
          </ac:spMkLst>
        </pc:spChg>
        <pc:spChg chg="mod">
          <ac:chgData name="" userId="" providerId="" clId="Web-{2DD32309-39FB-49D5-B589-F91537174D86}" dt="2018-02-12T21:10:31.735" v="0"/>
          <ac:spMkLst>
            <pc:docMk/>
            <pc:sldMk cId="0" sldId="288"/>
            <ac:spMk id="161" creationId="{00000000-0000-0000-0000-000000000000}"/>
          </ac:spMkLst>
        </pc:spChg>
        <pc:spChg chg="mod">
          <ac:chgData name="" userId="" providerId="" clId="Web-{2DD32309-39FB-49D5-B589-F91537174D86}" dt="2018-02-12T21:10:31.735" v="0"/>
          <ac:spMkLst>
            <pc:docMk/>
            <pc:sldMk cId="0" sldId="288"/>
            <ac:spMk id="168" creationId="{00000000-0000-0000-0000-000000000000}"/>
          </ac:spMkLst>
        </pc:spChg>
        <pc:spChg chg="mod">
          <ac:chgData name="" userId="" providerId="" clId="Web-{2DD32309-39FB-49D5-B589-F91537174D86}" dt="2018-02-12T21:10:31.735" v="0"/>
          <ac:spMkLst>
            <pc:docMk/>
            <pc:sldMk cId="0" sldId="288"/>
            <ac:spMk id="175" creationId="{00000000-0000-0000-0000-000000000000}"/>
          </ac:spMkLst>
        </pc:spChg>
        <pc:spChg chg="mod">
          <ac:chgData name="" userId="" providerId="" clId="Web-{2DD32309-39FB-49D5-B589-F91537174D86}" dt="2018-02-12T21:10:31.735" v="0"/>
          <ac:spMkLst>
            <pc:docMk/>
            <pc:sldMk cId="0" sldId="288"/>
            <ac:spMk id="176" creationId="{00000000-0000-0000-0000-000000000000}"/>
          </ac:spMkLst>
        </pc:spChg>
        <pc:spChg chg="mod">
          <ac:chgData name="" userId="" providerId="" clId="Web-{2DD32309-39FB-49D5-B589-F91537174D86}" dt="2018-02-12T21:10:31.735" v="0"/>
          <ac:spMkLst>
            <pc:docMk/>
            <pc:sldMk cId="0" sldId="288"/>
            <ac:spMk id="177" creationId="{00000000-0000-0000-0000-000000000000}"/>
          </ac:spMkLst>
        </pc:spChg>
        <pc:spChg chg="mod">
          <ac:chgData name="" userId="" providerId="" clId="Web-{2DD32309-39FB-49D5-B589-F91537174D86}" dt="2018-02-12T21:10:31.735" v="0"/>
          <ac:spMkLst>
            <pc:docMk/>
            <pc:sldMk cId="0" sldId="288"/>
            <ac:spMk id="178" creationId="{00000000-0000-0000-0000-000000000000}"/>
          </ac:spMkLst>
        </pc:spChg>
        <pc:spChg chg="mod">
          <ac:chgData name="" userId="" providerId="" clId="Web-{2DD32309-39FB-49D5-B589-F91537174D86}" dt="2018-02-12T21:10:31.735" v="0"/>
          <ac:spMkLst>
            <pc:docMk/>
            <pc:sldMk cId="0" sldId="288"/>
            <ac:spMk id="179" creationId="{00000000-0000-0000-0000-000000000000}"/>
          </ac:spMkLst>
        </pc:spChg>
        <pc:spChg chg="mod">
          <ac:chgData name="" userId="" providerId="" clId="Web-{2DD32309-39FB-49D5-B589-F91537174D86}" dt="2018-02-12T21:10:31.735" v="0"/>
          <ac:spMkLst>
            <pc:docMk/>
            <pc:sldMk cId="0" sldId="288"/>
            <ac:spMk id="181" creationId="{00000000-0000-0000-0000-000000000000}"/>
          </ac:spMkLst>
        </pc:spChg>
        <pc:spChg chg="mod">
          <ac:chgData name="" userId="" providerId="" clId="Web-{2DD32309-39FB-49D5-B589-F91537174D86}" dt="2018-02-12T21:10:31.735" v="0"/>
          <ac:spMkLst>
            <pc:docMk/>
            <pc:sldMk cId="0" sldId="288"/>
            <ac:spMk id="183" creationId="{00000000-0000-0000-0000-000000000000}"/>
          </ac:spMkLst>
        </pc:spChg>
        <pc:spChg chg="mod">
          <ac:chgData name="" userId="" providerId="" clId="Web-{2DD32309-39FB-49D5-B589-F91537174D86}" dt="2018-02-12T21:10:31.735" v="0"/>
          <ac:spMkLst>
            <pc:docMk/>
            <pc:sldMk cId="0" sldId="288"/>
            <ac:spMk id="184" creationId="{00000000-0000-0000-0000-000000000000}"/>
          </ac:spMkLst>
        </pc:spChg>
        <pc:spChg chg="mod">
          <ac:chgData name="" userId="" providerId="" clId="Web-{2DD32309-39FB-49D5-B589-F91537174D86}" dt="2018-02-12T21:10:31.735" v="0"/>
          <ac:spMkLst>
            <pc:docMk/>
            <pc:sldMk cId="0" sldId="288"/>
            <ac:spMk id="185" creationId="{00000000-0000-0000-0000-000000000000}"/>
          </ac:spMkLst>
        </pc:spChg>
        <pc:spChg chg="mod">
          <ac:chgData name="" userId="" providerId="" clId="Web-{2DD32309-39FB-49D5-B589-F91537174D86}" dt="2018-02-12T21:10:31.735" v="0"/>
          <ac:spMkLst>
            <pc:docMk/>
            <pc:sldMk cId="0" sldId="288"/>
            <ac:spMk id="186" creationId="{00000000-0000-0000-0000-000000000000}"/>
          </ac:spMkLst>
        </pc:spChg>
        <pc:spChg chg="mod">
          <ac:chgData name="" userId="" providerId="" clId="Web-{2DD32309-39FB-49D5-B589-F91537174D86}" dt="2018-02-12T21:10:31.735" v="0"/>
          <ac:spMkLst>
            <pc:docMk/>
            <pc:sldMk cId="0" sldId="288"/>
            <ac:spMk id="187" creationId="{00000000-0000-0000-0000-000000000000}"/>
          </ac:spMkLst>
        </pc:spChg>
        <pc:spChg chg="mod">
          <ac:chgData name="" userId="" providerId="" clId="Web-{2DD32309-39FB-49D5-B589-F91537174D86}" dt="2018-02-12T21:10:31.735" v="0"/>
          <ac:spMkLst>
            <pc:docMk/>
            <pc:sldMk cId="0" sldId="288"/>
            <ac:spMk id="188" creationId="{00000000-0000-0000-0000-000000000000}"/>
          </ac:spMkLst>
        </pc:spChg>
        <pc:spChg chg="mod">
          <ac:chgData name="" userId="" providerId="" clId="Web-{2DD32309-39FB-49D5-B589-F91537174D86}" dt="2018-02-12T21:10:31.735" v="0"/>
          <ac:spMkLst>
            <pc:docMk/>
            <pc:sldMk cId="0" sldId="288"/>
            <ac:spMk id="189" creationId="{00000000-0000-0000-0000-000000000000}"/>
          </ac:spMkLst>
        </pc:spChg>
        <pc:spChg chg="mod">
          <ac:chgData name="" userId="" providerId="" clId="Web-{2DD32309-39FB-49D5-B589-F91537174D86}" dt="2018-02-12T21:10:31.735" v="0"/>
          <ac:spMkLst>
            <pc:docMk/>
            <pc:sldMk cId="0" sldId="288"/>
            <ac:spMk id="190" creationId="{00000000-0000-0000-0000-000000000000}"/>
          </ac:spMkLst>
        </pc:spChg>
        <pc:spChg chg="mod">
          <ac:chgData name="" userId="" providerId="" clId="Web-{2DD32309-39FB-49D5-B589-F91537174D86}" dt="2018-02-12T21:10:31.735" v="0"/>
          <ac:spMkLst>
            <pc:docMk/>
            <pc:sldMk cId="0" sldId="288"/>
            <ac:spMk id="191" creationId="{00000000-0000-0000-0000-000000000000}"/>
          </ac:spMkLst>
        </pc:spChg>
        <pc:spChg chg="mod">
          <ac:chgData name="" userId="" providerId="" clId="Web-{2DD32309-39FB-49D5-B589-F91537174D86}" dt="2018-02-12T21:10:31.735" v="0"/>
          <ac:spMkLst>
            <pc:docMk/>
            <pc:sldMk cId="0" sldId="288"/>
            <ac:spMk id="192" creationId="{00000000-0000-0000-0000-000000000000}"/>
          </ac:spMkLst>
        </pc:spChg>
        <pc:spChg chg="mod">
          <ac:chgData name="" userId="" providerId="" clId="Web-{2DD32309-39FB-49D5-B589-F91537174D86}" dt="2018-02-12T21:10:31.735" v="0"/>
          <ac:spMkLst>
            <pc:docMk/>
            <pc:sldMk cId="0" sldId="288"/>
            <ac:spMk id="193" creationId="{00000000-0000-0000-0000-000000000000}"/>
          </ac:spMkLst>
        </pc:spChg>
        <pc:spChg chg="mod">
          <ac:chgData name="" userId="" providerId="" clId="Web-{2DD32309-39FB-49D5-B589-F91537174D86}" dt="2018-02-12T21:10:31.735" v="0"/>
          <ac:spMkLst>
            <pc:docMk/>
            <pc:sldMk cId="0" sldId="288"/>
            <ac:spMk id="194" creationId="{00000000-0000-0000-0000-000000000000}"/>
          </ac:spMkLst>
        </pc:spChg>
        <pc:spChg chg="mod">
          <ac:chgData name="" userId="" providerId="" clId="Web-{2DD32309-39FB-49D5-B589-F91537174D86}" dt="2018-02-12T21:10:31.735" v="0"/>
          <ac:spMkLst>
            <pc:docMk/>
            <pc:sldMk cId="0" sldId="288"/>
            <ac:spMk id="195" creationId="{00000000-0000-0000-0000-000000000000}"/>
          </ac:spMkLst>
        </pc:spChg>
        <pc:spChg chg="mod">
          <ac:chgData name="" userId="" providerId="" clId="Web-{2DD32309-39FB-49D5-B589-F91537174D86}" dt="2018-02-12T21:10:31.735" v="0"/>
          <ac:spMkLst>
            <pc:docMk/>
            <pc:sldMk cId="0" sldId="288"/>
            <ac:spMk id="196" creationId="{00000000-0000-0000-0000-000000000000}"/>
          </ac:spMkLst>
        </pc:spChg>
        <pc:spChg chg="mod">
          <ac:chgData name="" userId="" providerId="" clId="Web-{2DD32309-39FB-49D5-B589-F91537174D86}" dt="2018-02-12T21:10:31.735" v="0"/>
          <ac:spMkLst>
            <pc:docMk/>
            <pc:sldMk cId="0" sldId="288"/>
            <ac:spMk id="197" creationId="{00000000-0000-0000-0000-000000000000}"/>
          </ac:spMkLst>
        </pc:spChg>
        <pc:spChg chg="mod">
          <ac:chgData name="" userId="" providerId="" clId="Web-{2DD32309-39FB-49D5-B589-F91537174D86}" dt="2018-02-12T21:10:31.735" v="0"/>
          <ac:spMkLst>
            <pc:docMk/>
            <pc:sldMk cId="0" sldId="288"/>
            <ac:spMk id="198" creationId="{00000000-0000-0000-0000-000000000000}"/>
          </ac:spMkLst>
        </pc:spChg>
        <pc:spChg chg="mod">
          <ac:chgData name="" userId="" providerId="" clId="Web-{2DD32309-39FB-49D5-B589-F91537174D86}" dt="2018-02-12T21:10:31.735" v="0"/>
          <ac:spMkLst>
            <pc:docMk/>
            <pc:sldMk cId="0" sldId="288"/>
            <ac:spMk id="199" creationId="{00000000-0000-0000-0000-000000000000}"/>
          </ac:spMkLst>
        </pc:spChg>
        <pc:spChg chg="mod">
          <ac:chgData name="" userId="" providerId="" clId="Web-{2DD32309-39FB-49D5-B589-F91537174D86}" dt="2018-02-12T21:10:31.735" v="0"/>
          <ac:spMkLst>
            <pc:docMk/>
            <pc:sldMk cId="0" sldId="288"/>
            <ac:spMk id="200" creationId="{00000000-0000-0000-0000-000000000000}"/>
          </ac:spMkLst>
        </pc:spChg>
        <pc:spChg chg="mod">
          <ac:chgData name="" userId="" providerId="" clId="Web-{2DD32309-39FB-49D5-B589-F91537174D86}" dt="2018-02-12T21:10:31.735" v="0"/>
          <ac:spMkLst>
            <pc:docMk/>
            <pc:sldMk cId="0" sldId="288"/>
            <ac:spMk id="201" creationId="{00000000-0000-0000-0000-000000000000}"/>
          </ac:spMkLst>
        </pc:spChg>
        <pc:spChg chg="mod">
          <ac:chgData name="" userId="" providerId="" clId="Web-{2DD32309-39FB-49D5-B589-F91537174D86}" dt="2018-02-12T21:10:31.735" v="0"/>
          <ac:spMkLst>
            <pc:docMk/>
            <pc:sldMk cId="0" sldId="288"/>
            <ac:spMk id="202" creationId="{00000000-0000-0000-0000-000000000000}"/>
          </ac:spMkLst>
        </pc:spChg>
        <pc:spChg chg="mod">
          <ac:chgData name="" userId="" providerId="" clId="Web-{2DD32309-39FB-49D5-B589-F91537174D86}" dt="2018-02-12T21:10:31.735" v="0"/>
          <ac:spMkLst>
            <pc:docMk/>
            <pc:sldMk cId="0" sldId="288"/>
            <ac:spMk id="203" creationId="{00000000-0000-0000-0000-000000000000}"/>
          </ac:spMkLst>
        </pc:spChg>
        <pc:spChg chg="mod">
          <ac:chgData name="" userId="" providerId="" clId="Web-{2DD32309-39FB-49D5-B589-F91537174D86}" dt="2018-02-12T21:10:31.735" v="0"/>
          <ac:spMkLst>
            <pc:docMk/>
            <pc:sldMk cId="0" sldId="288"/>
            <ac:spMk id="204" creationId="{00000000-0000-0000-0000-000000000000}"/>
          </ac:spMkLst>
        </pc:spChg>
        <pc:spChg chg="mod">
          <ac:chgData name="" userId="" providerId="" clId="Web-{2DD32309-39FB-49D5-B589-F91537174D86}" dt="2018-02-12T21:10:31.735" v="0"/>
          <ac:spMkLst>
            <pc:docMk/>
            <pc:sldMk cId="0" sldId="288"/>
            <ac:spMk id="214" creationId="{00000000-0000-0000-0000-000000000000}"/>
          </ac:spMkLst>
        </pc:spChg>
        <pc:grpChg chg="mod">
          <ac:chgData name="" userId="" providerId="" clId="Web-{2DD32309-39FB-49D5-B589-F91537174D86}" dt="2018-02-12T21:10:31.735" v="0"/>
          <ac:grpSpMkLst>
            <pc:docMk/>
            <pc:sldMk cId="0" sldId="288"/>
            <ac:grpSpMk id="2" creationId="{00000000-0000-0000-0000-000000000000}"/>
          </ac:grpSpMkLst>
        </pc:grpChg>
        <pc:grpChg chg="mod">
          <ac:chgData name="" userId="" providerId="" clId="Web-{2DD32309-39FB-49D5-B589-F91537174D86}" dt="2018-02-12T21:10:31.735" v="0"/>
          <ac:grpSpMkLst>
            <pc:docMk/>
            <pc:sldMk cId="0" sldId="288"/>
            <ac:grpSpMk id="7" creationId="{00000000-0000-0000-0000-000000000000}"/>
          </ac:grpSpMkLst>
        </pc:grpChg>
        <pc:grpChg chg="mod">
          <ac:chgData name="" userId="" providerId="" clId="Web-{2DD32309-39FB-49D5-B589-F91537174D86}" dt="2018-02-12T21:10:31.735" v="0"/>
          <ac:grpSpMkLst>
            <pc:docMk/>
            <pc:sldMk cId="0" sldId="288"/>
            <ac:grpSpMk id="14" creationId="{00000000-0000-0000-0000-000000000000}"/>
          </ac:grpSpMkLst>
        </pc:grpChg>
      </pc:sldChg>
      <pc:sldChg chg="modSp">
        <pc:chgData name="" userId="" providerId="" clId="Web-{2DD32309-39FB-49D5-B589-F91537174D86}" dt="2018-02-12T21:10:31.735" v="0"/>
        <pc:sldMkLst>
          <pc:docMk/>
          <pc:sldMk cId="0" sldId="289"/>
        </pc:sldMkLst>
        <pc:spChg chg="mod">
          <ac:chgData name="" userId="" providerId="" clId="Web-{2DD32309-39FB-49D5-B589-F91537174D86}" dt="2018-02-12T21:10:31.735" v="0"/>
          <ac:spMkLst>
            <pc:docMk/>
            <pc:sldMk cId="0" sldId="289"/>
            <ac:spMk id="2" creationId="{00000000-0000-0000-0000-000000000000}"/>
          </ac:spMkLst>
        </pc:spChg>
        <pc:spChg chg="mod">
          <ac:chgData name="" userId="" providerId="" clId="Web-{2DD32309-39FB-49D5-B589-F91537174D86}" dt="2018-02-12T21:10:31.735" v="0"/>
          <ac:spMkLst>
            <pc:docMk/>
            <pc:sldMk cId="0" sldId="289"/>
            <ac:spMk id="9" creationId="{00000000-0000-0000-0000-000000000000}"/>
          </ac:spMkLst>
        </pc:spChg>
        <pc:spChg chg="mod">
          <ac:chgData name="" userId="" providerId="" clId="Web-{2DD32309-39FB-49D5-B589-F91537174D86}" dt="2018-02-12T21:10:31.735" v="0"/>
          <ac:spMkLst>
            <pc:docMk/>
            <pc:sldMk cId="0" sldId="289"/>
            <ac:spMk id="93" creationId="{00000000-0000-0000-0000-000000000000}"/>
          </ac:spMkLst>
        </pc:spChg>
        <pc:spChg chg="mod">
          <ac:chgData name="" userId="" providerId="" clId="Web-{2DD32309-39FB-49D5-B589-F91537174D86}" dt="2018-02-12T21:10:31.735" v="0"/>
          <ac:spMkLst>
            <pc:docMk/>
            <pc:sldMk cId="0" sldId="289"/>
            <ac:spMk id="112" creationId="{00000000-0000-0000-0000-000000000000}"/>
          </ac:spMkLst>
        </pc:spChg>
        <pc:spChg chg="mod">
          <ac:chgData name="" userId="" providerId="" clId="Web-{2DD32309-39FB-49D5-B589-F91537174D86}" dt="2018-02-12T21:10:31.735" v="0"/>
          <ac:spMkLst>
            <pc:docMk/>
            <pc:sldMk cId="0" sldId="289"/>
            <ac:spMk id="115" creationId="{00000000-0000-0000-0000-000000000000}"/>
          </ac:spMkLst>
        </pc:spChg>
        <pc:spChg chg="mod">
          <ac:chgData name="" userId="" providerId="" clId="Web-{2DD32309-39FB-49D5-B589-F91537174D86}" dt="2018-02-12T21:10:31.735" v="0"/>
          <ac:spMkLst>
            <pc:docMk/>
            <pc:sldMk cId="0" sldId="289"/>
            <ac:spMk id="116" creationId="{00000000-0000-0000-0000-000000000000}"/>
          </ac:spMkLst>
        </pc:spChg>
        <pc:spChg chg="mod">
          <ac:chgData name="" userId="" providerId="" clId="Web-{2DD32309-39FB-49D5-B589-F91537174D86}" dt="2018-02-12T21:10:31.735" v="0"/>
          <ac:spMkLst>
            <pc:docMk/>
            <pc:sldMk cId="0" sldId="289"/>
            <ac:spMk id="117" creationId="{00000000-0000-0000-0000-000000000000}"/>
          </ac:spMkLst>
        </pc:spChg>
        <pc:spChg chg="mod">
          <ac:chgData name="" userId="" providerId="" clId="Web-{2DD32309-39FB-49D5-B589-F91537174D86}" dt="2018-02-12T21:10:31.735" v="0"/>
          <ac:spMkLst>
            <pc:docMk/>
            <pc:sldMk cId="0" sldId="289"/>
            <ac:spMk id="118" creationId="{00000000-0000-0000-0000-000000000000}"/>
          </ac:spMkLst>
        </pc:spChg>
        <pc:spChg chg="mod">
          <ac:chgData name="" userId="" providerId="" clId="Web-{2DD32309-39FB-49D5-B589-F91537174D86}" dt="2018-02-12T21:10:31.735" v="0"/>
          <ac:spMkLst>
            <pc:docMk/>
            <pc:sldMk cId="0" sldId="289"/>
            <ac:spMk id="119" creationId="{00000000-0000-0000-0000-000000000000}"/>
          </ac:spMkLst>
        </pc:spChg>
        <pc:spChg chg="mod">
          <ac:chgData name="" userId="" providerId="" clId="Web-{2DD32309-39FB-49D5-B589-F91537174D86}" dt="2018-02-12T21:10:31.735" v="0"/>
          <ac:spMkLst>
            <pc:docMk/>
            <pc:sldMk cId="0" sldId="289"/>
            <ac:spMk id="120" creationId="{00000000-0000-0000-0000-000000000000}"/>
          </ac:spMkLst>
        </pc:spChg>
        <pc:spChg chg="mod">
          <ac:chgData name="" userId="" providerId="" clId="Web-{2DD32309-39FB-49D5-B589-F91537174D86}" dt="2018-02-12T21:10:31.735" v="0"/>
          <ac:spMkLst>
            <pc:docMk/>
            <pc:sldMk cId="0" sldId="289"/>
            <ac:spMk id="121" creationId="{00000000-0000-0000-0000-000000000000}"/>
          </ac:spMkLst>
        </pc:spChg>
        <pc:spChg chg="mod">
          <ac:chgData name="" userId="" providerId="" clId="Web-{2DD32309-39FB-49D5-B589-F91537174D86}" dt="2018-02-12T21:10:31.735" v="0"/>
          <ac:spMkLst>
            <pc:docMk/>
            <pc:sldMk cId="0" sldId="289"/>
            <ac:spMk id="122" creationId="{00000000-0000-0000-0000-000000000000}"/>
          </ac:spMkLst>
        </pc:spChg>
        <pc:spChg chg="mod">
          <ac:chgData name="" userId="" providerId="" clId="Web-{2DD32309-39FB-49D5-B589-F91537174D86}" dt="2018-02-12T21:10:31.735" v="0"/>
          <ac:spMkLst>
            <pc:docMk/>
            <pc:sldMk cId="0" sldId="289"/>
            <ac:spMk id="123" creationId="{00000000-0000-0000-0000-000000000000}"/>
          </ac:spMkLst>
        </pc:spChg>
        <pc:spChg chg="mod">
          <ac:chgData name="" userId="" providerId="" clId="Web-{2DD32309-39FB-49D5-B589-F91537174D86}" dt="2018-02-12T21:10:31.735" v="0"/>
          <ac:spMkLst>
            <pc:docMk/>
            <pc:sldMk cId="0" sldId="289"/>
            <ac:spMk id="124" creationId="{00000000-0000-0000-0000-000000000000}"/>
          </ac:spMkLst>
        </pc:spChg>
        <pc:spChg chg="mod">
          <ac:chgData name="" userId="" providerId="" clId="Web-{2DD32309-39FB-49D5-B589-F91537174D86}" dt="2018-02-12T21:10:31.735" v="0"/>
          <ac:spMkLst>
            <pc:docMk/>
            <pc:sldMk cId="0" sldId="289"/>
            <ac:spMk id="125" creationId="{00000000-0000-0000-0000-000000000000}"/>
          </ac:spMkLst>
        </pc:spChg>
        <pc:spChg chg="mod">
          <ac:chgData name="" userId="" providerId="" clId="Web-{2DD32309-39FB-49D5-B589-F91537174D86}" dt="2018-02-12T21:10:31.735" v="0"/>
          <ac:spMkLst>
            <pc:docMk/>
            <pc:sldMk cId="0" sldId="289"/>
            <ac:spMk id="126" creationId="{00000000-0000-0000-0000-000000000000}"/>
          </ac:spMkLst>
        </pc:spChg>
        <pc:spChg chg="mod">
          <ac:chgData name="" userId="" providerId="" clId="Web-{2DD32309-39FB-49D5-B589-F91537174D86}" dt="2018-02-12T21:10:31.735" v="0"/>
          <ac:spMkLst>
            <pc:docMk/>
            <pc:sldMk cId="0" sldId="289"/>
            <ac:spMk id="127" creationId="{00000000-0000-0000-0000-000000000000}"/>
          </ac:spMkLst>
        </pc:spChg>
        <pc:spChg chg="mod">
          <ac:chgData name="" userId="" providerId="" clId="Web-{2DD32309-39FB-49D5-B589-F91537174D86}" dt="2018-02-12T21:10:31.735" v="0"/>
          <ac:spMkLst>
            <pc:docMk/>
            <pc:sldMk cId="0" sldId="289"/>
            <ac:spMk id="128" creationId="{00000000-0000-0000-0000-000000000000}"/>
          </ac:spMkLst>
        </pc:spChg>
        <pc:spChg chg="mod">
          <ac:chgData name="" userId="" providerId="" clId="Web-{2DD32309-39FB-49D5-B589-F91537174D86}" dt="2018-02-12T21:10:31.735" v="0"/>
          <ac:spMkLst>
            <pc:docMk/>
            <pc:sldMk cId="0" sldId="289"/>
            <ac:spMk id="129" creationId="{00000000-0000-0000-0000-000000000000}"/>
          </ac:spMkLst>
        </pc:spChg>
        <pc:spChg chg="mod">
          <ac:chgData name="" userId="" providerId="" clId="Web-{2DD32309-39FB-49D5-B589-F91537174D86}" dt="2018-02-12T21:10:31.735" v="0"/>
          <ac:spMkLst>
            <pc:docMk/>
            <pc:sldMk cId="0" sldId="289"/>
            <ac:spMk id="130" creationId="{00000000-0000-0000-0000-000000000000}"/>
          </ac:spMkLst>
        </pc:spChg>
        <pc:spChg chg="mod">
          <ac:chgData name="" userId="" providerId="" clId="Web-{2DD32309-39FB-49D5-B589-F91537174D86}" dt="2018-02-12T21:10:31.735" v="0"/>
          <ac:spMkLst>
            <pc:docMk/>
            <pc:sldMk cId="0" sldId="289"/>
            <ac:spMk id="131" creationId="{00000000-0000-0000-0000-000000000000}"/>
          </ac:spMkLst>
        </pc:spChg>
        <pc:spChg chg="mod">
          <ac:chgData name="" userId="" providerId="" clId="Web-{2DD32309-39FB-49D5-B589-F91537174D86}" dt="2018-02-12T21:10:31.735" v="0"/>
          <ac:spMkLst>
            <pc:docMk/>
            <pc:sldMk cId="0" sldId="289"/>
            <ac:spMk id="132" creationId="{00000000-0000-0000-0000-000000000000}"/>
          </ac:spMkLst>
        </pc:spChg>
        <pc:spChg chg="mod">
          <ac:chgData name="" userId="" providerId="" clId="Web-{2DD32309-39FB-49D5-B589-F91537174D86}" dt="2018-02-12T21:10:31.735" v="0"/>
          <ac:spMkLst>
            <pc:docMk/>
            <pc:sldMk cId="0" sldId="289"/>
            <ac:spMk id="133" creationId="{00000000-0000-0000-0000-000000000000}"/>
          </ac:spMkLst>
        </pc:spChg>
        <pc:spChg chg="mod">
          <ac:chgData name="" userId="" providerId="" clId="Web-{2DD32309-39FB-49D5-B589-F91537174D86}" dt="2018-02-12T21:10:31.735" v="0"/>
          <ac:spMkLst>
            <pc:docMk/>
            <pc:sldMk cId="0" sldId="289"/>
            <ac:spMk id="134" creationId="{00000000-0000-0000-0000-000000000000}"/>
          </ac:spMkLst>
        </pc:spChg>
        <pc:spChg chg="mod">
          <ac:chgData name="" userId="" providerId="" clId="Web-{2DD32309-39FB-49D5-B589-F91537174D86}" dt="2018-02-12T21:10:31.735" v="0"/>
          <ac:spMkLst>
            <pc:docMk/>
            <pc:sldMk cId="0" sldId="289"/>
            <ac:spMk id="135" creationId="{00000000-0000-0000-0000-000000000000}"/>
          </ac:spMkLst>
        </pc:spChg>
        <pc:spChg chg="mod">
          <ac:chgData name="" userId="" providerId="" clId="Web-{2DD32309-39FB-49D5-B589-F91537174D86}" dt="2018-02-12T21:10:31.735" v="0"/>
          <ac:spMkLst>
            <pc:docMk/>
            <pc:sldMk cId="0" sldId="289"/>
            <ac:spMk id="136" creationId="{00000000-0000-0000-0000-000000000000}"/>
          </ac:spMkLst>
        </pc:spChg>
        <pc:spChg chg="mod">
          <ac:chgData name="" userId="" providerId="" clId="Web-{2DD32309-39FB-49D5-B589-F91537174D86}" dt="2018-02-12T21:10:31.735" v="0"/>
          <ac:spMkLst>
            <pc:docMk/>
            <pc:sldMk cId="0" sldId="289"/>
            <ac:spMk id="137" creationId="{00000000-0000-0000-0000-000000000000}"/>
          </ac:spMkLst>
        </pc:spChg>
        <pc:spChg chg="mod">
          <ac:chgData name="" userId="" providerId="" clId="Web-{2DD32309-39FB-49D5-B589-F91537174D86}" dt="2018-02-12T21:10:31.735" v="0"/>
          <ac:spMkLst>
            <pc:docMk/>
            <pc:sldMk cId="0" sldId="289"/>
            <ac:spMk id="138" creationId="{00000000-0000-0000-0000-000000000000}"/>
          </ac:spMkLst>
        </pc:spChg>
        <pc:spChg chg="mod">
          <ac:chgData name="" userId="" providerId="" clId="Web-{2DD32309-39FB-49D5-B589-F91537174D86}" dt="2018-02-12T21:10:31.735" v="0"/>
          <ac:spMkLst>
            <pc:docMk/>
            <pc:sldMk cId="0" sldId="289"/>
            <ac:spMk id="139" creationId="{00000000-0000-0000-0000-000000000000}"/>
          </ac:spMkLst>
        </pc:spChg>
        <pc:spChg chg="mod">
          <ac:chgData name="" userId="" providerId="" clId="Web-{2DD32309-39FB-49D5-B589-F91537174D86}" dt="2018-02-12T21:10:31.735" v="0"/>
          <ac:spMkLst>
            <pc:docMk/>
            <pc:sldMk cId="0" sldId="289"/>
            <ac:spMk id="140" creationId="{00000000-0000-0000-0000-000000000000}"/>
          </ac:spMkLst>
        </pc:spChg>
        <pc:spChg chg="mod">
          <ac:chgData name="" userId="" providerId="" clId="Web-{2DD32309-39FB-49D5-B589-F91537174D86}" dt="2018-02-12T21:10:31.735" v="0"/>
          <ac:spMkLst>
            <pc:docMk/>
            <pc:sldMk cId="0" sldId="289"/>
            <ac:spMk id="141" creationId="{00000000-0000-0000-0000-000000000000}"/>
          </ac:spMkLst>
        </pc:spChg>
        <pc:spChg chg="mod">
          <ac:chgData name="" userId="" providerId="" clId="Web-{2DD32309-39FB-49D5-B589-F91537174D86}" dt="2018-02-12T21:10:31.735" v="0"/>
          <ac:spMkLst>
            <pc:docMk/>
            <pc:sldMk cId="0" sldId="289"/>
            <ac:spMk id="142" creationId="{00000000-0000-0000-0000-000000000000}"/>
          </ac:spMkLst>
        </pc:spChg>
        <pc:spChg chg="mod">
          <ac:chgData name="" userId="" providerId="" clId="Web-{2DD32309-39FB-49D5-B589-F91537174D86}" dt="2018-02-12T21:10:31.735" v="0"/>
          <ac:spMkLst>
            <pc:docMk/>
            <pc:sldMk cId="0" sldId="289"/>
            <ac:spMk id="143" creationId="{00000000-0000-0000-0000-000000000000}"/>
          </ac:spMkLst>
        </pc:spChg>
        <pc:spChg chg="mod">
          <ac:chgData name="" userId="" providerId="" clId="Web-{2DD32309-39FB-49D5-B589-F91537174D86}" dt="2018-02-12T21:10:31.735" v="0"/>
          <ac:spMkLst>
            <pc:docMk/>
            <pc:sldMk cId="0" sldId="289"/>
            <ac:spMk id="144" creationId="{00000000-0000-0000-0000-000000000000}"/>
          </ac:spMkLst>
        </pc:spChg>
        <pc:spChg chg="mod">
          <ac:chgData name="" userId="" providerId="" clId="Web-{2DD32309-39FB-49D5-B589-F91537174D86}" dt="2018-02-12T21:10:31.735" v="0"/>
          <ac:spMkLst>
            <pc:docMk/>
            <pc:sldMk cId="0" sldId="289"/>
            <ac:spMk id="145" creationId="{00000000-0000-0000-0000-000000000000}"/>
          </ac:spMkLst>
        </pc:spChg>
        <pc:spChg chg="mod">
          <ac:chgData name="" userId="" providerId="" clId="Web-{2DD32309-39FB-49D5-B589-F91537174D86}" dt="2018-02-12T21:10:31.735" v="0"/>
          <ac:spMkLst>
            <pc:docMk/>
            <pc:sldMk cId="0" sldId="289"/>
            <ac:spMk id="146" creationId="{00000000-0000-0000-0000-000000000000}"/>
          </ac:spMkLst>
        </pc:spChg>
        <pc:spChg chg="mod">
          <ac:chgData name="" userId="" providerId="" clId="Web-{2DD32309-39FB-49D5-B589-F91537174D86}" dt="2018-02-12T21:10:31.735" v="0"/>
          <ac:spMkLst>
            <pc:docMk/>
            <pc:sldMk cId="0" sldId="289"/>
            <ac:spMk id="147" creationId="{00000000-0000-0000-0000-000000000000}"/>
          </ac:spMkLst>
        </pc:spChg>
        <pc:spChg chg="mod">
          <ac:chgData name="" userId="" providerId="" clId="Web-{2DD32309-39FB-49D5-B589-F91537174D86}" dt="2018-02-12T21:10:31.735" v="0"/>
          <ac:spMkLst>
            <pc:docMk/>
            <pc:sldMk cId="0" sldId="289"/>
            <ac:spMk id="148" creationId="{00000000-0000-0000-0000-000000000000}"/>
          </ac:spMkLst>
        </pc:spChg>
        <pc:spChg chg="mod">
          <ac:chgData name="" userId="" providerId="" clId="Web-{2DD32309-39FB-49D5-B589-F91537174D86}" dt="2018-02-12T21:10:31.735" v="0"/>
          <ac:spMkLst>
            <pc:docMk/>
            <pc:sldMk cId="0" sldId="289"/>
            <ac:spMk id="149" creationId="{00000000-0000-0000-0000-000000000000}"/>
          </ac:spMkLst>
        </pc:spChg>
        <pc:spChg chg="mod">
          <ac:chgData name="" userId="" providerId="" clId="Web-{2DD32309-39FB-49D5-B589-F91537174D86}" dt="2018-02-12T21:10:31.735" v="0"/>
          <ac:spMkLst>
            <pc:docMk/>
            <pc:sldMk cId="0" sldId="289"/>
            <ac:spMk id="150" creationId="{00000000-0000-0000-0000-000000000000}"/>
          </ac:spMkLst>
        </pc:spChg>
        <pc:spChg chg="mod">
          <ac:chgData name="" userId="" providerId="" clId="Web-{2DD32309-39FB-49D5-B589-F91537174D86}" dt="2018-02-12T21:10:31.735" v="0"/>
          <ac:spMkLst>
            <pc:docMk/>
            <pc:sldMk cId="0" sldId="289"/>
            <ac:spMk id="151" creationId="{00000000-0000-0000-0000-000000000000}"/>
          </ac:spMkLst>
        </pc:spChg>
        <pc:spChg chg="mod">
          <ac:chgData name="" userId="" providerId="" clId="Web-{2DD32309-39FB-49D5-B589-F91537174D86}" dt="2018-02-12T21:10:31.735" v="0"/>
          <ac:spMkLst>
            <pc:docMk/>
            <pc:sldMk cId="0" sldId="289"/>
            <ac:spMk id="152" creationId="{00000000-0000-0000-0000-000000000000}"/>
          </ac:spMkLst>
        </pc:spChg>
        <pc:spChg chg="mod">
          <ac:chgData name="" userId="" providerId="" clId="Web-{2DD32309-39FB-49D5-B589-F91537174D86}" dt="2018-02-12T21:10:31.735" v="0"/>
          <ac:spMkLst>
            <pc:docMk/>
            <pc:sldMk cId="0" sldId="289"/>
            <ac:spMk id="153" creationId="{00000000-0000-0000-0000-000000000000}"/>
          </ac:spMkLst>
        </pc:spChg>
        <pc:spChg chg="mod">
          <ac:chgData name="" userId="" providerId="" clId="Web-{2DD32309-39FB-49D5-B589-F91537174D86}" dt="2018-02-12T21:10:31.735" v="0"/>
          <ac:spMkLst>
            <pc:docMk/>
            <pc:sldMk cId="0" sldId="289"/>
            <ac:spMk id="154" creationId="{00000000-0000-0000-0000-000000000000}"/>
          </ac:spMkLst>
        </pc:spChg>
        <pc:spChg chg="mod">
          <ac:chgData name="" userId="" providerId="" clId="Web-{2DD32309-39FB-49D5-B589-F91537174D86}" dt="2018-02-12T21:10:31.735" v="0"/>
          <ac:spMkLst>
            <pc:docMk/>
            <pc:sldMk cId="0" sldId="289"/>
            <ac:spMk id="155" creationId="{00000000-0000-0000-0000-000000000000}"/>
          </ac:spMkLst>
        </pc:spChg>
        <pc:spChg chg="mod">
          <ac:chgData name="" userId="" providerId="" clId="Web-{2DD32309-39FB-49D5-B589-F91537174D86}" dt="2018-02-12T21:10:31.735" v="0"/>
          <ac:spMkLst>
            <pc:docMk/>
            <pc:sldMk cId="0" sldId="289"/>
            <ac:spMk id="156" creationId="{00000000-0000-0000-0000-000000000000}"/>
          </ac:spMkLst>
        </pc:spChg>
        <pc:spChg chg="mod">
          <ac:chgData name="" userId="" providerId="" clId="Web-{2DD32309-39FB-49D5-B589-F91537174D86}" dt="2018-02-12T21:10:31.735" v="0"/>
          <ac:spMkLst>
            <pc:docMk/>
            <pc:sldMk cId="0" sldId="289"/>
            <ac:spMk id="157" creationId="{00000000-0000-0000-0000-000000000000}"/>
          </ac:spMkLst>
        </pc:spChg>
        <pc:spChg chg="mod">
          <ac:chgData name="" userId="" providerId="" clId="Web-{2DD32309-39FB-49D5-B589-F91537174D86}" dt="2018-02-12T21:10:31.735" v="0"/>
          <ac:spMkLst>
            <pc:docMk/>
            <pc:sldMk cId="0" sldId="289"/>
            <ac:spMk id="158" creationId="{00000000-0000-0000-0000-000000000000}"/>
          </ac:spMkLst>
        </pc:spChg>
        <pc:spChg chg="mod">
          <ac:chgData name="" userId="" providerId="" clId="Web-{2DD32309-39FB-49D5-B589-F91537174D86}" dt="2018-02-12T21:10:31.735" v="0"/>
          <ac:spMkLst>
            <pc:docMk/>
            <pc:sldMk cId="0" sldId="289"/>
            <ac:spMk id="159" creationId="{00000000-0000-0000-0000-000000000000}"/>
          </ac:spMkLst>
        </pc:spChg>
        <pc:spChg chg="mod">
          <ac:chgData name="" userId="" providerId="" clId="Web-{2DD32309-39FB-49D5-B589-F91537174D86}" dt="2018-02-12T21:10:31.735" v="0"/>
          <ac:spMkLst>
            <pc:docMk/>
            <pc:sldMk cId="0" sldId="289"/>
            <ac:spMk id="160" creationId="{00000000-0000-0000-0000-000000000000}"/>
          </ac:spMkLst>
        </pc:spChg>
        <pc:spChg chg="mod">
          <ac:chgData name="" userId="" providerId="" clId="Web-{2DD32309-39FB-49D5-B589-F91537174D86}" dt="2018-02-12T21:10:31.735" v="0"/>
          <ac:spMkLst>
            <pc:docMk/>
            <pc:sldMk cId="0" sldId="289"/>
            <ac:spMk id="161" creationId="{00000000-0000-0000-0000-000000000000}"/>
          </ac:spMkLst>
        </pc:spChg>
        <pc:spChg chg="mod">
          <ac:chgData name="" userId="" providerId="" clId="Web-{2DD32309-39FB-49D5-B589-F91537174D86}" dt="2018-02-12T21:10:31.735" v="0"/>
          <ac:spMkLst>
            <pc:docMk/>
            <pc:sldMk cId="0" sldId="289"/>
            <ac:spMk id="162" creationId="{00000000-0000-0000-0000-000000000000}"/>
          </ac:spMkLst>
        </pc:spChg>
        <pc:spChg chg="mod">
          <ac:chgData name="" userId="" providerId="" clId="Web-{2DD32309-39FB-49D5-B589-F91537174D86}" dt="2018-02-12T21:10:31.735" v="0"/>
          <ac:spMkLst>
            <pc:docMk/>
            <pc:sldMk cId="0" sldId="289"/>
            <ac:spMk id="163" creationId="{00000000-0000-0000-0000-000000000000}"/>
          </ac:spMkLst>
        </pc:spChg>
        <pc:spChg chg="mod">
          <ac:chgData name="" userId="" providerId="" clId="Web-{2DD32309-39FB-49D5-B589-F91537174D86}" dt="2018-02-12T21:10:31.735" v="0"/>
          <ac:spMkLst>
            <pc:docMk/>
            <pc:sldMk cId="0" sldId="289"/>
            <ac:spMk id="164" creationId="{00000000-0000-0000-0000-000000000000}"/>
          </ac:spMkLst>
        </pc:spChg>
        <pc:spChg chg="mod">
          <ac:chgData name="" userId="" providerId="" clId="Web-{2DD32309-39FB-49D5-B589-F91537174D86}" dt="2018-02-12T21:10:31.735" v="0"/>
          <ac:spMkLst>
            <pc:docMk/>
            <pc:sldMk cId="0" sldId="289"/>
            <ac:spMk id="165" creationId="{00000000-0000-0000-0000-000000000000}"/>
          </ac:spMkLst>
        </pc:spChg>
        <pc:spChg chg="mod">
          <ac:chgData name="" userId="" providerId="" clId="Web-{2DD32309-39FB-49D5-B589-F91537174D86}" dt="2018-02-12T21:10:31.735" v="0"/>
          <ac:spMkLst>
            <pc:docMk/>
            <pc:sldMk cId="0" sldId="289"/>
            <ac:spMk id="166" creationId="{00000000-0000-0000-0000-000000000000}"/>
          </ac:spMkLst>
        </pc:spChg>
        <pc:spChg chg="mod">
          <ac:chgData name="" userId="" providerId="" clId="Web-{2DD32309-39FB-49D5-B589-F91537174D86}" dt="2018-02-12T21:10:31.735" v="0"/>
          <ac:spMkLst>
            <pc:docMk/>
            <pc:sldMk cId="0" sldId="289"/>
            <ac:spMk id="167" creationId="{00000000-0000-0000-0000-000000000000}"/>
          </ac:spMkLst>
        </pc:spChg>
        <pc:spChg chg="mod">
          <ac:chgData name="" userId="" providerId="" clId="Web-{2DD32309-39FB-49D5-B589-F91537174D86}" dt="2018-02-12T21:10:31.735" v="0"/>
          <ac:spMkLst>
            <pc:docMk/>
            <pc:sldMk cId="0" sldId="289"/>
            <ac:spMk id="168" creationId="{00000000-0000-0000-0000-000000000000}"/>
          </ac:spMkLst>
        </pc:spChg>
        <pc:spChg chg="mod">
          <ac:chgData name="" userId="" providerId="" clId="Web-{2DD32309-39FB-49D5-B589-F91537174D86}" dt="2018-02-12T21:10:31.735" v="0"/>
          <ac:spMkLst>
            <pc:docMk/>
            <pc:sldMk cId="0" sldId="289"/>
            <ac:spMk id="169" creationId="{00000000-0000-0000-0000-000000000000}"/>
          </ac:spMkLst>
        </pc:spChg>
        <pc:spChg chg="mod">
          <ac:chgData name="" userId="" providerId="" clId="Web-{2DD32309-39FB-49D5-B589-F91537174D86}" dt="2018-02-12T21:10:31.735" v="0"/>
          <ac:spMkLst>
            <pc:docMk/>
            <pc:sldMk cId="0" sldId="289"/>
            <ac:spMk id="170" creationId="{00000000-0000-0000-0000-000000000000}"/>
          </ac:spMkLst>
        </pc:spChg>
        <pc:spChg chg="mod">
          <ac:chgData name="" userId="" providerId="" clId="Web-{2DD32309-39FB-49D5-B589-F91537174D86}" dt="2018-02-12T21:10:31.735" v="0"/>
          <ac:spMkLst>
            <pc:docMk/>
            <pc:sldMk cId="0" sldId="289"/>
            <ac:spMk id="171" creationId="{00000000-0000-0000-0000-000000000000}"/>
          </ac:spMkLst>
        </pc:spChg>
        <pc:grpChg chg="mod">
          <ac:chgData name="" userId="" providerId="" clId="Web-{2DD32309-39FB-49D5-B589-F91537174D86}" dt="2018-02-12T21:10:31.735" v="0"/>
          <ac:grpSpMkLst>
            <pc:docMk/>
            <pc:sldMk cId="0" sldId="289"/>
            <ac:grpSpMk id="172" creationId="{00000000-0000-0000-0000-000000000000}"/>
          </ac:grpSpMkLst>
        </pc:grpChg>
      </pc:sldChg>
      <pc:sldChg chg="modSp">
        <pc:chgData name="" userId="" providerId="" clId="Web-{2DD32309-39FB-49D5-B589-F91537174D86}" dt="2018-02-12T21:10:31.735" v="0"/>
        <pc:sldMkLst>
          <pc:docMk/>
          <pc:sldMk cId="0" sldId="290"/>
        </pc:sldMkLst>
        <pc:spChg chg="mod">
          <ac:chgData name="" userId="" providerId="" clId="Web-{2DD32309-39FB-49D5-B589-F91537174D86}" dt="2018-02-12T21:10:31.735" v="0"/>
          <ac:spMkLst>
            <pc:docMk/>
            <pc:sldMk cId="0" sldId="290"/>
            <ac:spMk id="2" creationId="{00000000-0000-0000-0000-000000000000}"/>
          </ac:spMkLst>
        </pc:spChg>
        <pc:spChg chg="mod">
          <ac:chgData name="" userId="" providerId="" clId="Web-{2DD32309-39FB-49D5-B589-F91537174D86}" dt="2018-02-12T21:10:31.735" v="0"/>
          <ac:spMkLst>
            <pc:docMk/>
            <pc:sldMk cId="0" sldId="290"/>
            <ac:spMk id="9" creationId="{00000000-0000-0000-0000-000000000000}"/>
          </ac:spMkLst>
        </pc:spChg>
      </pc:sldChg>
      <pc:sldChg chg="modSp">
        <pc:chgData name="" userId="" providerId="" clId="Web-{2DD32309-39FB-49D5-B589-F91537174D86}" dt="2018-02-12T21:10:31.735" v="0"/>
        <pc:sldMkLst>
          <pc:docMk/>
          <pc:sldMk cId="0" sldId="291"/>
        </pc:sldMkLst>
        <pc:spChg chg="mod">
          <ac:chgData name="" userId="" providerId="" clId="Web-{2DD32309-39FB-49D5-B589-F91537174D86}" dt="2018-02-12T21:10:31.735" v="0"/>
          <ac:spMkLst>
            <pc:docMk/>
            <pc:sldMk cId="0" sldId="291"/>
            <ac:spMk id="10" creationId="{00000000-0000-0000-0000-000000000000}"/>
          </ac:spMkLst>
        </pc:spChg>
        <pc:spChg chg="mod">
          <ac:chgData name="" userId="" providerId="" clId="Web-{2DD32309-39FB-49D5-B589-F91537174D86}" dt="2018-02-12T21:10:31.735" v="0"/>
          <ac:spMkLst>
            <pc:docMk/>
            <pc:sldMk cId="0" sldId="291"/>
            <ac:spMk id="11" creationId="{00000000-0000-0000-0000-000000000000}"/>
          </ac:spMkLst>
        </pc:spChg>
        <pc:spChg chg="mod">
          <ac:chgData name="" userId="" providerId="" clId="Web-{2DD32309-39FB-49D5-B589-F91537174D86}" dt="2018-02-12T21:10:31.735" v="0"/>
          <ac:spMkLst>
            <pc:docMk/>
            <pc:sldMk cId="0" sldId="291"/>
            <ac:spMk id="89" creationId="{00000000-0000-0000-0000-000000000000}"/>
          </ac:spMkLst>
        </pc:spChg>
        <pc:spChg chg="mod">
          <ac:chgData name="" userId="" providerId="" clId="Web-{2DD32309-39FB-49D5-B589-F91537174D86}" dt="2018-02-12T21:10:31.735" v="0"/>
          <ac:spMkLst>
            <pc:docMk/>
            <pc:sldMk cId="0" sldId="291"/>
            <ac:spMk id="96" creationId="{00000000-0000-0000-0000-000000000000}"/>
          </ac:spMkLst>
        </pc:spChg>
        <pc:spChg chg="mod">
          <ac:chgData name="" userId="" providerId="" clId="Web-{2DD32309-39FB-49D5-B589-F91537174D86}" dt="2018-02-12T21:10:31.735" v="0"/>
          <ac:spMkLst>
            <pc:docMk/>
            <pc:sldMk cId="0" sldId="291"/>
            <ac:spMk id="100" creationId="{00000000-0000-0000-0000-000000000000}"/>
          </ac:spMkLst>
        </pc:spChg>
        <pc:spChg chg="mod">
          <ac:chgData name="" userId="" providerId="" clId="Web-{2DD32309-39FB-49D5-B589-F91537174D86}" dt="2018-02-12T21:10:31.735" v="0"/>
          <ac:spMkLst>
            <pc:docMk/>
            <pc:sldMk cId="0" sldId="291"/>
            <ac:spMk id="101" creationId="{00000000-0000-0000-0000-000000000000}"/>
          </ac:spMkLst>
        </pc:spChg>
        <pc:spChg chg="mod">
          <ac:chgData name="" userId="" providerId="" clId="Web-{2DD32309-39FB-49D5-B589-F91537174D86}" dt="2018-02-12T21:10:31.735" v="0"/>
          <ac:spMkLst>
            <pc:docMk/>
            <pc:sldMk cId="0" sldId="291"/>
            <ac:spMk id="110" creationId="{00000000-0000-0000-0000-000000000000}"/>
          </ac:spMkLst>
        </pc:spChg>
        <pc:spChg chg="mod">
          <ac:chgData name="" userId="" providerId="" clId="Web-{2DD32309-39FB-49D5-B589-F91537174D86}" dt="2018-02-12T21:10:31.735" v="0"/>
          <ac:spMkLst>
            <pc:docMk/>
            <pc:sldMk cId="0" sldId="291"/>
            <ac:spMk id="113" creationId="{00000000-0000-0000-0000-000000000000}"/>
          </ac:spMkLst>
        </pc:spChg>
        <pc:spChg chg="mod">
          <ac:chgData name="" userId="" providerId="" clId="Web-{2DD32309-39FB-49D5-B589-F91537174D86}" dt="2018-02-12T21:10:31.735" v="0"/>
          <ac:spMkLst>
            <pc:docMk/>
            <pc:sldMk cId="0" sldId="291"/>
            <ac:spMk id="115" creationId="{00000000-0000-0000-0000-000000000000}"/>
          </ac:spMkLst>
        </pc:spChg>
        <pc:spChg chg="mod">
          <ac:chgData name="" userId="" providerId="" clId="Web-{2DD32309-39FB-49D5-B589-F91537174D86}" dt="2018-02-12T21:10:31.735" v="0"/>
          <ac:spMkLst>
            <pc:docMk/>
            <pc:sldMk cId="0" sldId="291"/>
            <ac:spMk id="116" creationId="{00000000-0000-0000-0000-000000000000}"/>
          </ac:spMkLst>
        </pc:spChg>
        <pc:spChg chg="mod">
          <ac:chgData name="" userId="" providerId="" clId="Web-{2DD32309-39FB-49D5-B589-F91537174D86}" dt="2018-02-12T21:10:31.735" v="0"/>
          <ac:spMkLst>
            <pc:docMk/>
            <pc:sldMk cId="0" sldId="291"/>
            <ac:spMk id="118" creationId="{00000000-0000-0000-0000-000000000000}"/>
          </ac:spMkLst>
        </pc:spChg>
        <pc:spChg chg="mod">
          <ac:chgData name="" userId="" providerId="" clId="Web-{2DD32309-39FB-49D5-B589-F91537174D86}" dt="2018-02-12T21:10:31.735" v="0"/>
          <ac:spMkLst>
            <pc:docMk/>
            <pc:sldMk cId="0" sldId="291"/>
            <ac:spMk id="121" creationId="{00000000-0000-0000-0000-000000000000}"/>
          </ac:spMkLst>
        </pc:spChg>
        <pc:spChg chg="mod">
          <ac:chgData name="" userId="" providerId="" clId="Web-{2DD32309-39FB-49D5-B589-F91537174D86}" dt="2018-02-12T21:10:31.735" v="0"/>
          <ac:spMkLst>
            <pc:docMk/>
            <pc:sldMk cId="0" sldId="291"/>
            <ac:spMk id="122" creationId="{00000000-0000-0000-0000-000000000000}"/>
          </ac:spMkLst>
        </pc:spChg>
        <pc:spChg chg="mod">
          <ac:chgData name="" userId="" providerId="" clId="Web-{2DD32309-39FB-49D5-B589-F91537174D86}" dt="2018-02-12T21:10:31.735" v="0"/>
          <ac:spMkLst>
            <pc:docMk/>
            <pc:sldMk cId="0" sldId="291"/>
            <ac:spMk id="124" creationId="{00000000-0000-0000-0000-000000000000}"/>
          </ac:spMkLst>
        </pc:spChg>
        <pc:spChg chg="mod">
          <ac:chgData name="" userId="" providerId="" clId="Web-{2DD32309-39FB-49D5-B589-F91537174D86}" dt="2018-02-12T21:10:31.735" v="0"/>
          <ac:spMkLst>
            <pc:docMk/>
            <pc:sldMk cId="0" sldId="291"/>
            <ac:spMk id="125" creationId="{00000000-0000-0000-0000-000000000000}"/>
          </ac:spMkLst>
        </pc:spChg>
        <pc:spChg chg="mod">
          <ac:chgData name="" userId="" providerId="" clId="Web-{2DD32309-39FB-49D5-B589-F91537174D86}" dt="2018-02-12T21:10:31.735" v="0"/>
          <ac:spMkLst>
            <pc:docMk/>
            <pc:sldMk cId="0" sldId="291"/>
            <ac:spMk id="126" creationId="{00000000-0000-0000-0000-000000000000}"/>
          </ac:spMkLst>
        </pc:spChg>
        <pc:spChg chg="mod">
          <ac:chgData name="" userId="" providerId="" clId="Web-{2DD32309-39FB-49D5-B589-F91537174D86}" dt="2018-02-12T21:10:31.735" v="0"/>
          <ac:spMkLst>
            <pc:docMk/>
            <pc:sldMk cId="0" sldId="291"/>
            <ac:spMk id="127" creationId="{00000000-0000-0000-0000-000000000000}"/>
          </ac:spMkLst>
        </pc:spChg>
        <pc:spChg chg="mod">
          <ac:chgData name="" userId="" providerId="" clId="Web-{2DD32309-39FB-49D5-B589-F91537174D86}" dt="2018-02-12T21:10:31.735" v="0"/>
          <ac:spMkLst>
            <pc:docMk/>
            <pc:sldMk cId="0" sldId="291"/>
            <ac:spMk id="128" creationId="{00000000-0000-0000-0000-000000000000}"/>
          </ac:spMkLst>
        </pc:spChg>
        <pc:spChg chg="mod">
          <ac:chgData name="" userId="" providerId="" clId="Web-{2DD32309-39FB-49D5-B589-F91537174D86}" dt="2018-02-12T21:10:31.735" v="0"/>
          <ac:spMkLst>
            <pc:docMk/>
            <pc:sldMk cId="0" sldId="291"/>
            <ac:spMk id="129" creationId="{00000000-0000-0000-0000-000000000000}"/>
          </ac:spMkLst>
        </pc:spChg>
        <pc:spChg chg="mod">
          <ac:chgData name="" userId="" providerId="" clId="Web-{2DD32309-39FB-49D5-B589-F91537174D86}" dt="2018-02-12T21:10:31.735" v="0"/>
          <ac:spMkLst>
            <pc:docMk/>
            <pc:sldMk cId="0" sldId="291"/>
            <ac:spMk id="130" creationId="{00000000-0000-0000-0000-000000000000}"/>
          </ac:spMkLst>
        </pc:spChg>
        <pc:spChg chg="mod">
          <ac:chgData name="" userId="" providerId="" clId="Web-{2DD32309-39FB-49D5-B589-F91537174D86}" dt="2018-02-12T21:10:31.735" v="0"/>
          <ac:spMkLst>
            <pc:docMk/>
            <pc:sldMk cId="0" sldId="291"/>
            <ac:spMk id="131" creationId="{00000000-0000-0000-0000-000000000000}"/>
          </ac:spMkLst>
        </pc:spChg>
        <pc:spChg chg="mod">
          <ac:chgData name="" userId="" providerId="" clId="Web-{2DD32309-39FB-49D5-B589-F91537174D86}" dt="2018-02-12T21:10:31.735" v="0"/>
          <ac:spMkLst>
            <pc:docMk/>
            <pc:sldMk cId="0" sldId="291"/>
            <ac:spMk id="132" creationId="{00000000-0000-0000-0000-000000000000}"/>
          </ac:spMkLst>
        </pc:spChg>
        <pc:spChg chg="mod">
          <ac:chgData name="" userId="" providerId="" clId="Web-{2DD32309-39FB-49D5-B589-F91537174D86}" dt="2018-02-12T21:10:31.735" v="0"/>
          <ac:spMkLst>
            <pc:docMk/>
            <pc:sldMk cId="0" sldId="291"/>
            <ac:spMk id="133" creationId="{00000000-0000-0000-0000-000000000000}"/>
          </ac:spMkLst>
        </pc:spChg>
        <pc:spChg chg="mod">
          <ac:chgData name="" userId="" providerId="" clId="Web-{2DD32309-39FB-49D5-B589-F91537174D86}" dt="2018-02-12T21:10:31.735" v="0"/>
          <ac:spMkLst>
            <pc:docMk/>
            <pc:sldMk cId="0" sldId="291"/>
            <ac:spMk id="134" creationId="{00000000-0000-0000-0000-000000000000}"/>
          </ac:spMkLst>
        </pc:spChg>
        <pc:spChg chg="mod">
          <ac:chgData name="" userId="" providerId="" clId="Web-{2DD32309-39FB-49D5-B589-F91537174D86}" dt="2018-02-12T21:10:31.735" v="0"/>
          <ac:spMkLst>
            <pc:docMk/>
            <pc:sldMk cId="0" sldId="291"/>
            <ac:spMk id="135" creationId="{00000000-0000-0000-0000-000000000000}"/>
          </ac:spMkLst>
        </pc:spChg>
        <pc:spChg chg="mod">
          <ac:chgData name="" userId="" providerId="" clId="Web-{2DD32309-39FB-49D5-B589-F91537174D86}" dt="2018-02-12T21:10:31.735" v="0"/>
          <ac:spMkLst>
            <pc:docMk/>
            <pc:sldMk cId="0" sldId="291"/>
            <ac:spMk id="136" creationId="{00000000-0000-0000-0000-000000000000}"/>
          </ac:spMkLst>
        </pc:spChg>
        <pc:spChg chg="mod">
          <ac:chgData name="" userId="" providerId="" clId="Web-{2DD32309-39FB-49D5-B589-F91537174D86}" dt="2018-02-12T21:10:31.735" v="0"/>
          <ac:spMkLst>
            <pc:docMk/>
            <pc:sldMk cId="0" sldId="291"/>
            <ac:spMk id="138" creationId="{00000000-0000-0000-0000-000000000000}"/>
          </ac:spMkLst>
        </pc:spChg>
        <pc:spChg chg="mod">
          <ac:chgData name="" userId="" providerId="" clId="Web-{2DD32309-39FB-49D5-B589-F91537174D86}" dt="2018-02-12T21:10:31.735" v="0"/>
          <ac:spMkLst>
            <pc:docMk/>
            <pc:sldMk cId="0" sldId="291"/>
            <ac:spMk id="139" creationId="{00000000-0000-0000-0000-000000000000}"/>
          </ac:spMkLst>
        </pc:spChg>
        <pc:spChg chg="mod">
          <ac:chgData name="" userId="" providerId="" clId="Web-{2DD32309-39FB-49D5-B589-F91537174D86}" dt="2018-02-12T21:10:31.735" v="0"/>
          <ac:spMkLst>
            <pc:docMk/>
            <pc:sldMk cId="0" sldId="291"/>
            <ac:spMk id="140" creationId="{00000000-0000-0000-0000-000000000000}"/>
          </ac:spMkLst>
        </pc:spChg>
        <pc:spChg chg="mod">
          <ac:chgData name="" userId="" providerId="" clId="Web-{2DD32309-39FB-49D5-B589-F91537174D86}" dt="2018-02-12T21:10:31.735" v="0"/>
          <ac:spMkLst>
            <pc:docMk/>
            <pc:sldMk cId="0" sldId="291"/>
            <ac:spMk id="142" creationId="{00000000-0000-0000-0000-000000000000}"/>
          </ac:spMkLst>
        </pc:spChg>
        <pc:spChg chg="mod">
          <ac:chgData name="" userId="" providerId="" clId="Web-{2DD32309-39FB-49D5-B589-F91537174D86}" dt="2018-02-12T21:10:31.735" v="0"/>
          <ac:spMkLst>
            <pc:docMk/>
            <pc:sldMk cId="0" sldId="291"/>
            <ac:spMk id="143" creationId="{00000000-0000-0000-0000-000000000000}"/>
          </ac:spMkLst>
        </pc:spChg>
        <pc:spChg chg="mod">
          <ac:chgData name="" userId="" providerId="" clId="Web-{2DD32309-39FB-49D5-B589-F91537174D86}" dt="2018-02-12T21:10:31.735" v="0"/>
          <ac:spMkLst>
            <pc:docMk/>
            <pc:sldMk cId="0" sldId="291"/>
            <ac:spMk id="144" creationId="{00000000-0000-0000-0000-000000000000}"/>
          </ac:spMkLst>
        </pc:spChg>
        <pc:spChg chg="mod">
          <ac:chgData name="" userId="" providerId="" clId="Web-{2DD32309-39FB-49D5-B589-F91537174D86}" dt="2018-02-12T21:10:31.735" v="0"/>
          <ac:spMkLst>
            <pc:docMk/>
            <pc:sldMk cId="0" sldId="291"/>
            <ac:spMk id="145" creationId="{00000000-0000-0000-0000-000000000000}"/>
          </ac:spMkLst>
        </pc:spChg>
        <pc:spChg chg="mod">
          <ac:chgData name="" userId="" providerId="" clId="Web-{2DD32309-39FB-49D5-B589-F91537174D86}" dt="2018-02-12T21:10:31.735" v="0"/>
          <ac:spMkLst>
            <pc:docMk/>
            <pc:sldMk cId="0" sldId="291"/>
            <ac:spMk id="146" creationId="{00000000-0000-0000-0000-000000000000}"/>
          </ac:spMkLst>
        </pc:spChg>
        <pc:spChg chg="mod">
          <ac:chgData name="" userId="" providerId="" clId="Web-{2DD32309-39FB-49D5-B589-F91537174D86}" dt="2018-02-12T21:10:31.735" v="0"/>
          <ac:spMkLst>
            <pc:docMk/>
            <pc:sldMk cId="0" sldId="291"/>
            <ac:spMk id="147" creationId="{00000000-0000-0000-0000-000000000000}"/>
          </ac:spMkLst>
        </pc:spChg>
        <pc:spChg chg="mod">
          <ac:chgData name="" userId="" providerId="" clId="Web-{2DD32309-39FB-49D5-B589-F91537174D86}" dt="2018-02-12T21:10:31.735" v="0"/>
          <ac:spMkLst>
            <pc:docMk/>
            <pc:sldMk cId="0" sldId="291"/>
            <ac:spMk id="150" creationId="{00000000-0000-0000-0000-000000000000}"/>
          </ac:spMkLst>
        </pc:spChg>
        <pc:spChg chg="mod">
          <ac:chgData name="" userId="" providerId="" clId="Web-{2DD32309-39FB-49D5-B589-F91537174D86}" dt="2018-02-12T21:10:31.735" v="0"/>
          <ac:spMkLst>
            <pc:docMk/>
            <pc:sldMk cId="0" sldId="291"/>
            <ac:spMk id="151" creationId="{00000000-0000-0000-0000-000000000000}"/>
          </ac:spMkLst>
        </pc:spChg>
        <pc:spChg chg="mod">
          <ac:chgData name="" userId="" providerId="" clId="Web-{2DD32309-39FB-49D5-B589-F91537174D86}" dt="2018-02-12T21:10:31.735" v="0"/>
          <ac:spMkLst>
            <pc:docMk/>
            <pc:sldMk cId="0" sldId="291"/>
            <ac:spMk id="152" creationId="{00000000-0000-0000-0000-000000000000}"/>
          </ac:spMkLst>
        </pc:spChg>
        <pc:spChg chg="mod">
          <ac:chgData name="" userId="" providerId="" clId="Web-{2DD32309-39FB-49D5-B589-F91537174D86}" dt="2018-02-12T21:10:31.735" v="0"/>
          <ac:spMkLst>
            <pc:docMk/>
            <pc:sldMk cId="0" sldId="291"/>
            <ac:spMk id="153" creationId="{00000000-0000-0000-0000-000000000000}"/>
          </ac:spMkLst>
        </pc:spChg>
        <pc:spChg chg="mod">
          <ac:chgData name="" userId="" providerId="" clId="Web-{2DD32309-39FB-49D5-B589-F91537174D86}" dt="2018-02-12T21:10:31.735" v="0"/>
          <ac:spMkLst>
            <pc:docMk/>
            <pc:sldMk cId="0" sldId="291"/>
            <ac:spMk id="161" creationId="{00000000-0000-0000-0000-000000000000}"/>
          </ac:spMkLst>
        </pc:spChg>
        <pc:spChg chg="mod">
          <ac:chgData name="" userId="" providerId="" clId="Web-{2DD32309-39FB-49D5-B589-F91537174D86}" dt="2018-02-12T21:10:31.735" v="0"/>
          <ac:spMkLst>
            <pc:docMk/>
            <pc:sldMk cId="0" sldId="291"/>
            <ac:spMk id="168" creationId="{00000000-0000-0000-0000-000000000000}"/>
          </ac:spMkLst>
        </pc:spChg>
        <pc:spChg chg="mod">
          <ac:chgData name="" userId="" providerId="" clId="Web-{2DD32309-39FB-49D5-B589-F91537174D86}" dt="2018-02-12T21:10:31.735" v="0"/>
          <ac:spMkLst>
            <pc:docMk/>
            <pc:sldMk cId="0" sldId="291"/>
            <ac:spMk id="175" creationId="{00000000-0000-0000-0000-000000000000}"/>
          </ac:spMkLst>
        </pc:spChg>
        <pc:spChg chg="mod">
          <ac:chgData name="" userId="" providerId="" clId="Web-{2DD32309-39FB-49D5-B589-F91537174D86}" dt="2018-02-12T21:10:31.735" v="0"/>
          <ac:spMkLst>
            <pc:docMk/>
            <pc:sldMk cId="0" sldId="291"/>
            <ac:spMk id="176" creationId="{00000000-0000-0000-0000-000000000000}"/>
          </ac:spMkLst>
        </pc:spChg>
        <pc:spChg chg="mod">
          <ac:chgData name="" userId="" providerId="" clId="Web-{2DD32309-39FB-49D5-B589-F91537174D86}" dt="2018-02-12T21:10:31.735" v="0"/>
          <ac:spMkLst>
            <pc:docMk/>
            <pc:sldMk cId="0" sldId="291"/>
            <ac:spMk id="177" creationId="{00000000-0000-0000-0000-000000000000}"/>
          </ac:spMkLst>
        </pc:spChg>
        <pc:spChg chg="mod">
          <ac:chgData name="" userId="" providerId="" clId="Web-{2DD32309-39FB-49D5-B589-F91537174D86}" dt="2018-02-12T21:10:31.735" v="0"/>
          <ac:spMkLst>
            <pc:docMk/>
            <pc:sldMk cId="0" sldId="291"/>
            <ac:spMk id="178" creationId="{00000000-0000-0000-0000-000000000000}"/>
          </ac:spMkLst>
        </pc:spChg>
        <pc:spChg chg="mod">
          <ac:chgData name="" userId="" providerId="" clId="Web-{2DD32309-39FB-49D5-B589-F91537174D86}" dt="2018-02-12T21:10:31.735" v="0"/>
          <ac:spMkLst>
            <pc:docMk/>
            <pc:sldMk cId="0" sldId="291"/>
            <ac:spMk id="179" creationId="{00000000-0000-0000-0000-000000000000}"/>
          </ac:spMkLst>
        </pc:spChg>
        <pc:spChg chg="mod">
          <ac:chgData name="" userId="" providerId="" clId="Web-{2DD32309-39FB-49D5-B589-F91537174D86}" dt="2018-02-12T21:10:31.735" v="0"/>
          <ac:spMkLst>
            <pc:docMk/>
            <pc:sldMk cId="0" sldId="291"/>
            <ac:spMk id="181" creationId="{00000000-0000-0000-0000-000000000000}"/>
          </ac:spMkLst>
        </pc:spChg>
        <pc:spChg chg="mod">
          <ac:chgData name="" userId="" providerId="" clId="Web-{2DD32309-39FB-49D5-B589-F91537174D86}" dt="2018-02-12T21:10:31.735" v="0"/>
          <ac:spMkLst>
            <pc:docMk/>
            <pc:sldMk cId="0" sldId="291"/>
            <ac:spMk id="183" creationId="{00000000-0000-0000-0000-000000000000}"/>
          </ac:spMkLst>
        </pc:spChg>
        <pc:spChg chg="mod">
          <ac:chgData name="" userId="" providerId="" clId="Web-{2DD32309-39FB-49D5-B589-F91537174D86}" dt="2018-02-12T21:10:31.735" v="0"/>
          <ac:spMkLst>
            <pc:docMk/>
            <pc:sldMk cId="0" sldId="291"/>
            <ac:spMk id="184" creationId="{00000000-0000-0000-0000-000000000000}"/>
          </ac:spMkLst>
        </pc:spChg>
        <pc:spChg chg="mod">
          <ac:chgData name="" userId="" providerId="" clId="Web-{2DD32309-39FB-49D5-B589-F91537174D86}" dt="2018-02-12T21:10:31.735" v="0"/>
          <ac:spMkLst>
            <pc:docMk/>
            <pc:sldMk cId="0" sldId="291"/>
            <ac:spMk id="185" creationId="{00000000-0000-0000-0000-000000000000}"/>
          </ac:spMkLst>
        </pc:spChg>
        <pc:spChg chg="mod">
          <ac:chgData name="" userId="" providerId="" clId="Web-{2DD32309-39FB-49D5-B589-F91537174D86}" dt="2018-02-12T21:10:31.735" v="0"/>
          <ac:spMkLst>
            <pc:docMk/>
            <pc:sldMk cId="0" sldId="291"/>
            <ac:spMk id="186" creationId="{00000000-0000-0000-0000-000000000000}"/>
          </ac:spMkLst>
        </pc:spChg>
        <pc:spChg chg="mod">
          <ac:chgData name="" userId="" providerId="" clId="Web-{2DD32309-39FB-49D5-B589-F91537174D86}" dt="2018-02-12T21:10:31.735" v="0"/>
          <ac:spMkLst>
            <pc:docMk/>
            <pc:sldMk cId="0" sldId="291"/>
            <ac:spMk id="187" creationId="{00000000-0000-0000-0000-000000000000}"/>
          </ac:spMkLst>
        </pc:spChg>
        <pc:spChg chg="mod">
          <ac:chgData name="" userId="" providerId="" clId="Web-{2DD32309-39FB-49D5-B589-F91537174D86}" dt="2018-02-12T21:10:31.735" v="0"/>
          <ac:spMkLst>
            <pc:docMk/>
            <pc:sldMk cId="0" sldId="291"/>
            <ac:spMk id="188" creationId="{00000000-0000-0000-0000-000000000000}"/>
          </ac:spMkLst>
        </pc:spChg>
        <pc:spChg chg="mod">
          <ac:chgData name="" userId="" providerId="" clId="Web-{2DD32309-39FB-49D5-B589-F91537174D86}" dt="2018-02-12T21:10:31.735" v="0"/>
          <ac:spMkLst>
            <pc:docMk/>
            <pc:sldMk cId="0" sldId="291"/>
            <ac:spMk id="189" creationId="{00000000-0000-0000-0000-000000000000}"/>
          </ac:spMkLst>
        </pc:spChg>
        <pc:spChg chg="mod">
          <ac:chgData name="" userId="" providerId="" clId="Web-{2DD32309-39FB-49D5-B589-F91537174D86}" dt="2018-02-12T21:10:31.735" v="0"/>
          <ac:spMkLst>
            <pc:docMk/>
            <pc:sldMk cId="0" sldId="291"/>
            <ac:spMk id="190" creationId="{00000000-0000-0000-0000-000000000000}"/>
          </ac:spMkLst>
        </pc:spChg>
        <pc:spChg chg="mod">
          <ac:chgData name="" userId="" providerId="" clId="Web-{2DD32309-39FB-49D5-B589-F91537174D86}" dt="2018-02-12T21:10:31.735" v="0"/>
          <ac:spMkLst>
            <pc:docMk/>
            <pc:sldMk cId="0" sldId="291"/>
            <ac:spMk id="191" creationId="{00000000-0000-0000-0000-000000000000}"/>
          </ac:spMkLst>
        </pc:spChg>
        <pc:spChg chg="mod">
          <ac:chgData name="" userId="" providerId="" clId="Web-{2DD32309-39FB-49D5-B589-F91537174D86}" dt="2018-02-12T21:10:31.735" v="0"/>
          <ac:spMkLst>
            <pc:docMk/>
            <pc:sldMk cId="0" sldId="291"/>
            <ac:spMk id="192" creationId="{00000000-0000-0000-0000-000000000000}"/>
          </ac:spMkLst>
        </pc:spChg>
        <pc:spChg chg="mod">
          <ac:chgData name="" userId="" providerId="" clId="Web-{2DD32309-39FB-49D5-B589-F91537174D86}" dt="2018-02-12T21:10:31.735" v="0"/>
          <ac:spMkLst>
            <pc:docMk/>
            <pc:sldMk cId="0" sldId="291"/>
            <ac:spMk id="193" creationId="{00000000-0000-0000-0000-000000000000}"/>
          </ac:spMkLst>
        </pc:spChg>
        <pc:spChg chg="mod">
          <ac:chgData name="" userId="" providerId="" clId="Web-{2DD32309-39FB-49D5-B589-F91537174D86}" dt="2018-02-12T21:10:31.735" v="0"/>
          <ac:spMkLst>
            <pc:docMk/>
            <pc:sldMk cId="0" sldId="291"/>
            <ac:spMk id="194" creationId="{00000000-0000-0000-0000-000000000000}"/>
          </ac:spMkLst>
        </pc:spChg>
        <pc:spChg chg="mod">
          <ac:chgData name="" userId="" providerId="" clId="Web-{2DD32309-39FB-49D5-B589-F91537174D86}" dt="2018-02-12T21:10:31.735" v="0"/>
          <ac:spMkLst>
            <pc:docMk/>
            <pc:sldMk cId="0" sldId="291"/>
            <ac:spMk id="195" creationId="{00000000-0000-0000-0000-000000000000}"/>
          </ac:spMkLst>
        </pc:spChg>
        <pc:spChg chg="mod">
          <ac:chgData name="" userId="" providerId="" clId="Web-{2DD32309-39FB-49D5-B589-F91537174D86}" dt="2018-02-12T21:10:31.735" v="0"/>
          <ac:spMkLst>
            <pc:docMk/>
            <pc:sldMk cId="0" sldId="291"/>
            <ac:spMk id="196" creationId="{00000000-0000-0000-0000-000000000000}"/>
          </ac:spMkLst>
        </pc:spChg>
        <pc:spChg chg="mod">
          <ac:chgData name="" userId="" providerId="" clId="Web-{2DD32309-39FB-49D5-B589-F91537174D86}" dt="2018-02-12T21:10:31.735" v="0"/>
          <ac:spMkLst>
            <pc:docMk/>
            <pc:sldMk cId="0" sldId="291"/>
            <ac:spMk id="197" creationId="{00000000-0000-0000-0000-000000000000}"/>
          </ac:spMkLst>
        </pc:spChg>
        <pc:spChg chg="mod">
          <ac:chgData name="" userId="" providerId="" clId="Web-{2DD32309-39FB-49D5-B589-F91537174D86}" dt="2018-02-12T21:10:31.735" v="0"/>
          <ac:spMkLst>
            <pc:docMk/>
            <pc:sldMk cId="0" sldId="291"/>
            <ac:spMk id="198" creationId="{00000000-0000-0000-0000-000000000000}"/>
          </ac:spMkLst>
        </pc:spChg>
        <pc:spChg chg="mod">
          <ac:chgData name="" userId="" providerId="" clId="Web-{2DD32309-39FB-49D5-B589-F91537174D86}" dt="2018-02-12T21:10:31.735" v="0"/>
          <ac:spMkLst>
            <pc:docMk/>
            <pc:sldMk cId="0" sldId="291"/>
            <ac:spMk id="199" creationId="{00000000-0000-0000-0000-000000000000}"/>
          </ac:spMkLst>
        </pc:spChg>
        <pc:spChg chg="mod">
          <ac:chgData name="" userId="" providerId="" clId="Web-{2DD32309-39FB-49D5-B589-F91537174D86}" dt="2018-02-12T21:10:31.735" v="0"/>
          <ac:spMkLst>
            <pc:docMk/>
            <pc:sldMk cId="0" sldId="291"/>
            <ac:spMk id="200" creationId="{00000000-0000-0000-0000-000000000000}"/>
          </ac:spMkLst>
        </pc:spChg>
        <pc:spChg chg="mod">
          <ac:chgData name="" userId="" providerId="" clId="Web-{2DD32309-39FB-49D5-B589-F91537174D86}" dt="2018-02-12T21:10:31.735" v="0"/>
          <ac:spMkLst>
            <pc:docMk/>
            <pc:sldMk cId="0" sldId="291"/>
            <ac:spMk id="201" creationId="{00000000-0000-0000-0000-000000000000}"/>
          </ac:spMkLst>
        </pc:spChg>
        <pc:spChg chg="mod">
          <ac:chgData name="" userId="" providerId="" clId="Web-{2DD32309-39FB-49D5-B589-F91537174D86}" dt="2018-02-12T21:10:31.735" v="0"/>
          <ac:spMkLst>
            <pc:docMk/>
            <pc:sldMk cId="0" sldId="291"/>
            <ac:spMk id="202" creationId="{00000000-0000-0000-0000-000000000000}"/>
          </ac:spMkLst>
        </pc:spChg>
        <pc:spChg chg="mod">
          <ac:chgData name="" userId="" providerId="" clId="Web-{2DD32309-39FB-49D5-B589-F91537174D86}" dt="2018-02-12T21:10:31.735" v="0"/>
          <ac:spMkLst>
            <pc:docMk/>
            <pc:sldMk cId="0" sldId="291"/>
            <ac:spMk id="203" creationId="{00000000-0000-0000-0000-000000000000}"/>
          </ac:spMkLst>
        </pc:spChg>
        <pc:spChg chg="mod">
          <ac:chgData name="" userId="" providerId="" clId="Web-{2DD32309-39FB-49D5-B589-F91537174D86}" dt="2018-02-12T21:10:31.735" v="0"/>
          <ac:spMkLst>
            <pc:docMk/>
            <pc:sldMk cId="0" sldId="291"/>
            <ac:spMk id="204" creationId="{00000000-0000-0000-0000-000000000000}"/>
          </ac:spMkLst>
        </pc:spChg>
        <pc:spChg chg="mod">
          <ac:chgData name="" userId="" providerId="" clId="Web-{2DD32309-39FB-49D5-B589-F91537174D86}" dt="2018-02-12T21:10:31.735" v="0"/>
          <ac:spMkLst>
            <pc:docMk/>
            <pc:sldMk cId="0" sldId="291"/>
            <ac:spMk id="214" creationId="{00000000-0000-0000-0000-000000000000}"/>
          </ac:spMkLst>
        </pc:spChg>
        <pc:grpChg chg="mod">
          <ac:chgData name="" userId="" providerId="" clId="Web-{2DD32309-39FB-49D5-B589-F91537174D86}" dt="2018-02-12T21:10:31.735" v="0"/>
          <ac:grpSpMkLst>
            <pc:docMk/>
            <pc:sldMk cId="0" sldId="291"/>
            <ac:grpSpMk id="2" creationId="{00000000-0000-0000-0000-000000000000}"/>
          </ac:grpSpMkLst>
        </pc:grpChg>
        <pc:grpChg chg="mod">
          <ac:chgData name="" userId="" providerId="" clId="Web-{2DD32309-39FB-49D5-B589-F91537174D86}" dt="2018-02-12T21:10:31.735" v="0"/>
          <ac:grpSpMkLst>
            <pc:docMk/>
            <pc:sldMk cId="0" sldId="291"/>
            <ac:grpSpMk id="7" creationId="{00000000-0000-0000-0000-000000000000}"/>
          </ac:grpSpMkLst>
        </pc:grpChg>
        <pc:grpChg chg="mod">
          <ac:chgData name="" userId="" providerId="" clId="Web-{2DD32309-39FB-49D5-B589-F91537174D86}" dt="2018-02-12T21:10:31.735" v="0"/>
          <ac:grpSpMkLst>
            <pc:docMk/>
            <pc:sldMk cId="0" sldId="291"/>
            <ac:grpSpMk id="12" creationId="{00000000-0000-0000-0000-000000000000}"/>
          </ac:grpSpMkLst>
        </pc:grpChg>
        <pc:grpChg chg="mod">
          <ac:chgData name="" userId="" providerId="" clId="Web-{2DD32309-39FB-49D5-B589-F91537174D86}" dt="2018-02-12T21:10:31.735" v="0"/>
          <ac:grpSpMkLst>
            <pc:docMk/>
            <pc:sldMk cId="0" sldId="291"/>
            <ac:grpSpMk id="14" creationId="{00000000-0000-0000-0000-000000000000}"/>
          </ac:grpSpMkLst>
        </pc:grpChg>
      </pc:sldChg>
      <pc:sldChg chg="modSp">
        <pc:chgData name="" userId="" providerId="" clId="Web-{2DD32309-39FB-49D5-B589-F91537174D86}" dt="2018-02-12T21:10:31.735" v="0"/>
        <pc:sldMkLst>
          <pc:docMk/>
          <pc:sldMk cId="0" sldId="292"/>
        </pc:sldMkLst>
        <pc:spChg chg="mod">
          <ac:chgData name="" userId="" providerId="" clId="Web-{2DD32309-39FB-49D5-B589-F91537174D86}" dt="2018-02-12T21:10:31.735" v="0"/>
          <ac:spMkLst>
            <pc:docMk/>
            <pc:sldMk cId="0" sldId="292"/>
            <ac:spMk id="10" creationId="{00000000-0000-0000-0000-000000000000}"/>
          </ac:spMkLst>
        </pc:spChg>
        <pc:spChg chg="mod">
          <ac:chgData name="" userId="" providerId="" clId="Web-{2DD32309-39FB-49D5-B589-F91537174D86}" dt="2018-02-12T21:10:31.735" v="0"/>
          <ac:spMkLst>
            <pc:docMk/>
            <pc:sldMk cId="0" sldId="292"/>
            <ac:spMk id="11" creationId="{00000000-0000-0000-0000-000000000000}"/>
          </ac:spMkLst>
        </pc:spChg>
        <pc:spChg chg="mod">
          <ac:chgData name="" userId="" providerId="" clId="Web-{2DD32309-39FB-49D5-B589-F91537174D86}" dt="2018-02-12T21:10:31.735" v="0"/>
          <ac:spMkLst>
            <pc:docMk/>
            <pc:sldMk cId="0" sldId="292"/>
            <ac:spMk id="95" creationId="{00000000-0000-0000-0000-000000000000}"/>
          </ac:spMkLst>
        </pc:spChg>
        <pc:spChg chg="mod">
          <ac:chgData name="" userId="" providerId="" clId="Web-{2DD32309-39FB-49D5-B589-F91537174D86}" dt="2018-02-12T21:10:31.735" v="0"/>
          <ac:spMkLst>
            <pc:docMk/>
            <pc:sldMk cId="0" sldId="292"/>
            <ac:spMk id="96" creationId="{00000000-0000-0000-0000-000000000000}"/>
          </ac:spMkLst>
        </pc:spChg>
        <pc:spChg chg="mod">
          <ac:chgData name="" userId="" providerId="" clId="Web-{2DD32309-39FB-49D5-B589-F91537174D86}" dt="2018-02-12T21:10:31.735" v="0"/>
          <ac:spMkLst>
            <pc:docMk/>
            <pc:sldMk cId="0" sldId="292"/>
            <ac:spMk id="97" creationId="{00000000-0000-0000-0000-000000000000}"/>
          </ac:spMkLst>
        </pc:spChg>
        <pc:spChg chg="mod">
          <ac:chgData name="" userId="" providerId="" clId="Web-{2DD32309-39FB-49D5-B589-F91537174D86}" dt="2018-02-12T21:10:31.735" v="0"/>
          <ac:spMkLst>
            <pc:docMk/>
            <pc:sldMk cId="0" sldId="292"/>
            <ac:spMk id="99" creationId="{00000000-0000-0000-0000-000000000000}"/>
          </ac:spMkLst>
        </pc:spChg>
        <pc:spChg chg="mod">
          <ac:chgData name="" userId="" providerId="" clId="Web-{2DD32309-39FB-49D5-B589-F91537174D86}" dt="2018-02-12T21:10:31.735" v="0"/>
          <ac:spMkLst>
            <pc:docMk/>
            <pc:sldMk cId="0" sldId="292"/>
            <ac:spMk id="100" creationId="{00000000-0000-0000-0000-000000000000}"/>
          </ac:spMkLst>
        </pc:spChg>
        <pc:spChg chg="mod">
          <ac:chgData name="" userId="" providerId="" clId="Web-{2DD32309-39FB-49D5-B589-F91537174D86}" dt="2018-02-12T21:10:31.735" v="0"/>
          <ac:spMkLst>
            <pc:docMk/>
            <pc:sldMk cId="0" sldId="292"/>
            <ac:spMk id="116" creationId="{00000000-0000-0000-0000-000000000000}"/>
          </ac:spMkLst>
        </pc:spChg>
        <pc:spChg chg="mod">
          <ac:chgData name="" userId="" providerId="" clId="Web-{2DD32309-39FB-49D5-B589-F91537174D86}" dt="2018-02-12T21:10:31.735" v="0"/>
          <ac:spMkLst>
            <pc:docMk/>
            <pc:sldMk cId="0" sldId="292"/>
            <ac:spMk id="118" creationId="{00000000-0000-0000-0000-000000000000}"/>
          </ac:spMkLst>
        </pc:spChg>
        <pc:spChg chg="mod">
          <ac:chgData name="" userId="" providerId="" clId="Web-{2DD32309-39FB-49D5-B589-F91537174D86}" dt="2018-02-12T21:10:31.735" v="0"/>
          <ac:spMkLst>
            <pc:docMk/>
            <pc:sldMk cId="0" sldId="292"/>
            <ac:spMk id="121" creationId="{00000000-0000-0000-0000-000000000000}"/>
          </ac:spMkLst>
        </pc:spChg>
        <pc:spChg chg="mod">
          <ac:chgData name="" userId="" providerId="" clId="Web-{2DD32309-39FB-49D5-B589-F91537174D86}" dt="2018-02-12T21:10:31.735" v="0"/>
          <ac:spMkLst>
            <pc:docMk/>
            <pc:sldMk cId="0" sldId="292"/>
            <ac:spMk id="124" creationId="{00000000-0000-0000-0000-000000000000}"/>
          </ac:spMkLst>
        </pc:spChg>
        <pc:spChg chg="mod">
          <ac:chgData name="" userId="" providerId="" clId="Web-{2DD32309-39FB-49D5-B589-F91537174D86}" dt="2018-02-12T21:10:31.735" v="0"/>
          <ac:spMkLst>
            <pc:docMk/>
            <pc:sldMk cId="0" sldId="292"/>
            <ac:spMk id="125" creationId="{00000000-0000-0000-0000-000000000000}"/>
          </ac:spMkLst>
        </pc:spChg>
        <pc:spChg chg="mod">
          <ac:chgData name="" userId="" providerId="" clId="Web-{2DD32309-39FB-49D5-B589-F91537174D86}" dt="2018-02-12T21:10:31.735" v="0"/>
          <ac:spMkLst>
            <pc:docMk/>
            <pc:sldMk cId="0" sldId="292"/>
            <ac:spMk id="126" creationId="{00000000-0000-0000-0000-000000000000}"/>
          </ac:spMkLst>
        </pc:spChg>
        <pc:spChg chg="mod">
          <ac:chgData name="" userId="" providerId="" clId="Web-{2DD32309-39FB-49D5-B589-F91537174D86}" dt="2018-02-12T21:10:31.735" v="0"/>
          <ac:spMkLst>
            <pc:docMk/>
            <pc:sldMk cId="0" sldId="292"/>
            <ac:spMk id="127" creationId="{00000000-0000-0000-0000-000000000000}"/>
          </ac:spMkLst>
        </pc:spChg>
        <pc:spChg chg="mod">
          <ac:chgData name="" userId="" providerId="" clId="Web-{2DD32309-39FB-49D5-B589-F91537174D86}" dt="2018-02-12T21:10:31.735" v="0"/>
          <ac:spMkLst>
            <pc:docMk/>
            <pc:sldMk cId="0" sldId="292"/>
            <ac:spMk id="128" creationId="{00000000-0000-0000-0000-000000000000}"/>
          </ac:spMkLst>
        </pc:spChg>
        <pc:spChg chg="mod">
          <ac:chgData name="" userId="" providerId="" clId="Web-{2DD32309-39FB-49D5-B589-F91537174D86}" dt="2018-02-12T21:10:31.735" v="0"/>
          <ac:spMkLst>
            <pc:docMk/>
            <pc:sldMk cId="0" sldId="292"/>
            <ac:spMk id="129" creationId="{00000000-0000-0000-0000-000000000000}"/>
          </ac:spMkLst>
        </pc:spChg>
        <pc:spChg chg="mod">
          <ac:chgData name="" userId="" providerId="" clId="Web-{2DD32309-39FB-49D5-B589-F91537174D86}" dt="2018-02-12T21:10:31.735" v="0"/>
          <ac:spMkLst>
            <pc:docMk/>
            <pc:sldMk cId="0" sldId="292"/>
            <ac:spMk id="130" creationId="{00000000-0000-0000-0000-000000000000}"/>
          </ac:spMkLst>
        </pc:spChg>
        <pc:spChg chg="mod">
          <ac:chgData name="" userId="" providerId="" clId="Web-{2DD32309-39FB-49D5-B589-F91537174D86}" dt="2018-02-12T21:10:31.735" v="0"/>
          <ac:spMkLst>
            <pc:docMk/>
            <pc:sldMk cId="0" sldId="292"/>
            <ac:spMk id="131" creationId="{00000000-0000-0000-0000-000000000000}"/>
          </ac:spMkLst>
        </pc:spChg>
        <pc:spChg chg="mod">
          <ac:chgData name="" userId="" providerId="" clId="Web-{2DD32309-39FB-49D5-B589-F91537174D86}" dt="2018-02-12T21:10:31.735" v="0"/>
          <ac:spMkLst>
            <pc:docMk/>
            <pc:sldMk cId="0" sldId="292"/>
            <ac:spMk id="132" creationId="{00000000-0000-0000-0000-000000000000}"/>
          </ac:spMkLst>
        </pc:spChg>
        <pc:spChg chg="mod">
          <ac:chgData name="" userId="" providerId="" clId="Web-{2DD32309-39FB-49D5-B589-F91537174D86}" dt="2018-02-12T21:10:31.735" v="0"/>
          <ac:spMkLst>
            <pc:docMk/>
            <pc:sldMk cId="0" sldId="292"/>
            <ac:spMk id="133" creationId="{00000000-0000-0000-0000-000000000000}"/>
          </ac:spMkLst>
        </pc:spChg>
        <pc:spChg chg="mod">
          <ac:chgData name="" userId="" providerId="" clId="Web-{2DD32309-39FB-49D5-B589-F91537174D86}" dt="2018-02-12T21:10:31.735" v="0"/>
          <ac:spMkLst>
            <pc:docMk/>
            <pc:sldMk cId="0" sldId="292"/>
            <ac:spMk id="134" creationId="{00000000-0000-0000-0000-000000000000}"/>
          </ac:spMkLst>
        </pc:spChg>
        <pc:spChg chg="mod">
          <ac:chgData name="" userId="" providerId="" clId="Web-{2DD32309-39FB-49D5-B589-F91537174D86}" dt="2018-02-12T21:10:31.735" v="0"/>
          <ac:spMkLst>
            <pc:docMk/>
            <pc:sldMk cId="0" sldId="292"/>
            <ac:spMk id="135" creationId="{00000000-0000-0000-0000-000000000000}"/>
          </ac:spMkLst>
        </pc:spChg>
        <pc:spChg chg="mod">
          <ac:chgData name="" userId="" providerId="" clId="Web-{2DD32309-39FB-49D5-B589-F91537174D86}" dt="2018-02-12T21:10:31.735" v="0"/>
          <ac:spMkLst>
            <pc:docMk/>
            <pc:sldMk cId="0" sldId="292"/>
            <ac:spMk id="136" creationId="{00000000-0000-0000-0000-000000000000}"/>
          </ac:spMkLst>
        </pc:spChg>
        <pc:spChg chg="mod">
          <ac:chgData name="" userId="" providerId="" clId="Web-{2DD32309-39FB-49D5-B589-F91537174D86}" dt="2018-02-12T21:10:31.735" v="0"/>
          <ac:spMkLst>
            <pc:docMk/>
            <pc:sldMk cId="0" sldId="292"/>
            <ac:spMk id="138" creationId="{00000000-0000-0000-0000-000000000000}"/>
          </ac:spMkLst>
        </pc:spChg>
        <pc:spChg chg="mod">
          <ac:chgData name="" userId="" providerId="" clId="Web-{2DD32309-39FB-49D5-B589-F91537174D86}" dt="2018-02-12T21:10:31.735" v="0"/>
          <ac:spMkLst>
            <pc:docMk/>
            <pc:sldMk cId="0" sldId="292"/>
            <ac:spMk id="139" creationId="{00000000-0000-0000-0000-000000000000}"/>
          </ac:spMkLst>
        </pc:spChg>
        <pc:spChg chg="mod">
          <ac:chgData name="" userId="" providerId="" clId="Web-{2DD32309-39FB-49D5-B589-F91537174D86}" dt="2018-02-12T21:10:31.735" v="0"/>
          <ac:spMkLst>
            <pc:docMk/>
            <pc:sldMk cId="0" sldId="292"/>
            <ac:spMk id="140" creationId="{00000000-0000-0000-0000-000000000000}"/>
          </ac:spMkLst>
        </pc:spChg>
        <pc:spChg chg="mod">
          <ac:chgData name="" userId="" providerId="" clId="Web-{2DD32309-39FB-49D5-B589-F91537174D86}" dt="2018-02-12T21:10:31.735" v="0"/>
          <ac:spMkLst>
            <pc:docMk/>
            <pc:sldMk cId="0" sldId="292"/>
            <ac:spMk id="142" creationId="{00000000-0000-0000-0000-000000000000}"/>
          </ac:spMkLst>
        </pc:spChg>
        <pc:spChg chg="mod">
          <ac:chgData name="" userId="" providerId="" clId="Web-{2DD32309-39FB-49D5-B589-F91537174D86}" dt="2018-02-12T21:10:31.735" v="0"/>
          <ac:spMkLst>
            <pc:docMk/>
            <pc:sldMk cId="0" sldId="292"/>
            <ac:spMk id="143" creationId="{00000000-0000-0000-0000-000000000000}"/>
          </ac:spMkLst>
        </pc:spChg>
        <pc:spChg chg="mod">
          <ac:chgData name="" userId="" providerId="" clId="Web-{2DD32309-39FB-49D5-B589-F91537174D86}" dt="2018-02-12T21:10:31.735" v="0"/>
          <ac:spMkLst>
            <pc:docMk/>
            <pc:sldMk cId="0" sldId="292"/>
            <ac:spMk id="144" creationId="{00000000-0000-0000-0000-000000000000}"/>
          </ac:spMkLst>
        </pc:spChg>
        <pc:spChg chg="mod">
          <ac:chgData name="" userId="" providerId="" clId="Web-{2DD32309-39FB-49D5-B589-F91537174D86}" dt="2018-02-12T21:10:31.735" v="0"/>
          <ac:spMkLst>
            <pc:docMk/>
            <pc:sldMk cId="0" sldId="292"/>
            <ac:spMk id="145" creationId="{00000000-0000-0000-0000-000000000000}"/>
          </ac:spMkLst>
        </pc:spChg>
        <pc:spChg chg="mod">
          <ac:chgData name="" userId="" providerId="" clId="Web-{2DD32309-39FB-49D5-B589-F91537174D86}" dt="2018-02-12T21:10:31.735" v="0"/>
          <ac:spMkLst>
            <pc:docMk/>
            <pc:sldMk cId="0" sldId="292"/>
            <ac:spMk id="146" creationId="{00000000-0000-0000-0000-000000000000}"/>
          </ac:spMkLst>
        </pc:spChg>
        <pc:spChg chg="mod">
          <ac:chgData name="" userId="" providerId="" clId="Web-{2DD32309-39FB-49D5-B589-F91537174D86}" dt="2018-02-12T21:10:31.735" v="0"/>
          <ac:spMkLst>
            <pc:docMk/>
            <pc:sldMk cId="0" sldId="292"/>
            <ac:spMk id="147" creationId="{00000000-0000-0000-0000-000000000000}"/>
          </ac:spMkLst>
        </pc:spChg>
        <pc:spChg chg="mod">
          <ac:chgData name="" userId="" providerId="" clId="Web-{2DD32309-39FB-49D5-B589-F91537174D86}" dt="2018-02-12T21:10:31.735" v="0"/>
          <ac:spMkLst>
            <pc:docMk/>
            <pc:sldMk cId="0" sldId="292"/>
            <ac:spMk id="150" creationId="{00000000-0000-0000-0000-000000000000}"/>
          </ac:spMkLst>
        </pc:spChg>
        <pc:spChg chg="mod">
          <ac:chgData name="" userId="" providerId="" clId="Web-{2DD32309-39FB-49D5-B589-F91537174D86}" dt="2018-02-12T21:10:31.735" v="0"/>
          <ac:spMkLst>
            <pc:docMk/>
            <pc:sldMk cId="0" sldId="292"/>
            <ac:spMk id="151" creationId="{00000000-0000-0000-0000-000000000000}"/>
          </ac:spMkLst>
        </pc:spChg>
        <pc:spChg chg="mod">
          <ac:chgData name="" userId="" providerId="" clId="Web-{2DD32309-39FB-49D5-B589-F91537174D86}" dt="2018-02-12T21:10:31.735" v="0"/>
          <ac:spMkLst>
            <pc:docMk/>
            <pc:sldMk cId="0" sldId="292"/>
            <ac:spMk id="152" creationId="{00000000-0000-0000-0000-000000000000}"/>
          </ac:spMkLst>
        </pc:spChg>
        <pc:spChg chg="mod">
          <ac:chgData name="" userId="" providerId="" clId="Web-{2DD32309-39FB-49D5-B589-F91537174D86}" dt="2018-02-12T21:10:31.735" v="0"/>
          <ac:spMkLst>
            <pc:docMk/>
            <pc:sldMk cId="0" sldId="292"/>
            <ac:spMk id="153" creationId="{00000000-0000-0000-0000-000000000000}"/>
          </ac:spMkLst>
        </pc:spChg>
        <pc:spChg chg="mod">
          <ac:chgData name="" userId="" providerId="" clId="Web-{2DD32309-39FB-49D5-B589-F91537174D86}" dt="2018-02-12T21:10:31.735" v="0"/>
          <ac:spMkLst>
            <pc:docMk/>
            <pc:sldMk cId="0" sldId="292"/>
            <ac:spMk id="161" creationId="{00000000-0000-0000-0000-000000000000}"/>
          </ac:spMkLst>
        </pc:spChg>
        <pc:spChg chg="mod">
          <ac:chgData name="" userId="" providerId="" clId="Web-{2DD32309-39FB-49D5-B589-F91537174D86}" dt="2018-02-12T21:10:31.735" v="0"/>
          <ac:spMkLst>
            <pc:docMk/>
            <pc:sldMk cId="0" sldId="292"/>
            <ac:spMk id="168" creationId="{00000000-0000-0000-0000-000000000000}"/>
          </ac:spMkLst>
        </pc:spChg>
        <pc:spChg chg="mod">
          <ac:chgData name="" userId="" providerId="" clId="Web-{2DD32309-39FB-49D5-B589-F91537174D86}" dt="2018-02-12T21:10:31.735" v="0"/>
          <ac:spMkLst>
            <pc:docMk/>
            <pc:sldMk cId="0" sldId="292"/>
            <ac:spMk id="175" creationId="{00000000-0000-0000-0000-000000000000}"/>
          </ac:spMkLst>
        </pc:spChg>
        <pc:spChg chg="mod">
          <ac:chgData name="" userId="" providerId="" clId="Web-{2DD32309-39FB-49D5-B589-F91537174D86}" dt="2018-02-12T21:10:31.735" v="0"/>
          <ac:spMkLst>
            <pc:docMk/>
            <pc:sldMk cId="0" sldId="292"/>
            <ac:spMk id="176" creationId="{00000000-0000-0000-0000-000000000000}"/>
          </ac:spMkLst>
        </pc:spChg>
        <pc:spChg chg="mod">
          <ac:chgData name="" userId="" providerId="" clId="Web-{2DD32309-39FB-49D5-B589-F91537174D86}" dt="2018-02-12T21:10:31.735" v="0"/>
          <ac:spMkLst>
            <pc:docMk/>
            <pc:sldMk cId="0" sldId="292"/>
            <ac:spMk id="177" creationId="{00000000-0000-0000-0000-000000000000}"/>
          </ac:spMkLst>
        </pc:spChg>
        <pc:spChg chg="mod">
          <ac:chgData name="" userId="" providerId="" clId="Web-{2DD32309-39FB-49D5-B589-F91537174D86}" dt="2018-02-12T21:10:31.735" v="0"/>
          <ac:spMkLst>
            <pc:docMk/>
            <pc:sldMk cId="0" sldId="292"/>
            <ac:spMk id="178" creationId="{00000000-0000-0000-0000-000000000000}"/>
          </ac:spMkLst>
        </pc:spChg>
        <pc:spChg chg="mod">
          <ac:chgData name="" userId="" providerId="" clId="Web-{2DD32309-39FB-49D5-B589-F91537174D86}" dt="2018-02-12T21:10:31.735" v="0"/>
          <ac:spMkLst>
            <pc:docMk/>
            <pc:sldMk cId="0" sldId="292"/>
            <ac:spMk id="179" creationId="{00000000-0000-0000-0000-000000000000}"/>
          </ac:spMkLst>
        </pc:spChg>
        <pc:spChg chg="mod">
          <ac:chgData name="" userId="" providerId="" clId="Web-{2DD32309-39FB-49D5-B589-F91537174D86}" dt="2018-02-12T21:10:31.735" v="0"/>
          <ac:spMkLst>
            <pc:docMk/>
            <pc:sldMk cId="0" sldId="292"/>
            <ac:spMk id="181" creationId="{00000000-0000-0000-0000-000000000000}"/>
          </ac:spMkLst>
        </pc:spChg>
        <pc:spChg chg="mod">
          <ac:chgData name="" userId="" providerId="" clId="Web-{2DD32309-39FB-49D5-B589-F91537174D86}" dt="2018-02-12T21:10:31.735" v="0"/>
          <ac:spMkLst>
            <pc:docMk/>
            <pc:sldMk cId="0" sldId="292"/>
            <ac:spMk id="183" creationId="{00000000-0000-0000-0000-000000000000}"/>
          </ac:spMkLst>
        </pc:spChg>
        <pc:spChg chg="mod">
          <ac:chgData name="" userId="" providerId="" clId="Web-{2DD32309-39FB-49D5-B589-F91537174D86}" dt="2018-02-12T21:10:31.735" v="0"/>
          <ac:spMkLst>
            <pc:docMk/>
            <pc:sldMk cId="0" sldId="292"/>
            <ac:spMk id="184" creationId="{00000000-0000-0000-0000-000000000000}"/>
          </ac:spMkLst>
        </pc:spChg>
        <pc:spChg chg="mod">
          <ac:chgData name="" userId="" providerId="" clId="Web-{2DD32309-39FB-49D5-B589-F91537174D86}" dt="2018-02-12T21:10:31.735" v="0"/>
          <ac:spMkLst>
            <pc:docMk/>
            <pc:sldMk cId="0" sldId="292"/>
            <ac:spMk id="185" creationId="{00000000-0000-0000-0000-000000000000}"/>
          </ac:spMkLst>
        </pc:spChg>
        <pc:spChg chg="mod">
          <ac:chgData name="" userId="" providerId="" clId="Web-{2DD32309-39FB-49D5-B589-F91537174D86}" dt="2018-02-12T21:10:31.735" v="0"/>
          <ac:spMkLst>
            <pc:docMk/>
            <pc:sldMk cId="0" sldId="292"/>
            <ac:spMk id="186" creationId="{00000000-0000-0000-0000-000000000000}"/>
          </ac:spMkLst>
        </pc:spChg>
        <pc:spChg chg="mod">
          <ac:chgData name="" userId="" providerId="" clId="Web-{2DD32309-39FB-49D5-B589-F91537174D86}" dt="2018-02-12T21:10:31.735" v="0"/>
          <ac:spMkLst>
            <pc:docMk/>
            <pc:sldMk cId="0" sldId="292"/>
            <ac:spMk id="187" creationId="{00000000-0000-0000-0000-000000000000}"/>
          </ac:spMkLst>
        </pc:spChg>
        <pc:spChg chg="mod">
          <ac:chgData name="" userId="" providerId="" clId="Web-{2DD32309-39FB-49D5-B589-F91537174D86}" dt="2018-02-12T21:10:31.735" v="0"/>
          <ac:spMkLst>
            <pc:docMk/>
            <pc:sldMk cId="0" sldId="292"/>
            <ac:spMk id="188" creationId="{00000000-0000-0000-0000-000000000000}"/>
          </ac:spMkLst>
        </pc:spChg>
        <pc:spChg chg="mod">
          <ac:chgData name="" userId="" providerId="" clId="Web-{2DD32309-39FB-49D5-B589-F91537174D86}" dt="2018-02-12T21:10:31.735" v="0"/>
          <ac:spMkLst>
            <pc:docMk/>
            <pc:sldMk cId="0" sldId="292"/>
            <ac:spMk id="189" creationId="{00000000-0000-0000-0000-000000000000}"/>
          </ac:spMkLst>
        </pc:spChg>
        <pc:spChg chg="mod">
          <ac:chgData name="" userId="" providerId="" clId="Web-{2DD32309-39FB-49D5-B589-F91537174D86}" dt="2018-02-12T21:10:31.735" v="0"/>
          <ac:spMkLst>
            <pc:docMk/>
            <pc:sldMk cId="0" sldId="292"/>
            <ac:spMk id="190" creationId="{00000000-0000-0000-0000-000000000000}"/>
          </ac:spMkLst>
        </pc:spChg>
        <pc:spChg chg="mod">
          <ac:chgData name="" userId="" providerId="" clId="Web-{2DD32309-39FB-49D5-B589-F91537174D86}" dt="2018-02-12T21:10:31.735" v="0"/>
          <ac:spMkLst>
            <pc:docMk/>
            <pc:sldMk cId="0" sldId="292"/>
            <ac:spMk id="191" creationId="{00000000-0000-0000-0000-000000000000}"/>
          </ac:spMkLst>
        </pc:spChg>
        <pc:spChg chg="mod">
          <ac:chgData name="" userId="" providerId="" clId="Web-{2DD32309-39FB-49D5-B589-F91537174D86}" dt="2018-02-12T21:10:31.735" v="0"/>
          <ac:spMkLst>
            <pc:docMk/>
            <pc:sldMk cId="0" sldId="292"/>
            <ac:spMk id="192" creationId="{00000000-0000-0000-0000-000000000000}"/>
          </ac:spMkLst>
        </pc:spChg>
        <pc:spChg chg="mod">
          <ac:chgData name="" userId="" providerId="" clId="Web-{2DD32309-39FB-49D5-B589-F91537174D86}" dt="2018-02-12T21:10:31.735" v="0"/>
          <ac:spMkLst>
            <pc:docMk/>
            <pc:sldMk cId="0" sldId="292"/>
            <ac:spMk id="193" creationId="{00000000-0000-0000-0000-000000000000}"/>
          </ac:spMkLst>
        </pc:spChg>
        <pc:spChg chg="mod">
          <ac:chgData name="" userId="" providerId="" clId="Web-{2DD32309-39FB-49D5-B589-F91537174D86}" dt="2018-02-12T21:10:31.735" v="0"/>
          <ac:spMkLst>
            <pc:docMk/>
            <pc:sldMk cId="0" sldId="292"/>
            <ac:spMk id="194" creationId="{00000000-0000-0000-0000-000000000000}"/>
          </ac:spMkLst>
        </pc:spChg>
        <pc:spChg chg="mod">
          <ac:chgData name="" userId="" providerId="" clId="Web-{2DD32309-39FB-49D5-B589-F91537174D86}" dt="2018-02-12T21:10:31.735" v="0"/>
          <ac:spMkLst>
            <pc:docMk/>
            <pc:sldMk cId="0" sldId="292"/>
            <ac:spMk id="195" creationId="{00000000-0000-0000-0000-000000000000}"/>
          </ac:spMkLst>
        </pc:spChg>
        <pc:spChg chg="mod">
          <ac:chgData name="" userId="" providerId="" clId="Web-{2DD32309-39FB-49D5-B589-F91537174D86}" dt="2018-02-12T21:10:31.735" v="0"/>
          <ac:spMkLst>
            <pc:docMk/>
            <pc:sldMk cId="0" sldId="292"/>
            <ac:spMk id="196" creationId="{00000000-0000-0000-0000-000000000000}"/>
          </ac:spMkLst>
        </pc:spChg>
        <pc:spChg chg="mod">
          <ac:chgData name="" userId="" providerId="" clId="Web-{2DD32309-39FB-49D5-B589-F91537174D86}" dt="2018-02-12T21:10:31.735" v="0"/>
          <ac:spMkLst>
            <pc:docMk/>
            <pc:sldMk cId="0" sldId="292"/>
            <ac:spMk id="197" creationId="{00000000-0000-0000-0000-000000000000}"/>
          </ac:spMkLst>
        </pc:spChg>
        <pc:spChg chg="mod">
          <ac:chgData name="" userId="" providerId="" clId="Web-{2DD32309-39FB-49D5-B589-F91537174D86}" dt="2018-02-12T21:10:31.735" v="0"/>
          <ac:spMkLst>
            <pc:docMk/>
            <pc:sldMk cId="0" sldId="292"/>
            <ac:spMk id="198" creationId="{00000000-0000-0000-0000-000000000000}"/>
          </ac:spMkLst>
        </pc:spChg>
        <pc:spChg chg="mod">
          <ac:chgData name="" userId="" providerId="" clId="Web-{2DD32309-39FB-49D5-B589-F91537174D86}" dt="2018-02-12T21:10:31.735" v="0"/>
          <ac:spMkLst>
            <pc:docMk/>
            <pc:sldMk cId="0" sldId="292"/>
            <ac:spMk id="199" creationId="{00000000-0000-0000-0000-000000000000}"/>
          </ac:spMkLst>
        </pc:spChg>
        <pc:spChg chg="mod">
          <ac:chgData name="" userId="" providerId="" clId="Web-{2DD32309-39FB-49D5-B589-F91537174D86}" dt="2018-02-12T21:10:31.735" v="0"/>
          <ac:spMkLst>
            <pc:docMk/>
            <pc:sldMk cId="0" sldId="292"/>
            <ac:spMk id="200" creationId="{00000000-0000-0000-0000-000000000000}"/>
          </ac:spMkLst>
        </pc:spChg>
        <pc:spChg chg="mod">
          <ac:chgData name="" userId="" providerId="" clId="Web-{2DD32309-39FB-49D5-B589-F91537174D86}" dt="2018-02-12T21:10:31.735" v="0"/>
          <ac:spMkLst>
            <pc:docMk/>
            <pc:sldMk cId="0" sldId="292"/>
            <ac:spMk id="201" creationId="{00000000-0000-0000-0000-000000000000}"/>
          </ac:spMkLst>
        </pc:spChg>
        <pc:spChg chg="mod">
          <ac:chgData name="" userId="" providerId="" clId="Web-{2DD32309-39FB-49D5-B589-F91537174D86}" dt="2018-02-12T21:10:31.735" v="0"/>
          <ac:spMkLst>
            <pc:docMk/>
            <pc:sldMk cId="0" sldId="292"/>
            <ac:spMk id="202" creationId="{00000000-0000-0000-0000-000000000000}"/>
          </ac:spMkLst>
        </pc:spChg>
        <pc:spChg chg="mod">
          <ac:chgData name="" userId="" providerId="" clId="Web-{2DD32309-39FB-49D5-B589-F91537174D86}" dt="2018-02-12T21:10:31.735" v="0"/>
          <ac:spMkLst>
            <pc:docMk/>
            <pc:sldMk cId="0" sldId="292"/>
            <ac:spMk id="203" creationId="{00000000-0000-0000-0000-000000000000}"/>
          </ac:spMkLst>
        </pc:spChg>
        <pc:spChg chg="mod">
          <ac:chgData name="" userId="" providerId="" clId="Web-{2DD32309-39FB-49D5-B589-F91537174D86}" dt="2018-02-12T21:10:31.735" v="0"/>
          <ac:spMkLst>
            <pc:docMk/>
            <pc:sldMk cId="0" sldId="292"/>
            <ac:spMk id="204" creationId="{00000000-0000-0000-0000-000000000000}"/>
          </ac:spMkLst>
        </pc:spChg>
        <pc:spChg chg="mod">
          <ac:chgData name="" userId="" providerId="" clId="Web-{2DD32309-39FB-49D5-B589-F91537174D86}" dt="2018-02-12T21:10:31.735" v="0"/>
          <ac:spMkLst>
            <pc:docMk/>
            <pc:sldMk cId="0" sldId="292"/>
            <ac:spMk id="214" creationId="{00000000-0000-0000-0000-000000000000}"/>
          </ac:spMkLst>
        </pc:spChg>
        <pc:grpChg chg="mod">
          <ac:chgData name="" userId="" providerId="" clId="Web-{2DD32309-39FB-49D5-B589-F91537174D86}" dt="2018-02-12T21:10:31.735" v="0"/>
          <ac:grpSpMkLst>
            <pc:docMk/>
            <pc:sldMk cId="0" sldId="292"/>
            <ac:grpSpMk id="2" creationId="{00000000-0000-0000-0000-000000000000}"/>
          </ac:grpSpMkLst>
        </pc:grpChg>
        <pc:grpChg chg="mod">
          <ac:chgData name="" userId="" providerId="" clId="Web-{2DD32309-39FB-49D5-B589-F91537174D86}" dt="2018-02-12T21:10:31.735" v="0"/>
          <ac:grpSpMkLst>
            <pc:docMk/>
            <pc:sldMk cId="0" sldId="292"/>
            <ac:grpSpMk id="7" creationId="{00000000-0000-0000-0000-000000000000}"/>
          </ac:grpSpMkLst>
        </pc:grpChg>
      </pc:sldChg>
      <pc:sldChg chg="modSp">
        <pc:chgData name="" userId="" providerId="" clId="Web-{2DD32309-39FB-49D5-B589-F91537174D86}" dt="2018-02-12T21:10:31.735" v="0"/>
        <pc:sldMkLst>
          <pc:docMk/>
          <pc:sldMk cId="0" sldId="293"/>
        </pc:sldMkLst>
        <pc:spChg chg="mod">
          <ac:chgData name="" userId="" providerId="" clId="Web-{2DD32309-39FB-49D5-B589-F91537174D86}" dt="2018-02-12T21:10:31.735" v="0"/>
          <ac:spMkLst>
            <pc:docMk/>
            <pc:sldMk cId="0" sldId="293"/>
            <ac:spMk id="10" creationId="{00000000-0000-0000-0000-000000000000}"/>
          </ac:spMkLst>
        </pc:spChg>
        <pc:spChg chg="mod">
          <ac:chgData name="" userId="" providerId="" clId="Web-{2DD32309-39FB-49D5-B589-F91537174D86}" dt="2018-02-12T21:10:31.735" v="0"/>
          <ac:spMkLst>
            <pc:docMk/>
            <pc:sldMk cId="0" sldId="293"/>
            <ac:spMk id="11" creationId="{00000000-0000-0000-0000-000000000000}"/>
          </ac:spMkLst>
        </pc:spChg>
        <pc:spChg chg="mod">
          <ac:chgData name="" userId="" providerId="" clId="Web-{2DD32309-39FB-49D5-B589-F91537174D86}" dt="2018-02-12T21:10:31.735" v="0"/>
          <ac:spMkLst>
            <pc:docMk/>
            <pc:sldMk cId="0" sldId="293"/>
            <ac:spMk id="95" creationId="{00000000-0000-0000-0000-000000000000}"/>
          </ac:spMkLst>
        </pc:spChg>
        <pc:spChg chg="mod">
          <ac:chgData name="" userId="" providerId="" clId="Web-{2DD32309-39FB-49D5-B589-F91537174D86}" dt="2018-02-12T21:10:31.735" v="0"/>
          <ac:spMkLst>
            <pc:docMk/>
            <pc:sldMk cId="0" sldId="293"/>
            <ac:spMk id="96" creationId="{00000000-0000-0000-0000-000000000000}"/>
          </ac:spMkLst>
        </pc:spChg>
        <pc:spChg chg="mod">
          <ac:chgData name="" userId="" providerId="" clId="Web-{2DD32309-39FB-49D5-B589-F91537174D86}" dt="2018-02-12T21:10:31.735" v="0"/>
          <ac:spMkLst>
            <pc:docMk/>
            <pc:sldMk cId="0" sldId="293"/>
            <ac:spMk id="97" creationId="{00000000-0000-0000-0000-000000000000}"/>
          </ac:spMkLst>
        </pc:spChg>
        <pc:spChg chg="mod">
          <ac:chgData name="" userId="" providerId="" clId="Web-{2DD32309-39FB-49D5-B589-F91537174D86}" dt="2018-02-12T21:10:31.735" v="0"/>
          <ac:spMkLst>
            <pc:docMk/>
            <pc:sldMk cId="0" sldId="293"/>
            <ac:spMk id="98" creationId="{00000000-0000-0000-0000-000000000000}"/>
          </ac:spMkLst>
        </pc:spChg>
        <pc:spChg chg="mod">
          <ac:chgData name="" userId="" providerId="" clId="Web-{2DD32309-39FB-49D5-B589-F91537174D86}" dt="2018-02-12T21:10:31.735" v="0"/>
          <ac:spMkLst>
            <pc:docMk/>
            <pc:sldMk cId="0" sldId="293"/>
            <ac:spMk id="99" creationId="{00000000-0000-0000-0000-000000000000}"/>
          </ac:spMkLst>
        </pc:spChg>
        <pc:spChg chg="mod">
          <ac:chgData name="" userId="" providerId="" clId="Web-{2DD32309-39FB-49D5-B589-F91537174D86}" dt="2018-02-12T21:10:31.735" v="0"/>
          <ac:spMkLst>
            <pc:docMk/>
            <pc:sldMk cId="0" sldId="293"/>
            <ac:spMk id="100" creationId="{00000000-0000-0000-0000-000000000000}"/>
          </ac:spMkLst>
        </pc:spChg>
        <pc:spChg chg="mod">
          <ac:chgData name="" userId="" providerId="" clId="Web-{2DD32309-39FB-49D5-B589-F91537174D86}" dt="2018-02-12T21:10:31.735" v="0"/>
          <ac:spMkLst>
            <pc:docMk/>
            <pc:sldMk cId="0" sldId="293"/>
            <ac:spMk id="102" creationId="{00000000-0000-0000-0000-000000000000}"/>
          </ac:spMkLst>
        </pc:spChg>
        <pc:spChg chg="mod">
          <ac:chgData name="" userId="" providerId="" clId="Web-{2DD32309-39FB-49D5-B589-F91537174D86}" dt="2018-02-12T21:10:31.735" v="0"/>
          <ac:spMkLst>
            <pc:docMk/>
            <pc:sldMk cId="0" sldId="293"/>
            <ac:spMk id="112" creationId="{00000000-0000-0000-0000-000000000000}"/>
          </ac:spMkLst>
        </pc:spChg>
        <pc:spChg chg="mod">
          <ac:chgData name="" userId="" providerId="" clId="Web-{2DD32309-39FB-49D5-B589-F91537174D86}" dt="2018-02-12T21:10:31.735" v="0"/>
          <ac:spMkLst>
            <pc:docMk/>
            <pc:sldMk cId="0" sldId="293"/>
            <ac:spMk id="113" creationId="{00000000-0000-0000-0000-000000000000}"/>
          </ac:spMkLst>
        </pc:spChg>
        <pc:spChg chg="mod">
          <ac:chgData name="" userId="" providerId="" clId="Web-{2DD32309-39FB-49D5-B589-F91537174D86}" dt="2018-02-12T21:10:31.735" v="0"/>
          <ac:spMkLst>
            <pc:docMk/>
            <pc:sldMk cId="0" sldId="293"/>
            <ac:spMk id="116" creationId="{00000000-0000-0000-0000-000000000000}"/>
          </ac:spMkLst>
        </pc:spChg>
        <pc:spChg chg="mod">
          <ac:chgData name="" userId="" providerId="" clId="Web-{2DD32309-39FB-49D5-B589-F91537174D86}" dt="2018-02-12T21:10:31.735" v="0"/>
          <ac:spMkLst>
            <pc:docMk/>
            <pc:sldMk cId="0" sldId="293"/>
            <ac:spMk id="118" creationId="{00000000-0000-0000-0000-000000000000}"/>
          </ac:spMkLst>
        </pc:spChg>
        <pc:spChg chg="mod">
          <ac:chgData name="" userId="" providerId="" clId="Web-{2DD32309-39FB-49D5-B589-F91537174D86}" dt="2018-02-12T21:10:31.735" v="0"/>
          <ac:spMkLst>
            <pc:docMk/>
            <pc:sldMk cId="0" sldId="293"/>
            <ac:spMk id="124" creationId="{00000000-0000-0000-0000-000000000000}"/>
          </ac:spMkLst>
        </pc:spChg>
        <pc:spChg chg="mod">
          <ac:chgData name="" userId="" providerId="" clId="Web-{2DD32309-39FB-49D5-B589-F91537174D86}" dt="2018-02-12T21:10:31.735" v="0"/>
          <ac:spMkLst>
            <pc:docMk/>
            <pc:sldMk cId="0" sldId="293"/>
            <ac:spMk id="125" creationId="{00000000-0000-0000-0000-000000000000}"/>
          </ac:spMkLst>
        </pc:spChg>
        <pc:spChg chg="mod">
          <ac:chgData name="" userId="" providerId="" clId="Web-{2DD32309-39FB-49D5-B589-F91537174D86}" dt="2018-02-12T21:10:31.735" v="0"/>
          <ac:spMkLst>
            <pc:docMk/>
            <pc:sldMk cId="0" sldId="293"/>
            <ac:spMk id="126" creationId="{00000000-0000-0000-0000-000000000000}"/>
          </ac:spMkLst>
        </pc:spChg>
        <pc:spChg chg="mod">
          <ac:chgData name="" userId="" providerId="" clId="Web-{2DD32309-39FB-49D5-B589-F91537174D86}" dt="2018-02-12T21:10:31.735" v="0"/>
          <ac:spMkLst>
            <pc:docMk/>
            <pc:sldMk cId="0" sldId="293"/>
            <ac:spMk id="127" creationId="{00000000-0000-0000-0000-000000000000}"/>
          </ac:spMkLst>
        </pc:spChg>
        <pc:spChg chg="mod">
          <ac:chgData name="" userId="" providerId="" clId="Web-{2DD32309-39FB-49D5-B589-F91537174D86}" dt="2018-02-12T21:10:31.735" v="0"/>
          <ac:spMkLst>
            <pc:docMk/>
            <pc:sldMk cId="0" sldId="293"/>
            <ac:spMk id="128" creationId="{00000000-0000-0000-0000-000000000000}"/>
          </ac:spMkLst>
        </pc:spChg>
        <pc:spChg chg="mod">
          <ac:chgData name="" userId="" providerId="" clId="Web-{2DD32309-39FB-49D5-B589-F91537174D86}" dt="2018-02-12T21:10:31.735" v="0"/>
          <ac:spMkLst>
            <pc:docMk/>
            <pc:sldMk cId="0" sldId="293"/>
            <ac:spMk id="129" creationId="{00000000-0000-0000-0000-000000000000}"/>
          </ac:spMkLst>
        </pc:spChg>
        <pc:spChg chg="mod">
          <ac:chgData name="" userId="" providerId="" clId="Web-{2DD32309-39FB-49D5-B589-F91537174D86}" dt="2018-02-12T21:10:31.735" v="0"/>
          <ac:spMkLst>
            <pc:docMk/>
            <pc:sldMk cId="0" sldId="293"/>
            <ac:spMk id="130" creationId="{00000000-0000-0000-0000-000000000000}"/>
          </ac:spMkLst>
        </pc:spChg>
        <pc:spChg chg="mod">
          <ac:chgData name="" userId="" providerId="" clId="Web-{2DD32309-39FB-49D5-B589-F91537174D86}" dt="2018-02-12T21:10:31.735" v="0"/>
          <ac:spMkLst>
            <pc:docMk/>
            <pc:sldMk cId="0" sldId="293"/>
            <ac:spMk id="131" creationId="{00000000-0000-0000-0000-000000000000}"/>
          </ac:spMkLst>
        </pc:spChg>
        <pc:spChg chg="mod">
          <ac:chgData name="" userId="" providerId="" clId="Web-{2DD32309-39FB-49D5-B589-F91537174D86}" dt="2018-02-12T21:10:31.735" v="0"/>
          <ac:spMkLst>
            <pc:docMk/>
            <pc:sldMk cId="0" sldId="293"/>
            <ac:spMk id="132" creationId="{00000000-0000-0000-0000-000000000000}"/>
          </ac:spMkLst>
        </pc:spChg>
        <pc:spChg chg="mod">
          <ac:chgData name="" userId="" providerId="" clId="Web-{2DD32309-39FB-49D5-B589-F91537174D86}" dt="2018-02-12T21:10:31.735" v="0"/>
          <ac:spMkLst>
            <pc:docMk/>
            <pc:sldMk cId="0" sldId="293"/>
            <ac:spMk id="133" creationId="{00000000-0000-0000-0000-000000000000}"/>
          </ac:spMkLst>
        </pc:spChg>
        <pc:spChg chg="mod">
          <ac:chgData name="" userId="" providerId="" clId="Web-{2DD32309-39FB-49D5-B589-F91537174D86}" dt="2018-02-12T21:10:31.735" v="0"/>
          <ac:spMkLst>
            <pc:docMk/>
            <pc:sldMk cId="0" sldId="293"/>
            <ac:spMk id="134" creationId="{00000000-0000-0000-0000-000000000000}"/>
          </ac:spMkLst>
        </pc:spChg>
        <pc:spChg chg="mod">
          <ac:chgData name="" userId="" providerId="" clId="Web-{2DD32309-39FB-49D5-B589-F91537174D86}" dt="2018-02-12T21:10:31.735" v="0"/>
          <ac:spMkLst>
            <pc:docMk/>
            <pc:sldMk cId="0" sldId="293"/>
            <ac:spMk id="135" creationId="{00000000-0000-0000-0000-000000000000}"/>
          </ac:spMkLst>
        </pc:spChg>
        <pc:spChg chg="mod">
          <ac:chgData name="" userId="" providerId="" clId="Web-{2DD32309-39FB-49D5-B589-F91537174D86}" dt="2018-02-12T21:10:31.735" v="0"/>
          <ac:spMkLst>
            <pc:docMk/>
            <pc:sldMk cId="0" sldId="293"/>
            <ac:spMk id="136" creationId="{00000000-0000-0000-0000-000000000000}"/>
          </ac:spMkLst>
        </pc:spChg>
        <pc:spChg chg="mod">
          <ac:chgData name="" userId="" providerId="" clId="Web-{2DD32309-39FB-49D5-B589-F91537174D86}" dt="2018-02-12T21:10:31.735" v="0"/>
          <ac:spMkLst>
            <pc:docMk/>
            <pc:sldMk cId="0" sldId="293"/>
            <ac:spMk id="138" creationId="{00000000-0000-0000-0000-000000000000}"/>
          </ac:spMkLst>
        </pc:spChg>
        <pc:spChg chg="mod">
          <ac:chgData name="" userId="" providerId="" clId="Web-{2DD32309-39FB-49D5-B589-F91537174D86}" dt="2018-02-12T21:10:31.735" v="0"/>
          <ac:spMkLst>
            <pc:docMk/>
            <pc:sldMk cId="0" sldId="293"/>
            <ac:spMk id="139" creationId="{00000000-0000-0000-0000-000000000000}"/>
          </ac:spMkLst>
        </pc:spChg>
        <pc:spChg chg="mod">
          <ac:chgData name="" userId="" providerId="" clId="Web-{2DD32309-39FB-49D5-B589-F91537174D86}" dt="2018-02-12T21:10:31.735" v="0"/>
          <ac:spMkLst>
            <pc:docMk/>
            <pc:sldMk cId="0" sldId="293"/>
            <ac:spMk id="140" creationId="{00000000-0000-0000-0000-000000000000}"/>
          </ac:spMkLst>
        </pc:spChg>
        <pc:spChg chg="mod">
          <ac:chgData name="" userId="" providerId="" clId="Web-{2DD32309-39FB-49D5-B589-F91537174D86}" dt="2018-02-12T21:10:31.735" v="0"/>
          <ac:spMkLst>
            <pc:docMk/>
            <pc:sldMk cId="0" sldId="293"/>
            <ac:spMk id="142" creationId="{00000000-0000-0000-0000-000000000000}"/>
          </ac:spMkLst>
        </pc:spChg>
        <pc:spChg chg="mod">
          <ac:chgData name="" userId="" providerId="" clId="Web-{2DD32309-39FB-49D5-B589-F91537174D86}" dt="2018-02-12T21:10:31.735" v="0"/>
          <ac:spMkLst>
            <pc:docMk/>
            <pc:sldMk cId="0" sldId="293"/>
            <ac:spMk id="143" creationId="{00000000-0000-0000-0000-000000000000}"/>
          </ac:spMkLst>
        </pc:spChg>
        <pc:spChg chg="mod">
          <ac:chgData name="" userId="" providerId="" clId="Web-{2DD32309-39FB-49D5-B589-F91537174D86}" dt="2018-02-12T21:10:31.735" v="0"/>
          <ac:spMkLst>
            <pc:docMk/>
            <pc:sldMk cId="0" sldId="293"/>
            <ac:spMk id="144" creationId="{00000000-0000-0000-0000-000000000000}"/>
          </ac:spMkLst>
        </pc:spChg>
        <pc:spChg chg="mod">
          <ac:chgData name="" userId="" providerId="" clId="Web-{2DD32309-39FB-49D5-B589-F91537174D86}" dt="2018-02-12T21:10:31.735" v="0"/>
          <ac:spMkLst>
            <pc:docMk/>
            <pc:sldMk cId="0" sldId="293"/>
            <ac:spMk id="145" creationId="{00000000-0000-0000-0000-000000000000}"/>
          </ac:spMkLst>
        </pc:spChg>
        <pc:spChg chg="mod">
          <ac:chgData name="" userId="" providerId="" clId="Web-{2DD32309-39FB-49D5-B589-F91537174D86}" dt="2018-02-12T21:10:31.735" v="0"/>
          <ac:spMkLst>
            <pc:docMk/>
            <pc:sldMk cId="0" sldId="293"/>
            <ac:spMk id="146" creationId="{00000000-0000-0000-0000-000000000000}"/>
          </ac:spMkLst>
        </pc:spChg>
        <pc:spChg chg="mod">
          <ac:chgData name="" userId="" providerId="" clId="Web-{2DD32309-39FB-49D5-B589-F91537174D86}" dt="2018-02-12T21:10:31.735" v="0"/>
          <ac:spMkLst>
            <pc:docMk/>
            <pc:sldMk cId="0" sldId="293"/>
            <ac:spMk id="147" creationId="{00000000-0000-0000-0000-000000000000}"/>
          </ac:spMkLst>
        </pc:spChg>
        <pc:spChg chg="mod">
          <ac:chgData name="" userId="" providerId="" clId="Web-{2DD32309-39FB-49D5-B589-F91537174D86}" dt="2018-02-12T21:10:31.735" v="0"/>
          <ac:spMkLst>
            <pc:docMk/>
            <pc:sldMk cId="0" sldId="293"/>
            <ac:spMk id="150" creationId="{00000000-0000-0000-0000-000000000000}"/>
          </ac:spMkLst>
        </pc:spChg>
        <pc:spChg chg="mod">
          <ac:chgData name="" userId="" providerId="" clId="Web-{2DD32309-39FB-49D5-B589-F91537174D86}" dt="2018-02-12T21:10:31.735" v="0"/>
          <ac:spMkLst>
            <pc:docMk/>
            <pc:sldMk cId="0" sldId="293"/>
            <ac:spMk id="151" creationId="{00000000-0000-0000-0000-000000000000}"/>
          </ac:spMkLst>
        </pc:spChg>
        <pc:spChg chg="mod">
          <ac:chgData name="" userId="" providerId="" clId="Web-{2DD32309-39FB-49D5-B589-F91537174D86}" dt="2018-02-12T21:10:31.735" v="0"/>
          <ac:spMkLst>
            <pc:docMk/>
            <pc:sldMk cId="0" sldId="293"/>
            <ac:spMk id="152" creationId="{00000000-0000-0000-0000-000000000000}"/>
          </ac:spMkLst>
        </pc:spChg>
        <pc:spChg chg="mod">
          <ac:chgData name="" userId="" providerId="" clId="Web-{2DD32309-39FB-49D5-B589-F91537174D86}" dt="2018-02-12T21:10:31.735" v="0"/>
          <ac:spMkLst>
            <pc:docMk/>
            <pc:sldMk cId="0" sldId="293"/>
            <ac:spMk id="153" creationId="{00000000-0000-0000-0000-000000000000}"/>
          </ac:spMkLst>
        </pc:spChg>
        <pc:spChg chg="mod">
          <ac:chgData name="" userId="" providerId="" clId="Web-{2DD32309-39FB-49D5-B589-F91537174D86}" dt="2018-02-12T21:10:31.735" v="0"/>
          <ac:spMkLst>
            <pc:docMk/>
            <pc:sldMk cId="0" sldId="293"/>
            <ac:spMk id="161" creationId="{00000000-0000-0000-0000-000000000000}"/>
          </ac:spMkLst>
        </pc:spChg>
        <pc:spChg chg="mod">
          <ac:chgData name="" userId="" providerId="" clId="Web-{2DD32309-39FB-49D5-B589-F91537174D86}" dt="2018-02-12T21:10:31.735" v="0"/>
          <ac:spMkLst>
            <pc:docMk/>
            <pc:sldMk cId="0" sldId="293"/>
            <ac:spMk id="168" creationId="{00000000-0000-0000-0000-000000000000}"/>
          </ac:spMkLst>
        </pc:spChg>
        <pc:spChg chg="mod">
          <ac:chgData name="" userId="" providerId="" clId="Web-{2DD32309-39FB-49D5-B589-F91537174D86}" dt="2018-02-12T21:10:31.735" v="0"/>
          <ac:spMkLst>
            <pc:docMk/>
            <pc:sldMk cId="0" sldId="293"/>
            <ac:spMk id="175" creationId="{00000000-0000-0000-0000-000000000000}"/>
          </ac:spMkLst>
        </pc:spChg>
        <pc:spChg chg="mod">
          <ac:chgData name="" userId="" providerId="" clId="Web-{2DD32309-39FB-49D5-B589-F91537174D86}" dt="2018-02-12T21:10:31.735" v="0"/>
          <ac:spMkLst>
            <pc:docMk/>
            <pc:sldMk cId="0" sldId="293"/>
            <ac:spMk id="176" creationId="{00000000-0000-0000-0000-000000000000}"/>
          </ac:spMkLst>
        </pc:spChg>
        <pc:spChg chg="mod">
          <ac:chgData name="" userId="" providerId="" clId="Web-{2DD32309-39FB-49D5-B589-F91537174D86}" dt="2018-02-12T21:10:31.735" v="0"/>
          <ac:spMkLst>
            <pc:docMk/>
            <pc:sldMk cId="0" sldId="293"/>
            <ac:spMk id="177" creationId="{00000000-0000-0000-0000-000000000000}"/>
          </ac:spMkLst>
        </pc:spChg>
        <pc:spChg chg="mod">
          <ac:chgData name="" userId="" providerId="" clId="Web-{2DD32309-39FB-49D5-B589-F91537174D86}" dt="2018-02-12T21:10:31.735" v="0"/>
          <ac:spMkLst>
            <pc:docMk/>
            <pc:sldMk cId="0" sldId="293"/>
            <ac:spMk id="178" creationId="{00000000-0000-0000-0000-000000000000}"/>
          </ac:spMkLst>
        </pc:spChg>
        <pc:spChg chg="mod">
          <ac:chgData name="" userId="" providerId="" clId="Web-{2DD32309-39FB-49D5-B589-F91537174D86}" dt="2018-02-12T21:10:31.735" v="0"/>
          <ac:spMkLst>
            <pc:docMk/>
            <pc:sldMk cId="0" sldId="293"/>
            <ac:spMk id="179" creationId="{00000000-0000-0000-0000-000000000000}"/>
          </ac:spMkLst>
        </pc:spChg>
        <pc:spChg chg="mod">
          <ac:chgData name="" userId="" providerId="" clId="Web-{2DD32309-39FB-49D5-B589-F91537174D86}" dt="2018-02-12T21:10:31.735" v="0"/>
          <ac:spMkLst>
            <pc:docMk/>
            <pc:sldMk cId="0" sldId="293"/>
            <ac:spMk id="181" creationId="{00000000-0000-0000-0000-000000000000}"/>
          </ac:spMkLst>
        </pc:spChg>
        <pc:spChg chg="mod">
          <ac:chgData name="" userId="" providerId="" clId="Web-{2DD32309-39FB-49D5-B589-F91537174D86}" dt="2018-02-12T21:10:31.735" v="0"/>
          <ac:spMkLst>
            <pc:docMk/>
            <pc:sldMk cId="0" sldId="293"/>
            <ac:spMk id="183" creationId="{00000000-0000-0000-0000-000000000000}"/>
          </ac:spMkLst>
        </pc:spChg>
        <pc:spChg chg="mod">
          <ac:chgData name="" userId="" providerId="" clId="Web-{2DD32309-39FB-49D5-B589-F91537174D86}" dt="2018-02-12T21:10:31.735" v="0"/>
          <ac:spMkLst>
            <pc:docMk/>
            <pc:sldMk cId="0" sldId="293"/>
            <ac:spMk id="184" creationId="{00000000-0000-0000-0000-000000000000}"/>
          </ac:spMkLst>
        </pc:spChg>
        <pc:spChg chg="mod">
          <ac:chgData name="" userId="" providerId="" clId="Web-{2DD32309-39FB-49D5-B589-F91537174D86}" dt="2018-02-12T21:10:31.735" v="0"/>
          <ac:spMkLst>
            <pc:docMk/>
            <pc:sldMk cId="0" sldId="293"/>
            <ac:spMk id="185" creationId="{00000000-0000-0000-0000-000000000000}"/>
          </ac:spMkLst>
        </pc:spChg>
        <pc:spChg chg="mod">
          <ac:chgData name="" userId="" providerId="" clId="Web-{2DD32309-39FB-49D5-B589-F91537174D86}" dt="2018-02-12T21:10:31.735" v="0"/>
          <ac:spMkLst>
            <pc:docMk/>
            <pc:sldMk cId="0" sldId="293"/>
            <ac:spMk id="186" creationId="{00000000-0000-0000-0000-000000000000}"/>
          </ac:spMkLst>
        </pc:spChg>
        <pc:spChg chg="mod">
          <ac:chgData name="" userId="" providerId="" clId="Web-{2DD32309-39FB-49D5-B589-F91537174D86}" dt="2018-02-12T21:10:31.735" v="0"/>
          <ac:spMkLst>
            <pc:docMk/>
            <pc:sldMk cId="0" sldId="293"/>
            <ac:spMk id="187" creationId="{00000000-0000-0000-0000-000000000000}"/>
          </ac:spMkLst>
        </pc:spChg>
        <pc:spChg chg="mod">
          <ac:chgData name="" userId="" providerId="" clId="Web-{2DD32309-39FB-49D5-B589-F91537174D86}" dt="2018-02-12T21:10:31.735" v="0"/>
          <ac:spMkLst>
            <pc:docMk/>
            <pc:sldMk cId="0" sldId="293"/>
            <ac:spMk id="188" creationId="{00000000-0000-0000-0000-000000000000}"/>
          </ac:spMkLst>
        </pc:spChg>
        <pc:spChg chg="mod">
          <ac:chgData name="" userId="" providerId="" clId="Web-{2DD32309-39FB-49D5-B589-F91537174D86}" dt="2018-02-12T21:10:31.735" v="0"/>
          <ac:spMkLst>
            <pc:docMk/>
            <pc:sldMk cId="0" sldId="293"/>
            <ac:spMk id="189" creationId="{00000000-0000-0000-0000-000000000000}"/>
          </ac:spMkLst>
        </pc:spChg>
        <pc:spChg chg="mod">
          <ac:chgData name="" userId="" providerId="" clId="Web-{2DD32309-39FB-49D5-B589-F91537174D86}" dt="2018-02-12T21:10:31.735" v="0"/>
          <ac:spMkLst>
            <pc:docMk/>
            <pc:sldMk cId="0" sldId="293"/>
            <ac:spMk id="190" creationId="{00000000-0000-0000-0000-000000000000}"/>
          </ac:spMkLst>
        </pc:spChg>
        <pc:spChg chg="mod">
          <ac:chgData name="" userId="" providerId="" clId="Web-{2DD32309-39FB-49D5-B589-F91537174D86}" dt="2018-02-12T21:10:31.735" v="0"/>
          <ac:spMkLst>
            <pc:docMk/>
            <pc:sldMk cId="0" sldId="293"/>
            <ac:spMk id="191" creationId="{00000000-0000-0000-0000-000000000000}"/>
          </ac:spMkLst>
        </pc:spChg>
        <pc:spChg chg="mod">
          <ac:chgData name="" userId="" providerId="" clId="Web-{2DD32309-39FB-49D5-B589-F91537174D86}" dt="2018-02-12T21:10:31.735" v="0"/>
          <ac:spMkLst>
            <pc:docMk/>
            <pc:sldMk cId="0" sldId="293"/>
            <ac:spMk id="192" creationId="{00000000-0000-0000-0000-000000000000}"/>
          </ac:spMkLst>
        </pc:spChg>
        <pc:spChg chg="mod">
          <ac:chgData name="" userId="" providerId="" clId="Web-{2DD32309-39FB-49D5-B589-F91537174D86}" dt="2018-02-12T21:10:31.735" v="0"/>
          <ac:spMkLst>
            <pc:docMk/>
            <pc:sldMk cId="0" sldId="293"/>
            <ac:spMk id="193" creationId="{00000000-0000-0000-0000-000000000000}"/>
          </ac:spMkLst>
        </pc:spChg>
        <pc:spChg chg="mod">
          <ac:chgData name="" userId="" providerId="" clId="Web-{2DD32309-39FB-49D5-B589-F91537174D86}" dt="2018-02-12T21:10:31.735" v="0"/>
          <ac:spMkLst>
            <pc:docMk/>
            <pc:sldMk cId="0" sldId="293"/>
            <ac:spMk id="194" creationId="{00000000-0000-0000-0000-000000000000}"/>
          </ac:spMkLst>
        </pc:spChg>
        <pc:spChg chg="mod">
          <ac:chgData name="" userId="" providerId="" clId="Web-{2DD32309-39FB-49D5-B589-F91537174D86}" dt="2018-02-12T21:10:31.735" v="0"/>
          <ac:spMkLst>
            <pc:docMk/>
            <pc:sldMk cId="0" sldId="293"/>
            <ac:spMk id="195" creationId="{00000000-0000-0000-0000-000000000000}"/>
          </ac:spMkLst>
        </pc:spChg>
        <pc:spChg chg="mod">
          <ac:chgData name="" userId="" providerId="" clId="Web-{2DD32309-39FB-49D5-B589-F91537174D86}" dt="2018-02-12T21:10:31.735" v="0"/>
          <ac:spMkLst>
            <pc:docMk/>
            <pc:sldMk cId="0" sldId="293"/>
            <ac:spMk id="196" creationId="{00000000-0000-0000-0000-000000000000}"/>
          </ac:spMkLst>
        </pc:spChg>
        <pc:spChg chg="mod">
          <ac:chgData name="" userId="" providerId="" clId="Web-{2DD32309-39FB-49D5-B589-F91537174D86}" dt="2018-02-12T21:10:31.735" v="0"/>
          <ac:spMkLst>
            <pc:docMk/>
            <pc:sldMk cId="0" sldId="293"/>
            <ac:spMk id="197" creationId="{00000000-0000-0000-0000-000000000000}"/>
          </ac:spMkLst>
        </pc:spChg>
        <pc:spChg chg="mod">
          <ac:chgData name="" userId="" providerId="" clId="Web-{2DD32309-39FB-49D5-B589-F91537174D86}" dt="2018-02-12T21:10:31.735" v="0"/>
          <ac:spMkLst>
            <pc:docMk/>
            <pc:sldMk cId="0" sldId="293"/>
            <ac:spMk id="198" creationId="{00000000-0000-0000-0000-000000000000}"/>
          </ac:spMkLst>
        </pc:spChg>
        <pc:spChg chg="mod">
          <ac:chgData name="" userId="" providerId="" clId="Web-{2DD32309-39FB-49D5-B589-F91537174D86}" dt="2018-02-12T21:10:31.735" v="0"/>
          <ac:spMkLst>
            <pc:docMk/>
            <pc:sldMk cId="0" sldId="293"/>
            <ac:spMk id="199" creationId="{00000000-0000-0000-0000-000000000000}"/>
          </ac:spMkLst>
        </pc:spChg>
        <pc:spChg chg="mod">
          <ac:chgData name="" userId="" providerId="" clId="Web-{2DD32309-39FB-49D5-B589-F91537174D86}" dt="2018-02-12T21:10:31.735" v="0"/>
          <ac:spMkLst>
            <pc:docMk/>
            <pc:sldMk cId="0" sldId="293"/>
            <ac:spMk id="200" creationId="{00000000-0000-0000-0000-000000000000}"/>
          </ac:spMkLst>
        </pc:spChg>
        <pc:spChg chg="mod">
          <ac:chgData name="" userId="" providerId="" clId="Web-{2DD32309-39FB-49D5-B589-F91537174D86}" dt="2018-02-12T21:10:31.735" v="0"/>
          <ac:spMkLst>
            <pc:docMk/>
            <pc:sldMk cId="0" sldId="293"/>
            <ac:spMk id="201" creationId="{00000000-0000-0000-0000-000000000000}"/>
          </ac:spMkLst>
        </pc:spChg>
        <pc:spChg chg="mod">
          <ac:chgData name="" userId="" providerId="" clId="Web-{2DD32309-39FB-49D5-B589-F91537174D86}" dt="2018-02-12T21:10:31.735" v="0"/>
          <ac:spMkLst>
            <pc:docMk/>
            <pc:sldMk cId="0" sldId="293"/>
            <ac:spMk id="202" creationId="{00000000-0000-0000-0000-000000000000}"/>
          </ac:spMkLst>
        </pc:spChg>
        <pc:spChg chg="mod">
          <ac:chgData name="" userId="" providerId="" clId="Web-{2DD32309-39FB-49D5-B589-F91537174D86}" dt="2018-02-12T21:10:31.735" v="0"/>
          <ac:spMkLst>
            <pc:docMk/>
            <pc:sldMk cId="0" sldId="293"/>
            <ac:spMk id="203" creationId="{00000000-0000-0000-0000-000000000000}"/>
          </ac:spMkLst>
        </pc:spChg>
        <pc:spChg chg="mod">
          <ac:chgData name="" userId="" providerId="" clId="Web-{2DD32309-39FB-49D5-B589-F91537174D86}" dt="2018-02-12T21:10:31.735" v="0"/>
          <ac:spMkLst>
            <pc:docMk/>
            <pc:sldMk cId="0" sldId="293"/>
            <ac:spMk id="204" creationId="{00000000-0000-0000-0000-000000000000}"/>
          </ac:spMkLst>
        </pc:spChg>
        <pc:spChg chg="mod">
          <ac:chgData name="" userId="" providerId="" clId="Web-{2DD32309-39FB-49D5-B589-F91537174D86}" dt="2018-02-12T21:10:31.735" v="0"/>
          <ac:spMkLst>
            <pc:docMk/>
            <pc:sldMk cId="0" sldId="293"/>
            <ac:spMk id="214" creationId="{00000000-0000-0000-0000-000000000000}"/>
          </ac:spMkLst>
        </pc:spChg>
        <pc:grpChg chg="mod">
          <ac:chgData name="" userId="" providerId="" clId="Web-{2DD32309-39FB-49D5-B589-F91537174D86}" dt="2018-02-12T21:10:31.735" v="0"/>
          <ac:grpSpMkLst>
            <pc:docMk/>
            <pc:sldMk cId="0" sldId="293"/>
            <ac:grpSpMk id="2" creationId="{00000000-0000-0000-0000-000000000000}"/>
          </ac:grpSpMkLst>
        </pc:grpChg>
        <pc:grpChg chg="mod">
          <ac:chgData name="" userId="" providerId="" clId="Web-{2DD32309-39FB-49D5-B589-F91537174D86}" dt="2018-02-12T21:10:31.735" v="0"/>
          <ac:grpSpMkLst>
            <pc:docMk/>
            <pc:sldMk cId="0" sldId="293"/>
            <ac:grpSpMk id="7" creationId="{00000000-0000-0000-0000-000000000000}"/>
          </ac:grpSpMkLst>
        </pc:grpChg>
        <pc:cxnChg chg="mod">
          <ac:chgData name="" userId="" providerId="" clId="Web-{2DD32309-39FB-49D5-B589-F91537174D86}" dt="2018-02-12T21:10:31.735" v="0"/>
          <ac:cxnSpMkLst>
            <pc:docMk/>
            <pc:sldMk cId="0" sldId="293"/>
            <ac:cxnSpMk id="94" creationId="{00000000-0000-0000-0000-000000000000}"/>
          </ac:cxnSpMkLst>
        </pc:cxnChg>
        <pc:cxnChg chg="mod">
          <ac:chgData name="" userId="" providerId="" clId="Web-{2DD32309-39FB-49D5-B589-F91537174D86}" dt="2018-02-12T21:10:31.735" v="0"/>
          <ac:cxnSpMkLst>
            <pc:docMk/>
            <pc:sldMk cId="0" sldId="293"/>
            <ac:cxnSpMk id="103" creationId="{00000000-0000-0000-0000-000000000000}"/>
          </ac:cxnSpMkLst>
        </pc:cxnChg>
      </pc:sldChg>
      <pc:sldChg chg="modSp">
        <pc:chgData name="" userId="" providerId="" clId="Web-{2DD32309-39FB-49D5-B589-F91537174D86}" dt="2018-02-12T21:10:31.735" v="0"/>
        <pc:sldMkLst>
          <pc:docMk/>
          <pc:sldMk cId="0" sldId="294"/>
        </pc:sldMkLst>
        <pc:spChg chg="mod">
          <ac:chgData name="" userId="" providerId="" clId="Web-{2DD32309-39FB-49D5-B589-F91537174D86}" dt="2018-02-12T21:10:31.735" v="0"/>
          <ac:spMkLst>
            <pc:docMk/>
            <pc:sldMk cId="0" sldId="294"/>
            <ac:spMk id="10" creationId="{00000000-0000-0000-0000-000000000000}"/>
          </ac:spMkLst>
        </pc:spChg>
        <pc:spChg chg="mod">
          <ac:chgData name="" userId="" providerId="" clId="Web-{2DD32309-39FB-49D5-B589-F91537174D86}" dt="2018-02-12T21:10:31.735" v="0"/>
          <ac:spMkLst>
            <pc:docMk/>
            <pc:sldMk cId="0" sldId="294"/>
            <ac:spMk id="11" creationId="{00000000-0000-0000-0000-000000000000}"/>
          </ac:spMkLst>
        </pc:spChg>
        <pc:spChg chg="mod">
          <ac:chgData name="" userId="" providerId="" clId="Web-{2DD32309-39FB-49D5-B589-F91537174D86}" dt="2018-02-12T21:10:31.735" v="0"/>
          <ac:spMkLst>
            <pc:docMk/>
            <pc:sldMk cId="0" sldId="294"/>
            <ac:spMk id="95" creationId="{00000000-0000-0000-0000-000000000000}"/>
          </ac:spMkLst>
        </pc:spChg>
        <pc:spChg chg="mod">
          <ac:chgData name="" userId="" providerId="" clId="Web-{2DD32309-39FB-49D5-B589-F91537174D86}" dt="2018-02-12T21:10:31.735" v="0"/>
          <ac:spMkLst>
            <pc:docMk/>
            <pc:sldMk cId="0" sldId="294"/>
            <ac:spMk id="96" creationId="{00000000-0000-0000-0000-000000000000}"/>
          </ac:spMkLst>
        </pc:spChg>
        <pc:spChg chg="mod">
          <ac:chgData name="" userId="" providerId="" clId="Web-{2DD32309-39FB-49D5-B589-F91537174D86}" dt="2018-02-12T21:10:31.735" v="0"/>
          <ac:spMkLst>
            <pc:docMk/>
            <pc:sldMk cId="0" sldId="294"/>
            <ac:spMk id="97" creationId="{00000000-0000-0000-0000-000000000000}"/>
          </ac:spMkLst>
        </pc:spChg>
        <pc:spChg chg="mod">
          <ac:chgData name="" userId="" providerId="" clId="Web-{2DD32309-39FB-49D5-B589-F91537174D86}" dt="2018-02-12T21:10:31.735" v="0"/>
          <ac:spMkLst>
            <pc:docMk/>
            <pc:sldMk cId="0" sldId="294"/>
            <ac:spMk id="98" creationId="{00000000-0000-0000-0000-000000000000}"/>
          </ac:spMkLst>
        </pc:spChg>
        <pc:spChg chg="mod">
          <ac:chgData name="" userId="" providerId="" clId="Web-{2DD32309-39FB-49D5-B589-F91537174D86}" dt="2018-02-12T21:10:31.735" v="0"/>
          <ac:spMkLst>
            <pc:docMk/>
            <pc:sldMk cId="0" sldId="294"/>
            <ac:spMk id="99" creationId="{00000000-0000-0000-0000-000000000000}"/>
          </ac:spMkLst>
        </pc:spChg>
        <pc:spChg chg="mod">
          <ac:chgData name="" userId="" providerId="" clId="Web-{2DD32309-39FB-49D5-B589-F91537174D86}" dt="2018-02-12T21:10:31.735" v="0"/>
          <ac:spMkLst>
            <pc:docMk/>
            <pc:sldMk cId="0" sldId="294"/>
            <ac:spMk id="100" creationId="{00000000-0000-0000-0000-000000000000}"/>
          </ac:spMkLst>
        </pc:spChg>
        <pc:spChg chg="mod">
          <ac:chgData name="" userId="" providerId="" clId="Web-{2DD32309-39FB-49D5-B589-F91537174D86}" dt="2018-02-12T21:10:31.735" v="0"/>
          <ac:spMkLst>
            <pc:docMk/>
            <pc:sldMk cId="0" sldId="294"/>
            <ac:spMk id="102" creationId="{00000000-0000-0000-0000-000000000000}"/>
          </ac:spMkLst>
        </pc:spChg>
        <pc:spChg chg="mod">
          <ac:chgData name="" userId="" providerId="" clId="Web-{2DD32309-39FB-49D5-B589-F91537174D86}" dt="2018-02-12T21:10:31.735" v="0"/>
          <ac:spMkLst>
            <pc:docMk/>
            <pc:sldMk cId="0" sldId="294"/>
            <ac:spMk id="106" creationId="{00000000-0000-0000-0000-000000000000}"/>
          </ac:spMkLst>
        </pc:spChg>
        <pc:spChg chg="mod">
          <ac:chgData name="" userId="" providerId="" clId="Web-{2DD32309-39FB-49D5-B589-F91537174D86}" dt="2018-02-12T21:10:31.735" v="0"/>
          <ac:spMkLst>
            <pc:docMk/>
            <pc:sldMk cId="0" sldId="294"/>
            <ac:spMk id="116" creationId="{00000000-0000-0000-0000-000000000000}"/>
          </ac:spMkLst>
        </pc:spChg>
        <pc:spChg chg="mod">
          <ac:chgData name="" userId="" providerId="" clId="Web-{2DD32309-39FB-49D5-B589-F91537174D86}" dt="2018-02-12T21:10:31.735" v="0"/>
          <ac:spMkLst>
            <pc:docMk/>
            <pc:sldMk cId="0" sldId="294"/>
            <ac:spMk id="118" creationId="{00000000-0000-0000-0000-000000000000}"/>
          </ac:spMkLst>
        </pc:spChg>
        <pc:spChg chg="mod">
          <ac:chgData name="" userId="" providerId="" clId="Web-{2DD32309-39FB-49D5-B589-F91537174D86}" dt="2018-02-12T21:10:31.735" v="0"/>
          <ac:spMkLst>
            <pc:docMk/>
            <pc:sldMk cId="0" sldId="294"/>
            <ac:spMk id="121" creationId="{00000000-0000-0000-0000-000000000000}"/>
          </ac:spMkLst>
        </pc:spChg>
        <pc:spChg chg="mod">
          <ac:chgData name="" userId="" providerId="" clId="Web-{2DD32309-39FB-49D5-B589-F91537174D86}" dt="2018-02-12T21:10:31.735" v="0"/>
          <ac:spMkLst>
            <pc:docMk/>
            <pc:sldMk cId="0" sldId="294"/>
            <ac:spMk id="124" creationId="{00000000-0000-0000-0000-000000000000}"/>
          </ac:spMkLst>
        </pc:spChg>
        <pc:spChg chg="mod">
          <ac:chgData name="" userId="" providerId="" clId="Web-{2DD32309-39FB-49D5-B589-F91537174D86}" dt="2018-02-12T21:10:31.735" v="0"/>
          <ac:spMkLst>
            <pc:docMk/>
            <pc:sldMk cId="0" sldId="294"/>
            <ac:spMk id="125" creationId="{00000000-0000-0000-0000-000000000000}"/>
          </ac:spMkLst>
        </pc:spChg>
        <pc:spChg chg="mod">
          <ac:chgData name="" userId="" providerId="" clId="Web-{2DD32309-39FB-49D5-B589-F91537174D86}" dt="2018-02-12T21:10:31.735" v="0"/>
          <ac:spMkLst>
            <pc:docMk/>
            <pc:sldMk cId="0" sldId="294"/>
            <ac:spMk id="126" creationId="{00000000-0000-0000-0000-000000000000}"/>
          </ac:spMkLst>
        </pc:spChg>
        <pc:spChg chg="mod">
          <ac:chgData name="" userId="" providerId="" clId="Web-{2DD32309-39FB-49D5-B589-F91537174D86}" dt="2018-02-12T21:10:31.735" v="0"/>
          <ac:spMkLst>
            <pc:docMk/>
            <pc:sldMk cId="0" sldId="294"/>
            <ac:spMk id="127" creationId="{00000000-0000-0000-0000-000000000000}"/>
          </ac:spMkLst>
        </pc:spChg>
        <pc:spChg chg="mod">
          <ac:chgData name="" userId="" providerId="" clId="Web-{2DD32309-39FB-49D5-B589-F91537174D86}" dt="2018-02-12T21:10:31.735" v="0"/>
          <ac:spMkLst>
            <pc:docMk/>
            <pc:sldMk cId="0" sldId="294"/>
            <ac:spMk id="128" creationId="{00000000-0000-0000-0000-000000000000}"/>
          </ac:spMkLst>
        </pc:spChg>
        <pc:spChg chg="mod">
          <ac:chgData name="" userId="" providerId="" clId="Web-{2DD32309-39FB-49D5-B589-F91537174D86}" dt="2018-02-12T21:10:31.735" v="0"/>
          <ac:spMkLst>
            <pc:docMk/>
            <pc:sldMk cId="0" sldId="294"/>
            <ac:spMk id="129" creationId="{00000000-0000-0000-0000-000000000000}"/>
          </ac:spMkLst>
        </pc:spChg>
        <pc:spChg chg="mod">
          <ac:chgData name="" userId="" providerId="" clId="Web-{2DD32309-39FB-49D5-B589-F91537174D86}" dt="2018-02-12T21:10:31.735" v="0"/>
          <ac:spMkLst>
            <pc:docMk/>
            <pc:sldMk cId="0" sldId="294"/>
            <ac:spMk id="130" creationId="{00000000-0000-0000-0000-000000000000}"/>
          </ac:spMkLst>
        </pc:spChg>
        <pc:spChg chg="mod">
          <ac:chgData name="" userId="" providerId="" clId="Web-{2DD32309-39FB-49D5-B589-F91537174D86}" dt="2018-02-12T21:10:31.735" v="0"/>
          <ac:spMkLst>
            <pc:docMk/>
            <pc:sldMk cId="0" sldId="294"/>
            <ac:spMk id="131" creationId="{00000000-0000-0000-0000-000000000000}"/>
          </ac:spMkLst>
        </pc:spChg>
        <pc:spChg chg="mod">
          <ac:chgData name="" userId="" providerId="" clId="Web-{2DD32309-39FB-49D5-B589-F91537174D86}" dt="2018-02-12T21:10:31.735" v="0"/>
          <ac:spMkLst>
            <pc:docMk/>
            <pc:sldMk cId="0" sldId="294"/>
            <ac:spMk id="132" creationId="{00000000-0000-0000-0000-000000000000}"/>
          </ac:spMkLst>
        </pc:spChg>
        <pc:spChg chg="mod">
          <ac:chgData name="" userId="" providerId="" clId="Web-{2DD32309-39FB-49D5-B589-F91537174D86}" dt="2018-02-12T21:10:31.735" v="0"/>
          <ac:spMkLst>
            <pc:docMk/>
            <pc:sldMk cId="0" sldId="294"/>
            <ac:spMk id="133" creationId="{00000000-0000-0000-0000-000000000000}"/>
          </ac:spMkLst>
        </pc:spChg>
        <pc:spChg chg="mod">
          <ac:chgData name="" userId="" providerId="" clId="Web-{2DD32309-39FB-49D5-B589-F91537174D86}" dt="2018-02-12T21:10:31.735" v="0"/>
          <ac:spMkLst>
            <pc:docMk/>
            <pc:sldMk cId="0" sldId="294"/>
            <ac:spMk id="134" creationId="{00000000-0000-0000-0000-000000000000}"/>
          </ac:spMkLst>
        </pc:spChg>
        <pc:spChg chg="mod">
          <ac:chgData name="" userId="" providerId="" clId="Web-{2DD32309-39FB-49D5-B589-F91537174D86}" dt="2018-02-12T21:10:31.735" v="0"/>
          <ac:spMkLst>
            <pc:docMk/>
            <pc:sldMk cId="0" sldId="294"/>
            <ac:spMk id="135" creationId="{00000000-0000-0000-0000-000000000000}"/>
          </ac:spMkLst>
        </pc:spChg>
        <pc:spChg chg="mod">
          <ac:chgData name="" userId="" providerId="" clId="Web-{2DD32309-39FB-49D5-B589-F91537174D86}" dt="2018-02-12T21:10:31.735" v="0"/>
          <ac:spMkLst>
            <pc:docMk/>
            <pc:sldMk cId="0" sldId="294"/>
            <ac:spMk id="136" creationId="{00000000-0000-0000-0000-000000000000}"/>
          </ac:spMkLst>
        </pc:spChg>
        <pc:spChg chg="mod">
          <ac:chgData name="" userId="" providerId="" clId="Web-{2DD32309-39FB-49D5-B589-F91537174D86}" dt="2018-02-12T21:10:31.735" v="0"/>
          <ac:spMkLst>
            <pc:docMk/>
            <pc:sldMk cId="0" sldId="294"/>
            <ac:spMk id="138" creationId="{00000000-0000-0000-0000-000000000000}"/>
          </ac:spMkLst>
        </pc:spChg>
        <pc:spChg chg="mod">
          <ac:chgData name="" userId="" providerId="" clId="Web-{2DD32309-39FB-49D5-B589-F91537174D86}" dt="2018-02-12T21:10:31.735" v="0"/>
          <ac:spMkLst>
            <pc:docMk/>
            <pc:sldMk cId="0" sldId="294"/>
            <ac:spMk id="139" creationId="{00000000-0000-0000-0000-000000000000}"/>
          </ac:spMkLst>
        </pc:spChg>
        <pc:spChg chg="mod">
          <ac:chgData name="" userId="" providerId="" clId="Web-{2DD32309-39FB-49D5-B589-F91537174D86}" dt="2018-02-12T21:10:31.735" v="0"/>
          <ac:spMkLst>
            <pc:docMk/>
            <pc:sldMk cId="0" sldId="294"/>
            <ac:spMk id="140" creationId="{00000000-0000-0000-0000-000000000000}"/>
          </ac:spMkLst>
        </pc:spChg>
        <pc:spChg chg="mod">
          <ac:chgData name="" userId="" providerId="" clId="Web-{2DD32309-39FB-49D5-B589-F91537174D86}" dt="2018-02-12T21:10:31.735" v="0"/>
          <ac:spMkLst>
            <pc:docMk/>
            <pc:sldMk cId="0" sldId="294"/>
            <ac:spMk id="142" creationId="{00000000-0000-0000-0000-000000000000}"/>
          </ac:spMkLst>
        </pc:spChg>
        <pc:spChg chg="mod">
          <ac:chgData name="" userId="" providerId="" clId="Web-{2DD32309-39FB-49D5-B589-F91537174D86}" dt="2018-02-12T21:10:31.735" v="0"/>
          <ac:spMkLst>
            <pc:docMk/>
            <pc:sldMk cId="0" sldId="294"/>
            <ac:spMk id="143" creationId="{00000000-0000-0000-0000-000000000000}"/>
          </ac:spMkLst>
        </pc:spChg>
        <pc:spChg chg="mod">
          <ac:chgData name="" userId="" providerId="" clId="Web-{2DD32309-39FB-49D5-B589-F91537174D86}" dt="2018-02-12T21:10:31.735" v="0"/>
          <ac:spMkLst>
            <pc:docMk/>
            <pc:sldMk cId="0" sldId="294"/>
            <ac:spMk id="144" creationId="{00000000-0000-0000-0000-000000000000}"/>
          </ac:spMkLst>
        </pc:spChg>
        <pc:spChg chg="mod">
          <ac:chgData name="" userId="" providerId="" clId="Web-{2DD32309-39FB-49D5-B589-F91537174D86}" dt="2018-02-12T21:10:31.735" v="0"/>
          <ac:spMkLst>
            <pc:docMk/>
            <pc:sldMk cId="0" sldId="294"/>
            <ac:spMk id="145" creationId="{00000000-0000-0000-0000-000000000000}"/>
          </ac:spMkLst>
        </pc:spChg>
        <pc:spChg chg="mod">
          <ac:chgData name="" userId="" providerId="" clId="Web-{2DD32309-39FB-49D5-B589-F91537174D86}" dt="2018-02-12T21:10:31.735" v="0"/>
          <ac:spMkLst>
            <pc:docMk/>
            <pc:sldMk cId="0" sldId="294"/>
            <ac:spMk id="146" creationId="{00000000-0000-0000-0000-000000000000}"/>
          </ac:spMkLst>
        </pc:spChg>
        <pc:spChg chg="mod">
          <ac:chgData name="" userId="" providerId="" clId="Web-{2DD32309-39FB-49D5-B589-F91537174D86}" dt="2018-02-12T21:10:31.735" v="0"/>
          <ac:spMkLst>
            <pc:docMk/>
            <pc:sldMk cId="0" sldId="294"/>
            <ac:spMk id="147" creationId="{00000000-0000-0000-0000-000000000000}"/>
          </ac:spMkLst>
        </pc:spChg>
        <pc:spChg chg="mod">
          <ac:chgData name="" userId="" providerId="" clId="Web-{2DD32309-39FB-49D5-B589-F91537174D86}" dt="2018-02-12T21:10:31.735" v="0"/>
          <ac:spMkLst>
            <pc:docMk/>
            <pc:sldMk cId="0" sldId="294"/>
            <ac:spMk id="150" creationId="{00000000-0000-0000-0000-000000000000}"/>
          </ac:spMkLst>
        </pc:spChg>
        <pc:spChg chg="mod">
          <ac:chgData name="" userId="" providerId="" clId="Web-{2DD32309-39FB-49D5-B589-F91537174D86}" dt="2018-02-12T21:10:31.735" v="0"/>
          <ac:spMkLst>
            <pc:docMk/>
            <pc:sldMk cId="0" sldId="294"/>
            <ac:spMk id="151" creationId="{00000000-0000-0000-0000-000000000000}"/>
          </ac:spMkLst>
        </pc:spChg>
        <pc:spChg chg="mod">
          <ac:chgData name="" userId="" providerId="" clId="Web-{2DD32309-39FB-49D5-B589-F91537174D86}" dt="2018-02-12T21:10:31.735" v="0"/>
          <ac:spMkLst>
            <pc:docMk/>
            <pc:sldMk cId="0" sldId="294"/>
            <ac:spMk id="152" creationId="{00000000-0000-0000-0000-000000000000}"/>
          </ac:spMkLst>
        </pc:spChg>
        <pc:spChg chg="mod">
          <ac:chgData name="" userId="" providerId="" clId="Web-{2DD32309-39FB-49D5-B589-F91537174D86}" dt="2018-02-12T21:10:31.735" v="0"/>
          <ac:spMkLst>
            <pc:docMk/>
            <pc:sldMk cId="0" sldId="294"/>
            <ac:spMk id="153" creationId="{00000000-0000-0000-0000-000000000000}"/>
          </ac:spMkLst>
        </pc:spChg>
        <pc:spChg chg="mod">
          <ac:chgData name="" userId="" providerId="" clId="Web-{2DD32309-39FB-49D5-B589-F91537174D86}" dt="2018-02-12T21:10:31.735" v="0"/>
          <ac:spMkLst>
            <pc:docMk/>
            <pc:sldMk cId="0" sldId="294"/>
            <ac:spMk id="161" creationId="{00000000-0000-0000-0000-000000000000}"/>
          </ac:spMkLst>
        </pc:spChg>
        <pc:spChg chg="mod">
          <ac:chgData name="" userId="" providerId="" clId="Web-{2DD32309-39FB-49D5-B589-F91537174D86}" dt="2018-02-12T21:10:31.735" v="0"/>
          <ac:spMkLst>
            <pc:docMk/>
            <pc:sldMk cId="0" sldId="294"/>
            <ac:spMk id="168" creationId="{00000000-0000-0000-0000-000000000000}"/>
          </ac:spMkLst>
        </pc:spChg>
        <pc:spChg chg="mod">
          <ac:chgData name="" userId="" providerId="" clId="Web-{2DD32309-39FB-49D5-B589-F91537174D86}" dt="2018-02-12T21:10:31.735" v="0"/>
          <ac:spMkLst>
            <pc:docMk/>
            <pc:sldMk cId="0" sldId="294"/>
            <ac:spMk id="175" creationId="{00000000-0000-0000-0000-000000000000}"/>
          </ac:spMkLst>
        </pc:spChg>
        <pc:spChg chg="mod">
          <ac:chgData name="" userId="" providerId="" clId="Web-{2DD32309-39FB-49D5-B589-F91537174D86}" dt="2018-02-12T21:10:31.735" v="0"/>
          <ac:spMkLst>
            <pc:docMk/>
            <pc:sldMk cId="0" sldId="294"/>
            <ac:spMk id="176" creationId="{00000000-0000-0000-0000-000000000000}"/>
          </ac:spMkLst>
        </pc:spChg>
        <pc:spChg chg="mod">
          <ac:chgData name="" userId="" providerId="" clId="Web-{2DD32309-39FB-49D5-B589-F91537174D86}" dt="2018-02-12T21:10:31.735" v="0"/>
          <ac:spMkLst>
            <pc:docMk/>
            <pc:sldMk cId="0" sldId="294"/>
            <ac:spMk id="177" creationId="{00000000-0000-0000-0000-000000000000}"/>
          </ac:spMkLst>
        </pc:spChg>
        <pc:spChg chg="mod">
          <ac:chgData name="" userId="" providerId="" clId="Web-{2DD32309-39FB-49D5-B589-F91537174D86}" dt="2018-02-12T21:10:31.735" v="0"/>
          <ac:spMkLst>
            <pc:docMk/>
            <pc:sldMk cId="0" sldId="294"/>
            <ac:spMk id="178" creationId="{00000000-0000-0000-0000-000000000000}"/>
          </ac:spMkLst>
        </pc:spChg>
        <pc:spChg chg="mod">
          <ac:chgData name="" userId="" providerId="" clId="Web-{2DD32309-39FB-49D5-B589-F91537174D86}" dt="2018-02-12T21:10:31.735" v="0"/>
          <ac:spMkLst>
            <pc:docMk/>
            <pc:sldMk cId="0" sldId="294"/>
            <ac:spMk id="179" creationId="{00000000-0000-0000-0000-000000000000}"/>
          </ac:spMkLst>
        </pc:spChg>
        <pc:spChg chg="mod">
          <ac:chgData name="" userId="" providerId="" clId="Web-{2DD32309-39FB-49D5-B589-F91537174D86}" dt="2018-02-12T21:10:31.735" v="0"/>
          <ac:spMkLst>
            <pc:docMk/>
            <pc:sldMk cId="0" sldId="294"/>
            <ac:spMk id="181" creationId="{00000000-0000-0000-0000-000000000000}"/>
          </ac:spMkLst>
        </pc:spChg>
        <pc:spChg chg="mod">
          <ac:chgData name="" userId="" providerId="" clId="Web-{2DD32309-39FB-49D5-B589-F91537174D86}" dt="2018-02-12T21:10:31.735" v="0"/>
          <ac:spMkLst>
            <pc:docMk/>
            <pc:sldMk cId="0" sldId="294"/>
            <ac:spMk id="183" creationId="{00000000-0000-0000-0000-000000000000}"/>
          </ac:spMkLst>
        </pc:spChg>
        <pc:spChg chg="mod">
          <ac:chgData name="" userId="" providerId="" clId="Web-{2DD32309-39FB-49D5-B589-F91537174D86}" dt="2018-02-12T21:10:31.735" v="0"/>
          <ac:spMkLst>
            <pc:docMk/>
            <pc:sldMk cId="0" sldId="294"/>
            <ac:spMk id="184" creationId="{00000000-0000-0000-0000-000000000000}"/>
          </ac:spMkLst>
        </pc:spChg>
        <pc:spChg chg="mod">
          <ac:chgData name="" userId="" providerId="" clId="Web-{2DD32309-39FB-49D5-B589-F91537174D86}" dt="2018-02-12T21:10:31.735" v="0"/>
          <ac:spMkLst>
            <pc:docMk/>
            <pc:sldMk cId="0" sldId="294"/>
            <ac:spMk id="185" creationId="{00000000-0000-0000-0000-000000000000}"/>
          </ac:spMkLst>
        </pc:spChg>
        <pc:spChg chg="mod">
          <ac:chgData name="" userId="" providerId="" clId="Web-{2DD32309-39FB-49D5-B589-F91537174D86}" dt="2018-02-12T21:10:31.735" v="0"/>
          <ac:spMkLst>
            <pc:docMk/>
            <pc:sldMk cId="0" sldId="294"/>
            <ac:spMk id="186" creationId="{00000000-0000-0000-0000-000000000000}"/>
          </ac:spMkLst>
        </pc:spChg>
        <pc:spChg chg="mod">
          <ac:chgData name="" userId="" providerId="" clId="Web-{2DD32309-39FB-49D5-B589-F91537174D86}" dt="2018-02-12T21:10:31.735" v="0"/>
          <ac:spMkLst>
            <pc:docMk/>
            <pc:sldMk cId="0" sldId="294"/>
            <ac:spMk id="187" creationId="{00000000-0000-0000-0000-000000000000}"/>
          </ac:spMkLst>
        </pc:spChg>
        <pc:spChg chg="mod">
          <ac:chgData name="" userId="" providerId="" clId="Web-{2DD32309-39FB-49D5-B589-F91537174D86}" dt="2018-02-12T21:10:31.735" v="0"/>
          <ac:spMkLst>
            <pc:docMk/>
            <pc:sldMk cId="0" sldId="294"/>
            <ac:spMk id="188" creationId="{00000000-0000-0000-0000-000000000000}"/>
          </ac:spMkLst>
        </pc:spChg>
        <pc:spChg chg="mod">
          <ac:chgData name="" userId="" providerId="" clId="Web-{2DD32309-39FB-49D5-B589-F91537174D86}" dt="2018-02-12T21:10:31.735" v="0"/>
          <ac:spMkLst>
            <pc:docMk/>
            <pc:sldMk cId="0" sldId="294"/>
            <ac:spMk id="189" creationId="{00000000-0000-0000-0000-000000000000}"/>
          </ac:spMkLst>
        </pc:spChg>
        <pc:spChg chg="mod">
          <ac:chgData name="" userId="" providerId="" clId="Web-{2DD32309-39FB-49D5-B589-F91537174D86}" dt="2018-02-12T21:10:31.735" v="0"/>
          <ac:spMkLst>
            <pc:docMk/>
            <pc:sldMk cId="0" sldId="294"/>
            <ac:spMk id="190" creationId="{00000000-0000-0000-0000-000000000000}"/>
          </ac:spMkLst>
        </pc:spChg>
        <pc:spChg chg="mod">
          <ac:chgData name="" userId="" providerId="" clId="Web-{2DD32309-39FB-49D5-B589-F91537174D86}" dt="2018-02-12T21:10:31.735" v="0"/>
          <ac:spMkLst>
            <pc:docMk/>
            <pc:sldMk cId="0" sldId="294"/>
            <ac:spMk id="191" creationId="{00000000-0000-0000-0000-000000000000}"/>
          </ac:spMkLst>
        </pc:spChg>
        <pc:spChg chg="mod">
          <ac:chgData name="" userId="" providerId="" clId="Web-{2DD32309-39FB-49D5-B589-F91537174D86}" dt="2018-02-12T21:10:31.735" v="0"/>
          <ac:spMkLst>
            <pc:docMk/>
            <pc:sldMk cId="0" sldId="294"/>
            <ac:spMk id="192" creationId="{00000000-0000-0000-0000-000000000000}"/>
          </ac:spMkLst>
        </pc:spChg>
        <pc:spChg chg="mod">
          <ac:chgData name="" userId="" providerId="" clId="Web-{2DD32309-39FB-49D5-B589-F91537174D86}" dt="2018-02-12T21:10:31.735" v="0"/>
          <ac:spMkLst>
            <pc:docMk/>
            <pc:sldMk cId="0" sldId="294"/>
            <ac:spMk id="193" creationId="{00000000-0000-0000-0000-000000000000}"/>
          </ac:spMkLst>
        </pc:spChg>
        <pc:spChg chg="mod">
          <ac:chgData name="" userId="" providerId="" clId="Web-{2DD32309-39FB-49D5-B589-F91537174D86}" dt="2018-02-12T21:10:31.735" v="0"/>
          <ac:spMkLst>
            <pc:docMk/>
            <pc:sldMk cId="0" sldId="294"/>
            <ac:spMk id="194" creationId="{00000000-0000-0000-0000-000000000000}"/>
          </ac:spMkLst>
        </pc:spChg>
        <pc:spChg chg="mod">
          <ac:chgData name="" userId="" providerId="" clId="Web-{2DD32309-39FB-49D5-B589-F91537174D86}" dt="2018-02-12T21:10:31.735" v="0"/>
          <ac:spMkLst>
            <pc:docMk/>
            <pc:sldMk cId="0" sldId="294"/>
            <ac:spMk id="195" creationId="{00000000-0000-0000-0000-000000000000}"/>
          </ac:spMkLst>
        </pc:spChg>
        <pc:spChg chg="mod">
          <ac:chgData name="" userId="" providerId="" clId="Web-{2DD32309-39FB-49D5-B589-F91537174D86}" dt="2018-02-12T21:10:31.735" v="0"/>
          <ac:spMkLst>
            <pc:docMk/>
            <pc:sldMk cId="0" sldId="294"/>
            <ac:spMk id="196" creationId="{00000000-0000-0000-0000-000000000000}"/>
          </ac:spMkLst>
        </pc:spChg>
        <pc:spChg chg="mod">
          <ac:chgData name="" userId="" providerId="" clId="Web-{2DD32309-39FB-49D5-B589-F91537174D86}" dt="2018-02-12T21:10:31.735" v="0"/>
          <ac:spMkLst>
            <pc:docMk/>
            <pc:sldMk cId="0" sldId="294"/>
            <ac:spMk id="197" creationId="{00000000-0000-0000-0000-000000000000}"/>
          </ac:spMkLst>
        </pc:spChg>
        <pc:spChg chg="mod">
          <ac:chgData name="" userId="" providerId="" clId="Web-{2DD32309-39FB-49D5-B589-F91537174D86}" dt="2018-02-12T21:10:31.735" v="0"/>
          <ac:spMkLst>
            <pc:docMk/>
            <pc:sldMk cId="0" sldId="294"/>
            <ac:spMk id="198" creationId="{00000000-0000-0000-0000-000000000000}"/>
          </ac:spMkLst>
        </pc:spChg>
        <pc:spChg chg="mod">
          <ac:chgData name="" userId="" providerId="" clId="Web-{2DD32309-39FB-49D5-B589-F91537174D86}" dt="2018-02-12T21:10:31.735" v="0"/>
          <ac:spMkLst>
            <pc:docMk/>
            <pc:sldMk cId="0" sldId="294"/>
            <ac:spMk id="199" creationId="{00000000-0000-0000-0000-000000000000}"/>
          </ac:spMkLst>
        </pc:spChg>
        <pc:spChg chg="mod">
          <ac:chgData name="" userId="" providerId="" clId="Web-{2DD32309-39FB-49D5-B589-F91537174D86}" dt="2018-02-12T21:10:31.735" v="0"/>
          <ac:spMkLst>
            <pc:docMk/>
            <pc:sldMk cId="0" sldId="294"/>
            <ac:spMk id="200" creationId="{00000000-0000-0000-0000-000000000000}"/>
          </ac:spMkLst>
        </pc:spChg>
        <pc:spChg chg="mod">
          <ac:chgData name="" userId="" providerId="" clId="Web-{2DD32309-39FB-49D5-B589-F91537174D86}" dt="2018-02-12T21:10:31.735" v="0"/>
          <ac:spMkLst>
            <pc:docMk/>
            <pc:sldMk cId="0" sldId="294"/>
            <ac:spMk id="201" creationId="{00000000-0000-0000-0000-000000000000}"/>
          </ac:spMkLst>
        </pc:spChg>
        <pc:spChg chg="mod">
          <ac:chgData name="" userId="" providerId="" clId="Web-{2DD32309-39FB-49D5-B589-F91537174D86}" dt="2018-02-12T21:10:31.735" v="0"/>
          <ac:spMkLst>
            <pc:docMk/>
            <pc:sldMk cId="0" sldId="294"/>
            <ac:spMk id="202" creationId="{00000000-0000-0000-0000-000000000000}"/>
          </ac:spMkLst>
        </pc:spChg>
        <pc:spChg chg="mod">
          <ac:chgData name="" userId="" providerId="" clId="Web-{2DD32309-39FB-49D5-B589-F91537174D86}" dt="2018-02-12T21:10:31.735" v="0"/>
          <ac:spMkLst>
            <pc:docMk/>
            <pc:sldMk cId="0" sldId="294"/>
            <ac:spMk id="203" creationId="{00000000-0000-0000-0000-000000000000}"/>
          </ac:spMkLst>
        </pc:spChg>
        <pc:spChg chg="mod">
          <ac:chgData name="" userId="" providerId="" clId="Web-{2DD32309-39FB-49D5-B589-F91537174D86}" dt="2018-02-12T21:10:31.735" v="0"/>
          <ac:spMkLst>
            <pc:docMk/>
            <pc:sldMk cId="0" sldId="294"/>
            <ac:spMk id="204" creationId="{00000000-0000-0000-0000-000000000000}"/>
          </ac:spMkLst>
        </pc:spChg>
        <pc:spChg chg="mod">
          <ac:chgData name="" userId="" providerId="" clId="Web-{2DD32309-39FB-49D5-B589-F91537174D86}" dt="2018-02-12T21:10:31.735" v="0"/>
          <ac:spMkLst>
            <pc:docMk/>
            <pc:sldMk cId="0" sldId="294"/>
            <ac:spMk id="214" creationId="{00000000-0000-0000-0000-000000000000}"/>
          </ac:spMkLst>
        </pc:spChg>
        <pc:grpChg chg="mod">
          <ac:chgData name="" userId="" providerId="" clId="Web-{2DD32309-39FB-49D5-B589-F91537174D86}" dt="2018-02-12T21:10:31.735" v="0"/>
          <ac:grpSpMkLst>
            <pc:docMk/>
            <pc:sldMk cId="0" sldId="294"/>
            <ac:grpSpMk id="2" creationId="{00000000-0000-0000-0000-000000000000}"/>
          </ac:grpSpMkLst>
        </pc:grpChg>
        <pc:grpChg chg="mod">
          <ac:chgData name="" userId="" providerId="" clId="Web-{2DD32309-39FB-49D5-B589-F91537174D86}" dt="2018-02-12T21:10:31.735" v="0"/>
          <ac:grpSpMkLst>
            <pc:docMk/>
            <pc:sldMk cId="0" sldId="294"/>
            <ac:grpSpMk id="7" creationId="{00000000-0000-0000-0000-000000000000}"/>
          </ac:grpSpMkLst>
        </pc:grpChg>
        <pc:cxnChg chg="mod">
          <ac:chgData name="" userId="" providerId="" clId="Web-{2DD32309-39FB-49D5-B589-F91537174D86}" dt="2018-02-12T21:10:31.735" v="0"/>
          <ac:cxnSpMkLst>
            <pc:docMk/>
            <pc:sldMk cId="0" sldId="294"/>
            <ac:cxnSpMk id="109" creationId="{00000000-0000-0000-0000-000000000000}"/>
          </ac:cxnSpMkLst>
        </pc:cxnChg>
        <pc:cxnChg chg="mod">
          <ac:chgData name="" userId="" providerId="" clId="Web-{2DD32309-39FB-49D5-B589-F91537174D86}" dt="2018-02-12T21:10:31.735" v="0"/>
          <ac:cxnSpMkLst>
            <pc:docMk/>
            <pc:sldMk cId="0" sldId="294"/>
            <ac:cxnSpMk id="110" creationId="{00000000-0000-0000-0000-000000000000}"/>
          </ac:cxnSpMkLst>
        </pc:cxnChg>
      </pc:sldChg>
      <pc:sldChg chg="modSp">
        <pc:chgData name="" userId="" providerId="" clId="Web-{2DD32309-39FB-49D5-B589-F91537174D86}" dt="2018-02-12T21:10:31.735" v="0"/>
        <pc:sldMkLst>
          <pc:docMk/>
          <pc:sldMk cId="0" sldId="295"/>
        </pc:sldMkLst>
        <pc:spChg chg="mod">
          <ac:chgData name="" userId="" providerId="" clId="Web-{2DD32309-39FB-49D5-B589-F91537174D86}" dt="2018-02-12T21:10:31.735" v="0"/>
          <ac:spMkLst>
            <pc:docMk/>
            <pc:sldMk cId="0" sldId="295"/>
            <ac:spMk id="6" creationId="{00000000-0000-0000-0000-000000000000}"/>
          </ac:spMkLst>
        </pc:spChg>
        <pc:spChg chg="mod">
          <ac:chgData name="" userId="" providerId="" clId="Web-{2DD32309-39FB-49D5-B589-F91537174D86}" dt="2018-02-12T21:10:31.735" v="0"/>
          <ac:spMkLst>
            <pc:docMk/>
            <pc:sldMk cId="0" sldId="295"/>
            <ac:spMk id="9" creationId="{00000000-0000-0000-0000-000000000000}"/>
          </ac:spMkLst>
        </pc:spChg>
        <pc:spChg chg="mod">
          <ac:chgData name="" userId="" providerId="" clId="Web-{2DD32309-39FB-49D5-B589-F91537174D86}" dt="2018-02-12T21:10:31.735" v="0"/>
          <ac:spMkLst>
            <pc:docMk/>
            <pc:sldMk cId="0" sldId="295"/>
            <ac:spMk id="10" creationId="{00000000-0000-0000-0000-000000000000}"/>
          </ac:spMkLst>
        </pc:spChg>
        <pc:spChg chg="mod">
          <ac:chgData name="" userId="" providerId="" clId="Web-{2DD32309-39FB-49D5-B589-F91537174D86}" dt="2018-02-12T21:10:31.735" v="0"/>
          <ac:spMkLst>
            <pc:docMk/>
            <pc:sldMk cId="0" sldId="295"/>
            <ac:spMk id="11" creationId="{00000000-0000-0000-0000-000000000000}"/>
          </ac:spMkLst>
        </pc:spChg>
        <pc:spChg chg="mod">
          <ac:chgData name="" userId="" providerId="" clId="Web-{2DD32309-39FB-49D5-B589-F91537174D86}" dt="2018-02-12T21:10:31.735" v="0"/>
          <ac:spMkLst>
            <pc:docMk/>
            <pc:sldMk cId="0" sldId="295"/>
            <ac:spMk id="124" creationId="{00000000-0000-0000-0000-000000000000}"/>
          </ac:spMkLst>
        </pc:spChg>
        <pc:spChg chg="mod">
          <ac:chgData name="" userId="" providerId="" clId="Web-{2DD32309-39FB-49D5-B589-F91537174D86}" dt="2018-02-12T21:10:31.735" v="0"/>
          <ac:spMkLst>
            <pc:docMk/>
            <pc:sldMk cId="0" sldId="295"/>
            <ac:spMk id="125" creationId="{00000000-0000-0000-0000-000000000000}"/>
          </ac:spMkLst>
        </pc:spChg>
        <pc:spChg chg="mod">
          <ac:chgData name="" userId="" providerId="" clId="Web-{2DD32309-39FB-49D5-B589-F91537174D86}" dt="2018-02-12T21:10:31.735" v="0"/>
          <ac:spMkLst>
            <pc:docMk/>
            <pc:sldMk cId="0" sldId="295"/>
            <ac:spMk id="126" creationId="{00000000-0000-0000-0000-000000000000}"/>
          </ac:spMkLst>
        </pc:spChg>
        <pc:spChg chg="mod">
          <ac:chgData name="" userId="" providerId="" clId="Web-{2DD32309-39FB-49D5-B589-F91537174D86}" dt="2018-02-12T21:10:31.735" v="0"/>
          <ac:spMkLst>
            <pc:docMk/>
            <pc:sldMk cId="0" sldId="295"/>
            <ac:spMk id="127" creationId="{00000000-0000-0000-0000-000000000000}"/>
          </ac:spMkLst>
        </pc:spChg>
        <pc:spChg chg="mod">
          <ac:chgData name="" userId="" providerId="" clId="Web-{2DD32309-39FB-49D5-B589-F91537174D86}" dt="2018-02-12T21:10:31.735" v="0"/>
          <ac:spMkLst>
            <pc:docMk/>
            <pc:sldMk cId="0" sldId="295"/>
            <ac:spMk id="128" creationId="{00000000-0000-0000-0000-000000000000}"/>
          </ac:spMkLst>
        </pc:spChg>
        <pc:spChg chg="mod">
          <ac:chgData name="" userId="" providerId="" clId="Web-{2DD32309-39FB-49D5-B589-F91537174D86}" dt="2018-02-12T21:10:31.735" v="0"/>
          <ac:spMkLst>
            <pc:docMk/>
            <pc:sldMk cId="0" sldId="295"/>
            <ac:spMk id="129" creationId="{00000000-0000-0000-0000-000000000000}"/>
          </ac:spMkLst>
        </pc:spChg>
        <pc:spChg chg="mod">
          <ac:chgData name="" userId="" providerId="" clId="Web-{2DD32309-39FB-49D5-B589-F91537174D86}" dt="2018-02-12T21:10:31.735" v="0"/>
          <ac:spMkLst>
            <pc:docMk/>
            <pc:sldMk cId="0" sldId="295"/>
            <ac:spMk id="130" creationId="{00000000-0000-0000-0000-000000000000}"/>
          </ac:spMkLst>
        </pc:spChg>
        <pc:spChg chg="mod">
          <ac:chgData name="" userId="" providerId="" clId="Web-{2DD32309-39FB-49D5-B589-F91537174D86}" dt="2018-02-12T21:10:31.735" v="0"/>
          <ac:spMkLst>
            <pc:docMk/>
            <pc:sldMk cId="0" sldId="295"/>
            <ac:spMk id="131" creationId="{00000000-0000-0000-0000-000000000000}"/>
          </ac:spMkLst>
        </pc:spChg>
        <pc:spChg chg="mod">
          <ac:chgData name="" userId="" providerId="" clId="Web-{2DD32309-39FB-49D5-B589-F91537174D86}" dt="2018-02-12T21:10:31.735" v="0"/>
          <ac:spMkLst>
            <pc:docMk/>
            <pc:sldMk cId="0" sldId="295"/>
            <ac:spMk id="132" creationId="{00000000-0000-0000-0000-000000000000}"/>
          </ac:spMkLst>
        </pc:spChg>
        <pc:spChg chg="mod">
          <ac:chgData name="" userId="" providerId="" clId="Web-{2DD32309-39FB-49D5-B589-F91537174D86}" dt="2018-02-12T21:10:31.735" v="0"/>
          <ac:spMkLst>
            <pc:docMk/>
            <pc:sldMk cId="0" sldId="295"/>
            <ac:spMk id="133" creationId="{00000000-0000-0000-0000-000000000000}"/>
          </ac:spMkLst>
        </pc:spChg>
        <pc:spChg chg="mod">
          <ac:chgData name="" userId="" providerId="" clId="Web-{2DD32309-39FB-49D5-B589-F91537174D86}" dt="2018-02-12T21:10:31.735" v="0"/>
          <ac:spMkLst>
            <pc:docMk/>
            <pc:sldMk cId="0" sldId="295"/>
            <ac:spMk id="134" creationId="{00000000-0000-0000-0000-000000000000}"/>
          </ac:spMkLst>
        </pc:spChg>
        <pc:spChg chg="mod">
          <ac:chgData name="" userId="" providerId="" clId="Web-{2DD32309-39FB-49D5-B589-F91537174D86}" dt="2018-02-12T21:10:31.735" v="0"/>
          <ac:spMkLst>
            <pc:docMk/>
            <pc:sldMk cId="0" sldId="295"/>
            <ac:spMk id="135" creationId="{00000000-0000-0000-0000-000000000000}"/>
          </ac:spMkLst>
        </pc:spChg>
        <pc:spChg chg="mod">
          <ac:chgData name="" userId="" providerId="" clId="Web-{2DD32309-39FB-49D5-B589-F91537174D86}" dt="2018-02-12T21:10:31.735" v="0"/>
          <ac:spMkLst>
            <pc:docMk/>
            <pc:sldMk cId="0" sldId="295"/>
            <ac:spMk id="136" creationId="{00000000-0000-0000-0000-000000000000}"/>
          </ac:spMkLst>
        </pc:spChg>
        <pc:spChg chg="mod">
          <ac:chgData name="" userId="" providerId="" clId="Web-{2DD32309-39FB-49D5-B589-F91537174D86}" dt="2018-02-12T21:10:31.735" v="0"/>
          <ac:spMkLst>
            <pc:docMk/>
            <pc:sldMk cId="0" sldId="295"/>
            <ac:spMk id="138" creationId="{00000000-0000-0000-0000-000000000000}"/>
          </ac:spMkLst>
        </pc:spChg>
        <pc:spChg chg="mod">
          <ac:chgData name="" userId="" providerId="" clId="Web-{2DD32309-39FB-49D5-B589-F91537174D86}" dt="2018-02-12T21:10:31.735" v="0"/>
          <ac:spMkLst>
            <pc:docMk/>
            <pc:sldMk cId="0" sldId="295"/>
            <ac:spMk id="139" creationId="{00000000-0000-0000-0000-000000000000}"/>
          </ac:spMkLst>
        </pc:spChg>
        <pc:spChg chg="mod">
          <ac:chgData name="" userId="" providerId="" clId="Web-{2DD32309-39FB-49D5-B589-F91537174D86}" dt="2018-02-12T21:10:31.735" v="0"/>
          <ac:spMkLst>
            <pc:docMk/>
            <pc:sldMk cId="0" sldId="295"/>
            <ac:spMk id="140" creationId="{00000000-0000-0000-0000-000000000000}"/>
          </ac:spMkLst>
        </pc:spChg>
        <pc:spChg chg="mod">
          <ac:chgData name="" userId="" providerId="" clId="Web-{2DD32309-39FB-49D5-B589-F91537174D86}" dt="2018-02-12T21:10:31.735" v="0"/>
          <ac:spMkLst>
            <pc:docMk/>
            <pc:sldMk cId="0" sldId="295"/>
            <ac:spMk id="142" creationId="{00000000-0000-0000-0000-000000000000}"/>
          </ac:spMkLst>
        </pc:spChg>
        <pc:spChg chg="mod">
          <ac:chgData name="" userId="" providerId="" clId="Web-{2DD32309-39FB-49D5-B589-F91537174D86}" dt="2018-02-12T21:10:31.735" v="0"/>
          <ac:spMkLst>
            <pc:docMk/>
            <pc:sldMk cId="0" sldId="295"/>
            <ac:spMk id="143" creationId="{00000000-0000-0000-0000-000000000000}"/>
          </ac:spMkLst>
        </pc:spChg>
        <pc:spChg chg="mod">
          <ac:chgData name="" userId="" providerId="" clId="Web-{2DD32309-39FB-49D5-B589-F91537174D86}" dt="2018-02-12T21:10:31.735" v="0"/>
          <ac:spMkLst>
            <pc:docMk/>
            <pc:sldMk cId="0" sldId="295"/>
            <ac:spMk id="144" creationId="{00000000-0000-0000-0000-000000000000}"/>
          </ac:spMkLst>
        </pc:spChg>
        <pc:spChg chg="mod">
          <ac:chgData name="" userId="" providerId="" clId="Web-{2DD32309-39FB-49D5-B589-F91537174D86}" dt="2018-02-12T21:10:31.735" v="0"/>
          <ac:spMkLst>
            <pc:docMk/>
            <pc:sldMk cId="0" sldId="295"/>
            <ac:spMk id="145" creationId="{00000000-0000-0000-0000-000000000000}"/>
          </ac:spMkLst>
        </pc:spChg>
        <pc:spChg chg="mod">
          <ac:chgData name="" userId="" providerId="" clId="Web-{2DD32309-39FB-49D5-B589-F91537174D86}" dt="2018-02-12T21:10:31.735" v="0"/>
          <ac:spMkLst>
            <pc:docMk/>
            <pc:sldMk cId="0" sldId="295"/>
            <ac:spMk id="146" creationId="{00000000-0000-0000-0000-000000000000}"/>
          </ac:spMkLst>
        </pc:spChg>
        <pc:spChg chg="mod">
          <ac:chgData name="" userId="" providerId="" clId="Web-{2DD32309-39FB-49D5-B589-F91537174D86}" dt="2018-02-12T21:10:31.735" v="0"/>
          <ac:spMkLst>
            <pc:docMk/>
            <pc:sldMk cId="0" sldId="295"/>
            <ac:spMk id="147" creationId="{00000000-0000-0000-0000-000000000000}"/>
          </ac:spMkLst>
        </pc:spChg>
        <pc:spChg chg="mod">
          <ac:chgData name="" userId="" providerId="" clId="Web-{2DD32309-39FB-49D5-B589-F91537174D86}" dt="2018-02-12T21:10:31.735" v="0"/>
          <ac:spMkLst>
            <pc:docMk/>
            <pc:sldMk cId="0" sldId="295"/>
            <ac:spMk id="150" creationId="{00000000-0000-0000-0000-000000000000}"/>
          </ac:spMkLst>
        </pc:spChg>
        <pc:spChg chg="mod">
          <ac:chgData name="" userId="" providerId="" clId="Web-{2DD32309-39FB-49D5-B589-F91537174D86}" dt="2018-02-12T21:10:31.735" v="0"/>
          <ac:spMkLst>
            <pc:docMk/>
            <pc:sldMk cId="0" sldId="295"/>
            <ac:spMk id="151" creationId="{00000000-0000-0000-0000-000000000000}"/>
          </ac:spMkLst>
        </pc:spChg>
        <pc:spChg chg="mod">
          <ac:chgData name="" userId="" providerId="" clId="Web-{2DD32309-39FB-49D5-B589-F91537174D86}" dt="2018-02-12T21:10:31.735" v="0"/>
          <ac:spMkLst>
            <pc:docMk/>
            <pc:sldMk cId="0" sldId="295"/>
            <ac:spMk id="152" creationId="{00000000-0000-0000-0000-000000000000}"/>
          </ac:spMkLst>
        </pc:spChg>
        <pc:spChg chg="mod">
          <ac:chgData name="" userId="" providerId="" clId="Web-{2DD32309-39FB-49D5-B589-F91537174D86}" dt="2018-02-12T21:10:31.735" v="0"/>
          <ac:spMkLst>
            <pc:docMk/>
            <pc:sldMk cId="0" sldId="295"/>
            <ac:spMk id="153" creationId="{00000000-0000-0000-0000-000000000000}"/>
          </ac:spMkLst>
        </pc:spChg>
        <pc:spChg chg="mod">
          <ac:chgData name="" userId="" providerId="" clId="Web-{2DD32309-39FB-49D5-B589-F91537174D86}" dt="2018-02-12T21:10:31.735" v="0"/>
          <ac:spMkLst>
            <pc:docMk/>
            <pc:sldMk cId="0" sldId="295"/>
            <ac:spMk id="161" creationId="{00000000-0000-0000-0000-000000000000}"/>
          </ac:spMkLst>
        </pc:spChg>
        <pc:spChg chg="mod">
          <ac:chgData name="" userId="" providerId="" clId="Web-{2DD32309-39FB-49D5-B589-F91537174D86}" dt="2018-02-12T21:10:31.735" v="0"/>
          <ac:spMkLst>
            <pc:docMk/>
            <pc:sldMk cId="0" sldId="295"/>
            <ac:spMk id="168" creationId="{00000000-0000-0000-0000-000000000000}"/>
          </ac:spMkLst>
        </pc:spChg>
        <pc:spChg chg="mod">
          <ac:chgData name="" userId="" providerId="" clId="Web-{2DD32309-39FB-49D5-B589-F91537174D86}" dt="2018-02-12T21:10:31.735" v="0"/>
          <ac:spMkLst>
            <pc:docMk/>
            <pc:sldMk cId="0" sldId="295"/>
            <ac:spMk id="175" creationId="{00000000-0000-0000-0000-000000000000}"/>
          </ac:spMkLst>
        </pc:spChg>
        <pc:spChg chg="mod">
          <ac:chgData name="" userId="" providerId="" clId="Web-{2DD32309-39FB-49D5-B589-F91537174D86}" dt="2018-02-12T21:10:31.735" v="0"/>
          <ac:spMkLst>
            <pc:docMk/>
            <pc:sldMk cId="0" sldId="295"/>
            <ac:spMk id="176" creationId="{00000000-0000-0000-0000-000000000000}"/>
          </ac:spMkLst>
        </pc:spChg>
        <pc:spChg chg="mod">
          <ac:chgData name="" userId="" providerId="" clId="Web-{2DD32309-39FB-49D5-B589-F91537174D86}" dt="2018-02-12T21:10:31.735" v="0"/>
          <ac:spMkLst>
            <pc:docMk/>
            <pc:sldMk cId="0" sldId="295"/>
            <ac:spMk id="177" creationId="{00000000-0000-0000-0000-000000000000}"/>
          </ac:spMkLst>
        </pc:spChg>
        <pc:spChg chg="mod">
          <ac:chgData name="" userId="" providerId="" clId="Web-{2DD32309-39FB-49D5-B589-F91537174D86}" dt="2018-02-12T21:10:31.735" v="0"/>
          <ac:spMkLst>
            <pc:docMk/>
            <pc:sldMk cId="0" sldId="295"/>
            <ac:spMk id="178" creationId="{00000000-0000-0000-0000-000000000000}"/>
          </ac:spMkLst>
        </pc:spChg>
        <pc:spChg chg="mod">
          <ac:chgData name="" userId="" providerId="" clId="Web-{2DD32309-39FB-49D5-B589-F91537174D86}" dt="2018-02-12T21:10:31.735" v="0"/>
          <ac:spMkLst>
            <pc:docMk/>
            <pc:sldMk cId="0" sldId="295"/>
            <ac:spMk id="179" creationId="{00000000-0000-0000-0000-000000000000}"/>
          </ac:spMkLst>
        </pc:spChg>
        <pc:spChg chg="mod">
          <ac:chgData name="" userId="" providerId="" clId="Web-{2DD32309-39FB-49D5-B589-F91537174D86}" dt="2018-02-12T21:10:31.735" v="0"/>
          <ac:spMkLst>
            <pc:docMk/>
            <pc:sldMk cId="0" sldId="295"/>
            <ac:spMk id="181" creationId="{00000000-0000-0000-0000-000000000000}"/>
          </ac:spMkLst>
        </pc:spChg>
        <pc:spChg chg="mod">
          <ac:chgData name="" userId="" providerId="" clId="Web-{2DD32309-39FB-49D5-B589-F91537174D86}" dt="2018-02-12T21:10:31.735" v="0"/>
          <ac:spMkLst>
            <pc:docMk/>
            <pc:sldMk cId="0" sldId="295"/>
            <ac:spMk id="183" creationId="{00000000-0000-0000-0000-000000000000}"/>
          </ac:spMkLst>
        </pc:spChg>
        <pc:spChg chg="mod">
          <ac:chgData name="" userId="" providerId="" clId="Web-{2DD32309-39FB-49D5-B589-F91537174D86}" dt="2018-02-12T21:10:31.735" v="0"/>
          <ac:spMkLst>
            <pc:docMk/>
            <pc:sldMk cId="0" sldId="295"/>
            <ac:spMk id="184" creationId="{00000000-0000-0000-0000-000000000000}"/>
          </ac:spMkLst>
        </pc:spChg>
        <pc:spChg chg="mod">
          <ac:chgData name="" userId="" providerId="" clId="Web-{2DD32309-39FB-49D5-B589-F91537174D86}" dt="2018-02-12T21:10:31.735" v="0"/>
          <ac:spMkLst>
            <pc:docMk/>
            <pc:sldMk cId="0" sldId="295"/>
            <ac:spMk id="185" creationId="{00000000-0000-0000-0000-000000000000}"/>
          </ac:spMkLst>
        </pc:spChg>
        <pc:spChg chg="mod">
          <ac:chgData name="" userId="" providerId="" clId="Web-{2DD32309-39FB-49D5-B589-F91537174D86}" dt="2018-02-12T21:10:31.735" v="0"/>
          <ac:spMkLst>
            <pc:docMk/>
            <pc:sldMk cId="0" sldId="295"/>
            <ac:spMk id="186" creationId="{00000000-0000-0000-0000-000000000000}"/>
          </ac:spMkLst>
        </pc:spChg>
        <pc:spChg chg="mod">
          <ac:chgData name="" userId="" providerId="" clId="Web-{2DD32309-39FB-49D5-B589-F91537174D86}" dt="2018-02-12T21:10:31.735" v="0"/>
          <ac:spMkLst>
            <pc:docMk/>
            <pc:sldMk cId="0" sldId="295"/>
            <ac:spMk id="187" creationId="{00000000-0000-0000-0000-000000000000}"/>
          </ac:spMkLst>
        </pc:spChg>
        <pc:spChg chg="mod">
          <ac:chgData name="" userId="" providerId="" clId="Web-{2DD32309-39FB-49D5-B589-F91537174D86}" dt="2018-02-12T21:10:31.735" v="0"/>
          <ac:spMkLst>
            <pc:docMk/>
            <pc:sldMk cId="0" sldId="295"/>
            <ac:spMk id="188" creationId="{00000000-0000-0000-0000-000000000000}"/>
          </ac:spMkLst>
        </pc:spChg>
        <pc:spChg chg="mod">
          <ac:chgData name="" userId="" providerId="" clId="Web-{2DD32309-39FB-49D5-B589-F91537174D86}" dt="2018-02-12T21:10:31.735" v="0"/>
          <ac:spMkLst>
            <pc:docMk/>
            <pc:sldMk cId="0" sldId="295"/>
            <ac:spMk id="189" creationId="{00000000-0000-0000-0000-000000000000}"/>
          </ac:spMkLst>
        </pc:spChg>
        <pc:spChg chg="mod">
          <ac:chgData name="" userId="" providerId="" clId="Web-{2DD32309-39FB-49D5-B589-F91537174D86}" dt="2018-02-12T21:10:31.735" v="0"/>
          <ac:spMkLst>
            <pc:docMk/>
            <pc:sldMk cId="0" sldId="295"/>
            <ac:spMk id="190" creationId="{00000000-0000-0000-0000-000000000000}"/>
          </ac:spMkLst>
        </pc:spChg>
        <pc:spChg chg="mod">
          <ac:chgData name="" userId="" providerId="" clId="Web-{2DD32309-39FB-49D5-B589-F91537174D86}" dt="2018-02-12T21:10:31.735" v="0"/>
          <ac:spMkLst>
            <pc:docMk/>
            <pc:sldMk cId="0" sldId="295"/>
            <ac:spMk id="191" creationId="{00000000-0000-0000-0000-000000000000}"/>
          </ac:spMkLst>
        </pc:spChg>
        <pc:spChg chg="mod">
          <ac:chgData name="" userId="" providerId="" clId="Web-{2DD32309-39FB-49D5-B589-F91537174D86}" dt="2018-02-12T21:10:31.735" v="0"/>
          <ac:spMkLst>
            <pc:docMk/>
            <pc:sldMk cId="0" sldId="295"/>
            <ac:spMk id="192" creationId="{00000000-0000-0000-0000-000000000000}"/>
          </ac:spMkLst>
        </pc:spChg>
        <pc:spChg chg="mod">
          <ac:chgData name="" userId="" providerId="" clId="Web-{2DD32309-39FB-49D5-B589-F91537174D86}" dt="2018-02-12T21:10:31.735" v="0"/>
          <ac:spMkLst>
            <pc:docMk/>
            <pc:sldMk cId="0" sldId="295"/>
            <ac:spMk id="193" creationId="{00000000-0000-0000-0000-000000000000}"/>
          </ac:spMkLst>
        </pc:spChg>
        <pc:spChg chg="mod">
          <ac:chgData name="" userId="" providerId="" clId="Web-{2DD32309-39FB-49D5-B589-F91537174D86}" dt="2018-02-12T21:10:31.735" v="0"/>
          <ac:spMkLst>
            <pc:docMk/>
            <pc:sldMk cId="0" sldId="295"/>
            <ac:spMk id="194" creationId="{00000000-0000-0000-0000-000000000000}"/>
          </ac:spMkLst>
        </pc:spChg>
        <pc:spChg chg="mod">
          <ac:chgData name="" userId="" providerId="" clId="Web-{2DD32309-39FB-49D5-B589-F91537174D86}" dt="2018-02-12T21:10:31.735" v="0"/>
          <ac:spMkLst>
            <pc:docMk/>
            <pc:sldMk cId="0" sldId="295"/>
            <ac:spMk id="195" creationId="{00000000-0000-0000-0000-000000000000}"/>
          </ac:spMkLst>
        </pc:spChg>
        <pc:spChg chg="mod">
          <ac:chgData name="" userId="" providerId="" clId="Web-{2DD32309-39FB-49D5-B589-F91537174D86}" dt="2018-02-12T21:10:31.735" v="0"/>
          <ac:spMkLst>
            <pc:docMk/>
            <pc:sldMk cId="0" sldId="295"/>
            <ac:spMk id="196" creationId="{00000000-0000-0000-0000-000000000000}"/>
          </ac:spMkLst>
        </pc:spChg>
        <pc:spChg chg="mod">
          <ac:chgData name="" userId="" providerId="" clId="Web-{2DD32309-39FB-49D5-B589-F91537174D86}" dt="2018-02-12T21:10:31.735" v="0"/>
          <ac:spMkLst>
            <pc:docMk/>
            <pc:sldMk cId="0" sldId="295"/>
            <ac:spMk id="197" creationId="{00000000-0000-0000-0000-000000000000}"/>
          </ac:spMkLst>
        </pc:spChg>
        <pc:spChg chg="mod">
          <ac:chgData name="" userId="" providerId="" clId="Web-{2DD32309-39FB-49D5-B589-F91537174D86}" dt="2018-02-12T21:10:31.735" v="0"/>
          <ac:spMkLst>
            <pc:docMk/>
            <pc:sldMk cId="0" sldId="295"/>
            <ac:spMk id="198" creationId="{00000000-0000-0000-0000-000000000000}"/>
          </ac:spMkLst>
        </pc:spChg>
        <pc:spChg chg="mod">
          <ac:chgData name="" userId="" providerId="" clId="Web-{2DD32309-39FB-49D5-B589-F91537174D86}" dt="2018-02-12T21:10:31.735" v="0"/>
          <ac:spMkLst>
            <pc:docMk/>
            <pc:sldMk cId="0" sldId="295"/>
            <ac:spMk id="199" creationId="{00000000-0000-0000-0000-000000000000}"/>
          </ac:spMkLst>
        </pc:spChg>
        <pc:spChg chg="mod">
          <ac:chgData name="" userId="" providerId="" clId="Web-{2DD32309-39FB-49D5-B589-F91537174D86}" dt="2018-02-12T21:10:31.735" v="0"/>
          <ac:spMkLst>
            <pc:docMk/>
            <pc:sldMk cId="0" sldId="295"/>
            <ac:spMk id="200" creationId="{00000000-0000-0000-0000-000000000000}"/>
          </ac:spMkLst>
        </pc:spChg>
        <pc:spChg chg="mod">
          <ac:chgData name="" userId="" providerId="" clId="Web-{2DD32309-39FB-49D5-B589-F91537174D86}" dt="2018-02-12T21:10:31.735" v="0"/>
          <ac:spMkLst>
            <pc:docMk/>
            <pc:sldMk cId="0" sldId="295"/>
            <ac:spMk id="201" creationId="{00000000-0000-0000-0000-000000000000}"/>
          </ac:spMkLst>
        </pc:spChg>
        <pc:spChg chg="mod">
          <ac:chgData name="" userId="" providerId="" clId="Web-{2DD32309-39FB-49D5-B589-F91537174D86}" dt="2018-02-12T21:10:31.735" v="0"/>
          <ac:spMkLst>
            <pc:docMk/>
            <pc:sldMk cId="0" sldId="295"/>
            <ac:spMk id="202" creationId="{00000000-0000-0000-0000-000000000000}"/>
          </ac:spMkLst>
        </pc:spChg>
        <pc:spChg chg="mod">
          <ac:chgData name="" userId="" providerId="" clId="Web-{2DD32309-39FB-49D5-B589-F91537174D86}" dt="2018-02-12T21:10:31.735" v="0"/>
          <ac:spMkLst>
            <pc:docMk/>
            <pc:sldMk cId="0" sldId="295"/>
            <ac:spMk id="203" creationId="{00000000-0000-0000-0000-000000000000}"/>
          </ac:spMkLst>
        </pc:spChg>
        <pc:spChg chg="mod">
          <ac:chgData name="" userId="" providerId="" clId="Web-{2DD32309-39FB-49D5-B589-F91537174D86}" dt="2018-02-12T21:10:31.735" v="0"/>
          <ac:spMkLst>
            <pc:docMk/>
            <pc:sldMk cId="0" sldId="295"/>
            <ac:spMk id="204" creationId="{00000000-0000-0000-0000-000000000000}"/>
          </ac:spMkLst>
        </pc:spChg>
        <pc:spChg chg="mod">
          <ac:chgData name="" userId="" providerId="" clId="Web-{2DD32309-39FB-49D5-B589-F91537174D86}" dt="2018-02-12T21:10:31.735" v="0"/>
          <ac:spMkLst>
            <pc:docMk/>
            <pc:sldMk cId="0" sldId="295"/>
            <ac:spMk id="214" creationId="{00000000-0000-0000-0000-000000000000}"/>
          </ac:spMkLst>
        </pc:spChg>
        <pc:grpChg chg="mod">
          <ac:chgData name="" userId="" providerId="" clId="Web-{2DD32309-39FB-49D5-B589-F91537174D86}" dt="2018-02-12T21:10:31.735" v="0"/>
          <ac:grpSpMkLst>
            <pc:docMk/>
            <pc:sldMk cId="0" sldId="295"/>
            <ac:grpSpMk id="2" creationId="{00000000-0000-0000-0000-000000000000}"/>
          </ac:grpSpMkLst>
        </pc:grpChg>
        <pc:grpChg chg="mod">
          <ac:chgData name="" userId="" providerId="" clId="Web-{2DD32309-39FB-49D5-B589-F91537174D86}" dt="2018-02-12T21:10:31.735" v="0"/>
          <ac:grpSpMkLst>
            <pc:docMk/>
            <pc:sldMk cId="0" sldId="295"/>
            <ac:grpSpMk id="8" creationId="{00000000-0000-0000-0000-000000000000}"/>
          </ac:grpSpMkLst>
        </pc:grpChg>
      </pc:sldChg>
      <pc:sldMasterChg chg="modSp modSldLayout">
        <pc:chgData name="" userId="" providerId="" clId="Web-{2DD32309-39FB-49D5-B589-F91537174D86}" dt="2018-02-12T21:10:31.735" v="0"/>
        <pc:sldMasterMkLst>
          <pc:docMk/>
          <pc:sldMasterMk cId="0" sldId="2147483655"/>
        </pc:sldMasterMkLst>
        <pc:spChg chg="mod">
          <ac:chgData name="" userId="" providerId="" clId="Web-{2DD32309-39FB-49D5-B589-F91537174D86}" dt="2018-02-12T21:10:31.735" v="0"/>
          <ac:spMkLst>
            <pc:docMk/>
            <pc:sldMasterMk cId="0" sldId="2147483655"/>
            <ac:spMk id="1026" creationId="{00000000-0000-0000-0000-000000000000}"/>
          </ac:spMkLst>
        </pc:spChg>
        <pc:spChg chg="mod">
          <ac:chgData name="" userId="" providerId="" clId="Web-{2DD32309-39FB-49D5-B589-F91537174D86}" dt="2018-02-12T21:10:31.735" v="0"/>
          <ac:spMkLst>
            <pc:docMk/>
            <pc:sldMasterMk cId="0" sldId="2147483655"/>
            <ac:spMk id="1027" creationId="{00000000-0000-0000-0000-000000000000}"/>
          </ac:spMkLst>
        </pc:spChg>
        <pc:spChg chg="mod">
          <ac:chgData name="" userId="" providerId="" clId="Web-{2DD32309-39FB-49D5-B589-F91537174D86}" dt="2018-02-12T21:10:31.735" v="0"/>
          <ac:spMkLst>
            <pc:docMk/>
            <pc:sldMasterMk cId="0" sldId="2147483655"/>
            <ac:spMk id="56324" creationId="{00000000-0000-0000-0000-000000000000}"/>
          </ac:spMkLst>
        </pc:spChg>
        <pc:spChg chg="mod">
          <ac:chgData name="" userId="" providerId="" clId="Web-{2DD32309-39FB-49D5-B589-F91537174D86}" dt="2018-02-12T21:10:31.735" v="0"/>
          <ac:spMkLst>
            <pc:docMk/>
            <pc:sldMasterMk cId="0" sldId="2147483655"/>
            <ac:spMk id="56325" creationId="{00000000-0000-0000-0000-000000000000}"/>
          </ac:spMkLst>
        </pc:spChg>
        <pc:spChg chg="mod">
          <ac:chgData name="" userId="" providerId="" clId="Web-{2DD32309-39FB-49D5-B589-F91537174D86}" dt="2018-02-12T21:10:31.735" v="0"/>
          <ac:spMkLst>
            <pc:docMk/>
            <pc:sldMasterMk cId="0" sldId="2147483655"/>
            <ac:spMk id="56326" creationId="{00000000-0000-0000-0000-000000000000}"/>
          </ac:spMkLst>
        </pc:spChg>
        <pc:spChg chg="mod">
          <ac:chgData name="" userId="" providerId="" clId="Web-{2DD32309-39FB-49D5-B589-F91537174D86}" dt="2018-02-12T21:10:31.735" v="0"/>
          <ac:spMkLst>
            <pc:docMk/>
            <pc:sldMasterMk cId="0" sldId="2147483655"/>
            <ac:spMk id="56329" creationId="{00000000-0000-0000-0000-000000000000}"/>
          </ac:spMkLst>
        </pc:spChg>
        <pc:spChg chg="mod">
          <ac:chgData name="" userId="" providerId="" clId="Web-{2DD32309-39FB-49D5-B589-F91537174D86}" dt="2018-02-12T21:10:31.735" v="0"/>
          <ac:spMkLst>
            <pc:docMk/>
            <pc:sldMasterMk cId="0" sldId="2147483655"/>
            <ac:spMk id="56330" creationId="{00000000-0000-0000-0000-000000000000}"/>
          </ac:spMkLst>
        </pc:spChg>
        <pc:spChg chg="mod">
          <ac:chgData name="" userId="" providerId="" clId="Web-{2DD32309-39FB-49D5-B589-F91537174D86}" dt="2018-02-12T21:10:31.735" v="0"/>
          <ac:spMkLst>
            <pc:docMk/>
            <pc:sldMasterMk cId="0" sldId="2147483655"/>
            <ac:spMk id="56331" creationId="{00000000-0000-0000-0000-000000000000}"/>
          </ac:spMkLst>
        </pc:spChg>
        <pc:spChg chg="mod">
          <ac:chgData name="" userId="" providerId="" clId="Web-{2DD32309-39FB-49D5-B589-F91537174D86}" dt="2018-02-12T21:10:31.735" v="0"/>
          <ac:spMkLst>
            <pc:docMk/>
            <pc:sldMasterMk cId="0" sldId="2147483655"/>
            <ac:spMk id="56332" creationId="{00000000-0000-0000-0000-000000000000}"/>
          </ac:spMkLst>
        </pc:spChg>
        <pc:grpChg chg="mod">
          <ac:chgData name="" userId="" providerId="" clId="Web-{2DD32309-39FB-49D5-B589-F91537174D86}" dt="2018-02-12T21:10:31.735" v="0"/>
          <ac:grpSpMkLst>
            <pc:docMk/>
            <pc:sldMasterMk cId="0" sldId="2147483655"/>
            <ac:grpSpMk id="1031" creationId="{00000000-0000-0000-0000-000000000000}"/>
          </ac:grpSpMkLst>
        </pc:grpChg>
        <pc:sldLayoutChg chg="modSp">
          <pc:chgData name="" userId="" providerId="" clId="Web-{2DD32309-39FB-49D5-B589-F91537174D86}" dt="2018-02-12T21:10:31.735" v="0"/>
          <pc:sldLayoutMkLst>
            <pc:docMk/>
            <pc:sldMasterMk cId="0" sldId="2147483655"/>
            <pc:sldLayoutMk cId="0" sldId="2147483837"/>
          </pc:sldLayoutMkLst>
          <pc:spChg chg="mod">
            <ac:chgData name="" userId="" providerId="" clId="Web-{2DD32309-39FB-49D5-B589-F91537174D86}" dt="2018-02-12T21:10:31.735" v="0"/>
            <ac:spMkLst>
              <pc:docMk/>
              <pc:sldMasterMk cId="0" sldId="2147483655"/>
              <pc:sldLayoutMk cId="0" sldId="2147483837"/>
              <ac:spMk id="2" creationId="{00000000-0000-0000-0000-000000000000}"/>
            </ac:spMkLst>
          </pc:spChg>
          <pc:spChg chg="mod">
            <ac:chgData name="" userId="" providerId="" clId="Web-{2DD32309-39FB-49D5-B589-F91537174D86}" dt="2018-02-12T21:10:31.735" v="0"/>
            <ac:spMkLst>
              <pc:docMk/>
              <pc:sldMasterMk cId="0" sldId="2147483655"/>
              <pc:sldLayoutMk cId="0" sldId="2147483837"/>
              <ac:spMk id="3" creationId="{00000000-0000-0000-0000-000000000000}"/>
            </ac:spMkLst>
          </pc:spChg>
        </pc:sldLayoutChg>
        <pc:sldLayoutChg chg="modSp">
          <pc:chgData name="" userId="" providerId="" clId="Web-{2DD32309-39FB-49D5-B589-F91537174D86}" dt="2018-02-12T21:10:31.735" v="0"/>
          <pc:sldLayoutMkLst>
            <pc:docMk/>
            <pc:sldMasterMk cId="0" sldId="2147483655"/>
            <pc:sldLayoutMk cId="0" sldId="2147483838"/>
          </pc:sldLayoutMkLst>
          <pc:spChg chg="mod">
            <ac:chgData name="" userId="" providerId="" clId="Web-{2DD32309-39FB-49D5-B589-F91537174D86}" dt="2018-02-12T21:10:31.735" v="0"/>
            <ac:spMkLst>
              <pc:docMk/>
              <pc:sldMasterMk cId="0" sldId="2147483655"/>
              <pc:sldLayoutMk cId="0" sldId="2147483838"/>
              <ac:spMk id="3" creationId="{00000000-0000-0000-0000-000000000000}"/>
            </ac:spMkLst>
          </pc:spChg>
          <pc:spChg chg="mod">
            <ac:chgData name="" userId="" providerId="" clId="Web-{2DD32309-39FB-49D5-B589-F91537174D86}" dt="2018-02-12T21:10:31.735" v="0"/>
            <ac:spMkLst>
              <pc:docMk/>
              <pc:sldMasterMk cId="0" sldId="2147483655"/>
              <pc:sldLayoutMk cId="0" sldId="2147483838"/>
              <ac:spMk id="4" creationId="{00000000-0000-0000-0000-000000000000}"/>
            </ac:spMkLst>
          </pc:spChg>
        </pc:sldLayoutChg>
        <pc:sldLayoutChg chg="modSp">
          <pc:chgData name="" userId="" providerId="" clId="Web-{2DD32309-39FB-49D5-B589-F91537174D86}" dt="2018-02-12T21:10:31.735" v="0"/>
          <pc:sldLayoutMkLst>
            <pc:docMk/>
            <pc:sldMasterMk cId="0" sldId="2147483655"/>
            <pc:sldLayoutMk cId="0" sldId="2147483839"/>
          </pc:sldLayoutMkLst>
          <pc:spChg chg="mod">
            <ac:chgData name="" userId="" providerId="" clId="Web-{2DD32309-39FB-49D5-B589-F91537174D86}" dt="2018-02-12T21:10:31.735" v="0"/>
            <ac:spMkLst>
              <pc:docMk/>
              <pc:sldMasterMk cId="0" sldId="2147483655"/>
              <pc:sldLayoutMk cId="0" sldId="2147483839"/>
              <ac:spMk id="2" creationId="{00000000-0000-0000-0000-000000000000}"/>
            </ac:spMkLst>
          </pc:spChg>
          <pc:spChg chg="mod">
            <ac:chgData name="" userId="" providerId="" clId="Web-{2DD32309-39FB-49D5-B589-F91537174D86}" dt="2018-02-12T21:10:31.735" v="0"/>
            <ac:spMkLst>
              <pc:docMk/>
              <pc:sldMasterMk cId="0" sldId="2147483655"/>
              <pc:sldLayoutMk cId="0" sldId="2147483839"/>
              <ac:spMk id="3" creationId="{00000000-0000-0000-0000-000000000000}"/>
            </ac:spMkLst>
          </pc:spChg>
          <pc:spChg chg="mod">
            <ac:chgData name="" userId="" providerId="" clId="Web-{2DD32309-39FB-49D5-B589-F91537174D86}" dt="2018-02-12T21:10:31.735" v="0"/>
            <ac:spMkLst>
              <pc:docMk/>
              <pc:sldMasterMk cId="0" sldId="2147483655"/>
              <pc:sldLayoutMk cId="0" sldId="2147483839"/>
              <ac:spMk id="4" creationId="{00000000-0000-0000-0000-000000000000}"/>
            </ac:spMkLst>
          </pc:spChg>
          <pc:spChg chg="mod">
            <ac:chgData name="" userId="" providerId="" clId="Web-{2DD32309-39FB-49D5-B589-F91537174D86}" dt="2018-02-12T21:10:31.735" v="0"/>
            <ac:spMkLst>
              <pc:docMk/>
              <pc:sldMasterMk cId="0" sldId="2147483655"/>
              <pc:sldLayoutMk cId="0" sldId="2147483839"/>
              <ac:spMk id="5" creationId="{00000000-0000-0000-0000-000000000000}"/>
            </ac:spMkLst>
          </pc:spChg>
          <pc:spChg chg="mod">
            <ac:chgData name="" userId="" providerId="" clId="Web-{2DD32309-39FB-49D5-B589-F91537174D86}" dt="2018-02-12T21:10:31.735" v="0"/>
            <ac:spMkLst>
              <pc:docMk/>
              <pc:sldMasterMk cId="0" sldId="2147483655"/>
              <pc:sldLayoutMk cId="0" sldId="2147483839"/>
              <ac:spMk id="6" creationId="{00000000-0000-0000-0000-000000000000}"/>
            </ac:spMkLst>
          </pc:spChg>
        </pc:sldLayoutChg>
        <pc:sldLayoutChg chg="modSp">
          <pc:chgData name="" userId="" providerId="" clId="Web-{2DD32309-39FB-49D5-B589-F91537174D86}" dt="2018-02-12T21:10:31.735" v="0"/>
          <pc:sldLayoutMkLst>
            <pc:docMk/>
            <pc:sldMasterMk cId="0" sldId="2147483655"/>
            <pc:sldLayoutMk cId="0" sldId="2147483842"/>
          </pc:sldLayoutMkLst>
          <pc:spChg chg="mod">
            <ac:chgData name="" userId="" providerId="" clId="Web-{2DD32309-39FB-49D5-B589-F91537174D86}" dt="2018-02-12T21:10:31.735" v="0"/>
            <ac:spMkLst>
              <pc:docMk/>
              <pc:sldMasterMk cId="0" sldId="2147483655"/>
              <pc:sldLayoutMk cId="0" sldId="2147483842"/>
              <ac:spMk id="2" creationId="{00000000-0000-0000-0000-000000000000}"/>
            </ac:spMkLst>
          </pc:spChg>
          <pc:spChg chg="mod">
            <ac:chgData name="" userId="" providerId="" clId="Web-{2DD32309-39FB-49D5-B589-F91537174D86}" dt="2018-02-12T21:10:31.735" v="0"/>
            <ac:spMkLst>
              <pc:docMk/>
              <pc:sldMasterMk cId="0" sldId="2147483655"/>
              <pc:sldLayoutMk cId="0" sldId="2147483842"/>
              <ac:spMk id="3" creationId="{00000000-0000-0000-0000-000000000000}"/>
            </ac:spMkLst>
          </pc:spChg>
          <pc:spChg chg="mod">
            <ac:chgData name="" userId="" providerId="" clId="Web-{2DD32309-39FB-49D5-B589-F91537174D86}" dt="2018-02-12T21:10:31.735" v="0"/>
            <ac:spMkLst>
              <pc:docMk/>
              <pc:sldMasterMk cId="0" sldId="2147483655"/>
              <pc:sldLayoutMk cId="0" sldId="2147483842"/>
              <ac:spMk id="4" creationId="{00000000-0000-0000-0000-000000000000}"/>
            </ac:spMkLst>
          </pc:spChg>
        </pc:sldLayoutChg>
        <pc:sldLayoutChg chg="modSp">
          <pc:chgData name="" userId="" providerId="" clId="Web-{2DD32309-39FB-49D5-B589-F91537174D86}" dt="2018-02-12T21:10:31.735" v="0"/>
          <pc:sldLayoutMkLst>
            <pc:docMk/>
            <pc:sldMasterMk cId="0" sldId="2147483655"/>
            <pc:sldLayoutMk cId="0" sldId="2147483843"/>
          </pc:sldLayoutMkLst>
          <pc:spChg chg="mod">
            <ac:chgData name="" userId="" providerId="" clId="Web-{2DD32309-39FB-49D5-B589-F91537174D86}" dt="2018-02-12T21:10:31.735" v="0"/>
            <ac:spMkLst>
              <pc:docMk/>
              <pc:sldMasterMk cId="0" sldId="2147483655"/>
              <pc:sldLayoutMk cId="0" sldId="2147483843"/>
              <ac:spMk id="2" creationId="{00000000-0000-0000-0000-000000000000}"/>
            </ac:spMkLst>
          </pc:spChg>
          <pc:spChg chg="mod">
            <ac:chgData name="" userId="" providerId="" clId="Web-{2DD32309-39FB-49D5-B589-F91537174D86}" dt="2018-02-12T21:10:31.735" v="0"/>
            <ac:spMkLst>
              <pc:docMk/>
              <pc:sldMasterMk cId="0" sldId="2147483655"/>
              <pc:sldLayoutMk cId="0" sldId="2147483843"/>
              <ac:spMk id="3" creationId="{00000000-0000-0000-0000-000000000000}"/>
            </ac:spMkLst>
          </pc:spChg>
          <pc:spChg chg="mod">
            <ac:chgData name="" userId="" providerId="" clId="Web-{2DD32309-39FB-49D5-B589-F91537174D86}" dt="2018-02-12T21:10:31.735" v="0"/>
            <ac:spMkLst>
              <pc:docMk/>
              <pc:sldMasterMk cId="0" sldId="2147483655"/>
              <pc:sldLayoutMk cId="0" sldId="2147483843"/>
              <ac:spMk id="4" creationId="{00000000-0000-0000-0000-000000000000}"/>
            </ac:spMkLst>
          </pc:spChg>
        </pc:sldLayoutChg>
        <pc:sldLayoutChg chg="modSp">
          <pc:chgData name="" userId="" providerId="" clId="Web-{2DD32309-39FB-49D5-B589-F91537174D86}" dt="2018-02-12T21:10:31.735" v="0"/>
          <pc:sldLayoutMkLst>
            <pc:docMk/>
            <pc:sldMasterMk cId="0" sldId="2147483655"/>
            <pc:sldLayoutMk cId="0" sldId="2147483845"/>
          </pc:sldLayoutMkLst>
          <pc:spChg chg="mod">
            <ac:chgData name="" userId="" providerId="" clId="Web-{2DD32309-39FB-49D5-B589-F91537174D86}" dt="2018-02-12T21:10:31.735" v="0"/>
            <ac:spMkLst>
              <pc:docMk/>
              <pc:sldMasterMk cId="0" sldId="2147483655"/>
              <pc:sldLayoutMk cId="0" sldId="2147483845"/>
              <ac:spMk id="2" creationId="{00000000-0000-0000-0000-000000000000}"/>
            </ac:spMkLst>
          </pc:spChg>
          <pc:spChg chg="mod">
            <ac:chgData name="" userId="" providerId="" clId="Web-{2DD32309-39FB-49D5-B589-F91537174D86}" dt="2018-02-12T21:10:31.735" v="0"/>
            <ac:spMkLst>
              <pc:docMk/>
              <pc:sldMasterMk cId="0" sldId="2147483655"/>
              <pc:sldLayoutMk cId="0" sldId="2147483845"/>
              <ac:spMk id="3" creationId="{00000000-0000-0000-0000-000000000000}"/>
            </ac:spMkLst>
          </pc:spChg>
        </pc:sldLayoutChg>
        <pc:sldLayoutChg chg="modSp">
          <pc:chgData name="" userId="" providerId="" clId="Web-{2DD32309-39FB-49D5-B589-F91537174D86}" dt="2018-02-12T21:10:31.735" v="0"/>
          <pc:sldLayoutMkLst>
            <pc:docMk/>
            <pc:sldMasterMk cId="0" sldId="2147483655"/>
            <pc:sldLayoutMk cId="0" sldId="2147483846"/>
          </pc:sldLayoutMkLst>
          <pc:spChg chg="mod">
            <ac:chgData name="" userId="" providerId="" clId="Web-{2DD32309-39FB-49D5-B589-F91537174D86}" dt="2018-02-12T21:10:31.735" v="0"/>
            <ac:spMkLst>
              <pc:docMk/>
              <pc:sldMasterMk cId="0" sldId="2147483655"/>
              <pc:sldLayoutMk cId="0" sldId="2147483846"/>
              <ac:spMk id="4" creationId="{00000000-0000-0000-0000-000000000000}"/>
            </ac:spMkLst>
          </pc:spChg>
          <pc:spChg chg="mod">
            <ac:chgData name="" userId="" providerId="" clId="Web-{2DD32309-39FB-49D5-B589-F91537174D86}" dt="2018-02-12T21:10:31.735" v="0"/>
            <ac:spMkLst>
              <pc:docMk/>
              <pc:sldMasterMk cId="0" sldId="2147483655"/>
              <pc:sldLayoutMk cId="0" sldId="2147483846"/>
              <ac:spMk id="6" creationId="{00000000-0000-0000-0000-000000000000}"/>
            </ac:spMkLst>
          </pc:spChg>
          <pc:spChg chg="mod">
            <ac:chgData name="" userId="" providerId="" clId="Web-{2DD32309-39FB-49D5-B589-F91537174D86}" dt="2018-02-12T21:10:31.735" v="0"/>
            <ac:spMkLst>
              <pc:docMk/>
              <pc:sldMasterMk cId="0" sldId="2147483655"/>
              <pc:sldLayoutMk cId="0" sldId="2147483846"/>
              <ac:spMk id="7" creationId="{00000000-0000-0000-0000-000000000000}"/>
            </ac:spMkLst>
          </pc:spChg>
          <pc:spChg chg="mod">
            <ac:chgData name="" userId="" providerId="" clId="Web-{2DD32309-39FB-49D5-B589-F91537174D86}" dt="2018-02-12T21:10:31.735" v="0"/>
            <ac:spMkLst>
              <pc:docMk/>
              <pc:sldMasterMk cId="0" sldId="2147483655"/>
              <pc:sldLayoutMk cId="0" sldId="2147483846"/>
              <ac:spMk id="8" creationId="{00000000-0000-0000-0000-000000000000}"/>
            </ac:spMkLst>
          </pc:spChg>
          <pc:spChg chg="mod">
            <ac:chgData name="" userId="" providerId="" clId="Web-{2DD32309-39FB-49D5-B589-F91537174D86}" dt="2018-02-12T21:10:31.735" v="0"/>
            <ac:spMkLst>
              <pc:docMk/>
              <pc:sldMasterMk cId="0" sldId="2147483655"/>
              <pc:sldLayoutMk cId="0" sldId="2147483846"/>
              <ac:spMk id="9" creationId="{00000000-0000-0000-0000-000000000000}"/>
            </ac:spMkLst>
          </pc:spChg>
          <pc:spChg chg="mod">
            <ac:chgData name="" userId="" providerId="" clId="Web-{2DD32309-39FB-49D5-B589-F91537174D86}" dt="2018-02-12T21:10:31.735" v="0"/>
            <ac:spMkLst>
              <pc:docMk/>
              <pc:sldMasterMk cId="0" sldId="2147483655"/>
              <pc:sldLayoutMk cId="0" sldId="2147483846"/>
              <ac:spMk id="11" creationId="{00000000-0000-0000-0000-000000000000}"/>
            </ac:spMkLst>
          </pc:spChg>
          <pc:spChg chg="mod">
            <ac:chgData name="" userId="" providerId="" clId="Web-{2DD32309-39FB-49D5-B589-F91537174D86}" dt="2018-02-12T21:10:31.735" v="0"/>
            <ac:spMkLst>
              <pc:docMk/>
              <pc:sldMasterMk cId="0" sldId="2147483655"/>
              <pc:sldLayoutMk cId="0" sldId="2147483846"/>
              <ac:spMk id="12" creationId="{00000000-0000-0000-0000-000000000000}"/>
            </ac:spMkLst>
          </pc:spChg>
          <pc:spChg chg="mod">
            <ac:chgData name="" userId="" providerId="" clId="Web-{2DD32309-39FB-49D5-B589-F91537174D86}" dt="2018-02-12T21:10:31.735" v="0"/>
            <ac:spMkLst>
              <pc:docMk/>
              <pc:sldMasterMk cId="0" sldId="2147483655"/>
              <pc:sldLayoutMk cId="0" sldId="2147483846"/>
              <ac:spMk id="14" creationId="{00000000-0000-0000-0000-000000000000}"/>
            </ac:spMkLst>
          </pc:spChg>
          <pc:spChg chg="mod">
            <ac:chgData name="" userId="" providerId="" clId="Web-{2DD32309-39FB-49D5-B589-F91537174D86}" dt="2018-02-12T21:10:31.735" v="0"/>
            <ac:spMkLst>
              <pc:docMk/>
              <pc:sldMasterMk cId="0" sldId="2147483655"/>
              <pc:sldLayoutMk cId="0" sldId="2147483846"/>
              <ac:spMk id="57347" creationId="{00000000-0000-0000-0000-000000000000}"/>
            </ac:spMkLst>
          </pc:spChg>
          <pc:spChg chg="mod">
            <ac:chgData name="" userId="" providerId="" clId="Web-{2DD32309-39FB-49D5-B589-F91537174D86}" dt="2018-02-12T21:10:31.735" v="0"/>
            <ac:spMkLst>
              <pc:docMk/>
              <pc:sldMasterMk cId="0" sldId="2147483655"/>
              <pc:sldLayoutMk cId="0" sldId="2147483846"/>
              <ac:spMk id="57348" creationId="{00000000-0000-0000-0000-000000000000}"/>
            </ac:spMkLst>
          </pc:spChg>
          <pc:grpChg chg="mod">
            <ac:chgData name="" userId="" providerId="" clId="Web-{2DD32309-39FB-49D5-B589-F91537174D86}" dt="2018-02-12T21:10:31.735" v="0"/>
            <ac:grpSpMkLst>
              <pc:docMk/>
              <pc:sldMasterMk cId="0" sldId="2147483655"/>
              <pc:sldLayoutMk cId="0" sldId="2147483846"/>
              <ac:grpSpMk id="5" creationId="{00000000-0000-0000-0000-000000000000}"/>
            </ac:grpSpMkLst>
          </pc:gr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3971925"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i="1">
                <a:latin typeface="Calibri" pitchFamily="34" charset="0"/>
                <a:ea typeface="+mn-ea"/>
              </a:defRPr>
            </a:lvl1pPr>
          </a:lstStyle>
          <a:p>
            <a:pPr>
              <a:defRPr/>
            </a:pPr>
            <a:r>
              <a:rPr lang="en-US"/>
              <a:t>Presentation</a:t>
            </a:r>
          </a:p>
          <a:p>
            <a:pPr>
              <a:defRPr/>
            </a:pPr>
            <a:r>
              <a:rPr lang="en-US"/>
              <a:t>Types and Categories of Range Plants.ppt</a:t>
            </a:r>
          </a:p>
        </p:txBody>
      </p:sp>
      <p:sp>
        <p:nvSpPr>
          <p:cNvPr id="4" name="Footer Placeholder 3"/>
          <p:cNvSpPr>
            <a:spLocks noGrp="1"/>
          </p:cNvSpPr>
          <p:nvPr>
            <p:ph type="ftr" sz="quarter" idx="2"/>
          </p:nvPr>
        </p:nvSpPr>
        <p:spPr bwMode="auto">
          <a:xfrm>
            <a:off x="3971925"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sz="1200">
                <a:latin typeface="+mj-lt"/>
                <a:ea typeface="+mn-ea"/>
              </a:defRPr>
            </a:lvl1pPr>
          </a:lstStyle>
          <a:p>
            <a:pPr>
              <a:defRPr/>
            </a:pPr>
            <a:r>
              <a:rPr lang="en-US"/>
              <a:t>**There are 16 slides in this presentation</a:t>
            </a:r>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eaLnBrk="1" hangingPunct="1">
              <a:defRPr sz="1200">
                <a:latin typeface="Arial" charset="0"/>
                <a:ea typeface="+mn-ea"/>
              </a:defRPr>
            </a:lvl1pPr>
          </a:lstStyle>
          <a:p>
            <a:pPr>
              <a:defRPr/>
            </a:pPr>
            <a:r>
              <a:rPr lang="en-US"/>
              <a:t>Range Plants -- OBJ 2: PPT</a:t>
            </a:r>
          </a:p>
        </p:txBody>
      </p:sp>
      <p:sp>
        <p:nvSpPr>
          <p:cNvPr id="27651" name="Rectangle 3"/>
          <p:cNvSpPr>
            <a:spLocks noGrp="1" noChangeArrowheads="1"/>
          </p:cNvSpPr>
          <p:nvPr>
            <p:ph type="dt"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eaLnBrk="1" hangingPunct="1">
              <a:defRPr sz="1200" smtClean="0">
                <a:latin typeface="Arial" charset="0"/>
              </a:defRPr>
            </a:lvl1pPr>
          </a:lstStyle>
          <a:p>
            <a:pPr>
              <a:defRPr/>
            </a:pPr>
            <a:fld id="{DC408B55-8EDA-437D-B09A-1F9E74E6D761}" type="datetime1">
              <a:rPr lang="en-US"/>
              <a:pPr>
                <a:defRPr/>
              </a:pPr>
              <a:t>2/16/2018</a:t>
            </a:fld>
            <a:endParaRPr lang="en-US"/>
          </a:p>
        </p:txBody>
      </p:sp>
      <p:sp>
        <p:nvSpPr>
          <p:cNvPr id="1946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eaLnBrk="1" hangingPunct="1">
              <a:defRPr sz="1200">
                <a:latin typeface="Arial" charset="0"/>
                <a:ea typeface="+mn-ea"/>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eaLnBrk="1" hangingPunct="1">
              <a:defRPr sz="1200" smtClean="0">
                <a:latin typeface="Arial" charset="0"/>
              </a:defRPr>
            </a:lvl1pPr>
          </a:lstStyle>
          <a:p>
            <a:pPr>
              <a:defRPr/>
            </a:pPr>
            <a:fld id="{F1DA8955-05E5-4B92-B162-26A57930207F}" type="slidenum">
              <a:rPr lang="en-US"/>
              <a:pPr>
                <a:defRPr/>
              </a:pPr>
              <a:t>‹#›</a:t>
            </a:fld>
            <a:endParaRPr lang="en-US"/>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1</a:t>
            </a:fld>
            <a:endParaRPr lang="en-US"/>
          </a:p>
        </p:txBody>
      </p:sp>
      <p:sp>
        <p:nvSpPr>
          <p:cNvPr id="20484" name="Rectangle 2"/>
          <p:cNvSpPr>
            <a:spLocks noGrp="1" noRot="1" noChangeAspect="1" noChangeArrowheads="1" noTextEdit="1"/>
          </p:cNvSpPr>
          <p:nvPr>
            <p:ph type="sldImg"/>
          </p:nvPr>
        </p:nvSpPr>
        <p:spPr>
          <a:xfrm>
            <a:off x="406400" y="696913"/>
            <a:ext cx="6197600" cy="3486150"/>
          </a:xfrm>
          <a:ln/>
        </p:spPr>
      </p:sp>
      <p:sp>
        <p:nvSpPr>
          <p:cNvPr id="20485" name="Rectangle 3"/>
          <p:cNvSpPr>
            <a:spLocks noGrp="1" noChangeArrowheads="1"/>
          </p:cNvSpPr>
          <p:nvPr>
            <p:ph type="body" idx="1"/>
          </p:nvPr>
        </p:nvSpPr>
        <p:spPr>
          <a:noFill/>
          <a:ln/>
        </p:spPr>
        <p:txBody>
          <a:bodyPr/>
          <a:lstStyle/>
          <a:p>
            <a:pPr eaLnBrk="1" hangingPunct="1"/>
            <a:endParaRPr lang="en-US"/>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21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27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30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31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32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33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34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35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36</a:t>
            </a:fld>
            <a:endParaRPr lang="en-US"/>
          </a:p>
        </p:txBody>
      </p:sp>
      <p:sp>
        <p:nvSpPr>
          <p:cNvPr id="20484" name="Rectangle 2"/>
          <p:cNvSpPr>
            <a:spLocks noGrp="1" noRot="1" noChangeAspect="1" noChangeArrowheads="1" noTextEdit="1"/>
          </p:cNvSpPr>
          <p:nvPr>
            <p:ph type="sldImg"/>
          </p:nvPr>
        </p:nvSpPr>
        <p:spPr>
          <a:xfrm>
            <a:off x="406400" y="696913"/>
            <a:ext cx="6197600" cy="3486150"/>
          </a:xfrm>
          <a:ln/>
        </p:spPr>
      </p:sp>
      <p:sp>
        <p:nvSpPr>
          <p:cNvPr id="20485" name="Rectangle 3"/>
          <p:cNvSpPr>
            <a:spLocks noGrp="1" noChangeArrowheads="1"/>
          </p:cNvSpPr>
          <p:nvPr>
            <p:ph type="body" idx="1"/>
          </p:nvPr>
        </p:nvSpPr>
        <p:spPr>
          <a:noFill/>
          <a:ln/>
        </p:spPr>
        <p:txBody>
          <a:bodyPr/>
          <a:lstStyle/>
          <a:p>
            <a:pPr eaLnBrk="1" hangingPunct="1"/>
            <a:endParaRPr lang="en-US"/>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259156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508000" y="990600"/>
            <a:ext cx="101600" cy="5105400"/>
          </a:xfrm>
          <a:prstGeom prst="rect">
            <a:avLst/>
          </a:prstGeom>
          <a:solidFill>
            <a:schemeClr val="bg2"/>
          </a:solidFill>
          <a:ln w="12700">
            <a:noFill/>
            <a:miter lim="800000"/>
            <a:headEnd/>
            <a:tailEnd/>
          </a:ln>
          <a:effectLst/>
        </p:spPr>
        <p:txBody>
          <a:bodyPr wrap="none" anchor="ctr"/>
          <a:lstStyle/>
          <a:p>
            <a:pPr algn="ctr" eaLnBrk="1" hangingPunct="1">
              <a:defRPr/>
            </a:pPr>
            <a:endParaRPr lang="en-US" sz="2400">
              <a:latin typeface="Times New Roman" pitchFamily="18" charset="0"/>
              <a:ea typeface="+mn-ea"/>
            </a:endParaRPr>
          </a:p>
        </p:txBody>
      </p:sp>
      <p:grpSp>
        <p:nvGrpSpPr>
          <p:cNvPr id="5" name="Group 8"/>
          <p:cNvGrpSpPr>
            <a:grpSpLocks/>
          </p:cNvGrpSpPr>
          <p:nvPr/>
        </p:nvGrpSpPr>
        <p:grpSpPr bwMode="auto">
          <a:xfrm>
            <a:off x="508001" y="304800"/>
            <a:ext cx="11188700"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p:spPr>
          <p:txBody>
            <a:bodyPr rot="10800000" wrap="none" anchor="ctr"/>
            <a:lstStyle/>
            <a:p>
              <a:pPr algn="ctr" eaLnBrk="1" hangingPunct="1">
                <a:defRPr/>
              </a:pPr>
              <a:endParaRPr lang="en-US" sz="2400">
                <a:latin typeface="Times New Roman" pitchFamily="18" charset="0"/>
                <a:ea typeface="+mn-ea"/>
              </a:endParaRPr>
            </a:p>
          </p:txBody>
        </p:sp>
        <p:sp>
          <p:nvSpPr>
            <p:cNvPr id="7" name="Rectangle 10"/>
            <p:cNvSpPr>
              <a:spLocks noChangeArrowheads="1"/>
            </p:cNvSpPr>
            <p:nvPr/>
          </p:nvSpPr>
          <p:spPr bwMode="auto">
            <a:xfrm flipV="1">
              <a:off x="240" y="192"/>
              <a:ext cx="5004" cy="288"/>
            </a:xfrm>
            <a:prstGeom prst="rect">
              <a:avLst/>
            </a:prstGeom>
            <a:solidFill>
              <a:schemeClr val="accent2"/>
            </a:solidFill>
            <a:ln w="12700">
              <a:solidFill>
                <a:schemeClr val="tx1"/>
              </a:solidFill>
              <a:miter lim="800000"/>
              <a:headEnd/>
              <a:tailEnd/>
            </a:ln>
            <a:effectLst/>
          </p:spPr>
          <p:txBody>
            <a:bodyPr wrap="none" anchor="ctr"/>
            <a:lstStyle/>
            <a:p>
              <a:pPr algn="ctr" eaLnBrk="1" hangingPunct="1">
                <a:defRPr/>
              </a:pPr>
              <a:endParaRPr lang="en-US" sz="2400">
                <a:latin typeface="Times New Roman" pitchFamily="18" charset="0"/>
                <a:ea typeface="+mn-ea"/>
              </a:endParaRPr>
            </a:p>
          </p:txBody>
        </p:sp>
        <p:sp>
          <p:nvSpPr>
            <p:cNvPr id="8" name="Rectangle 11"/>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p:spPr>
          <p:txBody>
            <a:bodyPr rot="10800000" wrap="none" anchor="ctr"/>
            <a:lstStyle/>
            <a:p>
              <a:pPr algn="ctr" eaLnBrk="1" hangingPunct="1">
                <a:defRPr/>
              </a:pPr>
              <a:endParaRPr lang="en-US" sz="2400">
                <a:latin typeface="Times New Roman" pitchFamily="18" charset="0"/>
                <a:ea typeface="+mn-ea"/>
              </a:endParaRPr>
            </a:p>
          </p:txBody>
        </p:sp>
        <p:sp>
          <p:nvSpPr>
            <p:cNvPr id="9" name="Rectangle 12"/>
            <p:cNvSpPr>
              <a:spLocks noChangeArrowheads="1"/>
            </p:cNvSpPr>
            <p:nvPr/>
          </p:nvSpPr>
          <p:spPr bwMode="auto">
            <a:xfrm flipV="1">
              <a:off x="5242" y="480"/>
              <a:ext cx="282" cy="144"/>
            </a:xfrm>
            <a:prstGeom prst="rect">
              <a:avLst/>
            </a:prstGeom>
            <a:solidFill>
              <a:schemeClr val="accent2"/>
            </a:solidFill>
            <a:ln w="12700">
              <a:solidFill>
                <a:schemeClr val="tx1"/>
              </a:solidFill>
              <a:miter lim="800000"/>
              <a:headEnd/>
              <a:tailEnd/>
            </a:ln>
            <a:effectLst/>
          </p:spPr>
          <p:txBody>
            <a:bodyPr wrap="none" anchor="ctr"/>
            <a:lstStyle/>
            <a:p>
              <a:pPr algn="ctr" eaLnBrk="1" hangingPunct="1">
                <a:defRPr/>
              </a:pPr>
              <a:endParaRPr lang="en-US" sz="2400">
                <a:latin typeface="Times New Roman" pitchFamily="18" charset="0"/>
                <a:ea typeface="+mn-ea"/>
              </a:endParaRPr>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a:effectLst/>
          </p:spPr>
          <p:txBody>
            <a:bodyPr/>
            <a:lstStyle/>
            <a:p>
              <a:pPr>
                <a:defRPr/>
              </a:pPr>
              <a:endParaRPr lang="en-US">
                <a:latin typeface="Times New Roman" pitchFamily="18" charset="0"/>
                <a:ea typeface="+mn-ea"/>
              </a:endParaRPr>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ffectLst/>
          </p:spPr>
          <p:txBody>
            <a:bodyPr wrap="none" anchor="ctr"/>
            <a:lstStyle/>
            <a:p>
              <a:pPr algn="ctr" eaLnBrk="1" hangingPunct="1">
                <a:defRPr/>
              </a:pPr>
              <a:endParaRPr lang="en-US" sz="2400">
                <a:latin typeface="Times New Roman" pitchFamily="18" charset="0"/>
                <a:ea typeface="+mn-ea"/>
              </a:endParaRPr>
            </a:p>
          </p:txBody>
        </p:sp>
      </p:grpSp>
      <p:sp>
        <p:nvSpPr>
          <p:cNvPr id="57347" name="Rectangle 3"/>
          <p:cNvSpPr>
            <a:spLocks noGrp="1" noChangeArrowheads="1"/>
          </p:cNvSpPr>
          <p:nvPr>
            <p:ph type="ctrTitle"/>
          </p:nvPr>
        </p:nvSpPr>
        <p:spPr>
          <a:xfrm>
            <a:off x="1016000" y="1371600"/>
            <a:ext cx="10261600" cy="2057400"/>
          </a:xfrm>
        </p:spPr>
        <p:txBody>
          <a:bodyPr/>
          <a:lstStyle>
            <a:lvl1pPr>
              <a:defRPr sz="5400"/>
            </a:lvl1pPr>
          </a:lstStyle>
          <a:p>
            <a:r>
              <a:rPr lang="en-US"/>
              <a:t>Click to edit Master title style</a:t>
            </a:r>
          </a:p>
        </p:txBody>
      </p:sp>
      <p:sp>
        <p:nvSpPr>
          <p:cNvPr id="57348" name="Rectangle 4"/>
          <p:cNvSpPr>
            <a:spLocks noGrp="1" noChangeArrowheads="1"/>
          </p:cNvSpPr>
          <p:nvPr>
            <p:ph type="subTitle" idx="1"/>
          </p:nvPr>
        </p:nvSpPr>
        <p:spPr>
          <a:xfrm>
            <a:off x="1016000" y="3765550"/>
            <a:ext cx="10261600" cy="2057400"/>
          </a:xfrm>
        </p:spPr>
        <p:txBody>
          <a:bodyPr/>
          <a:lstStyle>
            <a:lvl1pPr marL="0" indent="0">
              <a:buFont typeface="Wingdings" pitchFamily="2" charset="2"/>
              <a:buNone/>
              <a:defRPr sz="2800">
                <a:latin typeface="Arial" charset="0"/>
              </a:defRPr>
            </a:lvl1pPr>
          </a:lstStyle>
          <a:p>
            <a:r>
              <a:rPr lang="en-US"/>
              <a:t>Click to edit Master subtitle style</a:t>
            </a:r>
          </a:p>
        </p:txBody>
      </p:sp>
      <p:sp>
        <p:nvSpPr>
          <p:cNvPr id="12" name="Rectangle 5"/>
          <p:cNvSpPr>
            <a:spLocks noGrp="1" noChangeArrowheads="1"/>
          </p:cNvSpPr>
          <p:nvPr>
            <p:ph type="dt" sz="half" idx="10"/>
          </p:nvPr>
        </p:nvSpPr>
        <p:spPr>
          <a:xfrm>
            <a:off x="609600" y="6248400"/>
            <a:ext cx="2844800" cy="457200"/>
          </a:xfrm>
        </p:spPr>
        <p:txBody>
          <a:bodyPr/>
          <a:lstStyle>
            <a:lvl1pPr>
              <a:defRPr smtClean="0"/>
            </a:lvl1pPr>
          </a:lstStyle>
          <a:p>
            <a:pPr>
              <a:defRPr/>
            </a:pPr>
            <a:fld id="{50043F6F-D2F2-4F8C-9DF7-B731A372B1C4}" type="datetime1">
              <a:rPr lang="en-US"/>
              <a:pPr>
                <a:defRPr/>
              </a:pPr>
              <a:t>2/16/2018</a:t>
            </a:fld>
            <a:endParaRPr lang="en-US"/>
          </a:p>
        </p:txBody>
      </p:sp>
      <p:sp>
        <p:nvSpPr>
          <p:cNvPr id="13" name="Rectangle 6"/>
          <p:cNvSpPr>
            <a:spLocks noGrp="1" noChangeArrowheads="1"/>
          </p:cNvSpPr>
          <p:nvPr>
            <p:ph type="ftr" sz="quarter" idx="11"/>
          </p:nvPr>
        </p:nvSpPr>
        <p:spPr/>
        <p:txBody>
          <a:bodyPr/>
          <a:lstStyle>
            <a:lvl1pPr>
              <a:defRPr/>
            </a:lvl1pPr>
          </a:lstStyle>
          <a:p>
            <a:pPr>
              <a:defRPr/>
            </a:pPr>
            <a:endParaRPr lang="en-US"/>
          </a:p>
        </p:txBody>
      </p:sp>
      <p:sp>
        <p:nvSpPr>
          <p:cNvPr id="14" name="Rectangle 7"/>
          <p:cNvSpPr>
            <a:spLocks noGrp="1" noChangeArrowheads="1"/>
          </p:cNvSpPr>
          <p:nvPr>
            <p:ph type="sldNum" sz="quarter" idx="12"/>
          </p:nvPr>
        </p:nvSpPr>
        <p:spPr>
          <a:xfrm>
            <a:off x="8737600" y="6248400"/>
            <a:ext cx="2844800" cy="457200"/>
          </a:xfrm>
        </p:spPr>
        <p:txBody>
          <a:bodyPr/>
          <a:lstStyle>
            <a:lvl1pPr>
              <a:defRPr b="1" smtClean="0"/>
            </a:lvl1pPr>
          </a:lstStyle>
          <a:p>
            <a:pPr>
              <a:defRPr/>
            </a:pPr>
            <a:fld id="{9B30B835-87EC-4713-B44A-A7444A0D3F31}"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lumMod val="75000"/>
                  </a:schemeClr>
                </a:solidFill>
                <a:latin typeface="+mj-lt"/>
              </a:defRPr>
            </a:lvl1pPr>
          </a:lstStyle>
          <a:p>
            <a:r>
              <a:rPr lang="en-US" dirty="0"/>
              <a:t>Click to edit Master title style</a:t>
            </a:r>
          </a:p>
        </p:txBody>
      </p:sp>
      <p:sp>
        <p:nvSpPr>
          <p:cNvPr id="3" name="Content Placeholder 2"/>
          <p:cNvSpPr>
            <a:spLocks noGrp="1"/>
          </p:cNvSpPr>
          <p:nvPr>
            <p:ph idx="1"/>
          </p:nvPr>
        </p:nvSpPr>
        <p:spPr/>
        <p:txBody>
          <a:bodyPr/>
          <a:lstStyle>
            <a:lvl1pPr>
              <a:buClr>
                <a:schemeClr val="tx1">
                  <a:lumMod val="75000"/>
                  <a:lumOff val="25000"/>
                </a:schemeClr>
              </a:buClr>
              <a:defRPr>
                <a:latin typeface="Calibri" pitchFamily="34" charset="0"/>
                <a:cs typeface="Calibri" pitchFamily="34" charset="0"/>
              </a:defRPr>
            </a:lvl1pPr>
            <a:lvl2pPr>
              <a:defRPr>
                <a:latin typeface="Calibri" pitchFamily="34" charset="0"/>
                <a:cs typeface="Calibri" pitchFamily="34" charset="0"/>
              </a:defRPr>
            </a:lvl2pPr>
            <a:lvl3pPr>
              <a:buClr>
                <a:schemeClr val="accent1">
                  <a:lumMod val="50000"/>
                </a:schemeClr>
              </a:buClr>
              <a:buFont typeface="Wingdings 2" pitchFamily="18" charset="2"/>
              <a:buChar cha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EE05DF8D-8B46-4389-9D79-74869083B8CF}" type="datetime1">
              <a:rPr lang="en-US"/>
              <a:pPr>
                <a:defRPr/>
              </a:pPr>
              <a:t>2/16/2018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18C463D-F206-489B-9FE5-8F76BDDF63B8}"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828801"/>
            <a:ext cx="53848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8801"/>
            <a:ext cx="53848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E5D3C6AF-2AEE-4F3D-9E30-11787483947F}" type="datetime1">
              <a:rPr lang="en-US"/>
              <a:pPr>
                <a:defRPr/>
              </a:pPr>
              <a:t>2/16/2018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96DEF2-F913-4893-B803-C565F94FADEB}"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F7D273DC-703D-4E41-95A2-6197496AB958}" type="datetime1">
              <a:rPr lang="en-US"/>
              <a:pPr>
                <a:defRPr/>
              </a:pPr>
              <a:t>2/16/2018</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1E1442F-433D-4711-BA52-E8B3A9BD400D}"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19210D89-98A7-4D6D-9FEE-00DD634B2F52}" type="datetime1">
              <a:rPr lang="en-US"/>
              <a:pPr>
                <a:defRPr/>
              </a:pPr>
              <a:t>2/16/2018</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945EDD9-CCD9-4470-A78C-B0B9643D4112}"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E82F574-155B-4D9B-911E-17F0286270A5}" type="datetime1">
              <a:rPr lang="en-US"/>
              <a:pPr>
                <a:defRPr/>
              </a:pPr>
              <a:t>2/16/2018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CC6EF8-7252-45A9-9C0E-208760A87337}"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FFE68AD-08F3-4A88-80C2-F11D9E214483}" type="datetime1">
              <a:rPr lang="en-US"/>
              <a:pPr>
                <a:defRPr/>
              </a:pPr>
              <a:t>2/16/2018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EB3AA7-CC08-46CC-864A-22A2A912FCF1}"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C4EDBF84-711C-4967-835B-5A5D73B562E6}" type="datetime1">
              <a:rPr lang="en-US"/>
              <a:pPr>
                <a:defRPr/>
              </a:pPr>
              <a:t>2/16/2018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A929D1-F388-4C39-96AE-D68809955FDB}"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533401"/>
            <a:ext cx="2743200" cy="5597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533401"/>
            <a:ext cx="8026400" cy="5597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74B4F5A7-E71F-43F0-84D7-0B316B9293F1}" type="datetime1">
              <a:rPr lang="en-US"/>
              <a:pPr>
                <a:defRPr/>
              </a:pPr>
              <a:t>2/16/2018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E1D5B8-F8F3-469E-8BE9-C7216EADC1B3}"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533400"/>
            <a:ext cx="109728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09600" y="1828801"/>
            <a:ext cx="109728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4" name="Rectangle 4"/>
          <p:cNvSpPr>
            <a:spLocks noGrp="1" noChangeArrowheads="1"/>
          </p:cNvSpPr>
          <p:nvPr>
            <p:ph type="dt" sz="half" idx="2"/>
          </p:nvPr>
        </p:nvSpPr>
        <p:spPr bwMode="auto">
          <a:xfrm>
            <a:off x="609600" y="6248400"/>
            <a:ext cx="2235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latin typeface="Arial" charset="0"/>
              </a:defRPr>
            </a:lvl1pPr>
          </a:lstStyle>
          <a:p>
            <a:pPr>
              <a:defRPr/>
            </a:pPr>
            <a:fld id="{3ED5924F-23A9-4DCD-A3C5-9F8AA72EF8A1}" type="datetime1">
              <a:rPr lang="en-US"/>
              <a:pPr>
                <a:defRPr/>
              </a:pPr>
              <a:t>2/16/2018</a:t>
            </a:fld>
            <a:endParaRPr lang="en-US"/>
          </a:p>
        </p:txBody>
      </p:sp>
      <p:sp>
        <p:nvSpPr>
          <p:cNvPr id="56325"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ea typeface="+mn-ea"/>
              </a:defRPr>
            </a:lvl1pPr>
          </a:lstStyle>
          <a:p>
            <a:pPr>
              <a:defRPr/>
            </a:pPr>
            <a:endParaRPr lang="en-US"/>
          </a:p>
        </p:txBody>
      </p:sp>
      <p:sp>
        <p:nvSpPr>
          <p:cNvPr id="56326" name="Rectangle 6"/>
          <p:cNvSpPr>
            <a:spLocks noGrp="1" noChangeArrowheads="1"/>
          </p:cNvSpPr>
          <p:nvPr>
            <p:ph type="sldNum" sz="quarter" idx="4"/>
          </p:nvPr>
        </p:nvSpPr>
        <p:spPr bwMode="auto">
          <a:xfrm>
            <a:off x="9042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latin typeface="Arial" charset="0"/>
              </a:defRPr>
            </a:lvl1pPr>
          </a:lstStyle>
          <a:p>
            <a:pPr>
              <a:defRPr/>
            </a:pPr>
            <a:fld id="{D60F380E-4D7A-4EB2-B9F3-924F7582A359}" type="slidenum">
              <a:rPr lang="en-US"/>
              <a:pPr>
                <a:defRPr/>
              </a:pPr>
              <a:t>‹#›</a:t>
            </a:fld>
            <a:endParaRPr lang="en-US"/>
          </a:p>
        </p:txBody>
      </p:sp>
      <p:grpSp>
        <p:nvGrpSpPr>
          <p:cNvPr id="1031" name="Group 7"/>
          <p:cNvGrpSpPr>
            <a:grpSpLocks/>
          </p:cNvGrpSpPr>
          <p:nvPr/>
        </p:nvGrpSpPr>
        <p:grpSpPr bwMode="auto">
          <a:xfrm>
            <a:off x="372533" y="152400"/>
            <a:ext cx="11582400" cy="1600200"/>
            <a:chOff x="176" y="96"/>
            <a:chExt cx="5472" cy="1008"/>
          </a:xfrm>
        </p:grpSpPr>
        <p:sp>
          <p:nvSpPr>
            <p:cNvPr id="56328" name="Line 8"/>
            <p:cNvSpPr>
              <a:spLocks noChangeShapeType="1"/>
            </p:cNvSpPr>
            <p:nvPr/>
          </p:nvSpPr>
          <p:spPr bwMode="auto">
            <a:xfrm flipH="1">
              <a:off x="288" y="1104"/>
              <a:ext cx="5232" cy="0"/>
            </a:xfrm>
            <a:prstGeom prst="line">
              <a:avLst/>
            </a:prstGeom>
            <a:noFill/>
            <a:ln w="12700">
              <a:solidFill>
                <a:schemeClr val="tx1"/>
              </a:solidFill>
              <a:round/>
              <a:headEnd/>
              <a:tailEnd/>
            </a:ln>
            <a:effectLst/>
          </p:spPr>
          <p:txBody>
            <a:bodyPr/>
            <a:lstStyle/>
            <a:p>
              <a:pPr>
                <a:defRPr/>
              </a:pPr>
              <a:endParaRPr lang="en-US">
                <a:latin typeface="Times New Roman" pitchFamily="18" charset="0"/>
                <a:ea typeface="+mn-ea"/>
              </a:endParaRPr>
            </a:p>
          </p:txBody>
        </p:sp>
        <p:sp>
          <p:nvSpPr>
            <p:cNvPr id="56329" name="Rectangle 9"/>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p:spPr>
          <p:txBody>
            <a:bodyPr wrap="none" anchor="ctr"/>
            <a:lstStyle/>
            <a:p>
              <a:pPr algn="ctr" eaLnBrk="1" hangingPunct="1">
                <a:defRPr/>
              </a:pPr>
              <a:endParaRPr lang="en-US" sz="2400">
                <a:latin typeface="Times New Roman" pitchFamily="18" charset="0"/>
                <a:ea typeface="+mn-ea"/>
              </a:endParaRPr>
            </a:p>
          </p:txBody>
        </p:sp>
        <p:sp>
          <p:nvSpPr>
            <p:cNvPr id="56330" name="Rectangle 10"/>
            <p:cNvSpPr>
              <a:spLocks noChangeArrowheads="1"/>
            </p:cNvSpPr>
            <p:nvPr/>
          </p:nvSpPr>
          <p:spPr bwMode="auto">
            <a:xfrm>
              <a:off x="176" y="96"/>
              <a:ext cx="5326" cy="144"/>
            </a:xfrm>
            <a:prstGeom prst="rect">
              <a:avLst/>
            </a:prstGeom>
            <a:solidFill>
              <a:schemeClr val="accent2"/>
            </a:solidFill>
            <a:ln w="12700">
              <a:solidFill>
                <a:schemeClr val="tx1"/>
              </a:solidFill>
              <a:miter lim="800000"/>
              <a:headEnd/>
              <a:tailEnd/>
            </a:ln>
            <a:effectLst/>
          </p:spPr>
          <p:txBody>
            <a:bodyPr wrap="none" anchor="ctr"/>
            <a:lstStyle/>
            <a:p>
              <a:pPr algn="ctr" eaLnBrk="1" hangingPunct="1">
                <a:defRPr/>
              </a:pPr>
              <a:endParaRPr lang="en-US" sz="2400">
                <a:latin typeface="Times New Roman" pitchFamily="18" charset="0"/>
                <a:ea typeface="+mn-ea"/>
              </a:endParaRPr>
            </a:p>
          </p:txBody>
        </p:sp>
        <p:sp>
          <p:nvSpPr>
            <p:cNvPr id="56331" name="Rectangle 11"/>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p:spPr>
          <p:txBody>
            <a:bodyPr wrap="none" anchor="ctr"/>
            <a:lstStyle/>
            <a:p>
              <a:pPr algn="ctr" eaLnBrk="1" hangingPunct="1">
                <a:defRPr/>
              </a:pPr>
              <a:endParaRPr lang="en-US" sz="2400">
                <a:latin typeface="Times New Roman" pitchFamily="18" charset="0"/>
                <a:ea typeface="+mn-ea"/>
              </a:endParaRPr>
            </a:p>
          </p:txBody>
        </p:sp>
        <p:sp>
          <p:nvSpPr>
            <p:cNvPr id="56332" name="Rectangle 12"/>
            <p:cNvSpPr>
              <a:spLocks noChangeArrowheads="1"/>
            </p:cNvSpPr>
            <p:nvPr/>
          </p:nvSpPr>
          <p:spPr bwMode="auto">
            <a:xfrm>
              <a:off x="5504" y="241"/>
              <a:ext cx="144" cy="86"/>
            </a:xfrm>
            <a:prstGeom prst="rect">
              <a:avLst/>
            </a:prstGeom>
            <a:solidFill>
              <a:schemeClr val="accent2"/>
            </a:solidFill>
            <a:ln w="12700">
              <a:solidFill>
                <a:schemeClr val="tx1"/>
              </a:solidFill>
              <a:miter lim="800000"/>
              <a:headEnd/>
              <a:tailEnd/>
            </a:ln>
            <a:effectLst/>
          </p:spPr>
          <p:txBody>
            <a:bodyPr wrap="none" anchor="ctr"/>
            <a:lstStyle/>
            <a:p>
              <a:pPr algn="ctr" eaLnBrk="1" hangingPunct="1">
                <a:defRPr/>
              </a:pPr>
              <a:endParaRPr lang="en-US" sz="2400">
                <a:latin typeface="Times New Roman" pitchFamily="18" charset="0"/>
                <a:ea typeface="+mn-ea"/>
              </a:endParaRPr>
            </a:p>
          </p:txBody>
        </p:sp>
      </p:grpSp>
    </p:spTree>
  </p:cSld>
  <p:clrMap bg1="lt1" tx1="dk1" bg2="lt2" tx2="dk2" accent1="accent1" accent2="accent2" accent3="accent3" accent4="accent4" accent5="accent5" accent6="accent6" hlink="hlink" folHlink="folHlink"/>
  <p:sldLayoutIdLst>
    <p:sldLayoutId id="2147483846"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ransition/>
  <p:txStyles>
    <p:titleStyle>
      <a:lvl1pPr algn="l" rtl="0" eaLnBrk="0" fontAlgn="base" hangingPunct="0">
        <a:spcBef>
          <a:spcPct val="0"/>
        </a:spcBef>
        <a:spcAft>
          <a:spcPct val="0"/>
        </a:spcAft>
        <a:defRPr sz="4400">
          <a:solidFill>
            <a:schemeClr val="tx2">
              <a:lumMod val="75000"/>
            </a:schemeClr>
          </a:solidFill>
          <a:latin typeface="+mj-lt"/>
          <a:ea typeface="ＭＳ Ｐゴシック" pitchFamily="-112" charset="-128"/>
          <a:cs typeface="ＭＳ Ｐゴシック" pitchFamily="-112" charset="-128"/>
        </a:defRPr>
      </a:lvl1pPr>
      <a:lvl2pPr algn="l" rtl="0" eaLnBrk="0" fontAlgn="base" hangingPunct="0">
        <a:spcBef>
          <a:spcPct val="0"/>
        </a:spcBef>
        <a:spcAft>
          <a:spcPct val="0"/>
        </a:spcAft>
        <a:defRPr sz="4400">
          <a:solidFill>
            <a:schemeClr val="tx2"/>
          </a:solidFill>
          <a:latin typeface="Times New Roman" pitchFamily="18" charset="0"/>
          <a:ea typeface="ＭＳ Ｐゴシック" pitchFamily="-112" charset="-128"/>
          <a:cs typeface="ＭＳ Ｐゴシック" pitchFamily="-112" charset="-128"/>
        </a:defRPr>
      </a:lvl2pPr>
      <a:lvl3pPr algn="l" rtl="0" eaLnBrk="0" fontAlgn="base" hangingPunct="0">
        <a:spcBef>
          <a:spcPct val="0"/>
        </a:spcBef>
        <a:spcAft>
          <a:spcPct val="0"/>
        </a:spcAft>
        <a:defRPr sz="4400">
          <a:solidFill>
            <a:schemeClr val="tx2"/>
          </a:solidFill>
          <a:latin typeface="Times New Roman" pitchFamily="18" charset="0"/>
          <a:ea typeface="ＭＳ Ｐゴシック" pitchFamily="-112" charset="-128"/>
          <a:cs typeface="ＭＳ Ｐゴシック" pitchFamily="-112" charset="-128"/>
        </a:defRPr>
      </a:lvl3pPr>
      <a:lvl4pPr algn="l" rtl="0" eaLnBrk="0" fontAlgn="base" hangingPunct="0">
        <a:spcBef>
          <a:spcPct val="0"/>
        </a:spcBef>
        <a:spcAft>
          <a:spcPct val="0"/>
        </a:spcAft>
        <a:defRPr sz="4400">
          <a:solidFill>
            <a:schemeClr val="tx2"/>
          </a:solidFill>
          <a:latin typeface="Times New Roman" pitchFamily="18" charset="0"/>
          <a:ea typeface="ＭＳ Ｐゴシック" pitchFamily="-112" charset="-128"/>
          <a:cs typeface="ＭＳ Ｐゴシック" pitchFamily="-112" charset="-128"/>
        </a:defRPr>
      </a:lvl4pPr>
      <a:lvl5pPr algn="l" rtl="0" eaLnBrk="0" fontAlgn="base" hangingPunct="0">
        <a:spcBef>
          <a:spcPct val="0"/>
        </a:spcBef>
        <a:spcAft>
          <a:spcPct val="0"/>
        </a:spcAft>
        <a:defRPr sz="4400">
          <a:solidFill>
            <a:schemeClr val="tx2"/>
          </a:solidFill>
          <a:latin typeface="Times New Roman" pitchFamily="18" charset="0"/>
          <a:ea typeface="ＭＳ Ｐゴシック" pitchFamily="-112" charset="-128"/>
          <a:cs typeface="ＭＳ Ｐゴシック" pitchFamily="-112" charset="-128"/>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469900" indent="-469900" algn="l" rtl="0" eaLnBrk="0" fontAlgn="base" hangingPunct="0">
        <a:spcBef>
          <a:spcPct val="20000"/>
        </a:spcBef>
        <a:spcAft>
          <a:spcPct val="0"/>
        </a:spcAft>
        <a:buClr>
          <a:schemeClr val="bg2"/>
        </a:buClr>
        <a:buSzPct val="70000"/>
        <a:buFont typeface="Wingdings" pitchFamily="-112" charset="2"/>
        <a:buChar char="o"/>
        <a:defRPr sz="3200">
          <a:solidFill>
            <a:schemeClr val="tx1"/>
          </a:solidFill>
          <a:latin typeface="Calibri" pitchFamily="34" charset="0"/>
          <a:ea typeface="ＭＳ Ｐゴシック" pitchFamily="-112" charset="-128"/>
          <a:cs typeface="Calibri" pitchFamily="34" charset="0"/>
        </a:defRPr>
      </a:lvl1pPr>
      <a:lvl2pPr marL="908050" indent="-436563" algn="l" rtl="0" eaLnBrk="0" fontAlgn="base" hangingPunct="0">
        <a:spcBef>
          <a:spcPct val="20000"/>
        </a:spcBef>
        <a:spcAft>
          <a:spcPct val="0"/>
        </a:spcAft>
        <a:buClr>
          <a:schemeClr val="accent2"/>
        </a:buClr>
        <a:buSzPct val="75000"/>
        <a:buFont typeface="Wingdings" pitchFamily="-112" charset="2"/>
        <a:buChar char="n"/>
        <a:defRPr sz="2800">
          <a:solidFill>
            <a:schemeClr val="tx1"/>
          </a:solidFill>
          <a:latin typeface="Calibri" pitchFamily="34" charset="0"/>
          <a:ea typeface="ＭＳ Ｐゴシック" pitchFamily="-112" charset="-128"/>
          <a:cs typeface="Calibri" pitchFamily="34" charset="0"/>
        </a:defRPr>
      </a:lvl2pPr>
      <a:lvl3pPr marL="1377950" indent="-468313" algn="l" rtl="0" eaLnBrk="0" fontAlgn="base" hangingPunct="0">
        <a:spcBef>
          <a:spcPct val="20000"/>
        </a:spcBef>
        <a:spcAft>
          <a:spcPct val="0"/>
        </a:spcAft>
        <a:buClr>
          <a:schemeClr val="bg2"/>
        </a:buClr>
        <a:buSzPct val="65000"/>
        <a:buFont typeface="Wingdings" pitchFamily="-112" charset="2"/>
        <a:buChar char="o"/>
        <a:defRPr sz="2400">
          <a:solidFill>
            <a:schemeClr val="tx1"/>
          </a:solidFill>
          <a:latin typeface="Calibri" pitchFamily="34" charset="0"/>
          <a:ea typeface="ＭＳ Ｐゴシック" pitchFamily="-112" charset="-128"/>
          <a:cs typeface="Calibri" pitchFamily="34" charset="0"/>
        </a:defRPr>
      </a:lvl3pPr>
      <a:lvl4pPr marL="1827213" indent="-438150" algn="l" rtl="0" eaLnBrk="0" fontAlgn="base" hangingPunct="0">
        <a:spcBef>
          <a:spcPct val="20000"/>
        </a:spcBef>
        <a:spcAft>
          <a:spcPct val="0"/>
        </a:spcAft>
        <a:buClr>
          <a:schemeClr val="accent2"/>
        </a:buClr>
        <a:buSzPct val="75000"/>
        <a:buFont typeface="Wingdings" pitchFamily="-112" charset="2"/>
        <a:buChar char="n"/>
        <a:defRPr sz="2000">
          <a:solidFill>
            <a:schemeClr val="tx1"/>
          </a:solidFill>
          <a:latin typeface="Calibri" pitchFamily="34" charset="0"/>
          <a:ea typeface="ＭＳ Ｐゴシック" pitchFamily="-112" charset="-128"/>
          <a:cs typeface="Calibri" pitchFamily="34" charset="0"/>
        </a:defRPr>
      </a:lvl4pPr>
      <a:lvl5pPr marL="2297113" indent="-468313" algn="l" rtl="0" eaLnBrk="0" fontAlgn="base" hangingPunct="0">
        <a:spcBef>
          <a:spcPct val="20000"/>
        </a:spcBef>
        <a:spcAft>
          <a:spcPct val="0"/>
        </a:spcAft>
        <a:buClr>
          <a:schemeClr val="accent1"/>
        </a:buClr>
        <a:buSzPct val="50000"/>
        <a:buFont typeface="Wingdings" pitchFamily="-112" charset="2"/>
        <a:buChar char="o"/>
        <a:defRPr sz="2000">
          <a:solidFill>
            <a:schemeClr val="tx1"/>
          </a:solidFill>
          <a:latin typeface="Calibri" pitchFamily="34" charset="0"/>
          <a:ea typeface="ＭＳ Ｐゴシック" pitchFamily="-112" charset="-128"/>
          <a:cs typeface="Calibri" pitchFamily="34" charset="0"/>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wmf"/><Relationship Id="rId1" Type="http://schemas.openxmlformats.org/officeDocument/2006/relationships/slideLayout" Target="../slideLayouts/slideLayout2.xml"/><Relationship Id="rId4" Type="http://schemas.openxmlformats.org/officeDocument/2006/relationships/hyperlink" Target="http://www.glti.nrcs.usda.gov/technical/publications/nrph.html"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wmf"/></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wmf"/></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wmf"/></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5.wmf"/></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0" y="1066800"/>
            <a:ext cx="7696200" cy="2362200"/>
          </a:xfrm>
        </p:spPr>
        <p:txBody>
          <a:bodyPr/>
          <a:lstStyle/>
          <a:p>
            <a:pPr algn="ctr" eaLnBrk="1" hangingPunct="1"/>
            <a:r>
              <a:rPr lang="en-US" sz="5000" dirty="0"/>
              <a:t>Calculating a Stocking Rate</a:t>
            </a:r>
            <a:br>
              <a:rPr lang="en-US" dirty="0"/>
            </a:br>
            <a:br>
              <a:rPr lang="en-US" sz="3200" i="1" dirty="0">
                <a:latin typeface="Batang" pitchFamily="18" charset="-127"/>
                <a:ea typeface="Batang" pitchFamily="18" charset="-127"/>
              </a:rPr>
            </a:br>
            <a:r>
              <a:rPr lang="en-US" sz="3200" i="1" dirty="0">
                <a:latin typeface="Batang" pitchFamily="18" charset="-127"/>
                <a:ea typeface="Batang" pitchFamily="18" charset="-127"/>
              </a:rPr>
              <a:t>a few tips from Karen Launchbaugh</a:t>
            </a:r>
            <a:br>
              <a:rPr lang="en-US" sz="3200" i="1" dirty="0">
                <a:latin typeface="Batang" pitchFamily="18" charset="-127"/>
                <a:ea typeface="Batang" pitchFamily="18" charset="-127"/>
              </a:rPr>
            </a:br>
            <a:r>
              <a:rPr lang="en-US" sz="2000" i="1" dirty="0">
                <a:ea typeface="Batang" pitchFamily="18" charset="-127"/>
              </a:rPr>
              <a:t>Rangeland Ecology &amp; Management at the University of Idaho  </a:t>
            </a:r>
            <a:endParaRPr lang="en-US" i="1" dirty="0">
              <a:ea typeface="Batang" pitchFamily="18" charset="-127"/>
            </a:endParaRPr>
          </a:p>
        </p:txBody>
      </p:sp>
      <p:pic>
        <p:nvPicPr>
          <p:cNvPr id="5" name="Picture 4" descr="Steers-sagebrush(KLL) (3).JPG"/>
          <p:cNvPicPr>
            <a:picLocks noChangeAspect="1"/>
          </p:cNvPicPr>
          <p:nvPr/>
        </p:nvPicPr>
        <p:blipFill>
          <a:blip r:embed="rId3" cstate="print"/>
          <a:srcRect t="19608"/>
          <a:stretch>
            <a:fillRect/>
          </a:stretch>
        </p:blipFill>
        <p:spPr>
          <a:xfrm>
            <a:off x="2202368" y="3733801"/>
            <a:ext cx="3665032" cy="2209799"/>
          </a:xfrm>
          <a:prstGeom prst="rect">
            <a:avLst/>
          </a:prstGeom>
        </p:spPr>
      </p:pic>
      <p:pic>
        <p:nvPicPr>
          <p:cNvPr id="6" name="Picture 5" descr="Soulen_Sheep_GKL(6).JPG"/>
          <p:cNvPicPr>
            <a:picLocks noChangeAspect="1"/>
          </p:cNvPicPr>
          <p:nvPr/>
        </p:nvPicPr>
        <p:blipFill>
          <a:blip r:embed="rId4" cstate="print"/>
          <a:srcRect t="16260"/>
          <a:stretch>
            <a:fillRect/>
          </a:stretch>
        </p:blipFill>
        <p:spPr>
          <a:xfrm>
            <a:off x="6096000" y="3733800"/>
            <a:ext cx="3488184" cy="2190750"/>
          </a:xfrm>
          <a:prstGeom prst="rect">
            <a:avLst/>
          </a:prstGeom>
        </p:spPr>
      </p:pic>
      <p:sp>
        <p:nvSpPr>
          <p:cNvPr id="7" name="TextBox 6"/>
          <p:cNvSpPr txBox="1"/>
          <p:nvPr/>
        </p:nvSpPr>
        <p:spPr>
          <a:xfrm>
            <a:off x="2286000" y="5666602"/>
            <a:ext cx="1168910" cy="276999"/>
          </a:xfrm>
          <a:prstGeom prst="rect">
            <a:avLst/>
          </a:prstGeom>
          <a:solidFill>
            <a:schemeClr val="bg1">
              <a:alpha val="27000"/>
            </a:schemeClr>
          </a:solidFill>
        </p:spPr>
        <p:txBody>
          <a:bodyPr wrap="square" rtlCol="0">
            <a:spAutoFit/>
          </a:bodyPr>
          <a:lstStyle/>
          <a:p>
            <a:r>
              <a:rPr lang="en-US" sz="1200" dirty="0">
                <a:latin typeface="Calibri" pitchFamily="34" charset="0"/>
                <a:cs typeface="Calibri" pitchFamily="34" charset="0"/>
              </a:rPr>
              <a:t>K. Launchbaugh</a:t>
            </a:r>
          </a:p>
        </p:txBody>
      </p:sp>
      <p:sp>
        <p:nvSpPr>
          <p:cNvPr id="11" name="TextBox 10"/>
          <p:cNvSpPr txBox="1"/>
          <p:nvPr/>
        </p:nvSpPr>
        <p:spPr>
          <a:xfrm>
            <a:off x="6172200" y="5653549"/>
            <a:ext cx="1168910" cy="276999"/>
          </a:xfrm>
          <a:prstGeom prst="rect">
            <a:avLst/>
          </a:prstGeom>
          <a:solidFill>
            <a:schemeClr val="bg1">
              <a:alpha val="27000"/>
            </a:schemeClr>
          </a:solidFill>
        </p:spPr>
        <p:txBody>
          <a:bodyPr wrap="square" rtlCol="0">
            <a:spAutoFit/>
          </a:bodyPr>
          <a:lstStyle/>
          <a:p>
            <a:r>
              <a:rPr lang="en-US" sz="1200" dirty="0">
                <a:latin typeface="Calibri" pitchFamily="34" charset="0"/>
                <a:cs typeface="Calibri" pitchFamily="34" charset="0"/>
              </a:rPr>
              <a:t>K. Launchbaugh</a:t>
            </a:r>
          </a:p>
        </p:txBody>
      </p:sp>
      <p:pic>
        <p:nvPicPr>
          <p:cNvPr id="12" name="Picture 11" descr="UI_GRAY.jpg"/>
          <p:cNvPicPr>
            <a:picLocks noChangeAspect="1"/>
          </p:cNvPicPr>
          <p:nvPr/>
        </p:nvPicPr>
        <p:blipFill>
          <a:blip r:embed="rId5" cstate="print"/>
          <a:srcRect t="9028" b="18750"/>
          <a:stretch>
            <a:fillRect/>
          </a:stretch>
        </p:blipFill>
        <p:spPr>
          <a:xfrm>
            <a:off x="6781800" y="6172200"/>
            <a:ext cx="3657600" cy="60960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81200" y="685800"/>
            <a:ext cx="8229600" cy="1143000"/>
          </a:xfrm>
        </p:spPr>
        <p:txBody>
          <a:bodyPr/>
          <a:lstStyle/>
          <a:p>
            <a:pPr>
              <a:lnSpc>
                <a:spcPct val="80000"/>
              </a:lnSpc>
            </a:pPr>
            <a:r>
              <a:rPr lang="en-US" dirty="0"/>
              <a:t>Stocking Rate</a:t>
            </a:r>
            <a:br>
              <a:rPr lang="en-US" dirty="0"/>
            </a:br>
            <a:r>
              <a:rPr lang="en-US" dirty="0"/>
              <a:t>    Comparing Supply &amp; Demand</a:t>
            </a:r>
          </a:p>
        </p:txBody>
      </p:sp>
      <p:sp>
        <p:nvSpPr>
          <p:cNvPr id="9" name="Content Placeholder 8"/>
          <p:cNvSpPr>
            <a:spLocks noGrp="1"/>
          </p:cNvSpPr>
          <p:nvPr>
            <p:ph idx="1"/>
          </p:nvPr>
        </p:nvSpPr>
        <p:spPr>
          <a:xfrm>
            <a:off x="2133600" y="1676400"/>
            <a:ext cx="8229600" cy="4953000"/>
          </a:xfrm>
        </p:spPr>
        <p:txBody>
          <a:bodyPr/>
          <a:lstStyle/>
          <a:p>
            <a:r>
              <a:rPr lang="en-US" dirty="0"/>
              <a:t>The final step will be to compare:</a:t>
            </a:r>
          </a:p>
          <a:p>
            <a:pPr lvl="1"/>
            <a:r>
              <a:rPr lang="en-US" dirty="0"/>
              <a:t>Forage </a:t>
            </a:r>
            <a:r>
              <a:rPr lang="en-US" b="1" dirty="0"/>
              <a:t>Supply</a:t>
            </a:r>
          </a:p>
          <a:p>
            <a:pPr lvl="1"/>
            <a:r>
              <a:rPr lang="en-US" dirty="0"/>
              <a:t>Animal Forage </a:t>
            </a:r>
            <a:r>
              <a:rPr lang="en-US" b="1" dirty="0"/>
              <a:t>Demand</a:t>
            </a:r>
          </a:p>
          <a:p>
            <a:pPr lvl="1"/>
            <a:endParaRPr lang="en-US" b="1" dirty="0"/>
          </a:p>
          <a:p>
            <a:pPr lvl="1"/>
            <a:endParaRPr lang="en-US" b="1" dirty="0"/>
          </a:p>
          <a:p>
            <a:pPr lvl="1"/>
            <a:endParaRPr lang="en-US" b="1" dirty="0"/>
          </a:p>
          <a:p>
            <a:pPr marL="514350" indent="-514350">
              <a:buFont typeface="+mj-lt"/>
              <a:buAutoNum type="arabicPeriod"/>
            </a:pPr>
            <a:r>
              <a:rPr lang="en-US" dirty="0"/>
              <a:t>Estimate Forage </a:t>
            </a:r>
            <a:r>
              <a:rPr lang="en-US" b="1" dirty="0"/>
              <a:t>Supply</a:t>
            </a:r>
          </a:p>
          <a:p>
            <a:pPr marL="514350" indent="-514350">
              <a:buFont typeface="+mj-lt"/>
              <a:buAutoNum type="arabicPeriod"/>
            </a:pPr>
            <a:r>
              <a:rPr lang="en-US" dirty="0"/>
              <a:t>Estimate Animal </a:t>
            </a:r>
            <a:r>
              <a:rPr lang="en-US" b="1" dirty="0"/>
              <a:t>Demand </a:t>
            </a:r>
            <a:r>
              <a:rPr lang="en-US" dirty="0"/>
              <a:t>for Forage</a:t>
            </a:r>
          </a:p>
          <a:p>
            <a:pPr marL="514350" indent="-514350">
              <a:buFont typeface="+mj-lt"/>
              <a:buAutoNum type="arabicPeriod"/>
            </a:pPr>
            <a:r>
              <a:rPr lang="en-US" b="1" dirty="0"/>
              <a:t>Evaluate </a:t>
            </a:r>
            <a:r>
              <a:rPr lang="en-US" dirty="0"/>
              <a:t>Stocking Rate</a:t>
            </a:r>
          </a:p>
        </p:txBody>
      </p:sp>
      <p:grpSp>
        <p:nvGrpSpPr>
          <p:cNvPr id="213" name="Group 212"/>
          <p:cNvGrpSpPr/>
          <p:nvPr/>
        </p:nvGrpSpPr>
        <p:grpSpPr>
          <a:xfrm>
            <a:off x="3962400" y="3505200"/>
            <a:ext cx="1676400" cy="1143460"/>
            <a:chOff x="2514600" y="4038140"/>
            <a:chExt cx="1676400" cy="1143460"/>
          </a:xfrm>
        </p:grpSpPr>
        <p:sp>
          <p:nvSpPr>
            <p:cNvPr id="10" name="Rounded Rectangle 9"/>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29" name="Group 28"/>
            <p:cNvGrpSpPr/>
            <p:nvPr/>
          </p:nvGrpSpPr>
          <p:grpSpPr>
            <a:xfrm>
              <a:off x="2743200" y="4510088"/>
              <a:ext cx="1143000" cy="671512"/>
              <a:chOff x="1981200" y="5334000"/>
              <a:chExt cx="1321377" cy="747712"/>
            </a:xfrm>
          </p:grpSpPr>
          <p:grpSp>
            <p:nvGrpSpPr>
              <p:cNvPr id="12" name="Group 41"/>
              <p:cNvGrpSpPr>
                <a:grpSpLocks/>
              </p:cNvGrpSpPr>
              <p:nvPr/>
            </p:nvGrpSpPr>
            <p:grpSpPr bwMode="auto">
              <a:xfrm>
                <a:off x="1981200" y="5334000"/>
                <a:ext cx="1321377" cy="720259"/>
                <a:chOff x="2033" y="3047"/>
                <a:chExt cx="1074" cy="796"/>
              </a:xfrm>
            </p:grpSpPr>
            <p:sp>
              <p:nvSpPr>
                <p:cNvPr id="13"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14" name="Group 34"/>
                <p:cNvGrpSpPr>
                  <a:grpSpLocks/>
                </p:cNvGrpSpPr>
                <p:nvPr/>
              </p:nvGrpSpPr>
              <p:grpSpPr bwMode="auto">
                <a:xfrm>
                  <a:off x="2033" y="3047"/>
                  <a:ext cx="1074" cy="742"/>
                  <a:chOff x="2033" y="3047"/>
                  <a:chExt cx="1074" cy="742"/>
                </a:xfrm>
              </p:grpSpPr>
              <p:sp>
                <p:nvSpPr>
                  <p:cNvPr id="21"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2"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23"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24"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25"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5"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16" name="Group 39"/>
                <p:cNvGrpSpPr>
                  <a:grpSpLocks/>
                </p:cNvGrpSpPr>
                <p:nvPr/>
              </p:nvGrpSpPr>
              <p:grpSpPr bwMode="auto">
                <a:xfrm>
                  <a:off x="2653" y="3195"/>
                  <a:ext cx="423" cy="617"/>
                  <a:chOff x="2653" y="3195"/>
                  <a:chExt cx="423" cy="617"/>
                </a:xfrm>
              </p:grpSpPr>
              <p:sp>
                <p:nvSpPr>
                  <p:cNvPr id="18"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9"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0"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7"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26" name="Picture 13" descr="Lupine.png"/>
              <p:cNvPicPr>
                <a:picLocks noChangeAspect="1"/>
              </p:cNvPicPr>
              <p:nvPr/>
            </p:nvPicPr>
            <p:blipFill>
              <a:blip r:embed="rId3"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28" name="Picture 13" descr="Lupine.png"/>
              <p:cNvPicPr>
                <a:picLocks noChangeAspect="1"/>
              </p:cNvPicPr>
              <p:nvPr/>
            </p:nvPicPr>
            <p:blipFill>
              <a:blip r:embed="rId3"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212" name="Group 211"/>
          <p:cNvGrpSpPr/>
          <p:nvPr/>
        </p:nvGrpSpPr>
        <p:grpSpPr>
          <a:xfrm>
            <a:off x="5867400" y="3505200"/>
            <a:ext cx="1676400" cy="1143000"/>
            <a:chOff x="4267200" y="4038140"/>
            <a:chExt cx="1676400" cy="1143000"/>
          </a:xfrm>
        </p:grpSpPr>
        <p:sp>
          <p:nvSpPr>
            <p:cNvPr id="11"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205" name="Group 204"/>
            <p:cNvGrpSpPr/>
            <p:nvPr/>
          </p:nvGrpSpPr>
          <p:grpSpPr>
            <a:xfrm>
              <a:off x="4571305" y="4490585"/>
              <a:ext cx="914400" cy="685800"/>
              <a:chOff x="5105400" y="5334000"/>
              <a:chExt cx="814388" cy="561975"/>
            </a:xfrm>
          </p:grpSpPr>
          <p:sp>
            <p:nvSpPr>
              <p:cNvPr id="124"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06" name="Picture 2" descr="C:\Users\Karen\AppData\Local\Microsoft\Windows\Temporary Internet Files\Content.IE5\V8JV0R0I\MC900149691[1].wmf"/>
            <p:cNvPicPr>
              <a:picLocks noChangeAspect="1" noChangeArrowheads="1"/>
            </p:cNvPicPr>
            <p:nvPr/>
          </p:nvPicPr>
          <p:blipFill>
            <a:blip r:embed="rId4" cstate="print"/>
            <a:srcRect/>
            <a:stretch>
              <a:fillRect/>
            </a:stretch>
          </p:blipFill>
          <p:spPr bwMode="auto">
            <a:xfrm>
              <a:off x="4939861" y="4736324"/>
              <a:ext cx="741806" cy="440061"/>
            </a:xfrm>
            <a:prstGeom prst="rect">
              <a:avLst/>
            </a:prstGeom>
            <a:noFill/>
          </p:spPr>
        </p:pic>
      </p:grpSp>
      <p:sp>
        <p:nvSpPr>
          <p:cNvPr id="214" name="Left-Right Arrow 213"/>
          <p:cNvSpPr/>
          <p:nvPr/>
        </p:nvSpPr>
        <p:spPr bwMode="auto">
          <a:xfrm>
            <a:off x="5410200" y="403906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Estimate Supply</a:t>
            </a:r>
          </a:p>
        </p:txBody>
      </p:sp>
      <p:sp>
        <p:nvSpPr>
          <p:cNvPr id="9" name="Content Placeholder 8"/>
          <p:cNvSpPr>
            <a:spLocks noGrp="1"/>
          </p:cNvSpPr>
          <p:nvPr>
            <p:ph idx="1"/>
          </p:nvPr>
        </p:nvSpPr>
        <p:spPr/>
        <p:txBody>
          <a:bodyPr/>
          <a:lstStyle/>
          <a:p>
            <a:r>
              <a:rPr lang="en-US" dirty="0"/>
              <a:t>Supply can be expressed in 2 ways:</a:t>
            </a:r>
          </a:p>
          <a:p>
            <a:pPr lvl="1"/>
            <a:r>
              <a:rPr lang="en-US" dirty="0"/>
              <a:t>Weight/acre expressed as:</a:t>
            </a:r>
          </a:p>
          <a:p>
            <a:pPr lvl="2"/>
            <a:r>
              <a:rPr lang="en-US" dirty="0"/>
              <a:t>Pound/acre   -or-   lbs/ac</a:t>
            </a:r>
          </a:p>
          <a:p>
            <a:pPr lvl="2"/>
            <a:r>
              <a:rPr lang="en-US" dirty="0"/>
              <a:t>Kilograms/hectare   -or-  kg/ha</a:t>
            </a:r>
          </a:p>
          <a:p>
            <a:pPr lvl="1"/>
            <a:r>
              <a:rPr lang="en-US" dirty="0"/>
              <a:t>AUM’s/acre or Acres/AUM based on:</a:t>
            </a:r>
          </a:p>
          <a:p>
            <a:pPr lvl="2"/>
            <a:r>
              <a:rPr lang="en-US" dirty="0"/>
              <a:t>AUM = Animal Unit Month or amount of forage an Animal Unit will eat in a month</a:t>
            </a:r>
          </a:p>
          <a:p>
            <a:pPr lvl="2"/>
            <a:r>
              <a:rPr lang="en-US" dirty="0"/>
              <a:t>AUM = 750 pounds air dry forage</a:t>
            </a:r>
          </a:p>
        </p:txBody>
      </p:sp>
      <p:grpSp>
        <p:nvGrpSpPr>
          <p:cNvPr id="14"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16" name="Group 28"/>
            <p:cNvGrpSpPr/>
            <p:nvPr/>
          </p:nvGrpSpPr>
          <p:grpSpPr>
            <a:xfrm>
              <a:off x="2743198" y="4510088"/>
              <a:ext cx="1142999" cy="671512"/>
              <a:chOff x="1981196" y="5334000"/>
              <a:chExt cx="1321375" cy="747712"/>
            </a:xfrm>
          </p:grpSpPr>
          <p:grpSp>
            <p:nvGrpSpPr>
              <p:cNvPr id="17"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21"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23"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Estimate Supply</a:t>
            </a:r>
          </a:p>
        </p:txBody>
      </p:sp>
      <p:sp>
        <p:nvSpPr>
          <p:cNvPr id="9" name="Content Placeholder 8"/>
          <p:cNvSpPr>
            <a:spLocks noGrp="1"/>
          </p:cNvSpPr>
          <p:nvPr>
            <p:ph idx="1"/>
          </p:nvPr>
        </p:nvSpPr>
        <p:spPr/>
        <p:txBody>
          <a:bodyPr/>
          <a:lstStyle/>
          <a:p>
            <a:r>
              <a:rPr lang="en-US" dirty="0">
                <a:solidFill>
                  <a:schemeClr val="bg1">
                    <a:lumMod val="50000"/>
                  </a:schemeClr>
                </a:solidFill>
              </a:rPr>
              <a:t>Supply can be expressed in 2 ways:</a:t>
            </a:r>
          </a:p>
          <a:p>
            <a:pPr lvl="1"/>
            <a:r>
              <a:rPr lang="en-US" dirty="0">
                <a:solidFill>
                  <a:schemeClr val="bg1">
                    <a:lumMod val="50000"/>
                  </a:schemeClr>
                </a:solidFill>
              </a:rPr>
              <a:t>Weight/acre expressed as</a:t>
            </a:r>
            <a:r>
              <a:rPr lang="en-US" dirty="0"/>
              <a:t>:</a:t>
            </a:r>
          </a:p>
          <a:p>
            <a:pPr lvl="2"/>
            <a:r>
              <a:rPr lang="en-US" dirty="0"/>
              <a:t>Pound/acre   -or-   lbs/ac</a:t>
            </a:r>
          </a:p>
          <a:p>
            <a:pPr lvl="2"/>
            <a:r>
              <a:rPr lang="en-US" dirty="0">
                <a:solidFill>
                  <a:schemeClr val="bg1">
                    <a:lumMod val="50000"/>
                  </a:schemeClr>
                </a:solidFill>
              </a:rPr>
              <a:t>Kilograms/hectare   -or-  kg/ha</a:t>
            </a:r>
          </a:p>
          <a:p>
            <a:pPr lvl="1"/>
            <a:r>
              <a:rPr lang="en-US" dirty="0">
                <a:solidFill>
                  <a:schemeClr val="bg1">
                    <a:lumMod val="50000"/>
                  </a:schemeClr>
                </a:solidFill>
              </a:rPr>
              <a:t>AUM’s/acre or </a:t>
            </a:r>
            <a:r>
              <a:rPr lang="en-US" dirty="0"/>
              <a:t>Acres/AUM </a:t>
            </a:r>
            <a:r>
              <a:rPr lang="en-US" dirty="0">
                <a:solidFill>
                  <a:schemeClr val="bg1">
                    <a:lumMod val="50000"/>
                  </a:schemeClr>
                </a:solidFill>
              </a:rPr>
              <a:t>based on:</a:t>
            </a:r>
          </a:p>
          <a:p>
            <a:pPr lvl="2"/>
            <a:r>
              <a:rPr lang="en-US" dirty="0">
                <a:solidFill>
                  <a:schemeClr val="bg1">
                    <a:lumMod val="50000"/>
                  </a:schemeClr>
                </a:solidFill>
              </a:rPr>
              <a:t>AUM = Animal Unit Month or amount of forage an Animal Unit will eat in a month</a:t>
            </a:r>
          </a:p>
          <a:p>
            <a:pPr lvl="2"/>
            <a:r>
              <a:rPr lang="en-US" dirty="0">
                <a:solidFill>
                  <a:schemeClr val="bg1">
                    <a:lumMod val="50000"/>
                  </a:schemeClr>
                </a:solidFill>
              </a:rPr>
              <a:t>AUM = 750 pounds air dry forage</a:t>
            </a:r>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
        <p:nvSpPr>
          <p:cNvPr id="34" name="TextBox 33"/>
          <p:cNvSpPr txBox="1"/>
          <p:nvPr/>
        </p:nvSpPr>
        <p:spPr>
          <a:xfrm rot="21216182">
            <a:off x="2273303" y="5462567"/>
            <a:ext cx="7832529" cy="954107"/>
          </a:xfrm>
          <a:prstGeom prst="rect">
            <a:avLst/>
          </a:prstGeom>
          <a:noFill/>
        </p:spPr>
        <p:txBody>
          <a:bodyPr wrap="square" rtlCol="0">
            <a:spAutoFit/>
          </a:bodyPr>
          <a:lstStyle/>
          <a:p>
            <a:r>
              <a:rPr lang="en-US" sz="2800" dirty="0">
                <a:latin typeface="Calibri" pitchFamily="34" charset="0"/>
                <a:cs typeface="Calibri" pitchFamily="34" charset="0"/>
              </a:rPr>
              <a:t>In Western US, we generally express forage supply in</a:t>
            </a:r>
            <a:br>
              <a:rPr lang="en-US" sz="2800" dirty="0">
                <a:latin typeface="Calibri" pitchFamily="34" charset="0"/>
                <a:cs typeface="Calibri" pitchFamily="34" charset="0"/>
              </a:rPr>
            </a:br>
            <a:r>
              <a:rPr lang="en-US" sz="2800" dirty="0">
                <a:latin typeface="Calibri" pitchFamily="34" charset="0"/>
                <a:cs typeface="Calibri" pitchFamily="34" charset="0"/>
              </a:rPr>
              <a:t> </a:t>
            </a:r>
            <a:r>
              <a:rPr lang="en-US" sz="2800" b="1" dirty="0">
                <a:solidFill>
                  <a:srgbClr val="C00000"/>
                </a:solidFill>
                <a:latin typeface="Calibri" pitchFamily="34" charset="0"/>
                <a:cs typeface="Calibri" pitchFamily="34" charset="0"/>
              </a:rPr>
              <a:t>pounds/acres</a:t>
            </a:r>
            <a:r>
              <a:rPr lang="en-US" sz="2800" dirty="0">
                <a:latin typeface="Calibri" pitchFamily="34" charset="0"/>
                <a:cs typeface="Calibri" pitchFamily="34" charset="0"/>
              </a:rPr>
              <a:t> or </a:t>
            </a:r>
            <a:r>
              <a:rPr lang="en-US" sz="2800" b="1" dirty="0">
                <a:solidFill>
                  <a:srgbClr val="C00000"/>
                </a:solidFill>
                <a:latin typeface="Calibri" pitchFamily="34" charset="0"/>
                <a:cs typeface="Calibri" pitchFamily="34" charset="0"/>
              </a:rPr>
              <a:t>acres/AUM</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Pounds/Acre</a:t>
            </a:r>
          </a:p>
        </p:txBody>
      </p:sp>
      <p:sp>
        <p:nvSpPr>
          <p:cNvPr id="9" name="Content Placeholder 8"/>
          <p:cNvSpPr>
            <a:spLocks noGrp="1"/>
          </p:cNvSpPr>
          <p:nvPr>
            <p:ph idx="1"/>
          </p:nvPr>
        </p:nvSpPr>
        <p:spPr>
          <a:xfrm>
            <a:off x="1981200" y="1828801"/>
            <a:ext cx="8686800" cy="4302125"/>
          </a:xfrm>
        </p:spPr>
        <p:txBody>
          <a:bodyPr/>
          <a:lstStyle/>
          <a:p>
            <a:r>
              <a:rPr lang="en-US" dirty="0"/>
              <a:t>If you start with forage production in pounds</a:t>
            </a:r>
          </a:p>
          <a:p>
            <a:pPr algn="ctr">
              <a:buNone/>
            </a:pPr>
            <a:r>
              <a:rPr lang="en-US" sz="3000" dirty="0">
                <a:latin typeface="Bradley Hand ITC" pitchFamily="66" charset="0"/>
              </a:rPr>
              <a:t>Wt of biomass/acre× area = total biomass supply</a:t>
            </a:r>
          </a:p>
          <a:p>
            <a:pPr algn="ctr">
              <a:buNone/>
            </a:pPr>
            <a:endParaRPr lang="en-US" sz="2400" dirty="0">
              <a:latin typeface="Bradley Hand ITC" pitchFamily="66" charset="0"/>
            </a:endParaRPr>
          </a:p>
          <a:p>
            <a:r>
              <a:rPr lang="en-US" dirty="0"/>
              <a:t> Convert total biomass to total forage</a:t>
            </a:r>
          </a:p>
          <a:p>
            <a:pPr lvl="1"/>
            <a:r>
              <a:rPr lang="en-US" dirty="0"/>
              <a:t>Not all biomass is forage </a:t>
            </a:r>
          </a:p>
          <a:p>
            <a:pPr lvl="1"/>
            <a:r>
              <a:rPr lang="en-US" dirty="0"/>
              <a:t>Not all biomass should be grazed</a:t>
            </a:r>
          </a:p>
          <a:p>
            <a:pPr lvl="1"/>
            <a:r>
              <a:rPr lang="en-US" dirty="0"/>
              <a:t>Use a “</a:t>
            </a:r>
            <a:r>
              <a:rPr lang="en-US" i="1" dirty="0"/>
              <a:t>Proper Use Factor</a:t>
            </a:r>
            <a:r>
              <a:rPr lang="en-US" dirty="0"/>
              <a:t>” to calculate forage</a:t>
            </a:r>
          </a:p>
          <a:p>
            <a:pPr>
              <a:buNone/>
            </a:pPr>
            <a:r>
              <a:rPr lang="en-US" sz="3000" dirty="0">
                <a:latin typeface="Bradley Hand ITC" pitchFamily="66" charset="0"/>
              </a:rPr>
              <a:t>Total biomass × proper use(%)= total forage supply</a:t>
            </a:r>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Pounds/Acre</a:t>
            </a:r>
          </a:p>
        </p:txBody>
      </p:sp>
      <p:sp>
        <p:nvSpPr>
          <p:cNvPr id="9" name="Content Placeholder 8"/>
          <p:cNvSpPr>
            <a:spLocks noGrp="1"/>
          </p:cNvSpPr>
          <p:nvPr>
            <p:ph idx="1"/>
          </p:nvPr>
        </p:nvSpPr>
        <p:spPr>
          <a:xfrm>
            <a:off x="1981200" y="1828800"/>
            <a:ext cx="8686800" cy="4800600"/>
          </a:xfrm>
        </p:spPr>
        <p:txBody>
          <a:bodyPr/>
          <a:lstStyle/>
          <a:p>
            <a:r>
              <a:rPr lang="en-US" dirty="0">
                <a:solidFill>
                  <a:schemeClr val="accent1">
                    <a:lumMod val="50000"/>
                  </a:schemeClr>
                </a:solidFill>
              </a:rPr>
              <a:t>For Example </a:t>
            </a:r>
            <a:r>
              <a:rPr lang="en-US" dirty="0"/>
              <a:t>– The range produces 800 lbs/ac and you have a pasture of 550 acres and the Proper Use for this region is to remove 45% of biomass.</a:t>
            </a:r>
          </a:p>
          <a:p>
            <a:pPr lvl="1"/>
            <a:r>
              <a:rPr lang="en-US" dirty="0"/>
              <a:t>What is your forage supply?</a:t>
            </a:r>
          </a:p>
          <a:p>
            <a:pPr algn="ctr">
              <a:buNone/>
            </a:pPr>
            <a:r>
              <a:rPr lang="en-US" sz="2000" dirty="0">
                <a:latin typeface="Bradley Hand ITC" pitchFamily="66" charset="0"/>
              </a:rPr>
              <a:t>Wt of biomass/acre × area = total biomass supply</a:t>
            </a:r>
          </a:p>
          <a:p>
            <a:pPr algn="ctr">
              <a:buNone/>
            </a:pPr>
            <a:r>
              <a:rPr lang="en-US" sz="2800" b="1" dirty="0">
                <a:solidFill>
                  <a:srgbClr val="006600"/>
                </a:solidFill>
                <a:latin typeface="Bradley Hand ITC" pitchFamily="66" charset="0"/>
              </a:rPr>
              <a:t>800</a:t>
            </a:r>
            <a:r>
              <a:rPr lang="en-US" sz="2800" dirty="0">
                <a:solidFill>
                  <a:srgbClr val="006600"/>
                </a:solidFill>
                <a:latin typeface="Bradley Hand ITC" pitchFamily="66" charset="0"/>
              </a:rPr>
              <a:t> lbs/ac× </a:t>
            </a:r>
            <a:r>
              <a:rPr lang="en-US" sz="2800" b="1" dirty="0">
                <a:solidFill>
                  <a:srgbClr val="006600"/>
                </a:solidFill>
                <a:latin typeface="Bradley Hand ITC" pitchFamily="66" charset="0"/>
              </a:rPr>
              <a:t>550</a:t>
            </a:r>
            <a:r>
              <a:rPr lang="en-US" sz="2800" dirty="0">
                <a:solidFill>
                  <a:srgbClr val="006600"/>
                </a:solidFill>
                <a:latin typeface="Bradley Hand ITC" pitchFamily="66" charset="0"/>
              </a:rPr>
              <a:t> ac = </a:t>
            </a:r>
            <a:r>
              <a:rPr lang="en-US" sz="2800" b="1" dirty="0">
                <a:solidFill>
                  <a:srgbClr val="006600"/>
                </a:solidFill>
                <a:latin typeface="Bradley Hand ITC" pitchFamily="66" charset="0"/>
              </a:rPr>
              <a:t>440,000</a:t>
            </a:r>
            <a:r>
              <a:rPr lang="en-US" sz="2800" dirty="0">
                <a:solidFill>
                  <a:srgbClr val="006600"/>
                </a:solidFill>
                <a:latin typeface="Bradley Hand ITC" pitchFamily="66" charset="0"/>
              </a:rPr>
              <a:t> lbs total biomass </a:t>
            </a:r>
            <a:endParaRPr lang="en-US" sz="2800" dirty="0">
              <a:latin typeface="Bradley Hand ITC" pitchFamily="66" charset="0"/>
            </a:endParaRPr>
          </a:p>
          <a:p>
            <a:pPr algn="ctr">
              <a:buNone/>
            </a:pPr>
            <a:endParaRPr lang="en-US" sz="2000" dirty="0">
              <a:latin typeface="Bradley Hand ITC" pitchFamily="66" charset="0"/>
            </a:endParaRPr>
          </a:p>
          <a:p>
            <a:pPr algn="ctr">
              <a:buNone/>
            </a:pPr>
            <a:r>
              <a:rPr lang="en-US" sz="2000" dirty="0">
                <a:latin typeface="Bradley Hand ITC" pitchFamily="66" charset="0"/>
              </a:rPr>
              <a:t>Total biomass × proper use(%)= total forage supply</a:t>
            </a:r>
            <a:endParaRPr lang="en-US" sz="2800" dirty="0">
              <a:latin typeface="Bradley Hand ITC" pitchFamily="66" charset="0"/>
            </a:endParaRPr>
          </a:p>
          <a:p>
            <a:pPr algn="ctr">
              <a:buNone/>
            </a:pPr>
            <a:r>
              <a:rPr lang="en-US" sz="2800" b="1" dirty="0">
                <a:solidFill>
                  <a:srgbClr val="006600"/>
                </a:solidFill>
                <a:latin typeface="Bradley Hand ITC" pitchFamily="66" charset="0"/>
              </a:rPr>
              <a:t>440,000</a:t>
            </a:r>
            <a:r>
              <a:rPr lang="en-US" sz="2800" dirty="0">
                <a:solidFill>
                  <a:srgbClr val="006600"/>
                </a:solidFill>
                <a:latin typeface="Bradley Hand ITC" pitchFamily="66" charset="0"/>
              </a:rPr>
              <a:t> lbs× </a:t>
            </a:r>
            <a:r>
              <a:rPr lang="en-US" sz="2800" b="1" dirty="0">
                <a:solidFill>
                  <a:srgbClr val="006600"/>
                </a:solidFill>
                <a:latin typeface="Bradley Hand ITC" pitchFamily="66" charset="0"/>
              </a:rPr>
              <a:t>45%</a:t>
            </a:r>
            <a:r>
              <a:rPr lang="en-US" sz="2800" dirty="0">
                <a:solidFill>
                  <a:srgbClr val="006600"/>
                </a:solidFill>
                <a:latin typeface="Bradley Hand ITC" pitchFamily="66" charset="0"/>
              </a:rPr>
              <a:t>= </a:t>
            </a:r>
            <a:r>
              <a:rPr lang="en-US" sz="2800" b="1" dirty="0">
                <a:solidFill>
                  <a:srgbClr val="006600"/>
                </a:solidFill>
                <a:latin typeface="Bradley Hand ITC" pitchFamily="66" charset="0"/>
              </a:rPr>
              <a:t>198,000</a:t>
            </a:r>
            <a:r>
              <a:rPr lang="en-US" sz="2800" dirty="0">
                <a:solidFill>
                  <a:srgbClr val="006600"/>
                </a:solidFill>
                <a:latin typeface="Bradley Hand ITC" pitchFamily="66" charset="0"/>
              </a:rPr>
              <a:t> lbs total </a:t>
            </a:r>
            <a:r>
              <a:rPr lang="en-US" sz="2800" b="1" u="sng" dirty="0">
                <a:solidFill>
                  <a:srgbClr val="006600"/>
                </a:solidFill>
                <a:latin typeface="Bradley Hand ITC" pitchFamily="66" charset="0"/>
              </a:rPr>
              <a:t>Forage</a:t>
            </a:r>
          </a:p>
          <a:p>
            <a:pPr algn="ctr">
              <a:buNone/>
            </a:pPr>
            <a:endParaRPr lang="en-US" sz="2800" dirty="0">
              <a:latin typeface="Bradley Hand ITC" pitchFamily="66" charset="0"/>
            </a:endParaRPr>
          </a:p>
          <a:p>
            <a:endParaRPr lang="en-US" dirty="0"/>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
        <p:nvSpPr>
          <p:cNvPr id="23" name="Oval 22"/>
          <p:cNvSpPr/>
          <p:nvPr/>
        </p:nvSpPr>
        <p:spPr bwMode="auto">
          <a:xfrm>
            <a:off x="6096000" y="5943600"/>
            <a:ext cx="1828800" cy="609600"/>
          </a:xfrm>
          <a:prstGeom prst="ellips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Pounds/Acre</a:t>
            </a:r>
          </a:p>
        </p:txBody>
      </p:sp>
      <p:sp>
        <p:nvSpPr>
          <p:cNvPr id="9" name="Content Placeholder 8"/>
          <p:cNvSpPr>
            <a:spLocks noGrp="1"/>
          </p:cNvSpPr>
          <p:nvPr>
            <p:ph idx="1"/>
          </p:nvPr>
        </p:nvSpPr>
        <p:spPr>
          <a:xfrm>
            <a:off x="1600200" y="1828801"/>
            <a:ext cx="8686800" cy="4302125"/>
          </a:xfrm>
        </p:spPr>
        <p:txBody>
          <a:bodyPr/>
          <a:lstStyle/>
          <a:p>
            <a:r>
              <a:rPr lang="en-US" dirty="0">
                <a:solidFill>
                  <a:schemeClr val="accent1">
                    <a:lumMod val="50000"/>
                  </a:schemeClr>
                </a:solidFill>
              </a:rPr>
              <a:t>Another Example </a:t>
            </a:r>
            <a:r>
              <a:rPr lang="en-US" dirty="0"/>
              <a:t>– You manage a 1,200 acre ranch and the average production is 760 lbs/acre.  The ranch is located in the intermountain bunchgrass region and based on this vegetation type, a proper use factor would be to remove up to 40% of annual biomass.</a:t>
            </a:r>
          </a:p>
          <a:p>
            <a:pPr lvl="1"/>
            <a:r>
              <a:rPr lang="en-US" sz="2400" dirty="0"/>
              <a:t>What is your forage supply?</a:t>
            </a:r>
            <a:endParaRPr lang="en-US" sz="2400" dirty="0">
              <a:latin typeface="Bradley Hand ITC" pitchFamily="66" charset="0"/>
            </a:endParaRPr>
          </a:p>
          <a:p>
            <a:endParaRPr lang="en-US" dirty="0"/>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Pounds/Acre</a:t>
            </a:r>
          </a:p>
        </p:txBody>
      </p:sp>
      <p:sp>
        <p:nvSpPr>
          <p:cNvPr id="9" name="Content Placeholder 8"/>
          <p:cNvSpPr>
            <a:spLocks noGrp="1"/>
          </p:cNvSpPr>
          <p:nvPr>
            <p:ph idx="1"/>
          </p:nvPr>
        </p:nvSpPr>
        <p:spPr>
          <a:xfrm>
            <a:off x="1600200" y="1828801"/>
            <a:ext cx="8686800" cy="4302125"/>
          </a:xfrm>
        </p:spPr>
        <p:txBody>
          <a:bodyPr/>
          <a:lstStyle/>
          <a:p>
            <a:r>
              <a:rPr lang="en-US" sz="2800" dirty="0">
                <a:solidFill>
                  <a:schemeClr val="accent1">
                    <a:lumMod val="50000"/>
                  </a:schemeClr>
                </a:solidFill>
              </a:rPr>
              <a:t>Answer </a:t>
            </a:r>
            <a:r>
              <a:rPr lang="en-US" sz="2800" dirty="0"/>
              <a:t>– You manage a 1,200 acre ranch and the average production is 760 lbs/acre.  The ranch is located in the intermountain bunchgrass region and based on this vegetation type, a proper use factor would be to remove up to 40% of annual biomass.</a:t>
            </a:r>
          </a:p>
          <a:p>
            <a:pPr lvl="1"/>
            <a:r>
              <a:rPr lang="en-US" sz="2400" dirty="0"/>
              <a:t>What is your forage supply?</a:t>
            </a:r>
          </a:p>
          <a:p>
            <a:pPr lvl="1">
              <a:buNone/>
            </a:pPr>
            <a:endParaRPr lang="en-US" sz="2400" dirty="0"/>
          </a:p>
          <a:p>
            <a:pPr>
              <a:buNone/>
            </a:pPr>
            <a:r>
              <a:rPr lang="en-US" sz="2800" b="1" dirty="0">
                <a:solidFill>
                  <a:srgbClr val="006600"/>
                </a:solidFill>
                <a:latin typeface="Bradley Hand ITC" pitchFamily="66" charset="0"/>
              </a:rPr>
              <a:t>	1,200 ac </a:t>
            </a:r>
            <a:r>
              <a:rPr lang="en-US" sz="2800" dirty="0">
                <a:solidFill>
                  <a:srgbClr val="006600"/>
                </a:solidFill>
                <a:latin typeface="Bradley Hand ITC" pitchFamily="66" charset="0"/>
              </a:rPr>
              <a:t>× 760 lbs/ac = 912,000 lbs of biomass</a:t>
            </a:r>
            <a:br>
              <a:rPr lang="en-US" sz="2800" dirty="0">
                <a:solidFill>
                  <a:srgbClr val="006600"/>
                </a:solidFill>
                <a:latin typeface="Bradley Hand ITC" pitchFamily="66" charset="0"/>
              </a:rPr>
            </a:br>
            <a:r>
              <a:rPr lang="en-US" sz="2800" dirty="0">
                <a:solidFill>
                  <a:srgbClr val="006600"/>
                </a:solidFill>
                <a:latin typeface="Bradley Hand ITC" pitchFamily="66" charset="0"/>
              </a:rPr>
              <a:t>	× </a:t>
            </a:r>
            <a:r>
              <a:rPr lang="en-US" sz="2800" b="1" dirty="0">
                <a:solidFill>
                  <a:srgbClr val="006600"/>
                </a:solidFill>
                <a:latin typeface="Bradley Hand ITC" pitchFamily="66" charset="0"/>
              </a:rPr>
              <a:t>40%</a:t>
            </a:r>
            <a:r>
              <a:rPr lang="en-US" sz="2800" dirty="0">
                <a:solidFill>
                  <a:srgbClr val="006600"/>
                </a:solidFill>
                <a:latin typeface="Bradley Hand ITC" pitchFamily="66" charset="0"/>
              </a:rPr>
              <a:t>= </a:t>
            </a:r>
            <a:r>
              <a:rPr lang="en-US" sz="2800" b="1" dirty="0">
                <a:solidFill>
                  <a:srgbClr val="006600"/>
                </a:solidFill>
                <a:latin typeface="Bradley Hand ITC" pitchFamily="66" charset="0"/>
              </a:rPr>
              <a:t>364,800</a:t>
            </a:r>
            <a:r>
              <a:rPr lang="en-US" sz="2800" dirty="0">
                <a:solidFill>
                  <a:srgbClr val="006600"/>
                </a:solidFill>
                <a:latin typeface="Bradley Hand ITC" pitchFamily="66" charset="0"/>
              </a:rPr>
              <a:t> lbs total </a:t>
            </a:r>
            <a:r>
              <a:rPr lang="en-US" sz="2800" b="1" u="sng" dirty="0">
                <a:solidFill>
                  <a:srgbClr val="006600"/>
                </a:solidFill>
                <a:latin typeface="Bradley Hand ITC" pitchFamily="66" charset="0"/>
              </a:rPr>
              <a:t>Forage </a:t>
            </a:r>
            <a:endParaRPr lang="en-US" sz="2800" dirty="0">
              <a:latin typeface="Bradley Hand ITC" pitchFamily="66" charset="0"/>
            </a:endParaRPr>
          </a:p>
          <a:p>
            <a:pPr>
              <a:buNone/>
            </a:pPr>
            <a:endParaRPr lang="en-US" dirty="0"/>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
        <p:nvSpPr>
          <p:cNvPr id="23" name="Oval 22"/>
          <p:cNvSpPr/>
          <p:nvPr/>
        </p:nvSpPr>
        <p:spPr bwMode="auto">
          <a:xfrm>
            <a:off x="4038600" y="5334000"/>
            <a:ext cx="1828800" cy="609600"/>
          </a:xfrm>
          <a:prstGeom prst="ellips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Pounds/Acre</a:t>
            </a:r>
          </a:p>
        </p:txBody>
      </p:sp>
      <p:sp>
        <p:nvSpPr>
          <p:cNvPr id="9" name="Content Placeholder 8"/>
          <p:cNvSpPr>
            <a:spLocks noGrp="1"/>
          </p:cNvSpPr>
          <p:nvPr>
            <p:ph idx="1"/>
          </p:nvPr>
        </p:nvSpPr>
        <p:spPr>
          <a:xfrm>
            <a:off x="1600200" y="1828801"/>
            <a:ext cx="9067800" cy="4302125"/>
          </a:xfrm>
        </p:spPr>
        <p:txBody>
          <a:bodyPr/>
          <a:lstStyle/>
          <a:p>
            <a:r>
              <a:rPr lang="en-US" dirty="0">
                <a:solidFill>
                  <a:schemeClr val="accent1">
                    <a:lumMod val="50000"/>
                  </a:schemeClr>
                </a:solidFill>
              </a:rPr>
              <a:t>Another Example </a:t>
            </a:r>
            <a:r>
              <a:rPr lang="en-US" dirty="0"/>
              <a:t>– Your ranch is 4,200 acres large and there are two different vegetation types  (or ecological) sites on your ranch: </a:t>
            </a:r>
          </a:p>
          <a:p>
            <a:pPr lvl="1"/>
            <a:r>
              <a:rPr lang="en-US" dirty="0"/>
              <a:t>Stony Upland Site covers 35% of the ranch and produces 650 lbs/ac and proper use is 40%. </a:t>
            </a:r>
          </a:p>
          <a:p>
            <a:pPr lvl="1"/>
            <a:r>
              <a:rPr lang="en-US" dirty="0"/>
              <a:t>Deep Loamy Site covers 65% of the ranch and produces 1,100 lbs/ac with a proper use factor of 45%</a:t>
            </a:r>
          </a:p>
          <a:p>
            <a:r>
              <a:rPr lang="en-US" sz="2800" dirty="0"/>
              <a:t>What is your forage supply?</a:t>
            </a:r>
            <a:endParaRPr lang="en-US" sz="2800" dirty="0">
              <a:latin typeface="Bradley Hand ITC" pitchFamily="66" charset="0"/>
            </a:endParaRPr>
          </a:p>
          <a:p>
            <a:endParaRPr lang="en-US" dirty="0"/>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Pounds/Acre</a:t>
            </a:r>
          </a:p>
        </p:txBody>
      </p:sp>
      <p:sp>
        <p:nvSpPr>
          <p:cNvPr id="9" name="Content Placeholder 8"/>
          <p:cNvSpPr>
            <a:spLocks noGrp="1"/>
          </p:cNvSpPr>
          <p:nvPr>
            <p:ph idx="1"/>
          </p:nvPr>
        </p:nvSpPr>
        <p:spPr>
          <a:xfrm>
            <a:off x="1600200" y="1828801"/>
            <a:ext cx="9067800" cy="3429000"/>
          </a:xfrm>
        </p:spPr>
        <p:txBody>
          <a:bodyPr/>
          <a:lstStyle/>
          <a:p>
            <a:r>
              <a:rPr lang="en-US" sz="2800" dirty="0">
                <a:solidFill>
                  <a:schemeClr val="accent1">
                    <a:lumMod val="50000"/>
                  </a:schemeClr>
                </a:solidFill>
              </a:rPr>
              <a:t>Answer </a:t>
            </a:r>
            <a:r>
              <a:rPr lang="en-US" sz="2800" dirty="0"/>
              <a:t>– Your ranch is 4,200 acres large and there are two different vegetation types  (or ecological) sites on your ranch: </a:t>
            </a:r>
          </a:p>
          <a:p>
            <a:pPr lvl="1"/>
            <a:r>
              <a:rPr lang="en-US" sz="2400" dirty="0"/>
              <a:t>Stony Upland Site covers 35% of the ranch and produces 650 lbs/ac and proper use is 40%. </a:t>
            </a:r>
          </a:p>
          <a:p>
            <a:pPr lvl="1"/>
            <a:r>
              <a:rPr lang="en-US" sz="2400" dirty="0"/>
              <a:t>Deep Loamy Site covers 65% of the ranch and produces 1,100 lbs/ac with a proper use factor of 45%</a:t>
            </a:r>
          </a:p>
          <a:p>
            <a:r>
              <a:rPr lang="en-US" sz="2400" dirty="0"/>
              <a:t>What is your forage supply?</a:t>
            </a:r>
            <a:endParaRPr lang="en-US" sz="2400" dirty="0">
              <a:latin typeface="Bradley Hand ITC" pitchFamily="66" charset="0"/>
            </a:endParaRPr>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
        <p:nvSpPr>
          <p:cNvPr id="23" name="Rectangle 22"/>
          <p:cNvSpPr/>
          <p:nvPr/>
        </p:nvSpPr>
        <p:spPr>
          <a:xfrm>
            <a:off x="1828800" y="5257800"/>
            <a:ext cx="8839200" cy="1107996"/>
          </a:xfrm>
          <a:prstGeom prst="rect">
            <a:avLst/>
          </a:prstGeom>
        </p:spPr>
        <p:txBody>
          <a:bodyPr wrap="square">
            <a:spAutoFit/>
          </a:bodyPr>
          <a:lstStyle/>
          <a:p>
            <a:r>
              <a:rPr lang="en-US" sz="2200" b="1" dirty="0">
                <a:solidFill>
                  <a:srgbClr val="006600"/>
                </a:solidFill>
                <a:latin typeface="Bradley Hand ITC" pitchFamily="66" charset="0"/>
              </a:rPr>
              <a:t>     </a:t>
            </a:r>
            <a:r>
              <a:rPr lang="en-US" sz="2200" dirty="0">
                <a:solidFill>
                  <a:srgbClr val="006600"/>
                </a:solidFill>
                <a:latin typeface="Bradley Hand ITC" pitchFamily="66" charset="0"/>
              </a:rPr>
              <a:t>4,200 ac × 35 % = 1470 acres × 650 lbs/ac × 40% =   382,200</a:t>
            </a:r>
          </a:p>
          <a:p>
            <a:r>
              <a:rPr lang="en-US" sz="2200" dirty="0">
                <a:solidFill>
                  <a:srgbClr val="006600"/>
                </a:solidFill>
                <a:latin typeface="Bradley Hand ITC" pitchFamily="66" charset="0"/>
              </a:rPr>
              <a:t>+ 4,200 ac × 65 % = 2730 acres × 1,100 lbs/ac×45% </a:t>
            </a:r>
            <a:r>
              <a:rPr lang="en-US" sz="2200" u="sng" dirty="0">
                <a:solidFill>
                  <a:srgbClr val="006600"/>
                </a:solidFill>
                <a:latin typeface="Bradley Hand ITC" pitchFamily="66" charset="0"/>
              </a:rPr>
              <a:t>= 1,351,350</a:t>
            </a:r>
          </a:p>
          <a:p>
            <a:r>
              <a:rPr lang="en-US" sz="2200" dirty="0">
                <a:solidFill>
                  <a:srgbClr val="006600"/>
                </a:solidFill>
                <a:latin typeface="Bradley Hand ITC" pitchFamily="66" charset="0"/>
              </a:rPr>
              <a:t>				    Pounds of total Forage  = 1,733,550</a:t>
            </a:r>
            <a:endParaRPr lang="en-US" sz="2200" dirty="0"/>
          </a:p>
        </p:txBody>
      </p:sp>
      <p:sp>
        <p:nvSpPr>
          <p:cNvPr id="34" name="Freeform 33"/>
          <p:cNvSpPr/>
          <p:nvPr/>
        </p:nvSpPr>
        <p:spPr bwMode="auto">
          <a:xfrm>
            <a:off x="1930400" y="3465872"/>
            <a:ext cx="279400" cy="1944329"/>
          </a:xfrm>
          <a:custGeom>
            <a:avLst/>
            <a:gdLst>
              <a:gd name="connsiteX0" fmla="*/ 250723 w 427703"/>
              <a:gd name="connsiteY0" fmla="*/ 0 h 1946787"/>
              <a:gd name="connsiteX1" fmla="*/ 0 w 427703"/>
              <a:gd name="connsiteY1" fmla="*/ 752168 h 1946787"/>
              <a:gd name="connsiteX2" fmla="*/ 427703 w 427703"/>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54820 w 279400"/>
              <a:gd name="connsiteY0" fmla="*/ 0 h 1944329"/>
              <a:gd name="connsiteX1" fmla="*/ 4097 w 279400"/>
              <a:gd name="connsiteY1" fmla="*/ 752168 h 1944329"/>
              <a:gd name="connsiteX2" fmla="*/ 279400 w 279400"/>
              <a:gd name="connsiteY2" fmla="*/ 1944329 h 1944329"/>
            </a:gdLst>
            <a:ahLst/>
            <a:cxnLst>
              <a:cxn ang="0">
                <a:pos x="connsiteX0" y="connsiteY0"/>
              </a:cxn>
              <a:cxn ang="0">
                <a:pos x="connsiteX1" y="connsiteY1"/>
              </a:cxn>
              <a:cxn ang="0">
                <a:pos x="connsiteX2" y="connsiteY2"/>
              </a:cxn>
            </a:cxnLst>
            <a:rect l="l" t="t" r="r" b="b"/>
            <a:pathLst>
              <a:path w="279400" h="1944329">
                <a:moveTo>
                  <a:pt x="254820" y="0"/>
                </a:moveTo>
                <a:cubicBezTo>
                  <a:pt x="171246" y="250723"/>
                  <a:pt x="0" y="428113"/>
                  <a:pt x="4097" y="752168"/>
                </a:cubicBezTo>
                <a:cubicBezTo>
                  <a:pt x="8194" y="1076223"/>
                  <a:pt x="136832" y="1546123"/>
                  <a:pt x="279400" y="1944329"/>
                </a:cubicBezTo>
              </a:path>
            </a:pathLst>
          </a:custGeom>
          <a:noFill/>
          <a:ln w="9525" cap="flat" cmpd="sng" algn="ctr">
            <a:solidFill>
              <a:srgbClr val="C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35" name="Freeform 34"/>
          <p:cNvSpPr/>
          <p:nvPr/>
        </p:nvSpPr>
        <p:spPr bwMode="auto">
          <a:xfrm>
            <a:off x="1828800" y="4267201"/>
            <a:ext cx="381000" cy="1524000"/>
          </a:xfrm>
          <a:custGeom>
            <a:avLst/>
            <a:gdLst>
              <a:gd name="connsiteX0" fmla="*/ 250723 w 427703"/>
              <a:gd name="connsiteY0" fmla="*/ 0 h 1946787"/>
              <a:gd name="connsiteX1" fmla="*/ 0 w 427703"/>
              <a:gd name="connsiteY1" fmla="*/ 752168 h 1946787"/>
              <a:gd name="connsiteX2" fmla="*/ 427703 w 427703"/>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54820 w 279400"/>
              <a:gd name="connsiteY0" fmla="*/ 0 h 1944329"/>
              <a:gd name="connsiteX1" fmla="*/ 4097 w 279400"/>
              <a:gd name="connsiteY1" fmla="*/ 752168 h 1944329"/>
              <a:gd name="connsiteX2" fmla="*/ 279400 w 279400"/>
              <a:gd name="connsiteY2" fmla="*/ 1944329 h 1944329"/>
            </a:gdLst>
            <a:ahLst/>
            <a:cxnLst>
              <a:cxn ang="0">
                <a:pos x="connsiteX0" y="connsiteY0"/>
              </a:cxn>
              <a:cxn ang="0">
                <a:pos x="connsiteX1" y="connsiteY1"/>
              </a:cxn>
              <a:cxn ang="0">
                <a:pos x="connsiteX2" y="connsiteY2"/>
              </a:cxn>
            </a:cxnLst>
            <a:rect l="l" t="t" r="r" b="b"/>
            <a:pathLst>
              <a:path w="279400" h="1944329">
                <a:moveTo>
                  <a:pt x="254820" y="0"/>
                </a:moveTo>
                <a:cubicBezTo>
                  <a:pt x="171246" y="250723"/>
                  <a:pt x="0" y="428113"/>
                  <a:pt x="4097" y="752168"/>
                </a:cubicBezTo>
                <a:cubicBezTo>
                  <a:pt x="8194" y="1076223"/>
                  <a:pt x="136832" y="1546123"/>
                  <a:pt x="279400" y="1944329"/>
                </a:cubicBezTo>
              </a:path>
            </a:pathLst>
          </a:custGeom>
          <a:noFill/>
          <a:ln w="9525" cap="flat" cmpd="sng" algn="ctr">
            <a:solidFill>
              <a:srgbClr val="C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36" name="Oval 35"/>
          <p:cNvSpPr/>
          <p:nvPr/>
        </p:nvSpPr>
        <p:spPr bwMode="auto">
          <a:xfrm>
            <a:off x="8610600" y="5943600"/>
            <a:ext cx="1676400" cy="533400"/>
          </a:xfrm>
          <a:prstGeom prst="ellips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Acres/AUM</a:t>
            </a:r>
          </a:p>
        </p:txBody>
      </p:sp>
      <p:sp>
        <p:nvSpPr>
          <p:cNvPr id="9" name="Content Placeholder 8"/>
          <p:cNvSpPr>
            <a:spLocks noGrp="1"/>
          </p:cNvSpPr>
          <p:nvPr>
            <p:ph idx="1"/>
          </p:nvPr>
        </p:nvSpPr>
        <p:spPr>
          <a:xfrm>
            <a:off x="1981200" y="1828800"/>
            <a:ext cx="8686800" cy="4876800"/>
          </a:xfrm>
        </p:spPr>
        <p:txBody>
          <a:bodyPr/>
          <a:lstStyle/>
          <a:p>
            <a:r>
              <a:rPr lang="en-US" dirty="0"/>
              <a:t>If you start with forage production AUMs</a:t>
            </a:r>
          </a:p>
          <a:p>
            <a:pPr lvl="1"/>
            <a:r>
              <a:rPr lang="en-US" dirty="0"/>
              <a:t>If forage is expressed in AUM’s you can assume this is actual forage, not total biomass.</a:t>
            </a:r>
          </a:p>
          <a:p>
            <a:pPr lvl="1"/>
            <a:r>
              <a:rPr lang="en-US" dirty="0"/>
              <a:t>In regions where biomass production is less than 1,000 lbs/acre, stocking rates are usually expressed as Ac/AUM </a:t>
            </a:r>
            <a:r>
              <a:rPr lang="en-US" sz="2000" dirty="0"/>
              <a:t>(Ac/AUM are used widely in the Western U.S.)</a:t>
            </a:r>
            <a:endParaRPr lang="en-US" dirty="0"/>
          </a:p>
          <a:p>
            <a:pPr lvl="1">
              <a:buNone/>
            </a:pPr>
            <a:r>
              <a:rPr lang="en-US" dirty="0">
                <a:solidFill>
                  <a:srgbClr val="006600"/>
                </a:solidFill>
                <a:latin typeface="Bradley Hand ITC" pitchFamily="66" charset="0"/>
              </a:rPr>
              <a:t>Acres/AUM</a:t>
            </a:r>
            <a:r>
              <a:rPr lang="en-US" dirty="0">
                <a:solidFill>
                  <a:srgbClr val="006600"/>
                </a:solidFill>
                <a:latin typeface="Bradley Hand ITC" pitchFamily="66" charset="0"/>
                <a:cs typeface="Times New Roman"/>
              </a:rPr>
              <a:t>÷</a:t>
            </a:r>
            <a:r>
              <a:rPr lang="en-US" dirty="0">
                <a:solidFill>
                  <a:srgbClr val="006600"/>
                </a:solidFill>
                <a:latin typeface="Bradley Hand ITC" pitchFamily="66" charset="0"/>
              </a:rPr>
              <a:t> Acres = AUMs of total forage supply</a:t>
            </a:r>
            <a:endParaRPr lang="en-US" dirty="0">
              <a:solidFill>
                <a:srgbClr val="006600"/>
              </a:solidFill>
            </a:endParaRPr>
          </a:p>
          <a:p>
            <a:pPr lvl="1"/>
            <a:r>
              <a:rPr lang="en-US" dirty="0"/>
              <a:t>If forage production is high this may be expressed in AUMs/Acre</a:t>
            </a:r>
          </a:p>
          <a:p>
            <a:pPr lvl="1">
              <a:buNone/>
            </a:pPr>
            <a:r>
              <a:rPr lang="en-US" dirty="0">
                <a:solidFill>
                  <a:srgbClr val="006600"/>
                </a:solidFill>
                <a:latin typeface="Bradley Hand ITC" pitchFamily="66" charset="0"/>
              </a:rPr>
              <a:t>Acres/AUM× Acres = AUMs of total forage supply</a:t>
            </a:r>
          </a:p>
          <a:p>
            <a:pPr lvl="1">
              <a:buNone/>
            </a:pPr>
            <a:endParaRPr lang="en-US" dirty="0"/>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Acres/AUM</a:t>
            </a:r>
          </a:p>
        </p:txBody>
      </p:sp>
      <p:sp>
        <p:nvSpPr>
          <p:cNvPr id="9" name="Content Placeholder 8"/>
          <p:cNvSpPr>
            <a:spLocks noGrp="1"/>
          </p:cNvSpPr>
          <p:nvPr>
            <p:ph idx="1"/>
          </p:nvPr>
        </p:nvSpPr>
        <p:spPr>
          <a:xfrm>
            <a:off x="1905000" y="1828800"/>
            <a:ext cx="8763000" cy="4572000"/>
          </a:xfrm>
        </p:spPr>
        <p:txBody>
          <a:bodyPr/>
          <a:lstStyle/>
          <a:p>
            <a:r>
              <a:rPr lang="en-US" dirty="0">
                <a:solidFill>
                  <a:schemeClr val="accent1">
                    <a:lumMod val="50000"/>
                  </a:schemeClr>
                </a:solidFill>
              </a:rPr>
              <a:t>For Example </a:t>
            </a:r>
            <a:r>
              <a:rPr lang="en-US" dirty="0"/>
              <a:t>– The range produces 2.5 ac/AUM </a:t>
            </a:r>
            <a:r>
              <a:rPr lang="en-US" sz="2400" dirty="0"/>
              <a:t>(in other words, it takes 2.5 acres to create an AUM) </a:t>
            </a:r>
            <a:r>
              <a:rPr lang="en-US" dirty="0"/>
              <a:t>and you have a pasture of 650 acres.</a:t>
            </a:r>
          </a:p>
          <a:p>
            <a:pPr lvl="1"/>
            <a:r>
              <a:rPr lang="en-US" dirty="0"/>
              <a:t>What is the forage supply?</a:t>
            </a:r>
          </a:p>
          <a:p>
            <a:pPr marL="469900" lvl="1" indent="-469900" algn="ctr">
              <a:buClr>
                <a:schemeClr val="tx1">
                  <a:lumMod val="75000"/>
                  <a:lumOff val="25000"/>
                </a:schemeClr>
              </a:buClr>
              <a:buSzPct val="70000"/>
              <a:buNone/>
            </a:pPr>
            <a:r>
              <a:rPr lang="en-US" sz="2000" dirty="0">
                <a:latin typeface="Bradley Hand ITC" pitchFamily="66" charset="0"/>
              </a:rPr>
              <a:t>Acres/AUM</a:t>
            </a:r>
            <a:r>
              <a:rPr lang="en-US" sz="2000" dirty="0">
                <a:latin typeface="Bradley Hand ITC" pitchFamily="66" charset="0"/>
                <a:cs typeface="Times New Roman"/>
              </a:rPr>
              <a:t>÷</a:t>
            </a:r>
            <a:r>
              <a:rPr lang="en-US" sz="2000" dirty="0">
                <a:latin typeface="Bradley Hand ITC" pitchFamily="66" charset="0"/>
              </a:rPr>
              <a:t> Acres = AUMs of total forage supply</a:t>
            </a:r>
          </a:p>
          <a:p>
            <a:pPr marL="0" lvl="1" indent="0" algn="ctr">
              <a:buClr>
                <a:schemeClr val="tx1">
                  <a:lumMod val="75000"/>
                  <a:lumOff val="25000"/>
                </a:schemeClr>
              </a:buClr>
              <a:buSzPct val="70000"/>
              <a:buNone/>
            </a:pPr>
            <a:r>
              <a:rPr lang="en-US" dirty="0">
                <a:solidFill>
                  <a:srgbClr val="006600"/>
                </a:solidFill>
                <a:latin typeface="Bradley Hand ITC" pitchFamily="66" charset="0"/>
              </a:rPr>
              <a:t>650 ac </a:t>
            </a:r>
            <a:r>
              <a:rPr lang="en-US" dirty="0">
                <a:solidFill>
                  <a:srgbClr val="006600"/>
                </a:solidFill>
                <a:latin typeface="Bradley Hand ITC" pitchFamily="66" charset="0"/>
                <a:cs typeface="Times New Roman"/>
              </a:rPr>
              <a:t>÷</a:t>
            </a:r>
            <a:r>
              <a:rPr lang="en-US" dirty="0">
                <a:solidFill>
                  <a:srgbClr val="006600"/>
                </a:solidFill>
                <a:latin typeface="Bradley Hand ITC" pitchFamily="66" charset="0"/>
              </a:rPr>
              <a:t> 2.5 Ac/AUM =  260AUMs of forage supply</a:t>
            </a:r>
            <a:endParaRPr lang="en-US" dirty="0">
              <a:solidFill>
                <a:srgbClr val="006600"/>
              </a:solidFill>
            </a:endParaRPr>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Acres/AUM</a:t>
            </a:r>
          </a:p>
        </p:txBody>
      </p:sp>
      <p:sp>
        <p:nvSpPr>
          <p:cNvPr id="9" name="Content Placeholder 8"/>
          <p:cNvSpPr>
            <a:spLocks noGrp="1"/>
          </p:cNvSpPr>
          <p:nvPr>
            <p:ph idx="1"/>
          </p:nvPr>
        </p:nvSpPr>
        <p:spPr>
          <a:xfrm>
            <a:off x="1905000" y="1828800"/>
            <a:ext cx="8763000" cy="4572000"/>
          </a:xfrm>
        </p:spPr>
        <p:txBody>
          <a:bodyPr/>
          <a:lstStyle/>
          <a:p>
            <a:r>
              <a:rPr lang="en-US" dirty="0">
                <a:solidFill>
                  <a:schemeClr val="accent1">
                    <a:lumMod val="50000"/>
                  </a:schemeClr>
                </a:solidFill>
              </a:rPr>
              <a:t>Another Example </a:t>
            </a:r>
            <a:r>
              <a:rPr lang="en-US" dirty="0"/>
              <a:t>– You are managing a 1690 acre wildlife management area (WMA) and the production of forage in the region of the WMA is 3.25 acres/AUM. </a:t>
            </a:r>
          </a:p>
          <a:p>
            <a:pPr lvl="1"/>
            <a:r>
              <a:rPr lang="en-US" dirty="0"/>
              <a:t>What is forage supply on the WMA? </a:t>
            </a:r>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in </a:t>
            </a:r>
            <a:r>
              <a:rPr lang="en-US" b="1" dirty="0"/>
              <a:t>Acres/AUM</a:t>
            </a:r>
          </a:p>
        </p:txBody>
      </p:sp>
      <p:sp>
        <p:nvSpPr>
          <p:cNvPr id="9" name="Content Placeholder 8"/>
          <p:cNvSpPr>
            <a:spLocks noGrp="1"/>
          </p:cNvSpPr>
          <p:nvPr>
            <p:ph idx="1"/>
          </p:nvPr>
        </p:nvSpPr>
        <p:spPr>
          <a:xfrm>
            <a:off x="1905000" y="1828800"/>
            <a:ext cx="8763000" cy="4572000"/>
          </a:xfrm>
        </p:spPr>
        <p:txBody>
          <a:bodyPr/>
          <a:lstStyle/>
          <a:p>
            <a:r>
              <a:rPr lang="en-US" dirty="0">
                <a:solidFill>
                  <a:schemeClr val="accent1">
                    <a:lumMod val="50000"/>
                  </a:schemeClr>
                </a:solidFill>
              </a:rPr>
              <a:t>Answer </a:t>
            </a:r>
            <a:r>
              <a:rPr lang="en-US" dirty="0"/>
              <a:t>– You are managing a 1690 acre wildlife management area (WMA) and the production of forage in the region of the WMA is 3.25 acres/AUM. </a:t>
            </a:r>
          </a:p>
          <a:p>
            <a:pPr lvl="1"/>
            <a:r>
              <a:rPr lang="en-US" dirty="0"/>
              <a:t>What is forage supply on the WMA? </a:t>
            </a:r>
          </a:p>
          <a:p>
            <a:pPr marL="469900" lvl="1" indent="-469900" algn="ctr">
              <a:buClr>
                <a:schemeClr val="tx1">
                  <a:lumMod val="75000"/>
                  <a:lumOff val="25000"/>
                </a:schemeClr>
              </a:buClr>
              <a:buSzPct val="70000"/>
              <a:buNone/>
            </a:pPr>
            <a:r>
              <a:rPr lang="en-US" sz="2000" dirty="0">
                <a:latin typeface="Bradley Hand ITC" pitchFamily="66" charset="0"/>
              </a:rPr>
              <a:t>Acres/AUM</a:t>
            </a:r>
            <a:r>
              <a:rPr lang="en-US" sz="2000" dirty="0">
                <a:latin typeface="Bradley Hand ITC" pitchFamily="66" charset="0"/>
                <a:cs typeface="Times New Roman"/>
              </a:rPr>
              <a:t>÷</a:t>
            </a:r>
            <a:r>
              <a:rPr lang="en-US" sz="2000" dirty="0">
                <a:latin typeface="Bradley Hand ITC" pitchFamily="66" charset="0"/>
              </a:rPr>
              <a:t> Acres = AUMs of total forage supply</a:t>
            </a:r>
          </a:p>
          <a:p>
            <a:pPr marL="0" lvl="1" indent="0" algn="ctr">
              <a:buClr>
                <a:schemeClr val="tx1">
                  <a:lumMod val="75000"/>
                  <a:lumOff val="25000"/>
                </a:schemeClr>
              </a:buClr>
              <a:buSzPct val="70000"/>
              <a:buNone/>
            </a:pPr>
            <a:r>
              <a:rPr lang="en-US" dirty="0">
                <a:solidFill>
                  <a:srgbClr val="006600"/>
                </a:solidFill>
                <a:latin typeface="Bradley Hand ITC" pitchFamily="66" charset="0"/>
              </a:rPr>
              <a:t>1690 ac </a:t>
            </a:r>
            <a:r>
              <a:rPr lang="en-US" dirty="0">
                <a:solidFill>
                  <a:srgbClr val="006600"/>
                </a:solidFill>
                <a:latin typeface="Bradley Hand ITC" pitchFamily="66" charset="0"/>
                <a:cs typeface="Times New Roman"/>
              </a:rPr>
              <a:t>÷3</a:t>
            </a:r>
            <a:r>
              <a:rPr lang="en-US" dirty="0">
                <a:solidFill>
                  <a:srgbClr val="006600"/>
                </a:solidFill>
                <a:latin typeface="Bradley Hand ITC" pitchFamily="66" charset="0"/>
              </a:rPr>
              <a:t>.25 Ac/AUM =  </a:t>
            </a:r>
            <a:r>
              <a:rPr lang="en-US" b="1" dirty="0">
                <a:solidFill>
                  <a:srgbClr val="006600"/>
                </a:solidFill>
                <a:latin typeface="Bradley Hand ITC" pitchFamily="66" charset="0"/>
              </a:rPr>
              <a:t>520AUM</a:t>
            </a:r>
            <a:r>
              <a:rPr lang="en-US" dirty="0">
                <a:solidFill>
                  <a:srgbClr val="006600"/>
                </a:solidFill>
                <a:latin typeface="Bradley Hand ITC" pitchFamily="66" charset="0"/>
              </a:rPr>
              <a:t>s of forage supply</a:t>
            </a:r>
            <a:endParaRPr lang="en-US" dirty="0">
              <a:solidFill>
                <a:srgbClr val="006600"/>
              </a:solidFill>
            </a:endParaRPr>
          </a:p>
        </p:txBody>
      </p:sp>
      <p:grpSp>
        <p:nvGrpSpPr>
          <p:cNvPr id="3" name="Group 13"/>
          <p:cNvGrpSpPr/>
          <p:nvPr/>
        </p:nvGrpSpPr>
        <p:grpSpPr>
          <a:xfrm>
            <a:off x="8763000" y="533400"/>
            <a:ext cx="1676400" cy="1143460"/>
            <a:chOff x="2514600" y="4038140"/>
            <a:chExt cx="1676400" cy="1143460"/>
          </a:xfrm>
        </p:grpSpPr>
        <p:sp>
          <p:nvSpPr>
            <p:cNvPr id="15" name="Rounded Rectangle 14"/>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4" name="Group 28"/>
            <p:cNvGrpSpPr/>
            <p:nvPr/>
          </p:nvGrpSpPr>
          <p:grpSpPr>
            <a:xfrm>
              <a:off x="2743198" y="4510088"/>
              <a:ext cx="1142999" cy="671512"/>
              <a:chOff x="1981196" y="5334000"/>
              <a:chExt cx="1321375" cy="747712"/>
            </a:xfrm>
          </p:grpSpPr>
          <p:grpSp>
            <p:nvGrpSpPr>
              <p:cNvPr id="5" name="Group 41"/>
              <p:cNvGrpSpPr>
                <a:grpSpLocks/>
              </p:cNvGrpSpPr>
              <p:nvPr/>
            </p:nvGrpSpPr>
            <p:grpSpPr bwMode="auto">
              <a:xfrm>
                <a:off x="1981196" y="5334000"/>
                <a:ext cx="1321375" cy="720259"/>
                <a:chOff x="2033" y="3047"/>
                <a:chExt cx="1074" cy="796"/>
              </a:xfrm>
            </p:grpSpPr>
            <p:sp>
              <p:nvSpPr>
                <p:cNvPr id="20"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6" name="Group 34"/>
                <p:cNvGrpSpPr>
                  <a:grpSpLocks/>
                </p:cNvGrpSpPr>
                <p:nvPr/>
              </p:nvGrpSpPr>
              <p:grpSpPr bwMode="auto">
                <a:xfrm>
                  <a:off x="2033" y="3047"/>
                  <a:ext cx="1074" cy="742"/>
                  <a:chOff x="2033" y="3047"/>
                  <a:chExt cx="1074" cy="742"/>
                </a:xfrm>
              </p:grpSpPr>
              <p:sp>
                <p:nvSpPr>
                  <p:cNvPr id="28"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9"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30"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31"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32"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22"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25"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26"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7"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24"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18"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19"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sp>
        <p:nvSpPr>
          <p:cNvPr id="23" name="Oval 22"/>
          <p:cNvSpPr/>
          <p:nvPr/>
        </p:nvSpPr>
        <p:spPr bwMode="auto">
          <a:xfrm>
            <a:off x="6248400" y="4724400"/>
            <a:ext cx="1828800" cy="609600"/>
          </a:xfrm>
          <a:prstGeom prst="ellips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p:cNvSpPr/>
          <p:nvPr/>
        </p:nvSpPr>
        <p:spPr bwMode="auto">
          <a:xfrm>
            <a:off x="1524000" y="533400"/>
            <a:ext cx="9144000" cy="6324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grpSp>
        <p:nvGrpSpPr>
          <p:cNvPr id="2" name="Group 212"/>
          <p:cNvGrpSpPr/>
          <p:nvPr/>
        </p:nvGrpSpPr>
        <p:grpSpPr>
          <a:xfrm>
            <a:off x="4191000" y="3276140"/>
            <a:ext cx="1676400" cy="1143460"/>
            <a:chOff x="2514600" y="4038140"/>
            <a:chExt cx="1676400" cy="1143460"/>
          </a:xfrm>
        </p:grpSpPr>
        <p:sp>
          <p:nvSpPr>
            <p:cNvPr id="10" name="Rounded Rectangle 9"/>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3" name="Group 28"/>
            <p:cNvGrpSpPr/>
            <p:nvPr/>
          </p:nvGrpSpPr>
          <p:grpSpPr>
            <a:xfrm>
              <a:off x="2743200" y="4510088"/>
              <a:ext cx="1143000" cy="671512"/>
              <a:chOff x="1981200" y="5334000"/>
              <a:chExt cx="1321377" cy="747712"/>
            </a:xfrm>
          </p:grpSpPr>
          <p:grpSp>
            <p:nvGrpSpPr>
              <p:cNvPr id="4" name="Group 41"/>
              <p:cNvGrpSpPr>
                <a:grpSpLocks/>
              </p:cNvGrpSpPr>
              <p:nvPr/>
            </p:nvGrpSpPr>
            <p:grpSpPr bwMode="auto">
              <a:xfrm>
                <a:off x="1981200" y="5334000"/>
                <a:ext cx="1321377" cy="720259"/>
                <a:chOff x="2033" y="3047"/>
                <a:chExt cx="1074" cy="796"/>
              </a:xfrm>
            </p:grpSpPr>
            <p:sp>
              <p:nvSpPr>
                <p:cNvPr id="13"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5" name="Group 34"/>
                <p:cNvGrpSpPr>
                  <a:grpSpLocks/>
                </p:cNvGrpSpPr>
                <p:nvPr/>
              </p:nvGrpSpPr>
              <p:grpSpPr bwMode="auto">
                <a:xfrm>
                  <a:off x="2033" y="3047"/>
                  <a:ext cx="1074" cy="742"/>
                  <a:chOff x="2033" y="3047"/>
                  <a:chExt cx="1074" cy="742"/>
                </a:xfrm>
              </p:grpSpPr>
              <p:sp>
                <p:nvSpPr>
                  <p:cNvPr id="21"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2"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23"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24"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25"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5"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6" name="Group 39"/>
                <p:cNvGrpSpPr>
                  <a:grpSpLocks/>
                </p:cNvGrpSpPr>
                <p:nvPr/>
              </p:nvGrpSpPr>
              <p:grpSpPr bwMode="auto">
                <a:xfrm>
                  <a:off x="2653" y="3195"/>
                  <a:ext cx="423" cy="617"/>
                  <a:chOff x="2653" y="3195"/>
                  <a:chExt cx="423" cy="617"/>
                </a:xfrm>
              </p:grpSpPr>
              <p:sp>
                <p:nvSpPr>
                  <p:cNvPr id="18"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9"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0"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7"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26" name="Picture 13" descr="Lupine.png"/>
              <p:cNvPicPr>
                <a:picLocks noChangeAspect="1"/>
              </p:cNvPicPr>
              <p:nvPr/>
            </p:nvPicPr>
            <p:blipFill>
              <a:blip r:embed="rId3"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28" name="Picture 13" descr="Lupine.png"/>
              <p:cNvPicPr>
                <a:picLocks noChangeAspect="1"/>
              </p:cNvPicPr>
              <p:nvPr/>
            </p:nvPicPr>
            <p:blipFill>
              <a:blip r:embed="rId3"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7" name="Group 211"/>
          <p:cNvGrpSpPr/>
          <p:nvPr/>
        </p:nvGrpSpPr>
        <p:grpSpPr>
          <a:xfrm>
            <a:off x="6096000" y="3276140"/>
            <a:ext cx="1676400" cy="1143000"/>
            <a:chOff x="4267200" y="4038140"/>
            <a:chExt cx="1676400" cy="1143000"/>
          </a:xfrm>
        </p:grpSpPr>
        <p:sp>
          <p:nvSpPr>
            <p:cNvPr id="11"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8" name="Group 204"/>
            <p:cNvGrpSpPr/>
            <p:nvPr/>
          </p:nvGrpSpPr>
          <p:grpSpPr>
            <a:xfrm>
              <a:off x="4571305" y="4490585"/>
              <a:ext cx="914400" cy="685800"/>
              <a:chOff x="5105400" y="5334000"/>
              <a:chExt cx="814388" cy="561975"/>
            </a:xfrm>
          </p:grpSpPr>
          <p:sp>
            <p:nvSpPr>
              <p:cNvPr id="124"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06" name="Picture 2" descr="C:\Users\Karen\AppData\Local\Microsoft\Windows\Temporary Internet Files\Content.IE5\V8JV0R0I\MC900149691[1].wmf"/>
            <p:cNvPicPr>
              <a:picLocks noChangeAspect="1" noChangeArrowheads="1"/>
            </p:cNvPicPr>
            <p:nvPr/>
          </p:nvPicPr>
          <p:blipFill>
            <a:blip r:embed="rId4" cstate="print"/>
            <a:srcRect/>
            <a:stretch>
              <a:fillRect/>
            </a:stretch>
          </p:blipFill>
          <p:spPr bwMode="auto">
            <a:xfrm>
              <a:off x="4939861" y="4736324"/>
              <a:ext cx="741806" cy="440061"/>
            </a:xfrm>
            <a:prstGeom prst="rect">
              <a:avLst/>
            </a:prstGeom>
            <a:noFill/>
          </p:spPr>
        </p:pic>
      </p:grpSp>
      <p:sp>
        <p:nvSpPr>
          <p:cNvPr id="214" name="Left-Right Arrow 213"/>
          <p:cNvSpPr/>
          <p:nvPr/>
        </p:nvSpPr>
        <p:spPr bwMode="auto">
          <a:xfrm>
            <a:off x="5638800" y="381000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84" name="TextBox 83"/>
          <p:cNvSpPr txBox="1"/>
          <p:nvPr/>
        </p:nvSpPr>
        <p:spPr>
          <a:xfrm>
            <a:off x="1624509" y="877669"/>
            <a:ext cx="3582134" cy="369332"/>
          </a:xfrm>
          <a:prstGeom prst="rect">
            <a:avLst/>
          </a:prstGeom>
          <a:noFill/>
        </p:spPr>
        <p:txBody>
          <a:bodyPr wrap="square" rtlCol="0">
            <a:spAutoFit/>
          </a:bodyPr>
          <a:lstStyle/>
          <a:p>
            <a:r>
              <a:rPr lang="en-US" dirty="0">
                <a:latin typeface="Calibri" pitchFamily="34" charset="0"/>
                <a:cs typeface="Calibri" pitchFamily="34" charset="0"/>
              </a:rPr>
              <a:t>Weight/Area (lbs/ac) × Area (acres)</a:t>
            </a:r>
          </a:p>
        </p:txBody>
      </p:sp>
      <p:sp>
        <p:nvSpPr>
          <p:cNvPr id="86" name="TextBox 85"/>
          <p:cNvSpPr txBox="1"/>
          <p:nvPr/>
        </p:nvSpPr>
        <p:spPr>
          <a:xfrm>
            <a:off x="2143348" y="1600200"/>
            <a:ext cx="2504853" cy="369332"/>
          </a:xfrm>
          <a:prstGeom prst="rect">
            <a:avLst/>
          </a:prstGeom>
          <a:noFill/>
        </p:spPr>
        <p:txBody>
          <a:bodyPr wrap="square" rtlCol="0">
            <a:spAutoFit/>
          </a:bodyPr>
          <a:lstStyle/>
          <a:p>
            <a:r>
              <a:rPr lang="en-US" dirty="0">
                <a:latin typeface="Calibri" pitchFamily="34" charset="0"/>
                <a:cs typeface="Calibri" pitchFamily="34" charset="0"/>
              </a:rPr>
              <a:t> × Proper Use Factor(%)</a:t>
            </a:r>
          </a:p>
        </p:txBody>
      </p:sp>
      <p:sp>
        <p:nvSpPr>
          <p:cNvPr id="87" name="Down Arrow 86"/>
          <p:cNvSpPr/>
          <p:nvPr/>
        </p:nvSpPr>
        <p:spPr bwMode="auto">
          <a:xfrm>
            <a:off x="3225076" y="1219200"/>
            <a:ext cx="381000" cy="457200"/>
          </a:xfrm>
          <a:prstGeom prst="down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88" name="Down Arrow 87"/>
          <p:cNvSpPr/>
          <p:nvPr/>
        </p:nvSpPr>
        <p:spPr bwMode="auto">
          <a:xfrm>
            <a:off x="3225076" y="1981200"/>
            <a:ext cx="381000" cy="457200"/>
          </a:xfrm>
          <a:prstGeom prst="down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89" name="TextBox 88"/>
          <p:cNvSpPr txBox="1"/>
          <p:nvPr/>
        </p:nvSpPr>
        <p:spPr>
          <a:xfrm>
            <a:off x="1921417" y="2438401"/>
            <a:ext cx="3225948" cy="461665"/>
          </a:xfrm>
          <a:prstGeom prst="rect">
            <a:avLst/>
          </a:prstGeom>
          <a:noFill/>
        </p:spPr>
        <p:txBody>
          <a:bodyPr wrap="square" rtlCol="0">
            <a:spAutoFit/>
          </a:bodyPr>
          <a:lstStyle/>
          <a:p>
            <a:r>
              <a:rPr lang="en-US" dirty="0">
                <a:latin typeface="Calibri" pitchFamily="34" charset="0"/>
                <a:cs typeface="Calibri" pitchFamily="34" charset="0"/>
              </a:rPr>
              <a:t>Total Forage Supply in </a:t>
            </a:r>
            <a:r>
              <a:rPr lang="en-US" sz="2400" b="1" dirty="0">
                <a:latin typeface="Calibri" pitchFamily="34" charset="0"/>
                <a:cs typeface="Calibri" pitchFamily="34" charset="0"/>
              </a:rPr>
              <a:t>Pounds</a:t>
            </a:r>
            <a:endParaRPr lang="en-US" sz="2400" dirty="0">
              <a:latin typeface="Calibri" pitchFamily="34" charset="0"/>
              <a:cs typeface="Calibri" pitchFamily="34" charset="0"/>
            </a:endParaRPr>
          </a:p>
        </p:txBody>
      </p:sp>
      <p:grpSp>
        <p:nvGrpSpPr>
          <p:cNvPr id="9" name="Group 97"/>
          <p:cNvGrpSpPr/>
          <p:nvPr/>
        </p:nvGrpSpPr>
        <p:grpSpPr>
          <a:xfrm>
            <a:off x="1900404" y="4495801"/>
            <a:ext cx="3287695" cy="2026861"/>
            <a:chOff x="647700" y="4583668"/>
            <a:chExt cx="3287695" cy="2026861"/>
          </a:xfrm>
        </p:grpSpPr>
        <p:sp>
          <p:nvSpPr>
            <p:cNvPr id="94" name="Down Arrow 93"/>
            <p:cNvSpPr/>
            <p:nvPr/>
          </p:nvSpPr>
          <p:spPr bwMode="auto">
            <a:xfrm flipV="1">
              <a:off x="1888714" y="4953000"/>
              <a:ext cx="381000" cy="457200"/>
            </a:xfrm>
            <a:prstGeom prst="down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96" name="TextBox 95"/>
            <p:cNvSpPr txBox="1"/>
            <p:nvPr/>
          </p:nvSpPr>
          <p:spPr>
            <a:xfrm>
              <a:off x="647700" y="4583668"/>
              <a:ext cx="3287695" cy="461665"/>
            </a:xfrm>
            <a:prstGeom prst="rect">
              <a:avLst/>
            </a:prstGeom>
            <a:noFill/>
          </p:spPr>
          <p:txBody>
            <a:bodyPr wrap="none" rtlCol="0">
              <a:spAutoFit/>
            </a:bodyPr>
            <a:lstStyle/>
            <a:p>
              <a:r>
                <a:rPr lang="en-US" sz="2000" dirty="0">
                  <a:latin typeface="Calibri" pitchFamily="34" charset="0"/>
                  <a:cs typeface="Calibri" pitchFamily="34" charset="0"/>
                </a:rPr>
                <a:t>Total Forage Supply in </a:t>
              </a:r>
              <a:r>
                <a:rPr lang="en-US" sz="2400" b="1" dirty="0">
                  <a:latin typeface="Calibri" pitchFamily="34" charset="0"/>
                  <a:cs typeface="Calibri" pitchFamily="34" charset="0"/>
                </a:rPr>
                <a:t>AUMs</a:t>
              </a:r>
              <a:endParaRPr lang="en-US" sz="2000" dirty="0">
                <a:latin typeface="Calibri" pitchFamily="34" charset="0"/>
                <a:cs typeface="Calibri" pitchFamily="34" charset="0"/>
              </a:endParaRPr>
            </a:p>
          </p:txBody>
        </p:sp>
        <p:sp>
          <p:nvSpPr>
            <p:cNvPr id="97" name="TextBox 96"/>
            <p:cNvSpPr txBox="1"/>
            <p:nvPr/>
          </p:nvSpPr>
          <p:spPr>
            <a:xfrm>
              <a:off x="727242" y="5410200"/>
              <a:ext cx="2703945" cy="1200329"/>
            </a:xfrm>
            <a:prstGeom prst="rect">
              <a:avLst/>
            </a:prstGeom>
            <a:noFill/>
          </p:spPr>
          <p:txBody>
            <a:bodyPr wrap="square" rtlCol="0">
              <a:spAutoFit/>
            </a:bodyPr>
            <a:lstStyle/>
            <a:p>
              <a:pPr algn="ctr"/>
              <a:r>
                <a:rPr lang="en-US" dirty="0">
                  <a:latin typeface="Calibri" pitchFamily="34" charset="0"/>
                  <a:cs typeface="Calibri" pitchFamily="34" charset="0"/>
                </a:rPr>
                <a:t>Acres/AUM </a:t>
              </a:r>
              <a:r>
                <a:rPr lang="en-US" dirty="0">
                  <a:latin typeface="Times New Roman"/>
                  <a:cs typeface="Times New Roman"/>
                </a:rPr>
                <a:t>÷</a:t>
              </a:r>
              <a:r>
                <a:rPr lang="en-US" dirty="0">
                  <a:latin typeface="Calibri" pitchFamily="34" charset="0"/>
                  <a:cs typeface="Calibri" pitchFamily="34" charset="0"/>
                </a:rPr>
                <a:t> Area (acres)</a:t>
              </a:r>
              <a:br>
                <a:rPr lang="en-US" dirty="0">
                  <a:latin typeface="Calibri" pitchFamily="34" charset="0"/>
                  <a:cs typeface="Calibri" pitchFamily="34" charset="0"/>
                </a:rPr>
              </a:br>
              <a:r>
                <a:rPr lang="en-US" dirty="0">
                  <a:latin typeface="Calibri" pitchFamily="34" charset="0"/>
                  <a:cs typeface="Calibri" pitchFamily="34" charset="0"/>
                </a:rPr>
                <a:t>- or –</a:t>
              </a:r>
              <a:br>
                <a:rPr lang="en-US" dirty="0">
                  <a:latin typeface="Calibri" pitchFamily="34" charset="0"/>
                  <a:cs typeface="Calibri" pitchFamily="34" charset="0"/>
                </a:rPr>
              </a:br>
              <a:r>
                <a:rPr lang="en-US" dirty="0">
                  <a:latin typeface="Calibri" pitchFamily="34" charset="0"/>
                  <a:cs typeface="Calibri" pitchFamily="34" charset="0"/>
                </a:rPr>
                <a:t>AUMs/Acre ×Area (acres)</a:t>
              </a:r>
            </a:p>
            <a:p>
              <a:endParaRPr lang="en-US" dirty="0">
                <a:latin typeface="Calibri" pitchFamily="34" charset="0"/>
                <a:cs typeface="Calibri" pitchFamily="34" charset="0"/>
              </a:endParaRPr>
            </a:p>
          </p:txBody>
        </p:sp>
      </p:grpSp>
      <p:grpSp>
        <p:nvGrpSpPr>
          <p:cNvPr id="12" name="Group 117"/>
          <p:cNvGrpSpPr/>
          <p:nvPr/>
        </p:nvGrpSpPr>
        <p:grpSpPr>
          <a:xfrm>
            <a:off x="3200400" y="2933700"/>
            <a:ext cx="762000" cy="1524000"/>
            <a:chOff x="1676400" y="2971800"/>
            <a:chExt cx="762000" cy="1524000"/>
          </a:xfrm>
        </p:grpSpPr>
        <p:sp>
          <p:nvSpPr>
            <p:cNvPr id="100" name="Bent Arrow 99"/>
            <p:cNvSpPr/>
            <p:nvPr/>
          </p:nvSpPr>
          <p:spPr bwMode="auto">
            <a:xfrm>
              <a:off x="1676400" y="3733800"/>
              <a:ext cx="762000" cy="762000"/>
            </a:xfrm>
            <a:prstGeom prst="ben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accent2">
                    <a:lumMod val="75000"/>
                  </a:schemeClr>
                </a:solidFill>
                <a:effectLst/>
                <a:latin typeface="Times New Roman" pitchFamily="18" charset="0"/>
              </a:endParaRPr>
            </a:p>
          </p:txBody>
        </p:sp>
        <p:sp>
          <p:nvSpPr>
            <p:cNvPr id="101" name="Bent Arrow 100"/>
            <p:cNvSpPr/>
            <p:nvPr/>
          </p:nvSpPr>
          <p:spPr bwMode="auto">
            <a:xfrm flipV="1">
              <a:off x="1676400" y="2971800"/>
              <a:ext cx="762000" cy="762000"/>
            </a:xfrm>
            <a:prstGeom prst="ben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accent2">
                    <a:lumMod val="75000"/>
                  </a:schemeClr>
                </a:solidFill>
                <a:effectLst/>
                <a:latin typeface="Times New Roman" pitchFamily="18" charset="0"/>
              </a:endParaRPr>
            </a:p>
          </p:txBody>
        </p:sp>
      </p:grpSp>
      <p:sp>
        <p:nvSpPr>
          <p:cNvPr id="102" name="TextBox 101"/>
          <p:cNvSpPr txBox="1"/>
          <p:nvPr/>
        </p:nvSpPr>
        <p:spPr>
          <a:xfrm>
            <a:off x="1981201" y="533400"/>
            <a:ext cx="2541337" cy="369332"/>
          </a:xfrm>
          <a:prstGeom prst="rect">
            <a:avLst/>
          </a:prstGeom>
          <a:noFill/>
        </p:spPr>
        <p:txBody>
          <a:bodyPr wrap="square" rtlCol="0">
            <a:spAutoFit/>
          </a:bodyPr>
          <a:lstStyle/>
          <a:p>
            <a:r>
              <a:rPr lang="en-US" dirty="0">
                <a:solidFill>
                  <a:srgbClr val="006600"/>
                </a:solidFill>
                <a:latin typeface="Arial Rounded MT Bold" pitchFamily="34" charset="0"/>
                <a:ea typeface="Batang" pitchFamily="18" charset="-127"/>
              </a:rPr>
              <a:t>Start with lbs/acre? </a:t>
            </a:r>
            <a:r>
              <a:rPr lang="en-US" dirty="0"/>
              <a:t>  </a:t>
            </a:r>
          </a:p>
        </p:txBody>
      </p:sp>
      <p:sp>
        <p:nvSpPr>
          <p:cNvPr id="103" name="Freeform 102"/>
          <p:cNvSpPr/>
          <p:nvPr/>
        </p:nvSpPr>
        <p:spPr bwMode="auto">
          <a:xfrm>
            <a:off x="1524000" y="685800"/>
            <a:ext cx="457200" cy="381000"/>
          </a:xfrm>
          <a:custGeom>
            <a:avLst/>
            <a:gdLst>
              <a:gd name="connsiteX0" fmla="*/ 250723 w 427703"/>
              <a:gd name="connsiteY0" fmla="*/ 0 h 1946787"/>
              <a:gd name="connsiteX1" fmla="*/ 0 w 427703"/>
              <a:gd name="connsiteY1" fmla="*/ 752168 h 1946787"/>
              <a:gd name="connsiteX2" fmla="*/ 427703 w 427703"/>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54820 w 279400"/>
              <a:gd name="connsiteY0" fmla="*/ 0 h 1944329"/>
              <a:gd name="connsiteX1" fmla="*/ 4097 w 279400"/>
              <a:gd name="connsiteY1" fmla="*/ 752168 h 1944329"/>
              <a:gd name="connsiteX2" fmla="*/ 279400 w 279400"/>
              <a:gd name="connsiteY2" fmla="*/ 1944329 h 1944329"/>
              <a:gd name="connsiteX0" fmla="*/ 297290 w 643056"/>
              <a:gd name="connsiteY0" fmla="*/ 0 h 1944329"/>
              <a:gd name="connsiteX1" fmla="*/ 601270 w 643056"/>
              <a:gd name="connsiteY1" fmla="*/ 277761 h 1944329"/>
              <a:gd name="connsiteX2" fmla="*/ 46567 w 643056"/>
              <a:gd name="connsiteY2" fmla="*/ 752168 h 1944329"/>
              <a:gd name="connsiteX3" fmla="*/ 321870 w 643056"/>
              <a:gd name="connsiteY3" fmla="*/ 1944329 h 1944329"/>
              <a:gd name="connsiteX0" fmla="*/ 301387 w 647837"/>
              <a:gd name="connsiteY0" fmla="*/ 0 h 1944329"/>
              <a:gd name="connsiteX1" fmla="*/ 605367 w 647837"/>
              <a:gd name="connsiteY1" fmla="*/ 277761 h 1944329"/>
              <a:gd name="connsiteX2" fmla="*/ 46567 w 647837"/>
              <a:gd name="connsiteY2" fmla="*/ 833284 h 1944329"/>
              <a:gd name="connsiteX3" fmla="*/ 325967 w 647837"/>
              <a:gd name="connsiteY3" fmla="*/ 1944329 h 1944329"/>
              <a:gd name="connsiteX0" fmla="*/ 117988 w 426065"/>
              <a:gd name="connsiteY0" fmla="*/ 0 h 1944329"/>
              <a:gd name="connsiteX1" fmla="*/ 421968 w 426065"/>
              <a:gd name="connsiteY1" fmla="*/ 277761 h 1944329"/>
              <a:gd name="connsiteX2" fmla="*/ 142567 w 426065"/>
              <a:gd name="connsiteY2" fmla="*/ 833284 h 1944329"/>
              <a:gd name="connsiteX3" fmla="*/ 142568 w 426065"/>
              <a:gd name="connsiteY3" fmla="*/ 1944329 h 1944329"/>
              <a:gd name="connsiteX0" fmla="*/ 49434 w 437490"/>
              <a:gd name="connsiteY0" fmla="*/ 0 h 1944329"/>
              <a:gd name="connsiteX1" fmla="*/ 421968 w 437490"/>
              <a:gd name="connsiteY1" fmla="*/ 277761 h 1944329"/>
              <a:gd name="connsiteX2" fmla="*/ 142567 w 437490"/>
              <a:gd name="connsiteY2" fmla="*/ 833284 h 1944329"/>
              <a:gd name="connsiteX3" fmla="*/ 142568 w 437490"/>
              <a:gd name="connsiteY3" fmla="*/ 1944329 h 1944329"/>
              <a:gd name="connsiteX0" fmla="*/ 421968 w 437490"/>
              <a:gd name="connsiteY0" fmla="*/ 0 h 1666568"/>
              <a:gd name="connsiteX1" fmla="*/ 142567 w 437490"/>
              <a:gd name="connsiteY1" fmla="*/ 555523 h 1666568"/>
              <a:gd name="connsiteX2" fmla="*/ 142568 w 437490"/>
              <a:gd name="connsiteY2" fmla="*/ 1666568 h 1666568"/>
            </a:gdLst>
            <a:ahLst/>
            <a:cxnLst>
              <a:cxn ang="0">
                <a:pos x="connsiteX0" y="connsiteY0"/>
              </a:cxn>
              <a:cxn ang="0">
                <a:pos x="connsiteX1" y="connsiteY1"/>
              </a:cxn>
              <a:cxn ang="0">
                <a:pos x="connsiteX2" y="connsiteY2"/>
              </a:cxn>
            </a:cxnLst>
            <a:rect l="l" t="t" r="r" b="b"/>
            <a:pathLst>
              <a:path w="437490" h="1666568">
                <a:moveTo>
                  <a:pt x="421968" y="0"/>
                </a:moveTo>
                <a:cubicBezTo>
                  <a:pt x="437490" y="138881"/>
                  <a:pt x="189134" y="277762"/>
                  <a:pt x="142567" y="555523"/>
                </a:cubicBezTo>
                <a:cubicBezTo>
                  <a:pt x="96000" y="833284"/>
                  <a:pt x="0" y="1268362"/>
                  <a:pt x="142568" y="1666568"/>
                </a:cubicBezTo>
              </a:path>
            </a:pathLst>
          </a:custGeom>
          <a:noFill/>
          <a:ln w="9525" cap="flat" cmpd="sng" algn="ctr">
            <a:solidFill>
              <a:srgbClr val="0066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04" name="TextBox 103"/>
          <p:cNvSpPr txBox="1"/>
          <p:nvPr/>
        </p:nvSpPr>
        <p:spPr>
          <a:xfrm>
            <a:off x="1676401" y="6324600"/>
            <a:ext cx="3606757" cy="369332"/>
          </a:xfrm>
          <a:prstGeom prst="rect">
            <a:avLst/>
          </a:prstGeom>
          <a:noFill/>
        </p:spPr>
        <p:txBody>
          <a:bodyPr wrap="square" rtlCol="0">
            <a:spAutoFit/>
          </a:bodyPr>
          <a:lstStyle/>
          <a:p>
            <a:r>
              <a:rPr lang="en-US" dirty="0">
                <a:solidFill>
                  <a:srgbClr val="003300"/>
                </a:solidFill>
                <a:latin typeface="Arial Rounded MT Bold" pitchFamily="34" charset="0"/>
                <a:ea typeface="Batang" pitchFamily="18" charset="-127"/>
              </a:rPr>
              <a:t>Start with Ac/AUM or AUM/Ac?</a:t>
            </a:r>
            <a:endParaRPr lang="en-US" dirty="0">
              <a:solidFill>
                <a:srgbClr val="003300"/>
              </a:solidFill>
            </a:endParaRPr>
          </a:p>
        </p:txBody>
      </p:sp>
      <p:sp>
        <p:nvSpPr>
          <p:cNvPr id="105" name="Freeform 104"/>
          <p:cNvSpPr/>
          <p:nvPr/>
        </p:nvSpPr>
        <p:spPr bwMode="auto">
          <a:xfrm flipV="1">
            <a:off x="1694640" y="6019800"/>
            <a:ext cx="362761" cy="457200"/>
          </a:xfrm>
          <a:custGeom>
            <a:avLst/>
            <a:gdLst>
              <a:gd name="connsiteX0" fmla="*/ 250723 w 427703"/>
              <a:gd name="connsiteY0" fmla="*/ 0 h 1946787"/>
              <a:gd name="connsiteX1" fmla="*/ 0 w 427703"/>
              <a:gd name="connsiteY1" fmla="*/ 752168 h 1946787"/>
              <a:gd name="connsiteX2" fmla="*/ 427703 w 427703"/>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54820 w 279400"/>
              <a:gd name="connsiteY0" fmla="*/ 0 h 1944329"/>
              <a:gd name="connsiteX1" fmla="*/ 4097 w 279400"/>
              <a:gd name="connsiteY1" fmla="*/ 752168 h 1944329"/>
              <a:gd name="connsiteX2" fmla="*/ 279400 w 279400"/>
              <a:gd name="connsiteY2" fmla="*/ 1944329 h 1944329"/>
              <a:gd name="connsiteX0" fmla="*/ 297290 w 643056"/>
              <a:gd name="connsiteY0" fmla="*/ 0 h 1944329"/>
              <a:gd name="connsiteX1" fmla="*/ 601270 w 643056"/>
              <a:gd name="connsiteY1" fmla="*/ 277761 h 1944329"/>
              <a:gd name="connsiteX2" fmla="*/ 46567 w 643056"/>
              <a:gd name="connsiteY2" fmla="*/ 752168 h 1944329"/>
              <a:gd name="connsiteX3" fmla="*/ 321870 w 643056"/>
              <a:gd name="connsiteY3" fmla="*/ 1944329 h 1944329"/>
              <a:gd name="connsiteX0" fmla="*/ 301387 w 647837"/>
              <a:gd name="connsiteY0" fmla="*/ 0 h 1944329"/>
              <a:gd name="connsiteX1" fmla="*/ 605367 w 647837"/>
              <a:gd name="connsiteY1" fmla="*/ 277761 h 1944329"/>
              <a:gd name="connsiteX2" fmla="*/ 46567 w 647837"/>
              <a:gd name="connsiteY2" fmla="*/ 833284 h 1944329"/>
              <a:gd name="connsiteX3" fmla="*/ 325967 w 647837"/>
              <a:gd name="connsiteY3" fmla="*/ 1944329 h 1944329"/>
              <a:gd name="connsiteX0" fmla="*/ 117988 w 426065"/>
              <a:gd name="connsiteY0" fmla="*/ 0 h 1944329"/>
              <a:gd name="connsiteX1" fmla="*/ 421968 w 426065"/>
              <a:gd name="connsiteY1" fmla="*/ 277761 h 1944329"/>
              <a:gd name="connsiteX2" fmla="*/ 142567 w 426065"/>
              <a:gd name="connsiteY2" fmla="*/ 833284 h 1944329"/>
              <a:gd name="connsiteX3" fmla="*/ 142568 w 426065"/>
              <a:gd name="connsiteY3" fmla="*/ 1944329 h 1944329"/>
              <a:gd name="connsiteX0" fmla="*/ 49434 w 437490"/>
              <a:gd name="connsiteY0" fmla="*/ 0 h 1944329"/>
              <a:gd name="connsiteX1" fmla="*/ 421968 w 437490"/>
              <a:gd name="connsiteY1" fmla="*/ 277761 h 1944329"/>
              <a:gd name="connsiteX2" fmla="*/ 142567 w 437490"/>
              <a:gd name="connsiteY2" fmla="*/ 833284 h 1944329"/>
              <a:gd name="connsiteX3" fmla="*/ 142568 w 437490"/>
              <a:gd name="connsiteY3" fmla="*/ 1944329 h 1944329"/>
              <a:gd name="connsiteX0" fmla="*/ 421968 w 437490"/>
              <a:gd name="connsiteY0" fmla="*/ 0 h 1666568"/>
              <a:gd name="connsiteX1" fmla="*/ 142567 w 437490"/>
              <a:gd name="connsiteY1" fmla="*/ 555523 h 1666568"/>
              <a:gd name="connsiteX2" fmla="*/ 142568 w 437490"/>
              <a:gd name="connsiteY2" fmla="*/ 1666568 h 1666568"/>
              <a:gd name="connsiteX0" fmla="*/ 301119 w 316641"/>
              <a:gd name="connsiteY0" fmla="*/ 0 h 1666568"/>
              <a:gd name="connsiteX1" fmla="*/ 21718 w 316641"/>
              <a:gd name="connsiteY1" fmla="*/ 555523 h 1666568"/>
              <a:gd name="connsiteX2" fmla="*/ 170811 w 316641"/>
              <a:gd name="connsiteY2" fmla="*/ 1666568 h 1666568"/>
              <a:gd name="connsiteX0" fmla="*/ 370772 w 386294"/>
              <a:gd name="connsiteY0" fmla="*/ 0 h 1666568"/>
              <a:gd name="connsiteX1" fmla="*/ 21718 w 386294"/>
              <a:gd name="connsiteY1" fmla="*/ 666627 h 1666568"/>
              <a:gd name="connsiteX2" fmla="*/ 240464 w 386294"/>
              <a:gd name="connsiteY2" fmla="*/ 1666568 h 1666568"/>
              <a:gd name="connsiteX0" fmla="*/ 404517 w 737298"/>
              <a:gd name="connsiteY0" fmla="*/ 0 h 1999882"/>
              <a:gd name="connsiteX1" fmla="*/ 55463 w 737298"/>
              <a:gd name="connsiteY1" fmla="*/ 666627 h 1999882"/>
              <a:gd name="connsiteX2" fmla="*/ 737298 w 737298"/>
              <a:gd name="connsiteY2" fmla="*/ 1999882 h 1999882"/>
              <a:gd name="connsiteX0" fmla="*/ 14342 w 347123"/>
              <a:gd name="connsiteY0" fmla="*/ 0 h 1999882"/>
              <a:gd name="connsiteX1" fmla="*/ 55463 w 347123"/>
              <a:gd name="connsiteY1" fmla="*/ 999941 h 1999882"/>
              <a:gd name="connsiteX2" fmla="*/ 347123 w 347123"/>
              <a:gd name="connsiteY2" fmla="*/ 1999882 h 1999882"/>
            </a:gdLst>
            <a:ahLst/>
            <a:cxnLst>
              <a:cxn ang="0">
                <a:pos x="connsiteX0" y="connsiteY0"/>
              </a:cxn>
              <a:cxn ang="0">
                <a:pos x="connsiteX1" y="connsiteY1"/>
              </a:cxn>
              <a:cxn ang="0">
                <a:pos x="connsiteX2" y="connsiteY2"/>
              </a:cxn>
            </a:cxnLst>
            <a:rect l="l" t="t" r="r" b="b"/>
            <a:pathLst>
              <a:path w="347123" h="1999882">
                <a:moveTo>
                  <a:pt x="14342" y="0"/>
                </a:moveTo>
                <a:cubicBezTo>
                  <a:pt x="29864" y="138881"/>
                  <a:pt x="0" y="666627"/>
                  <a:pt x="55463" y="999941"/>
                </a:cubicBezTo>
                <a:cubicBezTo>
                  <a:pt x="110926" y="1333255"/>
                  <a:pt x="204555" y="1601676"/>
                  <a:pt x="347123" y="1999882"/>
                </a:cubicBezTo>
              </a:path>
            </a:pathLst>
          </a:custGeom>
          <a:noFill/>
          <a:ln w="9525" cap="flat" cmpd="sng" algn="ctr">
            <a:solidFill>
              <a:srgbClr val="0066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3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Estimate Demand</a:t>
            </a:r>
          </a:p>
        </p:txBody>
      </p:sp>
      <p:sp>
        <p:nvSpPr>
          <p:cNvPr id="9" name="Content Placeholder 8"/>
          <p:cNvSpPr>
            <a:spLocks noGrp="1"/>
          </p:cNvSpPr>
          <p:nvPr>
            <p:ph idx="1"/>
          </p:nvPr>
        </p:nvSpPr>
        <p:spPr/>
        <p:txBody>
          <a:bodyPr/>
          <a:lstStyle/>
          <a:p>
            <a:r>
              <a:rPr lang="en-US" dirty="0"/>
              <a:t>Demand can be expressed in 2 ways:</a:t>
            </a:r>
          </a:p>
          <a:p>
            <a:pPr lvl="1"/>
            <a:r>
              <a:rPr lang="en-US" dirty="0"/>
              <a:t>Forage required in pounds or kilograms</a:t>
            </a:r>
          </a:p>
          <a:p>
            <a:pPr lvl="2"/>
            <a:r>
              <a:rPr lang="en-US" dirty="0"/>
              <a:t>For day →  month → season → year</a:t>
            </a:r>
          </a:p>
          <a:p>
            <a:pPr lvl="2"/>
            <a:r>
              <a:rPr lang="en-US" dirty="0"/>
              <a:t>For animal → herd</a:t>
            </a:r>
          </a:p>
          <a:p>
            <a:pPr lvl="1"/>
            <a:r>
              <a:rPr lang="en-US" dirty="0"/>
              <a:t>Demand expressed in AUM’s:</a:t>
            </a:r>
          </a:p>
          <a:p>
            <a:pPr lvl="2"/>
            <a:r>
              <a:rPr lang="en-US" dirty="0"/>
              <a:t>AUM = Animal Unit Month or amount of forage an Animal Unit will eat in a month</a:t>
            </a:r>
          </a:p>
          <a:p>
            <a:pPr lvl="2"/>
            <a:r>
              <a:rPr lang="en-US" dirty="0"/>
              <a:t>AUM = 750 pounds air dry forage</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Pounds</a:t>
            </a:r>
            <a:endParaRPr lang="en-US" dirty="0">
              <a:solidFill>
                <a:schemeClr val="accent1">
                  <a:lumMod val="50000"/>
                </a:schemeClr>
              </a:solidFill>
            </a:endParaRPr>
          </a:p>
        </p:txBody>
      </p:sp>
      <p:sp>
        <p:nvSpPr>
          <p:cNvPr id="9" name="Content Placeholder 8"/>
          <p:cNvSpPr>
            <a:spLocks noGrp="1"/>
          </p:cNvSpPr>
          <p:nvPr>
            <p:ph idx="1"/>
          </p:nvPr>
        </p:nvSpPr>
        <p:spPr>
          <a:xfrm>
            <a:off x="1981200" y="1828800"/>
            <a:ext cx="8229600" cy="4572000"/>
          </a:xfrm>
        </p:spPr>
        <p:txBody>
          <a:bodyPr/>
          <a:lstStyle/>
          <a:p>
            <a:r>
              <a:rPr lang="en-US" dirty="0"/>
              <a:t>Intake or demand can be estimated based on the weight of animals</a:t>
            </a:r>
          </a:p>
          <a:p>
            <a:pPr lvl="1"/>
            <a:r>
              <a:rPr lang="en-US" dirty="0"/>
              <a:t>Ruminants eat about 2.5% of their body weight per day on rangeland or pastures</a:t>
            </a:r>
          </a:p>
          <a:p>
            <a:pPr lvl="1"/>
            <a:r>
              <a:rPr lang="en-US" dirty="0"/>
              <a:t>Horses eat about 3% of their body weight per day on rangeland or pastures</a:t>
            </a:r>
          </a:p>
          <a:p>
            <a:r>
              <a:rPr lang="en-US" dirty="0"/>
              <a:t>If you know number of animal and how many days they graze on the range, the total demand per season or year can be estimated.</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Pounds</a:t>
            </a:r>
            <a:endParaRPr lang="en-US" dirty="0">
              <a:solidFill>
                <a:schemeClr val="accent1">
                  <a:lumMod val="50000"/>
                </a:schemeClr>
              </a:solidFill>
            </a:endParaRPr>
          </a:p>
        </p:txBody>
      </p:sp>
      <p:sp>
        <p:nvSpPr>
          <p:cNvPr id="9" name="Content Placeholder 8"/>
          <p:cNvSpPr>
            <a:spLocks noGrp="1"/>
          </p:cNvSpPr>
          <p:nvPr>
            <p:ph idx="1"/>
          </p:nvPr>
        </p:nvSpPr>
        <p:spPr>
          <a:xfrm>
            <a:off x="1981200" y="1828800"/>
            <a:ext cx="8229600" cy="4572000"/>
          </a:xfrm>
        </p:spPr>
        <p:txBody>
          <a:bodyPr/>
          <a:lstStyle/>
          <a:p>
            <a:r>
              <a:rPr lang="en-US" dirty="0">
                <a:solidFill>
                  <a:schemeClr val="accent1">
                    <a:lumMod val="50000"/>
                  </a:schemeClr>
                </a:solidFill>
              </a:rPr>
              <a:t>For example </a:t>
            </a:r>
            <a:r>
              <a:rPr lang="en-US" dirty="0"/>
              <a:t>– you manage a herd of cows with an average weight of 1200 pounds and they graze on the ranch for 3 months (or 90 days).  </a:t>
            </a:r>
          </a:p>
          <a:p>
            <a:pPr lvl="1"/>
            <a:r>
              <a:rPr lang="en-US" dirty="0"/>
              <a:t>How much air-dry forage would you expect them to eat?</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Pounds</a:t>
            </a:r>
            <a:endParaRPr lang="en-US" dirty="0">
              <a:solidFill>
                <a:schemeClr val="accent1">
                  <a:lumMod val="50000"/>
                </a:schemeClr>
              </a:solidFill>
            </a:endParaRPr>
          </a:p>
        </p:txBody>
      </p:sp>
      <p:sp>
        <p:nvSpPr>
          <p:cNvPr id="9" name="Content Placeholder 8"/>
          <p:cNvSpPr>
            <a:spLocks noGrp="1"/>
          </p:cNvSpPr>
          <p:nvPr>
            <p:ph idx="1"/>
          </p:nvPr>
        </p:nvSpPr>
        <p:spPr>
          <a:xfrm>
            <a:off x="1981200" y="1828800"/>
            <a:ext cx="8229600" cy="4572000"/>
          </a:xfrm>
        </p:spPr>
        <p:txBody>
          <a:bodyPr/>
          <a:lstStyle/>
          <a:p>
            <a:r>
              <a:rPr lang="en-US" dirty="0">
                <a:solidFill>
                  <a:schemeClr val="accent1">
                    <a:lumMod val="50000"/>
                  </a:schemeClr>
                </a:solidFill>
              </a:rPr>
              <a:t>For example </a:t>
            </a:r>
            <a:r>
              <a:rPr lang="en-US" dirty="0"/>
              <a:t>– you manage a herd of 55 cows with an average weight of 1200 pounds and they graze on the ranch for 3 months (or 90 days).  </a:t>
            </a:r>
          </a:p>
          <a:p>
            <a:pPr lvl="1"/>
            <a:r>
              <a:rPr lang="en-US" dirty="0"/>
              <a:t>How much air-dry forage would you expect the whole to eat in a season?</a:t>
            </a:r>
          </a:p>
        </p:txBody>
      </p:sp>
      <p:sp>
        <p:nvSpPr>
          <p:cNvPr id="92" name="Rectangle 91"/>
          <p:cNvSpPr/>
          <p:nvPr/>
        </p:nvSpPr>
        <p:spPr>
          <a:xfrm>
            <a:off x="1676400" y="5029201"/>
            <a:ext cx="8763000" cy="1384995"/>
          </a:xfrm>
          <a:prstGeom prst="rect">
            <a:avLst/>
          </a:prstGeom>
        </p:spPr>
        <p:txBody>
          <a:bodyPr wrap="square">
            <a:spAutoFit/>
          </a:bodyPr>
          <a:lstStyle/>
          <a:p>
            <a:pPr marL="0" lvl="1" indent="0" algn="ctr">
              <a:buClr>
                <a:schemeClr val="tx1">
                  <a:lumMod val="75000"/>
                  <a:lumOff val="25000"/>
                </a:schemeClr>
              </a:buClr>
              <a:buSzPct val="70000"/>
              <a:buNone/>
            </a:pPr>
            <a:r>
              <a:rPr lang="en-US" sz="2800" dirty="0">
                <a:solidFill>
                  <a:srgbClr val="006600"/>
                </a:solidFill>
                <a:latin typeface="Bradley Hand ITC" pitchFamily="66" charset="0"/>
              </a:rPr>
              <a:t>1,200 lb cow × 2.5% = 30 pounds forage eaten per day</a:t>
            </a:r>
          </a:p>
          <a:p>
            <a:pPr marL="0" lvl="1" indent="0" algn="ctr">
              <a:buClr>
                <a:schemeClr val="tx1">
                  <a:lumMod val="75000"/>
                  <a:lumOff val="25000"/>
                </a:schemeClr>
              </a:buClr>
              <a:buSzPct val="70000"/>
              <a:buNone/>
            </a:pPr>
            <a:r>
              <a:rPr lang="en-US" sz="2800" dirty="0">
                <a:solidFill>
                  <a:srgbClr val="006600"/>
                </a:solidFill>
                <a:latin typeface="Bradley Hand ITC" pitchFamily="66" charset="0"/>
              </a:rPr>
              <a:t>30 pounds × 90 days = 2,700 lbs/cow/season</a:t>
            </a:r>
          </a:p>
          <a:p>
            <a:pPr marL="0" lvl="1" indent="0" algn="ctr">
              <a:buClr>
                <a:schemeClr val="tx1">
                  <a:lumMod val="75000"/>
                  <a:lumOff val="25000"/>
                </a:schemeClr>
              </a:buClr>
              <a:buSzPct val="70000"/>
              <a:buNone/>
            </a:pPr>
            <a:r>
              <a:rPr lang="en-US" sz="2800" dirty="0">
                <a:solidFill>
                  <a:srgbClr val="006600"/>
                </a:solidFill>
                <a:latin typeface="Bradley Hand ITC" pitchFamily="66" charset="0"/>
              </a:rPr>
              <a:t>2,700 lbs × 55 = </a:t>
            </a:r>
            <a:r>
              <a:rPr lang="en-US" sz="2800" b="1" dirty="0">
                <a:solidFill>
                  <a:srgbClr val="006600"/>
                </a:solidFill>
                <a:latin typeface="Bradley Hand ITC" pitchFamily="66" charset="0"/>
              </a:rPr>
              <a:t>148,500</a:t>
            </a:r>
            <a:r>
              <a:rPr lang="en-US" sz="2800" dirty="0">
                <a:solidFill>
                  <a:srgbClr val="006600"/>
                </a:solidFill>
                <a:latin typeface="Bradley Hand ITC" pitchFamily="66" charset="0"/>
              </a:rPr>
              <a:t> lbs demand for the whole herd</a:t>
            </a:r>
            <a:endParaRPr lang="en-US" sz="2800" dirty="0">
              <a:solidFill>
                <a:srgbClr val="006600"/>
              </a:solidFill>
            </a:endParaRPr>
          </a:p>
        </p:txBody>
      </p:sp>
      <p:sp>
        <p:nvSpPr>
          <p:cNvPr id="93" name="Oval 92"/>
          <p:cNvSpPr/>
          <p:nvPr/>
        </p:nvSpPr>
        <p:spPr bwMode="auto">
          <a:xfrm>
            <a:off x="4419600" y="5791200"/>
            <a:ext cx="1828800" cy="609600"/>
          </a:xfrm>
          <a:prstGeom prst="ellips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Pounds</a:t>
            </a:r>
            <a:endParaRPr lang="en-US" dirty="0">
              <a:solidFill>
                <a:schemeClr val="accent1">
                  <a:lumMod val="50000"/>
                </a:schemeClr>
              </a:solidFill>
            </a:endParaRPr>
          </a:p>
        </p:txBody>
      </p:sp>
      <p:sp>
        <p:nvSpPr>
          <p:cNvPr id="9" name="Content Placeholder 8"/>
          <p:cNvSpPr>
            <a:spLocks noGrp="1"/>
          </p:cNvSpPr>
          <p:nvPr>
            <p:ph idx="1"/>
          </p:nvPr>
        </p:nvSpPr>
        <p:spPr>
          <a:xfrm>
            <a:off x="1981200" y="1828800"/>
            <a:ext cx="8229600" cy="4572000"/>
          </a:xfrm>
        </p:spPr>
        <p:txBody>
          <a:bodyPr/>
          <a:lstStyle/>
          <a:p>
            <a:r>
              <a:rPr lang="en-US" dirty="0">
                <a:solidFill>
                  <a:schemeClr val="accent1">
                    <a:lumMod val="50000"/>
                  </a:schemeClr>
                </a:solidFill>
              </a:rPr>
              <a:t>Another example </a:t>
            </a:r>
            <a:r>
              <a:rPr lang="en-US" dirty="0"/>
              <a:t>– You have a ranch where graze a small herd of cows and a flock of sheep for 125 days each summer.  You have 60 cows that weigh 1150 and 45 sheep that weight 200 lbs.  You also want to make sure there is enough forage for 20 head of elk that average 650 lbs each and graze on the ranch for about 35 days in the fall.</a:t>
            </a:r>
          </a:p>
          <a:p>
            <a:pPr lvl="1"/>
            <a:r>
              <a:rPr lang="en-US" dirty="0"/>
              <a:t>How much forage would you expect the cows, sheep and elk to eat each year on the ranch?</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3"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Pounds</a:t>
            </a:r>
            <a:endParaRPr lang="en-US" dirty="0">
              <a:solidFill>
                <a:schemeClr val="accent1">
                  <a:lumMod val="50000"/>
                </a:schemeClr>
              </a:solidFill>
            </a:endParaRPr>
          </a:p>
        </p:txBody>
      </p:sp>
      <p:sp>
        <p:nvSpPr>
          <p:cNvPr id="9" name="Content Placeholder 8"/>
          <p:cNvSpPr>
            <a:spLocks noGrp="1"/>
          </p:cNvSpPr>
          <p:nvPr>
            <p:ph idx="1"/>
          </p:nvPr>
        </p:nvSpPr>
        <p:spPr>
          <a:xfrm>
            <a:off x="1981200" y="1828800"/>
            <a:ext cx="8229600" cy="4800600"/>
          </a:xfrm>
        </p:spPr>
        <p:txBody>
          <a:bodyPr/>
          <a:lstStyle/>
          <a:p>
            <a:r>
              <a:rPr lang="en-US" sz="2400" dirty="0">
                <a:solidFill>
                  <a:schemeClr val="accent1">
                    <a:lumMod val="50000"/>
                  </a:schemeClr>
                </a:solidFill>
              </a:rPr>
              <a:t>Answer </a:t>
            </a:r>
            <a:r>
              <a:rPr lang="en-US" sz="2400" dirty="0"/>
              <a:t>– You have a ranch where graze a small herd of cows and 2 horses for 125 days each summer.  You have 60 cows that weigh 1000 and the horses weight 1200 lbs.  You also want to make sure there is enough forage for 20 head of elk that average 650 lbs each and graze on the ranch for about 35 days in the fall.</a:t>
            </a:r>
          </a:p>
          <a:p>
            <a:pPr lvl="1"/>
            <a:r>
              <a:rPr lang="en-US" sz="2400" dirty="0"/>
              <a:t>How much forage would you expect the cows, sheep and elk to eat each year on the ranch?</a:t>
            </a:r>
          </a:p>
        </p:txBody>
      </p:sp>
      <p:sp>
        <p:nvSpPr>
          <p:cNvPr id="92" name="Rectangle 91"/>
          <p:cNvSpPr/>
          <p:nvPr/>
        </p:nvSpPr>
        <p:spPr>
          <a:xfrm>
            <a:off x="1524000" y="5257800"/>
            <a:ext cx="9144000" cy="1446550"/>
          </a:xfrm>
          <a:prstGeom prst="rect">
            <a:avLst/>
          </a:prstGeom>
        </p:spPr>
        <p:txBody>
          <a:bodyPr wrap="square">
            <a:spAutoFit/>
          </a:bodyPr>
          <a:lstStyle/>
          <a:p>
            <a:r>
              <a:rPr lang="en-US" sz="2200" b="1" dirty="0">
                <a:solidFill>
                  <a:srgbClr val="006600"/>
                </a:solidFill>
                <a:latin typeface="Bradley Hand ITC" pitchFamily="66" charset="0"/>
              </a:rPr>
              <a:t>Cows: </a:t>
            </a:r>
            <a:r>
              <a:rPr lang="en-US" sz="2200" dirty="0">
                <a:solidFill>
                  <a:srgbClr val="006600"/>
                </a:solidFill>
                <a:latin typeface="Bradley Hand ITC" pitchFamily="66" charset="0"/>
              </a:rPr>
              <a:t>1000 lb ×2.5 % = 25 lb/day×60 cows×125 days=187,500 lbs</a:t>
            </a:r>
          </a:p>
          <a:p>
            <a:r>
              <a:rPr lang="en-US" sz="2200" dirty="0">
                <a:solidFill>
                  <a:srgbClr val="006600"/>
                </a:solidFill>
                <a:latin typeface="Bradley Hand ITC" pitchFamily="66" charset="0"/>
              </a:rPr>
              <a:t>+ </a:t>
            </a:r>
            <a:r>
              <a:rPr lang="en-US" sz="2200" b="1" dirty="0">
                <a:solidFill>
                  <a:srgbClr val="006600"/>
                </a:solidFill>
                <a:latin typeface="Bradley Hand ITC" pitchFamily="66" charset="0"/>
              </a:rPr>
              <a:t>Horses: </a:t>
            </a:r>
            <a:r>
              <a:rPr lang="en-US" sz="2200" dirty="0">
                <a:solidFill>
                  <a:srgbClr val="006600"/>
                </a:solidFill>
                <a:latin typeface="Bradley Hand ITC" pitchFamily="66" charset="0"/>
              </a:rPr>
              <a:t>1100 lb ×3 % =33lb/day×2 horses×125 days=  8,250lbs</a:t>
            </a:r>
          </a:p>
          <a:p>
            <a:r>
              <a:rPr lang="en-US" sz="2200" dirty="0">
                <a:solidFill>
                  <a:srgbClr val="006600"/>
                </a:solidFill>
                <a:latin typeface="Bradley Hand ITC" pitchFamily="66" charset="0"/>
              </a:rPr>
              <a:t>+ </a:t>
            </a:r>
            <a:r>
              <a:rPr lang="en-US" sz="2200" b="1" dirty="0">
                <a:solidFill>
                  <a:srgbClr val="006600"/>
                </a:solidFill>
                <a:latin typeface="Bradley Hand ITC" pitchFamily="66" charset="0"/>
              </a:rPr>
              <a:t>Elk: </a:t>
            </a:r>
            <a:r>
              <a:rPr lang="en-US" sz="2200" dirty="0">
                <a:solidFill>
                  <a:srgbClr val="006600"/>
                </a:solidFill>
                <a:latin typeface="Bradley Hand ITC" pitchFamily="66" charset="0"/>
              </a:rPr>
              <a:t>650 lb× 2.5 % =16.25lb/day×20 elk×35 days </a:t>
            </a:r>
            <a:r>
              <a:rPr lang="en-US" sz="2200" u="sng" dirty="0">
                <a:solidFill>
                  <a:srgbClr val="006600"/>
                </a:solidFill>
                <a:latin typeface="Bradley Hand ITC" pitchFamily="66" charset="0"/>
              </a:rPr>
              <a:t>=  11,375 </a:t>
            </a:r>
            <a:r>
              <a:rPr lang="en-US" sz="2200" dirty="0">
                <a:solidFill>
                  <a:srgbClr val="006600"/>
                </a:solidFill>
                <a:latin typeface="Bradley Hand ITC" pitchFamily="66" charset="0"/>
              </a:rPr>
              <a:t>lb</a:t>
            </a:r>
            <a:endParaRPr lang="en-US" sz="2200" u="sng" dirty="0">
              <a:solidFill>
                <a:srgbClr val="006600"/>
              </a:solidFill>
              <a:latin typeface="Bradley Hand ITC" pitchFamily="66" charset="0"/>
            </a:endParaRPr>
          </a:p>
          <a:p>
            <a:r>
              <a:rPr lang="en-US" sz="2200" dirty="0">
                <a:solidFill>
                  <a:srgbClr val="006600"/>
                </a:solidFill>
                <a:latin typeface="Bradley Hand ITC" pitchFamily="66" charset="0"/>
              </a:rPr>
              <a:t>		 	</a:t>
            </a:r>
            <a:r>
              <a:rPr lang="en-US" sz="2200" b="1" dirty="0">
                <a:solidFill>
                  <a:srgbClr val="006600"/>
                </a:solidFill>
                <a:latin typeface="Bradley Hand ITC" pitchFamily="66" charset="0"/>
              </a:rPr>
              <a:t>Pounds of total Forage Demand  </a:t>
            </a:r>
            <a:r>
              <a:rPr lang="en-US" sz="2200" dirty="0">
                <a:solidFill>
                  <a:srgbClr val="006600"/>
                </a:solidFill>
                <a:latin typeface="Bradley Hand ITC" pitchFamily="66" charset="0"/>
              </a:rPr>
              <a:t>= </a:t>
            </a:r>
            <a:r>
              <a:rPr lang="en-US" sz="2200" b="1" dirty="0">
                <a:solidFill>
                  <a:srgbClr val="006600"/>
                </a:solidFill>
                <a:latin typeface="Bradley Hand ITC" pitchFamily="66" charset="0"/>
              </a:rPr>
              <a:t>207,125 lbs</a:t>
            </a:r>
            <a:endParaRPr lang="en-US" sz="2200" b="1" dirty="0"/>
          </a:p>
        </p:txBody>
      </p:sp>
      <p:sp>
        <p:nvSpPr>
          <p:cNvPr id="93" name="Oval 92"/>
          <p:cNvSpPr/>
          <p:nvPr/>
        </p:nvSpPr>
        <p:spPr bwMode="auto">
          <a:xfrm>
            <a:off x="8229600" y="6248400"/>
            <a:ext cx="1828800" cy="457200"/>
          </a:xfrm>
          <a:prstGeom prst="ellips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AUMs</a:t>
            </a:r>
            <a:endParaRPr lang="en-US" dirty="0">
              <a:solidFill>
                <a:schemeClr val="accent1">
                  <a:lumMod val="50000"/>
                </a:schemeClr>
              </a:solidFill>
            </a:endParaRPr>
          </a:p>
        </p:txBody>
      </p:sp>
      <p:sp>
        <p:nvSpPr>
          <p:cNvPr id="9" name="Content Placeholder 8"/>
          <p:cNvSpPr>
            <a:spLocks noGrp="1"/>
          </p:cNvSpPr>
          <p:nvPr>
            <p:ph idx="1"/>
          </p:nvPr>
        </p:nvSpPr>
        <p:spPr>
          <a:xfrm>
            <a:off x="1981200" y="1828800"/>
            <a:ext cx="8229600" cy="4572000"/>
          </a:xfrm>
        </p:spPr>
        <p:txBody>
          <a:bodyPr/>
          <a:lstStyle/>
          <a:p>
            <a:r>
              <a:rPr lang="en-US" dirty="0"/>
              <a:t>Demand can be expressed in AUMS</a:t>
            </a:r>
          </a:p>
          <a:p>
            <a:pPr lvl="1"/>
            <a:r>
              <a:rPr lang="en-US" dirty="0"/>
              <a:t>AU = Animal Unit = 1,000 lb ruminant animal with offspring (calf, lambs, kid, etc). </a:t>
            </a:r>
          </a:p>
          <a:p>
            <a:pPr lvl="1"/>
            <a:r>
              <a:rPr lang="en-US" dirty="0"/>
              <a:t>AUM = Animal Unit Month </a:t>
            </a:r>
          </a:p>
          <a:p>
            <a:pPr lvl="1"/>
            <a:r>
              <a:rPr lang="en-US" dirty="0"/>
              <a:t>AUM=  </a:t>
            </a:r>
            <a:r>
              <a:rPr lang="en-US" b="1" dirty="0"/>
              <a:t>750 lbs </a:t>
            </a:r>
            <a:r>
              <a:rPr lang="en-US" dirty="0"/>
              <a:t>which is 1,000 lbs grazing ruminant×2.5% to get lbs/day of intake ×30 days in a month</a:t>
            </a:r>
            <a:endParaRPr lang="en-US" b="1" dirty="0"/>
          </a:p>
          <a:p>
            <a:pPr lvl="1"/>
            <a:r>
              <a:rPr lang="en-US" dirty="0"/>
              <a:t>AUE = Animal Unit Equivalent = the relationship between the number of actual animals in an animal Unit</a:t>
            </a:r>
          </a:p>
          <a:p>
            <a:pPr lvl="2"/>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AUMs</a:t>
            </a:r>
            <a:endParaRPr lang="en-US" dirty="0">
              <a:solidFill>
                <a:schemeClr val="accent1">
                  <a:lumMod val="50000"/>
                </a:schemeClr>
              </a:solidFill>
            </a:endParaRPr>
          </a:p>
        </p:txBody>
      </p:sp>
      <p:sp>
        <p:nvSpPr>
          <p:cNvPr id="9" name="Content Placeholder 8"/>
          <p:cNvSpPr>
            <a:spLocks noGrp="1"/>
          </p:cNvSpPr>
          <p:nvPr>
            <p:ph idx="1"/>
          </p:nvPr>
        </p:nvSpPr>
        <p:spPr>
          <a:xfrm>
            <a:off x="1600200" y="1828800"/>
            <a:ext cx="5943600" cy="4572000"/>
          </a:xfrm>
        </p:spPr>
        <p:txBody>
          <a:bodyPr/>
          <a:lstStyle/>
          <a:p>
            <a:r>
              <a:rPr lang="en-US" dirty="0"/>
              <a:t>Number of Animals × the AUE for that species and type = AUs</a:t>
            </a:r>
          </a:p>
          <a:p>
            <a:r>
              <a:rPr lang="en-US" dirty="0"/>
              <a:t>For example, </a:t>
            </a:r>
          </a:p>
          <a:p>
            <a:pPr lvl="1"/>
            <a:r>
              <a:rPr lang="en-US" dirty="0"/>
              <a:t>6 bulls×1.35 = 8.1 AU</a:t>
            </a:r>
          </a:p>
          <a:p>
            <a:pPr lvl="1"/>
            <a:r>
              <a:rPr lang="en-US" dirty="0"/>
              <a:t>270 goats×0.15 AUE = 40.5 AU</a:t>
            </a:r>
          </a:p>
          <a:p>
            <a:pPr lvl="1"/>
            <a:r>
              <a:rPr lang="en-US" dirty="0"/>
              <a:t>100 elk×0.6 AUE = 60 AU</a:t>
            </a:r>
          </a:p>
          <a:p>
            <a:pPr lvl="1"/>
            <a:endParaRPr lang="en-US" dirty="0"/>
          </a:p>
          <a:p>
            <a:pPr lvl="1"/>
            <a:endParaRPr lang="en-US" dirty="0"/>
          </a:p>
        </p:txBody>
      </p:sp>
      <p:pic>
        <p:nvPicPr>
          <p:cNvPr id="92" name="Picture 2"/>
          <p:cNvPicPr>
            <a:picLocks noChangeAspect="1" noChangeArrowheads="1"/>
          </p:cNvPicPr>
          <p:nvPr/>
        </p:nvPicPr>
        <p:blipFill>
          <a:blip r:embed="rId3" cstate="print"/>
          <a:srcRect/>
          <a:stretch>
            <a:fillRect/>
          </a:stretch>
        </p:blipFill>
        <p:spPr bwMode="auto">
          <a:xfrm>
            <a:off x="7391400" y="1905000"/>
            <a:ext cx="3200400" cy="4701472"/>
          </a:xfrm>
          <a:prstGeom prst="rect">
            <a:avLst/>
          </a:prstGeom>
          <a:noFill/>
          <a:ln w="9525">
            <a:noFill/>
            <a:miter lim="800000"/>
            <a:headEnd/>
            <a:tailEnd/>
          </a:ln>
        </p:spPr>
      </p:pic>
      <p:cxnSp>
        <p:nvCxnSpPr>
          <p:cNvPr id="94" name="Straight Arrow Connector 93"/>
          <p:cNvCxnSpPr/>
          <p:nvPr/>
        </p:nvCxnSpPr>
        <p:spPr bwMode="auto">
          <a:xfrm rot="10800000" flipV="1">
            <a:off x="6324600" y="3352800"/>
            <a:ext cx="1143000" cy="381000"/>
          </a:xfrm>
          <a:prstGeom prst="straightConnector1">
            <a:avLst/>
          </a:prstGeom>
          <a:ln>
            <a:headEnd type="none" w="med" len="med"/>
            <a:tailEnd type="arrow"/>
          </a:ln>
        </p:spPr>
        <p:style>
          <a:lnRef idx="2">
            <a:schemeClr val="accent2"/>
          </a:lnRef>
          <a:fillRef idx="0">
            <a:schemeClr val="accent2"/>
          </a:fillRef>
          <a:effectRef idx="1">
            <a:schemeClr val="accent2"/>
          </a:effectRef>
          <a:fontRef idx="minor">
            <a:schemeClr val="tx1"/>
          </a:fontRef>
        </p:style>
      </p:cxnSp>
      <p:cxnSp>
        <p:nvCxnSpPr>
          <p:cNvPr id="95" name="Straight Arrow Connector 94"/>
          <p:cNvCxnSpPr/>
          <p:nvPr/>
        </p:nvCxnSpPr>
        <p:spPr bwMode="auto">
          <a:xfrm rot="10800000" flipV="1">
            <a:off x="7239000" y="4191000"/>
            <a:ext cx="304800" cy="76200"/>
          </a:xfrm>
          <a:prstGeom prst="straightConnector1">
            <a:avLst/>
          </a:prstGeom>
          <a:ln>
            <a:headEnd type="none" w="med" len="med"/>
            <a:tailEnd type="arrow"/>
          </a:ln>
        </p:spPr>
        <p:style>
          <a:lnRef idx="2">
            <a:schemeClr val="accent2"/>
          </a:lnRef>
          <a:fillRef idx="0">
            <a:schemeClr val="accent2"/>
          </a:fillRef>
          <a:effectRef idx="1">
            <a:schemeClr val="accent2"/>
          </a:effectRef>
          <a:fontRef idx="minor">
            <a:schemeClr val="tx1"/>
          </a:fontRef>
        </p:style>
      </p:cxnSp>
      <p:cxnSp>
        <p:nvCxnSpPr>
          <p:cNvPr id="101" name="Straight Arrow Connector 100"/>
          <p:cNvCxnSpPr/>
          <p:nvPr/>
        </p:nvCxnSpPr>
        <p:spPr bwMode="auto">
          <a:xfrm rot="10800000">
            <a:off x="6553200" y="4800600"/>
            <a:ext cx="914400" cy="304800"/>
          </a:xfrm>
          <a:prstGeom prst="straightConnector1">
            <a:avLst/>
          </a:prstGeom>
          <a:ln>
            <a:headEnd type="none" w="med" len="med"/>
            <a:tailEnd type="arrow"/>
          </a:ln>
        </p:spPr>
        <p:style>
          <a:lnRef idx="2">
            <a:schemeClr val="accent2"/>
          </a:lnRef>
          <a:fillRef idx="0">
            <a:schemeClr val="accent2"/>
          </a:fillRef>
          <a:effectRef idx="1">
            <a:schemeClr val="accent2"/>
          </a:effectRef>
          <a:fontRef idx="minor">
            <a:schemeClr val="tx1"/>
          </a:fontRef>
        </p:style>
      </p:cxnSp>
      <p:sp>
        <p:nvSpPr>
          <p:cNvPr id="112" name="TextBox 111"/>
          <p:cNvSpPr txBox="1"/>
          <p:nvPr/>
        </p:nvSpPr>
        <p:spPr>
          <a:xfrm>
            <a:off x="1752601" y="5791201"/>
            <a:ext cx="4934877" cy="830997"/>
          </a:xfrm>
          <a:prstGeom prst="rect">
            <a:avLst/>
          </a:prstGeom>
          <a:noFill/>
        </p:spPr>
        <p:txBody>
          <a:bodyPr wrap="square" rtlCol="0">
            <a:spAutoFit/>
          </a:bodyPr>
          <a:lstStyle/>
          <a:p>
            <a:r>
              <a:rPr lang="en-US" sz="1600" dirty="0">
                <a:latin typeface="Calibri" pitchFamily="34" charset="0"/>
                <a:cs typeface="Calibri" pitchFamily="34" charset="0"/>
              </a:rPr>
              <a:t>AEUs from National Range and Pasture Handbooks</a:t>
            </a:r>
            <a:br>
              <a:rPr lang="en-US" sz="1600" dirty="0">
                <a:latin typeface="Calibri" pitchFamily="34" charset="0"/>
                <a:cs typeface="Calibri" pitchFamily="34" charset="0"/>
              </a:rPr>
            </a:br>
            <a:r>
              <a:rPr lang="en-US" sz="1600" dirty="0">
                <a:latin typeface="Calibri" pitchFamily="34" charset="0"/>
                <a:cs typeface="Calibri" pitchFamily="34" charset="0"/>
                <a:hlinkClick r:id="rId4"/>
              </a:rPr>
              <a:t>www.glti.nrcs.usda.gov/technical/publications/nrph.html</a:t>
            </a:r>
            <a:endParaRPr lang="en-US" sz="1600" dirty="0">
              <a:latin typeface="Calibri" pitchFamily="34" charset="0"/>
              <a:cs typeface="Calibri" pitchFamily="34" charset="0"/>
            </a:endParaRPr>
          </a:p>
          <a:p>
            <a:r>
              <a:rPr lang="en-US" sz="1600" dirty="0">
                <a:latin typeface="Calibri" pitchFamily="34" charset="0"/>
                <a:cs typeface="Calibri" pitchFamily="34" charset="0"/>
              </a:rPr>
              <a:t>Chapter 6</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AUMs</a:t>
            </a:r>
            <a:endParaRPr lang="en-US" dirty="0">
              <a:solidFill>
                <a:schemeClr val="accent1">
                  <a:lumMod val="50000"/>
                </a:schemeClr>
              </a:solidFill>
            </a:endParaRPr>
          </a:p>
        </p:txBody>
      </p:sp>
      <p:sp>
        <p:nvSpPr>
          <p:cNvPr id="9" name="Content Placeholder 8"/>
          <p:cNvSpPr>
            <a:spLocks noGrp="1"/>
          </p:cNvSpPr>
          <p:nvPr>
            <p:ph idx="1"/>
          </p:nvPr>
        </p:nvSpPr>
        <p:spPr>
          <a:xfrm>
            <a:off x="1600200" y="1828800"/>
            <a:ext cx="8839200" cy="4572000"/>
          </a:xfrm>
        </p:spPr>
        <p:txBody>
          <a:bodyPr/>
          <a:lstStyle/>
          <a:p>
            <a:r>
              <a:rPr lang="en-US" dirty="0"/>
              <a:t>Calculate number of AUs:</a:t>
            </a:r>
          </a:p>
          <a:p>
            <a:pPr algn="ctr">
              <a:buNone/>
            </a:pPr>
            <a:r>
              <a:rPr lang="en-US" sz="3000" dirty="0">
                <a:latin typeface="Bradley Hand ITC" pitchFamily="66" charset="0"/>
              </a:rPr>
              <a:t>Number of animals× AUE = AU</a:t>
            </a:r>
            <a:endParaRPr lang="en-US" sz="2400" dirty="0">
              <a:latin typeface="Bradley Hand ITC" pitchFamily="66" charset="0"/>
            </a:endParaRPr>
          </a:p>
          <a:p>
            <a:r>
              <a:rPr lang="en-US" dirty="0"/>
              <a:t>Calculate number of AUMs:</a:t>
            </a:r>
          </a:p>
          <a:p>
            <a:pPr algn="ctr">
              <a:buNone/>
            </a:pPr>
            <a:r>
              <a:rPr lang="en-US" sz="3000" dirty="0">
                <a:latin typeface="Bradley Hand ITC" pitchFamily="66" charset="0"/>
              </a:rPr>
              <a:t>AU × number of months grazing= AUMs</a:t>
            </a:r>
          </a:p>
          <a:p>
            <a:pPr algn="ctr">
              <a:buNone/>
            </a:pPr>
            <a:endParaRPr lang="en-US" sz="3000" dirty="0">
              <a:latin typeface="Bradley Hand ITC" pitchFamily="66" charset="0"/>
            </a:endParaRPr>
          </a:p>
          <a:p>
            <a:pPr>
              <a:buNone/>
            </a:pPr>
            <a:r>
              <a:rPr lang="en-US" sz="2800" dirty="0">
                <a:solidFill>
                  <a:schemeClr val="accent1">
                    <a:lumMod val="50000"/>
                  </a:schemeClr>
                </a:solidFill>
              </a:rPr>
              <a:t>  For Example </a:t>
            </a:r>
            <a:r>
              <a:rPr lang="en-US" sz="2800" dirty="0"/>
              <a:t>-  15 horses that graze for 6 months:</a:t>
            </a:r>
          </a:p>
          <a:p>
            <a:pPr algn="ctr">
              <a:buNone/>
            </a:pPr>
            <a:r>
              <a:rPr lang="en-US" sz="2800" dirty="0">
                <a:latin typeface="Bradley Hand ITC" pitchFamily="66" charset="0"/>
              </a:rPr>
              <a:t>15 horse× 1.25 AUE ×  6 months = 112.5 AUMs</a:t>
            </a:r>
            <a:endParaRPr lang="en-US" sz="2800" dirty="0"/>
          </a:p>
          <a:p>
            <a:pPr algn="ctr">
              <a:buNone/>
            </a:pPr>
            <a:endParaRPr lang="en-US" sz="3000" dirty="0">
              <a:latin typeface="Bradley Hand ITC" pitchFamily="66" charset="0"/>
            </a:endParaRPr>
          </a:p>
          <a:p>
            <a:pPr algn="ctr">
              <a:buNone/>
            </a:pPr>
            <a:endParaRPr lang="en-US" dirty="0"/>
          </a:p>
          <a:p>
            <a:pPr lvl="1"/>
            <a:endParaRPr lang="en-US"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AUMs</a:t>
            </a:r>
            <a:endParaRPr lang="en-US" dirty="0">
              <a:solidFill>
                <a:schemeClr val="accent1">
                  <a:lumMod val="50000"/>
                </a:schemeClr>
              </a:solidFill>
            </a:endParaRPr>
          </a:p>
        </p:txBody>
      </p:sp>
      <p:sp>
        <p:nvSpPr>
          <p:cNvPr id="9" name="Content Placeholder 8"/>
          <p:cNvSpPr>
            <a:spLocks noGrp="1"/>
          </p:cNvSpPr>
          <p:nvPr>
            <p:ph idx="1"/>
          </p:nvPr>
        </p:nvSpPr>
        <p:spPr>
          <a:xfrm>
            <a:off x="1600200" y="1828800"/>
            <a:ext cx="8839200" cy="4572000"/>
          </a:xfrm>
        </p:spPr>
        <p:txBody>
          <a:bodyPr/>
          <a:lstStyle/>
          <a:p>
            <a:r>
              <a:rPr lang="en-US" dirty="0">
                <a:solidFill>
                  <a:schemeClr val="accent1">
                    <a:lumMod val="50000"/>
                  </a:schemeClr>
                </a:solidFill>
              </a:rPr>
              <a:t>Another Example </a:t>
            </a:r>
            <a:r>
              <a:rPr lang="en-US" dirty="0"/>
              <a:t>– </a:t>
            </a:r>
            <a:r>
              <a:rPr lang="en-US" sz="2800" dirty="0"/>
              <a:t>You manage an allotment that has 2 bands of sheep (2,000 ewes) that graze for 1 month in spring. Then, 240 cows-calf pairs graze for 2.5 months during the summer.</a:t>
            </a:r>
          </a:p>
          <a:p>
            <a:pPr lvl="1"/>
            <a:r>
              <a:rPr lang="en-US" sz="2400" dirty="0"/>
              <a:t>How many AUM’s of demand do you have?</a:t>
            </a:r>
          </a:p>
          <a:p>
            <a:pPr algn="ctr">
              <a:buNone/>
            </a:pPr>
            <a:endParaRPr lang="en-US" sz="3000" dirty="0">
              <a:latin typeface="Bradley Hand ITC" pitchFamily="66" charset="0"/>
            </a:endParaRPr>
          </a:p>
          <a:p>
            <a:pPr algn="ctr">
              <a:buNone/>
            </a:pPr>
            <a:endParaRPr lang="en-US" dirty="0"/>
          </a:p>
          <a:p>
            <a:pPr lvl="1"/>
            <a:endParaRPr lang="en-US"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1"/>
          <p:cNvGrpSpPr/>
          <p:nvPr/>
        </p:nvGrpSpPr>
        <p:grpSpPr>
          <a:xfrm>
            <a:off x="8763000" y="533400"/>
            <a:ext cx="1676400" cy="1143000"/>
            <a:chOff x="4267200" y="4038140"/>
            <a:chExt cx="1676400" cy="1143000"/>
          </a:xfrm>
        </p:grpSpPr>
        <p:sp>
          <p:nvSpPr>
            <p:cNvPr id="33" name="Rounded Rectangle 32"/>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4" name="Group 204"/>
            <p:cNvGrpSpPr/>
            <p:nvPr/>
          </p:nvGrpSpPr>
          <p:grpSpPr>
            <a:xfrm>
              <a:off x="4571305" y="4490585"/>
              <a:ext cx="914400" cy="685800"/>
              <a:chOff x="5105400" y="5334000"/>
              <a:chExt cx="814388" cy="561975"/>
            </a:xfrm>
          </p:grpSpPr>
          <p:sp>
            <p:nvSpPr>
              <p:cNvPr id="36"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5" name="Picture 2" descr="C:\Users\Karen\AppData\Local\Microsoft\Windows\Temporary Internet Files\Content.IE5\V8JV0R0I\MC900149691[1].wmf"/>
            <p:cNvPicPr>
              <a:picLocks noChangeAspect="1" noChangeArrowheads="1"/>
            </p:cNvPicPr>
            <p:nvPr/>
          </p:nvPicPr>
          <p:blipFill>
            <a:blip r:embed="rId2" cstate="print"/>
            <a:srcRect/>
            <a:stretch>
              <a:fillRect/>
            </a:stretch>
          </p:blipFill>
          <p:spPr bwMode="auto">
            <a:xfrm>
              <a:off x="4939861" y="4736324"/>
              <a:ext cx="741806" cy="440061"/>
            </a:xfrm>
            <a:prstGeom prst="rect">
              <a:avLst/>
            </a:prstGeom>
            <a:noFill/>
          </p:spPr>
        </p:pic>
      </p:grpSp>
      <p:sp>
        <p:nvSpPr>
          <p:cNvPr id="2" name="Title 1"/>
          <p:cNvSpPr>
            <a:spLocks noGrp="1"/>
          </p:cNvSpPr>
          <p:nvPr>
            <p:ph type="title"/>
          </p:nvPr>
        </p:nvSpPr>
        <p:spPr/>
        <p:txBody>
          <a:bodyPr/>
          <a:lstStyle/>
          <a:p>
            <a:r>
              <a:rPr lang="en-US" dirty="0">
                <a:solidFill>
                  <a:schemeClr val="accent1">
                    <a:lumMod val="50000"/>
                  </a:schemeClr>
                </a:solidFill>
              </a:rPr>
              <a:t>Demand in </a:t>
            </a:r>
            <a:r>
              <a:rPr lang="en-US" b="1" dirty="0">
                <a:solidFill>
                  <a:schemeClr val="accent1">
                    <a:lumMod val="50000"/>
                  </a:schemeClr>
                </a:solidFill>
              </a:rPr>
              <a:t>AUMs</a:t>
            </a:r>
            <a:endParaRPr lang="en-US" dirty="0">
              <a:solidFill>
                <a:schemeClr val="accent1">
                  <a:lumMod val="50000"/>
                </a:schemeClr>
              </a:solidFill>
            </a:endParaRPr>
          </a:p>
        </p:txBody>
      </p:sp>
      <p:sp>
        <p:nvSpPr>
          <p:cNvPr id="9" name="Content Placeholder 8"/>
          <p:cNvSpPr>
            <a:spLocks noGrp="1"/>
          </p:cNvSpPr>
          <p:nvPr>
            <p:ph idx="1"/>
          </p:nvPr>
        </p:nvSpPr>
        <p:spPr>
          <a:xfrm>
            <a:off x="1600200" y="1828800"/>
            <a:ext cx="8839200" cy="4572000"/>
          </a:xfrm>
        </p:spPr>
        <p:txBody>
          <a:bodyPr/>
          <a:lstStyle/>
          <a:p>
            <a:r>
              <a:rPr lang="en-US" dirty="0">
                <a:solidFill>
                  <a:schemeClr val="accent1">
                    <a:lumMod val="50000"/>
                  </a:schemeClr>
                </a:solidFill>
              </a:rPr>
              <a:t>Answer </a:t>
            </a:r>
            <a:r>
              <a:rPr lang="en-US" dirty="0"/>
              <a:t>– </a:t>
            </a:r>
            <a:r>
              <a:rPr lang="en-US" sz="2800" dirty="0"/>
              <a:t>You manage an allotment that has 2 bands of sheep (2,000 ewes) that graze for 1 month in spring. Then, 240 cows-calf pairs graze for 2.5 months during the summer.</a:t>
            </a:r>
          </a:p>
          <a:p>
            <a:pPr lvl="1"/>
            <a:r>
              <a:rPr lang="en-US" sz="2400" dirty="0"/>
              <a:t>How many AUM’s of demand do you have?</a:t>
            </a:r>
          </a:p>
          <a:p>
            <a:pPr algn="ctr">
              <a:buNone/>
            </a:pPr>
            <a:r>
              <a:rPr lang="en-US" sz="2800" b="1" dirty="0">
                <a:solidFill>
                  <a:srgbClr val="006600"/>
                </a:solidFill>
                <a:latin typeface="Bradley Hand ITC" pitchFamily="66" charset="0"/>
              </a:rPr>
              <a:t>Sheep</a:t>
            </a:r>
            <a:r>
              <a:rPr lang="en-US" sz="2800" dirty="0">
                <a:solidFill>
                  <a:srgbClr val="006600"/>
                </a:solidFill>
                <a:latin typeface="Bradley Hand ITC" pitchFamily="66" charset="0"/>
              </a:rPr>
              <a:t>: 2,000× 0.2 AUE × 1 month = 400 AUMs</a:t>
            </a:r>
          </a:p>
          <a:p>
            <a:pPr algn="ctr">
              <a:buNone/>
            </a:pPr>
            <a:r>
              <a:rPr lang="en-US" sz="2800" b="1" dirty="0">
                <a:solidFill>
                  <a:srgbClr val="006600"/>
                </a:solidFill>
                <a:latin typeface="Bradley Hand ITC" pitchFamily="66" charset="0"/>
              </a:rPr>
              <a:t>Cattle</a:t>
            </a:r>
            <a:r>
              <a:rPr lang="en-US" sz="2800" dirty="0">
                <a:solidFill>
                  <a:srgbClr val="006600"/>
                </a:solidFill>
                <a:latin typeface="Bradley Hand ITC" pitchFamily="66" charset="0"/>
              </a:rPr>
              <a:t>:   240× 1 AUE × 2.5 months =</a:t>
            </a:r>
            <a:r>
              <a:rPr lang="en-US" sz="2800" u="sng" dirty="0">
                <a:solidFill>
                  <a:srgbClr val="006600"/>
                </a:solidFill>
                <a:latin typeface="Bradley Hand ITC" pitchFamily="66" charset="0"/>
              </a:rPr>
              <a:t> 600 AUMs </a:t>
            </a:r>
          </a:p>
          <a:p>
            <a:pPr>
              <a:buNone/>
            </a:pPr>
            <a:r>
              <a:rPr lang="en-US" sz="2800" dirty="0">
                <a:solidFill>
                  <a:srgbClr val="006600"/>
                </a:solidFill>
                <a:latin typeface="Bradley Hand ITC" pitchFamily="66" charset="0"/>
              </a:rPr>
              <a:t>				Total Forage Demand = </a:t>
            </a:r>
            <a:r>
              <a:rPr lang="en-US" sz="2800" b="1" dirty="0">
                <a:solidFill>
                  <a:srgbClr val="006600"/>
                </a:solidFill>
                <a:latin typeface="Bradley Hand ITC" pitchFamily="66" charset="0"/>
              </a:rPr>
              <a:t>1000 AUMs</a:t>
            </a:r>
            <a:br>
              <a:rPr lang="en-US" sz="2800" dirty="0">
                <a:solidFill>
                  <a:srgbClr val="006600"/>
                </a:solidFill>
                <a:latin typeface="Bradley Hand ITC" pitchFamily="66" charset="0"/>
              </a:rPr>
            </a:br>
            <a:endParaRPr lang="en-US" sz="2800" dirty="0">
              <a:solidFill>
                <a:srgbClr val="006600"/>
              </a:solidFill>
            </a:endParaRPr>
          </a:p>
          <a:p>
            <a:pPr algn="ctr">
              <a:buNone/>
            </a:pPr>
            <a:endParaRPr lang="en-US" sz="3000" dirty="0">
              <a:latin typeface="Bradley Hand ITC" pitchFamily="66" charset="0"/>
            </a:endParaRPr>
          </a:p>
          <a:p>
            <a:pPr algn="ctr">
              <a:buNone/>
            </a:pPr>
            <a:endParaRPr lang="en-US" dirty="0"/>
          </a:p>
          <a:p>
            <a:pPr lvl="1"/>
            <a:endParaRPr lang="en-US"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p:cNvSpPr/>
          <p:nvPr/>
        </p:nvSpPr>
        <p:spPr bwMode="auto">
          <a:xfrm>
            <a:off x="1524000" y="533400"/>
            <a:ext cx="9144000" cy="6324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grpSp>
        <p:nvGrpSpPr>
          <p:cNvPr id="2" name="Group 212"/>
          <p:cNvGrpSpPr/>
          <p:nvPr/>
        </p:nvGrpSpPr>
        <p:grpSpPr>
          <a:xfrm>
            <a:off x="4191000" y="3276140"/>
            <a:ext cx="1676400" cy="1143460"/>
            <a:chOff x="2514600" y="4038140"/>
            <a:chExt cx="1676400" cy="1143460"/>
          </a:xfrm>
        </p:grpSpPr>
        <p:sp>
          <p:nvSpPr>
            <p:cNvPr id="10" name="Rounded Rectangle 9"/>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3" name="Group 28"/>
            <p:cNvGrpSpPr/>
            <p:nvPr/>
          </p:nvGrpSpPr>
          <p:grpSpPr>
            <a:xfrm>
              <a:off x="2743200" y="4510088"/>
              <a:ext cx="1143000" cy="671512"/>
              <a:chOff x="1981200" y="5334000"/>
              <a:chExt cx="1321377" cy="747712"/>
            </a:xfrm>
          </p:grpSpPr>
          <p:grpSp>
            <p:nvGrpSpPr>
              <p:cNvPr id="4" name="Group 41"/>
              <p:cNvGrpSpPr>
                <a:grpSpLocks/>
              </p:cNvGrpSpPr>
              <p:nvPr/>
            </p:nvGrpSpPr>
            <p:grpSpPr bwMode="auto">
              <a:xfrm>
                <a:off x="1981200" y="5334000"/>
                <a:ext cx="1321377" cy="720259"/>
                <a:chOff x="2033" y="3047"/>
                <a:chExt cx="1074" cy="796"/>
              </a:xfrm>
            </p:grpSpPr>
            <p:sp>
              <p:nvSpPr>
                <p:cNvPr id="13"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5" name="Group 34"/>
                <p:cNvGrpSpPr>
                  <a:grpSpLocks/>
                </p:cNvGrpSpPr>
                <p:nvPr/>
              </p:nvGrpSpPr>
              <p:grpSpPr bwMode="auto">
                <a:xfrm>
                  <a:off x="2033" y="3047"/>
                  <a:ext cx="1074" cy="742"/>
                  <a:chOff x="2033" y="3047"/>
                  <a:chExt cx="1074" cy="742"/>
                </a:xfrm>
              </p:grpSpPr>
              <p:sp>
                <p:nvSpPr>
                  <p:cNvPr id="21"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2"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23"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24"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25"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5"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6" name="Group 39"/>
                <p:cNvGrpSpPr>
                  <a:grpSpLocks/>
                </p:cNvGrpSpPr>
                <p:nvPr/>
              </p:nvGrpSpPr>
              <p:grpSpPr bwMode="auto">
                <a:xfrm>
                  <a:off x="2653" y="3195"/>
                  <a:ext cx="423" cy="617"/>
                  <a:chOff x="2653" y="3195"/>
                  <a:chExt cx="423" cy="617"/>
                </a:xfrm>
              </p:grpSpPr>
              <p:sp>
                <p:nvSpPr>
                  <p:cNvPr id="18"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9"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0"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7"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26" name="Picture 13" descr="Lupine.png"/>
              <p:cNvPicPr>
                <a:picLocks noChangeAspect="1"/>
              </p:cNvPicPr>
              <p:nvPr/>
            </p:nvPicPr>
            <p:blipFill>
              <a:blip r:embed="rId3"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28" name="Picture 13" descr="Lupine.png"/>
              <p:cNvPicPr>
                <a:picLocks noChangeAspect="1"/>
              </p:cNvPicPr>
              <p:nvPr/>
            </p:nvPicPr>
            <p:blipFill>
              <a:blip r:embed="rId3"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7" name="Group 211"/>
          <p:cNvGrpSpPr/>
          <p:nvPr/>
        </p:nvGrpSpPr>
        <p:grpSpPr>
          <a:xfrm>
            <a:off x="6096000" y="3276140"/>
            <a:ext cx="1676400" cy="1143000"/>
            <a:chOff x="4267200" y="4038140"/>
            <a:chExt cx="1676400" cy="1143000"/>
          </a:xfrm>
        </p:grpSpPr>
        <p:sp>
          <p:nvSpPr>
            <p:cNvPr id="11"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8" name="Group 204"/>
            <p:cNvGrpSpPr/>
            <p:nvPr/>
          </p:nvGrpSpPr>
          <p:grpSpPr>
            <a:xfrm>
              <a:off x="4571305" y="4490585"/>
              <a:ext cx="914400" cy="685800"/>
              <a:chOff x="5105400" y="5334000"/>
              <a:chExt cx="814388" cy="561975"/>
            </a:xfrm>
          </p:grpSpPr>
          <p:sp>
            <p:nvSpPr>
              <p:cNvPr id="124"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06" name="Picture 2" descr="C:\Users\Karen\AppData\Local\Microsoft\Windows\Temporary Internet Files\Content.IE5\V8JV0R0I\MC900149691[1].wmf"/>
            <p:cNvPicPr>
              <a:picLocks noChangeAspect="1" noChangeArrowheads="1"/>
            </p:cNvPicPr>
            <p:nvPr/>
          </p:nvPicPr>
          <p:blipFill>
            <a:blip r:embed="rId4" cstate="print"/>
            <a:srcRect/>
            <a:stretch>
              <a:fillRect/>
            </a:stretch>
          </p:blipFill>
          <p:spPr bwMode="auto">
            <a:xfrm>
              <a:off x="4939861" y="4736324"/>
              <a:ext cx="741806" cy="440061"/>
            </a:xfrm>
            <a:prstGeom prst="rect">
              <a:avLst/>
            </a:prstGeom>
            <a:noFill/>
          </p:spPr>
        </p:pic>
      </p:grpSp>
      <p:sp>
        <p:nvSpPr>
          <p:cNvPr id="214" name="Left-Right Arrow 213"/>
          <p:cNvSpPr/>
          <p:nvPr/>
        </p:nvSpPr>
        <p:spPr bwMode="auto">
          <a:xfrm>
            <a:off x="5638800" y="381000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06" name="TextBox 105"/>
          <p:cNvSpPr txBox="1"/>
          <p:nvPr/>
        </p:nvSpPr>
        <p:spPr>
          <a:xfrm>
            <a:off x="7039726" y="533400"/>
            <a:ext cx="3323474" cy="923330"/>
          </a:xfrm>
          <a:prstGeom prst="rect">
            <a:avLst/>
          </a:prstGeom>
          <a:noFill/>
        </p:spPr>
        <p:txBody>
          <a:bodyPr wrap="square" rtlCol="0">
            <a:spAutoFit/>
          </a:bodyPr>
          <a:lstStyle/>
          <a:p>
            <a:pPr algn="ctr"/>
            <a:r>
              <a:rPr lang="en-US" dirty="0">
                <a:latin typeface="Calibri" pitchFamily="34" charset="0"/>
                <a:cs typeface="Calibri" pitchFamily="34" charset="0"/>
              </a:rPr>
              <a:t>Animal Weight Ruminant × 2.5%</a:t>
            </a:r>
          </a:p>
          <a:p>
            <a:pPr algn="ctr"/>
            <a:r>
              <a:rPr lang="en-US" dirty="0">
                <a:latin typeface="Calibri" pitchFamily="34" charset="0"/>
                <a:cs typeface="Calibri" pitchFamily="34" charset="0"/>
              </a:rPr>
              <a:t>- Or -</a:t>
            </a:r>
          </a:p>
          <a:p>
            <a:pPr algn="ctr"/>
            <a:r>
              <a:rPr lang="en-US" dirty="0">
                <a:latin typeface="Calibri" pitchFamily="34" charset="0"/>
                <a:cs typeface="Calibri" pitchFamily="34" charset="0"/>
              </a:rPr>
              <a:t>Animal Weight Horse × 3%</a:t>
            </a:r>
          </a:p>
        </p:txBody>
      </p:sp>
      <p:sp>
        <p:nvSpPr>
          <p:cNvPr id="107" name="TextBox 106"/>
          <p:cNvSpPr txBox="1"/>
          <p:nvPr/>
        </p:nvSpPr>
        <p:spPr>
          <a:xfrm>
            <a:off x="7328332" y="1828800"/>
            <a:ext cx="2746265" cy="369332"/>
          </a:xfrm>
          <a:prstGeom prst="rect">
            <a:avLst/>
          </a:prstGeom>
          <a:noFill/>
        </p:spPr>
        <p:txBody>
          <a:bodyPr wrap="square" rtlCol="0">
            <a:spAutoFit/>
          </a:bodyPr>
          <a:lstStyle/>
          <a:p>
            <a:r>
              <a:rPr lang="en-US" dirty="0">
                <a:latin typeface="Calibri" pitchFamily="34" charset="0"/>
                <a:cs typeface="Calibri" pitchFamily="34" charset="0"/>
              </a:rPr>
              <a:t>× number animals × days</a:t>
            </a:r>
          </a:p>
        </p:txBody>
      </p:sp>
      <p:sp>
        <p:nvSpPr>
          <p:cNvPr id="108" name="Down Arrow 107"/>
          <p:cNvSpPr/>
          <p:nvPr/>
        </p:nvSpPr>
        <p:spPr bwMode="auto">
          <a:xfrm>
            <a:off x="8510963" y="1447800"/>
            <a:ext cx="381000"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09" name="Down Arrow 108"/>
          <p:cNvSpPr/>
          <p:nvPr/>
        </p:nvSpPr>
        <p:spPr bwMode="auto">
          <a:xfrm>
            <a:off x="8510963" y="2133600"/>
            <a:ext cx="381000"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0" name="TextBox 109"/>
          <p:cNvSpPr txBox="1"/>
          <p:nvPr/>
        </p:nvSpPr>
        <p:spPr>
          <a:xfrm>
            <a:off x="6793306" y="2438401"/>
            <a:ext cx="3493694" cy="461665"/>
          </a:xfrm>
          <a:prstGeom prst="rect">
            <a:avLst/>
          </a:prstGeom>
          <a:noFill/>
        </p:spPr>
        <p:txBody>
          <a:bodyPr wrap="square" rtlCol="0">
            <a:spAutoFit/>
          </a:bodyPr>
          <a:lstStyle/>
          <a:p>
            <a:r>
              <a:rPr lang="en-US" dirty="0">
                <a:latin typeface="Calibri" pitchFamily="34" charset="0"/>
                <a:cs typeface="Calibri" pitchFamily="34" charset="0"/>
              </a:rPr>
              <a:t>Total Forage Demand in </a:t>
            </a:r>
            <a:r>
              <a:rPr lang="en-US" sz="2400" b="1" dirty="0">
                <a:latin typeface="Calibri" pitchFamily="34" charset="0"/>
                <a:cs typeface="Calibri" pitchFamily="34" charset="0"/>
              </a:rPr>
              <a:t>Pounds</a:t>
            </a:r>
            <a:endParaRPr lang="en-US" dirty="0">
              <a:latin typeface="Calibri" pitchFamily="34" charset="0"/>
              <a:cs typeface="Calibri" pitchFamily="34" charset="0"/>
            </a:endParaRPr>
          </a:p>
        </p:txBody>
      </p:sp>
      <p:sp>
        <p:nvSpPr>
          <p:cNvPr id="112" name="Down Arrow 111"/>
          <p:cNvSpPr/>
          <p:nvPr/>
        </p:nvSpPr>
        <p:spPr bwMode="auto">
          <a:xfrm flipV="1">
            <a:off x="8668327" y="4953000"/>
            <a:ext cx="381000"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3" name="TextBox 112"/>
          <p:cNvSpPr txBox="1"/>
          <p:nvPr/>
        </p:nvSpPr>
        <p:spPr>
          <a:xfrm>
            <a:off x="6880252" y="4526340"/>
            <a:ext cx="3287695" cy="461665"/>
          </a:xfrm>
          <a:prstGeom prst="rect">
            <a:avLst/>
          </a:prstGeom>
          <a:noFill/>
        </p:spPr>
        <p:txBody>
          <a:bodyPr wrap="square" rtlCol="0">
            <a:spAutoFit/>
          </a:bodyPr>
          <a:lstStyle/>
          <a:p>
            <a:r>
              <a:rPr lang="en-US" sz="2000" dirty="0">
                <a:latin typeface="Calibri" pitchFamily="34" charset="0"/>
                <a:cs typeface="Calibri" pitchFamily="34" charset="0"/>
              </a:rPr>
              <a:t>Total Forage Supply in </a:t>
            </a:r>
            <a:r>
              <a:rPr lang="en-US" sz="2400" b="1" dirty="0">
                <a:latin typeface="Calibri" pitchFamily="34" charset="0"/>
                <a:cs typeface="Calibri" pitchFamily="34" charset="0"/>
              </a:rPr>
              <a:t>AUMs</a:t>
            </a:r>
            <a:endParaRPr lang="en-US" sz="2400" dirty="0">
              <a:latin typeface="Calibri" pitchFamily="34" charset="0"/>
              <a:cs typeface="Calibri" pitchFamily="34" charset="0"/>
            </a:endParaRPr>
          </a:p>
        </p:txBody>
      </p:sp>
      <p:sp>
        <p:nvSpPr>
          <p:cNvPr id="114" name="TextBox 113"/>
          <p:cNvSpPr txBox="1"/>
          <p:nvPr/>
        </p:nvSpPr>
        <p:spPr>
          <a:xfrm>
            <a:off x="7506856" y="6172200"/>
            <a:ext cx="2703945" cy="369332"/>
          </a:xfrm>
          <a:prstGeom prst="rect">
            <a:avLst/>
          </a:prstGeom>
          <a:noFill/>
        </p:spPr>
        <p:txBody>
          <a:bodyPr wrap="square" rtlCol="0">
            <a:spAutoFit/>
          </a:bodyPr>
          <a:lstStyle/>
          <a:p>
            <a:pPr algn="ctr"/>
            <a:r>
              <a:rPr lang="en-US" dirty="0">
                <a:latin typeface="Calibri" pitchFamily="34" charset="0"/>
                <a:cs typeface="Calibri" pitchFamily="34" charset="0"/>
              </a:rPr>
              <a:t>Number of Animals × AUE</a:t>
            </a:r>
          </a:p>
        </p:txBody>
      </p:sp>
      <p:grpSp>
        <p:nvGrpSpPr>
          <p:cNvPr id="14" name="Group 116"/>
          <p:cNvGrpSpPr/>
          <p:nvPr/>
        </p:nvGrpSpPr>
        <p:grpSpPr>
          <a:xfrm>
            <a:off x="8153400" y="2933700"/>
            <a:ext cx="762000" cy="1524000"/>
            <a:chOff x="6629400" y="2895600"/>
            <a:chExt cx="762000" cy="1524000"/>
          </a:xfrm>
        </p:grpSpPr>
        <p:sp>
          <p:nvSpPr>
            <p:cNvPr id="115" name="Bent Arrow 114"/>
            <p:cNvSpPr/>
            <p:nvPr/>
          </p:nvSpPr>
          <p:spPr bwMode="auto">
            <a:xfrm flipH="1">
              <a:off x="6629400" y="3657600"/>
              <a:ext cx="762000" cy="762000"/>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6" name="Bent Arrow 115"/>
            <p:cNvSpPr/>
            <p:nvPr/>
          </p:nvSpPr>
          <p:spPr bwMode="auto">
            <a:xfrm flipH="1" flipV="1">
              <a:off x="6629400" y="2895600"/>
              <a:ext cx="762000" cy="762000"/>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grpSp>
      <p:sp>
        <p:nvSpPr>
          <p:cNvPr id="119" name="TextBox 118"/>
          <p:cNvSpPr txBox="1"/>
          <p:nvPr/>
        </p:nvSpPr>
        <p:spPr>
          <a:xfrm>
            <a:off x="7506856" y="5486400"/>
            <a:ext cx="2703945" cy="369332"/>
          </a:xfrm>
          <a:prstGeom prst="rect">
            <a:avLst/>
          </a:prstGeom>
          <a:noFill/>
        </p:spPr>
        <p:txBody>
          <a:bodyPr wrap="square" rtlCol="0">
            <a:spAutoFit/>
          </a:bodyPr>
          <a:lstStyle/>
          <a:p>
            <a:pPr algn="ctr"/>
            <a:r>
              <a:rPr lang="en-US" dirty="0">
                <a:latin typeface="Calibri" pitchFamily="34" charset="0"/>
                <a:cs typeface="Calibri" pitchFamily="34" charset="0"/>
              </a:rPr>
              <a:t>× Months</a:t>
            </a:r>
          </a:p>
        </p:txBody>
      </p:sp>
      <p:sp>
        <p:nvSpPr>
          <p:cNvPr id="120" name="Down Arrow 119"/>
          <p:cNvSpPr/>
          <p:nvPr/>
        </p:nvSpPr>
        <p:spPr bwMode="auto">
          <a:xfrm flipV="1">
            <a:off x="8668327" y="5791200"/>
            <a:ext cx="381000"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534400" cy="1143000"/>
          </a:xfrm>
        </p:spPr>
        <p:txBody>
          <a:bodyPr/>
          <a:lstStyle/>
          <a:p>
            <a:r>
              <a:rPr lang="en-US" dirty="0">
                <a:solidFill>
                  <a:schemeClr val="accent1">
                    <a:lumMod val="50000"/>
                  </a:schemeClr>
                </a:solidFill>
              </a:rPr>
              <a:t>Calculate Stocking Rate</a:t>
            </a:r>
          </a:p>
        </p:txBody>
      </p:sp>
      <p:sp>
        <p:nvSpPr>
          <p:cNvPr id="9" name="Content Placeholder 8"/>
          <p:cNvSpPr>
            <a:spLocks noGrp="1"/>
          </p:cNvSpPr>
          <p:nvPr>
            <p:ph idx="1"/>
          </p:nvPr>
        </p:nvSpPr>
        <p:spPr>
          <a:xfrm>
            <a:off x="2057400" y="1752600"/>
            <a:ext cx="8610600" cy="4876800"/>
          </a:xfrm>
        </p:spPr>
        <p:txBody>
          <a:bodyPr/>
          <a:lstStyle/>
          <a:p>
            <a:r>
              <a:rPr lang="en-US" dirty="0"/>
              <a:t>A stocking rate must include:</a:t>
            </a:r>
          </a:p>
          <a:p>
            <a:pPr lvl="1"/>
            <a:r>
              <a:rPr lang="en-US" dirty="0"/>
              <a:t>Number of animals or animal units</a:t>
            </a:r>
          </a:p>
          <a:p>
            <a:pPr lvl="1"/>
            <a:r>
              <a:rPr lang="en-US" dirty="0"/>
              <a:t>Specified area  </a:t>
            </a:r>
            <a:r>
              <a:rPr lang="en-US" sz="2400" dirty="0"/>
              <a:t>(acres, hectare, pasture, or ranch)</a:t>
            </a:r>
            <a:endParaRPr lang="en-US" dirty="0"/>
          </a:p>
          <a:p>
            <a:pPr lvl="1"/>
            <a:r>
              <a:rPr lang="en-US" dirty="0"/>
              <a:t>Specified time </a:t>
            </a:r>
            <a:r>
              <a:rPr lang="en-US" sz="2400" dirty="0"/>
              <a:t>(days, months,  or season)</a:t>
            </a:r>
            <a:endParaRPr lang="en-US" dirty="0"/>
          </a:p>
          <a:p>
            <a:r>
              <a:rPr lang="en-US" dirty="0"/>
              <a:t>The following are stocking rates </a:t>
            </a:r>
            <a:r>
              <a:rPr lang="en-US"/>
              <a:t>because they </a:t>
            </a:r>
            <a:r>
              <a:rPr lang="en-US" dirty="0"/>
              <a:t>include all 3 of the necessary elements:</a:t>
            </a:r>
          </a:p>
          <a:p>
            <a:pPr lvl="1"/>
            <a:r>
              <a:rPr lang="en-US" dirty="0"/>
              <a:t>Ac/AUM or AUM/Ac</a:t>
            </a:r>
          </a:p>
          <a:p>
            <a:pPr lvl="1"/>
            <a:r>
              <a:rPr lang="en-US" dirty="0"/>
              <a:t>15 cows/35 acre pasture/4 months</a:t>
            </a:r>
          </a:p>
          <a:p>
            <a:pPr lvl="1"/>
            <a:r>
              <a:rPr lang="en-US" dirty="0"/>
              <a:t>Flock of 450 ewes and lambs on ranch for a year</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534400" cy="1143000"/>
          </a:xfrm>
        </p:spPr>
        <p:txBody>
          <a:bodyPr/>
          <a:lstStyle/>
          <a:p>
            <a:r>
              <a:rPr lang="en-US" dirty="0">
                <a:solidFill>
                  <a:schemeClr val="accent1">
                    <a:lumMod val="50000"/>
                  </a:schemeClr>
                </a:solidFill>
              </a:rPr>
              <a:t>Evaluate Stocking Rate</a:t>
            </a:r>
          </a:p>
        </p:txBody>
      </p:sp>
      <p:sp>
        <p:nvSpPr>
          <p:cNvPr id="9" name="Content Placeholder 8"/>
          <p:cNvSpPr>
            <a:spLocks noGrp="1"/>
          </p:cNvSpPr>
          <p:nvPr>
            <p:ph idx="1"/>
          </p:nvPr>
        </p:nvSpPr>
        <p:spPr>
          <a:xfrm>
            <a:off x="2057400" y="1905001"/>
            <a:ext cx="8382000" cy="4302125"/>
          </a:xfrm>
        </p:spPr>
        <p:txBody>
          <a:bodyPr/>
          <a:lstStyle/>
          <a:p>
            <a:r>
              <a:rPr lang="en-US" dirty="0"/>
              <a:t>Compare Supply and Demand to determine if:</a:t>
            </a:r>
          </a:p>
          <a:p>
            <a:pPr lvl="1"/>
            <a:r>
              <a:rPr lang="en-US" dirty="0"/>
              <a:t>Current stocking rate (Demand) is too high or too low for current production (Supply)</a:t>
            </a:r>
          </a:p>
          <a:p>
            <a:pPr lvl="1"/>
            <a:endParaRPr lang="en-US" dirty="0"/>
          </a:p>
          <a:p>
            <a:pPr lvl="1"/>
            <a:endParaRPr lang="en-US" dirty="0"/>
          </a:p>
          <a:p>
            <a:pPr lvl="1"/>
            <a:endParaRPr lang="en-US" dirty="0"/>
          </a:p>
          <a:p>
            <a:pPr lvl="1"/>
            <a:r>
              <a:rPr lang="en-US" dirty="0"/>
              <a:t>Based on this comparison, it may be appropriate to increase or decrease the current stocking rate.</a:t>
            </a:r>
          </a:p>
        </p:txBody>
      </p:sp>
      <p:grpSp>
        <p:nvGrpSpPr>
          <p:cNvPr id="172" name="Group 171"/>
          <p:cNvGrpSpPr/>
          <p:nvPr/>
        </p:nvGrpSpPr>
        <p:grpSpPr>
          <a:xfrm>
            <a:off x="4191000" y="3581400"/>
            <a:ext cx="3581400" cy="1143460"/>
            <a:chOff x="2590800" y="1904540"/>
            <a:chExt cx="3581400" cy="1143460"/>
          </a:xfrm>
        </p:grpSpPr>
        <p:grpSp>
          <p:nvGrpSpPr>
            <p:cNvPr id="92" name="Group 91"/>
            <p:cNvGrpSpPr/>
            <p:nvPr/>
          </p:nvGrpSpPr>
          <p:grpSpPr>
            <a:xfrm>
              <a:off x="2590800" y="1904540"/>
              <a:ext cx="1676400" cy="1143460"/>
              <a:chOff x="2514600" y="4038140"/>
              <a:chExt cx="1676400" cy="1143460"/>
            </a:xfrm>
          </p:grpSpPr>
          <p:sp>
            <p:nvSpPr>
              <p:cNvPr id="93" name="Rounded Rectangle 92"/>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94" name="Group 28"/>
              <p:cNvGrpSpPr/>
              <p:nvPr/>
            </p:nvGrpSpPr>
            <p:grpSpPr>
              <a:xfrm>
                <a:off x="2743198" y="4510088"/>
                <a:ext cx="1142999" cy="671512"/>
                <a:chOff x="1981196" y="5334000"/>
                <a:chExt cx="1321375" cy="747712"/>
              </a:xfrm>
            </p:grpSpPr>
            <p:grpSp>
              <p:nvGrpSpPr>
                <p:cNvPr id="95" name="Group 41"/>
                <p:cNvGrpSpPr>
                  <a:grpSpLocks/>
                </p:cNvGrpSpPr>
                <p:nvPr/>
              </p:nvGrpSpPr>
              <p:grpSpPr bwMode="auto">
                <a:xfrm>
                  <a:off x="1981196" y="5334000"/>
                  <a:ext cx="1321375" cy="720259"/>
                  <a:chOff x="2033" y="3047"/>
                  <a:chExt cx="1074" cy="796"/>
                </a:xfrm>
              </p:grpSpPr>
              <p:sp>
                <p:nvSpPr>
                  <p:cNvPr id="98"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99" name="Group 34"/>
                  <p:cNvGrpSpPr>
                    <a:grpSpLocks/>
                  </p:cNvGrpSpPr>
                  <p:nvPr/>
                </p:nvGrpSpPr>
                <p:grpSpPr bwMode="auto">
                  <a:xfrm>
                    <a:off x="2033" y="3047"/>
                    <a:ext cx="1074" cy="742"/>
                    <a:chOff x="2033" y="3047"/>
                    <a:chExt cx="1074" cy="742"/>
                  </a:xfrm>
                </p:grpSpPr>
                <p:sp>
                  <p:nvSpPr>
                    <p:cNvPr id="106"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107"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108"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109"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110"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00"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101" name="Group 39"/>
                  <p:cNvGrpSpPr>
                    <a:grpSpLocks/>
                  </p:cNvGrpSpPr>
                  <p:nvPr/>
                </p:nvGrpSpPr>
                <p:grpSpPr bwMode="auto">
                  <a:xfrm>
                    <a:off x="2653" y="3195"/>
                    <a:ext cx="423" cy="617"/>
                    <a:chOff x="2653" y="3195"/>
                    <a:chExt cx="423" cy="617"/>
                  </a:xfrm>
                </p:grpSpPr>
                <p:sp>
                  <p:nvSpPr>
                    <p:cNvPr id="103"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04"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105"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02"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96" name="Picture 13" descr="Lupine.png"/>
                <p:cNvPicPr>
                  <a:picLocks noChangeAspect="1"/>
                </p:cNvPicPr>
                <p:nvPr/>
              </p:nvPicPr>
              <p:blipFill>
                <a:blip r:embed="rId2"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97" name="Picture 13" descr="Lupine.png"/>
                <p:cNvPicPr>
                  <a:picLocks noChangeAspect="1"/>
                </p:cNvPicPr>
                <p:nvPr/>
              </p:nvPicPr>
              <p:blipFill>
                <a:blip r:embed="rId2"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111" name="Group 110"/>
            <p:cNvGrpSpPr/>
            <p:nvPr/>
          </p:nvGrpSpPr>
          <p:grpSpPr>
            <a:xfrm>
              <a:off x="4495800" y="1904540"/>
              <a:ext cx="1676400" cy="1143000"/>
              <a:chOff x="4267200" y="4038140"/>
              <a:chExt cx="1676400" cy="1143000"/>
            </a:xfrm>
          </p:grpSpPr>
          <p:sp>
            <p:nvSpPr>
              <p:cNvPr id="112"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113" name="Group 204"/>
              <p:cNvGrpSpPr/>
              <p:nvPr/>
            </p:nvGrpSpPr>
            <p:grpSpPr>
              <a:xfrm>
                <a:off x="4571305" y="4490585"/>
                <a:ext cx="914400" cy="685800"/>
                <a:chOff x="5105400" y="5334000"/>
                <a:chExt cx="814388" cy="561975"/>
              </a:xfrm>
            </p:grpSpPr>
            <p:sp>
              <p:nvSpPr>
                <p:cNvPr id="115"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114" name="Picture 2" descr="C:\Users\Karen\AppData\Local\Microsoft\Windows\Temporary Internet Files\Content.IE5\V8JV0R0I\MC900149691[1].wmf"/>
              <p:cNvPicPr>
                <a:picLocks noChangeAspect="1" noChangeArrowheads="1"/>
              </p:cNvPicPr>
              <p:nvPr/>
            </p:nvPicPr>
            <p:blipFill>
              <a:blip r:embed="rId3" cstate="print"/>
              <a:srcRect/>
              <a:stretch>
                <a:fillRect/>
              </a:stretch>
            </p:blipFill>
            <p:spPr bwMode="auto">
              <a:xfrm>
                <a:off x="4939861" y="4736324"/>
                <a:ext cx="741806" cy="440061"/>
              </a:xfrm>
              <a:prstGeom prst="rect">
                <a:avLst/>
              </a:prstGeom>
              <a:noFill/>
            </p:spPr>
          </p:pic>
        </p:grpSp>
        <p:sp>
          <p:nvSpPr>
            <p:cNvPr id="171" name="Left-Right Arrow 170"/>
            <p:cNvSpPr/>
            <p:nvPr/>
          </p:nvSpPr>
          <p:spPr bwMode="auto">
            <a:xfrm>
              <a:off x="4038600" y="243840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gr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p:cNvSpPr/>
          <p:nvPr/>
        </p:nvSpPr>
        <p:spPr bwMode="auto">
          <a:xfrm>
            <a:off x="1524000" y="533400"/>
            <a:ext cx="9144000" cy="6324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grpSp>
        <p:nvGrpSpPr>
          <p:cNvPr id="2" name="Group 212"/>
          <p:cNvGrpSpPr/>
          <p:nvPr/>
        </p:nvGrpSpPr>
        <p:grpSpPr>
          <a:xfrm>
            <a:off x="4191000" y="3276140"/>
            <a:ext cx="1676400" cy="1143460"/>
            <a:chOff x="2514600" y="4038140"/>
            <a:chExt cx="1676400" cy="1143460"/>
          </a:xfrm>
        </p:grpSpPr>
        <p:sp>
          <p:nvSpPr>
            <p:cNvPr id="10" name="Rounded Rectangle 9"/>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3" name="Group 28"/>
            <p:cNvGrpSpPr/>
            <p:nvPr/>
          </p:nvGrpSpPr>
          <p:grpSpPr>
            <a:xfrm>
              <a:off x="2743200" y="4510088"/>
              <a:ext cx="1143000" cy="671512"/>
              <a:chOff x="1981200" y="5334000"/>
              <a:chExt cx="1321377" cy="747712"/>
            </a:xfrm>
          </p:grpSpPr>
          <p:grpSp>
            <p:nvGrpSpPr>
              <p:cNvPr id="4" name="Group 41"/>
              <p:cNvGrpSpPr>
                <a:grpSpLocks/>
              </p:cNvGrpSpPr>
              <p:nvPr/>
            </p:nvGrpSpPr>
            <p:grpSpPr bwMode="auto">
              <a:xfrm>
                <a:off x="1981200" y="5334000"/>
                <a:ext cx="1321377" cy="720259"/>
                <a:chOff x="2033" y="3047"/>
                <a:chExt cx="1074" cy="796"/>
              </a:xfrm>
            </p:grpSpPr>
            <p:sp>
              <p:nvSpPr>
                <p:cNvPr id="13"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5" name="Group 34"/>
                <p:cNvGrpSpPr>
                  <a:grpSpLocks/>
                </p:cNvGrpSpPr>
                <p:nvPr/>
              </p:nvGrpSpPr>
              <p:grpSpPr bwMode="auto">
                <a:xfrm>
                  <a:off x="2033" y="3047"/>
                  <a:ext cx="1074" cy="742"/>
                  <a:chOff x="2033" y="3047"/>
                  <a:chExt cx="1074" cy="742"/>
                </a:xfrm>
              </p:grpSpPr>
              <p:sp>
                <p:nvSpPr>
                  <p:cNvPr id="21"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2"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23"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24"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25"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5"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6" name="Group 39"/>
                <p:cNvGrpSpPr>
                  <a:grpSpLocks/>
                </p:cNvGrpSpPr>
                <p:nvPr/>
              </p:nvGrpSpPr>
              <p:grpSpPr bwMode="auto">
                <a:xfrm>
                  <a:off x="2653" y="3195"/>
                  <a:ext cx="423" cy="617"/>
                  <a:chOff x="2653" y="3195"/>
                  <a:chExt cx="423" cy="617"/>
                </a:xfrm>
              </p:grpSpPr>
              <p:sp>
                <p:nvSpPr>
                  <p:cNvPr id="18"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9"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0"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7"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26" name="Picture 13" descr="Lupine.png"/>
              <p:cNvPicPr>
                <a:picLocks noChangeAspect="1"/>
              </p:cNvPicPr>
              <p:nvPr/>
            </p:nvPicPr>
            <p:blipFill>
              <a:blip r:embed="rId3"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28" name="Picture 13" descr="Lupine.png"/>
              <p:cNvPicPr>
                <a:picLocks noChangeAspect="1"/>
              </p:cNvPicPr>
              <p:nvPr/>
            </p:nvPicPr>
            <p:blipFill>
              <a:blip r:embed="rId3"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7" name="Group 211"/>
          <p:cNvGrpSpPr/>
          <p:nvPr/>
        </p:nvGrpSpPr>
        <p:grpSpPr>
          <a:xfrm>
            <a:off x="6096000" y="3276140"/>
            <a:ext cx="1676400" cy="1143000"/>
            <a:chOff x="4267200" y="4038140"/>
            <a:chExt cx="1676400" cy="1143000"/>
          </a:xfrm>
        </p:grpSpPr>
        <p:sp>
          <p:nvSpPr>
            <p:cNvPr id="11"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8" name="Group 204"/>
            <p:cNvGrpSpPr/>
            <p:nvPr/>
          </p:nvGrpSpPr>
          <p:grpSpPr>
            <a:xfrm>
              <a:off x="4571305" y="4490585"/>
              <a:ext cx="914400" cy="685800"/>
              <a:chOff x="5105400" y="5334000"/>
              <a:chExt cx="814388" cy="561975"/>
            </a:xfrm>
          </p:grpSpPr>
          <p:sp>
            <p:nvSpPr>
              <p:cNvPr id="124"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06" name="Picture 2" descr="C:\Users\Karen\AppData\Local\Microsoft\Windows\Temporary Internet Files\Content.IE5\V8JV0R0I\MC900149691[1].wmf"/>
            <p:cNvPicPr>
              <a:picLocks noChangeAspect="1" noChangeArrowheads="1"/>
            </p:cNvPicPr>
            <p:nvPr/>
          </p:nvPicPr>
          <p:blipFill>
            <a:blip r:embed="rId4" cstate="print"/>
            <a:srcRect/>
            <a:stretch>
              <a:fillRect/>
            </a:stretch>
          </p:blipFill>
          <p:spPr bwMode="auto">
            <a:xfrm>
              <a:off x="4939861" y="4736324"/>
              <a:ext cx="741806" cy="440061"/>
            </a:xfrm>
            <a:prstGeom prst="rect">
              <a:avLst/>
            </a:prstGeom>
            <a:noFill/>
          </p:spPr>
        </p:pic>
      </p:grpSp>
      <p:sp>
        <p:nvSpPr>
          <p:cNvPr id="214" name="Left-Right Arrow 213"/>
          <p:cNvSpPr/>
          <p:nvPr/>
        </p:nvSpPr>
        <p:spPr bwMode="auto">
          <a:xfrm>
            <a:off x="5638800" y="381000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84" name="TextBox 83"/>
          <p:cNvSpPr txBox="1"/>
          <p:nvPr/>
        </p:nvSpPr>
        <p:spPr>
          <a:xfrm>
            <a:off x="1624509" y="877669"/>
            <a:ext cx="3582134" cy="369332"/>
          </a:xfrm>
          <a:prstGeom prst="rect">
            <a:avLst/>
          </a:prstGeom>
          <a:noFill/>
        </p:spPr>
        <p:txBody>
          <a:bodyPr wrap="square" rtlCol="0">
            <a:spAutoFit/>
          </a:bodyPr>
          <a:lstStyle/>
          <a:p>
            <a:r>
              <a:rPr lang="en-US" dirty="0">
                <a:latin typeface="Calibri" pitchFamily="34" charset="0"/>
                <a:cs typeface="Calibri" pitchFamily="34" charset="0"/>
              </a:rPr>
              <a:t>Weight/Area (lbs/ac) × Area (acres)</a:t>
            </a:r>
          </a:p>
        </p:txBody>
      </p:sp>
      <p:sp>
        <p:nvSpPr>
          <p:cNvPr id="86" name="TextBox 85"/>
          <p:cNvSpPr txBox="1"/>
          <p:nvPr/>
        </p:nvSpPr>
        <p:spPr>
          <a:xfrm>
            <a:off x="2143348" y="1600200"/>
            <a:ext cx="2504853" cy="369332"/>
          </a:xfrm>
          <a:prstGeom prst="rect">
            <a:avLst/>
          </a:prstGeom>
          <a:noFill/>
        </p:spPr>
        <p:txBody>
          <a:bodyPr wrap="square" rtlCol="0">
            <a:spAutoFit/>
          </a:bodyPr>
          <a:lstStyle/>
          <a:p>
            <a:r>
              <a:rPr lang="en-US" dirty="0">
                <a:latin typeface="Calibri" pitchFamily="34" charset="0"/>
                <a:cs typeface="Calibri" pitchFamily="34" charset="0"/>
              </a:rPr>
              <a:t> × Proper Use Factor(%)</a:t>
            </a:r>
          </a:p>
        </p:txBody>
      </p:sp>
      <p:sp>
        <p:nvSpPr>
          <p:cNvPr id="87" name="Down Arrow 86"/>
          <p:cNvSpPr/>
          <p:nvPr/>
        </p:nvSpPr>
        <p:spPr bwMode="auto">
          <a:xfrm>
            <a:off x="3225076" y="1219200"/>
            <a:ext cx="381000" cy="457200"/>
          </a:xfrm>
          <a:prstGeom prst="down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88" name="Down Arrow 87"/>
          <p:cNvSpPr/>
          <p:nvPr/>
        </p:nvSpPr>
        <p:spPr bwMode="auto">
          <a:xfrm>
            <a:off x="3225076" y="1981200"/>
            <a:ext cx="381000" cy="457200"/>
          </a:xfrm>
          <a:prstGeom prst="down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89" name="TextBox 88"/>
          <p:cNvSpPr txBox="1"/>
          <p:nvPr/>
        </p:nvSpPr>
        <p:spPr>
          <a:xfrm>
            <a:off x="1921417" y="2438401"/>
            <a:ext cx="3225948" cy="461665"/>
          </a:xfrm>
          <a:prstGeom prst="rect">
            <a:avLst/>
          </a:prstGeom>
          <a:noFill/>
        </p:spPr>
        <p:txBody>
          <a:bodyPr wrap="square" rtlCol="0">
            <a:spAutoFit/>
          </a:bodyPr>
          <a:lstStyle/>
          <a:p>
            <a:r>
              <a:rPr lang="en-US" dirty="0">
                <a:latin typeface="Calibri" pitchFamily="34" charset="0"/>
                <a:cs typeface="Calibri" pitchFamily="34" charset="0"/>
              </a:rPr>
              <a:t>Total Forage Supply in </a:t>
            </a:r>
            <a:r>
              <a:rPr lang="en-US" sz="2400" b="1" dirty="0">
                <a:latin typeface="Calibri" pitchFamily="34" charset="0"/>
                <a:cs typeface="Calibri" pitchFamily="34" charset="0"/>
              </a:rPr>
              <a:t>Pounds</a:t>
            </a:r>
            <a:endParaRPr lang="en-US" sz="2400" dirty="0">
              <a:latin typeface="Calibri" pitchFamily="34" charset="0"/>
              <a:cs typeface="Calibri" pitchFamily="34" charset="0"/>
            </a:endParaRPr>
          </a:p>
        </p:txBody>
      </p:sp>
      <p:grpSp>
        <p:nvGrpSpPr>
          <p:cNvPr id="12" name="Group 97"/>
          <p:cNvGrpSpPr/>
          <p:nvPr/>
        </p:nvGrpSpPr>
        <p:grpSpPr>
          <a:xfrm>
            <a:off x="1900404" y="4495801"/>
            <a:ext cx="3287695" cy="2026861"/>
            <a:chOff x="647700" y="4583668"/>
            <a:chExt cx="3287695" cy="2026861"/>
          </a:xfrm>
        </p:grpSpPr>
        <p:sp>
          <p:nvSpPr>
            <p:cNvPr id="94" name="Down Arrow 93"/>
            <p:cNvSpPr/>
            <p:nvPr/>
          </p:nvSpPr>
          <p:spPr bwMode="auto">
            <a:xfrm flipV="1">
              <a:off x="1888714" y="4953000"/>
              <a:ext cx="381000" cy="457200"/>
            </a:xfrm>
            <a:prstGeom prst="down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96" name="TextBox 95"/>
            <p:cNvSpPr txBox="1"/>
            <p:nvPr/>
          </p:nvSpPr>
          <p:spPr>
            <a:xfrm>
              <a:off x="647700" y="4583668"/>
              <a:ext cx="3287695" cy="461665"/>
            </a:xfrm>
            <a:prstGeom prst="rect">
              <a:avLst/>
            </a:prstGeom>
            <a:noFill/>
          </p:spPr>
          <p:txBody>
            <a:bodyPr wrap="none" rtlCol="0">
              <a:spAutoFit/>
            </a:bodyPr>
            <a:lstStyle/>
            <a:p>
              <a:r>
                <a:rPr lang="en-US" sz="2000" dirty="0">
                  <a:latin typeface="Calibri" pitchFamily="34" charset="0"/>
                  <a:cs typeface="Calibri" pitchFamily="34" charset="0"/>
                </a:rPr>
                <a:t>Total Forage Supply in </a:t>
              </a:r>
              <a:r>
                <a:rPr lang="en-US" sz="2400" b="1" dirty="0">
                  <a:latin typeface="Calibri" pitchFamily="34" charset="0"/>
                  <a:cs typeface="Calibri" pitchFamily="34" charset="0"/>
                </a:rPr>
                <a:t>AUMs</a:t>
              </a:r>
              <a:endParaRPr lang="en-US" sz="2000" dirty="0">
                <a:latin typeface="Calibri" pitchFamily="34" charset="0"/>
                <a:cs typeface="Calibri" pitchFamily="34" charset="0"/>
              </a:endParaRPr>
            </a:p>
          </p:txBody>
        </p:sp>
        <p:sp>
          <p:nvSpPr>
            <p:cNvPr id="97" name="TextBox 96"/>
            <p:cNvSpPr txBox="1"/>
            <p:nvPr/>
          </p:nvSpPr>
          <p:spPr>
            <a:xfrm>
              <a:off x="727242" y="5410200"/>
              <a:ext cx="2703945" cy="1200329"/>
            </a:xfrm>
            <a:prstGeom prst="rect">
              <a:avLst/>
            </a:prstGeom>
            <a:noFill/>
          </p:spPr>
          <p:txBody>
            <a:bodyPr wrap="square" rtlCol="0">
              <a:spAutoFit/>
            </a:bodyPr>
            <a:lstStyle/>
            <a:p>
              <a:pPr algn="ctr"/>
              <a:r>
                <a:rPr lang="en-US" dirty="0">
                  <a:latin typeface="Calibri" pitchFamily="34" charset="0"/>
                  <a:cs typeface="Calibri" pitchFamily="34" charset="0"/>
                </a:rPr>
                <a:t>Acres/AUM </a:t>
              </a:r>
              <a:r>
                <a:rPr lang="en-US" dirty="0">
                  <a:latin typeface="Times New Roman"/>
                  <a:cs typeface="Times New Roman"/>
                </a:rPr>
                <a:t>÷</a:t>
              </a:r>
              <a:r>
                <a:rPr lang="en-US" dirty="0">
                  <a:latin typeface="Calibri" pitchFamily="34" charset="0"/>
                  <a:cs typeface="Calibri" pitchFamily="34" charset="0"/>
                </a:rPr>
                <a:t> Area (acres)</a:t>
              </a:r>
              <a:br>
                <a:rPr lang="en-US" dirty="0">
                  <a:latin typeface="Calibri" pitchFamily="34" charset="0"/>
                  <a:cs typeface="Calibri" pitchFamily="34" charset="0"/>
                </a:rPr>
              </a:br>
              <a:r>
                <a:rPr lang="en-US" dirty="0">
                  <a:latin typeface="Calibri" pitchFamily="34" charset="0"/>
                  <a:cs typeface="Calibri" pitchFamily="34" charset="0"/>
                </a:rPr>
                <a:t>- or –</a:t>
              </a:r>
              <a:br>
                <a:rPr lang="en-US" dirty="0">
                  <a:latin typeface="Calibri" pitchFamily="34" charset="0"/>
                  <a:cs typeface="Calibri" pitchFamily="34" charset="0"/>
                </a:rPr>
              </a:br>
              <a:r>
                <a:rPr lang="en-US" dirty="0">
                  <a:latin typeface="Calibri" pitchFamily="34" charset="0"/>
                  <a:cs typeface="Calibri" pitchFamily="34" charset="0"/>
                </a:rPr>
                <a:t>AUMs/Acre ×Area (acres)</a:t>
              </a:r>
            </a:p>
            <a:p>
              <a:endParaRPr lang="en-US" dirty="0">
                <a:latin typeface="Calibri" pitchFamily="34" charset="0"/>
                <a:cs typeface="Calibri" pitchFamily="34" charset="0"/>
              </a:endParaRPr>
            </a:p>
          </p:txBody>
        </p:sp>
      </p:grpSp>
      <p:grpSp>
        <p:nvGrpSpPr>
          <p:cNvPr id="118" name="Group 117"/>
          <p:cNvGrpSpPr/>
          <p:nvPr/>
        </p:nvGrpSpPr>
        <p:grpSpPr>
          <a:xfrm>
            <a:off x="3200400" y="2933700"/>
            <a:ext cx="762000" cy="1524000"/>
            <a:chOff x="1676400" y="2971800"/>
            <a:chExt cx="762000" cy="1524000"/>
          </a:xfrm>
        </p:grpSpPr>
        <p:sp>
          <p:nvSpPr>
            <p:cNvPr id="100" name="Bent Arrow 99"/>
            <p:cNvSpPr/>
            <p:nvPr/>
          </p:nvSpPr>
          <p:spPr bwMode="auto">
            <a:xfrm>
              <a:off x="1676400" y="3733800"/>
              <a:ext cx="762000" cy="762000"/>
            </a:xfrm>
            <a:prstGeom prst="ben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accent2">
                    <a:lumMod val="75000"/>
                  </a:schemeClr>
                </a:solidFill>
                <a:effectLst/>
                <a:latin typeface="Times New Roman" pitchFamily="18" charset="0"/>
              </a:endParaRPr>
            </a:p>
          </p:txBody>
        </p:sp>
        <p:sp>
          <p:nvSpPr>
            <p:cNvPr id="101" name="Bent Arrow 100"/>
            <p:cNvSpPr/>
            <p:nvPr/>
          </p:nvSpPr>
          <p:spPr bwMode="auto">
            <a:xfrm flipV="1">
              <a:off x="1676400" y="2971800"/>
              <a:ext cx="762000" cy="762000"/>
            </a:xfrm>
            <a:prstGeom prst="ben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accent2">
                    <a:lumMod val="75000"/>
                  </a:schemeClr>
                </a:solidFill>
                <a:effectLst/>
                <a:latin typeface="Times New Roman" pitchFamily="18" charset="0"/>
              </a:endParaRPr>
            </a:p>
          </p:txBody>
        </p:sp>
      </p:grpSp>
      <p:sp>
        <p:nvSpPr>
          <p:cNvPr id="102" name="TextBox 101"/>
          <p:cNvSpPr txBox="1"/>
          <p:nvPr/>
        </p:nvSpPr>
        <p:spPr>
          <a:xfrm>
            <a:off x="1981201" y="533400"/>
            <a:ext cx="2541337" cy="369332"/>
          </a:xfrm>
          <a:prstGeom prst="rect">
            <a:avLst/>
          </a:prstGeom>
          <a:noFill/>
        </p:spPr>
        <p:txBody>
          <a:bodyPr wrap="square" rtlCol="0">
            <a:spAutoFit/>
          </a:bodyPr>
          <a:lstStyle/>
          <a:p>
            <a:r>
              <a:rPr lang="en-US" dirty="0">
                <a:solidFill>
                  <a:srgbClr val="006600"/>
                </a:solidFill>
                <a:latin typeface="Arial Rounded MT Bold" pitchFamily="34" charset="0"/>
                <a:ea typeface="Batang" pitchFamily="18" charset="-127"/>
              </a:rPr>
              <a:t>Start with lbs/acre? </a:t>
            </a:r>
            <a:r>
              <a:rPr lang="en-US" dirty="0"/>
              <a:t>  </a:t>
            </a:r>
          </a:p>
        </p:txBody>
      </p:sp>
      <p:sp>
        <p:nvSpPr>
          <p:cNvPr id="103" name="Freeform 102"/>
          <p:cNvSpPr/>
          <p:nvPr/>
        </p:nvSpPr>
        <p:spPr bwMode="auto">
          <a:xfrm>
            <a:off x="1524000" y="685800"/>
            <a:ext cx="457200" cy="381000"/>
          </a:xfrm>
          <a:custGeom>
            <a:avLst/>
            <a:gdLst>
              <a:gd name="connsiteX0" fmla="*/ 250723 w 427703"/>
              <a:gd name="connsiteY0" fmla="*/ 0 h 1946787"/>
              <a:gd name="connsiteX1" fmla="*/ 0 w 427703"/>
              <a:gd name="connsiteY1" fmla="*/ 752168 h 1946787"/>
              <a:gd name="connsiteX2" fmla="*/ 427703 w 427703"/>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54820 w 279400"/>
              <a:gd name="connsiteY0" fmla="*/ 0 h 1944329"/>
              <a:gd name="connsiteX1" fmla="*/ 4097 w 279400"/>
              <a:gd name="connsiteY1" fmla="*/ 752168 h 1944329"/>
              <a:gd name="connsiteX2" fmla="*/ 279400 w 279400"/>
              <a:gd name="connsiteY2" fmla="*/ 1944329 h 1944329"/>
              <a:gd name="connsiteX0" fmla="*/ 297290 w 643056"/>
              <a:gd name="connsiteY0" fmla="*/ 0 h 1944329"/>
              <a:gd name="connsiteX1" fmla="*/ 601270 w 643056"/>
              <a:gd name="connsiteY1" fmla="*/ 277761 h 1944329"/>
              <a:gd name="connsiteX2" fmla="*/ 46567 w 643056"/>
              <a:gd name="connsiteY2" fmla="*/ 752168 h 1944329"/>
              <a:gd name="connsiteX3" fmla="*/ 321870 w 643056"/>
              <a:gd name="connsiteY3" fmla="*/ 1944329 h 1944329"/>
              <a:gd name="connsiteX0" fmla="*/ 301387 w 647837"/>
              <a:gd name="connsiteY0" fmla="*/ 0 h 1944329"/>
              <a:gd name="connsiteX1" fmla="*/ 605367 w 647837"/>
              <a:gd name="connsiteY1" fmla="*/ 277761 h 1944329"/>
              <a:gd name="connsiteX2" fmla="*/ 46567 w 647837"/>
              <a:gd name="connsiteY2" fmla="*/ 833284 h 1944329"/>
              <a:gd name="connsiteX3" fmla="*/ 325967 w 647837"/>
              <a:gd name="connsiteY3" fmla="*/ 1944329 h 1944329"/>
              <a:gd name="connsiteX0" fmla="*/ 117988 w 426065"/>
              <a:gd name="connsiteY0" fmla="*/ 0 h 1944329"/>
              <a:gd name="connsiteX1" fmla="*/ 421968 w 426065"/>
              <a:gd name="connsiteY1" fmla="*/ 277761 h 1944329"/>
              <a:gd name="connsiteX2" fmla="*/ 142567 w 426065"/>
              <a:gd name="connsiteY2" fmla="*/ 833284 h 1944329"/>
              <a:gd name="connsiteX3" fmla="*/ 142568 w 426065"/>
              <a:gd name="connsiteY3" fmla="*/ 1944329 h 1944329"/>
              <a:gd name="connsiteX0" fmla="*/ 49434 w 437490"/>
              <a:gd name="connsiteY0" fmla="*/ 0 h 1944329"/>
              <a:gd name="connsiteX1" fmla="*/ 421968 w 437490"/>
              <a:gd name="connsiteY1" fmla="*/ 277761 h 1944329"/>
              <a:gd name="connsiteX2" fmla="*/ 142567 w 437490"/>
              <a:gd name="connsiteY2" fmla="*/ 833284 h 1944329"/>
              <a:gd name="connsiteX3" fmla="*/ 142568 w 437490"/>
              <a:gd name="connsiteY3" fmla="*/ 1944329 h 1944329"/>
              <a:gd name="connsiteX0" fmla="*/ 421968 w 437490"/>
              <a:gd name="connsiteY0" fmla="*/ 0 h 1666568"/>
              <a:gd name="connsiteX1" fmla="*/ 142567 w 437490"/>
              <a:gd name="connsiteY1" fmla="*/ 555523 h 1666568"/>
              <a:gd name="connsiteX2" fmla="*/ 142568 w 437490"/>
              <a:gd name="connsiteY2" fmla="*/ 1666568 h 1666568"/>
            </a:gdLst>
            <a:ahLst/>
            <a:cxnLst>
              <a:cxn ang="0">
                <a:pos x="connsiteX0" y="connsiteY0"/>
              </a:cxn>
              <a:cxn ang="0">
                <a:pos x="connsiteX1" y="connsiteY1"/>
              </a:cxn>
              <a:cxn ang="0">
                <a:pos x="connsiteX2" y="connsiteY2"/>
              </a:cxn>
            </a:cxnLst>
            <a:rect l="l" t="t" r="r" b="b"/>
            <a:pathLst>
              <a:path w="437490" h="1666568">
                <a:moveTo>
                  <a:pt x="421968" y="0"/>
                </a:moveTo>
                <a:cubicBezTo>
                  <a:pt x="437490" y="138881"/>
                  <a:pt x="189134" y="277762"/>
                  <a:pt x="142567" y="555523"/>
                </a:cubicBezTo>
                <a:cubicBezTo>
                  <a:pt x="96000" y="833284"/>
                  <a:pt x="0" y="1268362"/>
                  <a:pt x="142568" y="1666568"/>
                </a:cubicBezTo>
              </a:path>
            </a:pathLst>
          </a:custGeom>
          <a:noFill/>
          <a:ln w="9525" cap="flat" cmpd="sng" algn="ctr">
            <a:solidFill>
              <a:srgbClr val="0066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04" name="TextBox 103"/>
          <p:cNvSpPr txBox="1"/>
          <p:nvPr/>
        </p:nvSpPr>
        <p:spPr>
          <a:xfrm>
            <a:off x="1676401" y="6324600"/>
            <a:ext cx="3606757" cy="369332"/>
          </a:xfrm>
          <a:prstGeom prst="rect">
            <a:avLst/>
          </a:prstGeom>
          <a:noFill/>
        </p:spPr>
        <p:txBody>
          <a:bodyPr wrap="square" rtlCol="0">
            <a:spAutoFit/>
          </a:bodyPr>
          <a:lstStyle/>
          <a:p>
            <a:r>
              <a:rPr lang="en-US" dirty="0">
                <a:solidFill>
                  <a:srgbClr val="003300"/>
                </a:solidFill>
                <a:latin typeface="Arial Rounded MT Bold" pitchFamily="34" charset="0"/>
                <a:ea typeface="Batang" pitchFamily="18" charset="-127"/>
              </a:rPr>
              <a:t>Start with Ac/AUM or AUM/Ac?</a:t>
            </a:r>
            <a:endParaRPr lang="en-US" dirty="0">
              <a:solidFill>
                <a:srgbClr val="003300"/>
              </a:solidFill>
            </a:endParaRPr>
          </a:p>
        </p:txBody>
      </p:sp>
      <p:sp>
        <p:nvSpPr>
          <p:cNvPr id="105" name="Freeform 104"/>
          <p:cNvSpPr/>
          <p:nvPr/>
        </p:nvSpPr>
        <p:spPr bwMode="auto">
          <a:xfrm flipV="1">
            <a:off x="1694640" y="6019800"/>
            <a:ext cx="362761" cy="457200"/>
          </a:xfrm>
          <a:custGeom>
            <a:avLst/>
            <a:gdLst>
              <a:gd name="connsiteX0" fmla="*/ 250723 w 427703"/>
              <a:gd name="connsiteY0" fmla="*/ 0 h 1946787"/>
              <a:gd name="connsiteX1" fmla="*/ 0 w 427703"/>
              <a:gd name="connsiteY1" fmla="*/ 752168 h 1946787"/>
              <a:gd name="connsiteX2" fmla="*/ 427703 w 427703"/>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80220 w 457200"/>
              <a:gd name="connsiteY0" fmla="*/ 0 h 1946787"/>
              <a:gd name="connsiteX1" fmla="*/ 29497 w 457200"/>
              <a:gd name="connsiteY1" fmla="*/ 752168 h 1946787"/>
              <a:gd name="connsiteX2" fmla="*/ 457200 w 457200"/>
              <a:gd name="connsiteY2" fmla="*/ 1946787 h 1946787"/>
              <a:gd name="connsiteX0" fmla="*/ 254820 w 279400"/>
              <a:gd name="connsiteY0" fmla="*/ 0 h 1944329"/>
              <a:gd name="connsiteX1" fmla="*/ 4097 w 279400"/>
              <a:gd name="connsiteY1" fmla="*/ 752168 h 1944329"/>
              <a:gd name="connsiteX2" fmla="*/ 279400 w 279400"/>
              <a:gd name="connsiteY2" fmla="*/ 1944329 h 1944329"/>
              <a:gd name="connsiteX0" fmla="*/ 297290 w 643056"/>
              <a:gd name="connsiteY0" fmla="*/ 0 h 1944329"/>
              <a:gd name="connsiteX1" fmla="*/ 601270 w 643056"/>
              <a:gd name="connsiteY1" fmla="*/ 277761 h 1944329"/>
              <a:gd name="connsiteX2" fmla="*/ 46567 w 643056"/>
              <a:gd name="connsiteY2" fmla="*/ 752168 h 1944329"/>
              <a:gd name="connsiteX3" fmla="*/ 321870 w 643056"/>
              <a:gd name="connsiteY3" fmla="*/ 1944329 h 1944329"/>
              <a:gd name="connsiteX0" fmla="*/ 301387 w 647837"/>
              <a:gd name="connsiteY0" fmla="*/ 0 h 1944329"/>
              <a:gd name="connsiteX1" fmla="*/ 605367 w 647837"/>
              <a:gd name="connsiteY1" fmla="*/ 277761 h 1944329"/>
              <a:gd name="connsiteX2" fmla="*/ 46567 w 647837"/>
              <a:gd name="connsiteY2" fmla="*/ 833284 h 1944329"/>
              <a:gd name="connsiteX3" fmla="*/ 325967 w 647837"/>
              <a:gd name="connsiteY3" fmla="*/ 1944329 h 1944329"/>
              <a:gd name="connsiteX0" fmla="*/ 117988 w 426065"/>
              <a:gd name="connsiteY0" fmla="*/ 0 h 1944329"/>
              <a:gd name="connsiteX1" fmla="*/ 421968 w 426065"/>
              <a:gd name="connsiteY1" fmla="*/ 277761 h 1944329"/>
              <a:gd name="connsiteX2" fmla="*/ 142567 w 426065"/>
              <a:gd name="connsiteY2" fmla="*/ 833284 h 1944329"/>
              <a:gd name="connsiteX3" fmla="*/ 142568 w 426065"/>
              <a:gd name="connsiteY3" fmla="*/ 1944329 h 1944329"/>
              <a:gd name="connsiteX0" fmla="*/ 49434 w 437490"/>
              <a:gd name="connsiteY0" fmla="*/ 0 h 1944329"/>
              <a:gd name="connsiteX1" fmla="*/ 421968 w 437490"/>
              <a:gd name="connsiteY1" fmla="*/ 277761 h 1944329"/>
              <a:gd name="connsiteX2" fmla="*/ 142567 w 437490"/>
              <a:gd name="connsiteY2" fmla="*/ 833284 h 1944329"/>
              <a:gd name="connsiteX3" fmla="*/ 142568 w 437490"/>
              <a:gd name="connsiteY3" fmla="*/ 1944329 h 1944329"/>
              <a:gd name="connsiteX0" fmla="*/ 421968 w 437490"/>
              <a:gd name="connsiteY0" fmla="*/ 0 h 1666568"/>
              <a:gd name="connsiteX1" fmla="*/ 142567 w 437490"/>
              <a:gd name="connsiteY1" fmla="*/ 555523 h 1666568"/>
              <a:gd name="connsiteX2" fmla="*/ 142568 w 437490"/>
              <a:gd name="connsiteY2" fmla="*/ 1666568 h 1666568"/>
              <a:gd name="connsiteX0" fmla="*/ 301119 w 316641"/>
              <a:gd name="connsiteY0" fmla="*/ 0 h 1666568"/>
              <a:gd name="connsiteX1" fmla="*/ 21718 w 316641"/>
              <a:gd name="connsiteY1" fmla="*/ 555523 h 1666568"/>
              <a:gd name="connsiteX2" fmla="*/ 170811 w 316641"/>
              <a:gd name="connsiteY2" fmla="*/ 1666568 h 1666568"/>
              <a:gd name="connsiteX0" fmla="*/ 370772 w 386294"/>
              <a:gd name="connsiteY0" fmla="*/ 0 h 1666568"/>
              <a:gd name="connsiteX1" fmla="*/ 21718 w 386294"/>
              <a:gd name="connsiteY1" fmla="*/ 666627 h 1666568"/>
              <a:gd name="connsiteX2" fmla="*/ 240464 w 386294"/>
              <a:gd name="connsiteY2" fmla="*/ 1666568 h 1666568"/>
              <a:gd name="connsiteX0" fmla="*/ 404517 w 737298"/>
              <a:gd name="connsiteY0" fmla="*/ 0 h 1999882"/>
              <a:gd name="connsiteX1" fmla="*/ 55463 w 737298"/>
              <a:gd name="connsiteY1" fmla="*/ 666627 h 1999882"/>
              <a:gd name="connsiteX2" fmla="*/ 737298 w 737298"/>
              <a:gd name="connsiteY2" fmla="*/ 1999882 h 1999882"/>
              <a:gd name="connsiteX0" fmla="*/ 14342 w 347123"/>
              <a:gd name="connsiteY0" fmla="*/ 0 h 1999882"/>
              <a:gd name="connsiteX1" fmla="*/ 55463 w 347123"/>
              <a:gd name="connsiteY1" fmla="*/ 999941 h 1999882"/>
              <a:gd name="connsiteX2" fmla="*/ 347123 w 347123"/>
              <a:gd name="connsiteY2" fmla="*/ 1999882 h 1999882"/>
            </a:gdLst>
            <a:ahLst/>
            <a:cxnLst>
              <a:cxn ang="0">
                <a:pos x="connsiteX0" y="connsiteY0"/>
              </a:cxn>
              <a:cxn ang="0">
                <a:pos x="connsiteX1" y="connsiteY1"/>
              </a:cxn>
              <a:cxn ang="0">
                <a:pos x="connsiteX2" y="connsiteY2"/>
              </a:cxn>
            </a:cxnLst>
            <a:rect l="l" t="t" r="r" b="b"/>
            <a:pathLst>
              <a:path w="347123" h="1999882">
                <a:moveTo>
                  <a:pt x="14342" y="0"/>
                </a:moveTo>
                <a:cubicBezTo>
                  <a:pt x="29864" y="138881"/>
                  <a:pt x="0" y="666627"/>
                  <a:pt x="55463" y="999941"/>
                </a:cubicBezTo>
                <a:cubicBezTo>
                  <a:pt x="110926" y="1333255"/>
                  <a:pt x="204555" y="1601676"/>
                  <a:pt x="347123" y="1999882"/>
                </a:cubicBezTo>
              </a:path>
            </a:pathLst>
          </a:custGeom>
          <a:noFill/>
          <a:ln w="9525" cap="flat" cmpd="sng" algn="ctr">
            <a:solidFill>
              <a:srgbClr val="0066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06" name="TextBox 105"/>
          <p:cNvSpPr txBox="1"/>
          <p:nvPr/>
        </p:nvSpPr>
        <p:spPr>
          <a:xfrm>
            <a:off x="7039726" y="533400"/>
            <a:ext cx="3323474" cy="923330"/>
          </a:xfrm>
          <a:prstGeom prst="rect">
            <a:avLst/>
          </a:prstGeom>
          <a:noFill/>
        </p:spPr>
        <p:txBody>
          <a:bodyPr wrap="square" rtlCol="0">
            <a:spAutoFit/>
          </a:bodyPr>
          <a:lstStyle/>
          <a:p>
            <a:pPr algn="ctr"/>
            <a:r>
              <a:rPr lang="en-US" dirty="0">
                <a:latin typeface="Calibri" pitchFamily="34" charset="0"/>
                <a:cs typeface="Calibri" pitchFamily="34" charset="0"/>
              </a:rPr>
              <a:t>Animal Weight Ruminant × 2.5%</a:t>
            </a:r>
          </a:p>
          <a:p>
            <a:pPr algn="ctr"/>
            <a:r>
              <a:rPr lang="en-US" dirty="0">
                <a:latin typeface="Calibri" pitchFamily="34" charset="0"/>
                <a:cs typeface="Calibri" pitchFamily="34" charset="0"/>
              </a:rPr>
              <a:t>- Or -</a:t>
            </a:r>
          </a:p>
          <a:p>
            <a:pPr algn="ctr"/>
            <a:r>
              <a:rPr lang="en-US" dirty="0">
                <a:latin typeface="Calibri" pitchFamily="34" charset="0"/>
                <a:cs typeface="Calibri" pitchFamily="34" charset="0"/>
              </a:rPr>
              <a:t>Animal Weight Horse × 3%</a:t>
            </a:r>
          </a:p>
        </p:txBody>
      </p:sp>
      <p:sp>
        <p:nvSpPr>
          <p:cNvPr id="107" name="TextBox 106"/>
          <p:cNvSpPr txBox="1"/>
          <p:nvPr/>
        </p:nvSpPr>
        <p:spPr>
          <a:xfrm>
            <a:off x="7328332" y="1828800"/>
            <a:ext cx="2746265" cy="369332"/>
          </a:xfrm>
          <a:prstGeom prst="rect">
            <a:avLst/>
          </a:prstGeom>
          <a:noFill/>
        </p:spPr>
        <p:txBody>
          <a:bodyPr wrap="square" rtlCol="0">
            <a:spAutoFit/>
          </a:bodyPr>
          <a:lstStyle/>
          <a:p>
            <a:r>
              <a:rPr lang="en-US" dirty="0">
                <a:latin typeface="Calibri" pitchFamily="34" charset="0"/>
                <a:cs typeface="Calibri" pitchFamily="34" charset="0"/>
              </a:rPr>
              <a:t>× number animals × days</a:t>
            </a:r>
          </a:p>
        </p:txBody>
      </p:sp>
      <p:sp>
        <p:nvSpPr>
          <p:cNvPr id="108" name="Down Arrow 107"/>
          <p:cNvSpPr/>
          <p:nvPr/>
        </p:nvSpPr>
        <p:spPr bwMode="auto">
          <a:xfrm>
            <a:off x="8510963" y="1447800"/>
            <a:ext cx="381000"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09" name="Down Arrow 108"/>
          <p:cNvSpPr/>
          <p:nvPr/>
        </p:nvSpPr>
        <p:spPr bwMode="auto">
          <a:xfrm>
            <a:off x="8510963" y="2133600"/>
            <a:ext cx="381000"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0" name="TextBox 109"/>
          <p:cNvSpPr txBox="1"/>
          <p:nvPr/>
        </p:nvSpPr>
        <p:spPr>
          <a:xfrm>
            <a:off x="6793306" y="2438401"/>
            <a:ext cx="3493694" cy="461665"/>
          </a:xfrm>
          <a:prstGeom prst="rect">
            <a:avLst/>
          </a:prstGeom>
          <a:noFill/>
        </p:spPr>
        <p:txBody>
          <a:bodyPr wrap="square" rtlCol="0">
            <a:spAutoFit/>
          </a:bodyPr>
          <a:lstStyle/>
          <a:p>
            <a:r>
              <a:rPr lang="en-US" dirty="0">
                <a:latin typeface="Calibri" pitchFamily="34" charset="0"/>
                <a:cs typeface="Calibri" pitchFamily="34" charset="0"/>
              </a:rPr>
              <a:t>Total Forage Demand in </a:t>
            </a:r>
            <a:r>
              <a:rPr lang="en-US" sz="2400" b="1" dirty="0">
                <a:latin typeface="Calibri" pitchFamily="34" charset="0"/>
                <a:cs typeface="Calibri" pitchFamily="34" charset="0"/>
              </a:rPr>
              <a:t>Pounds</a:t>
            </a:r>
            <a:endParaRPr lang="en-US" dirty="0">
              <a:latin typeface="Calibri" pitchFamily="34" charset="0"/>
              <a:cs typeface="Calibri" pitchFamily="34" charset="0"/>
            </a:endParaRPr>
          </a:p>
        </p:txBody>
      </p:sp>
      <p:sp>
        <p:nvSpPr>
          <p:cNvPr id="112" name="Down Arrow 111"/>
          <p:cNvSpPr/>
          <p:nvPr/>
        </p:nvSpPr>
        <p:spPr bwMode="auto">
          <a:xfrm flipV="1">
            <a:off x="8668327" y="4953000"/>
            <a:ext cx="381000"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3" name="TextBox 112"/>
          <p:cNvSpPr txBox="1"/>
          <p:nvPr/>
        </p:nvSpPr>
        <p:spPr>
          <a:xfrm>
            <a:off x="6880252" y="4526340"/>
            <a:ext cx="3287695" cy="461665"/>
          </a:xfrm>
          <a:prstGeom prst="rect">
            <a:avLst/>
          </a:prstGeom>
          <a:noFill/>
        </p:spPr>
        <p:txBody>
          <a:bodyPr wrap="square" rtlCol="0">
            <a:spAutoFit/>
          </a:bodyPr>
          <a:lstStyle/>
          <a:p>
            <a:r>
              <a:rPr lang="en-US" sz="2000" dirty="0">
                <a:latin typeface="Calibri" pitchFamily="34" charset="0"/>
                <a:cs typeface="Calibri" pitchFamily="34" charset="0"/>
              </a:rPr>
              <a:t>Total Forage Supply in </a:t>
            </a:r>
            <a:r>
              <a:rPr lang="en-US" sz="2400" b="1" dirty="0">
                <a:latin typeface="Calibri" pitchFamily="34" charset="0"/>
                <a:cs typeface="Calibri" pitchFamily="34" charset="0"/>
              </a:rPr>
              <a:t>AUMs</a:t>
            </a:r>
            <a:endParaRPr lang="en-US" sz="2400" dirty="0">
              <a:latin typeface="Calibri" pitchFamily="34" charset="0"/>
              <a:cs typeface="Calibri" pitchFamily="34" charset="0"/>
            </a:endParaRPr>
          </a:p>
        </p:txBody>
      </p:sp>
      <p:sp>
        <p:nvSpPr>
          <p:cNvPr id="114" name="TextBox 113"/>
          <p:cNvSpPr txBox="1"/>
          <p:nvPr/>
        </p:nvSpPr>
        <p:spPr>
          <a:xfrm>
            <a:off x="7506856" y="6172200"/>
            <a:ext cx="2703945" cy="369332"/>
          </a:xfrm>
          <a:prstGeom prst="rect">
            <a:avLst/>
          </a:prstGeom>
          <a:noFill/>
        </p:spPr>
        <p:txBody>
          <a:bodyPr wrap="square" rtlCol="0">
            <a:spAutoFit/>
          </a:bodyPr>
          <a:lstStyle/>
          <a:p>
            <a:pPr algn="ctr"/>
            <a:r>
              <a:rPr lang="en-US" dirty="0">
                <a:latin typeface="Calibri" pitchFamily="34" charset="0"/>
                <a:cs typeface="Calibri" pitchFamily="34" charset="0"/>
              </a:rPr>
              <a:t>Number of Animals × AUE</a:t>
            </a:r>
          </a:p>
        </p:txBody>
      </p:sp>
      <p:grpSp>
        <p:nvGrpSpPr>
          <p:cNvPr id="117" name="Group 116"/>
          <p:cNvGrpSpPr/>
          <p:nvPr/>
        </p:nvGrpSpPr>
        <p:grpSpPr>
          <a:xfrm>
            <a:off x="8153400" y="2933700"/>
            <a:ext cx="762000" cy="1524000"/>
            <a:chOff x="6629400" y="2895600"/>
            <a:chExt cx="762000" cy="1524000"/>
          </a:xfrm>
        </p:grpSpPr>
        <p:sp>
          <p:nvSpPr>
            <p:cNvPr id="115" name="Bent Arrow 114"/>
            <p:cNvSpPr/>
            <p:nvPr/>
          </p:nvSpPr>
          <p:spPr bwMode="auto">
            <a:xfrm flipH="1">
              <a:off x="6629400" y="3657600"/>
              <a:ext cx="762000" cy="762000"/>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6" name="Bent Arrow 115"/>
            <p:cNvSpPr/>
            <p:nvPr/>
          </p:nvSpPr>
          <p:spPr bwMode="auto">
            <a:xfrm flipH="1" flipV="1">
              <a:off x="6629400" y="2895600"/>
              <a:ext cx="762000" cy="762000"/>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grpSp>
      <p:sp>
        <p:nvSpPr>
          <p:cNvPr id="119" name="TextBox 118"/>
          <p:cNvSpPr txBox="1"/>
          <p:nvPr/>
        </p:nvSpPr>
        <p:spPr>
          <a:xfrm>
            <a:off x="7506856" y="5486400"/>
            <a:ext cx="2703945" cy="369332"/>
          </a:xfrm>
          <a:prstGeom prst="rect">
            <a:avLst/>
          </a:prstGeom>
          <a:noFill/>
        </p:spPr>
        <p:txBody>
          <a:bodyPr wrap="square" rtlCol="0">
            <a:spAutoFit/>
          </a:bodyPr>
          <a:lstStyle/>
          <a:p>
            <a:pPr algn="ctr"/>
            <a:r>
              <a:rPr lang="en-US" dirty="0">
                <a:latin typeface="Calibri" pitchFamily="34" charset="0"/>
                <a:cs typeface="Calibri" pitchFamily="34" charset="0"/>
              </a:rPr>
              <a:t>× Months</a:t>
            </a:r>
          </a:p>
        </p:txBody>
      </p:sp>
      <p:sp>
        <p:nvSpPr>
          <p:cNvPr id="120" name="Down Arrow 119"/>
          <p:cNvSpPr/>
          <p:nvPr/>
        </p:nvSpPr>
        <p:spPr bwMode="auto">
          <a:xfrm flipV="1">
            <a:off x="8668327" y="5791200"/>
            <a:ext cx="381000"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2"/>
          <p:cNvGrpSpPr/>
          <p:nvPr/>
        </p:nvGrpSpPr>
        <p:grpSpPr>
          <a:xfrm>
            <a:off x="4191000" y="3276140"/>
            <a:ext cx="1676400" cy="1143460"/>
            <a:chOff x="2514600" y="4038140"/>
            <a:chExt cx="1676400" cy="1143460"/>
          </a:xfrm>
        </p:grpSpPr>
        <p:sp>
          <p:nvSpPr>
            <p:cNvPr id="10" name="Rounded Rectangle 9"/>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3" name="Group 28"/>
            <p:cNvGrpSpPr/>
            <p:nvPr/>
          </p:nvGrpSpPr>
          <p:grpSpPr>
            <a:xfrm>
              <a:off x="2743200" y="4510088"/>
              <a:ext cx="1143000" cy="671512"/>
              <a:chOff x="1981200" y="5334000"/>
              <a:chExt cx="1321377" cy="747712"/>
            </a:xfrm>
          </p:grpSpPr>
          <p:grpSp>
            <p:nvGrpSpPr>
              <p:cNvPr id="4" name="Group 41"/>
              <p:cNvGrpSpPr>
                <a:grpSpLocks/>
              </p:cNvGrpSpPr>
              <p:nvPr/>
            </p:nvGrpSpPr>
            <p:grpSpPr bwMode="auto">
              <a:xfrm>
                <a:off x="1981200" y="5334000"/>
                <a:ext cx="1321377" cy="720259"/>
                <a:chOff x="2033" y="3047"/>
                <a:chExt cx="1074" cy="796"/>
              </a:xfrm>
            </p:grpSpPr>
            <p:sp>
              <p:nvSpPr>
                <p:cNvPr id="13"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5" name="Group 34"/>
                <p:cNvGrpSpPr>
                  <a:grpSpLocks/>
                </p:cNvGrpSpPr>
                <p:nvPr/>
              </p:nvGrpSpPr>
              <p:grpSpPr bwMode="auto">
                <a:xfrm>
                  <a:off x="2033" y="3047"/>
                  <a:ext cx="1074" cy="742"/>
                  <a:chOff x="2033" y="3047"/>
                  <a:chExt cx="1074" cy="742"/>
                </a:xfrm>
              </p:grpSpPr>
              <p:sp>
                <p:nvSpPr>
                  <p:cNvPr id="21"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2"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23"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24"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25"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5"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6" name="Group 39"/>
                <p:cNvGrpSpPr>
                  <a:grpSpLocks/>
                </p:cNvGrpSpPr>
                <p:nvPr/>
              </p:nvGrpSpPr>
              <p:grpSpPr bwMode="auto">
                <a:xfrm>
                  <a:off x="2653" y="3195"/>
                  <a:ext cx="423" cy="617"/>
                  <a:chOff x="2653" y="3195"/>
                  <a:chExt cx="423" cy="617"/>
                </a:xfrm>
              </p:grpSpPr>
              <p:sp>
                <p:nvSpPr>
                  <p:cNvPr id="18"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9"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0"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7"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26" name="Picture 13" descr="Lupine.png"/>
              <p:cNvPicPr>
                <a:picLocks noChangeAspect="1"/>
              </p:cNvPicPr>
              <p:nvPr/>
            </p:nvPicPr>
            <p:blipFill>
              <a:blip r:embed="rId3"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28" name="Picture 13" descr="Lupine.png"/>
              <p:cNvPicPr>
                <a:picLocks noChangeAspect="1"/>
              </p:cNvPicPr>
              <p:nvPr/>
            </p:nvPicPr>
            <p:blipFill>
              <a:blip r:embed="rId3"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7" name="Group 211"/>
          <p:cNvGrpSpPr/>
          <p:nvPr/>
        </p:nvGrpSpPr>
        <p:grpSpPr>
          <a:xfrm>
            <a:off x="6096000" y="3276140"/>
            <a:ext cx="1676400" cy="1143000"/>
            <a:chOff x="4267200" y="4038140"/>
            <a:chExt cx="1676400" cy="1143000"/>
          </a:xfrm>
        </p:grpSpPr>
        <p:sp>
          <p:nvSpPr>
            <p:cNvPr id="11"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8" name="Group 204"/>
            <p:cNvGrpSpPr/>
            <p:nvPr/>
          </p:nvGrpSpPr>
          <p:grpSpPr>
            <a:xfrm>
              <a:off x="4571305" y="4490585"/>
              <a:ext cx="914400" cy="685800"/>
              <a:chOff x="5105400" y="5334000"/>
              <a:chExt cx="814388" cy="561975"/>
            </a:xfrm>
          </p:grpSpPr>
          <p:sp>
            <p:nvSpPr>
              <p:cNvPr id="124"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06" name="Picture 2" descr="C:\Users\Karen\AppData\Local\Microsoft\Windows\Temporary Internet Files\Content.IE5\V8JV0R0I\MC900149691[1].wmf"/>
            <p:cNvPicPr>
              <a:picLocks noChangeAspect="1" noChangeArrowheads="1"/>
            </p:cNvPicPr>
            <p:nvPr/>
          </p:nvPicPr>
          <p:blipFill>
            <a:blip r:embed="rId4" cstate="print"/>
            <a:srcRect/>
            <a:stretch>
              <a:fillRect/>
            </a:stretch>
          </p:blipFill>
          <p:spPr bwMode="auto">
            <a:xfrm>
              <a:off x="4939861" y="4736324"/>
              <a:ext cx="741806" cy="440061"/>
            </a:xfrm>
            <a:prstGeom prst="rect">
              <a:avLst/>
            </a:prstGeom>
            <a:noFill/>
          </p:spPr>
        </p:pic>
      </p:grpSp>
      <p:sp>
        <p:nvSpPr>
          <p:cNvPr id="214" name="Left-Right Arrow 213"/>
          <p:cNvSpPr/>
          <p:nvPr/>
        </p:nvSpPr>
        <p:spPr bwMode="auto">
          <a:xfrm>
            <a:off x="5638800" y="381000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89" name="TextBox 88"/>
          <p:cNvSpPr txBox="1"/>
          <p:nvPr/>
        </p:nvSpPr>
        <p:spPr>
          <a:xfrm>
            <a:off x="1921417" y="2438401"/>
            <a:ext cx="3225948" cy="461665"/>
          </a:xfrm>
          <a:prstGeom prst="rect">
            <a:avLst/>
          </a:prstGeom>
          <a:noFill/>
        </p:spPr>
        <p:txBody>
          <a:bodyPr wrap="square" rtlCol="0">
            <a:spAutoFit/>
          </a:bodyPr>
          <a:lstStyle/>
          <a:p>
            <a:r>
              <a:rPr lang="en-US" dirty="0">
                <a:latin typeface="Calibri" pitchFamily="34" charset="0"/>
                <a:cs typeface="Calibri" pitchFamily="34" charset="0"/>
              </a:rPr>
              <a:t>Total Forage Supply in </a:t>
            </a:r>
            <a:r>
              <a:rPr lang="en-US" sz="2400" b="1" dirty="0">
                <a:latin typeface="Calibri" pitchFamily="34" charset="0"/>
                <a:cs typeface="Calibri" pitchFamily="34" charset="0"/>
              </a:rPr>
              <a:t>Pounds</a:t>
            </a:r>
            <a:endParaRPr lang="en-US" sz="2400" dirty="0">
              <a:latin typeface="Calibri" pitchFamily="34" charset="0"/>
              <a:cs typeface="Calibri" pitchFamily="34" charset="0"/>
            </a:endParaRPr>
          </a:p>
        </p:txBody>
      </p:sp>
      <p:sp>
        <p:nvSpPr>
          <p:cNvPr id="96" name="TextBox 95"/>
          <p:cNvSpPr txBox="1"/>
          <p:nvPr/>
        </p:nvSpPr>
        <p:spPr>
          <a:xfrm>
            <a:off x="1900404" y="4495801"/>
            <a:ext cx="3287695" cy="461665"/>
          </a:xfrm>
          <a:prstGeom prst="rect">
            <a:avLst/>
          </a:prstGeom>
          <a:noFill/>
        </p:spPr>
        <p:txBody>
          <a:bodyPr wrap="square" rtlCol="0">
            <a:spAutoFit/>
          </a:bodyPr>
          <a:lstStyle/>
          <a:p>
            <a:r>
              <a:rPr lang="en-US" sz="2000" dirty="0">
                <a:latin typeface="Calibri" pitchFamily="34" charset="0"/>
                <a:cs typeface="Calibri" pitchFamily="34" charset="0"/>
              </a:rPr>
              <a:t>Total Forage Supply in </a:t>
            </a:r>
            <a:r>
              <a:rPr lang="en-US" sz="2400" b="1" dirty="0">
                <a:latin typeface="Calibri" pitchFamily="34" charset="0"/>
                <a:cs typeface="Calibri" pitchFamily="34" charset="0"/>
              </a:rPr>
              <a:t>AUMs</a:t>
            </a:r>
            <a:endParaRPr lang="en-US" sz="2000" dirty="0">
              <a:latin typeface="Calibri" pitchFamily="34" charset="0"/>
              <a:cs typeface="Calibri" pitchFamily="34" charset="0"/>
            </a:endParaRPr>
          </a:p>
        </p:txBody>
      </p:sp>
      <p:grpSp>
        <p:nvGrpSpPr>
          <p:cNvPr id="12" name="Group 117"/>
          <p:cNvGrpSpPr/>
          <p:nvPr/>
        </p:nvGrpSpPr>
        <p:grpSpPr>
          <a:xfrm>
            <a:off x="3200400" y="2933700"/>
            <a:ext cx="762000" cy="1524000"/>
            <a:chOff x="1676400" y="2971800"/>
            <a:chExt cx="762000" cy="1524000"/>
          </a:xfrm>
        </p:grpSpPr>
        <p:sp>
          <p:nvSpPr>
            <p:cNvPr id="100" name="Bent Arrow 99"/>
            <p:cNvSpPr/>
            <p:nvPr/>
          </p:nvSpPr>
          <p:spPr bwMode="auto">
            <a:xfrm>
              <a:off x="1676400" y="3733800"/>
              <a:ext cx="762000" cy="762000"/>
            </a:xfrm>
            <a:prstGeom prst="ben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accent2">
                    <a:lumMod val="75000"/>
                  </a:schemeClr>
                </a:solidFill>
                <a:effectLst/>
                <a:latin typeface="Times New Roman" pitchFamily="18" charset="0"/>
              </a:endParaRPr>
            </a:p>
          </p:txBody>
        </p:sp>
        <p:sp>
          <p:nvSpPr>
            <p:cNvPr id="101" name="Bent Arrow 100"/>
            <p:cNvSpPr/>
            <p:nvPr/>
          </p:nvSpPr>
          <p:spPr bwMode="auto">
            <a:xfrm flipV="1">
              <a:off x="1676400" y="2971800"/>
              <a:ext cx="762000" cy="762000"/>
            </a:xfrm>
            <a:prstGeom prst="ben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accent2">
                    <a:lumMod val="75000"/>
                  </a:schemeClr>
                </a:solidFill>
                <a:effectLst/>
                <a:latin typeface="Times New Roman" pitchFamily="18" charset="0"/>
              </a:endParaRPr>
            </a:p>
          </p:txBody>
        </p:sp>
      </p:grpSp>
      <p:sp>
        <p:nvSpPr>
          <p:cNvPr id="110" name="TextBox 109"/>
          <p:cNvSpPr txBox="1"/>
          <p:nvPr/>
        </p:nvSpPr>
        <p:spPr>
          <a:xfrm>
            <a:off x="6793306" y="2438401"/>
            <a:ext cx="3493694" cy="461665"/>
          </a:xfrm>
          <a:prstGeom prst="rect">
            <a:avLst/>
          </a:prstGeom>
          <a:noFill/>
        </p:spPr>
        <p:txBody>
          <a:bodyPr wrap="square" rtlCol="0">
            <a:spAutoFit/>
          </a:bodyPr>
          <a:lstStyle/>
          <a:p>
            <a:r>
              <a:rPr lang="en-US" dirty="0">
                <a:latin typeface="Calibri" pitchFamily="34" charset="0"/>
                <a:cs typeface="Calibri" pitchFamily="34" charset="0"/>
              </a:rPr>
              <a:t>Total Forage Demand in </a:t>
            </a:r>
            <a:r>
              <a:rPr lang="en-US" sz="2400" b="1" dirty="0">
                <a:latin typeface="Calibri" pitchFamily="34" charset="0"/>
                <a:cs typeface="Calibri" pitchFamily="34" charset="0"/>
              </a:rPr>
              <a:t>Pounds</a:t>
            </a:r>
            <a:endParaRPr lang="en-US" dirty="0">
              <a:latin typeface="Calibri" pitchFamily="34" charset="0"/>
              <a:cs typeface="Calibri" pitchFamily="34" charset="0"/>
            </a:endParaRPr>
          </a:p>
        </p:txBody>
      </p:sp>
      <p:sp>
        <p:nvSpPr>
          <p:cNvPr id="113" name="TextBox 112"/>
          <p:cNvSpPr txBox="1"/>
          <p:nvPr/>
        </p:nvSpPr>
        <p:spPr>
          <a:xfrm>
            <a:off x="6880252" y="4526340"/>
            <a:ext cx="3287695" cy="461665"/>
          </a:xfrm>
          <a:prstGeom prst="rect">
            <a:avLst/>
          </a:prstGeom>
          <a:noFill/>
        </p:spPr>
        <p:txBody>
          <a:bodyPr wrap="square" rtlCol="0">
            <a:spAutoFit/>
          </a:bodyPr>
          <a:lstStyle/>
          <a:p>
            <a:r>
              <a:rPr lang="en-US" sz="2000" dirty="0">
                <a:latin typeface="Calibri" pitchFamily="34" charset="0"/>
                <a:cs typeface="Calibri" pitchFamily="34" charset="0"/>
              </a:rPr>
              <a:t>Total Forage Supply in </a:t>
            </a:r>
            <a:r>
              <a:rPr lang="en-US" sz="2400" b="1" dirty="0">
                <a:latin typeface="Calibri" pitchFamily="34" charset="0"/>
                <a:cs typeface="Calibri" pitchFamily="34" charset="0"/>
              </a:rPr>
              <a:t>AUMs</a:t>
            </a:r>
            <a:endParaRPr lang="en-US" sz="2400" dirty="0">
              <a:latin typeface="Calibri" pitchFamily="34" charset="0"/>
              <a:cs typeface="Calibri" pitchFamily="34" charset="0"/>
            </a:endParaRPr>
          </a:p>
        </p:txBody>
      </p:sp>
      <p:grpSp>
        <p:nvGrpSpPr>
          <p:cNvPr id="14" name="Group 116"/>
          <p:cNvGrpSpPr/>
          <p:nvPr/>
        </p:nvGrpSpPr>
        <p:grpSpPr>
          <a:xfrm>
            <a:off x="8153400" y="2933700"/>
            <a:ext cx="762000" cy="1524000"/>
            <a:chOff x="6629400" y="2895600"/>
            <a:chExt cx="762000" cy="1524000"/>
          </a:xfrm>
        </p:grpSpPr>
        <p:sp>
          <p:nvSpPr>
            <p:cNvPr id="115" name="Bent Arrow 114"/>
            <p:cNvSpPr/>
            <p:nvPr/>
          </p:nvSpPr>
          <p:spPr bwMode="auto">
            <a:xfrm flipH="1">
              <a:off x="6629400" y="3657600"/>
              <a:ext cx="762000" cy="762000"/>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6" name="Bent Arrow 115"/>
            <p:cNvSpPr/>
            <p:nvPr/>
          </p:nvSpPr>
          <p:spPr bwMode="auto">
            <a:xfrm flipH="1" flipV="1">
              <a:off x="6629400" y="2895600"/>
              <a:ext cx="762000" cy="762000"/>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grpSp>
      <p:sp>
        <p:nvSpPr>
          <p:cNvPr id="118" name="Title 117"/>
          <p:cNvSpPr>
            <a:spLocks noGrp="1"/>
          </p:cNvSpPr>
          <p:nvPr>
            <p:ph type="title"/>
          </p:nvPr>
        </p:nvSpPr>
        <p:spPr>
          <a:xfrm>
            <a:off x="1752600" y="533400"/>
            <a:ext cx="8686800" cy="1143000"/>
          </a:xfrm>
        </p:spPr>
        <p:txBody>
          <a:bodyPr anchor="t"/>
          <a:lstStyle/>
          <a:p>
            <a:r>
              <a:rPr lang="en-US" sz="4000" dirty="0"/>
              <a:t>Can’t compare “Apples” &amp; “Oranges”</a:t>
            </a:r>
          </a:p>
        </p:txBody>
      </p:sp>
      <p:sp>
        <p:nvSpPr>
          <p:cNvPr id="121" name="TextBox 120"/>
          <p:cNvSpPr txBox="1"/>
          <p:nvPr/>
        </p:nvSpPr>
        <p:spPr>
          <a:xfrm>
            <a:off x="3200400" y="5105401"/>
            <a:ext cx="5154296" cy="138499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dirty="0">
                <a:latin typeface="Calibri" pitchFamily="34" charset="0"/>
                <a:cs typeface="Calibri" pitchFamily="34" charset="0"/>
              </a:rPr>
              <a:t>Remember</a:t>
            </a:r>
            <a:r>
              <a:rPr lang="en-US" sz="2800" dirty="0">
                <a:latin typeface="Calibri" pitchFamily="34" charset="0"/>
                <a:cs typeface="Calibri" pitchFamily="34" charset="0"/>
              </a:rPr>
              <a:t>:  1 AUM = 750 pounds</a:t>
            </a:r>
          </a:p>
          <a:p>
            <a:pPr marL="457200">
              <a:buFont typeface="Wingdings" pitchFamily="2" charset="2"/>
              <a:buChar char="§"/>
            </a:pPr>
            <a:r>
              <a:rPr lang="en-US" sz="2800" dirty="0">
                <a:latin typeface="Calibri" pitchFamily="34" charset="0"/>
                <a:cs typeface="Calibri" pitchFamily="34" charset="0"/>
              </a:rPr>
              <a:t> AUM × 750 = Pounds</a:t>
            </a:r>
          </a:p>
          <a:p>
            <a:pPr marL="457200">
              <a:buFont typeface="Wingdings" pitchFamily="2" charset="2"/>
              <a:buChar char="§"/>
            </a:pPr>
            <a:r>
              <a:rPr lang="en-US" sz="2800" dirty="0">
                <a:latin typeface="Calibri" pitchFamily="34" charset="0"/>
                <a:cs typeface="Calibri" pitchFamily="34" charset="0"/>
              </a:rPr>
              <a:t> Pounds  ÷  750 = AUM’s</a:t>
            </a:r>
          </a:p>
        </p:txBody>
      </p:sp>
      <p:sp>
        <p:nvSpPr>
          <p:cNvPr id="122" name="TextBox 121"/>
          <p:cNvSpPr txBox="1"/>
          <p:nvPr/>
        </p:nvSpPr>
        <p:spPr>
          <a:xfrm>
            <a:off x="1905000" y="1302603"/>
            <a:ext cx="8534400" cy="89255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dirty="0">
                <a:latin typeface="Calibri" pitchFamily="34" charset="0"/>
                <a:cs typeface="Calibri" pitchFamily="34" charset="0"/>
              </a:rPr>
              <a:t>May need to convert either </a:t>
            </a:r>
            <a:r>
              <a:rPr lang="en-US" sz="2600" b="1" dirty="0">
                <a:latin typeface="Calibri" pitchFamily="34" charset="0"/>
                <a:cs typeface="Calibri" pitchFamily="34" charset="0"/>
              </a:rPr>
              <a:t>SUPPLY</a:t>
            </a:r>
            <a:r>
              <a:rPr lang="en-US" sz="2600" dirty="0">
                <a:latin typeface="Calibri" pitchFamily="34" charset="0"/>
                <a:cs typeface="Calibri" pitchFamily="34" charset="0"/>
              </a:rPr>
              <a:t> or </a:t>
            </a:r>
            <a:r>
              <a:rPr lang="en-US" sz="2600" b="1" dirty="0">
                <a:latin typeface="Calibri" pitchFamily="34" charset="0"/>
                <a:cs typeface="Calibri" pitchFamily="34" charset="0"/>
              </a:rPr>
              <a:t>DEMAND</a:t>
            </a:r>
            <a:r>
              <a:rPr lang="en-US" sz="2600" dirty="0">
                <a:latin typeface="Calibri" pitchFamily="34" charset="0"/>
                <a:cs typeface="Calibri" pitchFamily="34" charset="0"/>
              </a:rPr>
              <a:t> to </a:t>
            </a:r>
            <a:r>
              <a:rPr lang="en-US" sz="2600" b="1" u="sng" dirty="0">
                <a:latin typeface="Calibri" pitchFamily="34" charset="0"/>
                <a:cs typeface="Calibri" pitchFamily="34" charset="0"/>
              </a:rPr>
              <a:t>pounds</a:t>
            </a:r>
            <a:r>
              <a:rPr lang="en-US" sz="2600" dirty="0">
                <a:latin typeface="Calibri" pitchFamily="34" charset="0"/>
                <a:cs typeface="Calibri" pitchFamily="34" charset="0"/>
              </a:rPr>
              <a:t> or </a:t>
            </a:r>
            <a:r>
              <a:rPr lang="en-US" sz="2600" b="1" u="sng" dirty="0">
                <a:latin typeface="Calibri" pitchFamily="34" charset="0"/>
                <a:cs typeface="Calibri" pitchFamily="34" charset="0"/>
              </a:rPr>
              <a:t>AUMs</a:t>
            </a:r>
            <a:r>
              <a:rPr lang="en-US" sz="2600" dirty="0">
                <a:latin typeface="Calibri" pitchFamily="34" charset="0"/>
                <a:cs typeface="Calibri" pitchFamily="34" charset="0"/>
              </a:rPr>
              <a:t> so that both Supply and Demand are in the same units</a:t>
            </a:r>
            <a:r>
              <a:rPr lang="en-US" sz="2400" dirty="0">
                <a:latin typeface="Calibri" pitchFamily="34" charset="0"/>
                <a:cs typeface="Calibri" pitchFamily="34" charset="0"/>
              </a:rPr>
              <a:t>.</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2"/>
          <p:cNvGrpSpPr/>
          <p:nvPr/>
        </p:nvGrpSpPr>
        <p:grpSpPr>
          <a:xfrm>
            <a:off x="4191000" y="3276140"/>
            <a:ext cx="1676400" cy="1143460"/>
            <a:chOff x="2514600" y="4038140"/>
            <a:chExt cx="1676400" cy="1143460"/>
          </a:xfrm>
        </p:grpSpPr>
        <p:sp>
          <p:nvSpPr>
            <p:cNvPr id="10" name="Rounded Rectangle 9"/>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3" name="Group 28"/>
            <p:cNvGrpSpPr/>
            <p:nvPr/>
          </p:nvGrpSpPr>
          <p:grpSpPr>
            <a:xfrm>
              <a:off x="2743200" y="4510088"/>
              <a:ext cx="1143000" cy="671512"/>
              <a:chOff x="1981200" y="5334000"/>
              <a:chExt cx="1321377" cy="747712"/>
            </a:xfrm>
          </p:grpSpPr>
          <p:grpSp>
            <p:nvGrpSpPr>
              <p:cNvPr id="4" name="Group 41"/>
              <p:cNvGrpSpPr>
                <a:grpSpLocks/>
              </p:cNvGrpSpPr>
              <p:nvPr/>
            </p:nvGrpSpPr>
            <p:grpSpPr bwMode="auto">
              <a:xfrm>
                <a:off x="1981200" y="5334000"/>
                <a:ext cx="1321377" cy="720259"/>
                <a:chOff x="2033" y="3047"/>
                <a:chExt cx="1074" cy="796"/>
              </a:xfrm>
            </p:grpSpPr>
            <p:sp>
              <p:nvSpPr>
                <p:cNvPr id="13"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5" name="Group 34"/>
                <p:cNvGrpSpPr>
                  <a:grpSpLocks/>
                </p:cNvGrpSpPr>
                <p:nvPr/>
              </p:nvGrpSpPr>
              <p:grpSpPr bwMode="auto">
                <a:xfrm>
                  <a:off x="2033" y="3047"/>
                  <a:ext cx="1074" cy="742"/>
                  <a:chOff x="2033" y="3047"/>
                  <a:chExt cx="1074" cy="742"/>
                </a:xfrm>
              </p:grpSpPr>
              <p:sp>
                <p:nvSpPr>
                  <p:cNvPr id="21"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2"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23"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24"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25"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5"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6" name="Group 39"/>
                <p:cNvGrpSpPr>
                  <a:grpSpLocks/>
                </p:cNvGrpSpPr>
                <p:nvPr/>
              </p:nvGrpSpPr>
              <p:grpSpPr bwMode="auto">
                <a:xfrm>
                  <a:off x="2653" y="3195"/>
                  <a:ext cx="423" cy="617"/>
                  <a:chOff x="2653" y="3195"/>
                  <a:chExt cx="423" cy="617"/>
                </a:xfrm>
              </p:grpSpPr>
              <p:sp>
                <p:nvSpPr>
                  <p:cNvPr id="18"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9"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0"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7"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26" name="Picture 13" descr="Lupine.png"/>
              <p:cNvPicPr>
                <a:picLocks noChangeAspect="1"/>
              </p:cNvPicPr>
              <p:nvPr/>
            </p:nvPicPr>
            <p:blipFill>
              <a:blip r:embed="rId3"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28" name="Picture 13" descr="Lupine.png"/>
              <p:cNvPicPr>
                <a:picLocks noChangeAspect="1"/>
              </p:cNvPicPr>
              <p:nvPr/>
            </p:nvPicPr>
            <p:blipFill>
              <a:blip r:embed="rId3"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7" name="Group 211"/>
          <p:cNvGrpSpPr/>
          <p:nvPr/>
        </p:nvGrpSpPr>
        <p:grpSpPr>
          <a:xfrm>
            <a:off x="6096000" y="3276140"/>
            <a:ext cx="1676400" cy="1143000"/>
            <a:chOff x="4267200" y="4038140"/>
            <a:chExt cx="1676400" cy="1143000"/>
          </a:xfrm>
        </p:grpSpPr>
        <p:sp>
          <p:nvSpPr>
            <p:cNvPr id="11"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8" name="Group 204"/>
            <p:cNvGrpSpPr/>
            <p:nvPr/>
          </p:nvGrpSpPr>
          <p:grpSpPr>
            <a:xfrm>
              <a:off x="4571305" y="4490585"/>
              <a:ext cx="914400" cy="685800"/>
              <a:chOff x="5105400" y="5334000"/>
              <a:chExt cx="814388" cy="561975"/>
            </a:xfrm>
          </p:grpSpPr>
          <p:sp>
            <p:nvSpPr>
              <p:cNvPr id="124"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06" name="Picture 2" descr="C:\Users\Karen\AppData\Local\Microsoft\Windows\Temporary Internet Files\Content.IE5\V8JV0R0I\MC900149691[1].wmf"/>
            <p:cNvPicPr>
              <a:picLocks noChangeAspect="1" noChangeArrowheads="1"/>
            </p:cNvPicPr>
            <p:nvPr/>
          </p:nvPicPr>
          <p:blipFill>
            <a:blip r:embed="rId4" cstate="print"/>
            <a:srcRect/>
            <a:stretch>
              <a:fillRect/>
            </a:stretch>
          </p:blipFill>
          <p:spPr bwMode="auto">
            <a:xfrm>
              <a:off x="4939861" y="4736324"/>
              <a:ext cx="741806" cy="440061"/>
            </a:xfrm>
            <a:prstGeom prst="rect">
              <a:avLst/>
            </a:prstGeom>
            <a:noFill/>
          </p:spPr>
        </p:pic>
      </p:grpSp>
      <p:sp>
        <p:nvSpPr>
          <p:cNvPr id="214" name="Left-Right Arrow 213"/>
          <p:cNvSpPr/>
          <p:nvPr/>
        </p:nvSpPr>
        <p:spPr bwMode="auto">
          <a:xfrm>
            <a:off x="5638800" y="381000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96" name="TextBox 95"/>
          <p:cNvSpPr txBox="1"/>
          <p:nvPr/>
        </p:nvSpPr>
        <p:spPr>
          <a:xfrm>
            <a:off x="5224522" y="1752600"/>
            <a:ext cx="5443478" cy="707886"/>
          </a:xfrm>
          <a:prstGeom prst="rect">
            <a:avLst/>
          </a:prstGeom>
          <a:noFill/>
        </p:spPr>
        <p:txBody>
          <a:bodyPr wrap="square" rtlCol="0">
            <a:spAutoFit/>
          </a:bodyPr>
          <a:lstStyle/>
          <a:p>
            <a:r>
              <a:rPr lang="en-US" sz="2000" dirty="0">
                <a:latin typeface="Calibri" pitchFamily="34" charset="0"/>
                <a:cs typeface="Calibri" pitchFamily="34" charset="0"/>
              </a:rPr>
              <a:t>15 cows weighing 1200 lbs on pasture for 35 days</a:t>
            </a:r>
          </a:p>
          <a:p>
            <a:r>
              <a:rPr lang="en-US" sz="2000" dirty="0">
                <a:latin typeface="Calibri" pitchFamily="34" charset="0"/>
                <a:cs typeface="Calibri" pitchFamily="34" charset="0"/>
              </a:rPr>
              <a:t>1,200 lbs×2.5% ×15 cows×35 days = </a:t>
            </a:r>
            <a:r>
              <a:rPr lang="en-US" sz="2000" b="1" dirty="0">
                <a:latin typeface="Calibri" pitchFamily="34" charset="0"/>
                <a:cs typeface="Calibri" pitchFamily="34" charset="0"/>
              </a:rPr>
              <a:t>15,750 lbs </a:t>
            </a:r>
          </a:p>
        </p:txBody>
      </p:sp>
      <p:sp>
        <p:nvSpPr>
          <p:cNvPr id="100" name="Bent Arrow 99"/>
          <p:cNvSpPr/>
          <p:nvPr/>
        </p:nvSpPr>
        <p:spPr bwMode="auto">
          <a:xfrm>
            <a:off x="3200400" y="3695700"/>
            <a:ext cx="762000" cy="762000"/>
          </a:xfrm>
          <a:prstGeom prst="ben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accent2">
                  <a:lumMod val="75000"/>
                </a:schemeClr>
              </a:solidFill>
              <a:effectLst/>
              <a:latin typeface="Times New Roman" pitchFamily="18" charset="0"/>
            </a:endParaRPr>
          </a:p>
        </p:txBody>
      </p:sp>
      <p:sp>
        <p:nvSpPr>
          <p:cNvPr id="116" name="Bent Arrow 115"/>
          <p:cNvSpPr/>
          <p:nvPr/>
        </p:nvSpPr>
        <p:spPr bwMode="auto">
          <a:xfrm flipH="1" flipV="1">
            <a:off x="8153400" y="2933700"/>
            <a:ext cx="762000" cy="762000"/>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8" name="Title 117"/>
          <p:cNvSpPr>
            <a:spLocks noGrp="1"/>
          </p:cNvSpPr>
          <p:nvPr>
            <p:ph type="title"/>
          </p:nvPr>
        </p:nvSpPr>
        <p:spPr>
          <a:xfrm>
            <a:off x="1752600" y="533400"/>
            <a:ext cx="8686800" cy="1143000"/>
          </a:xfrm>
        </p:spPr>
        <p:txBody>
          <a:bodyPr anchor="b"/>
          <a:lstStyle/>
          <a:p>
            <a:r>
              <a:rPr lang="en-US" sz="4000" dirty="0"/>
              <a:t>Make Comparison – Fore Example</a:t>
            </a:r>
          </a:p>
        </p:txBody>
      </p:sp>
      <p:sp>
        <p:nvSpPr>
          <p:cNvPr id="121" name="TextBox 120"/>
          <p:cNvSpPr txBox="1"/>
          <p:nvPr/>
        </p:nvSpPr>
        <p:spPr>
          <a:xfrm>
            <a:off x="1752600" y="5867401"/>
            <a:ext cx="8763000" cy="9541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i="1" dirty="0">
                <a:latin typeface="Calibri" pitchFamily="34" charset="0"/>
                <a:cs typeface="Calibri" pitchFamily="34" charset="0"/>
              </a:rPr>
              <a:t>Can’t compare 40 AUMs to 1570 pounds…. </a:t>
            </a:r>
          </a:p>
          <a:p>
            <a:r>
              <a:rPr lang="en-US" sz="2800" i="1" dirty="0">
                <a:latin typeface="Calibri" pitchFamily="34" charset="0"/>
                <a:cs typeface="Calibri" pitchFamily="34" charset="0"/>
              </a:rPr>
              <a:t>Need to convert supply to pounds or demand to AUM’s</a:t>
            </a:r>
          </a:p>
        </p:txBody>
      </p:sp>
      <p:sp>
        <p:nvSpPr>
          <p:cNvPr id="95" name="TextBox 94"/>
          <p:cNvSpPr txBox="1"/>
          <p:nvPr/>
        </p:nvSpPr>
        <p:spPr>
          <a:xfrm>
            <a:off x="1900404" y="4495801"/>
            <a:ext cx="3287695" cy="461665"/>
          </a:xfrm>
          <a:prstGeom prst="rect">
            <a:avLst/>
          </a:prstGeom>
          <a:noFill/>
        </p:spPr>
        <p:txBody>
          <a:bodyPr wrap="square" rtlCol="0">
            <a:spAutoFit/>
          </a:bodyPr>
          <a:lstStyle/>
          <a:p>
            <a:r>
              <a:rPr lang="en-US" sz="2000" dirty="0">
                <a:latin typeface="Calibri" pitchFamily="34" charset="0"/>
                <a:cs typeface="Calibri" pitchFamily="34" charset="0"/>
              </a:rPr>
              <a:t>Total Forage Supply in </a:t>
            </a:r>
            <a:r>
              <a:rPr lang="en-US" sz="2400" b="1" dirty="0">
                <a:latin typeface="Calibri" pitchFamily="34" charset="0"/>
                <a:cs typeface="Calibri" pitchFamily="34" charset="0"/>
              </a:rPr>
              <a:t>AUMs</a:t>
            </a:r>
            <a:endParaRPr lang="en-US" sz="2000" dirty="0">
              <a:latin typeface="Calibri" pitchFamily="34" charset="0"/>
              <a:cs typeface="Calibri" pitchFamily="34" charset="0"/>
            </a:endParaRPr>
          </a:p>
        </p:txBody>
      </p:sp>
      <p:sp>
        <p:nvSpPr>
          <p:cNvPr id="97" name="TextBox 96"/>
          <p:cNvSpPr txBox="1"/>
          <p:nvPr/>
        </p:nvSpPr>
        <p:spPr>
          <a:xfrm>
            <a:off x="1828800" y="5105400"/>
            <a:ext cx="4010778" cy="707886"/>
          </a:xfrm>
          <a:prstGeom prst="rect">
            <a:avLst/>
          </a:prstGeom>
          <a:noFill/>
        </p:spPr>
        <p:txBody>
          <a:bodyPr wrap="square" rtlCol="0">
            <a:spAutoFit/>
          </a:bodyPr>
          <a:lstStyle/>
          <a:p>
            <a:r>
              <a:rPr lang="en-US" sz="2000" dirty="0">
                <a:latin typeface="Calibri" pitchFamily="34" charset="0"/>
                <a:cs typeface="Calibri" pitchFamily="34" charset="0"/>
              </a:rPr>
              <a:t>90 acre pasture with Recommended </a:t>
            </a:r>
          </a:p>
          <a:p>
            <a:r>
              <a:rPr lang="en-US" sz="2000" dirty="0">
                <a:latin typeface="Calibri" pitchFamily="34" charset="0"/>
                <a:cs typeface="Calibri" pitchFamily="34" charset="0"/>
              </a:rPr>
              <a:t>Stocking of 2.25 Ac/AUM = </a:t>
            </a:r>
            <a:r>
              <a:rPr lang="en-US" sz="2000" b="1" dirty="0">
                <a:latin typeface="Calibri" pitchFamily="34" charset="0"/>
                <a:cs typeface="Calibri" pitchFamily="34" charset="0"/>
              </a:rPr>
              <a:t>40 AUMs</a:t>
            </a:r>
          </a:p>
        </p:txBody>
      </p:sp>
      <p:sp>
        <p:nvSpPr>
          <p:cNvPr id="99" name="TextBox 98"/>
          <p:cNvSpPr txBox="1"/>
          <p:nvPr/>
        </p:nvSpPr>
        <p:spPr>
          <a:xfrm>
            <a:off x="6793306" y="2438401"/>
            <a:ext cx="3493694" cy="461665"/>
          </a:xfrm>
          <a:prstGeom prst="rect">
            <a:avLst/>
          </a:prstGeom>
          <a:noFill/>
        </p:spPr>
        <p:txBody>
          <a:bodyPr wrap="square" rtlCol="0">
            <a:spAutoFit/>
          </a:bodyPr>
          <a:lstStyle/>
          <a:p>
            <a:r>
              <a:rPr lang="en-US" dirty="0">
                <a:latin typeface="Calibri" pitchFamily="34" charset="0"/>
                <a:cs typeface="Calibri" pitchFamily="34" charset="0"/>
              </a:rPr>
              <a:t>Total Forage Demand in </a:t>
            </a:r>
            <a:r>
              <a:rPr lang="en-US" sz="2400" b="1" dirty="0">
                <a:latin typeface="Calibri" pitchFamily="34" charset="0"/>
                <a:cs typeface="Calibri" pitchFamily="34" charset="0"/>
              </a:rPr>
              <a:t>Pounds</a:t>
            </a:r>
            <a:endParaRPr lang="en-US" dirty="0">
              <a:latin typeface="Calibri" pitchFamily="34" charset="0"/>
              <a:cs typeface="Calibri" pitchFamily="34"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2"/>
          <p:cNvGrpSpPr/>
          <p:nvPr/>
        </p:nvGrpSpPr>
        <p:grpSpPr>
          <a:xfrm>
            <a:off x="4191000" y="3276140"/>
            <a:ext cx="1676400" cy="1143460"/>
            <a:chOff x="2514600" y="4038140"/>
            <a:chExt cx="1676400" cy="1143460"/>
          </a:xfrm>
        </p:grpSpPr>
        <p:sp>
          <p:nvSpPr>
            <p:cNvPr id="10" name="Rounded Rectangle 9"/>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3" name="Group 28"/>
            <p:cNvGrpSpPr/>
            <p:nvPr/>
          </p:nvGrpSpPr>
          <p:grpSpPr>
            <a:xfrm>
              <a:off x="2743200" y="4510088"/>
              <a:ext cx="1143000" cy="671512"/>
              <a:chOff x="1981200" y="5334000"/>
              <a:chExt cx="1321377" cy="747712"/>
            </a:xfrm>
          </p:grpSpPr>
          <p:grpSp>
            <p:nvGrpSpPr>
              <p:cNvPr id="4" name="Group 41"/>
              <p:cNvGrpSpPr>
                <a:grpSpLocks/>
              </p:cNvGrpSpPr>
              <p:nvPr/>
            </p:nvGrpSpPr>
            <p:grpSpPr bwMode="auto">
              <a:xfrm>
                <a:off x="1981200" y="5334000"/>
                <a:ext cx="1321377" cy="720259"/>
                <a:chOff x="2033" y="3047"/>
                <a:chExt cx="1074" cy="796"/>
              </a:xfrm>
            </p:grpSpPr>
            <p:sp>
              <p:nvSpPr>
                <p:cNvPr id="13"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5" name="Group 34"/>
                <p:cNvGrpSpPr>
                  <a:grpSpLocks/>
                </p:cNvGrpSpPr>
                <p:nvPr/>
              </p:nvGrpSpPr>
              <p:grpSpPr bwMode="auto">
                <a:xfrm>
                  <a:off x="2033" y="3047"/>
                  <a:ext cx="1074" cy="742"/>
                  <a:chOff x="2033" y="3047"/>
                  <a:chExt cx="1074" cy="742"/>
                </a:xfrm>
              </p:grpSpPr>
              <p:sp>
                <p:nvSpPr>
                  <p:cNvPr id="21"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2"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23"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24"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25"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5"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6" name="Group 39"/>
                <p:cNvGrpSpPr>
                  <a:grpSpLocks/>
                </p:cNvGrpSpPr>
                <p:nvPr/>
              </p:nvGrpSpPr>
              <p:grpSpPr bwMode="auto">
                <a:xfrm>
                  <a:off x="2653" y="3195"/>
                  <a:ext cx="423" cy="617"/>
                  <a:chOff x="2653" y="3195"/>
                  <a:chExt cx="423" cy="617"/>
                </a:xfrm>
              </p:grpSpPr>
              <p:sp>
                <p:nvSpPr>
                  <p:cNvPr id="18"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9"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0"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7"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26" name="Picture 13" descr="Lupine.png"/>
              <p:cNvPicPr>
                <a:picLocks noChangeAspect="1"/>
              </p:cNvPicPr>
              <p:nvPr/>
            </p:nvPicPr>
            <p:blipFill>
              <a:blip r:embed="rId3"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28" name="Picture 13" descr="Lupine.png"/>
              <p:cNvPicPr>
                <a:picLocks noChangeAspect="1"/>
              </p:cNvPicPr>
              <p:nvPr/>
            </p:nvPicPr>
            <p:blipFill>
              <a:blip r:embed="rId3"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7" name="Group 211"/>
          <p:cNvGrpSpPr/>
          <p:nvPr/>
        </p:nvGrpSpPr>
        <p:grpSpPr>
          <a:xfrm>
            <a:off x="6096000" y="3276140"/>
            <a:ext cx="1676400" cy="1143000"/>
            <a:chOff x="4267200" y="4038140"/>
            <a:chExt cx="1676400" cy="1143000"/>
          </a:xfrm>
        </p:grpSpPr>
        <p:sp>
          <p:nvSpPr>
            <p:cNvPr id="11"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8" name="Group 204"/>
            <p:cNvGrpSpPr/>
            <p:nvPr/>
          </p:nvGrpSpPr>
          <p:grpSpPr>
            <a:xfrm>
              <a:off x="4571305" y="4490585"/>
              <a:ext cx="914400" cy="685800"/>
              <a:chOff x="5105400" y="5334000"/>
              <a:chExt cx="814388" cy="561975"/>
            </a:xfrm>
          </p:grpSpPr>
          <p:sp>
            <p:nvSpPr>
              <p:cNvPr id="124"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06" name="Picture 2" descr="C:\Users\Karen\AppData\Local\Microsoft\Windows\Temporary Internet Files\Content.IE5\V8JV0R0I\MC900149691[1].wmf"/>
            <p:cNvPicPr>
              <a:picLocks noChangeAspect="1" noChangeArrowheads="1"/>
            </p:cNvPicPr>
            <p:nvPr/>
          </p:nvPicPr>
          <p:blipFill>
            <a:blip r:embed="rId4" cstate="print"/>
            <a:srcRect/>
            <a:stretch>
              <a:fillRect/>
            </a:stretch>
          </p:blipFill>
          <p:spPr bwMode="auto">
            <a:xfrm>
              <a:off x="4939861" y="4736324"/>
              <a:ext cx="741806" cy="440061"/>
            </a:xfrm>
            <a:prstGeom prst="rect">
              <a:avLst/>
            </a:prstGeom>
            <a:noFill/>
          </p:spPr>
        </p:pic>
      </p:grpSp>
      <p:sp>
        <p:nvSpPr>
          <p:cNvPr id="214" name="Left-Right Arrow 213"/>
          <p:cNvSpPr/>
          <p:nvPr/>
        </p:nvSpPr>
        <p:spPr bwMode="auto">
          <a:xfrm>
            <a:off x="5638800" y="381000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96" name="TextBox 95"/>
          <p:cNvSpPr txBox="1"/>
          <p:nvPr/>
        </p:nvSpPr>
        <p:spPr>
          <a:xfrm>
            <a:off x="5224522" y="1752600"/>
            <a:ext cx="5443478" cy="707886"/>
          </a:xfrm>
          <a:prstGeom prst="rect">
            <a:avLst/>
          </a:prstGeom>
          <a:noFill/>
        </p:spPr>
        <p:txBody>
          <a:bodyPr wrap="square" rtlCol="0">
            <a:spAutoFit/>
          </a:bodyPr>
          <a:lstStyle/>
          <a:p>
            <a:r>
              <a:rPr lang="en-US" sz="2000" dirty="0">
                <a:latin typeface="Calibri" pitchFamily="34" charset="0"/>
                <a:cs typeface="Calibri" pitchFamily="34" charset="0"/>
              </a:rPr>
              <a:t>15 cows weighing 1200 lbs on pasture for 35 days</a:t>
            </a:r>
          </a:p>
          <a:p>
            <a:r>
              <a:rPr lang="en-US" sz="2000" dirty="0">
                <a:latin typeface="Calibri" pitchFamily="34" charset="0"/>
                <a:cs typeface="Calibri" pitchFamily="34" charset="0"/>
              </a:rPr>
              <a:t>1,200 lbs×2.5% ×15 cows×35 days = </a:t>
            </a:r>
            <a:r>
              <a:rPr lang="en-US" sz="2000" b="1" dirty="0">
                <a:latin typeface="Calibri" pitchFamily="34" charset="0"/>
                <a:cs typeface="Calibri" pitchFamily="34" charset="0"/>
              </a:rPr>
              <a:t>15,750 lbs </a:t>
            </a:r>
          </a:p>
        </p:txBody>
      </p:sp>
      <p:sp>
        <p:nvSpPr>
          <p:cNvPr id="100" name="Bent Arrow 99"/>
          <p:cNvSpPr/>
          <p:nvPr/>
        </p:nvSpPr>
        <p:spPr bwMode="auto">
          <a:xfrm>
            <a:off x="3200400" y="3695700"/>
            <a:ext cx="762000" cy="762000"/>
          </a:xfrm>
          <a:prstGeom prst="ben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accent2">
                  <a:lumMod val="75000"/>
                </a:schemeClr>
              </a:solidFill>
              <a:effectLst/>
              <a:latin typeface="Times New Roman" pitchFamily="18" charset="0"/>
            </a:endParaRPr>
          </a:p>
        </p:txBody>
      </p:sp>
      <p:sp>
        <p:nvSpPr>
          <p:cNvPr id="116" name="Bent Arrow 115"/>
          <p:cNvSpPr/>
          <p:nvPr/>
        </p:nvSpPr>
        <p:spPr bwMode="auto">
          <a:xfrm flipH="1" flipV="1">
            <a:off x="8153400" y="2933700"/>
            <a:ext cx="762000" cy="762000"/>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8" name="Title 117"/>
          <p:cNvSpPr>
            <a:spLocks noGrp="1"/>
          </p:cNvSpPr>
          <p:nvPr>
            <p:ph type="title"/>
          </p:nvPr>
        </p:nvSpPr>
        <p:spPr>
          <a:xfrm>
            <a:off x="1752600" y="533400"/>
            <a:ext cx="8686800" cy="1143000"/>
          </a:xfrm>
        </p:spPr>
        <p:txBody>
          <a:bodyPr anchor="b"/>
          <a:lstStyle/>
          <a:p>
            <a:r>
              <a:rPr lang="en-US" sz="4000" dirty="0"/>
              <a:t>Make Comparison – For Example</a:t>
            </a:r>
          </a:p>
        </p:txBody>
      </p:sp>
      <p:sp>
        <p:nvSpPr>
          <p:cNvPr id="95" name="TextBox 94"/>
          <p:cNvSpPr txBox="1"/>
          <p:nvPr/>
        </p:nvSpPr>
        <p:spPr>
          <a:xfrm>
            <a:off x="1900404" y="4495801"/>
            <a:ext cx="3287695" cy="461665"/>
          </a:xfrm>
          <a:prstGeom prst="rect">
            <a:avLst/>
          </a:prstGeom>
          <a:noFill/>
        </p:spPr>
        <p:txBody>
          <a:bodyPr wrap="square" rtlCol="0">
            <a:spAutoFit/>
          </a:bodyPr>
          <a:lstStyle/>
          <a:p>
            <a:r>
              <a:rPr lang="en-US" sz="2000" dirty="0">
                <a:latin typeface="Calibri" pitchFamily="34" charset="0"/>
                <a:cs typeface="Calibri" pitchFamily="34" charset="0"/>
              </a:rPr>
              <a:t>Total Forage Supply in </a:t>
            </a:r>
            <a:r>
              <a:rPr lang="en-US" sz="2400" b="1" dirty="0">
                <a:latin typeface="Calibri" pitchFamily="34" charset="0"/>
                <a:cs typeface="Calibri" pitchFamily="34" charset="0"/>
              </a:rPr>
              <a:t>AUMs</a:t>
            </a:r>
            <a:endParaRPr lang="en-US" sz="2000" dirty="0">
              <a:latin typeface="Calibri" pitchFamily="34" charset="0"/>
              <a:cs typeface="Calibri" pitchFamily="34" charset="0"/>
            </a:endParaRPr>
          </a:p>
        </p:txBody>
      </p:sp>
      <p:sp>
        <p:nvSpPr>
          <p:cNvPr id="97" name="TextBox 96"/>
          <p:cNvSpPr txBox="1"/>
          <p:nvPr/>
        </p:nvSpPr>
        <p:spPr>
          <a:xfrm>
            <a:off x="1828800" y="5105400"/>
            <a:ext cx="4010778" cy="707886"/>
          </a:xfrm>
          <a:prstGeom prst="rect">
            <a:avLst/>
          </a:prstGeom>
          <a:noFill/>
        </p:spPr>
        <p:txBody>
          <a:bodyPr wrap="square" rtlCol="0">
            <a:spAutoFit/>
          </a:bodyPr>
          <a:lstStyle/>
          <a:p>
            <a:r>
              <a:rPr lang="en-US" sz="2000" dirty="0">
                <a:latin typeface="Calibri" pitchFamily="34" charset="0"/>
                <a:cs typeface="Calibri" pitchFamily="34" charset="0"/>
              </a:rPr>
              <a:t>90 acre pasture with Recommended </a:t>
            </a:r>
          </a:p>
          <a:p>
            <a:r>
              <a:rPr lang="en-US" sz="2000" dirty="0">
                <a:latin typeface="Calibri" pitchFamily="34" charset="0"/>
                <a:cs typeface="Calibri" pitchFamily="34" charset="0"/>
              </a:rPr>
              <a:t>Stocking of 2.25 Ac/AUM = </a:t>
            </a:r>
            <a:r>
              <a:rPr lang="en-US" sz="2000" b="1" dirty="0">
                <a:latin typeface="Calibri" pitchFamily="34" charset="0"/>
                <a:cs typeface="Calibri" pitchFamily="34" charset="0"/>
              </a:rPr>
              <a:t>40 AUMs</a:t>
            </a:r>
          </a:p>
        </p:txBody>
      </p:sp>
      <p:sp>
        <p:nvSpPr>
          <p:cNvPr id="98" name="TextBox 97"/>
          <p:cNvSpPr txBox="1"/>
          <p:nvPr/>
        </p:nvSpPr>
        <p:spPr>
          <a:xfrm>
            <a:off x="7848600" y="3810000"/>
            <a:ext cx="2649754"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en-US" u="sng" dirty="0">
                <a:latin typeface="Calibri" pitchFamily="34" charset="0"/>
                <a:cs typeface="Calibri" pitchFamily="34" charset="0"/>
              </a:rPr>
              <a:t>Convert  Pounds to AUMs</a:t>
            </a:r>
            <a:r>
              <a:rPr lang="en-US" dirty="0">
                <a:latin typeface="Calibri" pitchFamily="34" charset="0"/>
                <a:cs typeface="Calibri" pitchFamily="34" charset="0"/>
              </a:rPr>
              <a:t>:</a:t>
            </a:r>
          </a:p>
          <a:p>
            <a:pPr algn="r"/>
            <a:r>
              <a:rPr lang="en-US" dirty="0">
                <a:latin typeface="Calibri" pitchFamily="34" charset="0"/>
                <a:cs typeface="Calibri" pitchFamily="34" charset="0"/>
              </a:rPr>
              <a:t>15,570 lbs ÷ 750 lbs </a:t>
            </a:r>
          </a:p>
          <a:p>
            <a:pPr algn="r"/>
            <a:r>
              <a:rPr lang="en-US" dirty="0">
                <a:latin typeface="Calibri" pitchFamily="34" charset="0"/>
                <a:cs typeface="Calibri" pitchFamily="34" charset="0"/>
              </a:rPr>
              <a:t>= </a:t>
            </a:r>
            <a:r>
              <a:rPr lang="en-US" b="1" dirty="0">
                <a:latin typeface="Calibri" pitchFamily="34" charset="0"/>
                <a:cs typeface="Calibri" pitchFamily="34" charset="0"/>
              </a:rPr>
              <a:t>21 AUM’s of Demand</a:t>
            </a:r>
          </a:p>
        </p:txBody>
      </p:sp>
      <p:sp>
        <p:nvSpPr>
          <p:cNvPr id="99" name="TextBox 98"/>
          <p:cNvSpPr txBox="1"/>
          <p:nvPr/>
        </p:nvSpPr>
        <p:spPr>
          <a:xfrm>
            <a:off x="6793306" y="2438401"/>
            <a:ext cx="3493694" cy="461665"/>
          </a:xfrm>
          <a:prstGeom prst="rect">
            <a:avLst/>
          </a:prstGeom>
          <a:noFill/>
        </p:spPr>
        <p:txBody>
          <a:bodyPr wrap="square" rtlCol="0">
            <a:spAutoFit/>
          </a:bodyPr>
          <a:lstStyle/>
          <a:p>
            <a:r>
              <a:rPr lang="en-US" dirty="0">
                <a:latin typeface="Calibri" pitchFamily="34" charset="0"/>
                <a:cs typeface="Calibri" pitchFamily="34" charset="0"/>
              </a:rPr>
              <a:t>Total Forage Demand in </a:t>
            </a:r>
            <a:r>
              <a:rPr lang="en-US" sz="2400" b="1" dirty="0">
                <a:latin typeface="Calibri" pitchFamily="34" charset="0"/>
                <a:cs typeface="Calibri" pitchFamily="34" charset="0"/>
              </a:rPr>
              <a:t>Pounds</a:t>
            </a:r>
            <a:endParaRPr lang="en-US" dirty="0">
              <a:latin typeface="Calibri" pitchFamily="34" charset="0"/>
              <a:cs typeface="Calibri" pitchFamily="34" charset="0"/>
            </a:endParaRPr>
          </a:p>
        </p:txBody>
      </p:sp>
      <p:cxnSp>
        <p:nvCxnSpPr>
          <p:cNvPr id="94" name="Straight Arrow Connector 93"/>
          <p:cNvCxnSpPr>
            <a:stCxn id="113" idx="4"/>
            <a:endCxn id="98" idx="0"/>
          </p:cNvCxnSpPr>
          <p:nvPr/>
        </p:nvCxnSpPr>
        <p:spPr bwMode="auto">
          <a:xfrm rot="5400000">
            <a:off x="8853939" y="2834140"/>
            <a:ext cx="1295400" cy="656323"/>
          </a:xfrm>
          <a:prstGeom prst="straightConnector1">
            <a:avLst/>
          </a:prstGeom>
          <a:ln>
            <a:headEnd type="none" w="med" len="med"/>
            <a:tailEnd type="arrow"/>
          </a:ln>
        </p:spPr>
        <p:style>
          <a:lnRef idx="2">
            <a:schemeClr val="accent2"/>
          </a:lnRef>
          <a:fillRef idx="0">
            <a:schemeClr val="accent2"/>
          </a:fillRef>
          <a:effectRef idx="1">
            <a:schemeClr val="accent2"/>
          </a:effectRef>
          <a:fontRef idx="minor">
            <a:schemeClr val="tx1"/>
          </a:fontRef>
        </p:style>
      </p:cxnSp>
      <p:sp>
        <p:nvSpPr>
          <p:cNvPr id="102" name="TextBox 101"/>
          <p:cNvSpPr txBox="1"/>
          <p:nvPr/>
        </p:nvSpPr>
        <p:spPr>
          <a:xfrm>
            <a:off x="1752600" y="2209800"/>
            <a:ext cx="2649754"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en-US" u="sng" dirty="0">
                <a:latin typeface="Calibri" pitchFamily="34" charset="0"/>
                <a:cs typeface="Calibri" pitchFamily="34" charset="0"/>
              </a:rPr>
              <a:t>Convert  AUMs to Pounds:</a:t>
            </a:r>
          </a:p>
          <a:p>
            <a:pPr algn="r"/>
            <a:r>
              <a:rPr lang="en-US" dirty="0">
                <a:latin typeface="Calibri" pitchFamily="34" charset="0"/>
                <a:cs typeface="Calibri" pitchFamily="34" charset="0"/>
              </a:rPr>
              <a:t>40 AUM × 750 lbs</a:t>
            </a:r>
          </a:p>
          <a:p>
            <a:pPr algn="r"/>
            <a:r>
              <a:rPr lang="en-US" dirty="0">
                <a:latin typeface="Calibri" pitchFamily="34" charset="0"/>
                <a:cs typeface="Calibri" pitchFamily="34" charset="0"/>
              </a:rPr>
              <a:t>= </a:t>
            </a:r>
            <a:r>
              <a:rPr lang="en-US" b="1" dirty="0">
                <a:latin typeface="Calibri" pitchFamily="34" charset="0"/>
                <a:cs typeface="Calibri" pitchFamily="34" charset="0"/>
              </a:rPr>
              <a:t>30,000 lbs of Supply</a:t>
            </a:r>
          </a:p>
        </p:txBody>
      </p:sp>
      <p:cxnSp>
        <p:nvCxnSpPr>
          <p:cNvPr id="103" name="Straight Arrow Connector 102"/>
          <p:cNvCxnSpPr/>
          <p:nvPr/>
        </p:nvCxnSpPr>
        <p:spPr bwMode="auto">
          <a:xfrm rot="16200000" flipV="1">
            <a:off x="2705894" y="3391694"/>
            <a:ext cx="2361406" cy="1828006"/>
          </a:xfrm>
          <a:prstGeom prst="straightConnector1">
            <a:avLst/>
          </a:prstGeom>
          <a:ln>
            <a:headEnd type="none" w="med" len="med"/>
            <a:tailEnd type="arrow"/>
          </a:ln>
        </p:spPr>
        <p:style>
          <a:lnRef idx="2">
            <a:schemeClr val="accent2"/>
          </a:lnRef>
          <a:fillRef idx="0">
            <a:schemeClr val="accent2"/>
          </a:fillRef>
          <a:effectRef idx="1">
            <a:schemeClr val="accent2"/>
          </a:effectRef>
          <a:fontRef idx="minor">
            <a:schemeClr val="tx1"/>
          </a:fontRef>
        </p:style>
      </p:cxnSp>
      <p:sp>
        <p:nvSpPr>
          <p:cNvPr id="112" name="Oval 111"/>
          <p:cNvSpPr/>
          <p:nvPr/>
        </p:nvSpPr>
        <p:spPr bwMode="auto">
          <a:xfrm>
            <a:off x="4495800" y="5410200"/>
            <a:ext cx="1371600" cy="457200"/>
          </a:xfrm>
          <a:prstGeom prst="ellipse">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3" name="Oval 112"/>
          <p:cNvSpPr/>
          <p:nvPr/>
        </p:nvSpPr>
        <p:spPr bwMode="auto">
          <a:xfrm>
            <a:off x="9144000" y="2057400"/>
            <a:ext cx="1371600" cy="457200"/>
          </a:xfrm>
          <a:prstGeom prst="ellipse">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2"/>
          <p:cNvGrpSpPr/>
          <p:nvPr/>
        </p:nvGrpSpPr>
        <p:grpSpPr>
          <a:xfrm>
            <a:off x="4191000" y="3276140"/>
            <a:ext cx="1676400" cy="1143460"/>
            <a:chOff x="2514600" y="4038140"/>
            <a:chExt cx="1676400" cy="1143460"/>
          </a:xfrm>
        </p:grpSpPr>
        <p:sp>
          <p:nvSpPr>
            <p:cNvPr id="10" name="Rounded Rectangle 9"/>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3" name="Group 28"/>
            <p:cNvGrpSpPr/>
            <p:nvPr/>
          </p:nvGrpSpPr>
          <p:grpSpPr>
            <a:xfrm>
              <a:off x="2743200" y="4510088"/>
              <a:ext cx="1143000" cy="671512"/>
              <a:chOff x="1981200" y="5334000"/>
              <a:chExt cx="1321377" cy="747712"/>
            </a:xfrm>
          </p:grpSpPr>
          <p:grpSp>
            <p:nvGrpSpPr>
              <p:cNvPr id="4" name="Group 41"/>
              <p:cNvGrpSpPr>
                <a:grpSpLocks/>
              </p:cNvGrpSpPr>
              <p:nvPr/>
            </p:nvGrpSpPr>
            <p:grpSpPr bwMode="auto">
              <a:xfrm>
                <a:off x="1981200" y="5334000"/>
                <a:ext cx="1321377" cy="720259"/>
                <a:chOff x="2033" y="3047"/>
                <a:chExt cx="1074" cy="796"/>
              </a:xfrm>
            </p:grpSpPr>
            <p:sp>
              <p:nvSpPr>
                <p:cNvPr id="13"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5" name="Group 34"/>
                <p:cNvGrpSpPr>
                  <a:grpSpLocks/>
                </p:cNvGrpSpPr>
                <p:nvPr/>
              </p:nvGrpSpPr>
              <p:grpSpPr bwMode="auto">
                <a:xfrm>
                  <a:off x="2033" y="3047"/>
                  <a:ext cx="1074" cy="742"/>
                  <a:chOff x="2033" y="3047"/>
                  <a:chExt cx="1074" cy="742"/>
                </a:xfrm>
              </p:grpSpPr>
              <p:sp>
                <p:nvSpPr>
                  <p:cNvPr id="21"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2"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23"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24"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25"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5"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6" name="Group 39"/>
                <p:cNvGrpSpPr>
                  <a:grpSpLocks/>
                </p:cNvGrpSpPr>
                <p:nvPr/>
              </p:nvGrpSpPr>
              <p:grpSpPr bwMode="auto">
                <a:xfrm>
                  <a:off x="2653" y="3195"/>
                  <a:ext cx="423" cy="617"/>
                  <a:chOff x="2653" y="3195"/>
                  <a:chExt cx="423" cy="617"/>
                </a:xfrm>
              </p:grpSpPr>
              <p:sp>
                <p:nvSpPr>
                  <p:cNvPr id="18"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9"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0"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7"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26" name="Picture 13" descr="Lupine.png"/>
              <p:cNvPicPr>
                <a:picLocks noChangeAspect="1"/>
              </p:cNvPicPr>
              <p:nvPr/>
            </p:nvPicPr>
            <p:blipFill>
              <a:blip r:embed="rId3"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28" name="Picture 13" descr="Lupine.png"/>
              <p:cNvPicPr>
                <a:picLocks noChangeAspect="1"/>
              </p:cNvPicPr>
              <p:nvPr/>
            </p:nvPicPr>
            <p:blipFill>
              <a:blip r:embed="rId3"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7" name="Group 211"/>
          <p:cNvGrpSpPr/>
          <p:nvPr/>
        </p:nvGrpSpPr>
        <p:grpSpPr>
          <a:xfrm>
            <a:off x="6096000" y="3276140"/>
            <a:ext cx="1676400" cy="1143000"/>
            <a:chOff x="4267200" y="4038140"/>
            <a:chExt cx="1676400" cy="1143000"/>
          </a:xfrm>
        </p:grpSpPr>
        <p:sp>
          <p:nvSpPr>
            <p:cNvPr id="11"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8" name="Group 204"/>
            <p:cNvGrpSpPr/>
            <p:nvPr/>
          </p:nvGrpSpPr>
          <p:grpSpPr>
            <a:xfrm>
              <a:off x="4571305" y="4490585"/>
              <a:ext cx="914400" cy="685800"/>
              <a:chOff x="5105400" y="5334000"/>
              <a:chExt cx="814388" cy="561975"/>
            </a:xfrm>
          </p:grpSpPr>
          <p:sp>
            <p:nvSpPr>
              <p:cNvPr id="124"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06" name="Picture 2" descr="C:\Users\Karen\AppData\Local\Microsoft\Windows\Temporary Internet Files\Content.IE5\V8JV0R0I\MC900149691[1].wmf"/>
            <p:cNvPicPr>
              <a:picLocks noChangeAspect="1" noChangeArrowheads="1"/>
            </p:cNvPicPr>
            <p:nvPr/>
          </p:nvPicPr>
          <p:blipFill>
            <a:blip r:embed="rId4" cstate="print"/>
            <a:srcRect/>
            <a:stretch>
              <a:fillRect/>
            </a:stretch>
          </p:blipFill>
          <p:spPr bwMode="auto">
            <a:xfrm>
              <a:off x="4939861" y="4736324"/>
              <a:ext cx="741806" cy="440061"/>
            </a:xfrm>
            <a:prstGeom prst="rect">
              <a:avLst/>
            </a:prstGeom>
            <a:noFill/>
          </p:spPr>
        </p:pic>
      </p:grpSp>
      <p:sp>
        <p:nvSpPr>
          <p:cNvPr id="214" name="Left-Right Arrow 213"/>
          <p:cNvSpPr/>
          <p:nvPr/>
        </p:nvSpPr>
        <p:spPr bwMode="auto">
          <a:xfrm>
            <a:off x="5638800" y="381000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96" name="TextBox 95"/>
          <p:cNvSpPr txBox="1"/>
          <p:nvPr/>
        </p:nvSpPr>
        <p:spPr>
          <a:xfrm>
            <a:off x="5224522" y="1752600"/>
            <a:ext cx="5443478" cy="707886"/>
          </a:xfrm>
          <a:prstGeom prst="rect">
            <a:avLst/>
          </a:prstGeom>
          <a:noFill/>
        </p:spPr>
        <p:txBody>
          <a:bodyPr wrap="square" rtlCol="0">
            <a:spAutoFit/>
          </a:bodyPr>
          <a:lstStyle/>
          <a:p>
            <a:r>
              <a:rPr lang="en-US" sz="2000" dirty="0">
                <a:latin typeface="Calibri" pitchFamily="34" charset="0"/>
                <a:cs typeface="Calibri" pitchFamily="34" charset="0"/>
              </a:rPr>
              <a:t>15 cows weighing 1200 lbs on pasture for 35 days</a:t>
            </a:r>
          </a:p>
          <a:p>
            <a:r>
              <a:rPr lang="en-US" sz="2000" dirty="0">
                <a:latin typeface="Calibri" pitchFamily="34" charset="0"/>
                <a:cs typeface="Calibri" pitchFamily="34" charset="0"/>
              </a:rPr>
              <a:t>1,200 lbs×2.5% ×15 cows×35 days = </a:t>
            </a:r>
            <a:r>
              <a:rPr lang="en-US" sz="2000" b="1" dirty="0">
                <a:latin typeface="Calibri" pitchFamily="34" charset="0"/>
                <a:cs typeface="Calibri" pitchFamily="34" charset="0"/>
              </a:rPr>
              <a:t>15,750 lbs </a:t>
            </a:r>
          </a:p>
        </p:txBody>
      </p:sp>
      <p:sp>
        <p:nvSpPr>
          <p:cNvPr id="100" name="Bent Arrow 99"/>
          <p:cNvSpPr/>
          <p:nvPr/>
        </p:nvSpPr>
        <p:spPr bwMode="auto">
          <a:xfrm>
            <a:off x="3200400" y="3695700"/>
            <a:ext cx="762000" cy="762000"/>
          </a:xfrm>
          <a:prstGeom prst="ben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accent2">
                  <a:lumMod val="75000"/>
                </a:schemeClr>
              </a:solidFill>
              <a:effectLst/>
              <a:latin typeface="Times New Roman" pitchFamily="18" charset="0"/>
            </a:endParaRPr>
          </a:p>
        </p:txBody>
      </p:sp>
      <p:sp>
        <p:nvSpPr>
          <p:cNvPr id="116" name="Bent Arrow 115"/>
          <p:cNvSpPr/>
          <p:nvPr/>
        </p:nvSpPr>
        <p:spPr bwMode="auto">
          <a:xfrm flipH="1" flipV="1">
            <a:off x="8153400" y="2933700"/>
            <a:ext cx="762000" cy="762000"/>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118" name="Title 117"/>
          <p:cNvSpPr>
            <a:spLocks noGrp="1"/>
          </p:cNvSpPr>
          <p:nvPr>
            <p:ph type="title"/>
          </p:nvPr>
        </p:nvSpPr>
        <p:spPr>
          <a:xfrm>
            <a:off x="1752600" y="533400"/>
            <a:ext cx="8686800" cy="1143000"/>
          </a:xfrm>
        </p:spPr>
        <p:txBody>
          <a:bodyPr anchor="b"/>
          <a:lstStyle/>
          <a:p>
            <a:r>
              <a:rPr lang="en-US" sz="4000" dirty="0"/>
              <a:t>Make Comparison – For Example</a:t>
            </a:r>
          </a:p>
        </p:txBody>
      </p:sp>
      <p:sp>
        <p:nvSpPr>
          <p:cNvPr id="121" name="TextBox 120"/>
          <p:cNvSpPr txBox="1"/>
          <p:nvPr/>
        </p:nvSpPr>
        <p:spPr>
          <a:xfrm>
            <a:off x="1752600" y="5943601"/>
            <a:ext cx="617220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u="sng" dirty="0">
                <a:solidFill>
                  <a:schemeClr val="accent1">
                    <a:lumMod val="50000"/>
                  </a:schemeClr>
                </a:solidFill>
                <a:latin typeface="Calibri" pitchFamily="34" charset="0"/>
                <a:cs typeface="Calibri" pitchFamily="34" charset="0"/>
              </a:rPr>
              <a:t>Comparison in </a:t>
            </a:r>
            <a:r>
              <a:rPr lang="en-US" b="1" u="sng" dirty="0">
                <a:solidFill>
                  <a:schemeClr val="accent1">
                    <a:lumMod val="50000"/>
                  </a:schemeClr>
                </a:solidFill>
                <a:latin typeface="Calibri" pitchFamily="34" charset="0"/>
                <a:cs typeface="Calibri" pitchFamily="34" charset="0"/>
              </a:rPr>
              <a:t>pounds</a:t>
            </a:r>
            <a:r>
              <a:rPr lang="en-US" u="sng" dirty="0">
                <a:solidFill>
                  <a:schemeClr val="accent1">
                    <a:lumMod val="50000"/>
                  </a:schemeClr>
                </a:solidFill>
                <a:latin typeface="Calibri" pitchFamily="34" charset="0"/>
                <a:cs typeface="Calibri" pitchFamily="34" charset="0"/>
              </a:rPr>
              <a:t>: </a:t>
            </a:r>
            <a:r>
              <a:rPr lang="en-US" dirty="0">
                <a:solidFill>
                  <a:schemeClr val="accent1">
                    <a:lumMod val="50000"/>
                  </a:schemeClr>
                </a:solidFill>
                <a:latin typeface="Calibri" pitchFamily="34" charset="0"/>
                <a:cs typeface="Calibri" pitchFamily="34" charset="0"/>
              </a:rPr>
              <a:t>30,000 lbs of supply 15,750 lbs demand</a:t>
            </a:r>
          </a:p>
          <a:p>
            <a:pPr algn="ctr"/>
            <a:r>
              <a:rPr lang="en-US" u="sng" dirty="0">
                <a:solidFill>
                  <a:schemeClr val="accent1">
                    <a:lumMod val="50000"/>
                  </a:schemeClr>
                </a:solidFill>
                <a:latin typeface="Calibri" pitchFamily="34" charset="0"/>
                <a:cs typeface="Calibri" pitchFamily="34" charset="0"/>
              </a:rPr>
              <a:t>Comparison in </a:t>
            </a:r>
            <a:r>
              <a:rPr lang="en-US" b="1" u="sng" dirty="0">
                <a:solidFill>
                  <a:schemeClr val="accent1">
                    <a:lumMod val="50000"/>
                  </a:schemeClr>
                </a:solidFill>
                <a:latin typeface="Calibri" pitchFamily="34" charset="0"/>
                <a:cs typeface="Calibri" pitchFamily="34" charset="0"/>
              </a:rPr>
              <a:t>AUMs</a:t>
            </a:r>
            <a:r>
              <a:rPr lang="en-US" u="sng" dirty="0">
                <a:solidFill>
                  <a:schemeClr val="accent1">
                    <a:lumMod val="50000"/>
                  </a:schemeClr>
                </a:solidFill>
                <a:latin typeface="Calibri" pitchFamily="34" charset="0"/>
                <a:cs typeface="Calibri" pitchFamily="34" charset="0"/>
              </a:rPr>
              <a:t>: </a:t>
            </a:r>
            <a:r>
              <a:rPr lang="en-US" dirty="0">
                <a:solidFill>
                  <a:schemeClr val="accent1">
                    <a:lumMod val="50000"/>
                  </a:schemeClr>
                </a:solidFill>
                <a:latin typeface="Calibri" pitchFamily="34" charset="0"/>
                <a:cs typeface="Calibri" pitchFamily="34" charset="0"/>
              </a:rPr>
              <a:t>40 AUMs supply and 21 AUM’s demand</a:t>
            </a:r>
          </a:p>
        </p:txBody>
      </p:sp>
      <p:sp>
        <p:nvSpPr>
          <p:cNvPr id="95" name="TextBox 94"/>
          <p:cNvSpPr txBox="1"/>
          <p:nvPr/>
        </p:nvSpPr>
        <p:spPr>
          <a:xfrm>
            <a:off x="1900404" y="4495801"/>
            <a:ext cx="3287695" cy="461665"/>
          </a:xfrm>
          <a:prstGeom prst="rect">
            <a:avLst/>
          </a:prstGeom>
          <a:noFill/>
        </p:spPr>
        <p:txBody>
          <a:bodyPr wrap="square" rtlCol="0">
            <a:spAutoFit/>
          </a:bodyPr>
          <a:lstStyle/>
          <a:p>
            <a:r>
              <a:rPr lang="en-US" sz="2000" dirty="0">
                <a:latin typeface="Calibri" pitchFamily="34" charset="0"/>
                <a:cs typeface="Calibri" pitchFamily="34" charset="0"/>
              </a:rPr>
              <a:t>Total Forage Supply in </a:t>
            </a:r>
            <a:r>
              <a:rPr lang="en-US" sz="2400" b="1" dirty="0">
                <a:latin typeface="Calibri" pitchFamily="34" charset="0"/>
                <a:cs typeface="Calibri" pitchFamily="34" charset="0"/>
              </a:rPr>
              <a:t>AUMs</a:t>
            </a:r>
            <a:endParaRPr lang="en-US" sz="2000" dirty="0">
              <a:latin typeface="Calibri" pitchFamily="34" charset="0"/>
              <a:cs typeface="Calibri" pitchFamily="34" charset="0"/>
            </a:endParaRPr>
          </a:p>
        </p:txBody>
      </p:sp>
      <p:sp>
        <p:nvSpPr>
          <p:cNvPr id="97" name="TextBox 96"/>
          <p:cNvSpPr txBox="1"/>
          <p:nvPr/>
        </p:nvSpPr>
        <p:spPr>
          <a:xfrm>
            <a:off x="1828800" y="5105400"/>
            <a:ext cx="4010778" cy="707886"/>
          </a:xfrm>
          <a:prstGeom prst="rect">
            <a:avLst/>
          </a:prstGeom>
          <a:noFill/>
        </p:spPr>
        <p:txBody>
          <a:bodyPr wrap="square" rtlCol="0">
            <a:spAutoFit/>
          </a:bodyPr>
          <a:lstStyle/>
          <a:p>
            <a:r>
              <a:rPr lang="en-US" sz="2000" dirty="0">
                <a:latin typeface="Calibri" pitchFamily="34" charset="0"/>
                <a:cs typeface="Calibri" pitchFamily="34" charset="0"/>
              </a:rPr>
              <a:t>90 acre pasture with Recommended </a:t>
            </a:r>
          </a:p>
          <a:p>
            <a:r>
              <a:rPr lang="en-US" sz="2000" dirty="0">
                <a:latin typeface="Calibri" pitchFamily="34" charset="0"/>
                <a:cs typeface="Calibri" pitchFamily="34" charset="0"/>
              </a:rPr>
              <a:t>Stocking of 2.25 Ac/AUM = </a:t>
            </a:r>
            <a:r>
              <a:rPr lang="en-US" sz="2000" b="1" dirty="0">
                <a:latin typeface="Calibri" pitchFamily="34" charset="0"/>
                <a:cs typeface="Calibri" pitchFamily="34" charset="0"/>
              </a:rPr>
              <a:t>40 AUMs</a:t>
            </a:r>
          </a:p>
        </p:txBody>
      </p:sp>
      <p:sp>
        <p:nvSpPr>
          <p:cNvPr id="98" name="TextBox 97"/>
          <p:cNvSpPr txBox="1"/>
          <p:nvPr/>
        </p:nvSpPr>
        <p:spPr>
          <a:xfrm>
            <a:off x="7848600" y="3810000"/>
            <a:ext cx="2649754"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en-US" u="sng" dirty="0">
                <a:latin typeface="Calibri" pitchFamily="34" charset="0"/>
                <a:cs typeface="Calibri" pitchFamily="34" charset="0"/>
              </a:rPr>
              <a:t>Convert  Pounds to AUMs</a:t>
            </a:r>
            <a:r>
              <a:rPr lang="en-US" dirty="0">
                <a:latin typeface="Calibri" pitchFamily="34" charset="0"/>
                <a:cs typeface="Calibri" pitchFamily="34" charset="0"/>
              </a:rPr>
              <a:t>:</a:t>
            </a:r>
          </a:p>
          <a:p>
            <a:pPr algn="r"/>
            <a:r>
              <a:rPr lang="en-US" dirty="0">
                <a:latin typeface="Calibri" pitchFamily="34" charset="0"/>
                <a:cs typeface="Calibri" pitchFamily="34" charset="0"/>
              </a:rPr>
              <a:t>15,570 lbs ÷ 750 lbs </a:t>
            </a:r>
          </a:p>
          <a:p>
            <a:pPr algn="r"/>
            <a:r>
              <a:rPr lang="en-US" dirty="0">
                <a:latin typeface="Calibri" pitchFamily="34" charset="0"/>
                <a:cs typeface="Calibri" pitchFamily="34" charset="0"/>
              </a:rPr>
              <a:t>= </a:t>
            </a:r>
            <a:r>
              <a:rPr lang="en-US" b="1" dirty="0">
                <a:latin typeface="Calibri" pitchFamily="34" charset="0"/>
                <a:cs typeface="Calibri" pitchFamily="34" charset="0"/>
              </a:rPr>
              <a:t>21 AUM’s of Demand</a:t>
            </a:r>
          </a:p>
        </p:txBody>
      </p:sp>
      <p:sp>
        <p:nvSpPr>
          <p:cNvPr id="99" name="TextBox 98"/>
          <p:cNvSpPr txBox="1"/>
          <p:nvPr/>
        </p:nvSpPr>
        <p:spPr>
          <a:xfrm>
            <a:off x="6793306" y="2438401"/>
            <a:ext cx="3493694" cy="461665"/>
          </a:xfrm>
          <a:prstGeom prst="rect">
            <a:avLst/>
          </a:prstGeom>
          <a:noFill/>
        </p:spPr>
        <p:txBody>
          <a:bodyPr wrap="square" rtlCol="0">
            <a:spAutoFit/>
          </a:bodyPr>
          <a:lstStyle/>
          <a:p>
            <a:r>
              <a:rPr lang="en-US" dirty="0">
                <a:latin typeface="Calibri" pitchFamily="34" charset="0"/>
                <a:cs typeface="Calibri" pitchFamily="34" charset="0"/>
              </a:rPr>
              <a:t>Total Forage Demand in </a:t>
            </a:r>
            <a:r>
              <a:rPr lang="en-US" sz="2400" b="1" dirty="0">
                <a:latin typeface="Calibri" pitchFamily="34" charset="0"/>
                <a:cs typeface="Calibri" pitchFamily="34" charset="0"/>
              </a:rPr>
              <a:t>Pounds</a:t>
            </a:r>
            <a:endParaRPr lang="en-US" dirty="0">
              <a:latin typeface="Calibri" pitchFamily="34" charset="0"/>
              <a:cs typeface="Calibri" pitchFamily="34" charset="0"/>
            </a:endParaRPr>
          </a:p>
        </p:txBody>
      </p:sp>
      <p:sp>
        <p:nvSpPr>
          <p:cNvPr id="102" name="TextBox 101"/>
          <p:cNvSpPr txBox="1"/>
          <p:nvPr/>
        </p:nvSpPr>
        <p:spPr>
          <a:xfrm>
            <a:off x="1752600" y="2209800"/>
            <a:ext cx="2649754"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en-US" u="sng" dirty="0">
                <a:latin typeface="Calibri" pitchFamily="34" charset="0"/>
                <a:cs typeface="Calibri" pitchFamily="34" charset="0"/>
              </a:rPr>
              <a:t>Convert  AUMs to Pounds:</a:t>
            </a:r>
          </a:p>
          <a:p>
            <a:pPr algn="r"/>
            <a:r>
              <a:rPr lang="en-US" dirty="0">
                <a:latin typeface="Calibri" pitchFamily="34" charset="0"/>
                <a:cs typeface="Calibri" pitchFamily="34" charset="0"/>
              </a:rPr>
              <a:t>40 AUM × 750 lbs</a:t>
            </a:r>
          </a:p>
          <a:p>
            <a:pPr algn="r"/>
            <a:r>
              <a:rPr lang="en-US" dirty="0">
                <a:latin typeface="Calibri" pitchFamily="34" charset="0"/>
                <a:cs typeface="Calibri" pitchFamily="34" charset="0"/>
              </a:rPr>
              <a:t>= </a:t>
            </a:r>
            <a:r>
              <a:rPr lang="en-US" b="1" dirty="0">
                <a:latin typeface="Calibri" pitchFamily="34" charset="0"/>
                <a:cs typeface="Calibri" pitchFamily="34" charset="0"/>
              </a:rPr>
              <a:t>30,000 lbs of Supply</a:t>
            </a:r>
          </a:p>
        </p:txBody>
      </p:sp>
      <p:sp>
        <p:nvSpPr>
          <p:cNvPr id="106" name="TextBox 105"/>
          <p:cNvSpPr txBox="1"/>
          <p:nvPr/>
        </p:nvSpPr>
        <p:spPr>
          <a:xfrm rot="19814228">
            <a:off x="7741840" y="5476676"/>
            <a:ext cx="2895600" cy="64633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b="1" dirty="0">
                <a:solidFill>
                  <a:schemeClr val="accent1">
                    <a:lumMod val="50000"/>
                  </a:schemeClr>
                </a:solidFill>
                <a:latin typeface="Calibri" pitchFamily="34" charset="0"/>
                <a:cs typeface="Calibri" pitchFamily="34" charset="0"/>
              </a:rPr>
              <a:t>More supply than demand Could increase stocking rate</a:t>
            </a:r>
            <a:endParaRPr lang="en-US" sz="1600" dirty="0">
              <a:solidFill>
                <a:schemeClr val="accent1">
                  <a:lumMod val="50000"/>
                </a:schemeClr>
              </a:solidFill>
              <a:latin typeface="Calibri" pitchFamily="34" charset="0"/>
              <a:cs typeface="Calibri" pitchFamily="34" charset="0"/>
            </a:endParaRPr>
          </a:p>
        </p:txBody>
      </p:sp>
      <p:cxnSp>
        <p:nvCxnSpPr>
          <p:cNvPr id="109" name="Straight Arrow Connector 108"/>
          <p:cNvCxnSpPr/>
          <p:nvPr/>
        </p:nvCxnSpPr>
        <p:spPr bwMode="auto">
          <a:xfrm flipV="1">
            <a:off x="4495800" y="2362200"/>
            <a:ext cx="4876800" cy="609600"/>
          </a:xfrm>
          <a:prstGeom prst="straightConnector1">
            <a:avLst/>
          </a:prstGeom>
          <a:solidFill>
            <a:schemeClr val="accent1"/>
          </a:solidFill>
          <a:ln w="9525" cap="flat" cmpd="sng" algn="ctr">
            <a:solidFill>
              <a:schemeClr val="accent1">
                <a:lumMod val="50000"/>
              </a:schemeClr>
            </a:solidFill>
            <a:prstDash val="dash"/>
            <a:round/>
            <a:headEnd type="triangle" w="med" len="med"/>
            <a:tailEnd type="triangle"/>
          </a:ln>
          <a:effectLst/>
        </p:spPr>
      </p:cxnSp>
      <p:cxnSp>
        <p:nvCxnSpPr>
          <p:cNvPr id="110" name="Straight Arrow Connector 109"/>
          <p:cNvCxnSpPr/>
          <p:nvPr/>
        </p:nvCxnSpPr>
        <p:spPr bwMode="auto">
          <a:xfrm flipV="1">
            <a:off x="5791200" y="4648200"/>
            <a:ext cx="2514600" cy="914400"/>
          </a:xfrm>
          <a:prstGeom prst="straightConnector1">
            <a:avLst/>
          </a:prstGeom>
          <a:solidFill>
            <a:schemeClr val="accent1"/>
          </a:solidFill>
          <a:ln w="9525" cap="flat" cmpd="sng" algn="ctr">
            <a:solidFill>
              <a:schemeClr val="accent1">
                <a:lumMod val="50000"/>
              </a:schemeClr>
            </a:solidFill>
            <a:prstDash val="dash"/>
            <a:round/>
            <a:headEnd type="triangle" w="med" len="med"/>
            <a:tailEnd type="triangle"/>
          </a:ln>
          <a:effectLst/>
        </p:spPr>
      </p:cxn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81200" y="685800"/>
            <a:ext cx="8229600" cy="1143000"/>
          </a:xfrm>
        </p:spPr>
        <p:txBody>
          <a:bodyPr/>
          <a:lstStyle/>
          <a:p>
            <a:pPr>
              <a:lnSpc>
                <a:spcPct val="80000"/>
              </a:lnSpc>
            </a:pPr>
            <a:r>
              <a:rPr lang="en-US" dirty="0"/>
              <a:t>Stocking Rate</a:t>
            </a:r>
            <a:br>
              <a:rPr lang="en-US" dirty="0"/>
            </a:br>
            <a:r>
              <a:rPr lang="en-US" dirty="0"/>
              <a:t>    Comparing Supply &amp; Demand</a:t>
            </a:r>
          </a:p>
        </p:txBody>
      </p:sp>
      <p:sp>
        <p:nvSpPr>
          <p:cNvPr id="9" name="Content Placeholder 8"/>
          <p:cNvSpPr>
            <a:spLocks noGrp="1"/>
          </p:cNvSpPr>
          <p:nvPr>
            <p:ph idx="1"/>
          </p:nvPr>
        </p:nvSpPr>
        <p:spPr>
          <a:xfrm>
            <a:off x="2133600" y="1676400"/>
            <a:ext cx="8229600" cy="4953000"/>
          </a:xfrm>
        </p:spPr>
        <p:txBody>
          <a:bodyPr/>
          <a:lstStyle/>
          <a:p>
            <a:r>
              <a:rPr lang="en-US" dirty="0"/>
              <a:t>Just take it step by step</a:t>
            </a:r>
            <a:endParaRPr lang="en-US" b="1" dirty="0"/>
          </a:p>
          <a:p>
            <a:pPr lvl="1"/>
            <a:endParaRPr lang="en-US" b="1" dirty="0"/>
          </a:p>
          <a:p>
            <a:pPr lvl="1"/>
            <a:endParaRPr lang="en-US" b="1" dirty="0"/>
          </a:p>
          <a:p>
            <a:pPr lvl="1"/>
            <a:endParaRPr lang="en-US" b="1" dirty="0"/>
          </a:p>
          <a:p>
            <a:pPr lvl="1"/>
            <a:endParaRPr lang="en-US" b="1" dirty="0"/>
          </a:p>
          <a:p>
            <a:pPr marL="514350" indent="-514350">
              <a:buFont typeface="Wingdings" pitchFamily="2" charset="2"/>
              <a:buChar char="§"/>
            </a:pPr>
            <a:r>
              <a:rPr lang="en-US" dirty="0"/>
              <a:t>Estimate Forage </a:t>
            </a:r>
            <a:r>
              <a:rPr lang="en-US" b="1" dirty="0"/>
              <a:t>Supply</a:t>
            </a:r>
          </a:p>
          <a:p>
            <a:pPr marL="514350" indent="-514350">
              <a:buFont typeface="Wingdings" pitchFamily="2" charset="2"/>
              <a:buChar char="§"/>
            </a:pPr>
            <a:r>
              <a:rPr lang="en-US" dirty="0"/>
              <a:t>Estimate Animal </a:t>
            </a:r>
            <a:r>
              <a:rPr lang="en-US" b="1" dirty="0"/>
              <a:t>Demand </a:t>
            </a:r>
            <a:r>
              <a:rPr lang="en-US" dirty="0"/>
              <a:t>for Forage</a:t>
            </a:r>
          </a:p>
          <a:p>
            <a:pPr marL="514350" indent="-514350">
              <a:buFont typeface="Wingdings" pitchFamily="2" charset="2"/>
              <a:buChar char="§"/>
            </a:pPr>
            <a:r>
              <a:rPr lang="en-US" b="1" dirty="0"/>
              <a:t>Evaluate </a:t>
            </a:r>
            <a:r>
              <a:rPr lang="en-US" dirty="0"/>
              <a:t>Stocking Rate</a:t>
            </a:r>
          </a:p>
        </p:txBody>
      </p:sp>
      <p:grpSp>
        <p:nvGrpSpPr>
          <p:cNvPr id="2" name="Group 212"/>
          <p:cNvGrpSpPr/>
          <p:nvPr/>
        </p:nvGrpSpPr>
        <p:grpSpPr>
          <a:xfrm>
            <a:off x="3962400" y="2667000"/>
            <a:ext cx="1676400" cy="1143460"/>
            <a:chOff x="2514600" y="4038140"/>
            <a:chExt cx="1676400" cy="1143460"/>
          </a:xfrm>
        </p:grpSpPr>
        <p:sp>
          <p:nvSpPr>
            <p:cNvPr id="10" name="Rounded Rectangle 9"/>
            <p:cNvSpPr/>
            <p:nvPr/>
          </p:nvSpPr>
          <p:spPr bwMode="auto">
            <a:xfrm>
              <a:off x="2514600" y="4038140"/>
              <a:ext cx="1676400" cy="11430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Supply</a:t>
              </a:r>
            </a:p>
          </p:txBody>
        </p:sp>
        <p:grpSp>
          <p:nvGrpSpPr>
            <p:cNvPr id="3" name="Group 28"/>
            <p:cNvGrpSpPr/>
            <p:nvPr/>
          </p:nvGrpSpPr>
          <p:grpSpPr>
            <a:xfrm>
              <a:off x="2743200" y="4510088"/>
              <a:ext cx="1143000" cy="671512"/>
              <a:chOff x="1981200" y="5334000"/>
              <a:chExt cx="1321377" cy="747712"/>
            </a:xfrm>
          </p:grpSpPr>
          <p:grpSp>
            <p:nvGrpSpPr>
              <p:cNvPr id="4" name="Group 41"/>
              <p:cNvGrpSpPr>
                <a:grpSpLocks/>
              </p:cNvGrpSpPr>
              <p:nvPr/>
            </p:nvGrpSpPr>
            <p:grpSpPr bwMode="auto">
              <a:xfrm>
                <a:off x="1981200" y="5334000"/>
                <a:ext cx="1321377" cy="720259"/>
                <a:chOff x="2033" y="3047"/>
                <a:chExt cx="1074" cy="796"/>
              </a:xfrm>
            </p:grpSpPr>
            <p:sp>
              <p:nvSpPr>
                <p:cNvPr id="13"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3300"/>
                  </a:solidFill>
                  <a:round/>
                  <a:headEnd/>
                  <a:tailEnd/>
                </a:ln>
              </p:spPr>
              <p:txBody>
                <a:bodyPr/>
                <a:lstStyle/>
                <a:p>
                  <a:endParaRPr lang="en-US"/>
                </a:p>
              </p:txBody>
            </p:sp>
            <p:grpSp>
              <p:nvGrpSpPr>
                <p:cNvPr id="5" name="Group 34"/>
                <p:cNvGrpSpPr>
                  <a:grpSpLocks/>
                </p:cNvGrpSpPr>
                <p:nvPr/>
              </p:nvGrpSpPr>
              <p:grpSpPr bwMode="auto">
                <a:xfrm>
                  <a:off x="2033" y="3047"/>
                  <a:ext cx="1074" cy="742"/>
                  <a:chOff x="2033" y="3047"/>
                  <a:chExt cx="1074" cy="742"/>
                </a:xfrm>
              </p:grpSpPr>
              <p:sp>
                <p:nvSpPr>
                  <p:cNvPr id="21"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6600"/>
                    </a:solidFill>
                    <a:round/>
                    <a:headEnd/>
                    <a:tailEnd/>
                  </a:ln>
                </p:spPr>
                <p:txBody>
                  <a:bodyPr/>
                  <a:lstStyle/>
                  <a:p>
                    <a:endParaRPr lang="en-US"/>
                  </a:p>
                </p:txBody>
              </p:sp>
              <p:sp>
                <p:nvSpPr>
                  <p:cNvPr id="22"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3300"/>
                    </a:solidFill>
                    <a:round/>
                    <a:headEnd/>
                    <a:tailEnd/>
                  </a:ln>
                </p:spPr>
                <p:txBody>
                  <a:bodyPr/>
                  <a:lstStyle/>
                  <a:p>
                    <a:endParaRPr lang="en-US"/>
                  </a:p>
                </p:txBody>
              </p:sp>
              <p:sp>
                <p:nvSpPr>
                  <p:cNvPr id="23" name="Freeform 31"/>
                  <p:cNvSpPr>
                    <a:spLocks/>
                  </p:cNvSpPr>
                  <p:nvPr/>
                </p:nvSpPr>
                <p:spPr bwMode="auto">
                  <a:xfrm>
                    <a:off x="2033" y="3284"/>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6600"/>
                    </a:solidFill>
                    <a:round/>
                    <a:headEnd/>
                    <a:tailEnd/>
                  </a:ln>
                </p:spPr>
                <p:txBody>
                  <a:bodyPr/>
                  <a:lstStyle/>
                  <a:p>
                    <a:endParaRPr lang="en-US"/>
                  </a:p>
                </p:txBody>
              </p:sp>
              <p:sp>
                <p:nvSpPr>
                  <p:cNvPr id="24"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3300"/>
                    </a:solidFill>
                    <a:round/>
                    <a:headEnd/>
                    <a:tailEnd/>
                  </a:ln>
                </p:spPr>
                <p:txBody>
                  <a:bodyPr/>
                  <a:lstStyle/>
                  <a:p>
                    <a:endParaRPr lang="en-US"/>
                  </a:p>
                </p:txBody>
              </p:sp>
              <p:sp>
                <p:nvSpPr>
                  <p:cNvPr id="25"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3300"/>
                    </a:solidFill>
                    <a:round/>
                    <a:headEnd/>
                    <a:tailEnd/>
                  </a:ln>
                </p:spPr>
                <p:txBody>
                  <a:bodyPr/>
                  <a:lstStyle/>
                  <a:p>
                    <a:endParaRPr lang="en-US"/>
                  </a:p>
                </p:txBody>
              </p:sp>
            </p:grpSp>
            <p:sp>
              <p:nvSpPr>
                <p:cNvPr id="15"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3300"/>
                  </a:solidFill>
                  <a:round/>
                  <a:headEnd/>
                  <a:tailEnd/>
                </a:ln>
              </p:spPr>
              <p:txBody>
                <a:bodyPr/>
                <a:lstStyle/>
                <a:p>
                  <a:endParaRPr lang="en-US"/>
                </a:p>
              </p:txBody>
            </p:sp>
            <p:grpSp>
              <p:nvGrpSpPr>
                <p:cNvPr id="7" name="Group 39"/>
                <p:cNvGrpSpPr>
                  <a:grpSpLocks/>
                </p:cNvGrpSpPr>
                <p:nvPr/>
              </p:nvGrpSpPr>
              <p:grpSpPr bwMode="auto">
                <a:xfrm>
                  <a:off x="2653" y="3195"/>
                  <a:ext cx="423" cy="617"/>
                  <a:chOff x="2653" y="3195"/>
                  <a:chExt cx="423" cy="617"/>
                </a:xfrm>
              </p:grpSpPr>
              <p:sp>
                <p:nvSpPr>
                  <p:cNvPr id="18"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3300"/>
                    </a:solidFill>
                    <a:round/>
                    <a:headEnd/>
                    <a:tailEnd/>
                  </a:ln>
                </p:spPr>
                <p:txBody>
                  <a:bodyPr/>
                  <a:lstStyle/>
                  <a:p>
                    <a:endParaRPr lang="en-US"/>
                  </a:p>
                </p:txBody>
              </p:sp>
              <p:sp>
                <p:nvSpPr>
                  <p:cNvPr id="19"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3300"/>
                    </a:solidFill>
                    <a:round/>
                    <a:headEnd/>
                    <a:tailEnd/>
                  </a:ln>
                </p:spPr>
                <p:txBody>
                  <a:bodyPr/>
                  <a:lstStyle/>
                  <a:p>
                    <a:endParaRPr lang="en-US"/>
                  </a:p>
                </p:txBody>
              </p:sp>
              <p:sp>
                <p:nvSpPr>
                  <p:cNvPr id="20"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3300"/>
                    </a:solidFill>
                    <a:round/>
                    <a:headEnd/>
                    <a:tailEnd/>
                  </a:ln>
                </p:spPr>
                <p:txBody>
                  <a:bodyPr/>
                  <a:lstStyle/>
                  <a:p>
                    <a:endParaRPr lang="en-US"/>
                  </a:p>
                </p:txBody>
              </p:sp>
            </p:grpSp>
            <p:sp>
              <p:nvSpPr>
                <p:cNvPr id="17"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3300"/>
                  </a:solidFill>
                  <a:round/>
                  <a:headEnd/>
                  <a:tailEnd/>
                </a:ln>
              </p:spPr>
              <p:txBody>
                <a:bodyPr/>
                <a:lstStyle/>
                <a:p>
                  <a:endParaRPr lang="en-US"/>
                </a:p>
              </p:txBody>
            </p:sp>
          </p:grpSp>
          <p:pic>
            <p:nvPicPr>
              <p:cNvPr id="26" name="Picture 13" descr="Lupine.png"/>
              <p:cNvPicPr>
                <a:picLocks noChangeAspect="1"/>
              </p:cNvPicPr>
              <p:nvPr/>
            </p:nvPicPr>
            <p:blipFill>
              <a:blip r:embed="rId3" cstate="email"/>
              <a:srcRect l="11133" t="22871" r="24616" b="42597"/>
              <a:stretch>
                <a:fillRect/>
              </a:stretch>
            </p:blipFill>
            <p:spPr bwMode="auto">
              <a:xfrm>
                <a:off x="2438400" y="5715000"/>
                <a:ext cx="762000" cy="366712"/>
              </a:xfrm>
              <a:prstGeom prst="rect">
                <a:avLst/>
              </a:prstGeom>
              <a:noFill/>
              <a:ln w="9525">
                <a:noFill/>
                <a:miter lim="800000"/>
                <a:headEnd/>
                <a:tailEnd/>
              </a:ln>
            </p:spPr>
          </p:pic>
          <p:pic>
            <p:nvPicPr>
              <p:cNvPr id="28" name="Picture 13" descr="Lupine.png"/>
              <p:cNvPicPr>
                <a:picLocks noChangeAspect="1"/>
              </p:cNvPicPr>
              <p:nvPr/>
            </p:nvPicPr>
            <p:blipFill>
              <a:blip r:embed="rId3" cstate="email"/>
              <a:srcRect l="11133" t="22871" r="24616" b="42597"/>
              <a:stretch>
                <a:fillRect/>
              </a:stretch>
            </p:blipFill>
            <p:spPr bwMode="auto">
              <a:xfrm>
                <a:off x="2057400" y="5715000"/>
                <a:ext cx="762000" cy="366712"/>
              </a:xfrm>
              <a:prstGeom prst="rect">
                <a:avLst/>
              </a:prstGeom>
              <a:noFill/>
              <a:ln w="9525">
                <a:noFill/>
                <a:miter lim="800000"/>
                <a:headEnd/>
                <a:tailEnd/>
              </a:ln>
            </p:spPr>
          </p:pic>
        </p:grpSp>
      </p:grpSp>
      <p:grpSp>
        <p:nvGrpSpPr>
          <p:cNvPr id="8" name="Group 211"/>
          <p:cNvGrpSpPr/>
          <p:nvPr/>
        </p:nvGrpSpPr>
        <p:grpSpPr>
          <a:xfrm>
            <a:off x="5867400" y="2667000"/>
            <a:ext cx="1676400" cy="1143000"/>
            <a:chOff x="4267200" y="4038140"/>
            <a:chExt cx="1676400" cy="1143000"/>
          </a:xfrm>
        </p:grpSpPr>
        <p:sp>
          <p:nvSpPr>
            <p:cNvPr id="11" name="Rounded Rectangle 10"/>
            <p:cNvSpPr/>
            <p:nvPr/>
          </p:nvSpPr>
          <p:spPr bwMode="auto">
            <a:xfrm>
              <a:off x="4267200" y="4038140"/>
              <a:ext cx="1676400" cy="11430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latin typeface="Times New Roman" pitchFamily="18" charset="0"/>
                </a:rPr>
                <a:t>Demand</a:t>
              </a:r>
            </a:p>
          </p:txBody>
        </p:sp>
        <p:grpSp>
          <p:nvGrpSpPr>
            <p:cNvPr id="12" name="Group 204"/>
            <p:cNvGrpSpPr/>
            <p:nvPr/>
          </p:nvGrpSpPr>
          <p:grpSpPr>
            <a:xfrm>
              <a:off x="4571305" y="4490585"/>
              <a:ext cx="914400" cy="685800"/>
              <a:chOff x="5105400" y="5334000"/>
              <a:chExt cx="814388" cy="561975"/>
            </a:xfrm>
          </p:grpSpPr>
          <p:sp>
            <p:nvSpPr>
              <p:cNvPr id="124" name="AutoShape 3"/>
              <p:cNvSpPr>
                <a:spLocks noChangeAspect="1" noChangeArrowheads="1" noTextEdit="1"/>
              </p:cNvSpPr>
              <p:nvPr/>
            </p:nvSpPr>
            <p:spPr bwMode="auto">
              <a:xfrm>
                <a:off x="5105400" y="5334000"/>
                <a:ext cx="814388" cy="56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5"/>
              <p:cNvSpPr>
                <a:spLocks/>
              </p:cNvSpPr>
              <p:nvPr/>
            </p:nvSpPr>
            <p:spPr bwMode="auto">
              <a:xfrm>
                <a:off x="5110163" y="5343526"/>
                <a:ext cx="781050" cy="438150"/>
              </a:xfrm>
              <a:custGeom>
                <a:avLst/>
                <a:gdLst/>
                <a:ahLst/>
                <a:cxnLst>
                  <a:cxn ang="0">
                    <a:pos x="1765" y="1005"/>
                  </a:cxn>
                  <a:cxn ang="0">
                    <a:pos x="1769" y="897"/>
                  </a:cxn>
                  <a:cxn ang="0">
                    <a:pos x="1780" y="801"/>
                  </a:cxn>
                  <a:cxn ang="0">
                    <a:pos x="1757" y="721"/>
                  </a:cxn>
                  <a:cxn ang="0">
                    <a:pos x="1741" y="642"/>
                  </a:cxn>
                  <a:cxn ang="0">
                    <a:pos x="1752" y="558"/>
                  </a:cxn>
                  <a:cxn ang="0">
                    <a:pos x="1797" y="635"/>
                  </a:cxn>
                  <a:cxn ang="0">
                    <a:pos x="1814" y="782"/>
                  </a:cxn>
                  <a:cxn ang="0">
                    <a:pos x="1859" y="909"/>
                  </a:cxn>
                  <a:cxn ang="0">
                    <a:pos x="1895" y="908"/>
                  </a:cxn>
                  <a:cxn ang="0">
                    <a:pos x="1945" y="904"/>
                  </a:cxn>
                  <a:cxn ang="0">
                    <a:pos x="1901" y="723"/>
                  </a:cxn>
                  <a:cxn ang="0">
                    <a:pos x="1856" y="543"/>
                  </a:cxn>
                  <a:cxn ang="0">
                    <a:pos x="1841" y="358"/>
                  </a:cxn>
                  <a:cxn ang="0">
                    <a:pos x="1820" y="229"/>
                  </a:cxn>
                  <a:cxn ang="0">
                    <a:pos x="1733" y="140"/>
                  </a:cxn>
                  <a:cxn ang="0">
                    <a:pos x="1604" y="118"/>
                  </a:cxn>
                  <a:cxn ang="0">
                    <a:pos x="1378" y="141"/>
                  </a:cxn>
                  <a:cxn ang="0">
                    <a:pos x="1236" y="143"/>
                  </a:cxn>
                  <a:cxn ang="0">
                    <a:pos x="1088" y="137"/>
                  </a:cxn>
                  <a:cxn ang="0">
                    <a:pos x="917" y="131"/>
                  </a:cxn>
                  <a:cxn ang="0">
                    <a:pos x="746" y="141"/>
                  </a:cxn>
                  <a:cxn ang="0">
                    <a:pos x="579" y="140"/>
                  </a:cxn>
                  <a:cxn ang="0">
                    <a:pos x="461" y="72"/>
                  </a:cxn>
                  <a:cxn ang="0">
                    <a:pos x="352" y="50"/>
                  </a:cxn>
                  <a:cxn ang="0">
                    <a:pos x="267" y="15"/>
                  </a:cxn>
                  <a:cxn ang="0">
                    <a:pos x="168" y="14"/>
                  </a:cxn>
                  <a:cxn ang="0">
                    <a:pos x="76" y="9"/>
                  </a:cxn>
                  <a:cxn ang="0">
                    <a:pos x="57" y="56"/>
                  </a:cxn>
                  <a:cxn ang="0">
                    <a:pos x="27" y="95"/>
                  </a:cxn>
                  <a:cxn ang="0">
                    <a:pos x="109" y="154"/>
                  </a:cxn>
                  <a:cxn ang="0">
                    <a:pos x="27" y="281"/>
                  </a:cxn>
                  <a:cxn ang="0">
                    <a:pos x="38" y="393"/>
                  </a:cxn>
                  <a:cxn ang="0">
                    <a:pos x="137" y="390"/>
                  </a:cxn>
                  <a:cxn ang="0">
                    <a:pos x="246" y="376"/>
                  </a:cxn>
                  <a:cxn ang="0">
                    <a:pos x="361" y="467"/>
                  </a:cxn>
                  <a:cxn ang="0">
                    <a:pos x="447" y="591"/>
                  </a:cxn>
                  <a:cxn ang="0">
                    <a:pos x="519" y="726"/>
                  </a:cxn>
                  <a:cxn ang="0">
                    <a:pos x="550" y="845"/>
                  </a:cxn>
                  <a:cxn ang="0">
                    <a:pos x="547" y="783"/>
                  </a:cxn>
                  <a:cxn ang="0">
                    <a:pos x="587" y="851"/>
                  </a:cxn>
                  <a:cxn ang="0">
                    <a:pos x="607" y="930"/>
                  </a:cxn>
                  <a:cxn ang="0">
                    <a:pos x="615" y="1015"/>
                  </a:cxn>
                  <a:cxn ang="0">
                    <a:pos x="693" y="1087"/>
                  </a:cxn>
                  <a:cxn ang="0">
                    <a:pos x="715" y="968"/>
                  </a:cxn>
                  <a:cxn ang="0">
                    <a:pos x="762" y="972"/>
                  </a:cxn>
                  <a:cxn ang="0">
                    <a:pos x="854" y="1069"/>
                  </a:cxn>
                  <a:cxn ang="0">
                    <a:pos x="872" y="929"/>
                  </a:cxn>
                  <a:cxn ang="0">
                    <a:pos x="921" y="825"/>
                  </a:cxn>
                  <a:cxn ang="0">
                    <a:pos x="1045" y="803"/>
                  </a:cxn>
                  <a:cxn ang="0">
                    <a:pos x="1146" y="801"/>
                  </a:cxn>
                  <a:cxn ang="0">
                    <a:pos x="1240" y="795"/>
                  </a:cxn>
                  <a:cxn ang="0">
                    <a:pos x="1330" y="772"/>
                  </a:cxn>
                  <a:cxn ang="0">
                    <a:pos x="1335" y="858"/>
                  </a:cxn>
                  <a:cxn ang="0">
                    <a:pos x="1289" y="955"/>
                  </a:cxn>
                  <a:cxn ang="0">
                    <a:pos x="1394" y="1024"/>
                  </a:cxn>
                  <a:cxn ang="0">
                    <a:pos x="1489" y="916"/>
                  </a:cxn>
                  <a:cxn ang="0">
                    <a:pos x="1567" y="898"/>
                  </a:cxn>
                  <a:cxn ang="0">
                    <a:pos x="1653" y="924"/>
                  </a:cxn>
                  <a:cxn ang="0">
                    <a:pos x="1661" y="1009"/>
                  </a:cxn>
                  <a:cxn ang="0">
                    <a:pos x="1641" y="1094"/>
                  </a:cxn>
                </a:cxnLst>
                <a:rect l="0" t="0" r="r" b="b"/>
                <a:pathLst>
                  <a:path w="1966" h="1105">
                    <a:moveTo>
                      <a:pt x="1770" y="1105"/>
                    </a:moveTo>
                    <a:lnTo>
                      <a:pt x="1769" y="1100"/>
                    </a:lnTo>
                    <a:lnTo>
                      <a:pt x="1769" y="1095"/>
                    </a:lnTo>
                    <a:lnTo>
                      <a:pt x="1768" y="1091"/>
                    </a:lnTo>
                    <a:lnTo>
                      <a:pt x="1768" y="1086"/>
                    </a:lnTo>
                    <a:lnTo>
                      <a:pt x="1766" y="1080"/>
                    </a:lnTo>
                    <a:lnTo>
                      <a:pt x="1766" y="1075"/>
                    </a:lnTo>
                    <a:lnTo>
                      <a:pt x="1766" y="1070"/>
                    </a:lnTo>
                    <a:lnTo>
                      <a:pt x="1766" y="1067"/>
                    </a:lnTo>
                    <a:lnTo>
                      <a:pt x="1766" y="1061"/>
                    </a:lnTo>
                    <a:lnTo>
                      <a:pt x="1766" y="1056"/>
                    </a:lnTo>
                    <a:lnTo>
                      <a:pt x="1765" y="1050"/>
                    </a:lnTo>
                    <a:lnTo>
                      <a:pt x="1765" y="1045"/>
                    </a:lnTo>
                    <a:lnTo>
                      <a:pt x="1765" y="1041"/>
                    </a:lnTo>
                    <a:lnTo>
                      <a:pt x="1765" y="1036"/>
                    </a:lnTo>
                    <a:lnTo>
                      <a:pt x="1765" y="1030"/>
                    </a:lnTo>
                    <a:lnTo>
                      <a:pt x="1765" y="1026"/>
                    </a:lnTo>
                    <a:lnTo>
                      <a:pt x="1765" y="1020"/>
                    </a:lnTo>
                    <a:lnTo>
                      <a:pt x="1765" y="1016"/>
                    </a:lnTo>
                    <a:lnTo>
                      <a:pt x="1765" y="1010"/>
                    </a:lnTo>
                    <a:lnTo>
                      <a:pt x="1765" y="1005"/>
                    </a:lnTo>
                    <a:lnTo>
                      <a:pt x="1765" y="999"/>
                    </a:lnTo>
                    <a:lnTo>
                      <a:pt x="1765" y="994"/>
                    </a:lnTo>
                    <a:lnTo>
                      <a:pt x="1765" y="990"/>
                    </a:lnTo>
                    <a:lnTo>
                      <a:pt x="1765" y="985"/>
                    </a:lnTo>
                    <a:lnTo>
                      <a:pt x="1765" y="979"/>
                    </a:lnTo>
                    <a:lnTo>
                      <a:pt x="1765" y="974"/>
                    </a:lnTo>
                    <a:lnTo>
                      <a:pt x="1765" y="968"/>
                    </a:lnTo>
                    <a:lnTo>
                      <a:pt x="1766" y="965"/>
                    </a:lnTo>
                    <a:lnTo>
                      <a:pt x="1766" y="959"/>
                    </a:lnTo>
                    <a:lnTo>
                      <a:pt x="1766" y="954"/>
                    </a:lnTo>
                    <a:lnTo>
                      <a:pt x="1766" y="949"/>
                    </a:lnTo>
                    <a:lnTo>
                      <a:pt x="1768" y="945"/>
                    </a:lnTo>
                    <a:lnTo>
                      <a:pt x="1768" y="939"/>
                    </a:lnTo>
                    <a:lnTo>
                      <a:pt x="1768" y="934"/>
                    </a:lnTo>
                    <a:lnTo>
                      <a:pt x="1768" y="928"/>
                    </a:lnTo>
                    <a:lnTo>
                      <a:pt x="1768" y="923"/>
                    </a:lnTo>
                    <a:lnTo>
                      <a:pt x="1768" y="918"/>
                    </a:lnTo>
                    <a:lnTo>
                      <a:pt x="1769" y="914"/>
                    </a:lnTo>
                    <a:lnTo>
                      <a:pt x="1769" y="908"/>
                    </a:lnTo>
                    <a:lnTo>
                      <a:pt x="1769" y="903"/>
                    </a:lnTo>
                    <a:lnTo>
                      <a:pt x="1769" y="897"/>
                    </a:lnTo>
                    <a:lnTo>
                      <a:pt x="1770" y="892"/>
                    </a:lnTo>
                    <a:lnTo>
                      <a:pt x="1770" y="888"/>
                    </a:lnTo>
                    <a:lnTo>
                      <a:pt x="1770" y="883"/>
                    </a:lnTo>
                    <a:lnTo>
                      <a:pt x="1770" y="878"/>
                    </a:lnTo>
                    <a:lnTo>
                      <a:pt x="1771" y="873"/>
                    </a:lnTo>
                    <a:lnTo>
                      <a:pt x="1771" y="869"/>
                    </a:lnTo>
                    <a:lnTo>
                      <a:pt x="1773" y="864"/>
                    </a:lnTo>
                    <a:lnTo>
                      <a:pt x="1773" y="859"/>
                    </a:lnTo>
                    <a:lnTo>
                      <a:pt x="1774" y="854"/>
                    </a:lnTo>
                    <a:lnTo>
                      <a:pt x="1774" y="850"/>
                    </a:lnTo>
                    <a:lnTo>
                      <a:pt x="1775" y="845"/>
                    </a:lnTo>
                    <a:lnTo>
                      <a:pt x="1775" y="840"/>
                    </a:lnTo>
                    <a:lnTo>
                      <a:pt x="1775" y="835"/>
                    </a:lnTo>
                    <a:lnTo>
                      <a:pt x="1776" y="831"/>
                    </a:lnTo>
                    <a:lnTo>
                      <a:pt x="1776" y="827"/>
                    </a:lnTo>
                    <a:lnTo>
                      <a:pt x="1776" y="822"/>
                    </a:lnTo>
                    <a:lnTo>
                      <a:pt x="1777" y="818"/>
                    </a:lnTo>
                    <a:lnTo>
                      <a:pt x="1777" y="813"/>
                    </a:lnTo>
                    <a:lnTo>
                      <a:pt x="1780" y="809"/>
                    </a:lnTo>
                    <a:lnTo>
                      <a:pt x="1780" y="804"/>
                    </a:lnTo>
                    <a:lnTo>
                      <a:pt x="1780" y="801"/>
                    </a:lnTo>
                    <a:lnTo>
                      <a:pt x="1781" y="796"/>
                    </a:lnTo>
                    <a:lnTo>
                      <a:pt x="1782" y="793"/>
                    </a:lnTo>
                    <a:lnTo>
                      <a:pt x="1780" y="789"/>
                    </a:lnTo>
                    <a:lnTo>
                      <a:pt x="1779" y="784"/>
                    </a:lnTo>
                    <a:lnTo>
                      <a:pt x="1777" y="781"/>
                    </a:lnTo>
                    <a:lnTo>
                      <a:pt x="1776" y="777"/>
                    </a:lnTo>
                    <a:lnTo>
                      <a:pt x="1774" y="774"/>
                    </a:lnTo>
                    <a:lnTo>
                      <a:pt x="1774" y="770"/>
                    </a:lnTo>
                    <a:lnTo>
                      <a:pt x="1771" y="766"/>
                    </a:lnTo>
                    <a:lnTo>
                      <a:pt x="1770" y="763"/>
                    </a:lnTo>
                    <a:lnTo>
                      <a:pt x="1769" y="759"/>
                    </a:lnTo>
                    <a:lnTo>
                      <a:pt x="1768" y="755"/>
                    </a:lnTo>
                    <a:lnTo>
                      <a:pt x="1765" y="752"/>
                    </a:lnTo>
                    <a:lnTo>
                      <a:pt x="1765" y="749"/>
                    </a:lnTo>
                    <a:lnTo>
                      <a:pt x="1764" y="744"/>
                    </a:lnTo>
                    <a:lnTo>
                      <a:pt x="1763" y="740"/>
                    </a:lnTo>
                    <a:lnTo>
                      <a:pt x="1760" y="737"/>
                    </a:lnTo>
                    <a:lnTo>
                      <a:pt x="1760" y="733"/>
                    </a:lnTo>
                    <a:lnTo>
                      <a:pt x="1758" y="730"/>
                    </a:lnTo>
                    <a:lnTo>
                      <a:pt x="1758" y="726"/>
                    </a:lnTo>
                    <a:lnTo>
                      <a:pt x="1757" y="721"/>
                    </a:lnTo>
                    <a:lnTo>
                      <a:pt x="1755" y="719"/>
                    </a:lnTo>
                    <a:lnTo>
                      <a:pt x="1754" y="714"/>
                    </a:lnTo>
                    <a:lnTo>
                      <a:pt x="1753" y="711"/>
                    </a:lnTo>
                    <a:lnTo>
                      <a:pt x="1752" y="707"/>
                    </a:lnTo>
                    <a:lnTo>
                      <a:pt x="1752" y="704"/>
                    </a:lnTo>
                    <a:lnTo>
                      <a:pt x="1751" y="699"/>
                    </a:lnTo>
                    <a:lnTo>
                      <a:pt x="1749" y="695"/>
                    </a:lnTo>
                    <a:lnTo>
                      <a:pt x="1748" y="692"/>
                    </a:lnTo>
                    <a:lnTo>
                      <a:pt x="1747" y="688"/>
                    </a:lnTo>
                    <a:lnTo>
                      <a:pt x="1746" y="685"/>
                    </a:lnTo>
                    <a:lnTo>
                      <a:pt x="1746" y="681"/>
                    </a:lnTo>
                    <a:lnTo>
                      <a:pt x="1744" y="676"/>
                    </a:lnTo>
                    <a:lnTo>
                      <a:pt x="1744" y="674"/>
                    </a:lnTo>
                    <a:lnTo>
                      <a:pt x="1743" y="669"/>
                    </a:lnTo>
                    <a:lnTo>
                      <a:pt x="1742" y="666"/>
                    </a:lnTo>
                    <a:lnTo>
                      <a:pt x="1742" y="662"/>
                    </a:lnTo>
                    <a:lnTo>
                      <a:pt x="1742" y="657"/>
                    </a:lnTo>
                    <a:lnTo>
                      <a:pt x="1741" y="654"/>
                    </a:lnTo>
                    <a:lnTo>
                      <a:pt x="1741" y="650"/>
                    </a:lnTo>
                    <a:lnTo>
                      <a:pt x="1741" y="645"/>
                    </a:lnTo>
                    <a:lnTo>
                      <a:pt x="1741" y="642"/>
                    </a:lnTo>
                    <a:lnTo>
                      <a:pt x="1740" y="638"/>
                    </a:lnTo>
                    <a:lnTo>
                      <a:pt x="1740" y="634"/>
                    </a:lnTo>
                    <a:lnTo>
                      <a:pt x="1740" y="630"/>
                    </a:lnTo>
                    <a:lnTo>
                      <a:pt x="1740" y="626"/>
                    </a:lnTo>
                    <a:lnTo>
                      <a:pt x="1740" y="622"/>
                    </a:lnTo>
                    <a:lnTo>
                      <a:pt x="1740" y="618"/>
                    </a:lnTo>
                    <a:lnTo>
                      <a:pt x="1740" y="615"/>
                    </a:lnTo>
                    <a:lnTo>
                      <a:pt x="1741" y="611"/>
                    </a:lnTo>
                    <a:lnTo>
                      <a:pt x="1741" y="606"/>
                    </a:lnTo>
                    <a:lnTo>
                      <a:pt x="1741" y="602"/>
                    </a:lnTo>
                    <a:lnTo>
                      <a:pt x="1741" y="598"/>
                    </a:lnTo>
                    <a:lnTo>
                      <a:pt x="1742" y="594"/>
                    </a:lnTo>
                    <a:lnTo>
                      <a:pt x="1742" y="590"/>
                    </a:lnTo>
                    <a:lnTo>
                      <a:pt x="1743" y="586"/>
                    </a:lnTo>
                    <a:lnTo>
                      <a:pt x="1744" y="583"/>
                    </a:lnTo>
                    <a:lnTo>
                      <a:pt x="1746" y="578"/>
                    </a:lnTo>
                    <a:lnTo>
                      <a:pt x="1746" y="573"/>
                    </a:lnTo>
                    <a:lnTo>
                      <a:pt x="1747" y="569"/>
                    </a:lnTo>
                    <a:lnTo>
                      <a:pt x="1748" y="566"/>
                    </a:lnTo>
                    <a:lnTo>
                      <a:pt x="1751" y="561"/>
                    </a:lnTo>
                    <a:lnTo>
                      <a:pt x="1752" y="558"/>
                    </a:lnTo>
                    <a:lnTo>
                      <a:pt x="1753" y="553"/>
                    </a:lnTo>
                    <a:lnTo>
                      <a:pt x="1754" y="549"/>
                    </a:lnTo>
                    <a:lnTo>
                      <a:pt x="1757" y="545"/>
                    </a:lnTo>
                    <a:lnTo>
                      <a:pt x="1760" y="547"/>
                    </a:lnTo>
                    <a:lnTo>
                      <a:pt x="1764" y="550"/>
                    </a:lnTo>
                    <a:lnTo>
                      <a:pt x="1765" y="554"/>
                    </a:lnTo>
                    <a:lnTo>
                      <a:pt x="1768" y="558"/>
                    </a:lnTo>
                    <a:lnTo>
                      <a:pt x="1769" y="561"/>
                    </a:lnTo>
                    <a:lnTo>
                      <a:pt x="1769" y="566"/>
                    </a:lnTo>
                    <a:lnTo>
                      <a:pt x="1769" y="571"/>
                    </a:lnTo>
                    <a:lnTo>
                      <a:pt x="1770" y="575"/>
                    </a:lnTo>
                    <a:lnTo>
                      <a:pt x="1774" y="580"/>
                    </a:lnTo>
                    <a:lnTo>
                      <a:pt x="1776" y="585"/>
                    </a:lnTo>
                    <a:lnTo>
                      <a:pt x="1780" y="591"/>
                    </a:lnTo>
                    <a:lnTo>
                      <a:pt x="1784" y="598"/>
                    </a:lnTo>
                    <a:lnTo>
                      <a:pt x="1786" y="604"/>
                    </a:lnTo>
                    <a:lnTo>
                      <a:pt x="1788" y="610"/>
                    </a:lnTo>
                    <a:lnTo>
                      <a:pt x="1791" y="616"/>
                    </a:lnTo>
                    <a:lnTo>
                      <a:pt x="1793" y="623"/>
                    </a:lnTo>
                    <a:lnTo>
                      <a:pt x="1795" y="629"/>
                    </a:lnTo>
                    <a:lnTo>
                      <a:pt x="1797" y="635"/>
                    </a:lnTo>
                    <a:lnTo>
                      <a:pt x="1798" y="642"/>
                    </a:lnTo>
                    <a:lnTo>
                      <a:pt x="1801" y="649"/>
                    </a:lnTo>
                    <a:lnTo>
                      <a:pt x="1802" y="656"/>
                    </a:lnTo>
                    <a:lnTo>
                      <a:pt x="1803" y="663"/>
                    </a:lnTo>
                    <a:lnTo>
                      <a:pt x="1804" y="669"/>
                    </a:lnTo>
                    <a:lnTo>
                      <a:pt x="1806" y="676"/>
                    </a:lnTo>
                    <a:lnTo>
                      <a:pt x="1807" y="683"/>
                    </a:lnTo>
                    <a:lnTo>
                      <a:pt x="1807" y="691"/>
                    </a:lnTo>
                    <a:lnTo>
                      <a:pt x="1808" y="698"/>
                    </a:lnTo>
                    <a:lnTo>
                      <a:pt x="1808" y="705"/>
                    </a:lnTo>
                    <a:lnTo>
                      <a:pt x="1809" y="711"/>
                    </a:lnTo>
                    <a:lnTo>
                      <a:pt x="1810" y="719"/>
                    </a:lnTo>
                    <a:lnTo>
                      <a:pt x="1810" y="725"/>
                    </a:lnTo>
                    <a:lnTo>
                      <a:pt x="1812" y="733"/>
                    </a:lnTo>
                    <a:lnTo>
                      <a:pt x="1812" y="740"/>
                    </a:lnTo>
                    <a:lnTo>
                      <a:pt x="1812" y="748"/>
                    </a:lnTo>
                    <a:lnTo>
                      <a:pt x="1813" y="753"/>
                    </a:lnTo>
                    <a:lnTo>
                      <a:pt x="1813" y="761"/>
                    </a:lnTo>
                    <a:lnTo>
                      <a:pt x="1813" y="768"/>
                    </a:lnTo>
                    <a:lnTo>
                      <a:pt x="1814" y="775"/>
                    </a:lnTo>
                    <a:lnTo>
                      <a:pt x="1814" y="782"/>
                    </a:lnTo>
                    <a:lnTo>
                      <a:pt x="1817" y="789"/>
                    </a:lnTo>
                    <a:lnTo>
                      <a:pt x="1817" y="795"/>
                    </a:lnTo>
                    <a:lnTo>
                      <a:pt x="1818" y="802"/>
                    </a:lnTo>
                    <a:lnTo>
                      <a:pt x="1818" y="809"/>
                    </a:lnTo>
                    <a:lnTo>
                      <a:pt x="1819" y="816"/>
                    </a:lnTo>
                    <a:lnTo>
                      <a:pt x="1820" y="822"/>
                    </a:lnTo>
                    <a:lnTo>
                      <a:pt x="1821" y="828"/>
                    </a:lnTo>
                    <a:lnTo>
                      <a:pt x="1823" y="835"/>
                    </a:lnTo>
                    <a:lnTo>
                      <a:pt x="1825" y="841"/>
                    </a:lnTo>
                    <a:lnTo>
                      <a:pt x="1826" y="847"/>
                    </a:lnTo>
                    <a:lnTo>
                      <a:pt x="1829" y="853"/>
                    </a:lnTo>
                    <a:lnTo>
                      <a:pt x="1830" y="859"/>
                    </a:lnTo>
                    <a:lnTo>
                      <a:pt x="1834" y="866"/>
                    </a:lnTo>
                    <a:lnTo>
                      <a:pt x="1835" y="871"/>
                    </a:lnTo>
                    <a:lnTo>
                      <a:pt x="1837" y="877"/>
                    </a:lnTo>
                    <a:lnTo>
                      <a:pt x="1841" y="883"/>
                    </a:lnTo>
                    <a:lnTo>
                      <a:pt x="1845" y="889"/>
                    </a:lnTo>
                    <a:lnTo>
                      <a:pt x="1847" y="893"/>
                    </a:lnTo>
                    <a:lnTo>
                      <a:pt x="1851" y="898"/>
                    </a:lnTo>
                    <a:lnTo>
                      <a:pt x="1854" y="904"/>
                    </a:lnTo>
                    <a:lnTo>
                      <a:pt x="1859" y="909"/>
                    </a:lnTo>
                    <a:lnTo>
                      <a:pt x="1863" y="914"/>
                    </a:lnTo>
                    <a:lnTo>
                      <a:pt x="1869" y="918"/>
                    </a:lnTo>
                    <a:lnTo>
                      <a:pt x="1873" y="923"/>
                    </a:lnTo>
                    <a:lnTo>
                      <a:pt x="1879" y="928"/>
                    </a:lnTo>
                    <a:lnTo>
                      <a:pt x="1885" y="931"/>
                    </a:lnTo>
                    <a:lnTo>
                      <a:pt x="1891" y="935"/>
                    </a:lnTo>
                    <a:lnTo>
                      <a:pt x="1897" y="939"/>
                    </a:lnTo>
                    <a:lnTo>
                      <a:pt x="1905" y="943"/>
                    </a:lnTo>
                    <a:lnTo>
                      <a:pt x="1912" y="947"/>
                    </a:lnTo>
                    <a:lnTo>
                      <a:pt x="1919" y="949"/>
                    </a:lnTo>
                    <a:lnTo>
                      <a:pt x="1928" y="953"/>
                    </a:lnTo>
                    <a:lnTo>
                      <a:pt x="1936" y="956"/>
                    </a:lnTo>
                    <a:lnTo>
                      <a:pt x="1930" y="949"/>
                    </a:lnTo>
                    <a:lnTo>
                      <a:pt x="1924" y="943"/>
                    </a:lnTo>
                    <a:lnTo>
                      <a:pt x="1917" y="937"/>
                    </a:lnTo>
                    <a:lnTo>
                      <a:pt x="1911" y="933"/>
                    </a:lnTo>
                    <a:lnTo>
                      <a:pt x="1905" y="927"/>
                    </a:lnTo>
                    <a:lnTo>
                      <a:pt x="1898" y="921"/>
                    </a:lnTo>
                    <a:lnTo>
                      <a:pt x="1894" y="915"/>
                    </a:lnTo>
                    <a:lnTo>
                      <a:pt x="1890" y="909"/>
                    </a:lnTo>
                    <a:lnTo>
                      <a:pt x="1895" y="908"/>
                    </a:lnTo>
                    <a:lnTo>
                      <a:pt x="1900" y="909"/>
                    </a:lnTo>
                    <a:lnTo>
                      <a:pt x="1905" y="910"/>
                    </a:lnTo>
                    <a:lnTo>
                      <a:pt x="1911" y="914"/>
                    </a:lnTo>
                    <a:lnTo>
                      <a:pt x="1914" y="916"/>
                    </a:lnTo>
                    <a:lnTo>
                      <a:pt x="1919" y="921"/>
                    </a:lnTo>
                    <a:lnTo>
                      <a:pt x="1923" y="926"/>
                    </a:lnTo>
                    <a:lnTo>
                      <a:pt x="1928" y="930"/>
                    </a:lnTo>
                    <a:lnTo>
                      <a:pt x="1931" y="935"/>
                    </a:lnTo>
                    <a:lnTo>
                      <a:pt x="1936" y="939"/>
                    </a:lnTo>
                    <a:lnTo>
                      <a:pt x="1940" y="942"/>
                    </a:lnTo>
                    <a:lnTo>
                      <a:pt x="1945" y="945"/>
                    </a:lnTo>
                    <a:lnTo>
                      <a:pt x="1949" y="947"/>
                    </a:lnTo>
                    <a:lnTo>
                      <a:pt x="1955" y="948"/>
                    </a:lnTo>
                    <a:lnTo>
                      <a:pt x="1960" y="948"/>
                    </a:lnTo>
                    <a:lnTo>
                      <a:pt x="1966" y="947"/>
                    </a:lnTo>
                    <a:lnTo>
                      <a:pt x="1961" y="940"/>
                    </a:lnTo>
                    <a:lnTo>
                      <a:pt x="1957" y="933"/>
                    </a:lnTo>
                    <a:lnTo>
                      <a:pt x="1953" y="927"/>
                    </a:lnTo>
                    <a:lnTo>
                      <a:pt x="1949" y="922"/>
                    </a:lnTo>
                    <a:lnTo>
                      <a:pt x="1946" y="912"/>
                    </a:lnTo>
                    <a:lnTo>
                      <a:pt x="1945" y="904"/>
                    </a:lnTo>
                    <a:lnTo>
                      <a:pt x="1942" y="895"/>
                    </a:lnTo>
                    <a:lnTo>
                      <a:pt x="1941" y="886"/>
                    </a:lnTo>
                    <a:lnTo>
                      <a:pt x="1939" y="877"/>
                    </a:lnTo>
                    <a:lnTo>
                      <a:pt x="1938" y="869"/>
                    </a:lnTo>
                    <a:lnTo>
                      <a:pt x="1936" y="859"/>
                    </a:lnTo>
                    <a:lnTo>
                      <a:pt x="1935" y="852"/>
                    </a:lnTo>
                    <a:lnTo>
                      <a:pt x="1931" y="842"/>
                    </a:lnTo>
                    <a:lnTo>
                      <a:pt x="1930" y="834"/>
                    </a:lnTo>
                    <a:lnTo>
                      <a:pt x="1928" y="825"/>
                    </a:lnTo>
                    <a:lnTo>
                      <a:pt x="1925" y="816"/>
                    </a:lnTo>
                    <a:lnTo>
                      <a:pt x="1924" y="808"/>
                    </a:lnTo>
                    <a:lnTo>
                      <a:pt x="1922" y="800"/>
                    </a:lnTo>
                    <a:lnTo>
                      <a:pt x="1919" y="790"/>
                    </a:lnTo>
                    <a:lnTo>
                      <a:pt x="1918" y="783"/>
                    </a:lnTo>
                    <a:lnTo>
                      <a:pt x="1914" y="774"/>
                    </a:lnTo>
                    <a:lnTo>
                      <a:pt x="1912" y="765"/>
                    </a:lnTo>
                    <a:lnTo>
                      <a:pt x="1911" y="756"/>
                    </a:lnTo>
                    <a:lnTo>
                      <a:pt x="1908" y="749"/>
                    </a:lnTo>
                    <a:lnTo>
                      <a:pt x="1906" y="740"/>
                    </a:lnTo>
                    <a:lnTo>
                      <a:pt x="1902" y="731"/>
                    </a:lnTo>
                    <a:lnTo>
                      <a:pt x="1901" y="723"/>
                    </a:lnTo>
                    <a:lnTo>
                      <a:pt x="1898" y="714"/>
                    </a:lnTo>
                    <a:lnTo>
                      <a:pt x="1896" y="706"/>
                    </a:lnTo>
                    <a:lnTo>
                      <a:pt x="1894" y="698"/>
                    </a:lnTo>
                    <a:lnTo>
                      <a:pt x="1891" y="689"/>
                    </a:lnTo>
                    <a:lnTo>
                      <a:pt x="1889" y="681"/>
                    </a:lnTo>
                    <a:lnTo>
                      <a:pt x="1886" y="673"/>
                    </a:lnTo>
                    <a:lnTo>
                      <a:pt x="1884" y="663"/>
                    </a:lnTo>
                    <a:lnTo>
                      <a:pt x="1883" y="655"/>
                    </a:lnTo>
                    <a:lnTo>
                      <a:pt x="1880" y="647"/>
                    </a:lnTo>
                    <a:lnTo>
                      <a:pt x="1878" y="638"/>
                    </a:lnTo>
                    <a:lnTo>
                      <a:pt x="1875" y="629"/>
                    </a:lnTo>
                    <a:lnTo>
                      <a:pt x="1873" y="620"/>
                    </a:lnTo>
                    <a:lnTo>
                      <a:pt x="1870" y="612"/>
                    </a:lnTo>
                    <a:lnTo>
                      <a:pt x="1869" y="603"/>
                    </a:lnTo>
                    <a:lnTo>
                      <a:pt x="1867" y="594"/>
                    </a:lnTo>
                    <a:lnTo>
                      <a:pt x="1864" y="585"/>
                    </a:lnTo>
                    <a:lnTo>
                      <a:pt x="1863" y="578"/>
                    </a:lnTo>
                    <a:lnTo>
                      <a:pt x="1861" y="568"/>
                    </a:lnTo>
                    <a:lnTo>
                      <a:pt x="1859" y="560"/>
                    </a:lnTo>
                    <a:lnTo>
                      <a:pt x="1857" y="552"/>
                    </a:lnTo>
                    <a:lnTo>
                      <a:pt x="1856" y="543"/>
                    </a:lnTo>
                    <a:lnTo>
                      <a:pt x="1853" y="534"/>
                    </a:lnTo>
                    <a:lnTo>
                      <a:pt x="1852" y="526"/>
                    </a:lnTo>
                    <a:lnTo>
                      <a:pt x="1851" y="517"/>
                    </a:lnTo>
                    <a:lnTo>
                      <a:pt x="1850" y="509"/>
                    </a:lnTo>
                    <a:lnTo>
                      <a:pt x="1848" y="499"/>
                    </a:lnTo>
                    <a:lnTo>
                      <a:pt x="1847" y="491"/>
                    </a:lnTo>
                    <a:lnTo>
                      <a:pt x="1846" y="482"/>
                    </a:lnTo>
                    <a:lnTo>
                      <a:pt x="1845" y="473"/>
                    </a:lnTo>
                    <a:lnTo>
                      <a:pt x="1843" y="464"/>
                    </a:lnTo>
                    <a:lnTo>
                      <a:pt x="1842" y="456"/>
                    </a:lnTo>
                    <a:lnTo>
                      <a:pt x="1841" y="446"/>
                    </a:lnTo>
                    <a:lnTo>
                      <a:pt x="1841" y="438"/>
                    </a:lnTo>
                    <a:lnTo>
                      <a:pt x="1841" y="428"/>
                    </a:lnTo>
                    <a:lnTo>
                      <a:pt x="1840" y="419"/>
                    </a:lnTo>
                    <a:lnTo>
                      <a:pt x="1840" y="409"/>
                    </a:lnTo>
                    <a:lnTo>
                      <a:pt x="1840" y="401"/>
                    </a:lnTo>
                    <a:lnTo>
                      <a:pt x="1840" y="391"/>
                    </a:lnTo>
                    <a:lnTo>
                      <a:pt x="1840" y="383"/>
                    </a:lnTo>
                    <a:lnTo>
                      <a:pt x="1840" y="374"/>
                    </a:lnTo>
                    <a:lnTo>
                      <a:pt x="1841" y="365"/>
                    </a:lnTo>
                    <a:lnTo>
                      <a:pt x="1841" y="358"/>
                    </a:lnTo>
                    <a:lnTo>
                      <a:pt x="1842" y="351"/>
                    </a:lnTo>
                    <a:lnTo>
                      <a:pt x="1842" y="344"/>
                    </a:lnTo>
                    <a:lnTo>
                      <a:pt x="1842" y="337"/>
                    </a:lnTo>
                    <a:lnTo>
                      <a:pt x="1842" y="331"/>
                    </a:lnTo>
                    <a:lnTo>
                      <a:pt x="1842" y="324"/>
                    </a:lnTo>
                    <a:lnTo>
                      <a:pt x="1842" y="318"/>
                    </a:lnTo>
                    <a:lnTo>
                      <a:pt x="1842" y="312"/>
                    </a:lnTo>
                    <a:lnTo>
                      <a:pt x="1841" y="306"/>
                    </a:lnTo>
                    <a:lnTo>
                      <a:pt x="1841" y="299"/>
                    </a:lnTo>
                    <a:lnTo>
                      <a:pt x="1840" y="292"/>
                    </a:lnTo>
                    <a:lnTo>
                      <a:pt x="1840" y="286"/>
                    </a:lnTo>
                    <a:lnTo>
                      <a:pt x="1837" y="280"/>
                    </a:lnTo>
                    <a:lnTo>
                      <a:pt x="1836" y="274"/>
                    </a:lnTo>
                    <a:lnTo>
                      <a:pt x="1835" y="268"/>
                    </a:lnTo>
                    <a:lnTo>
                      <a:pt x="1834" y="263"/>
                    </a:lnTo>
                    <a:lnTo>
                      <a:pt x="1831" y="257"/>
                    </a:lnTo>
                    <a:lnTo>
                      <a:pt x="1829" y="251"/>
                    </a:lnTo>
                    <a:lnTo>
                      <a:pt x="1828" y="245"/>
                    </a:lnTo>
                    <a:lnTo>
                      <a:pt x="1825" y="239"/>
                    </a:lnTo>
                    <a:lnTo>
                      <a:pt x="1823" y="234"/>
                    </a:lnTo>
                    <a:lnTo>
                      <a:pt x="1820" y="229"/>
                    </a:lnTo>
                    <a:lnTo>
                      <a:pt x="1818" y="223"/>
                    </a:lnTo>
                    <a:lnTo>
                      <a:pt x="1814" y="218"/>
                    </a:lnTo>
                    <a:lnTo>
                      <a:pt x="1812" y="212"/>
                    </a:lnTo>
                    <a:lnTo>
                      <a:pt x="1808" y="207"/>
                    </a:lnTo>
                    <a:lnTo>
                      <a:pt x="1804" y="203"/>
                    </a:lnTo>
                    <a:lnTo>
                      <a:pt x="1802" y="199"/>
                    </a:lnTo>
                    <a:lnTo>
                      <a:pt x="1798" y="193"/>
                    </a:lnTo>
                    <a:lnTo>
                      <a:pt x="1795" y="188"/>
                    </a:lnTo>
                    <a:lnTo>
                      <a:pt x="1790" y="185"/>
                    </a:lnTo>
                    <a:lnTo>
                      <a:pt x="1787" y="181"/>
                    </a:lnTo>
                    <a:lnTo>
                      <a:pt x="1782" y="177"/>
                    </a:lnTo>
                    <a:lnTo>
                      <a:pt x="1777" y="172"/>
                    </a:lnTo>
                    <a:lnTo>
                      <a:pt x="1774" y="167"/>
                    </a:lnTo>
                    <a:lnTo>
                      <a:pt x="1769" y="165"/>
                    </a:lnTo>
                    <a:lnTo>
                      <a:pt x="1764" y="160"/>
                    </a:lnTo>
                    <a:lnTo>
                      <a:pt x="1759" y="156"/>
                    </a:lnTo>
                    <a:lnTo>
                      <a:pt x="1754" y="153"/>
                    </a:lnTo>
                    <a:lnTo>
                      <a:pt x="1751" y="149"/>
                    </a:lnTo>
                    <a:lnTo>
                      <a:pt x="1744" y="146"/>
                    </a:lnTo>
                    <a:lnTo>
                      <a:pt x="1740" y="143"/>
                    </a:lnTo>
                    <a:lnTo>
                      <a:pt x="1733" y="140"/>
                    </a:lnTo>
                    <a:lnTo>
                      <a:pt x="1729" y="137"/>
                    </a:lnTo>
                    <a:lnTo>
                      <a:pt x="1722" y="135"/>
                    </a:lnTo>
                    <a:lnTo>
                      <a:pt x="1718" y="133"/>
                    </a:lnTo>
                    <a:lnTo>
                      <a:pt x="1711" y="130"/>
                    </a:lnTo>
                    <a:lnTo>
                      <a:pt x="1707" y="129"/>
                    </a:lnTo>
                    <a:lnTo>
                      <a:pt x="1700" y="127"/>
                    </a:lnTo>
                    <a:lnTo>
                      <a:pt x="1694" y="124"/>
                    </a:lnTo>
                    <a:lnTo>
                      <a:pt x="1688" y="123"/>
                    </a:lnTo>
                    <a:lnTo>
                      <a:pt x="1682" y="121"/>
                    </a:lnTo>
                    <a:lnTo>
                      <a:pt x="1676" y="120"/>
                    </a:lnTo>
                    <a:lnTo>
                      <a:pt x="1670" y="118"/>
                    </a:lnTo>
                    <a:lnTo>
                      <a:pt x="1664" y="117"/>
                    </a:lnTo>
                    <a:lnTo>
                      <a:pt x="1658" y="117"/>
                    </a:lnTo>
                    <a:lnTo>
                      <a:pt x="1650" y="116"/>
                    </a:lnTo>
                    <a:lnTo>
                      <a:pt x="1644" y="115"/>
                    </a:lnTo>
                    <a:lnTo>
                      <a:pt x="1637" y="115"/>
                    </a:lnTo>
                    <a:lnTo>
                      <a:pt x="1631" y="115"/>
                    </a:lnTo>
                    <a:lnTo>
                      <a:pt x="1623" y="115"/>
                    </a:lnTo>
                    <a:lnTo>
                      <a:pt x="1617" y="116"/>
                    </a:lnTo>
                    <a:lnTo>
                      <a:pt x="1610" y="117"/>
                    </a:lnTo>
                    <a:lnTo>
                      <a:pt x="1604" y="118"/>
                    </a:lnTo>
                    <a:lnTo>
                      <a:pt x="1599" y="118"/>
                    </a:lnTo>
                    <a:lnTo>
                      <a:pt x="1594" y="118"/>
                    </a:lnTo>
                    <a:lnTo>
                      <a:pt x="1592" y="118"/>
                    </a:lnTo>
                    <a:lnTo>
                      <a:pt x="1590" y="120"/>
                    </a:lnTo>
                    <a:lnTo>
                      <a:pt x="1587" y="120"/>
                    </a:lnTo>
                    <a:lnTo>
                      <a:pt x="1586" y="121"/>
                    </a:lnTo>
                    <a:lnTo>
                      <a:pt x="1587" y="121"/>
                    </a:lnTo>
                    <a:lnTo>
                      <a:pt x="1588" y="121"/>
                    </a:lnTo>
                    <a:lnTo>
                      <a:pt x="1460" y="128"/>
                    </a:lnTo>
                    <a:lnTo>
                      <a:pt x="1452" y="129"/>
                    </a:lnTo>
                    <a:lnTo>
                      <a:pt x="1446" y="130"/>
                    </a:lnTo>
                    <a:lnTo>
                      <a:pt x="1439" y="131"/>
                    </a:lnTo>
                    <a:lnTo>
                      <a:pt x="1433" y="134"/>
                    </a:lnTo>
                    <a:lnTo>
                      <a:pt x="1425" y="135"/>
                    </a:lnTo>
                    <a:lnTo>
                      <a:pt x="1418" y="136"/>
                    </a:lnTo>
                    <a:lnTo>
                      <a:pt x="1412" y="137"/>
                    </a:lnTo>
                    <a:lnTo>
                      <a:pt x="1406" y="139"/>
                    </a:lnTo>
                    <a:lnTo>
                      <a:pt x="1399" y="140"/>
                    </a:lnTo>
                    <a:lnTo>
                      <a:pt x="1392" y="140"/>
                    </a:lnTo>
                    <a:lnTo>
                      <a:pt x="1384" y="141"/>
                    </a:lnTo>
                    <a:lnTo>
                      <a:pt x="1378" y="141"/>
                    </a:lnTo>
                    <a:lnTo>
                      <a:pt x="1372" y="142"/>
                    </a:lnTo>
                    <a:lnTo>
                      <a:pt x="1364" y="142"/>
                    </a:lnTo>
                    <a:lnTo>
                      <a:pt x="1358" y="143"/>
                    </a:lnTo>
                    <a:lnTo>
                      <a:pt x="1352" y="143"/>
                    </a:lnTo>
                    <a:lnTo>
                      <a:pt x="1345" y="143"/>
                    </a:lnTo>
                    <a:lnTo>
                      <a:pt x="1339" y="143"/>
                    </a:lnTo>
                    <a:lnTo>
                      <a:pt x="1330" y="143"/>
                    </a:lnTo>
                    <a:lnTo>
                      <a:pt x="1324" y="145"/>
                    </a:lnTo>
                    <a:lnTo>
                      <a:pt x="1318" y="145"/>
                    </a:lnTo>
                    <a:lnTo>
                      <a:pt x="1311" y="145"/>
                    </a:lnTo>
                    <a:lnTo>
                      <a:pt x="1304" y="145"/>
                    </a:lnTo>
                    <a:lnTo>
                      <a:pt x="1298" y="145"/>
                    </a:lnTo>
                    <a:lnTo>
                      <a:pt x="1290" y="143"/>
                    </a:lnTo>
                    <a:lnTo>
                      <a:pt x="1284" y="143"/>
                    </a:lnTo>
                    <a:lnTo>
                      <a:pt x="1276" y="143"/>
                    </a:lnTo>
                    <a:lnTo>
                      <a:pt x="1270" y="143"/>
                    </a:lnTo>
                    <a:lnTo>
                      <a:pt x="1264" y="143"/>
                    </a:lnTo>
                    <a:lnTo>
                      <a:pt x="1257" y="143"/>
                    </a:lnTo>
                    <a:lnTo>
                      <a:pt x="1251" y="143"/>
                    </a:lnTo>
                    <a:lnTo>
                      <a:pt x="1245" y="143"/>
                    </a:lnTo>
                    <a:lnTo>
                      <a:pt x="1236" y="143"/>
                    </a:lnTo>
                    <a:lnTo>
                      <a:pt x="1230" y="142"/>
                    </a:lnTo>
                    <a:lnTo>
                      <a:pt x="1223" y="142"/>
                    </a:lnTo>
                    <a:lnTo>
                      <a:pt x="1216" y="142"/>
                    </a:lnTo>
                    <a:lnTo>
                      <a:pt x="1209" y="142"/>
                    </a:lnTo>
                    <a:lnTo>
                      <a:pt x="1202" y="141"/>
                    </a:lnTo>
                    <a:lnTo>
                      <a:pt x="1194" y="141"/>
                    </a:lnTo>
                    <a:lnTo>
                      <a:pt x="1188" y="141"/>
                    </a:lnTo>
                    <a:lnTo>
                      <a:pt x="1181" y="141"/>
                    </a:lnTo>
                    <a:lnTo>
                      <a:pt x="1174" y="140"/>
                    </a:lnTo>
                    <a:lnTo>
                      <a:pt x="1166" y="140"/>
                    </a:lnTo>
                    <a:lnTo>
                      <a:pt x="1159" y="140"/>
                    </a:lnTo>
                    <a:lnTo>
                      <a:pt x="1152" y="140"/>
                    </a:lnTo>
                    <a:lnTo>
                      <a:pt x="1146" y="140"/>
                    </a:lnTo>
                    <a:lnTo>
                      <a:pt x="1138" y="140"/>
                    </a:lnTo>
                    <a:lnTo>
                      <a:pt x="1132" y="140"/>
                    </a:lnTo>
                    <a:lnTo>
                      <a:pt x="1125" y="139"/>
                    </a:lnTo>
                    <a:lnTo>
                      <a:pt x="1116" y="139"/>
                    </a:lnTo>
                    <a:lnTo>
                      <a:pt x="1109" y="137"/>
                    </a:lnTo>
                    <a:lnTo>
                      <a:pt x="1103" y="137"/>
                    </a:lnTo>
                    <a:lnTo>
                      <a:pt x="1095" y="137"/>
                    </a:lnTo>
                    <a:lnTo>
                      <a:pt x="1088" y="137"/>
                    </a:lnTo>
                    <a:lnTo>
                      <a:pt x="1081" y="137"/>
                    </a:lnTo>
                    <a:lnTo>
                      <a:pt x="1073" y="137"/>
                    </a:lnTo>
                    <a:lnTo>
                      <a:pt x="1066" y="137"/>
                    </a:lnTo>
                    <a:lnTo>
                      <a:pt x="1059" y="137"/>
                    </a:lnTo>
                    <a:lnTo>
                      <a:pt x="1050" y="137"/>
                    </a:lnTo>
                    <a:lnTo>
                      <a:pt x="1044" y="139"/>
                    </a:lnTo>
                    <a:lnTo>
                      <a:pt x="1036" y="139"/>
                    </a:lnTo>
                    <a:lnTo>
                      <a:pt x="1028" y="140"/>
                    </a:lnTo>
                    <a:lnTo>
                      <a:pt x="1021" y="140"/>
                    </a:lnTo>
                    <a:lnTo>
                      <a:pt x="1014" y="141"/>
                    </a:lnTo>
                    <a:lnTo>
                      <a:pt x="1004" y="140"/>
                    </a:lnTo>
                    <a:lnTo>
                      <a:pt x="995" y="137"/>
                    </a:lnTo>
                    <a:lnTo>
                      <a:pt x="987" y="136"/>
                    </a:lnTo>
                    <a:lnTo>
                      <a:pt x="978" y="135"/>
                    </a:lnTo>
                    <a:lnTo>
                      <a:pt x="968" y="134"/>
                    </a:lnTo>
                    <a:lnTo>
                      <a:pt x="960" y="134"/>
                    </a:lnTo>
                    <a:lnTo>
                      <a:pt x="953" y="133"/>
                    </a:lnTo>
                    <a:lnTo>
                      <a:pt x="944" y="133"/>
                    </a:lnTo>
                    <a:lnTo>
                      <a:pt x="935" y="131"/>
                    </a:lnTo>
                    <a:lnTo>
                      <a:pt x="926" y="131"/>
                    </a:lnTo>
                    <a:lnTo>
                      <a:pt x="917" y="131"/>
                    </a:lnTo>
                    <a:lnTo>
                      <a:pt x="909" y="131"/>
                    </a:lnTo>
                    <a:lnTo>
                      <a:pt x="901" y="131"/>
                    </a:lnTo>
                    <a:lnTo>
                      <a:pt x="893" y="131"/>
                    </a:lnTo>
                    <a:lnTo>
                      <a:pt x="884" y="131"/>
                    </a:lnTo>
                    <a:lnTo>
                      <a:pt x="877" y="131"/>
                    </a:lnTo>
                    <a:lnTo>
                      <a:pt x="867" y="131"/>
                    </a:lnTo>
                    <a:lnTo>
                      <a:pt x="860" y="131"/>
                    </a:lnTo>
                    <a:lnTo>
                      <a:pt x="850" y="133"/>
                    </a:lnTo>
                    <a:lnTo>
                      <a:pt x="843" y="134"/>
                    </a:lnTo>
                    <a:lnTo>
                      <a:pt x="834" y="134"/>
                    </a:lnTo>
                    <a:lnTo>
                      <a:pt x="825" y="134"/>
                    </a:lnTo>
                    <a:lnTo>
                      <a:pt x="818" y="135"/>
                    </a:lnTo>
                    <a:lnTo>
                      <a:pt x="810" y="135"/>
                    </a:lnTo>
                    <a:lnTo>
                      <a:pt x="801" y="135"/>
                    </a:lnTo>
                    <a:lnTo>
                      <a:pt x="794" y="136"/>
                    </a:lnTo>
                    <a:lnTo>
                      <a:pt x="785" y="136"/>
                    </a:lnTo>
                    <a:lnTo>
                      <a:pt x="778" y="137"/>
                    </a:lnTo>
                    <a:lnTo>
                      <a:pt x="769" y="139"/>
                    </a:lnTo>
                    <a:lnTo>
                      <a:pt x="762" y="140"/>
                    </a:lnTo>
                    <a:lnTo>
                      <a:pt x="753" y="140"/>
                    </a:lnTo>
                    <a:lnTo>
                      <a:pt x="746" y="141"/>
                    </a:lnTo>
                    <a:lnTo>
                      <a:pt x="737" y="141"/>
                    </a:lnTo>
                    <a:lnTo>
                      <a:pt x="729" y="142"/>
                    </a:lnTo>
                    <a:lnTo>
                      <a:pt x="722" y="142"/>
                    </a:lnTo>
                    <a:lnTo>
                      <a:pt x="713" y="142"/>
                    </a:lnTo>
                    <a:lnTo>
                      <a:pt x="704" y="142"/>
                    </a:lnTo>
                    <a:lnTo>
                      <a:pt x="697" y="143"/>
                    </a:lnTo>
                    <a:lnTo>
                      <a:pt x="690" y="143"/>
                    </a:lnTo>
                    <a:lnTo>
                      <a:pt x="681" y="145"/>
                    </a:lnTo>
                    <a:lnTo>
                      <a:pt x="674" y="145"/>
                    </a:lnTo>
                    <a:lnTo>
                      <a:pt x="665" y="145"/>
                    </a:lnTo>
                    <a:lnTo>
                      <a:pt x="657" y="145"/>
                    </a:lnTo>
                    <a:lnTo>
                      <a:pt x="649" y="145"/>
                    </a:lnTo>
                    <a:lnTo>
                      <a:pt x="642" y="145"/>
                    </a:lnTo>
                    <a:lnTo>
                      <a:pt x="634" y="145"/>
                    </a:lnTo>
                    <a:lnTo>
                      <a:pt x="626" y="145"/>
                    </a:lnTo>
                    <a:lnTo>
                      <a:pt x="619" y="145"/>
                    </a:lnTo>
                    <a:lnTo>
                      <a:pt x="610" y="143"/>
                    </a:lnTo>
                    <a:lnTo>
                      <a:pt x="602" y="142"/>
                    </a:lnTo>
                    <a:lnTo>
                      <a:pt x="593" y="142"/>
                    </a:lnTo>
                    <a:lnTo>
                      <a:pt x="586" y="141"/>
                    </a:lnTo>
                    <a:lnTo>
                      <a:pt x="579" y="140"/>
                    </a:lnTo>
                    <a:lnTo>
                      <a:pt x="571" y="139"/>
                    </a:lnTo>
                    <a:lnTo>
                      <a:pt x="563" y="137"/>
                    </a:lnTo>
                    <a:lnTo>
                      <a:pt x="555" y="136"/>
                    </a:lnTo>
                    <a:lnTo>
                      <a:pt x="547" y="135"/>
                    </a:lnTo>
                    <a:lnTo>
                      <a:pt x="538" y="133"/>
                    </a:lnTo>
                    <a:lnTo>
                      <a:pt x="531" y="130"/>
                    </a:lnTo>
                    <a:lnTo>
                      <a:pt x="524" y="129"/>
                    </a:lnTo>
                    <a:lnTo>
                      <a:pt x="515" y="127"/>
                    </a:lnTo>
                    <a:lnTo>
                      <a:pt x="508" y="124"/>
                    </a:lnTo>
                    <a:lnTo>
                      <a:pt x="500" y="122"/>
                    </a:lnTo>
                    <a:lnTo>
                      <a:pt x="492" y="120"/>
                    </a:lnTo>
                    <a:lnTo>
                      <a:pt x="488" y="114"/>
                    </a:lnTo>
                    <a:lnTo>
                      <a:pt x="484" y="108"/>
                    </a:lnTo>
                    <a:lnTo>
                      <a:pt x="482" y="102"/>
                    </a:lnTo>
                    <a:lnTo>
                      <a:pt x="478" y="97"/>
                    </a:lnTo>
                    <a:lnTo>
                      <a:pt x="476" y="92"/>
                    </a:lnTo>
                    <a:lnTo>
                      <a:pt x="472" y="88"/>
                    </a:lnTo>
                    <a:lnTo>
                      <a:pt x="470" y="84"/>
                    </a:lnTo>
                    <a:lnTo>
                      <a:pt x="467" y="79"/>
                    </a:lnTo>
                    <a:lnTo>
                      <a:pt x="464" y="76"/>
                    </a:lnTo>
                    <a:lnTo>
                      <a:pt x="461" y="72"/>
                    </a:lnTo>
                    <a:lnTo>
                      <a:pt x="459" y="69"/>
                    </a:lnTo>
                    <a:lnTo>
                      <a:pt x="455" y="66"/>
                    </a:lnTo>
                    <a:lnTo>
                      <a:pt x="449" y="60"/>
                    </a:lnTo>
                    <a:lnTo>
                      <a:pt x="443" y="57"/>
                    </a:lnTo>
                    <a:lnTo>
                      <a:pt x="436" y="54"/>
                    </a:lnTo>
                    <a:lnTo>
                      <a:pt x="429" y="52"/>
                    </a:lnTo>
                    <a:lnTo>
                      <a:pt x="425" y="51"/>
                    </a:lnTo>
                    <a:lnTo>
                      <a:pt x="420" y="51"/>
                    </a:lnTo>
                    <a:lnTo>
                      <a:pt x="416" y="51"/>
                    </a:lnTo>
                    <a:lnTo>
                      <a:pt x="412" y="51"/>
                    </a:lnTo>
                    <a:lnTo>
                      <a:pt x="406" y="51"/>
                    </a:lnTo>
                    <a:lnTo>
                      <a:pt x="401" y="51"/>
                    </a:lnTo>
                    <a:lnTo>
                      <a:pt x="395" y="52"/>
                    </a:lnTo>
                    <a:lnTo>
                      <a:pt x="390" y="53"/>
                    </a:lnTo>
                    <a:lnTo>
                      <a:pt x="384" y="54"/>
                    </a:lnTo>
                    <a:lnTo>
                      <a:pt x="378" y="56"/>
                    </a:lnTo>
                    <a:lnTo>
                      <a:pt x="371" y="58"/>
                    </a:lnTo>
                    <a:lnTo>
                      <a:pt x="365" y="60"/>
                    </a:lnTo>
                    <a:lnTo>
                      <a:pt x="360" y="57"/>
                    </a:lnTo>
                    <a:lnTo>
                      <a:pt x="357" y="52"/>
                    </a:lnTo>
                    <a:lnTo>
                      <a:pt x="352" y="50"/>
                    </a:lnTo>
                    <a:lnTo>
                      <a:pt x="349" y="46"/>
                    </a:lnTo>
                    <a:lnTo>
                      <a:pt x="345" y="42"/>
                    </a:lnTo>
                    <a:lnTo>
                      <a:pt x="341" y="40"/>
                    </a:lnTo>
                    <a:lnTo>
                      <a:pt x="338" y="38"/>
                    </a:lnTo>
                    <a:lnTo>
                      <a:pt x="334" y="35"/>
                    </a:lnTo>
                    <a:lnTo>
                      <a:pt x="330" y="33"/>
                    </a:lnTo>
                    <a:lnTo>
                      <a:pt x="326" y="32"/>
                    </a:lnTo>
                    <a:lnTo>
                      <a:pt x="322" y="29"/>
                    </a:lnTo>
                    <a:lnTo>
                      <a:pt x="318" y="27"/>
                    </a:lnTo>
                    <a:lnTo>
                      <a:pt x="313" y="26"/>
                    </a:lnTo>
                    <a:lnTo>
                      <a:pt x="310" y="23"/>
                    </a:lnTo>
                    <a:lnTo>
                      <a:pt x="306" y="22"/>
                    </a:lnTo>
                    <a:lnTo>
                      <a:pt x="302" y="22"/>
                    </a:lnTo>
                    <a:lnTo>
                      <a:pt x="297" y="20"/>
                    </a:lnTo>
                    <a:lnTo>
                      <a:pt x="294" y="20"/>
                    </a:lnTo>
                    <a:lnTo>
                      <a:pt x="289" y="18"/>
                    </a:lnTo>
                    <a:lnTo>
                      <a:pt x="284" y="18"/>
                    </a:lnTo>
                    <a:lnTo>
                      <a:pt x="280" y="16"/>
                    </a:lnTo>
                    <a:lnTo>
                      <a:pt x="275" y="16"/>
                    </a:lnTo>
                    <a:lnTo>
                      <a:pt x="271" y="15"/>
                    </a:lnTo>
                    <a:lnTo>
                      <a:pt x="267" y="15"/>
                    </a:lnTo>
                    <a:lnTo>
                      <a:pt x="262" y="15"/>
                    </a:lnTo>
                    <a:lnTo>
                      <a:pt x="257" y="14"/>
                    </a:lnTo>
                    <a:lnTo>
                      <a:pt x="252" y="14"/>
                    </a:lnTo>
                    <a:lnTo>
                      <a:pt x="249" y="14"/>
                    </a:lnTo>
                    <a:lnTo>
                      <a:pt x="244" y="14"/>
                    </a:lnTo>
                    <a:lnTo>
                      <a:pt x="240" y="14"/>
                    </a:lnTo>
                    <a:lnTo>
                      <a:pt x="235" y="14"/>
                    </a:lnTo>
                    <a:lnTo>
                      <a:pt x="230" y="14"/>
                    </a:lnTo>
                    <a:lnTo>
                      <a:pt x="225" y="14"/>
                    </a:lnTo>
                    <a:lnTo>
                      <a:pt x="220" y="14"/>
                    </a:lnTo>
                    <a:lnTo>
                      <a:pt x="216" y="14"/>
                    </a:lnTo>
                    <a:lnTo>
                      <a:pt x="211" y="14"/>
                    </a:lnTo>
                    <a:lnTo>
                      <a:pt x="206" y="14"/>
                    </a:lnTo>
                    <a:lnTo>
                      <a:pt x="201" y="14"/>
                    </a:lnTo>
                    <a:lnTo>
                      <a:pt x="196" y="14"/>
                    </a:lnTo>
                    <a:lnTo>
                      <a:pt x="192" y="14"/>
                    </a:lnTo>
                    <a:lnTo>
                      <a:pt x="186" y="14"/>
                    </a:lnTo>
                    <a:lnTo>
                      <a:pt x="183" y="14"/>
                    </a:lnTo>
                    <a:lnTo>
                      <a:pt x="176" y="14"/>
                    </a:lnTo>
                    <a:lnTo>
                      <a:pt x="173" y="14"/>
                    </a:lnTo>
                    <a:lnTo>
                      <a:pt x="168" y="14"/>
                    </a:lnTo>
                    <a:lnTo>
                      <a:pt x="163" y="14"/>
                    </a:lnTo>
                    <a:lnTo>
                      <a:pt x="158" y="14"/>
                    </a:lnTo>
                    <a:lnTo>
                      <a:pt x="153" y="14"/>
                    </a:lnTo>
                    <a:lnTo>
                      <a:pt x="148" y="14"/>
                    </a:lnTo>
                    <a:lnTo>
                      <a:pt x="143" y="13"/>
                    </a:lnTo>
                    <a:lnTo>
                      <a:pt x="139" y="12"/>
                    </a:lnTo>
                    <a:lnTo>
                      <a:pt x="134" y="12"/>
                    </a:lnTo>
                    <a:lnTo>
                      <a:pt x="129" y="12"/>
                    </a:lnTo>
                    <a:lnTo>
                      <a:pt x="125" y="10"/>
                    </a:lnTo>
                    <a:lnTo>
                      <a:pt x="119" y="10"/>
                    </a:lnTo>
                    <a:lnTo>
                      <a:pt x="115" y="10"/>
                    </a:lnTo>
                    <a:lnTo>
                      <a:pt x="109" y="9"/>
                    </a:lnTo>
                    <a:lnTo>
                      <a:pt x="104" y="8"/>
                    </a:lnTo>
                    <a:lnTo>
                      <a:pt x="99" y="6"/>
                    </a:lnTo>
                    <a:lnTo>
                      <a:pt x="96" y="6"/>
                    </a:lnTo>
                    <a:lnTo>
                      <a:pt x="91" y="4"/>
                    </a:lnTo>
                    <a:lnTo>
                      <a:pt x="86" y="3"/>
                    </a:lnTo>
                    <a:lnTo>
                      <a:pt x="81" y="2"/>
                    </a:lnTo>
                    <a:lnTo>
                      <a:pt x="77" y="0"/>
                    </a:lnTo>
                    <a:lnTo>
                      <a:pt x="76" y="4"/>
                    </a:lnTo>
                    <a:lnTo>
                      <a:pt x="76" y="9"/>
                    </a:lnTo>
                    <a:lnTo>
                      <a:pt x="76" y="13"/>
                    </a:lnTo>
                    <a:lnTo>
                      <a:pt x="77" y="16"/>
                    </a:lnTo>
                    <a:lnTo>
                      <a:pt x="79" y="22"/>
                    </a:lnTo>
                    <a:lnTo>
                      <a:pt x="84" y="29"/>
                    </a:lnTo>
                    <a:lnTo>
                      <a:pt x="86" y="34"/>
                    </a:lnTo>
                    <a:lnTo>
                      <a:pt x="92" y="41"/>
                    </a:lnTo>
                    <a:lnTo>
                      <a:pt x="95" y="45"/>
                    </a:lnTo>
                    <a:lnTo>
                      <a:pt x="98" y="48"/>
                    </a:lnTo>
                    <a:lnTo>
                      <a:pt x="101" y="52"/>
                    </a:lnTo>
                    <a:lnTo>
                      <a:pt x="104" y="57"/>
                    </a:lnTo>
                    <a:lnTo>
                      <a:pt x="104" y="58"/>
                    </a:lnTo>
                    <a:lnTo>
                      <a:pt x="104" y="60"/>
                    </a:lnTo>
                    <a:lnTo>
                      <a:pt x="99" y="59"/>
                    </a:lnTo>
                    <a:lnTo>
                      <a:pt x="96" y="58"/>
                    </a:lnTo>
                    <a:lnTo>
                      <a:pt x="91" y="58"/>
                    </a:lnTo>
                    <a:lnTo>
                      <a:pt x="87" y="58"/>
                    </a:lnTo>
                    <a:lnTo>
                      <a:pt x="80" y="57"/>
                    </a:lnTo>
                    <a:lnTo>
                      <a:pt x="74" y="57"/>
                    </a:lnTo>
                    <a:lnTo>
                      <a:pt x="68" y="56"/>
                    </a:lnTo>
                    <a:lnTo>
                      <a:pt x="63" y="56"/>
                    </a:lnTo>
                    <a:lnTo>
                      <a:pt x="57" y="56"/>
                    </a:lnTo>
                    <a:lnTo>
                      <a:pt x="52" y="56"/>
                    </a:lnTo>
                    <a:lnTo>
                      <a:pt x="47" y="54"/>
                    </a:lnTo>
                    <a:lnTo>
                      <a:pt x="42" y="54"/>
                    </a:lnTo>
                    <a:lnTo>
                      <a:pt x="36" y="53"/>
                    </a:lnTo>
                    <a:lnTo>
                      <a:pt x="31" y="52"/>
                    </a:lnTo>
                    <a:lnTo>
                      <a:pt x="24" y="51"/>
                    </a:lnTo>
                    <a:lnTo>
                      <a:pt x="18" y="50"/>
                    </a:lnTo>
                    <a:lnTo>
                      <a:pt x="13" y="50"/>
                    </a:lnTo>
                    <a:lnTo>
                      <a:pt x="9" y="48"/>
                    </a:lnTo>
                    <a:lnTo>
                      <a:pt x="5" y="48"/>
                    </a:lnTo>
                    <a:lnTo>
                      <a:pt x="0" y="48"/>
                    </a:lnTo>
                    <a:lnTo>
                      <a:pt x="3" y="52"/>
                    </a:lnTo>
                    <a:lnTo>
                      <a:pt x="5" y="57"/>
                    </a:lnTo>
                    <a:lnTo>
                      <a:pt x="7" y="61"/>
                    </a:lnTo>
                    <a:lnTo>
                      <a:pt x="9" y="66"/>
                    </a:lnTo>
                    <a:lnTo>
                      <a:pt x="11" y="70"/>
                    </a:lnTo>
                    <a:lnTo>
                      <a:pt x="14" y="73"/>
                    </a:lnTo>
                    <a:lnTo>
                      <a:pt x="15" y="78"/>
                    </a:lnTo>
                    <a:lnTo>
                      <a:pt x="19" y="82"/>
                    </a:lnTo>
                    <a:lnTo>
                      <a:pt x="22" y="88"/>
                    </a:lnTo>
                    <a:lnTo>
                      <a:pt x="27" y="95"/>
                    </a:lnTo>
                    <a:lnTo>
                      <a:pt x="33" y="99"/>
                    </a:lnTo>
                    <a:lnTo>
                      <a:pt x="40" y="105"/>
                    </a:lnTo>
                    <a:lnTo>
                      <a:pt x="46" y="109"/>
                    </a:lnTo>
                    <a:lnTo>
                      <a:pt x="53" y="114"/>
                    </a:lnTo>
                    <a:lnTo>
                      <a:pt x="57" y="115"/>
                    </a:lnTo>
                    <a:lnTo>
                      <a:pt x="60" y="117"/>
                    </a:lnTo>
                    <a:lnTo>
                      <a:pt x="65" y="118"/>
                    </a:lnTo>
                    <a:lnTo>
                      <a:pt x="69" y="120"/>
                    </a:lnTo>
                    <a:lnTo>
                      <a:pt x="74" y="121"/>
                    </a:lnTo>
                    <a:lnTo>
                      <a:pt x="77" y="122"/>
                    </a:lnTo>
                    <a:lnTo>
                      <a:pt x="82" y="123"/>
                    </a:lnTo>
                    <a:lnTo>
                      <a:pt x="87" y="124"/>
                    </a:lnTo>
                    <a:lnTo>
                      <a:pt x="92" y="124"/>
                    </a:lnTo>
                    <a:lnTo>
                      <a:pt x="97" y="126"/>
                    </a:lnTo>
                    <a:lnTo>
                      <a:pt x="103" y="127"/>
                    </a:lnTo>
                    <a:lnTo>
                      <a:pt x="109" y="128"/>
                    </a:lnTo>
                    <a:lnTo>
                      <a:pt x="110" y="133"/>
                    </a:lnTo>
                    <a:lnTo>
                      <a:pt x="110" y="137"/>
                    </a:lnTo>
                    <a:lnTo>
                      <a:pt x="110" y="143"/>
                    </a:lnTo>
                    <a:lnTo>
                      <a:pt x="110" y="149"/>
                    </a:lnTo>
                    <a:lnTo>
                      <a:pt x="109" y="154"/>
                    </a:lnTo>
                    <a:lnTo>
                      <a:pt x="108" y="160"/>
                    </a:lnTo>
                    <a:lnTo>
                      <a:pt x="106" y="166"/>
                    </a:lnTo>
                    <a:lnTo>
                      <a:pt x="104" y="172"/>
                    </a:lnTo>
                    <a:lnTo>
                      <a:pt x="101" y="178"/>
                    </a:lnTo>
                    <a:lnTo>
                      <a:pt x="98" y="184"/>
                    </a:lnTo>
                    <a:lnTo>
                      <a:pt x="96" y="190"/>
                    </a:lnTo>
                    <a:lnTo>
                      <a:pt x="92" y="196"/>
                    </a:lnTo>
                    <a:lnTo>
                      <a:pt x="88" y="202"/>
                    </a:lnTo>
                    <a:lnTo>
                      <a:pt x="85" y="207"/>
                    </a:lnTo>
                    <a:lnTo>
                      <a:pt x="80" y="213"/>
                    </a:lnTo>
                    <a:lnTo>
                      <a:pt x="77" y="221"/>
                    </a:lnTo>
                    <a:lnTo>
                      <a:pt x="71" y="226"/>
                    </a:lnTo>
                    <a:lnTo>
                      <a:pt x="66" y="232"/>
                    </a:lnTo>
                    <a:lnTo>
                      <a:pt x="62" y="238"/>
                    </a:lnTo>
                    <a:lnTo>
                      <a:pt x="57" y="244"/>
                    </a:lnTo>
                    <a:lnTo>
                      <a:pt x="52" y="250"/>
                    </a:lnTo>
                    <a:lnTo>
                      <a:pt x="48" y="256"/>
                    </a:lnTo>
                    <a:lnTo>
                      <a:pt x="42" y="262"/>
                    </a:lnTo>
                    <a:lnTo>
                      <a:pt x="38" y="269"/>
                    </a:lnTo>
                    <a:lnTo>
                      <a:pt x="32" y="275"/>
                    </a:lnTo>
                    <a:lnTo>
                      <a:pt x="27" y="281"/>
                    </a:lnTo>
                    <a:lnTo>
                      <a:pt x="24" y="287"/>
                    </a:lnTo>
                    <a:lnTo>
                      <a:pt x="19" y="294"/>
                    </a:lnTo>
                    <a:lnTo>
                      <a:pt x="15" y="300"/>
                    </a:lnTo>
                    <a:lnTo>
                      <a:pt x="11" y="306"/>
                    </a:lnTo>
                    <a:lnTo>
                      <a:pt x="7" y="313"/>
                    </a:lnTo>
                    <a:lnTo>
                      <a:pt x="3" y="319"/>
                    </a:lnTo>
                    <a:lnTo>
                      <a:pt x="3" y="326"/>
                    </a:lnTo>
                    <a:lnTo>
                      <a:pt x="4" y="333"/>
                    </a:lnTo>
                    <a:lnTo>
                      <a:pt x="5" y="339"/>
                    </a:lnTo>
                    <a:lnTo>
                      <a:pt x="7" y="346"/>
                    </a:lnTo>
                    <a:lnTo>
                      <a:pt x="7" y="351"/>
                    </a:lnTo>
                    <a:lnTo>
                      <a:pt x="9" y="357"/>
                    </a:lnTo>
                    <a:lnTo>
                      <a:pt x="11" y="361"/>
                    </a:lnTo>
                    <a:lnTo>
                      <a:pt x="13" y="366"/>
                    </a:lnTo>
                    <a:lnTo>
                      <a:pt x="15" y="370"/>
                    </a:lnTo>
                    <a:lnTo>
                      <a:pt x="18" y="374"/>
                    </a:lnTo>
                    <a:lnTo>
                      <a:pt x="19" y="377"/>
                    </a:lnTo>
                    <a:lnTo>
                      <a:pt x="22" y="381"/>
                    </a:lnTo>
                    <a:lnTo>
                      <a:pt x="27" y="387"/>
                    </a:lnTo>
                    <a:lnTo>
                      <a:pt x="36" y="391"/>
                    </a:lnTo>
                    <a:lnTo>
                      <a:pt x="38" y="393"/>
                    </a:lnTo>
                    <a:lnTo>
                      <a:pt x="42" y="394"/>
                    </a:lnTo>
                    <a:lnTo>
                      <a:pt x="46" y="395"/>
                    </a:lnTo>
                    <a:lnTo>
                      <a:pt x="49" y="397"/>
                    </a:lnTo>
                    <a:lnTo>
                      <a:pt x="54" y="397"/>
                    </a:lnTo>
                    <a:lnTo>
                      <a:pt x="58" y="399"/>
                    </a:lnTo>
                    <a:lnTo>
                      <a:pt x="62" y="399"/>
                    </a:lnTo>
                    <a:lnTo>
                      <a:pt x="66" y="400"/>
                    </a:lnTo>
                    <a:lnTo>
                      <a:pt x="71" y="399"/>
                    </a:lnTo>
                    <a:lnTo>
                      <a:pt x="75" y="399"/>
                    </a:lnTo>
                    <a:lnTo>
                      <a:pt x="80" y="399"/>
                    </a:lnTo>
                    <a:lnTo>
                      <a:pt x="85" y="399"/>
                    </a:lnTo>
                    <a:lnTo>
                      <a:pt x="90" y="399"/>
                    </a:lnTo>
                    <a:lnTo>
                      <a:pt x="96" y="397"/>
                    </a:lnTo>
                    <a:lnTo>
                      <a:pt x="99" y="397"/>
                    </a:lnTo>
                    <a:lnTo>
                      <a:pt x="106" y="397"/>
                    </a:lnTo>
                    <a:lnTo>
                      <a:pt x="110" y="395"/>
                    </a:lnTo>
                    <a:lnTo>
                      <a:pt x="117" y="394"/>
                    </a:lnTo>
                    <a:lnTo>
                      <a:pt x="121" y="393"/>
                    </a:lnTo>
                    <a:lnTo>
                      <a:pt x="126" y="393"/>
                    </a:lnTo>
                    <a:lnTo>
                      <a:pt x="131" y="391"/>
                    </a:lnTo>
                    <a:lnTo>
                      <a:pt x="137" y="390"/>
                    </a:lnTo>
                    <a:lnTo>
                      <a:pt x="141" y="389"/>
                    </a:lnTo>
                    <a:lnTo>
                      <a:pt x="147" y="388"/>
                    </a:lnTo>
                    <a:lnTo>
                      <a:pt x="152" y="387"/>
                    </a:lnTo>
                    <a:lnTo>
                      <a:pt x="158" y="385"/>
                    </a:lnTo>
                    <a:lnTo>
                      <a:pt x="163" y="383"/>
                    </a:lnTo>
                    <a:lnTo>
                      <a:pt x="169" y="383"/>
                    </a:lnTo>
                    <a:lnTo>
                      <a:pt x="174" y="382"/>
                    </a:lnTo>
                    <a:lnTo>
                      <a:pt x="180" y="381"/>
                    </a:lnTo>
                    <a:lnTo>
                      <a:pt x="185" y="380"/>
                    </a:lnTo>
                    <a:lnTo>
                      <a:pt x="191" y="380"/>
                    </a:lnTo>
                    <a:lnTo>
                      <a:pt x="196" y="378"/>
                    </a:lnTo>
                    <a:lnTo>
                      <a:pt x="201" y="377"/>
                    </a:lnTo>
                    <a:lnTo>
                      <a:pt x="206" y="376"/>
                    </a:lnTo>
                    <a:lnTo>
                      <a:pt x="212" y="376"/>
                    </a:lnTo>
                    <a:lnTo>
                      <a:pt x="217" y="376"/>
                    </a:lnTo>
                    <a:lnTo>
                      <a:pt x="222" y="376"/>
                    </a:lnTo>
                    <a:lnTo>
                      <a:pt x="227" y="376"/>
                    </a:lnTo>
                    <a:lnTo>
                      <a:pt x="233" y="376"/>
                    </a:lnTo>
                    <a:lnTo>
                      <a:pt x="236" y="376"/>
                    </a:lnTo>
                    <a:lnTo>
                      <a:pt x="241" y="376"/>
                    </a:lnTo>
                    <a:lnTo>
                      <a:pt x="246" y="376"/>
                    </a:lnTo>
                    <a:lnTo>
                      <a:pt x="251" y="377"/>
                    </a:lnTo>
                    <a:lnTo>
                      <a:pt x="255" y="378"/>
                    </a:lnTo>
                    <a:lnTo>
                      <a:pt x="260" y="380"/>
                    </a:lnTo>
                    <a:lnTo>
                      <a:pt x="263" y="381"/>
                    </a:lnTo>
                    <a:lnTo>
                      <a:pt x="268" y="383"/>
                    </a:lnTo>
                    <a:lnTo>
                      <a:pt x="274" y="388"/>
                    </a:lnTo>
                    <a:lnTo>
                      <a:pt x="282" y="393"/>
                    </a:lnTo>
                    <a:lnTo>
                      <a:pt x="288" y="397"/>
                    </a:lnTo>
                    <a:lnTo>
                      <a:pt x="294" y="403"/>
                    </a:lnTo>
                    <a:lnTo>
                      <a:pt x="300" y="407"/>
                    </a:lnTo>
                    <a:lnTo>
                      <a:pt x="306" y="413"/>
                    </a:lnTo>
                    <a:lnTo>
                      <a:pt x="312" y="418"/>
                    </a:lnTo>
                    <a:lnTo>
                      <a:pt x="318" y="423"/>
                    </a:lnTo>
                    <a:lnTo>
                      <a:pt x="323" y="429"/>
                    </a:lnTo>
                    <a:lnTo>
                      <a:pt x="329" y="434"/>
                    </a:lnTo>
                    <a:lnTo>
                      <a:pt x="334" y="440"/>
                    </a:lnTo>
                    <a:lnTo>
                      <a:pt x="340" y="446"/>
                    </a:lnTo>
                    <a:lnTo>
                      <a:pt x="345" y="451"/>
                    </a:lnTo>
                    <a:lnTo>
                      <a:pt x="351" y="457"/>
                    </a:lnTo>
                    <a:lnTo>
                      <a:pt x="356" y="461"/>
                    </a:lnTo>
                    <a:lnTo>
                      <a:pt x="361" y="467"/>
                    </a:lnTo>
                    <a:lnTo>
                      <a:pt x="366" y="473"/>
                    </a:lnTo>
                    <a:lnTo>
                      <a:pt x="371" y="478"/>
                    </a:lnTo>
                    <a:lnTo>
                      <a:pt x="376" y="484"/>
                    </a:lnTo>
                    <a:lnTo>
                      <a:pt x="381" y="490"/>
                    </a:lnTo>
                    <a:lnTo>
                      <a:pt x="384" y="496"/>
                    </a:lnTo>
                    <a:lnTo>
                      <a:pt x="389" y="502"/>
                    </a:lnTo>
                    <a:lnTo>
                      <a:pt x="393" y="508"/>
                    </a:lnTo>
                    <a:lnTo>
                      <a:pt x="398" y="514"/>
                    </a:lnTo>
                    <a:lnTo>
                      <a:pt x="401" y="518"/>
                    </a:lnTo>
                    <a:lnTo>
                      <a:pt x="406" y="524"/>
                    </a:lnTo>
                    <a:lnTo>
                      <a:pt x="410" y="530"/>
                    </a:lnTo>
                    <a:lnTo>
                      <a:pt x="414" y="536"/>
                    </a:lnTo>
                    <a:lnTo>
                      <a:pt x="417" y="542"/>
                    </a:lnTo>
                    <a:lnTo>
                      <a:pt x="421" y="548"/>
                    </a:lnTo>
                    <a:lnTo>
                      <a:pt x="426" y="554"/>
                    </a:lnTo>
                    <a:lnTo>
                      <a:pt x="429" y="561"/>
                    </a:lnTo>
                    <a:lnTo>
                      <a:pt x="433" y="567"/>
                    </a:lnTo>
                    <a:lnTo>
                      <a:pt x="437" y="573"/>
                    </a:lnTo>
                    <a:lnTo>
                      <a:pt x="440" y="579"/>
                    </a:lnTo>
                    <a:lnTo>
                      <a:pt x="443" y="585"/>
                    </a:lnTo>
                    <a:lnTo>
                      <a:pt x="447" y="591"/>
                    </a:lnTo>
                    <a:lnTo>
                      <a:pt x="450" y="598"/>
                    </a:lnTo>
                    <a:lnTo>
                      <a:pt x="454" y="604"/>
                    </a:lnTo>
                    <a:lnTo>
                      <a:pt x="458" y="610"/>
                    </a:lnTo>
                    <a:lnTo>
                      <a:pt x="460" y="616"/>
                    </a:lnTo>
                    <a:lnTo>
                      <a:pt x="465" y="622"/>
                    </a:lnTo>
                    <a:lnTo>
                      <a:pt x="467" y="629"/>
                    </a:lnTo>
                    <a:lnTo>
                      <a:pt x="471" y="635"/>
                    </a:lnTo>
                    <a:lnTo>
                      <a:pt x="473" y="641"/>
                    </a:lnTo>
                    <a:lnTo>
                      <a:pt x="478" y="648"/>
                    </a:lnTo>
                    <a:lnTo>
                      <a:pt x="481" y="655"/>
                    </a:lnTo>
                    <a:lnTo>
                      <a:pt x="484" y="661"/>
                    </a:lnTo>
                    <a:lnTo>
                      <a:pt x="488" y="667"/>
                    </a:lnTo>
                    <a:lnTo>
                      <a:pt x="491" y="674"/>
                    </a:lnTo>
                    <a:lnTo>
                      <a:pt x="494" y="680"/>
                    </a:lnTo>
                    <a:lnTo>
                      <a:pt x="498" y="687"/>
                    </a:lnTo>
                    <a:lnTo>
                      <a:pt x="502" y="693"/>
                    </a:lnTo>
                    <a:lnTo>
                      <a:pt x="504" y="699"/>
                    </a:lnTo>
                    <a:lnTo>
                      <a:pt x="508" y="706"/>
                    </a:lnTo>
                    <a:lnTo>
                      <a:pt x="513" y="713"/>
                    </a:lnTo>
                    <a:lnTo>
                      <a:pt x="515" y="719"/>
                    </a:lnTo>
                    <a:lnTo>
                      <a:pt x="519" y="726"/>
                    </a:lnTo>
                    <a:lnTo>
                      <a:pt x="521" y="733"/>
                    </a:lnTo>
                    <a:lnTo>
                      <a:pt x="526" y="740"/>
                    </a:lnTo>
                    <a:lnTo>
                      <a:pt x="530" y="748"/>
                    </a:lnTo>
                    <a:lnTo>
                      <a:pt x="532" y="755"/>
                    </a:lnTo>
                    <a:lnTo>
                      <a:pt x="537" y="761"/>
                    </a:lnTo>
                    <a:lnTo>
                      <a:pt x="541" y="769"/>
                    </a:lnTo>
                    <a:lnTo>
                      <a:pt x="536" y="770"/>
                    </a:lnTo>
                    <a:lnTo>
                      <a:pt x="532" y="775"/>
                    </a:lnTo>
                    <a:lnTo>
                      <a:pt x="530" y="778"/>
                    </a:lnTo>
                    <a:lnTo>
                      <a:pt x="530" y="784"/>
                    </a:lnTo>
                    <a:lnTo>
                      <a:pt x="528" y="789"/>
                    </a:lnTo>
                    <a:lnTo>
                      <a:pt x="530" y="796"/>
                    </a:lnTo>
                    <a:lnTo>
                      <a:pt x="530" y="800"/>
                    </a:lnTo>
                    <a:lnTo>
                      <a:pt x="531" y="802"/>
                    </a:lnTo>
                    <a:lnTo>
                      <a:pt x="532" y="807"/>
                    </a:lnTo>
                    <a:lnTo>
                      <a:pt x="535" y="810"/>
                    </a:lnTo>
                    <a:lnTo>
                      <a:pt x="537" y="818"/>
                    </a:lnTo>
                    <a:lnTo>
                      <a:pt x="539" y="825"/>
                    </a:lnTo>
                    <a:lnTo>
                      <a:pt x="543" y="831"/>
                    </a:lnTo>
                    <a:lnTo>
                      <a:pt x="548" y="839"/>
                    </a:lnTo>
                    <a:lnTo>
                      <a:pt x="550" y="845"/>
                    </a:lnTo>
                    <a:lnTo>
                      <a:pt x="554" y="851"/>
                    </a:lnTo>
                    <a:lnTo>
                      <a:pt x="558" y="857"/>
                    </a:lnTo>
                    <a:lnTo>
                      <a:pt x="561" y="861"/>
                    </a:lnTo>
                    <a:lnTo>
                      <a:pt x="563" y="859"/>
                    </a:lnTo>
                    <a:lnTo>
                      <a:pt x="560" y="854"/>
                    </a:lnTo>
                    <a:lnTo>
                      <a:pt x="559" y="850"/>
                    </a:lnTo>
                    <a:lnTo>
                      <a:pt x="558" y="845"/>
                    </a:lnTo>
                    <a:lnTo>
                      <a:pt x="557" y="840"/>
                    </a:lnTo>
                    <a:lnTo>
                      <a:pt x="555" y="835"/>
                    </a:lnTo>
                    <a:lnTo>
                      <a:pt x="554" y="831"/>
                    </a:lnTo>
                    <a:lnTo>
                      <a:pt x="553" y="826"/>
                    </a:lnTo>
                    <a:lnTo>
                      <a:pt x="552" y="822"/>
                    </a:lnTo>
                    <a:lnTo>
                      <a:pt x="550" y="816"/>
                    </a:lnTo>
                    <a:lnTo>
                      <a:pt x="549" y="812"/>
                    </a:lnTo>
                    <a:lnTo>
                      <a:pt x="548" y="807"/>
                    </a:lnTo>
                    <a:lnTo>
                      <a:pt x="548" y="802"/>
                    </a:lnTo>
                    <a:lnTo>
                      <a:pt x="546" y="799"/>
                    </a:lnTo>
                    <a:lnTo>
                      <a:pt x="544" y="794"/>
                    </a:lnTo>
                    <a:lnTo>
                      <a:pt x="543" y="789"/>
                    </a:lnTo>
                    <a:lnTo>
                      <a:pt x="543" y="784"/>
                    </a:lnTo>
                    <a:lnTo>
                      <a:pt x="547" y="783"/>
                    </a:lnTo>
                    <a:lnTo>
                      <a:pt x="552" y="783"/>
                    </a:lnTo>
                    <a:lnTo>
                      <a:pt x="555" y="784"/>
                    </a:lnTo>
                    <a:lnTo>
                      <a:pt x="560" y="785"/>
                    </a:lnTo>
                    <a:lnTo>
                      <a:pt x="565" y="787"/>
                    </a:lnTo>
                    <a:lnTo>
                      <a:pt x="569" y="789"/>
                    </a:lnTo>
                    <a:lnTo>
                      <a:pt x="574" y="790"/>
                    </a:lnTo>
                    <a:lnTo>
                      <a:pt x="579" y="793"/>
                    </a:lnTo>
                    <a:lnTo>
                      <a:pt x="579" y="799"/>
                    </a:lnTo>
                    <a:lnTo>
                      <a:pt x="579" y="806"/>
                    </a:lnTo>
                    <a:lnTo>
                      <a:pt x="579" y="809"/>
                    </a:lnTo>
                    <a:lnTo>
                      <a:pt x="580" y="813"/>
                    </a:lnTo>
                    <a:lnTo>
                      <a:pt x="580" y="816"/>
                    </a:lnTo>
                    <a:lnTo>
                      <a:pt x="581" y="821"/>
                    </a:lnTo>
                    <a:lnTo>
                      <a:pt x="581" y="823"/>
                    </a:lnTo>
                    <a:lnTo>
                      <a:pt x="581" y="828"/>
                    </a:lnTo>
                    <a:lnTo>
                      <a:pt x="582" y="831"/>
                    </a:lnTo>
                    <a:lnTo>
                      <a:pt x="583" y="835"/>
                    </a:lnTo>
                    <a:lnTo>
                      <a:pt x="583" y="839"/>
                    </a:lnTo>
                    <a:lnTo>
                      <a:pt x="585" y="842"/>
                    </a:lnTo>
                    <a:lnTo>
                      <a:pt x="586" y="846"/>
                    </a:lnTo>
                    <a:lnTo>
                      <a:pt x="587" y="851"/>
                    </a:lnTo>
                    <a:lnTo>
                      <a:pt x="587" y="853"/>
                    </a:lnTo>
                    <a:lnTo>
                      <a:pt x="588" y="858"/>
                    </a:lnTo>
                    <a:lnTo>
                      <a:pt x="590" y="861"/>
                    </a:lnTo>
                    <a:lnTo>
                      <a:pt x="591" y="865"/>
                    </a:lnTo>
                    <a:lnTo>
                      <a:pt x="591" y="869"/>
                    </a:lnTo>
                    <a:lnTo>
                      <a:pt x="592" y="873"/>
                    </a:lnTo>
                    <a:lnTo>
                      <a:pt x="593" y="877"/>
                    </a:lnTo>
                    <a:lnTo>
                      <a:pt x="594" y="880"/>
                    </a:lnTo>
                    <a:lnTo>
                      <a:pt x="596" y="884"/>
                    </a:lnTo>
                    <a:lnTo>
                      <a:pt x="597" y="888"/>
                    </a:lnTo>
                    <a:lnTo>
                      <a:pt x="597" y="892"/>
                    </a:lnTo>
                    <a:lnTo>
                      <a:pt x="598" y="896"/>
                    </a:lnTo>
                    <a:lnTo>
                      <a:pt x="599" y="901"/>
                    </a:lnTo>
                    <a:lnTo>
                      <a:pt x="601" y="904"/>
                    </a:lnTo>
                    <a:lnTo>
                      <a:pt x="602" y="908"/>
                    </a:lnTo>
                    <a:lnTo>
                      <a:pt x="603" y="912"/>
                    </a:lnTo>
                    <a:lnTo>
                      <a:pt x="603" y="915"/>
                    </a:lnTo>
                    <a:lnTo>
                      <a:pt x="604" y="920"/>
                    </a:lnTo>
                    <a:lnTo>
                      <a:pt x="604" y="923"/>
                    </a:lnTo>
                    <a:lnTo>
                      <a:pt x="605" y="927"/>
                    </a:lnTo>
                    <a:lnTo>
                      <a:pt x="607" y="930"/>
                    </a:lnTo>
                    <a:lnTo>
                      <a:pt x="607" y="935"/>
                    </a:lnTo>
                    <a:lnTo>
                      <a:pt x="608" y="939"/>
                    </a:lnTo>
                    <a:lnTo>
                      <a:pt x="609" y="942"/>
                    </a:lnTo>
                    <a:lnTo>
                      <a:pt x="609" y="946"/>
                    </a:lnTo>
                    <a:lnTo>
                      <a:pt x="610" y="949"/>
                    </a:lnTo>
                    <a:lnTo>
                      <a:pt x="610" y="953"/>
                    </a:lnTo>
                    <a:lnTo>
                      <a:pt x="612" y="956"/>
                    </a:lnTo>
                    <a:lnTo>
                      <a:pt x="612" y="960"/>
                    </a:lnTo>
                    <a:lnTo>
                      <a:pt x="613" y="965"/>
                    </a:lnTo>
                    <a:lnTo>
                      <a:pt x="613" y="968"/>
                    </a:lnTo>
                    <a:lnTo>
                      <a:pt x="614" y="972"/>
                    </a:lnTo>
                    <a:lnTo>
                      <a:pt x="614" y="975"/>
                    </a:lnTo>
                    <a:lnTo>
                      <a:pt x="615" y="979"/>
                    </a:lnTo>
                    <a:lnTo>
                      <a:pt x="615" y="983"/>
                    </a:lnTo>
                    <a:lnTo>
                      <a:pt x="615" y="987"/>
                    </a:lnTo>
                    <a:lnTo>
                      <a:pt x="615" y="990"/>
                    </a:lnTo>
                    <a:lnTo>
                      <a:pt x="615" y="993"/>
                    </a:lnTo>
                    <a:lnTo>
                      <a:pt x="615" y="998"/>
                    </a:lnTo>
                    <a:lnTo>
                      <a:pt x="616" y="1002"/>
                    </a:lnTo>
                    <a:lnTo>
                      <a:pt x="615" y="1007"/>
                    </a:lnTo>
                    <a:lnTo>
                      <a:pt x="615" y="1015"/>
                    </a:lnTo>
                    <a:lnTo>
                      <a:pt x="615" y="1022"/>
                    </a:lnTo>
                    <a:lnTo>
                      <a:pt x="615" y="1029"/>
                    </a:lnTo>
                    <a:lnTo>
                      <a:pt x="613" y="1032"/>
                    </a:lnTo>
                    <a:lnTo>
                      <a:pt x="610" y="1036"/>
                    </a:lnTo>
                    <a:lnTo>
                      <a:pt x="609" y="1039"/>
                    </a:lnTo>
                    <a:lnTo>
                      <a:pt x="608" y="1044"/>
                    </a:lnTo>
                    <a:lnTo>
                      <a:pt x="604" y="1048"/>
                    </a:lnTo>
                    <a:lnTo>
                      <a:pt x="603" y="1053"/>
                    </a:lnTo>
                    <a:lnTo>
                      <a:pt x="601" y="1057"/>
                    </a:lnTo>
                    <a:lnTo>
                      <a:pt x="598" y="1062"/>
                    </a:lnTo>
                    <a:lnTo>
                      <a:pt x="596" y="1067"/>
                    </a:lnTo>
                    <a:lnTo>
                      <a:pt x="593" y="1070"/>
                    </a:lnTo>
                    <a:lnTo>
                      <a:pt x="592" y="1074"/>
                    </a:lnTo>
                    <a:lnTo>
                      <a:pt x="590" y="1079"/>
                    </a:lnTo>
                    <a:lnTo>
                      <a:pt x="587" y="1081"/>
                    </a:lnTo>
                    <a:lnTo>
                      <a:pt x="586" y="1085"/>
                    </a:lnTo>
                    <a:lnTo>
                      <a:pt x="583" y="1087"/>
                    </a:lnTo>
                    <a:lnTo>
                      <a:pt x="583" y="1091"/>
                    </a:lnTo>
                    <a:lnTo>
                      <a:pt x="692" y="1094"/>
                    </a:lnTo>
                    <a:lnTo>
                      <a:pt x="693" y="1091"/>
                    </a:lnTo>
                    <a:lnTo>
                      <a:pt x="693" y="1087"/>
                    </a:lnTo>
                    <a:lnTo>
                      <a:pt x="695" y="1082"/>
                    </a:lnTo>
                    <a:lnTo>
                      <a:pt x="696" y="1079"/>
                    </a:lnTo>
                    <a:lnTo>
                      <a:pt x="697" y="1074"/>
                    </a:lnTo>
                    <a:lnTo>
                      <a:pt x="698" y="1069"/>
                    </a:lnTo>
                    <a:lnTo>
                      <a:pt x="698" y="1063"/>
                    </a:lnTo>
                    <a:lnTo>
                      <a:pt x="700" y="1058"/>
                    </a:lnTo>
                    <a:lnTo>
                      <a:pt x="701" y="1053"/>
                    </a:lnTo>
                    <a:lnTo>
                      <a:pt x="702" y="1047"/>
                    </a:lnTo>
                    <a:lnTo>
                      <a:pt x="703" y="1041"/>
                    </a:lnTo>
                    <a:lnTo>
                      <a:pt x="704" y="1036"/>
                    </a:lnTo>
                    <a:lnTo>
                      <a:pt x="704" y="1029"/>
                    </a:lnTo>
                    <a:lnTo>
                      <a:pt x="706" y="1023"/>
                    </a:lnTo>
                    <a:lnTo>
                      <a:pt x="707" y="1017"/>
                    </a:lnTo>
                    <a:lnTo>
                      <a:pt x="709" y="1011"/>
                    </a:lnTo>
                    <a:lnTo>
                      <a:pt x="709" y="1005"/>
                    </a:lnTo>
                    <a:lnTo>
                      <a:pt x="711" y="998"/>
                    </a:lnTo>
                    <a:lnTo>
                      <a:pt x="712" y="992"/>
                    </a:lnTo>
                    <a:lnTo>
                      <a:pt x="713" y="986"/>
                    </a:lnTo>
                    <a:lnTo>
                      <a:pt x="714" y="979"/>
                    </a:lnTo>
                    <a:lnTo>
                      <a:pt x="715" y="973"/>
                    </a:lnTo>
                    <a:lnTo>
                      <a:pt x="715" y="968"/>
                    </a:lnTo>
                    <a:lnTo>
                      <a:pt x="718" y="962"/>
                    </a:lnTo>
                    <a:lnTo>
                      <a:pt x="718" y="956"/>
                    </a:lnTo>
                    <a:lnTo>
                      <a:pt x="720" y="953"/>
                    </a:lnTo>
                    <a:lnTo>
                      <a:pt x="722" y="948"/>
                    </a:lnTo>
                    <a:lnTo>
                      <a:pt x="723" y="943"/>
                    </a:lnTo>
                    <a:lnTo>
                      <a:pt x="724" y="939"/>
                    </a:lnTo>
                    <a:lnTo>
                      <a:pt x="725" y="936"/>
                    </a:lnTo>
                    <a:lnTo>
                      <a:pt x="728" y="931"/>
                    </a:lnTo>
                    <a:lnTo>
                      <a:pt x="729" y="930"/>
                    </a:lnTo>
                    <a:lnTo>
                      <a:pt x="734" y="931"/>
                    </a:lnTo>
                    <a:lnTo>
                      <a:pt x="737" y="933"/>
                    </a:lnTo>
                    <a:lnTo>
                      <a:pt x="741" y="935"/>
                    </a:lnTo>
                    <a:lnTo>
                      <a:pt x="745" y="939"/>
                    </a:lnTo>
                    <a:lnTo>
                      <a:pt x="747" y="942"/>
                    </a:lnTo>
                    <a:lnTo>
                      <a:pt x="751" y="945"/>
                    </a:lnTo>
                    <a:lnTo>
                      <a:pt x="753" y="949"/>
                    </a:lnTo>
                    <a:lnTo>
                      <a:pt x="756" y="954"/>
                    </a:lnTo>
                    <a:lnTo>
                      <a:pt x="757" y="958"/>
                    </a:lnTo>
                    <a:lnTo>
                      <a:pt x="758" y="962"/>
                    </a:lnTo>
                    <a:lnTo>
                      <a:pt x="759" y="967"/>
                    </a:lnTo>
                    <a:lnTo>
                      <a:pt x="762" y="972"/>
                    </a:lnTo>
                    <a:lnTo>
                      <a:pt x="762" y="977"/>
                    </a:lnTo>
                    <a:lnTo>
                      <a:pt x="763" y="983"/>
                    </a:lnTo>
                    <a:lnTo>
                      <a:pt x="763" y="987"/>
                    </a:lnTo>
                    <a:lnTo>
                      <a:pt x="764" y="993"/>
                    </a:lnTo>
                    <a:lnTo>
                      <a:pt x="763" y="999"/>
                    </a:lnTo>
                    <a:lnTo>
                      <a:pt x="763" y="1004"/>
                    </a:lnTo>
                    <a:lnTo>
                      <a:pt x="763" y="1010"/>
                    </a:lnTo>
                    <a:lnTo>
                      <a:pt x="763" y="1016"/>
                    </a:lnTo>
                    <a:lnTo>
                      <a:pt x="762" y="1020"/>
                    </a:lnTo>
                    <a:lnTo>
                      <a:pt x="762" y="1026"/>
                    </a:lnTo>
                    <a:lnTo>
                      <a:pt x="762" y="1031"/>
                    </a:lnTo>
                    <a:lnTo>
                      <a:pt x="762" y="1037"/>
                    </a:lnTo>
                    <a:lnTo>
                      <a:pt x="759" y="1042"/>
                    </a:lnTo>
                    <a:lnTo>
                      <a:pt x="759" y="1047"/>
                    </a:lnTo>
                    <a:lnTo>
                      <a:pt x="758" y="1051"/>
                    </a:lnTo>
                    <a:lnTo>
                      <a:pt x="758" y="1057"/>
                    </a:lnTo>
                    <a:lnTo>
                      <a:pt x="757" y="1061"/>
                    </a:lnTo>
                    <a:lnTo>
                      <a:pt x="757" y="1066"/>
                    </a:lnTo>
                    <a:lnTo>
                      <a:pt x="757" y="1069"/>
                    </a:lnTo>
                    <a:lnTo>
                      <a:pt x="757" y="1074"/>
                    </a:lnTo>
                    <a:lnTo>
                      <a:pt x="854" y="1069"/>
                    </a:lnTo>
                    <a:lnTo>
                      <a:pt x="854" y="1062"/>
                    </a:lnTo>
                    <a:lnTo>
                      <a:pt x="855" y="1055"/>
                    </a:lnTo>
                    <a:lnTo>
                      <a:pt x="855" y="1048"/>
                    </a:lnTo>
                    <a:lnTo>
                      <a:pt x="856" y="1041"/>
                    </a:lnTo>
                    <a:lnTo>
                      <a:pt x="857" y="1034"/>
                    </a:lnTo>
                    <a:lnTo>
                      <a:pt x="858" y="1028"/>
                    </a:lnTo>
                    <a:lnTo>
                      <a:pt x="858" y="1020"/>
                    </a:lnTo>
                    <a:lnTo>
                      <a:pt x="860" y="1013"/>
                    </a:lnTo>
                    <a:lnTo>
                      <a:pt x="860" y="1006"/>
                    </a:lnTo>
                    <a:lnTo>
                      <a:pt x="861" y="1000"/>
                    </a:lnTo>
                    <a:lnTo>
                      <a:pt x="862" y="993"/>
                    </a:lnTo>
                    <a:lnTo>
                      <a:pt x="863" y="987"/>
                    </a:lnTo>
                    <a:lnTo>
                      <a:pt x="865" y="980"/>
                    </a:lnTo>
                    <a:lnTo>
                      <a:pt x="866" y="973"/>
                    </a:lnTo>
                    <a:lnTo>
                      <a:pt x="866" y="967"/>
                    </a:lnTo>
                    <a:lnTo>
                      <a:pt x="867" y="961"/>
                    </a:lnTo>
                    <a:lnTo>
                      <a:pt x="868" y="954"/>
                    </a:lnTo>
                    <a:lnTo>
                      <a:pt x="869" y="948"/>
                    </a:lnTo>
                    <a:lnTo>
                      <a:pt x="871" y="941"/>
                    </a:lnTo>
                    <a:lnTo>
                      <a:pt x="872" y="935"/>
                    </a:lnTo>
                    <a:lnTo>
                      <a:pt x="872" y="929"/>
                    </a:lnTo>
                    <a:lnTo>
                      <a:pt x="873" y="923"/>
                    </a:lnTo>
                    <a:lnTo>
                      <a:pt x="876" y="917"/>
                    </a:lnTo>
                    <a:lnTo>
                      <a:pt x="877" y="911"/>
                    </a:lnTo>
                    <a:lnTo>
                      <a:pt x="878" y="905"/>
                    </a:lnTo>
                    <a:lnTo>
                      <a:pt x="879" y="899"/>
                    </a:lnTo>
                    <a:lnTo>
                      <a:pt x="882" y="895"/>
                    </a:lnTo>
                    <a:lnTo>
                      <a:pt x="884" y="889"/>
                    </a:lnTo>
                    <a:lnTo>
                      <a:pt x="885" y="883"/>
                    </a:lnTo>
                    <a:lnTo>
                      <a:pt x="888" y="878"/>
                    </a:lnTo>
                    <a:lnTo>
                      <a:pt x="890" y="873"/>
                    </a:lnTo>
                    <a:lnTo>
                      <a:pt x="893" y="869"/>
                    </a:lnTo>
                    <a:lnTo>
                      <a:pt x="895" y="863"/>
                    </a:lnTo>
                    <a:lnTo>
                      <a:pt x="896" y="858"/>
                    </a:lnTo>
                    <a:lnTo>
                      <a:pt x="900" y="853"/>
                    </a:lnTo>
                    <a:lnTo>
                      <a:pt x="902" y="850"/>
                    </a:lnTo>
                    <a:lnTo>
                      <a:pt x="905" y="845"/>
                    </a:lnTo>
                    <a:lnTo>
                      <a:pt x="909" y="840"/>
                    </a:lnTo>
                    <a:lnTo>
                      <a:pt x="911" y="837"/>
                    </a:lnTo>
                    <a:lnTo>
                      <a:pt x="915" y="833"/>
                    </a:lnTo>
                    <a:lnTo>
                      <a:pt x="918" y="828"/>
                    </a:lnTo>
                    <a:lnTo>
                      <a:pt x="921" y="825"/>
                    </a:lnTo>
                    <a:lnTo>
                      <a:pt x="926" y="821"/>
                    </a:lnTo>
                    <a:lnTo>
                      <a:pt x="929" y="819"/>
                    </a:lnTo>
                    <a:lnTo>
                      <a:pt x="933" y="816"/>
                    </a:lnTo>
                    <a:lnTo>
                      <a:pt x="938" y="813"/>
                    </a:lnTo>
                    <a:lnTo>
                      <a:pt x="943" y="812"/>
                    </a:lnTo>
                    <a:lnTo>
                      <a:pt x="948" y="809"/>
                    </a:lnTo>
                    <a:lnTo>
                      <a:pt x="953" y="807"/>
                    </a:lnTo>
                    <a:lnTo>
                      <a:pt x="957" y="804"/>
                    </a:lnTo>
                    <a:lnTo>
                      <a:pt x="962" y="802"/>
                    </a:lnTo>
                    <a:lnTo>
                      <a:pt x="968" y="802"/>
                    </a:lnTo>
                    <a:lnTo>
                      <a:pt x="973" y="800"/>
                    </a:lnTo>
                    <a:lnTo>
                      <a:pt x="979" y="800"/>
                    </a:lnTo>
                    <a:lnTo>
                      <a:pt x="986" y="799"/>
                    </a:lnTo>
                    <a:lnTo>
                      <a:pt x="993" y="799"/>
                    </a:lnTo>
                    <a:lnTo>
                      <a:pt x="999" y="799"/>
                    </a:lnTo>
                    <a:lnTo>
                      <a:pt x="1006" y="799"/>
                    </a:lnTo>
                    <a:lnTo>
                      <a:pt x="1014" y="799"/>
                    </a:lnTo>
                    <a:lnTo>
                      <a:pt x="1021" y="800"/>
                    </a:lnTo>
                    <a:lnTo>
                      <a:pt x="1028" y="800"/>
                    </a:lnTo>
                    <a:lnTo>
                      <a:pt x="1037" y="801"/>
                    </a:lnTo>
                    <a:lnTo>
                      <a:pt x="1045" y="803"/>
                    </a:lnTo>
                    <a:lnTo>
                      <a:pt x="1054" y="806"/>
                    </a:lnTo>
                    <a:lnTo>
                      <a:pt x="1058" y="804"/>
                    </a:lnTo>
                    <a:lnTo>
                      <a:pt x="1062" y="804"/>
                    </a:lnTo>
                    <a:lnTo>
                      <a:pt x="1067" y="803"/>
                    </a:lnTo>
                    <a:lnTo>
                      <a:pt x="1072" y="803"/>
                    </a:lnTo>
                    <a:lnTo>
                      <a:pt x="1077" y="802"/>
                    </a:lnTo>
                    <a:lnTo>
                      <a:pt x="1081" y="802"/>
                    </a:lnTo>
                    <a:lnTo>
                      <a:pt x="1086" y="802"/>
                    </a:lnTo>
                    <a:lnTo>
                      <a:pt x="1091" y="802"/>
                    </a:lnTo>
                    <a:lnTo>
                      <a:pt x="1095" y="801"/>
                    </a:lnTo>
                    <a:lnTo>
                      <a:pt x="1099" y="801"/>
                    </a:lnTo>
                    <a:lnTo>
                      <a:pt x="1104" y="801"/>
                    </a:lnTo>
                    <a:lnTo>
                      <a:pt x="1109" y="801"/>
                    </a:lnTo>
                    <a:lnTo>
                      <a:pt x="1114" y="801"/>
                    </a:lnTo>
                    <a:lnTo>
                      <a:pt x="1119" y="801"/>
                    </a:lnTo>
                    <a:lnTo>
                      <a:pt x="1124" y="801"/>
                    </a:lnTo>
                    <a:lnTo>
                      <a:pt x="1128" y="801"/>
                    </a:lnTo>
                    <a:lnTo>
                      <a:pt x="1132" y="801"/>
                    </a:lnTo>
                    <a:lnTo>
                      <a:pt x="1137" y="801"/>
                    </a:lnTo>
                    <a:lnTo>
                      <a:pt x="1141" y="801"/>
                    </a:lnTo>
                    <a:lnTo>
                      <a:pt x="1146" y="801"/>
                    </a:lnTo>
                    <a:lnTo>
                      <a:pt x="1150" y="800"/>
                    </a:lnTo>
                    <a:lnTo>
                      <a:pt x="1155" y="800"/>
                    </a:lnTo>
                    <a:lnTo>
                      <a:pt x="1159" y="800"/>
                    </a:lnTo>
                    <a:lnTo>
                      <a:pt x="1164" y="800"/>
                    </a:lnTo>
                    <a:lnTo>
                      <a:pt x="1169" y="800"/>
                    </a:lnTo>
                    <a:lnTo>
                      <a:pt x="1174" y="800"/>
                    </a:lnTo>
                    <a:lnTo>
                      <a:pt x="1177" y="800"/>
                    </a:lnTo>
                    <a:lnTo>
                      <a:pt x="1182" y="800"/>
                    </a:lnTo>
                    <a:lnTo>
                      <a:pt x="1186" y="800"/>
                    </a:lnTo>
                    <a:lnTo>
                      <a:pt x="1191" y="800"/>
                    </a:lnTo>
                    <a:lnTo>
                      <a:pt x="1196" y="800"/>
                    </a:lnTo>
                    <a:lnTo>
                      <a:pt x="1201" y="800"/>
                    </a:lnTo>
                    <a:lnTo>
                      <a:pt x="1204" y="799"/>
                    </a:lnTo>
                    <a:lnTo>
                      <a:pt x="1209" y="799"/>
                    </a:lnTo>
                    <a:lnTo>
                      <a:pt x="1213" y="797"/>
                    </a:lnTo>
                    <a:lnTo>
                      <a:pt x="1218" y="797"/>
                    </a:lnTo>
                    <a:lnTo>
                      <a:pt x="1221" y="796"/>
                    </a:lnTo>
                    <a:lnTo>
                      <a:pt x="1226" y="796"/>
                    </a:lnTo>
                    <a:lnTo>
                      <a:pt x="1230" y="796"/>
                    </a:lnTo>
                    <a:lnTo>
                      <a:pt x="1235" y="796"/>
                    </a:lnTo>
                    <a:lnTo>
                      <a:pt x="1240" y="795"/>
                    </a:lnTo>
                    <a:lnTo>
                      <a:pt x="1245" y="795"/>
                    </a:lnTo>
                    <a:lnTo>
                      <a:pt x="1248" y="794"/>
                    </a:lnTo>
                    <a:lnTo>
                      <a:pt x="1253" y="794"/>
                    </a:lnTo>
                    <a:lnTo>
                      <a:pt x="1257" y="793"/>
                    </a:lnTo>
                    <a:lnTo>
                      <a:pt x="1262" y="793"/>
                    </a:lnTo>
                    <a:lnTo>
                      <a:pt x="1265" y="791"/>
                    </a:lnTo>
                    <a:lnTo>
                      <a:pt x="1270" y="791"/>
                    </a:lnTo>
                    <a:lnTo>
                      <a:pt x="1275" y="790"/>
                    </a:lnTo>
                    <a:lnTo>
                      <a:pt x="1279" y="789"/>
                    </a:lnTo>
                    <a:lnTo>
                      <a:pt x="1282" y="788"/>
                    </a:lnTo>
                    <a:lnTo>
                      <a:pt x="1287" y="787"/>
                    </a:lnTo>
                    <a:lnTo>
                      <a:pt x="1291" y="785"/>
                    </a:lnTo>
                    <a:lnTo>
                      <a:pt x="1296" y="784"/>
                    </a:lnTo>
                    <a:lnTo>
                      <a:pt x="1300" y="783"/>
                    </a:lnTo>
                    <a:lnTo>
                      <a:pt x="1304" y="782"/>
                    </a:lnTo>
                    <a:lnTo>
                      <a:pt x="1309" y="781"/>
                    </a:lnTo>
                    <a:lnTo>
                      <a:pt x="1313" y="778"/>
                    </a:lnTo>
                    <a:lnTo>
                      <a:pt x="1317" y="777"/>
                    </a:lnTo>
                    <a:lnTo>
                      <a:pt x="1322" y="776"/>
                    </a:lnTo>
                    <a:lnTo>
                      <a:pt x="1325" y="775"/>
                    </a:lnTo>
                    <a:lnTo>
                      <a:pt x="1330" y="772"/>
                    </a:lnTo>
                    <a:lnTo>
                      <a:pt x="1334" y="771"/>
                    </a:lnTo>
                    <a:lnTo>
                      <a:pt x="1339" y="770"/>
                    </a:lnTo>
                    <a:lnTo>
                      <a:pt x="1341" y="774"/>
                    </a:lnTo>
                    <a:lnTo>
                      <a:pt x="1344" y="780"/>
                    </a:lnTo>
                    <a:lnTo>
                      <a:pt x="1345" y="784"/>
                    </a:lnTo>
                    <a:lnTo>
                      <a:pt x="1347" y="791"/>
                    </a:lnTo>
                    <a:lnTo>
                      <a:pt x="1347" y="797"/>
                    </a:lnTo>
                    <a:lnTo>
                      <a:pt x="1347" y="804"/>
                    </a:lnTo>
                    <a:lnTo>
                      <a:pt x="1347" y="809"/>
                    </a:lnTo>
                    <a:lnTo>
                      <a:pt x="1347" y="813"/>
                    </a:lnTo>
                    <a:lnTo>
                      <a:pt x="1346" y="816"/>
                    </a:lnTo>
                    <a:lnTo>
                      <a:pt x="1346" y="821"/>
                    </a:lnTo>
                    <a:lnTo>
                      <a:pt x="1345" y="825"/>
                    </a:lnTo>
                    <a:lnTo>
                      <a:pt x="1345" y="828"/>
                    </a:lnTo>
                    <a:lnTo>
                      <a:pt x="1342" y="833"/>
                    </a:lnTo>
                    <a:lnTo>
                      <a:pt x="1342" y="837"/>
                    </a:lnTo>
                    <a:lnTo>
                      <a:pt x="1341" y="840"/>
                    </a:lnTo>
                    <a:lnTo>
                      <a:pt x="1340" y="845"/>
                    </a:lnTo>
                    <a:lnTo>
                      <a:pt x="1339" y="850"/>
                    </a:lnTo>
                    <a:lnTo>
                      <a:pt x="1337" y="854"/>
                    </a:lnTo>
                    <a:lnTo>
                      <a:pt x="1335" y="858"/>
                    </a:lnTo>
                    <a:lnTo>
                      <a:pt x="1334" y="863"/>
                    </a:lnTo>
                    <a:lnTo>
                      <a:pt x="1331" y="867"/>
                    </a:lnTo>
                    <a:lnTo>
                      <a:pt x="1330" y="872"/>
                    </a:lnTo>
                    <a:lnTo>
                      <a:pt x="1329" y="877"/>
                    </a:lnTo>
                    <a:lnTo>
                      <a:pt x="1326" y="882"/>
                    </a:lnTo>
                    <a:lnTo>
                      <a:pt x="1324" y="886"/>
                    </a:lnTo>
                    <a:lnTo>
                      <a:pt x="1323" y="891"/>
                    </a:lnTo>
                    <a:lnTo>
                      <a:pt x="1320" y="896"/>
                    </a:lnTo>
                    <a:lnTo>
                      <a:pt x="1318" y="901"/>
                    </a:lnTo>
                    <a:lnTo>
                      <a:pt x="1317" y="904"/>
                    </a:lnTo>
                    <a:lnTo>
                      <a:pt x="1314" y="910"/>
                    </a:lnTo>
                    <a:lnTo>
                      <a:pt x="1312" y="914"/>
                    </a:lnTo>
                    <a:lnTo>
                      <a:pt x="1309" y="920"/>
                    </a:lnTo>
                    <a:lnTo>
                      <a:pt x="1307" y="923"/>
                    </a:lnTo>
                    <a:lnTo>
                      <a:pt x="1304" y="928"/>
                    </a:lnTo>
                    <a:lnTo>
                      <a:pt x="1302" y="933"/>
                    </a:lnTo>
                    <a:lnTo>
                      <a:pt x="1300" y="937"/>
                    </a:lnTo>
                    <a:lnTo>
                      <a:pt x="1297" y="942"/>
                    </a:lnTo>
                    <a:lnTo>
                      <a:pt x="1295" y="947"/>
                    </a:lnTo>
                    <a:lnTo>
                      <a:pt x="1292" y="950"/>
                    </a:lnTo>
                    <a:lnTo>
                      <a:pt x="1289" y="955"/>
                    </a:lnTo>
                    <a:lnTo>
                      <a:pt x="1286" y="960"/>
                    </a:lnTo>
                    <a:lnTo>
                      <a:pt x="1284" y="965"/>
                    </a:lnTo>
                    <a:lnTo>
                      <a:pt x="1281" y="968"/>
                    </a:lnTo>
                    <a:lnTo>
                      <a:pt x="1279" y="972"/>
                    </a:lnTo>
                    <a:lnTo>
                      <a:pt x="1276" y="977"/>
                    </a:lnTo>
                    <a:lnTo>
                      <a:pt x="1274" y="980"/>
                    </a:lnTo>
                    <a:lnTo>
                      <a:pt x="1271" y="984"/>
                    </a:lnTo>
                    <a:lnTo>
                      <a:pt x="1269" y="988"/>
                    </a:lnTo>
                    <a:lnTo>
                      <a:pt x="1265" y="992"/>
                    </a:lnTo>
                    <a:lnTo>
                      <a:pt x="1264" y="996"/>
                    </a:lnTo>
                    <a:lnTo>
                      <a:pt x="1259" y="1003"/>
                    </a:lnTo>
                    <a:lnTo>
                      <a:pt x="1254" y="1010"/>
                    </a:lnTo>
                    <a:lnTo>
                      <a:pt x="1251" y="1016"/>
                    </a:lnTo>
                    <a:lnTo>
                      <a:pt x="1246" y="1022"/>
                    </a:lnTo>
                    <a:lnTo>
                      <a:pt x="1373" y="1054"/>
                    </a:lnTo>
                    <a:lnTo>
                      <a:pt x="1375" y="1049"/>
                    </a:lnTo>
                    <a:lnTo>
                      <a:pt x="1379" y="1044"/>
                    </a:lnTo>
                    <a:lnTo>
                      <a:pt x="1383" y="1039"/>
                    </a:lnTo>
                    <a:lnTo>
                      <a:pt x="1386" y="1035"/>
                    </a:lnTo>
                    <a:lnTo>
                      <a:pt x="1390" y="1029"/>
                    </a:lnTo>
                    <a:lnTo>
                      <a:pt x="1394" y="1024"/>
                    </a:lnTo>
                    <a:lnTo>
                      <a:pt x="1399" y="1019"/>
                    </a:lnTo>
                    <a:lnTo>
                      <a:pt x="1402" y="1015"/>
                    </a:lnTo>
                    <a:lnTo>
                      <a:pt x="1407" y="1009"/>
                    </a:lnTo>
                    <a:lnTo>
                      <a:pt x="1411" y="1004"/>
                    </a:lnTo>
                    <a:lnTo>
                      <a:pt x="1416" y="998"/>
                    </a:lnTo>
                    <a:lnTo>
                      <a:pt x="1421" y="993"/>
                    </a:lnTo>
                    <a:lnTo>
                      <a:pt x="1424" y="988"/>
                    </a:lnTo>
                    <a:lnTo>
                      <a:pt x="1429" y="983"/>
                    </a:lnTo>
                    <a:lnTo>
                      <a:pt x="1434" y="978"/>
                    </a:lnTo>
                    <a:lnTo>
                      <a:pt x="1440" y="973"/>
                    </a:lnTo>
                    <a:lnTo>
                      <a:pt x="1444" y="967"/>
                    </a:lnTo>
                    <a:lnTo>
                      <a:pt x="1449" y="962"/>
                    </a:lnTo>
                    <a:lnTo>
                      <a:pt x="1454" y="956"/>
                    </a:lnTo>
                    <a:lnTo>
                      <a:pt x="1458" y="952"/>
                    </a:lnTo>
                    <a:lnTo>
                      <a:pt x="1462" y="947"/>
                    </a:lnTo>
                    <a:lnTo>
                      <a:pt x="1467" y="942"/>
                    </a:lnTo>
                    <a:lnTo>
                      <a:pt x="1472" y="936"/>
                    </a:lnTo>
                    <a:lnTo>
                      <a:pt x="1477" y="931"/>
                    </a:lnTo>
                    <a:lnTo>
                      <a:pt x="1480" y="927"/>
                    </a:lnTo>
                    <a:lnTo>
                      <a:pt x="1484" y="922"/>
                    </a:lnTo>
                    <a:lnTo>
                      <a:pt x="1489" y="916"/>
                    </a:lnTo>
                    <a:lnTo>
                      <a:pt x="1494" y="912"/>
                    </a:lnTo>
                    <a:lnTo>
                      <a:pt x="1496" y="908"/>
                    </a:lnTo>
                    <a:lnTo>
                      <a:pt x="1501" y="903"/>
                    </a:lnTo>
                    <a:lnTo>
                      <a:pt x="1505" y="898"/>
                    </a:lnTo>
                    <a:lnTo>
                      <a:pt x="1509" y="895"/>
                    </a:lnTo>
                    <a:lnTo>
                      <a:pt x="1509" y="892"/>
                    </a:lnTo>
                    <a:lnTo>
                      <a:pt x="1510" y="891"/>
                    </a:lnTo>
                    <a:lnTo>
                      <a:pt x="1512" y="888"/>
                    </a:lnTo>
                    <a:lnTo>
                      <a:pt x="1515" y="885"/>
                    </a:lnTo>
                    <a:lnTo>
                      <a:pt x="1518" y="882"/>
                    </a:lnTo>
                    <a:lnTo>
                      <a:pt x="1522" y="880"/>
                    </a:lnTo>
                    <a:lnTo>
                      <a:pt x="1526" y="880"/>
                    </a:lnTo>
                    <a:lnTo>
                      <a:pt x="1531" y="883"/>
                    </a:lnTo>
                    <a:lnTo>
                      <a:pt x="1537" y="886"/>
                    </a:lnTo>
                    <a:lnTo>
                      <a:pt x="1542" y="890"/>
                    </a:lnTo>
                    <a:lnTo>
                      <a:pt x="1546" y="892"/>
                    </a:lnTo>
                    <a:lnTo>
                      <a:pt x="1551" y="895"/>
                    </a:lnTo>
                    <a:lnTo>
                      <a:pt x="1555" y="896"/>
                    </a:lnTo>
                    <a:lnTo>
                      <a:pt x="1560" y="897"/>
                    </a:lnTo>
                    <a:lnTo>
                      <a:pt x="1562" y="898"/>
                    </a:lnTo>
                    <a:lnTo>
                      <a:pt x="1567" y="898"/>
                    </a:lnTo>
                    <a:lnTo>
                      <a:pt x="1573" y="897"/>
                    </a:lnTo>
                    <a:lnTo>
                      <a:pt x="1579" y="893"/>
                    </a:lnTo>
                    <a:lnTo>
                      <a:pt x="1582" y="890"/>
                    </a:lnTo>
                    <a:lnTo>
                      <a:pt x="1586" y="888"/>
                    </a:lnTo>
                    <a:lnTo>
                      <a:pt x="1589" y="884"/>
                    </a:lnTo>
                    <a:lnTo>
                      <a:pt x="1593" y="879"/>
                    </a:lnTo>
                    <a:lnTo>
                      <a:pt x="1597" y="879"/>
                    </a:lnTo>
                    <a:lnTo>
                      <a:pt x="1601" y="880"/>
                    </a:lnTo>
                    <a:lnTo>
                      <a:pt x="1605" y="882"/>
                    </a:lnTo>
                    <a:lnTo>
                      <a:pt x="1609" y="884"/>
                    </a:lnTo>
                    <a:lnTo>
                      <a:pt x="1612" y="884"/>
                    </a:lnTo>
                    <a:lnTo>
                      <a:pt x="1616" y="886"/>
                    </a:lnTo>
                    <a:lnTo>
                      <a:pt x="1620" y="888"/>
                    </a:lnTo>
                    <a:lnTo>
                      <a:pt x="1623" y="890"/>
                    </a:lnTo>
                    <a:lnTo>
                      <a:pt x="1628" y="895"/>
                    </a:lnTo>
                    <a:lnTo>
                      <a:pt x="1634" y="898"/>
                    </a:lnTo>
                    <a:lnTo>
                      <a:pt x="1639" y="904"/>
                    </a:lnTo>
                    <a:lnTo>
                      <a:pt x="1644" y="910"/>
                    </a:lnTo>
                    <a:lnTo>
                      <a:pt x="1648" y="915"/>
                    </a:lnTo>
                    <a:lnTo>
                      <a:pt x="1652" y="922"/>
                    </a:lnTo>
                    <a:lnTo>
                      <a:pt x="1653" y="924"/>
                    </a:lnTo>
                    <a:lnTo>
                      <a:pt x="1654" y="928"/>
                    </a:lnTo>
                    <a:lnTo>
                      <a:pt x="1655" y="931"/>
                    </a:lnTo>
                    <a:lnTo>
                      <a:pt x="1658" y="936"/>
                    </a:lnTo>
                    <a:lnTo>
                      <a:pt x="1658" y="939"/>
                    </a:lnTo>
                    <a:lnTo>
                      <a:pt x="1659" y="942"/>
                    </a:lnTo>
                    <a:lnTo>
                      <a:pt x="1659" y="947"/>
                    </a:lnTo>
                    <a:lnTo>
                      <a:pt x="1661" y="950"/>
                    </a:lnTo>
                    <a:lnTo>
                      <a:pt x="1661" y="954"/>
                    </a:lnTo>
                    <a:lnTo>
                      <a:pt x="1663" y="959"/>
                    </a:lnTo>
                    <a:lnTo>
                      <a:pt x="1663" y="962"/>
                    </a:lnTo>
                    <a:lnTo>
                      <a:pt x="1664" y="967"/>
                    </a:lnTo>
                    <a:lnTo>
                      <a:pt x="1664" y="971"/>
                    </a:lnTo>
                    <a:lnTo>
                      <a:pt x="1664" y="975"/>
                    </a:lnTo>
                    <a:lnTo>
                      <a:pt x="1664" y="979"/>
                    </a:lnTo>
                    <a:lnTo>
                      <a:pt x="1664" y="983"/>
                    </a:lnTo>
                    <a:lnTo>
                      <a:pt x="1663" y="987"/>
                    </a:lnTo>
                    <a:lnTo>
                      <a:pt x="1663" y="992"/>
                    </a:lnTo>
                    <a:lnTo>
                      <a:pt x="1663" y="996"/>
                    </a:lnTo>
                    <a:lnTo>
                      <a:pt x="1663" y="1000"/>
                    </a:lnTo>
                    <a:lnTo>
                      <a:pt x="1663" y="1004"/>
                    </a:lnTo>
                    <a:lnTo>
                      <a:pt x="1661" y="1009"/>
                    </a:lnTo>
                    <a:lnTo>
                      <a:pt x="1661" y="1012"/>
                    </a:lnTo>
                    <a:lnTo>
                      <a:pt x="1661" y="1017"/>
                    </a:lnTo>
                    <a:lnTo>
                      <a:pt x="1659" y="1022"/>
                    </a:lnTo>
                    <a:lnTo>
                      <a:pt x="1659" y="1026"/>
                    </a:lnTo>
                    <a:lnTo>
                      <a:pt x="1658" y="1030"/>
                    </a:lnTo>
                    <a:lnTo>
                      <a:pt x="1658" y="1035"/>
                    </a:lnTo>
                    <a:lnTo>
                      <a:pt x="1656" y="1039"/>
                    </a:lnTo>
                    <a:lnTo>
                      <a:pt x="1656" y="1043"/>
                    </a:lnTo>
                    <a:lnTo>
                      <a:pt x="1655" y="1047"/>
                    </a:lnTo>
                    <a:lnTo>
                      <a:pt x="1654" y="1051"/>
                    </a:lnTo>
                    <a:lnTo>
                      <a:pt x="1653" y="1056"/>
                    </a:lnTo>
                    <a:lnTo>
                      <a:pt x="1652" y="1060"/>
                    </a:lnTo>
                    <a:lnTo>
                      <a:pt x="1650" y="1063"/>
                    </a:lnTo>
                    <a:lnTo>
                      <a:pt x="1650" y="1068"/>
                    </a:lnTo>
                    <a:lnTo>
                      <a:pt x="1649" y="1072"/>
                    </a:lnTo>
                    <a:lnTo>
                      <a:pt x="1647" y="1075"/>
                    </a:lnTo>
                    <a:lnTo>
                      <a:pt x="1645" y="1080"/>
                    </a:lnTo>
                    <a:lnTo>
                      <a:pt x="1645" y="1083"/>
                    </a:lnTo>
                    <a:lnTo>
                      <a:pt x="1644" y="1087"/>
                    </a:lnTo>
                    <a:lnTo>
                      <a:pt x="1643" y="1091"/>
                    </a:lnTo>
                    <a:lnTo>
                      <a:pt x="1641" y="1094"/>
                    </a:lnTo>
                    <a:lnTo>
                      <a:pt x="1641" y="1099"/>
                    </a:lnTo>
                    <a:lnTo>
                      <a:pt x="1770" y="1105"/>
                    </a:lnTo>
                    <a:lnTo>
                      <a:pt x="1770" y="1105"/>
                    </a:lnTo>
                    <a:close/>
                  </a:path>
                </a:pathLst>
              </a:custGeom>
              <a:solidFill>
                <a:srgbClr val="2E17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6"/>
              <p:cNvSpPr>
                <a:spLocks/>
              </p:cNvSpPr>
              <p:nvPr/>
            </p:nvSpPr>
            <p:spPr bwMode="auto">
              <a:xfrm>
                <a:off x="5172075" y="5738813"/>
                <a:ext cx="728663" cy="119063"/>
              </a:xfrm>
              <a:custGeom>
                <a:avLst/>
                <a:gdLst/>
                <a:ahLst/>
                <a:cxnLst>
                  <a:cxn ang="0">
                    <a:pos x="1577" y="91"/>
                  </a:cxn>
                  <a:cxn ang="0">
                    <a:pos x="1519" y="91"/>
                  </a:cxn>
                  <a:cxn ang="0">
                    <a:pos x="1455" y="85"/>
                  </a:cxn>
                  <a:cxn ang="0">
                    <a:pos x="1399" y="76"/>
                  </a:cxn>
                  <a:cxn ang="0">
                    <a:pos x="1337" y="54"/>
                  </a:cxn>
                  <a:cxn ang="0">
                    <a:pos x="1284" y="45"/>
                  </a:cxn>
                  <a:cxn ang="0">
                    <a:pos x="1222" y="37"/>
                  </a:cxn>
                  <a:cxn ang="0">
                    <a:pos x="1162" y="27"/>
                  </a:cxn>
                  <a:cxn ang="0">
                    <a:pos x="1109" y="19"/>
                  </a:cxn>
                  <a:cxn ang="0">
                    <a:pos x="1042" y="48"/>
                  </a:cxn>
                  <a:cxn ang="0">
                    <a:pos x="1046" y="15"/>
                  </a:cxn>
                  <a:cxn ang="0">
                    <a:pos x="1005" y="34"/>
                  </a:cxn>
                  <a:cxn ang="0">
                    <a:pos x="970" y="25"/>
                  </a:cxn>
                  <a:cxn ang="0">
                    <a:pos x="957" y="14"/>
                  </a:cxn>
                  <a:cxn ang="0">
                    <a:pos x="924" y="7"/>
                  </a:cxn>
                  <a:cxn ang="0">
                    <a:pos x="864" y="27"/>
                  </a:cxn>
                  <a:cxn ang="0">
                    <a:pos x="858" y="8"/>
                  </a:cxn>
                  <a:cxn ang="0">
                    <a:pos x="800" y="23"/>
                  </a:cxn>
                  <a:cxn ang="0">
                    <a:pos x="749" y="37"/>
                  </a:cxn>
                  <a:cxn ang="0">
                    <a:pos x="693" y="48"/>
                  </a:cxn>
                  <a:cxn ang="0">
                    <a:pos x="640" y="58"/>
                  </a:cxn>
                  <a:cxn ang="0">
                    <a:pos x="585" y="70"/>
                  </a:cxn>
                  <a:cxn ang="0">
                    <a:pos x="513" y="79"/>
                  </a:cxn>
                  <a:cxn ang="0">
                    <a:pos x="447" y="78"/>
                  </a:cxn>
                  <a:cxn ang="0">
                    <a:pos x="392" y="85"/>
                  </a:cxn>
                  <a:cxn ang="0">
                    <a:pos x="320" y="54"/>
                  </a:cxn>
                  <a:cxn ang="0">
                    <a:pos x="251" y="39"/>
                  </a:cxn>
                  <a:cxn ang="0">
                    <a:pos x="291" y="63"/>
                  </a:cxn>
                  <a:cxn ang="0">
                    <a:pos x="221" y="45"/>
                  </a:cxn>
                  <a:cxn ang="0">
                    <a:pos x="222" y="71"/>
                  </a:cxn>
                  <a:cxn ang="0">
                    <a:pos x="174" y="72"/>
                  </a:cxn>
                  <a:cxn ang="0">
                    <a:pos x="161" y="85"/>
                  </a:cxn>
                  <a:cxn ang="0">
                    <a:pos x="121" y="107"/>
                  </a:cxn>
                  <a:cxn ang="0">
                    <a:pos x="83" y="110"/>
                  </a:cxn>
                  <a:cxn ang="0">
                    <a:pos x="31" y="135"/>
                  </a:cxn>
                  <a:cxn ang="0">
                    <a:pos x="0" y="134"/>
                  </a:cxn>
                  <a:cxn ang="0">
                    <a:pos x="38" y="160"/>
                  </a:cxn>
                  <a:cxn ang="0">
                    <a:pos x="86" y="190"/>
                  </a:cxn>
                  <a:cxn ang="0">
                    <a:pos x="127" y="203"/>
                  </a:cxn>
                  <a:cxn ang="0">
                    <a:pos x="55" y="161"/>
                  </a:cxn>
                  <a:cxn ang="0">
                    <a:pos x="72" y="155"/>
                  </a:cxn>
                  <a:cxn ang="0">
                    <a:pos x="128" y="180"/>
                  </a:cxn>
                  <a:cxn ang="0">
                    <a:pos x="183" y="211"/>
                  </a:cxn>
                  <a:cxn ang="0">
                    <a:pos x="236" y="244"/>
                  </a:cxn>
                  <a:cxn ang="0">
                    <a:pos x="291" y="276"/>
                  </a:cxn>
                  <a:cxn ang="0">
                    <a:pos x="403" y="294"/>
                  </a:cxn>
                  <a:cxn ang="0">
                    <a:pos x="685" y="288"/>
                  </a:cxn>
                  <a:cxn ang="0">
                    <a:pos x="970" y="289"/>
                  </a:cxn>
                  <a:cxn ang="0">
                    <a:pos x="1255" y="291"/>
                  </a:cxn>
                  <a:cxn ang="0">
                    <a:pos x="1536" y="288"/>
                  </a:cxn>
                  <a:cxn ang="0">
                    <a:pos x="1813" y="270"/>
                  </a:cxn>
                  <a:cxn ang="0">
                    <a:pos x="1786" y="262"/>
                  </a:cxn>
                  <a:cxn ang="0">
                    <a:pos x="1731" y="268"/>
                  </a:cxn>
                  <a:cxn ang="0">
                    <a:pos x="1707" y="259"/>
                  </a:cxn>
                  <a:cxn ang="0">
                    <a:pos x="1756" y="253"/>
                  </a:cxn>
                  <a:cxn ang="0">
                    <a:pos x="1804" y="245"/>
                  </a:cxn>
                  <a:cxn ang="0">
                    <a:pos x="1799" y="228"/>
                  </a:cxn>
                  <a:cxn ang="0">
                    <a:pos x="1799" y="199"/>
                  </a:cxn>
                  <a:cxn ang="0">
                    <a:pos x="1746" y="166"/>
                  </a:cxn>
                  <a:cxn ang="0">
                    <a:pos x="1734" y="137"/>
                  </a:cxn>
                  <a:cxn ang="0">
                    <a:pos x="1719" y="110"/>
                  </a:cxn>
                  <a:cxn ang="0">
                    <a:pos x="1694" y="92"/>
                  </a:cxn>
                  <a:cxn ang="0">
                    <a:pos x="1652" y="66"/>
                  </a:cxn>
                </a:cxnLst>
                <a:rect l="0" t="0" r="r" b="b"/>
                <a:pathLst>
                  <a:path w="1837" h="299">
                    <a:moveTo>
                      <a:pt x="1628" y="78"/>
                    </a:moveTo>
                    <a:lnTo>
                      <a:pt x="1624" y="80"/>
                    </a:lnTo>
                    <a:lnTo>
                      <a:pt x="1620" y="83"/>
                    </a:lnTo>
                    <a:lnTo>
                      <a:pt x="1615" y="84"/>
                    </a:lnTo>
                    <a:lnTo>
                      <a:pt x="1609" y="86"/>
                    </a:lnTo>
                    <a:lnTo>
                      <a:pt x="1603" y="88"/>
                    </a:lnTo>
                    <a:lnTo>
                      <a:pt x="1597" y="89"/>
                    </a:lnTo>
                    <a:lnTo>
                      <a:pt x="1592" y="90"/>
                    </a:lnTo>
                    <a:lnTo>
                      <a:pt x="1590" y="90"/>
                    </a:lnTo>
                    <a:lnTo>
                      <a:pt x="1585" y="91"/>
                    </a:lnTo>
                    <a:lnTo>
                      <a:pt x="1582" y="91"/>
                    </a:lnTo>
                    <a:lnTo>
                      <a:pt x="1577" y="91"/>
                    </a:lnTo>
                    <a:lnTo>
                      <a:pt x="1573" y="91"/>
                    </a:lnTo>
                    <a:lnTo>
                      <a:pt x="1568" y="91"/>
                    </a:lnTo>
                    <a:lnTo>
                      <a:pt x="1563" y="92"/>
                    </a:lnTo>
                    <a:lnTo>
                      <a:pt x="1559" y="92"/>
                    </a:lnTo>
                    <a:lnTo>
                      <a:pt x="1554" y="92"/>
                    </a:lnTo>
                    <a:lnTo>
                      <a:pt x="1549" y="92"/>
                    </a:lnTo>
                    <a:lnTo>
                      <a:pt x="1544" y="94"/>
                    </a:lnTo>
                    <a:lnTo>
                      <a:pt x="1540" y="92"/>
                    </a:lnTo>
                    <a:lnTo>
                      <a:pt x="1535" y="92"/>
                    </a:lnTo>
                    <a:lnTo>
                      <a:pt x="1530" y="92"/>
                    </a:lnTo>
                    <a:lnTo>
                      <a:pt x="1525" y="92"/>
                    </a:lnTo>
                    <a:lnTo>
                      <a:pt x="1519" y="91"/>
                    </a:lnTo>
                    <a:lnTo>
                      <a:pt x="1514" y="91"/>
                    </a:lnTo>
                    <a:lnTo>
                      <a:pt x="1509" y="91"/>
                    </a:lnTo>
                    <a:lnTo>
                      <a:pt x="1504" y="91"/>
                    </a:lnTo>
                    <a:lnTo>
                      <a:pt x="1498" y="91"/>
                    </a:lnTo>
                    <a:lnTo>
                      <a:pt x="1493" y="90"/>
                    </a:lnTo>
                    <a:lnTo>
                      <a:pt x="1487" y="90"/>
                    </a:lnTo>
                    <a:lnTo>
                      <a:pt x="1482" y="89"/>
                    </a:lnTo>
                    <a:lnTo>
                      <a:pt x="1477" y="89"/>
                    </a:lnTo>
                    <a:lnTo>
                      <a:pt x="1471" y="88"/>
                    </a:lnTo>
                    <a:lnTo>
                      <a:pt x="1466" y="88"/>
                    </a:lnTo>
                    <a:lnTo>
                      <a:pt x="1461" y="88"/>
                    </a:lnTo>
                    <a:lnTo>
                      <a:pt x="1455" y="85"/>
                    </a:lnTo>
                    <a:lnTo>
                      <a:pt x="1452" y="85"/>
                    </a:lnTo>
                    <a:lnTo>
                      <a:pt x="1445" y="84"/>
                    </a:lnTo>
                    <a:lnTo>
                      <a:pt x="1441" y="84"/>
                    </a:lnTo>
                    <a:lnTo>
                      <a:pt x="1436" y="83"/>
                    </a:lnTo>
                    <a:lnTo>
                      <a:pt x="1431" y="83"/>
                    </a:lnTo>
                    <a:lnTo>
                      <a:pt x="1426" y="82"/>
                    </a:lnTo>
                    <a:lnTo>
                      <a:pt x="1422" y="82"/>
                    </a:lnTo>
                    <a:lnTo>
                      <a:pt x="1416" y="79"/>
                    </a:lnTo>
                    <a:lnTo>
                      <a:pt x="1411" y="78"/>
                    </a:lnTo>
                    <a:lnTo>
                      <a:pt x="1408" y="77"/>
                    </a:lnTo>
                    <a:lnTo>
                      <a:pt x="1404" y="77"/>
                    </a:lnTo>
                    <a:lnTo>
                      <a:pt x="1399" y="76"/>
                    </a:lnTo>
                    <a:lnTo>
                      <a:pt x="1394" y="75"/>
                    </a:lnTo>
                    <a:lnTo>
                      <a:pt x="1390" y="73"/>
                    </a:lnTo>
                    <a:lnTo>
                      <a:pt x="1387" y="72"/>
                    </a:lnTo>
                    <a:lnTo>
                      <a:pt x="1379" y="70"/>
                    </a:lnTo>
                    <a:lnTo>
                      <a:pt x="1373" y="67"/>
                    </a:lnTo>
                    <a:lnTo>
                      <a:pt x="1367" y="65"/>
                    </a:lnTo>
                    <a:lnTo>
                      <a:pt x="1364" y="63"/>
                    </a:lnTo>
                    <a:lnTo>
                      <a:pt x="1359" y="60"/>
                    </a:lnTo>
                    <a:lnTo>
                      <a:pt x="1353" y="59"/>
                    </a:lnTo>
                    <a:lnTo>
                      <a:pt x="1346" y="57"/>
                    </a:lnTo>
                    <a:lnTo>
                      <a:pt x="1340" y="56"/>
                    </a:lnTo>
                    <a:lnTo>
                      <a:pt x="1337" y="54"/>
                    </a:lnTo>
                    <a:lnTo>
                      <a:pt x="1333" y="54"/>
                    </a:lnTo>
                    <a:lnTo>
                      <a:pt x="1328" y="53"/>
                    </a:lnTo>
                    <a:lnTo>
                      <a:pt x="1326" y="53"/>
                    </a:lnTo>
                    <a:lnTo>
                      <a:pt x="1321" y="51"/>
                    </a:lnTo>
                    <a:lnTo>
                      <a:pt x="1317" y="51"/>
                    </a:lnTo>
                    <a:lnTo>
                      <a:pt x="1312" y="50"/>
                    </a:lnTo>
                    <a:lnTo>
                      <a:pt x="1309" y="50"/>
                    </a:lnTo>
                    <a:lnTo>
                      <a:pt x="1304" y="48"/>
                    </a:lnTo>
                    <a:lnTo>
                      <a:pt x="1299" y="48"/>
                    </a:lnTo>
                    <a:lnTo>
                      <a:pt x="1294" y="47"/>
                    </a:lnTo>
                    <a:lnTo>
                      <a:pt x="1290" y="47"/>
                    </a:lnTo>
                    <a:lnTo>
                      <a:pt x="1284" y="45"/>
                    </a:lnTo>
                    <a:lnTo>
                      <a:pt x="1279" y="45"/>
                    </a:lnTo>
                    <a:lnTo>
                      <a:pt x="1274" y="44"/>
                    </a:lnTo>
                    <a:lnTo>
                      <a:pt x="1269" y="44"/>
                    </a:lnTo>
                    <a:lnTo>
                      <a:pt x="1265" y="42"/>
                    </a:lnTo>
                    <a:lnTo>
                      <a:pt x="1258" y="41"/>
                    </a:lnTo>
                    <a:lnTo>
                      <a:pt x="1254" y="41"/>
                    </a:lnTo>
                    <a:lnTo>
                      <a:pt x="1249" y="40"/>
                    </a:lnTo>
                    <a:lnTo>
                      <a:pt x="1244" y="39"/>
                    </a:lnTo>
                    <a:lnTo>
                      <a:pt x="1239" y="39"/>
                    </a:lnTo>
                    <a:lnTo>
                      <a:pt x="1233" y="38"/>
                    </a:lnTo>
                    <a:lnTo>
                      <a:pt x="1228" y="38"/>
                    </a:lnTo>
                    <a:lnTo>
                      <a:pt x="1222" y="37"/>
                    </a:lnTo>
                    <a:lnTo>
                      <a:pt x="1217" y="35"/>
                    </a:lnTo>
                    <a:lnTo>
                      <a:pt x="1212" y="35"/>
                    </a:lnTo>
                    <a:lnTo>
                      <a:pt x="1207" y="34"/>
                    </a:lnTo>
                    <a:lnTo>
                      <a:pt x="1202" y="33"/>
                    </a:lnTo>
                    <a:lnTo>
                      <a:pt x="1197" y="33"/>
                    </a:lnTo>
                    <a:lnTo>
                      <a:pt x="1191" y="32"/>
                    </a:lnTo>
                    <a:lnTo>
                      <a:pt x="1186" y="32"/>
                    </a:lnTo>
                    <a:lnTo>
                      <a:pt x="1181" y="31"/>
                    </a:lnTo>
                    <a:lnTo>
                      <a:pt x="1177" y="29"/>
                    </a:lnTo>
                    <a:lnTo>
                      <a:pt x="1172" y="29"/>
                    </a:lnTo>
                    <a:lnTo>
                      <a:pt x="1167" y="28"/>
                    </a:lnTo>
                    <a:lnTo>
                      <a:pt x="1162" y="27"/>
                    </a:lnTo>
                    <a:lnTo>
                      <a:pt x="1157" y="27"/>
                    </a:lnTo>
                    <a:lnTo>
                      <a:pt x="1153" y="26"/>
                    </a:lnTo>
                    <a:lnTo>
                      <a:pt x="1148" y="26"/>
                    </a:lnTo>
                    <a:lnTo>
                      <a:pt x="1144" y="25"/>
                    </a:lnTo>
                    <a:lnTo>
                      <a:pt x="1139" y="23"/>
                    </a:lnTo>
                    <a:lnTo>
                      <a:pt x="1135" y="23"/>
                    </a:lnTo>
                    <a:lnTo>
                      <a:pt x="1131" y="22"/>
                    </a:lnTo>
                    <a:lnTo>
                      <a:pt x="1126" y="21"/>
                    </a:lnTo>
                    <a:lnTo>
                      <a:pt x="1123" y="21"/>
                    </a:lnTo>
                    <a:lnTo>
                      <a:pt x="1119" y="20"/>
                    </a:lnTo>
                    <a:lnTo>
                      <a:pt x="1117" y="20"/>
                    </a:lnTo>
                    <a:lnTo>
                      <a:pt x="1109" y="19"/>
                    </a:lnTo>
                    <a:lnTo>
                      <a:pt x="1104" y="16"/>
                    </a:lnTo>
                    <a:lnTo>
                      <a:pt x="1100" y="15"/>
                    </a:lnTo>
                    <a:lnTo>
                      <a:pt x="1096" y="15"/>
                    </a:lnTo>
                    <a:lnTo>
                      <a:pt x="1090" y="21"/>
                    </a:lnTo>
                    <a:lnTo>
                      <a:pt x="1084" y="27"/>
                    </a:lnTo>
                    <a:lnTo>
                      <a:pt x="1078" y="32"/>
                    </a:lnTo>
                    <a:lnTo>
                      <a:pt x="1071" y="37"/>
                    </a:lnTo>
                    <a:lnTo>
                      <a:pt x="1064" y="40"/>
                    </a:lnTo>
                    <a:lnTo>
                      <a:pt x="1058" y="44"/>
                    </a:lnTo>
                    <a:lnTo>
                      <a:pt x="1052" y="47"/>
                    </a:lnTo>
                    <a:lnTo>
                      <a:pt x="1047" y="48"/>
                    </a:lnTo>
                    <a:lnTo>
                      <a:pt x="1042" y="48"/>
                    </a:lnTo>
                    <a:lnTo>
                      <a:pt x="1038" y="48"/>
                    </a:lnTo>
                    <a:lnTo>
                      <a:pt x="1037" y="45"/>
                    </a:lnTo>
                    <a:lnTo>
                      <a:pt x="1037" y="42"/>
                    </a:lnTo>
                    <a:lnTo>
                      <a:pt x="1038" y="37"/>
                    </a:lnTo>
                    <a:lnTo>
                      <a:pt x="1042" y="31"/>
                    </a:lnTo>
                    <a:lnTo>
                      <a:pt x="1045" y="27"/>
                    </a:lnTo>
                    <a:lnTo>
                      <a:pt x="1048" y="23"/>
                    </a:lnTo>
                    <a:lnTo>
                      <a:pt x="1053" y="18"/>
                    </a:lnTo>
                    <a:lnTo>
                      <a:pt x="1058" y="13"/>
                    </a:lnTo>
                    <a:lnTo>
                      <a:pt x="1054" y="13"/>
                    </a:lnTo>
                    <a:lnTo>
                      <a:pt x="1049" y="14"/>
                    </a:lnTo>
                    <a:lnTo>
                      <a:pt x="1046" y="15"/>
                    </a:lnTo>
                    <a:lnTo>
                      <a:pt x="1042" y="19"/>
                    </a:lnTo>
                    <a:lnTo>
                      <a:pt x="1036" y="23"/>
                    </a:lnTo>
                    <a:lnTo>
                      <a:pt x="1030" y="29"/>
                    </a:lnTo>
                    <a:lnTo>
                      <a:pt x="1023" y="34"/>
                    </a:lnTo>
                    <a:lnTo>
                      <a:pt x="1016" y="39"/>
                    </a:lnTo>
                    <a:lnTo>
                      <a:pt x="1012" y="41"/>
                    </a:lnTo>
                    <a:lnTo>
                      <a:pt x="1008" y="44"/>
                    </a:lnTo>
                    <a:lnTo>
                      <a:pt x="1004" y="45"/>
                    </a:lnTo>
                    <a:lnTo>
                      <a:pt x="1001" y="46"/>
                    </a:lnTo>
                    <a:lnTo>
                      <a:pt x="999" y="44"/>
                    </a:lnTo>
                    <a:lnTo>
                      <a:pt x="1002" y="38"/>
                    </a:lnTo>
                    <a:lnTo>
                      <a:pt x="1005" y="34"/>
                    </a:lnTo>
                    <a:lnTo>
                      <a:pt x="1007" y="29"/>
                    </a:lnTo>
                    <a:lnTo>
                      <a:pt x="1009" y="26"/>
                    </a:lnTo>
                    <a:lnTo>
                      <a:pt x="1010" y="20"/>
                    </a:lnTo>
                    <a:lnTo>
                      <a:pt x="1010" y="16"/>
                    </a:lnTo>
                    <a:lnTo>
                      <a:pt x="1008" y="13"/>
                    </a:lnTo>
                    <a:lnTo>
                      <a:pt x="1005" y="12"/>
                    </a:lnTo>
                    <a:lnTo>
                      <a:pt x="1001" y="12"/>
                    </a:lnTo>
                    <a:lnTo>
                      <a:pt x="996" y="13"/>
                    </a:lnTo>
                    <a:lnTo>
                      <a:pt x="990" y="14"/>
                    </a:lnTo>
                    <a:lnTo>
                      <a:pt x="983" y="16"/>
                    </a:lnTo>
                    <a:lnTo>
                      <a:pt x="976" y="20"/>
                    </a:lnTo>
                    <a:lnTo>
                      <a:pt x="970" y="25"/>
                    </a:lnTo>
                    <a:lnTo>
                      <a:pt x="963" y="29"/>
                    </a:lnTo>
                    <a:lnTo>
                      <a:pt x="957" y="34"/>
                    </a:lnTo>
                    <a:lnTo>
                      <a:pt x="950" y="40"/>
                    </a:lnTo>
                    <a:lnTo>
                      <a:pt x="946" y="46"/>
                    </a:lnTo>
                    <a:lnTo>
                      <a:pt x="943" y="44"/>
                    </a:lnTo>
                    <a:lnTo>
                      <a:pt x="944" y="39"/>
                    </a:lnTo>
                    <a:lnTo>
                      <a:pt x="946" y="35"/>
                    </a:lnTo>
                    <a:lnTo>
                      <a:pt x="947" y="31"/>
                    </a:lnTo>
                    <a:lnTo>
                      <a:pt x="949" y="26"/>
                    </a:lnTo>
                    <a:lnTo>
                      <a:pt x="952" y="22"/>
                    </a:lnTo>
                    <a:lnTo>
                      <a:pt x="954" y="19"/>
                    </a:lnTo>
                    <a:lnTo>
                      <a:pt x="957" y="14"/>
                    </a:lnTo>
                    <a:lnTo>
                      <a:pt x="960" y="10"/>
                    </a:lnTo>
                    <a:lnTo>
                      <a:pt x="959" y="8"/>
                    </a:lnTo>
                    <a:lnTo>
                      <a:pt x="959" y="7"/>
                    </a:lnTo>
                    <a:lnTo>
                      <a:pt x="954" y="7"/>
                    </a:lnTo>
                    <a:lnTo>
                      <a:pt x="949" y="8"/>
                    </a:lnTo>
                    <a:lnTo>
                      <a:pt x="947" y="8"/>
                    </a:lnTo>
                    <a:lnTo>
                      <a:pt x="943" y="10"/>
                    </a:lnTo>
                    <a:lnTo>
                      <a:pt x="936" y="13"/>
                    </a:lnTo>
                    <a:lnTo>
                      <a:pt x="930" y="16"/>
                    </a:lnTo>
                    <a:lnTo>
                      <a:pt x="927" y="15"/>
                    </a:lnTo>
                    <a:lnTo>
                      <a:pt x="925" y="10"/>
                    </a:lnTo>
                    <a:lnTo>
                      <a:pt x="924" y="7"/>
                    </a:lnTo>
                    <a:lnTo>
                      <a:pt x="922" y="5"/>
                    </a:lnTo>
                    <a:lnTo>
                      <a:pt x="922" y="2"/>
                    </a:lnTo>
                    <a:lnTo>
                      <a:pt x="917" y="0"/>
                    </a:lnTo>
                    <a:lnTo>
                      <a:pt x="914" y="0"/>
                    </a:lnTo>
                    <a:lnTo>
                      <a:pt x="908" y="0"/>
                    </a:lnTo>
                    <a:lnTo>
                      <a:pt x="904" y="2"/>
                    </a:lnTo>
                    <a:lnTo>
                      <a:pt x="898" y="6"/>
                    </a:lnTo>
                    <a:lnTo>
                      <a:pt x="892" y="10"/>
                    </a:lnTo>
                    <a:lnTo>
                      <a:pt x="883" y="14"/>
                    </a:lnTo>
                    <a:lnTo>
                      <a:pt x="877" y="19"/>
                    </a:lnTo>
                    <a:lnTo>
                      <a:pt x="870" y="23"/>
                    </a:lnTo>
                    <a:lnTo>
                      <a:pt x="864" y="27"/>
                    </a:lnTo>
                    <a:lnTo>
                      <a:pt x="856" y="31"/>
                    </a:lnTo>
                    <a:lnTo>
                      <a:pt x="850" y="32"/>
                    </a:lnTo>
                    <a:lnTo>
                      <a:pt x="843" y="33"/>
                    </a:lnTo>
                    <a:lnTo>
                      <a:pt x="838" y="33"/>
                    </a:lnTo>
                    <a:lnTo>
                      <a:pt x="839" y="29"/>
                    </a:lnTo>
                    <a:lnTo>
                      <a:pt x="842" y="26"/>
                    </a:lnTo>
                    <a:lnTo>
                      <a:pt x="844" y="23"/>
                    </a:lnTo>
                    <a:lnTo>
                      <a:pt x="848" y="21"/>
                    </a:lnTo>
                    <a:lnTo>
                      <a:pt x="852" y="18"/>
                    </a:lnTo>
                    <a:lnTo>
                      <a:pt x="854" y="15"/>
                    </a:lnTo>
                    <a:lnTo>
                      <a:pt x="856" y="12"/>
                    </a:lnTo>
                    <a:lnTo>
                      <a:pt x="858" y="8"/>
                    </a:lnTo>
                    <a:lnTo>
                      <a:pt x="856" y="7"/>
                    </a:lnTo>
                    <a:lnTo>
                      <a:pt x="852" y="8"/>
                    </a:lnTo>
                    <a:lnTo>
                      <a:pt x="845" y="10"/>
                    </a:lnTo>
                    <a:lnTo>
                      <a:pt x="839" y="13"/>
                    </a:lnTo>
                    <a:lnTo>
                      <a:pt x="833" y="14"/>
                    </a:lnTo>
                    <a:lnTo>
                      <a:pt x="827" y="16"/>
                    </a:lnTo>
                    <a:lnTo>
                      <a:pt x="820" y="19"/>
                    </a:lnTo>
                    <a:lnTo>
                      <a:pt x="816" y="19"/>
                    </a:lnTo>
                    <a:lnTo>
                      <a:pt x="812" y="20"/>
                    </a:lnTo>
                    <a:lnTo>
                      <a:pt x="809" y="21"/>
                    </a:lnTo>
                    <a:lnTo>
                      <a:pt x="805" y="23"/>
                    </a:lnTo>
                    <a:lnTo>
                      <a:pt x="800" y="23"/>
                    </a:lnTo>
                    <a:lnTo>
                      <a:pt x="797" y="25"/>
                    </a:lnTo>
                    <a:lnTo>
                      <a:pt x="792" y="26"/>
                    </a:lnTo>
                    <a:lnTo>
                      <a:pt x="788" y="27"/>
                    </a:lnTo>
                    <a:lnTo>
                      <a:pt x="783" y="27"/>
                    </a:lnTo>
                    <a:lnTo>
                      <a:pt x="779" y="29"/>
                    </a:lnTo>
                    <a:lnTo>
                      <a:pt x="775" y="31"/>
                    </a:lnTo>
                    <a:lnTo>
                      <a:pt x="771" y="32"/>
                    </a:lnTo>
                    <a:lnTo>
                      <a:pt x="766" y="32"/>
                    </a:lnTo>
                    <a:lnTo>
                      <a:pt x="762" y="33"/>
                    </a:lnTo>
                    <a:lnTo>
                      <a:pt x="757" y="34"/>
                    </a:lnTo>
                    <a:lnTo>
                      <a:pt x="753" y="37"/>
                    </a:lnTo>
                    <a:lnTo>
                      <a:pt x="749" y="37"/>
                    </a:lnTo>
                    <a:lnTo>
                      <a:pt x="744" y="38"/>
                    </a:lnTo>
                    <a:lnTo>
                      <a:pt x="739" y="39"/>
                    </a:lnTo>
                    <a:lnTo>
                      <a:pt x="735" y="41"/>
                    </a:lnTo>
                    <a:lnTo>
                      <a:pt x="729" y="41"/>
                    </a:lnTo>
                    <a:lnTo>
                      <a:pt x="726" y="42"/>
                    </a:lnTo>
                    <a:lnTo>
                      <a:pt x="721" y="42"/>
                    </a:lnTo>
                    <a:lnTo>
                      <a:pt x="716" y="44"/>
                    </a:lnTo>
                    <a:lnTo>
                      <a:pt x="711" y="45"/>
                    </a:lnTo>
                    <a:lnTo>
                      <a:pt x="706" y="46"/>
                    </a:lnTo>
                    <a:lnTo>
                      <a:pt x="701" y="47"/>
                    </a:lnTo>
                    <a:lnTo>
                      <a:pt x="698" y="48"/>
                    </a:lnTo>
                    <a:lnTo>
                      <a:pt x="693" y="48"/>
                    </a:lnTo>
                    <a:lnTo>
                      <a:pt x="688" y="50"/>
                    </a:lnTo>
                    <a:lnTo>
                      <a:pt x="683" y="50"/>
                    </a:lnTo>
                    <a:lnTo>
                      <a:pt x="679" y="51"/>
                    </a:lnTo>
                    <a:lnTo>
                      <a:pt x="674" y="52"/>
                    </a:lnTo>
                    <a:lnTo>
                      <a:pt x="669" y="53"/>
                    </a:lnTo>
                    <a:lnTo>
                      <a:pt x="666" y="54"/>
                    </a:lnTo>
                    <a:lnTo>
                      <a:pt x="662" y="56"/>
                    </a:lnTo>
                    <a:lnTo>
                      <a:pt x="657" y="56"/>
                    </a:lnTo>
                    <a:lnTo>
                      <a:pt x="652" y="56"/>
                    </a:lnTo>
                    <a:lnTo>
                      <a:pt x="649" y="57"/>
                    </a:lnTo>
                    <a:lnTo>
                      <a:pt x="644" y="58"/>
                    </a:lnTo>
                    <a:lnTo>
                      <a:pt x="640" y="58"/>
                    </a:lnTo>
                    <a:lnTo>
                      <a:pt x="636" y="59"/>
                    </a:lnTo>
                    <a:lnTo>
                      <a:pt x="632" y="59"/>
                    </a:lnTo>
                    <a:lnTo>
                      <a:pt x="628" y="60"/>
                    </a:lnTo>
                    <a:lnTo>
                      <a:pt x="624" y="60"/>
                    </a:lnTo>
                    <a:lnTo>
                      <a:pt x="619" y="61"/>
                    </a:lnTo>
                    <a:lnTo>
                      <a:pt x="616" y="61"/>
                    </a:lnTo>
                    <a:lnTo>
                      <a:pt x="613" y="61"/>
                    </a:lnTo>
                    <a:lnTo>
                      <a:pt x="607" y="63"/>
                    </a:lnTo>
                    <a:lnTo>
                      <a:pt x="601" y="64"/>
                    </a:lnTo>
                    <a:lnTo>
                      <a:pt x="596" y="66"/>
                    </a:lnTo>
                    <a:lnTo>
                      <a:pt x="590" y="69"/>
                    </a:lnTo>
                    <a:lnTo>
                      <a:pt x="585" y="70"/>
                    </a:lnTo>
                    <a:lnTo>
                      <a:pt x="581" y="71"/>
                    </a:lnTo>
                    <a:lnTo>
                      <a:pt x="575" y="72"/>
                    </a:lnTo>
                    <a:lnTo>
                      <a:pt x="570" y="73"/>
                    </a:lnTo>
                    <a:lnTo>
                      <a:pt x="564" y="73"/>
                    </a:lnTo>
                    <a:lnTo>
                      <a:pt x="558" y="75"/>
                    </a:lnTo>
                    <a:lnTo>
                      <a:pt x="552" y="76"/>
                    </a:lnTo>
                    <a:lnTo>
                      <a:pt x="545" y="77"/>
                    </a:lnTo>
                    <a:lnTo>
                      <a:pt x="537" y="77"/>
                    </a:lnTo>
                    <a:lnTo>
                      <a:pt x="530" y="78"/>
                    </a:lnTo>
                    <a:lnTo>
                      <a:pt x="524" y="78"/>
                    </a:lnTo>
                    <a:lnTo>
                      <a:pt x="517" y="79"/>
                    </a:lnTo>
                    <a:lnTo>
                      <a:pt x="513" y="79"/>
                    </a:lnTo>
                    <a:lnTo>
                      <a:pt x="508" y="79"/>
                    </a:lnTo>
                    <a:lnTo>
                      <a:pt x="506" y="79"/>
                    </a:lnTo>
                    <a:lnTo>
                      <a:pt x="502" y="79"/>
                    </a:lnTo>
                    <a:lnTo>
                      <a:pt x="495" y="79"/>
                    </a:lnTo>
                    <a:lnTo>
                      <a:pt x="487" y="80"/>
                    </a:lnTo>
                    <a:lnTo>
                      <a:pt x="480" y="79"/>
                    </a:lnTo>
                    <a:lnTo>
                      <a:pt x="474" y="79"/>
                    </a:lnTo>
                    <a:lnTo>
                      <a:pt x="468" y="79"/>
                    </a:lnTo>
                    <a:lnTo>
                      <a:pt x="463" y="79"/>
                    </a:lnTo>
                    <a:lnTo>
                      <a:pt x="457" y="79"/>
                    </a:lnTo>
                    <a:lnTo>
                      <a:pt x="452" y="78"/>
                    </a:lnTo>
                    <a:lnTo>
                      <a:pt x="447" y="78"/>
                    </a:lnTo>
                    <a:lnTo>
                      <a:pt x="445" y="78"/>
                    </a:lnTo>
                    <a:lnTo>
                      <a:pt x="438" y="76"/>
                    </a:lnTo>
                    <a:lnTo>
                      <a:pt x="437" y="73"/>
                    </a:lnTo>
                    <a:lnTo>
                      <a:pt x="432" y="77"/>
                    </a:lnTo>
                    <a:lnTo>
                      <a:pt x="427" y="79"/>
                    </a:lnTo>
                    <a:lnTo>
                      <a:pt x="423" y="82"/>
                    </a:lnTo>
                    <a:lnTo>
                      <a:pt x="418" y="84"/>
                    </a:lnTo>
                    <a:lnTo>
                      <a:pt x="413" y="85"/>
                    </a:lnTo>
                    <a:lnTo>
                      <a:pt x="408" y="86"/>
                    </a:lnTo>
                    <a:lnTo>
                      <a:pt x="403" y="86"/>
                    </a:lnTo>
                    <a:lnTo>
                      <a:pt x="398" y="86"/>
                    </a:lnTo>
                    <a:lnTo>
                      <a:pt x="392" y="85"/>
                    </a:lnTo>
                    <a:lnTo>
                      <a:pt x="386" y="84"/>
                    </a:lnTo>
                    <a:lnTo>
                      <a:pt x="381" y="82"/>
                    </a:lnTo>
                    <a:lnTo>
                      <a:pt x="375" y="80"/>
                    </a:lnTo>
                    <a:lnTo>
                      <a:pt x="369" y="78"/>
                    </a:lnTo>
                    <a:lnTo>
                      <a:pt x="363" y="76"/>
                    </a:lnTo>
                    <a:lnTo>
                      <a:pt x="357" y="73"/>
                    </a:lnTo>
                    <a:lnTo>
                      <a:pt x="352" y="71"/>
                    </a:lnTo>
                    <a:lnTo>
                      <a:pt x="344" y="67"/>
                    </a:lnTo>
                    <a:lnTo>
                      <a:pt x="338" y="64"/>
                    </a:lnTo>
                    <a:lnTo>
                      <a:pt x="332" y="60"/>
                    </a:lnTo>
                    <a:lnTo>
                      <a:pt x="326" y="58"/>
                    </a:lnTo>
                    <a:lnTo>
                      <a:pt x="320" y="54"/>
                    </a:lnTo>
                    <a:lnTo>
                      <a:pt x="314" y="52"/>
                    </a:lnTo>
                    <a:lnTo>
                      <a:pt x="306" y="50"/>
                    </a:lnTo>
                    <a:lnTo>
                      <a:pt x="300" y="47"/>
                    </a:lnTo>
                    <a:lnTo>
                      <a:pt x="294" y="45"/>
                    </a:lnTo>
                    <a:lnTo>
                      <a:pt x="288" y="42"/>
                    </a:lnTo>
                    <a:lnTo>
                      <a:pt x="282" y="41"/>
                    </a:lnTo>
                    <a:lnTo>
                      <a:pt x="276" y="39"/>
                    </a:lnTo>
                    <a:lnTo>
                      <a:pt x="270" y="38"/>
                    </a:lnTo>
                    <a:lnTo>
                      <a:pt x="264" y="38"/>
                    </a:lnTo>
                    <a:lnTo>
                      <a:pt x="258" y="38"/>
                    </a:lnTo>
                    <a:lnTo>
                      <a:pt x="251" y="38"/>
                    </a:lnTo>
                    <a:lnTo>
                      <a:pt x="251" y="39"/>
                    </a:lnTo>
                    <a:lnTo>
                      <a:pt x="251" y="41"/>
                    </a:lnTo>
                    <a:lnTo>
                      <a:pt x="258" y="41"/>
                    </a:lnTo>
                    <a:lnTo>
                      <a:pt x="264" y="44"/>
                    </a:lnTo>
                    <a:lnTo>
                      <a:pt x="270" y="45"/>
                    </a:lnTo>
                    <a:lnTo>
                      <a:pt x="276" y="48"/>
                    </a:lnTo>
                    <a:lnTo>
                      <a:pt x="281" y="51"/>
                    </a:lnTo>
                    <a:lnTo>
                      <a:pt x="286" y="54"/>
                    </a:lnTo>
                    <a:lnTo>
                      <a:pt x="292" y="57"/>
                    </a:lnTo>
                    <a:lnTo>
                      <a:pt x="298" y="59"/>
                    </a:lnTo>
                    <a:lnTo>
                      <a:pt x="298" y="60"/>
                    </a:lnTo>
                    <a:lnTo>
                      <a:pt x="298" y="63"/>
                    </a:lnTo>
                    <a:lnTo>
                      <a:pt x="291" y="63"/>
                    </a:lnTo>
                    <a:lnTo>
                      <a:pt x="284" y="63"/>
                    </a:lnTo>
                    <a:lnTo>
                      <a:pt x="278" y="61"/>
                    </a:lnTo>
                    <a:lnTo>
                      <a:pt x="272" y="60"/>
                    </a:lnTo>
                    <a:lnTo>
                      <a:pt x="266" y="57"/>
                    </a:lnTo>
                    <a:lnTo>
                      <a:pt x="261" y="56"/>
                    </a:lnTo>
                    <a:lnTo>
                      <a:pt x="255" y="53"/>
                    </a:lnTo>
                    <a:lnTo>
                      <a:pt x="249" y="51"/>
                    </a:lnTo>
                    <a:lnTo>
                      <a:pt x="243" y="48"/>
                    </a:lnTo>
                    <a:lnTo>
                      <a:pt x="238" y="47"/>
                    </a:lnTo>
                    <a:lnTo>
                      <a:pt x="232" y="45"/>
                    </a:lnTo>
                    <a:lnTo>
                      <a:pt x="227" y="45"/>
                    </a:lnTo>
                    <a:lnTo>
                      <a:pt x="221" y="45"/>
                    </a:lnTo>
                    <a:lnTo>
                      <a:pt x="216" y="46"/>
                    </a:lnTo>
                    <a:lnTo>
                      <a:pt x="210" y="48"/>
                    </a:lnTo>
                    <a:lnTo>
                      <a:pt x="205" y="53"/>
                    </a:lnTo>
                    <a:lnTo>
                      <a:pt x="205" y="54"/>
                    </a:lnTo>
                    <a:lnTo>
                      <a:pt x="205" y="56"/>
                    </a:lnTo>
                    <a:lnTo>
                      <a:pt x="211" y="56"/>
                    </a:lnTo>
                    <a:lnTo>
                      <a:pt x="216" y="58"/>
                    </a:lnTo>
                    <a:lnTo>
                      <a:pt x="221" y="61"/>
                    </a:lnTo>
                    <a:lnTo>
                      <a:pt x="227" y="66"/>
                    </a:lnTo>
                    <a:lnTo>
                      <a:pt x="227" y="69"/>
                    </a:lnTo>
                    <a:lnTo>
                      <a:pt x="227" y="71"/>
                    </a:lnTo>
                    <a:lnTo>
                      <a:pt x="222" y="71"/>
                    </a:lnTo>
                    <a:lnTo>
                      <a:pt x="218" y="71"/>
                    </a:lnTo>
                    <a:lnTo>
                      <a:pt x="215" y="70"/>
                    </a:lnTo>
                    <a:lnTo>
                      <a:pt x="211" y="70"/>
                    </a:lnTo>
                    <a:lnTo>
                      <a:pt x="207" y="67"/>
                    </a:lnTo>
                    <a:lnTo>
                      <a:pt x="203" y="67"/>
                    </a:lnTo>
                    <a:lnTo>
                      <a:pt x="199" y="66"/>
                    </a:lnTo>
                    <a:lnTo>
                      <a:pt x="195" y="66"/>
                    </a:lnTo>
                    <a:lnTo>
                      <a:pt x="188" y="65"/>
                    </a:lnTo>
                    <a:lnTo>
                      <a:pt x="182" y="66"/>
                    </a:lnTo>
                    <a:lnTo>
                      <a:pt x="178" y="66"/>
                    </a:lnTo>
                    <a:lnTo>
                      <a:pt x="176" y="70"/>
                    </a:lnTo>
                    <a:lnTo>
                      <a:pt x="174" y="72"/>
                    </a:lnTo>
                    <a:lnTo>
                      <a:pt x="173" y="77"/>
                    </a:lnTo>
                    <a:lnTo>
                      <a:pt x="177" y="77"/>
                    </a:lnTo>
                    <a:lnTo>
                      <a:pt x="181" y="78"/>
                    </a:lnTo>
                    <a:lnTo>
                      <a:pt x="183" y="78"/>
                    </a:lnTo>
                    <a:lnTo>
                      <a:pt x="185" y="80"/>
                    </a:lnTo>
                    <a:lnTo>
                      <a:pt x="185" y="82"/>
                    </a:lnTo>
                    <a:lnTo>
                      <a:pt x="185" y="85"/>
                    </a:lnTo>
                    <a:lnTo>
                      <a:pt x="181" y="85"/>
                    </a:lnTo>
                    <a:lnTo>
                      <a:pt x="176" y="85"/>
                    </a:lnTo>
                    <a:lnTo>
                      <a:pt x="171" y="85"/>
                    </a:lnTo>
                    <a:lnTo>
                      <a:pt x="166" y="86"/>
                    </a:lnTo>
                    <a:lnTo>
                      <a:pt x="161" y="85"/>
                    </a:lnTo>
                    <a:lnTo>
                      <a:pt x="156" y="85"/>
                    </a:lnTo>
                    <a:lnTo>
                      <a:pt x="150" y="85"/>
                    </a:lnTo>
                    <a:lnTo>
                      <a:pt x="146" y="86"/>
                    </a:lnTo>
                    <a:lnTo>
                      <a:pt x="141" y="86"/>
                    </a:lnTo>
                    <a:lnTo>
                      <a:pt x="137" y="88"/>
                    </a:lnTo>
                    <a:lnTo>
                      <a:pt x="132" y="89"/>
                    </a:lnTo>
                    <a:lnTo>
                      <a:pt x="128" y="91"/>
                    </a:lnTo>
                    <a:lnTo>
                      <a:pt x="124" y="94"/>
                    </a:lnTo>
                    <a:lnTo>
                      <a:pt x="121" y="97"/>
                    </a:lnTo>
                    <a:lnTo>
                      <a:pt x="118" y="101"/>
                    </a:lnTo>
                    <a:lnTo>
                      <a:pt x="117" y="107"/>
                    </a:lnTo>
                    <a:lnTo>
                      <a:pt x="121" y="107"/>
                    </a:lnTo>
                    <a:lnTo>
                      <a:pt x="124" y="107"/>
                    </a:lnTo>
                    <a:lnTo>
                      <a:pt x="127" y="108"/>
                    </a:lnTo>
                    <a:lnTo>
                      <a:pt x="130" y="110"/>
                    </a:lnTo>
                    <a:lnTo>
                      <a:pt x="130" y="111"/>
                    </a:lnTo>
                    <a:lnTo>
                      <a:pt x="130" y="113"/>
                    </a:lnTo>
                    <a:lnTo>
                      <a:pt x="123" y="111"/>
                    </a:lnTo>
                    <a:lnTo>
                      <a:pt x="116" y="110"/>
                    </a:lnTo>
                    <a:lnTo>
                      <a:pt x="108" y="109"/>
                    </a:lnTo>
                    <a:lnTo>
                      <a:pt x="102" y="109"/>
                    </a:lnTo>
                    <a:lnTo>
                      <a:pt x="96" y="109"/>
                    </a:lnTo>
                    <a:lnTo>
                      <a:pt x="89" y="109"/>
                    </a:lnTo>
                    <a:lnTo>
                      <a:pt x="83" y="110"/>
                    </a:lnTo>
                    <a:lnTo>
                      <a:pt x="77" y="111"/>
                    </a:lnTo>
                    <a:lnTo>
                      <a:pt x="69" y="111"/>
                    </a:lnTo>
                    <a:lnTo>
                      <a:pt x="62" y="113"/>
                    </a:lnTo>
                    <a:lnTo>
                      <a:pt x="56" y="114"/>
                    </a:lnTo>
                    <a:lnTo>
                      <a:pt x="50" y="116"/>
                    </a:lnTo>
                    <a:lnTo>
                      <a:pt x="42" y="117"/>
                    </a:lnTo>
                    <a:lnTo>
                      <a:pt x="36" y="120"/>
                    </a:lnTo>
                    <a:lnTo>
                      <a:pt x="30" y="122"/>
                    </a:lnTo>
                    <a:lnTo>
                      <a:pt x="24" y="124"/>
                    </a:lnTo>
                    <a:lnTo>
                      <a:pt x="25" y="128"/>
                    </a:lnTo>
                    <a:lnTo>
                      <a:pt x="29" y="133"/>
                    </a:lnTo>
                    <a:lnTo>
                      <a:pt x="31" y="135"/>
                    </a:lnTo>
                    <a:lnTo>
                      <a:pt x="36" y="140"/>
                    </a:lnTo>
                    <a:lnTo>
                      <a:pt x="36" y="141"/>
                    </a:lnTo>
                    <a:lnTo>
                      <a:pt x="36" y="142"/>
                    </a:lnTo>
                    <a:lnTo>
                      <a:pt x="30" y="142"/>
                    </a:lnTo>
                    <a:lnTo>
                      <a:pt x="27" y="141"/>
                    </a:lnTo>
                    <a:lnTo>
                      <a:pt x="22" y="140"/>
                    </a:lnTo>
                    <a:lnTo>
                      <a:pt x="18" y="139"/>
                    </a:lnTo>
                    <a:lnTo>
                      <a:pt x="13" y="135"/>
                    </a:lnTo>
                    <a:lnTo>
                      <a:pt x="8" y="134"/>
                    </a:lnTo>
                    <a:lnTo>
                      <a:pt x="3" y="130"/>
                    </a:lnTo>
                    <a:lnTo>
                      <a:pt x="0" y="129"/>
                    </a:lnTo>
                    <a:lnTo>
                      <a:pt x="0" y="134"/>
                    </a:lnTo>
                    <a:lnTo>
                      <a:pt x="0" y="137"/>
                    </a:lnTo>
                    <a:lnTo>
                      <a:pt x="0" y="140"/>
                    </a:lnTo>
                    <a:lnTo>
                      <a:pt x="0" y="145"/>
                    </a:lnTo>
                    <a:lnTo>
                      <a:pt x="3" y="145"/>
                    </a:lnTo>
                    <a:lnTo>
                      <a:pt x="7" y="146"/>
                    </a:lnTo>
                    <a:lnTo>
                      <a:pt x="12" y="148"/>
                    </a:lnTo>
                    <a:lnTo>
                      <a:pt x="17" y="150"/>
                    </a:lnTo>
                    <a:lnTo>
                      <a:pt x="20" y="152"/>
                    </a:lnTo>
                    <a:lnTo>
                      <a:pt x="24" y="153"/>
                    </a:lnTo>
                    <a:lnTo>
                      <a:pt x="29" y="155"/>
                    </a:lnTo>
                    <a:lnTo>
                      <a:pt x="33" y="158"/>
                    </a:lnTo>
                    <a:lnTo>
                      <a:pt x="38" y="160"/>
                    </a:lnTo>
                    <a:lnTo>
                      <a:pt x="41" y="162"/>
                    </a:lnTo>
                    <a:lnTo>
                      <a:pt x="45" y="165"/>
                    </a:lnTo>
                    <a:lnTo>
                      <a:pt x="50" y="167"/>
                    </a:lnTo>
                    <a:lnTo>
                      <a:pt x="53" y="169"/>
                    </a:lnTo>
                    <a:lnTo>
                      <a:pt x="58" y="173"/>
                    </a:lnTo>
                    <a:lnTo>
                      <a:pt x="62" y="174"/>
                    </a:lnTo>
                    <a:lnTo>
                      <a:pt x="67" y="178"/>
                    </a:lnTo>
                    <a:lnTo>
                      <a:pt x="71" y="180"/>
                    </a:lnTo>
                    <a:lnTo>
                      <a:pt x="74" y="183"/>
                    </a:lnTo>
                    <a:lnTo>
                      <a:pt x="79" y="185"/>
                    </a:lnTo>
                    <a:lnTo>
                      <a:pt x="83" y="187"/>
                    </a:lnTo>
                    <a:lnTo>
                      <a:pt x="86" y="190"/>
                    </a:lnTo>
                    <a:lnTo>
                      <a:pt x="91" y="191"/>
                    </a:lnTo>
                    <a:lnTo>
                      <a:pt x="95" y="193"/>
                    </a:lnTo>
                    <a:lnTo>
                      <a:pt x="100" y="196"/>
                    </a:lnTo>
                    <a:lnTo>
                      <a:pt x="104" y="197"/>
                    </a:lnTo>
                    <a:lnTo>
                      <a:pt x="108" y="199"/>
                    </a:lnTo>
                    <a:lnTo>
                      <a:pt x="112" y="200"/>
                    </a:lnTo>
                    <a:lnTo>
                      <a:pt x="116" y="203"/>
                    </a:lnTo>
                    <a:lnTo>
                      <a:pt x="121" y="203"/>
                    </a:lnTo>
                    <a:lnTo>
                      <a:pt x="126" y="204"/>
                    </a:lnTo>
                    <a:lnTo>
                      <a:pt x="129" y="205"/>
                    </a:lnTo>
                    <a:lnTo>
                      <a:pt x="134" y="206"/>
                    </a:lnTo>
                    <a:lnTo>
                      <a:pt x="127" y="203"/>
                    </a:lnTo>
                    <a:lnTo>
                      <a:pt x="121" y="199"/>
                    </a:lnTo>
                    <a:lnTo>
                      <a:pt x="115" y="197"/>
                    </a:lnTo>
                    <a:lnTo>
                      <a:pt x="108" y="193"/>
                    </a:lnTo>
                    <a:lnTo>
                      <a:pt x="102" y="190"/>
                    </a:lnTo>
                    <a:lnTo>
                      <a:pt x="96" y="186"/>
                    </a:lnTo>
                    <a:lnTo>
                      <a:pt x="90" y="183"/>
                    </a:lnTo>
                    <a:lnTo>
                      <a:pt x="85" y="180"/>
                    </a:lnTo>
                    <a:lnTo>
                      <a:pt x="79" y="175"/>
                    </a:lnTo>
                    <a:lnTo>
                      <a:pt x="73" y="172"/>
                    </a:lnTo>
                    <a:lnTo>
                      <a:pt x="67" y="168"/>
                    </a:lnTo>
                    <a:lnTo>
                      <a:pt x="61" y="165"/>
                    </a:lnTo>
                    <a:lnTo>
                      <a:pt x="55" y="161"/>
                    </a:lnTo>
                    <a:lnTo>
                      <a:pt x="50" y="156"/>
                    </a:lnTo>
                    <a:lnTo>
                      <a:pt x="44" y="153"/>
                    </a:lnTo>
                    <a:lnTo>
                      <a:pt x="38" y="149"/>
                    </a:lnTo>
                    <a:lnTo>
                      <a:pt x="38" y="146"/>
                    </a:lnTo>
                    <a:lnTo>
                      <a:pt x="38" y="145"/>
                    </a:lnTo>
                    <a:lnTo>
                      <a:pt x="42" y="145"/>
                    </a:lnTo>
                    <a:lnTo>
                      <a:pt x="47" y="146"/>
                    </a:lnTo>
                    <a:lnTo>
                      <a:pt x="52" y="147"/>
                    </a:lnTo>
                    <a:lnTo>
                      <a:pt x="57" y="149"/>
                    </a:lnTo>
                    <a:lnTo>
                      <a:pt x="62" y="152"/>
                    </a:lnTo>
                    <a:lnTo>
                      <a:pt x="67" y="153"/>
                    </a:lnTo>
                    <a:lnTo>
                      <a:pt x="72" y="155"/>
                    </a:lnTo>
                    <a:lnTo>
                      <a:pt x="77" y="158"/>
                    </a:lnTo>
                    <a:lnTo>
                      <a:pt x="80" y="159"/>
                    </a:lnTo>
                    <a:lnTo>
                      <a:pt x="86" y="161"/>
                    </a:lnTo>
                    <a:lnTo>
                      <a:pt x="90" y="162"/>
                    </a:lnTo>
                    <a:lnTo>
                      <a:pt x="96" y="165"/>
                    </a:lnTo>
                    <a:lnTo>
                      <a:pt x="100" y="167"/>
                    </a:lnTo>
                    <a:lnTo>
                      <a:pt x="106" y="169"/>
                    </a:lnTo>
                    <a:lnTo>
                      <a:pt x="110" y="172"/>
                    </a:lnTo>
                    <a:lnTo>
                      <a:pt x="115" y="174"/>
                    </a:lnTo>
                    <a:lnTo>
                      <a:pt x="119" y="177"/>
                    </a:lnTo>
                    <a:lnTo>
                      <a:pt x="124" y="179"/>
                    </a:lnTo>
                    <a:lnTo>
                      <a:pt x="128" y="180"/>
                    </a:lnTo>
                    <a:lnTo>
                      <a:pt x="133" y="183"/>
                    </a:lnTo>
                    <a:lnTo>
                      <a:pt x="137" y="185"/>
                    </a:lnTo>
                    <a:lnTo>
                      <a:pt x="141" y="187"/>
                    </a:lnTo>
                    <a:lnTo>
                      <a:pt x="146" y="191"/>
                    </a:lnTo>
                    <a:lnTo>
                      <a:pt x="151" y="193"/>
                    </a:lnTo>
                    <a:lnTo>
                      <a:pt x="155" y="196"/>
                    </a:lnTo>
                    <a:lnTo>
                      <a:pt x="160" y="198"/>
                    </a:lnTo>
                    <a:lnTo>
                      <a:pt x="163" y="202"/>
                    </a:lnTo>
                    <a:lnTo>
                      <a:pt x="168" y="204"/>
                    </a:lnTo>
                    <a:lnTo>
                      <a:pt x="173" y="206"/>
                    </a:lnTo>
                    <a:lnTo>
                      <a:pt x="178" y="209"/>
                    </a:lnTo>
                    <a:lnTo>
                      <a:pt x="183" y="211"/>
                    </a:lnTo>
                    <a:lnTo>
                      <a:pt x="187" y="215"/>
                    </a:lnTo>
                    <a:lnTo>
                      <a:pt x="192" y="217"/>
                    </a:lnTo>
                    <a:lnTo>
                      <a:pt x="195" y="221"/>
                    </a:lnTo>
                    <a:lnTo>
                      <a:pt x="199" y="222"/>
                    </a:lnTo>
                    <a:lnTo>
                      <a:pt x="204" y="225"/>
                    </a:lnTo>
                    <a:lnTo>
                      <a:pt x="209" y="228"/>
                    </a:lnTo>
                    <a:lnTo>
                      <a:pt x="214" y="231"/>
                    </a:lnTo>
                    <a:lnTo>
                      <a:pt x="217" y="234"/>
                    </a:lnTo>
                    <a:lnTo>
                      <a:pt x="222" y="237"/>
                    </a:lnTo>
                    <a:lnTo>
                      <a:pt x="227" y="238"/>
                    </a:lnTo>
                    <a:lnTo>
                      <a:pt x="231" y="242"/>
                    </a:lnTo>
                    <a:lnTo>
                      <a:pt x="236" y="244"/>
                    </a:lnTo>
                    <a:lnTo>
                      <a:pt x="240" y="248"/>
                    </a:lnTo>
                    <a:lnTo>
                      <a:pt x="244" y="250"/>
                    </a:lnTo>
                    <a:lnTo>
                      <a:pt x="249" y="253"/>
                    </a:lnTo>
                    <a:lnTo>
                      <a:pt x="254" y="255"/>
                    </a:lnTo>
                    <a:lnTo>
                      <a:pt x="259" y="259"/>
                    </a:lnTo>
                    <a:lnTo>
                      <a:pt x="262" y="261"/>
                    </a:lnTo>
                    <a:lnTo>
                      <a:pt x="267" y="263"/>
                    </a:lnTo>
                    <a:lnTo>
                      <a:pt x="272" y="266"/>
                    </a:lnTo>
                    <a:lnTo>
                      <a:pt x="276" y="268"/>
                    </a:lnTo>
                    <a:lnTo>
                      <a:pt x="281" y="272"/>
                    </a:lnTo>
                    <a:lnTo>
                      <a:pt x="286" y="274"/>
                    </a:lnTo>
                    <a:lnTo>
                      <a:pt x="291" y="276"/>
                    </a:lnTo>
                    <a:lnTo>
                      <a:pt x="294" y="279"/>
                    </a:lnTo>
                    <a:lnTo>
                      <a:pt x="299" y="281"/>
                    </a:lnTo>
                    <a:lnTo>
                      <a:pt x="304" y="283"/>
                    </a:lnTo>
                    <a:lnTo>
                      <a:pt x="309" y="286"/>
                    </a:lnTo>
                    <a:lnTo>
                      <a:pt x="314" y="288"/>
                    </a:lnTo>
                    <a:lnTo>
                      <a:pt x="317" y="291"/>
                    </a:lnTo>
                    <a:lnTo>
                      <a:pt x="322" y="293"/>
                    </a:lnTo>
                    <a:lnTo>
                      <a:pt x="327" y="295"/>
                    </a:lnTo>
                    <a:lnTo>
                      <a:pt x="333" y="299"/>
                    </a:lnTo>
                    <a:lnTo>
                      <a:pt x="355" y="296"/>
                    </a:lnTo>
                    <a:lnTo>
                      <a:pt x="380" y="295"/>
                    </a:lnTo>
                    <a:lnTo>
                      <a:pt x="403" y="294"/>
                    </a:lnTo>
                    <a:lnTo>
                      <a:pt x="426" y="293"/>
                    </a:lnTo>
                    <a:lnTo>
                      <a:pt x="449" y="292"/>
                    </a:lnTo>
                    <a:lnTo>
                      <a:pt x="473" y="291"/>
                    </a:lnTo>
                    <a:lnTo>
                      <a:pt x="496" y="289"/>
                    </a:lnTo>
                    <a:lnTo>
                      <a:pt x="520" y="289"/>
                    </a:lnTo>
                    <a:lnTo>
                      <a:pt x="544" y="289"/>
                    </a:lnTo>
                    <a:lnTo>
                      <a:pt x="567" y="288"/>
                    </a:lnTo>
                    <a:lnTo>
                      <a:pt x="590" y="288"/>
                    </a:lnTo>
                    <a:lnTo>
                      <a:pt x="614" y="288"/>
                    </a:lnTo>
                    <a:lnTo>
                      <a:pt x="638" y="288"/>
                    </a:lnTo>
                    <a:lnTo>
                      <a:pt x="662" y="288"/>
                    </a:lnTo>
                    <a:lnTo>
                      <a:pt x="685" y="288"/>
                    </a:lnTo>
                    <a:lnTo>
                      <a:pt x="710" y="288"/>
                    </a:lnTo>
                    <a:lnTo>
                      <a:pt x="733" y="287"/>
                    </a:lnTo>
                    <a:lnTo>
                      <a:pt x="756" y="287"/>
                    </a:lnTo>
                    <a:lnTo>
                      <a:pt x="781" y="287"/>
                    </a:lnTo>
                    <a:lnTo>
                      <a:pt x="804" y="287"/>
                    </a:lnTo>
                    <a:lnTo>
                      <a:pt x="827" y="287"/>
                    </a:lnTo>
                    <a:lnTo>
                      <a:pt x="852" y="288"/>
                    </a:lnTo>
                    <a:lnTo>
                      <a:pt x="875" y="288"/>
                    </a:lnTo>
                    <a:lnTo>
                      <a:pt x="899" y="288"/>
                    </a:lnTo>
                    <a:lnTo>
                      <a:pt x="922" y="288"/>
                    </a:lnTo>
                    <a:lnTo>
                      <a:pt x="947" y="288"/>
                    </a:lnTo>
                    <a:lnTo>
                      <a:pt x="970" y="289"/>
                    </a:lnTo>
                    <a:lnTo>
                      <a:pt x="994" y="289"/>
                    </a:lnTo>
                    <a:lnTo>
                      <a:pt x="1018" y="289"/>
                    </a:lnTo>
                    <a:lnTo>
                      <a:pt x="1042" y="289"/>
                    </a:lnTo>
                    <a:lnTo>
                      <a:pt x="1065" y="291"/>
                    </a:lnTo>
                    <a:lnTo>
                      <a:pt x="1090" y="291"/>
                    </a:lnTo>
                    <a:lnTo>
                      <a:pt x="1113" y="291"/>
                    </a:lnTo>
                    <a:lnTo>
                      <a:pt x="1136" y="291"/>
                    </a:lnTo>
                    <a:lnTo>
                      <a:pt x="1159" y="291"/>
                    </a:lnTo>
                    <a:lnTo>
                      <a:pt x="1184" y="291"/>
                    </a:lnTo>
                    <a:lnTo>
                      <a:pt x="1207" y="291"/>
                    </a:lnTo>
                    <a:lnTo>
                      <a:pt x="1232" y="291"/>
                    </a:lnTo>
                    <a:lnTo>
                      <a:pt x="1255" y="291"/>
                    </a:lnTo>
                    <a:lnTo>
                      <a:pt x="1279" y="292"/>
                    </a:lnTo>
                    <a:lnTo>
                      <a:pt x="1302" y="291"/>
                    </a:lnTo>
                    <a:lnTo>
                      <a:pt x="1326" y="291"/>
                    </a:lnTo>
                    <a:lnTo>
                      <a:pt x="1349" y="291"/>
                    </a:lnTo>
                    <a:lnTo>
                      <a:pt x="1372" y="291"/>
                    </a:lnTo>
                    <a:lnTo>
                      <a:pt x="1395" y="291"/>
                    </a:lnTo>
                    <a:lnTo>
                      <a:pt x="1420" y="291"/>
                    </a:lnTo>
                    <a:lnTo>
                      <a:pt x="1443" y="291"/>
                    </a:lnTo>
                    <a:lnTo>
                      <a:pt x="1466" y="291"/>
                    </a:lnTo>
                    <a:lnTo>
                      <a:pt x="1489" y="289"/>
                    </a:lnTo>
                    <a:lnTo>
                      <a:pt x="1513" y="288"/>
                    </a:lnTo>
                    <a:lnTo>
                      <a:pt x="1536" y="288"/>
                    </a:lnTo>
                    <a:lnTo>
                      <a:pt x="1559" y="287"/>
                    </a:lnTo>
                    <a:lnTo>
                      <a:pt x="1582" y="286"/>
                    </a:lnTo>
                    <a:lnTo>
                      <a:pt x="1606" y="285"/>
                    </a:lnTo>
                    <a:lnTo>
                      <a:pt x="1629" y="283"/>
                    </a:lnTo>
                    <a:lnTo>
                      <a:pt x="1652" y="283"/>
                    </a:lnTo>
                    <a:lnTo>
                      <a:pt x="1675" y="281"/>
                    </a:lnTo>
                    <a:lnTo>
                      <a:pt x="1698" y="280"/>
                    </a:lnTo>
                    <a:lnTo>
                      <a:pt x="1722" y="277"/>
                    </a:lnTo>
                    <a:lnTo>
                      <a:pt x="1745" y="276"/>
                    </a:lnTo>
                    <a:lnTo>
                      <a:pt x="1767" y="275"/>
                    </a:lnTo>
                    <a:lnTo>
                      <a:pt x="1790" y="273"/>
                    </a:lnTo>
                    <a:lnTo>
                      <a:pt x="1813" y="270"/>
                    </a:lnTo>
                    <a:lnTo>
                      <a:pt x="1837" y="268"/>
                    </a:lnTo>
                    <a:lnTo>
                      <a:pt x="1832" y="267"/>
                    </a:lnTo>
                    <a:lnTo>
                      <a:pt x="1827" y="266"/>
                    </a:lnTo>
                    <a:lnTo>
                      <a:pt x="1822" y="264"/>
                    </a:lnTo>
                    <a:lnTo>
                      <a:pt x="1818" y="263"/>
                    </a:lnTo>
                    <a:lnTo>
                      <a:pt x="1813" y="262"/>
                    </a:lnTo>
                    <a:lnTo>
                      <a:pt x="1810" y="262"/>
                    </a:lnTo>
                    <a:lnTo>
                      <a:pt x="1805" y="262"/>
                    </a:lnTo>
                    <a:lnTo>
                      <a:pt x="1800" y="262"/>
                    </a:lnTo>
                    <a:lnTo>
                      <a:pt x="1796" y="262"/>
                    </a:lnTo>
                    <a:lnTo>
                      <a:pt x="1791" y="262"/>
                    </a:lnTo>
                    <a:lnTo>
                      <a:pt x="1786" y="262"/>
                    </a:lnTo>
                    <a:lnTo>
                      <a:pt x="1782" y="263"/>
                    </a:lnTo>
                    <a:lnTo>
                      <a:pt x="1777" y="263"/>
                    </a:lnTo>
                    <a:lnTo>
                      <a:pt x="1773" y="264"/>
                    </a:lnTo>
                    <a:lnTo>
                      <a:pt x="1768" y="264"/>
                    </a:lnTo>
                    <a:lnTo>
                      <a:pt x="1763" y="266"/>
                    </a:lnTo>
                    <a:lnTo>
                      <a:pt x="1758" y="266"/>
                    </a:lnTo>
                    <a:lnTo>
                      <a:pt x="1753" y="267"/>
                    </a:lnTo>
                    <a:lnTo>
                      <a:pt x="1749" y="267"/>
                    </a:lnTo>
                    <a:lnTo>
                      <a:pt x="1745" y="267"/>
                    </a:lnTo>
                    <a:lnTo>
                      <a:pt x="1740" y="267"/>
                    </a:lnTo>
                    <a:lnTo>
                      <a:pt x="1735" y="268"/>
                    </a:lnTo>
                    <a:lnTo>
                      <a:pt x="1731" y="268"/>
                    </a:lnTo>
                    <a:lnTo>
                      <a:pt x="1727" y="268"/>
                    </a:lnTo>
                    <a:lnTo>
                      <a:pt x="1722" y="268"/>
                    </a:lnTo>
                    <a:lnTo>
                      <a:pt x="1718" y="268"/>
                    </a:lnTo>
                    <a:lnTo>
                      <a:pt x="1714" y="267"/>
                    </a:lnTo>
                    <a:lnTo>
                      <a:pt x="1709" y="267"/>
                    </a:lnTo>
                    <a:lnTo>
                      <a:pt x="1706" y="266"/>
                    </a:lnTo>
                    <a:lnTo>
                      <a:pt x="1702" y="264"/>
                    </a:lnTo>
                    <a:lnTo>
                      <a:pt x="1698" y="263"/>
                    </a:lnTo>
                    <a:lnTo>
                      <a:pt x="1695" y="262"/>
                    </a:lnTo>
                    <a:lnTo>
                      <a:pt x="1698" y="261"/>
                    </a:lnTo>
                    <a:lnTo>
                      <a:pt x="1702" y="260"/>
                    </a:lnTo>
                    <a:lnTo>
                      <a:pt x="1707" y="259"/>
                    </a:lnTo>
                    <a:lnTo>
                      <a:pt x="1711" y="259"/>
                    </a:lnTo>
                    <a:lnTo>
                      <a:pt x="1714" y="257"/>
                    </a:lnTo>
                    <a:lnTo>
                      <a:pt x="1719" y="256"/>
                    </a:lnTo>
                    <a:lnTo>
                      <a:pt x="1723" y="256"/>
                    </a:lnTo>
                    <a:lnTo>
                      <a:pt x="1727" y="256"/>
                    </a:lnTo>
                    <a:lnTo>
                      <a:pt x="1731" y="255"/>
                    </a:lnTo>
                    <a:lnTo>
                      <a:pt x="1735" y="255"/>
                    </a:lnTo>
                    <a:lnTo>
                      <a:pt x="1739" y="254"/>
                    </a:lnTo>
                    <a:lnTo>
                      <a:pt x="1744" y="254"/>
                    </a:lnTo>
                    <a:lnTo>
                      <a:pt x="1747" y="254"/>
                    </a:lnTo>
                    <a:lnTo>
                      <a:pt x="1751" y="254"/>
                    </a:lnTo>
                    <a:lnTo>
                      <a:pt x="1756" y="253"/>
                    </a:lnTo>
                    <a:lnTo>
                      <a:pt x="1760" y="253"/>
                    </a:lnTo>
                    <a:lnTo>
                      <a:pt x="1763" y="253"/>
                    </a:lnTo>
                    <a:lnTo>
                      <a:pt x="1767" y="251"/>
                    </a:lnTo>
                    <a:lnTo>
                      <a:pt x="1771" y="250"/>
                    </a:lnTo>
                    <a:lnTo>
                      <a:pt x="1775" y="250"/>
                    </a:lnTo>
                    <a:lnTo>
                      <a:pt x="1779" y="250"/>
                    </a:lnTo>
                    <a:lnTo>
                      <a:pt x="1783" y="249"/>
                    </a:lnTo>
                    <a:lnTo>
                      <a:pt x="1788" y="249"/>
                    </a:lnTo>
                    <a:lnTo>
                      <a:pt x="1791" y="249"/>
                    </a:lnTo>
                    <a:lnTo>
                      <a:pt x="1796" y="248"/>
                    </a:lnTo>
                    <a:lnTo>
                      <a:pt x="1800" y="247"/>
                    </a:lnTo>
                    <a:lnTo>
                      <a:pt x="1804" y="245"/>
                    </a:lnTo>
                    <a:lnTo>
                      <a:pt x="1808" y="244"/>
                    </a:lnTo>
                    <a:lnTo>
                      <a:pt x="1812" y="243"/>
                    </a:lnTo>
                    <a:lnTo>
                      <a:pt x="1816" y="243"/>
                    </a:lnTo>
                    <a:lnTo>
                      <a:pt x="1821" y="242"/>
                    </a:lnTo>
                    <a:lnTo>
                      <a:pt x="1824" y="241"/>
                    </a:lnTo>
                    <a:lnTo>
                      <a:pt x="1822" y="236"/>
                    </a:lnTo>
                    <a:lnTo>
                      <a:pt x="1819" y="234"/>
                    </a:lnTo>
                    <a:lnTo>
                      <a:pt x="1817" y="231"/>
                    </a:lnTo>
                    <a:lnTo>
                      <a:pt x="1816" y="230"/>
                    </a:lnTo>
                    <a:lnTo>
                      <a:pt x="1810" y="228"/>
                    </a:lnTo>
                    <a:lnTo>
                      <a:pt x="1805" y="228"/>
                    </a:lnTo>
                    <a:lnTo>
                      <a:pt x="1799" y="228"/>
                    </a:lnTo>
                    <a:lnTo>
                      <a:pt x="1793" y="229"/>
                    </a:lnTo>
                    <a:lnTo>
                      <a:pt x="1786" y="228"/>
                    </a:lnTo>
                    <a:lnTo>
                      <a:pt x="1780" y="226"/>
                    </a:lnTo>
                    <a:lnTo>
                      <a:pt x="1780" y="224"/>
                    </a:lnTo>
                    <a:lnTo>
                      <a:pt x="1785" y="222"/>
                    </a:lnTo>
                    <a:lnTo>
                      <a:pt x="1789" y="221"/>
                    </a:lnTo>
                    <a:lnTo>
                      <a:pt x="1791" y="219"/>
                    </a:lnTo>
                    <a:lnTo>
                      <a:pt x="1795" y="217"/>
                    </a:lnTo>
                    <a:lnTo>
                      <a:pt x="1799" y="213"/>
                    </a:lnTo>
                    <a:lnTo>
                      <a:pt x="1800" y="209"/>
                    </a:lnTo>
                    <a:lnTo>
                      <a:pt x="1800" y="204"/>
                    </a:lnTo>
                    <a:lnTo>
                      <a:pt x="1799" y="199"/>
                    </a:lnTo>
                    <a:lnTo>
                      <a:pt x="1795" y="193"/>
                    </a:lnTo>
                    <a:lnTo>
                      <a:pt x="1791" y="190"/>
                    </a:lnTo>
                    <a:lnTo>
                      <a:pt x="1786" y="183"/>
                    </a:lnTo>
                    <a:lnTo>
                      <a:pt x="1780" y="179"/>
                    </a:lnTo>
                    <a:lnTo>
                      <a:pt x="1773" y="174"/>
                    </a:lnTo>
                    <a:lnTo>
                      <a:pt x="1767" y="172"/>
                    </a:lnTo>
                    <a:lnTo>
                      <a:pt x="1760" y="169"/>
                    </a:lnTo>
                    <a:lnTo>
                      <a:pt x="1753" y="168"/>
                    </a:lnTo>
                    <a:lnTo>
                      <a:pt x="1747" y="167"/>
                    </a:lnTo>
                    <a:lnTo>
                      <a:pt x="1741" y="168"/>
                    </a:lnTo>
                    <a:lnTo>
                      <a:pt x="1741" y="167"/>
                    </a:lnTo>
                    <a:lnTo>
                      <a:pt x="1746" y="166"/>
                    </a:lnTo>
                    <a:lnTo>
                      <a:pt x="1752" y="164"/>
                    </a:lnTo>
                    <a:lnTo>
                      <a:pt x="1756" y="160"/>
                    </a:lnTo>
                    <a:lnTo>
                      <a:pt x="1761" y="156"/>
                    </a:lnTo>
                    <a:lnTo>
                      <a:pt x="1763" y="152"/>
                    </a:lnTo>
                    <a:lnTo>
                      <a:pt x="1763" y="147"/>
                    </a:lnTo>
                    <a:lnTo>
                      <a:pt x="1762" y="141"/>
                    </a:lnTo>
                    <a:lnTo>
                      <a:pt x="1758" y="137"/>
                    </a:lnTo>
                    <a:lnTo>
                      <a:pt x="1753" y="141"/>
                    </a:lnTo>
                    <a:lnTo>
                      <a:pt x="1747" y="145"/>
                    </a:lnTo>
                    <a:lnTo>
                      <a:pt x="1740" y="143"/>
                    </a:lnTo>
                    <a:lnTo>
                      <a:pt x="1734" y="140"/>
                    </a:lnTo>
                    <a:lnTo>
                      <a:pt x="1734" y="137"/>
                    </a:lnTo>
                    <a:lnTo>
                      <a:pt x="1739" y="136"/>
                    </a:lnTo>
                    <a:lnTo>
                      <a:pt x="1745" y="134"/>
                    </a:lnTo>
                    <a:lnTo>
                      <a:pt x="1749" y="130"/>
                    </a:lnTo>
                    <a:lnTo>
                      <a:pt x="1751" y="127"/>
                    </a:lnTo>
                    <a:lnTo>
                      <a:pt x="1751" y="122"/>
                    </a:lnTo>
                    <a:lnTo>
                      <a:pt x="1751" y="117"/>
                    </a:lnTo>
                    <a:lnTo>
                      <a:pt x="1749" y="113"/>
                    </a:lnTo>
                    <a:lnTo>
                      <a:pt x="1744" y="108"/>
                    </a:lnTo>
                    <a:lnTo>
                      <a:pt x="1738" y="111"/>
                    </a:lnTo>
                    <a:lnTo>
                      <a:pt x="1731" y="114"/>
                    </a:lnTo>
                    <a:lnTo>
                      <a:pt x="1723" y="114"/>
                    </a:lnTo>
                    <a:lnTo>
                      <a:pt x="1719" y="110"/>
                    </a:lnTo>
                    <a:lnTo>
                      <a:pt x="1719" y="108"/>
                    </a:lnTo>
                    <a:lnTo>
                      <a:pt x="1722" y="105"/>
                    </a:lnTo>
                    <a:lnTo>
                      <a:pt x="1725" y="105"/>
                    </a:lnTo>
                    <a:lnTo>
                      <a:pt x="1728" y="105"/>
                    </a:lnTo>
                    <a:lnTo>
                      <a:pt x="1731" y="107"/>
                    </a:lnTo>
                    <a:lnTo>
                      <a:pt x="1729" y="102"/>
                    </a:lnTo>
                    <a:lnTo>
                      <a:pt x="1725" y="98"/>
                    </a:lnTo>
                    <a:lnTo>
                      <a:pt x="1720" y="96"/>
                    </a:lnTo>
                    <a:lnTo>
                      <a:pt x="1714" y="95"/>
                    </a:lnTo>
                    <a:lnTo>
                      <a:pt x="1708" y="94"/>
                    </a:lnTo>
                    <a:lnTo>
                      <a:pt x="1701" y="94"/>
                    </a:lnTo>
                    <a:lnTo>
                      <a:pt x="1694" y="92"/>
                    </a:lnTo>
                    <a:lnTo>
                      <a:pt x="1687" y="92"/>
                    </a:lnTo>
                    <a:lnTo>
                      <a:pt x="1680" y="91"/>
                    </a:lnTo>
                    <a:lnTo>
                      <a:pt x="1674" y="90"/>
                    </a:lnTo>
                    <a:lnTo>
                      <a:pt x="1668" y="89"/>
                    </a:lnTo>
                    <a:lnTo>
                      <a:pt x="1663" y="88"/>
                    </a:lnTo>
                    <a:lnTo>
                      <a:pt x="1659" y="84"/>
                    </a:lnTo>
                    <a:lnTo>
                      <a:pt x="1657" y="79"/>
                    </a:lnTo>
                    <a:lnTo>
                      <a:pt x="1657" y="76"/>
                    </a:lnTo>
                    <a:lnTo>
                      <a:pt x="1658" y="70"/>
                    </a:lnTo>
                    <a:lnTo>
                      <a:pt x="1657" y="66"/>
                    </a:lnTo>
                    <a:lnTo>
                      <a:pt x="1656" y="64"/>
                    </a:lnTo>
                    <a:lnTo>
                      <a:pt x="1652" y="66"/>
                    </a:lnTo>
                    <a:lnTo>
                      <a:pt x="1648" y="70"/>
                    </a:lnTo>
                    <a:lnTo>
                      <a:pt x="1645" y="72"/>
                    </a:lnTo>
                    <a:lnTo>
                      <a:pt x="1642" y="75"/>
                    </a:lnTo>
                    <a:lnTo>
                      <a:pt x="1639" y="76"/>
                    </a:lnTo>
                    <a:lnTo>
                      <a:pt x="1636" y="78"/>
                    </a:lnTo>
                    <a:lnTo>
                      <a:pt x="1631" y="78"/>
                    </a:lnTo>
                    <a:lnTo>
                      <a:pt x="1628" y="78"/>
                    </a:lnTo>
                    <a:lnTo>
                      <a:pt x="1628"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
              <p:cNvSpPr>
                <a:spLocks/>
              </p:cNvSpPr>
              <p:nvPr/>
            </p:nvSpPr>
            <p:spPr bwMode="auto">
              <a:xfrm>
                <a:off x="5106988" y="5353050"/>
                <a:ext cx="23813" cy="6350"/>
              </a:xfrm>
              <a:custGeom>
                <a:avLst/>
                <a:gdLst/>
                <a:ahLst/>
                <a:cxnLst>
                  <a:cxn ang="0">
                    <a:pos x="5" y="2"/>
                  </a:cxn>
                  <a:cxn ang="0">
                    <a:pos x="11" y="2"/>
                  </a:cxn>
                  <a:cxn ang="0">
                    <a:pos x="17" y="2"/>
                  </a:cxn>
                  <a:cxn ang="0">
                    <a:pos x="20" y="0"/>
                  </a:cxn>
                  <a:cxn ang="0">
                    <a:pos x="24" y="0"/>
                  </a:cxn>
                  <a:cxn ang="0">
                    <a:pos x="28" y="0"/>
                  </a:cxn>
                  <a:cxn ang="0">
                    <a:pos x="33" y="0"/>
                  </a:cxn>
                  <a:cxn ang="0">
                    <a:pos x="39" y="0"/>
                  </a:cxn>
                  <a:cxn ang="0">
                    <a:pos x="46" y="3"/>
                  </a:cxn>
                  <a:cxn ang="0">
                    <a:pos x="53" y="5"/>
                  </a:cxn>
                  <a:cxn ang="0">
                    <a:pos x="60" y="11"/>
                  </a:cxn>
                  <a:cxn ang="0">
                    <a:pos x="56" y="12"/>
                  </a:cxn>
                  <a:cxn ang="0">
                    <a:pos x="52" y="15"/>
                  </a:cxn>
                  <a:cxn ang="0">
                    <a:pos x="47" y="16"/>
                  </a:cxn>
                  <a:cxn ang="0">
                    <a:pos x="45" y="16"/>
                  </a:cxn>
                  <a:cxn ang="0">
                    <a:pos x="40" y="16"/>
                  </a:cxn>
                  <a:cxn ang="0">
                    <a:pos x="36" y="16"/>
                  </a:cxn>
                  <a:cxn ang="0">
                    <a:pos x="33" y="15"/>
                  </a:cxn>
                  <a:cxn ang="0">
                    <a:pos x="29" y="15"/>
                  </a:cxn>
                  <a:cxn ang="0">
                    <a:pos x="25" y="14"/>
                  </a:cxn>
                  <a:cxn ang="0">
                    <a:pos x="22" y="12"/>
                  </a:cxn>
                  <a:cxn ang="0">
                    <a:pos x="17" y="11"/>
                  </a:cxn>
                  <a:cxn ang="0">
                    <a:pos x="14" y="10"/>
                  </a:cxn>
                  <a:cxn ang="0">
                    <a:pos x="6" y="9"/>
                  </a:cxn>
                  <a:cxn ang="0">
                    <a:pos x="0" y="9"/>
                  </a:cxn>
                  <a:cxn ang="0">
                    <a:pos x="0" y="6"/>
                  </a:cxn>
                  <a:cxn ang="0">
                    <a:pos x="0" y="5"/>
                  </a:cxn>
                  <a:cxn ang="0">
                    <a:pos x="2" y="3"/>
                  </a:cxn>
                  <a:cxn ang="0">
                    <a:pos x="5" y="2"/>
                  </a:cxn>
                  <a:cxn ang="0">
                    <a:pos x="5" y="2"/>
                  </a:cxn>
                </a:cxnLst>
                <a:rect l="0" t="0" r="r" b="b"/>
                <a:pathLst>
                  <a:path w="60" h="16">
                    <a:moveTo>
                      <a:pt x="5" y="2"/>
                    </a:moveTo>
                    <a:lnTo>
                      <a:pt x="11" y="2"/>
                    </a:lnTo>
                    <a:lnTo>
                      <a:pt x="17" y="2"/>
                    </a:lnTo>
                    <a:lnTo>
                      <a:pt x="20" y="0"/>
                    </a:lnTo>
                    <a:lnTo>
                      <a:pt x="24" y="0"/>
                    </a:lnTo>
                    <a:lnTo>
                      <a:pt x="28" y="0"/>
                    </a:lnTo>
                    <a:lnTo>
                      <a:pt x="33" y="0"/>
                    </a:lnTo>
                    <a:lnTo>
                      <a:pt x="39" y="0"/>
                    </a:lnTo>
                    <a:lnTo>
                      <a:pt x="46" y="3"/>
                    </a:lnTo>
                    <a:lnTo>
                      <a:pt x="53" y="5"/>
                    </a:lnTo>
                    <a:lnTo>
                      <a:pt x="60" y="11"/>
                    </a:lnTo>
                    <a:lnTo>
                      <a:pt x="56" y="12"/>
                    </a:lnTo>
                    <a:lnTo>
                      <a:pt x="52" y="15"/>
                    </a:lnTo>
                    <a:lnTo>
                      <a:pt x="47" y="16"/>
                    </a:lnTo>
                    <a:lnTo>
                      <a:pt x="45" y="16"/>
                    </a:lnTo>
                    <a:lnTo>
                      <a:pt x="40" y="16"/>
                    </a:lnTo>
                    <a:lnTo>
                      <a:pt x="36" y="16"/>
                    </a:lnTo>
                    <a:lnTo>
                      <a:pt x="33" y="15"/>
                    </a:lnTo>
                    <a:lnTo>
                      <a:pt x="29" y="15"/>
                    </a:lnTo>
                    <a:lnTo>
                      <a:pt x="25" y="14"/>
                    </a:lnTo>
                    <a:lnTo>
                      <a:pt x="22" y="12"/>
                    </a:lnTo>
                    <a:lnTo>
                      <a:pt x="17" y="11"/>
                    </a:lnTo>
                    <a:lnTo>
                      <a:pt x="14" y="10"/>
                    </a:lnTo>
                    <a:lnTo>
                      <a:pt x="6" y="9"/>
                    </a:lnTo>
                    <a:lnTo>
                      <a:pt x="0" y="9"/>
                    </a:lnTo>
                    <a:lnTo>
                      <a:pt x="0" y="6"/>
                    </a:lnTo>
                    <a:lnTo>
                      <a:pt x="0" y="5"/>
                    </a:lnTo>
                    <a:lnTo>
                      <a:pt x="2" y="3"/>
                    </a:lnTo>
                    <a:lnTo>
                      <a:pt x="5" y="2"/>
                    </a:lnTo>
                    <a:lnTo>
                      <a:pt x="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8"/>
              <p:cNvSpPr>
                <a:spLocks/>
              </p:cNvSpPr>
              <p:nvPr/>
            </p:nvSpPr>
            <p:spPr bwMode="auto">
              <a:xfrm>
                <a:off x="5153025" y="5349875"/>
                <a:ext cx="88900" cy="26988"/>
              </a:xfrm>
              <a:custGeom>
                <a:avLst/>
                <a:gdLst/>
                <a:ahLst/>
                <a:cxnLst>
                  <a:cxn ang="0">
                    <a:pos x="12" y="3"/>
                  </a:cxn>
                  <a:cxn ang="0">
                    <a:pos x="25" y="8"/>
                  </a:cxn>
                  <a:cxn ang="0">
                    <a:pos x="39" y="11"/>
                  </a:cxn>
                  <a:cxn ang="0">
                    <a:pos x="50" y="14"/>
                  </a:cxn>
                  <a:cxn ang="0">
                    <a:pos x="57" y="15"/>
                  </a:cxn>
                  <a:cxn ang="0">
                    <a:pos x="64" y="15"/>
                  </a:cxn>
                  <a:cxn ang="0">
                    <a:pos x="73" y="15"/>
                  </a:cxn>
                  <a:cxn ang="0">
                    <a:pos x="80" y="15"/>
                  </a:cxn>
                  <a:cxn ang="0">
                    <a:pos x="88" y="15"/>
                  </a:cxn>
                  <a:cxn ang="0">
                    <a:pos x="95" y="15"/>
                  </a:cxn>
                  <a:cxn ang="0">
                    <a:pos x="103" y="15"/>
                  </a:cxn>
                  <a:cxn ang="0">
                    <a:pos x="112" y="15"/>
                  </a:cxn>
                  <a:cxn ang="0">
                    <a:pos x="121" y="15"/>
                  </a:cxn>
                  <a:cxn ang="0">
                    <a:pos x="130" y="15"/>
                  </a:cxn>
                  <a:cxn ang="0">
                    <a:pos x="141" y="15"/>
                  </a:cxn>
                  <a:cxn ang="0">
                    <a:pos x="150" y="16"/>
                  </a:cxn>
                  <a:cxn ang="0">
                    <a:pos x="160" y="17"/>
                  </a:cxn>
                  <a:cxn ang="0">
                    <a:pos x="174" y="21"/>
                  </a:cxn>
                  <a:cxn ang="0">
                    <a:pos x="187" y="26"/>
                  </a:cxn>
                  <a:cxn ang="0">
                    <a:pos x="199" y="34"/>
                  </a:cxn>
                  <a:cxn ang="0">
                    <a:pos x="210" y="45"/>
                  </a:cxn>
                  <a:cxn ang="0">
                    <a:pos x="216" y="54"/>
                  </a:cxn>
                  <a:cxn ang="0">
                    <a:pos x="220" y="62"/>
                  </a:cxn>
                  <a:cxn ang="0">
                    <a:pos x="216" y="62"/>
                  </a:cxn>
                  <a:cxn ang="0">
                    <a:pos x="202" y="58"/>
                  </a:cxn>
                  <a:cxn ang="0">
                    <a:pos x="191" y="54"/>
                  </a:cxn>
                  <a:cxn ang="0">
                    <a:pos x="184" y="52"/>
                  </a:cxn>
                  <a:cxn ang="0">
                    <a:pos x="173" y="49"/>
                  </a:cxn>
                  <a:cxn ang="0">
                    <a:pos x="162" y="48"/>
                  </a:cxn>
                  <a:cxn ang="0">
                    <a:pos x="154" y="46"/>
                  </a:cxn>
                  <a:cxn ang="0">
                    <a:pos x="146" y="46"/>
                  </a:cxn>
                  <a:cxn ang="0">
                    <a:pos x="139" y="45"/>
                  </a:cxn>
                  <a:cxn ang="0">
                    <a:pos x="132" y="45"/>
                  </a:cxn>
                  <a:cxn ang="0">
                    <a:pos x="123" y="43"/>
                  </a:cxn>
                  <a:cxn ang="0">
                    <a:pos x="116" y="42"/>
                  </a:cxn>
                  <a:cxn ang="0">
                    <a:pos x="108" y="42"/>
                  </a:cxn>
                  <a:cxn ang="0">
                    <a:pos x="101" y="42"/>
                  </a:cxn>
                  <a:cxn ang="0">
                    <a:pos x="92" y="40"/>
                  </a:cxn>
                  <a:cxn ang="0">
                    <a:pos x="85" y="39"/>
                  </a:cxn>
                  <a:cxn ang="0">
                    <a:pos x="78" y="38"/>
                  </a:cxn>
                  <a:cxn ang="0">
                    <a:pos x="67" y="36"/>
                  </a:cxn>
                  <a:cxn ang="0">
                    <a:pos x="52" y="33"/>
                  </a:cxn>
                  <a:cxn ang="0">
                    <a:pos x="40" y="29"/>
                  </a:cxn>
                  <a:cxn ang="0">
                    <a:pos x="26" y="24"/>
                  </a:cxn>
                  <a:cxn ang="0">
                    <a:pos x="15" y="17"/>
                  </a:cxn>
                  <a:cxn ang="0">
                    <a:pos x="4" y="10"/>
                  </a:cxn>
                  <a:cxn ang="0">
                    <a:pos x="2" y="4"/>
                  </a:cxn>
                  <a:cxn ang="0">
                    <a:pos x="6" y="0"/>
                  </a:cxn>
                </a:cxnLst>
                <a:rect l="0" t="0" r="r" b="b"/>
                <a:pathLst>
                  <a:path w="223" h="67">
                    <a:moveTo>
                      <a:pt x="6" y="0"/>
                    </a:moveTo>
                    <a:lnTo>
                      <a:pt x="12" y="3"/>
                    </a:lnTo>
                    <a:lnTo>
                      <a:pt x="18" y="5"/>
                    </a:lnTo>
                    <a:lnTo>
                      <a:pt x="25" y="8"/>
                    </a:lnTo>
                    <a:lnTo>
                      <a:pt x="31" y="10"/>
                    </a:lnTo>
                    <a:lnTo>
                      <a:pt x="39" y="11"/>
                    </a:lnTo>
                    <a:lnTo>
                      <a:pt x="46" y="14"/>
                    </a:lnTo>
                    <a:lnTo>
                      <a:pt x="50" y="14"/>
                    </a:lnTo>
                    <a:lnTo>
                      <a:pt x="53" y="14"/>
                    </a:lnTo>
                    <a:lnTo>
                      <a:pt x="57" y="15"/>
                    </a:lnTo>
                    <a:lnTo>
                      <a:pt x="62" y="15"/>
                    </a:lnTo>
                    <a:lnTo>
                      <a:pt x="64" y="15"/>
                    </a:lnTo>
                    <a:lnTo>
                      <a:pt x="69" y="15"/>
                    </a:lnTo>
                    <a:lnTo>
                      <a:pt x="73" y="15"/>
                    </a:lnTo>
                    <a:lnTo>
                      <a:pt x="77" y="15"/>
                    </a:lnTo>
                    <a:lnTo>
                      <a:pt x="80" y="15"/>
                    </a:lnTo>
                    <a:lnTo>
                      <a:pt x="84" y="15"/>
                    </a:lnTo>
                    <a:lnTo>
                      <a:pt x="88" y="15"/>
                    </a:lnTo>
                    <a:lnTo>
                      <a:pt x="92" y="15"/>
                    </a:lnTo>
                    <a:lnTo>
                      <a:pt x="95" y="15"/>
                    </a:lnTo>
                    <a:lnTo>
                      <a:pt x="100" y="15"/>
                    </a:lnTo>
                    <a:lnTo>
                      <a:pt x="103" y="15"/>
                    </a:lnTo>
                    <a:lnTo>
                      <a:pt x="108" y="15"/>
                    </a:lnTo>
                    <a:lnTo>
                      <a:pt x="112" y="15"/>
                    </a:lnTo>
                    <a:lnTo>
                      <a:pt x="116" y="15"/>
                    </a:lnTo>
                    <a:lnTo>
                      <a:pt x="121" y="15"/>
                    </a:lnTo>
                    <a:lnTo>
                      <a:pt x="124" y="15"/>
                    </a:lnTo>
                    <a:lnTo>
                      <a:pt x="130" y="15"/>
                    </a:lnTo>
                    <a:lnTo>
                      <a:pt x="139" y="15"/>
                    </a:lnTo>
                    <a:lnTo>
                      <a:pt x="141" y="15"/>
                    </a:lnTo>
                    <a:lnTo>
                      <a:pt x="146" y="15"/>
                    </a:lnTo>
                    <a:lnTo>
                      <a:pt x="150" y="16"/>
                    </a:lnTo>
                    <a:lnTo>
                      <a:pt x="154" y="16"/>
                    </a:lnTo>
                    <a:lnTo>
                      <a:pt x="160" y="17"/>
                    </a:lnTo>
                    <a:lnTo>
                      <a:pt x="168" y="20"/>
                    </a:lnTo>
                    <a:lnTo>
                      <a:pt x="174" y="21"/>
                    </a:lnTo>
                    <a:lnTo>
                      <a:pt x="182" y="24"/>
                    </a:lnTo>
                    <a:lnTo>
                      <a:pt x="187" y="26"/>
                    </a:lnTo>
                    <a:lnTo>
                      <a:pt x="193" y="30"/>
                    </a:lnTo>
                    <a:lnTo>
                      <a:pt x="199" y="34"/>
                    </a:lnTo>
                    <a:lnTo>
                      <a:pt x="205" y="39"/>
                    </a:lnTo>
                    <a:lnTo>
                      <a:pt x="210" y="45"/>
                    </a:lnTo>
                    <a:lnTo>
                      <a:pt x="213" y="51"/>
                    </a:lnTo>
                    <a:lnTo>
                      <a:pt x="216" y="54"/>
                    </a:lnTo>
                    <a:lnTo>
                      <a:pt x="218" y="58"/>
                    </a:lnTo>
                    <a:lnTo>
                      <a:pt x="220" y="62"/>
                    </a:lnTo>
                    <a:lnTo>
                      <a:pt x="223" y="67"/>
                    </a:lnTo>
                    <a:lnTo>
                      <a:pt x="216" y="62"/>
                    </a:lnTo>
                    <a:lnTo>
                      <a:pt x="210" y="60"/>
                    </a:lnTo>
                    <a:lnTo>
                      <a:pt x="202" y="58"/>
                    </a:lnTo>
                    <a:lnTo>
                      <a:pt x="195" y="55"/>
                    </a:lnTo>
                    <a:lnTo>
                      <a:pt x="191" y="54"/>
                    </a:lnTo>
                    <a:lnTo>
                      <a:pt x="188" y="53"/>
                    </a:lnTo>
                    <a:lnTo>
                      <a:pt x="184" y="52"/>
                    </a:lnTo>
                    <a:lnTo>
                      <a:pt x="180" y="51"/>
                    </a:lnTo>
                    <a:lnTo>
                      <a:pt x="173" y="49"/>
                    </a:lnTo>
                    <a:lnTo>
                      <a:pt x="166" y="49"/>
                    </a:lnTo>
                    <a:lnTo>
                      <a:pt x="162" y="48"/>
                    </a:lnTo>
                    <a:lnTo>
                      <a:pt x="158" y="47"/>
                    </a:lnTo>
                    <a:lnTo>
                      <a:pt x="154" y="46"/>
                    </a:lnTo>
                    <a:lnTo>
                      <a:pt x="151" y="46"/>
                    </a:lnTo>
                    <a:lnTo>
                      <a:pt x="146" y="46"/>
                    </a:lnTo>
                    <a:lnTo>
                      <a:pt x="144" y="45"/>
                    </a:lnTo>
                    <a:lnTo>
                      <a:pt x="139" y="45"/>
                    </a:lnTo>
                    <a:lnTo>
                      <a:pt x="135" y="45"/>
                    </a:lnTo>
                    <a:lnTo>
                      <a:pt x="132" y="45"/>
                    </a:lnTo>
                    <a:lnTo>
                      <a:pt x="128" y="43"/>
                    </a:lnTo>
                    <a:lnTo>
                      <a:pt x="123" y="43"/>
                    </a:lnTo>
                    <a:lnTo>
                      <a:pt x="121" y="43"/>
                    </a:lnTo>
                    <a:lnTo>
                      <a:pt x="116" y="42"/>
                    </a:lnTo>
                    <a:lnTo>
                      <a:pt x="112" y="42"/>
                    </a:lnTo>
                    <a:lnTo>
                      <a:pt x="108" y="42"/>
                    </a:lnTo>
                    <a:lnTo>
                      <a:pt x="105" y="42"/>
                    </a:lnTo>
                    <a:lnTo>
                      <a:pt x="101" y="42"/>
                    </a:lnTo>
                    <a:lnTo>
                      <a:pt x="97" y="41"/>
                    </a:lnTo>
                    <a:lnTo>
                      <a:pt x="92" y="40"/>
                    </a:lnTo>
                    <a:lnTo>
                      <a:pt x="89" y="40"/>
                    </a:lnTo>
                    <a:lnTo>
                      <a:pt x="85" y="39"/>
                    </a:lnTo>
                    <a:lnTo>
                      <a:pt x="81" y="39"/>
                    </a:lnTo>
                    <a:lnTo>
                      <a:pt x="78" y="38"/>
                    </a:lnTo>
                    <a:lnTo>
                      <a:pt x="74" y="38"/>
                    </a:lnTo>
                    <a:lnTo>
                      <a:pt x="67" y="36"/>
                    </a:lnTo>
                    <a:lnTo>
                      <a:pt x="61" y="35"/>
                    </a:lnTo>
                    <a:lnTo>
                      <a:pt x="52" y="33"/>
                    </a:lnTo>
                    <a:lnTo>
                      <a:pt x="46" y="32"/>
                    </a:lnTo>
                    <a:lnTo>
                      <a:pt x="40" y="29"/>
                    </a:lnTo>
                    <a:lnTo>
                      <a:pt x="33" y="27"/>
                    </a:lnTo>
                    <a:lnTo>
                      <a:pt x="26" y="24"/>
                    </a:lnTo>
                    <a:lnTo>
                      <a:pt x="22" y="22"/>
                    </a:lnTo>
                    <a:lnTo>
                      <a:pt x="15" y="17"/>
                    </a:lnTo>
                    <a:lnTo>
                      <a:pt x="9" y="15"/>
                    </a:lnTo>
                    <a:lnTo>
                      <a:pt x="4" y="10"/>
                    </a:lnTo>
                    <a:lnTo>
                      <a:pt x="0" y="7"/>
                    </a:lnTo>
                    <a:lnTo>
                      <a:pt x="2" y="4"/>
                    </a:lnTo>
                    <a:lnTo>
                      <a:pt x="6" y="0"/>
                    </a:lnTo>
                    <a:lnTo>
                      <a:pt x="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9"/>
              <p:cNvSpPr>
                <a:spLocks/>
              </p:cNvSpPr>
              <p:nvPr/>
            </p:nvSpPr>
            <p:spPr bwMode="auto">
              <a:xfrm>
                <a:off x="5300663" y="5370513"/>
                <a:ext cx="6350" cy="9525"/>
              </a:xfrm>
              <a:custGeom>
                <a:avLst/>
                <a:gdLst/>
                <a:ahLst/>
                <a:cxnLst>
                  <a:cxn ang="0">
                    <a:pos x="6" y="1"/>
                  </a:cxn>
                  <a:cxn ang="0">
                    <a:pos x="11" y="0"/>
                  </a:cxn>
                  <a:cxn ang="0">
                    <a:pos x="14" y="0"/>
                  </a:cxn>
                  <a:cxn ang="0">
                    <a:pos x="15" y="1"/>
                  </a:cxn>
                  <a:cxn ang="0">
                    <a:pos x="17" y="6"/>
                  </a:cxn>
                  <a:cxn ang="0">
                    <a:pos x="16" y="9"/>
                  </a:cxn>
                  <a:cxn ang="0">
                    <a:pos x="16" y="13"/>
                  </a:cxn>
                  <a:cxn ang="0">
                    <a:pos x="16" y="17"/>
                  </a:cxn>
                  <a:cxn ang="0">
                    <a:pos x="17" y="21"/>
                  </a:cxn>
                  <a:cxn ang="0">
                    <a:pos x="10" y="22"/>
                  </a:cxn>
                  <a:cxn ang="0">
                    <a:pos x="6" y="21"/>
                  </a:cxn>
                  <a:cxn ang="0">
                    <a:pos x="3" y="17"/>
                  </a:cxn>
                  <a:cxn ang="0">
                    <a:pos x="1" y="15"/>
                  </a:cxn>
                  <a:cxn ang="0">
                    <a:pos x="0" y="10"/>
                  </a:cxn>
                  <a:cxn ang="0">
                    <a:pos x="1" y="6"/>
                  </a:cxn>
                  <a:cxn ang="0">
                    <a:pos x="3" y="3"/>
                  </a:cxn>
                  <a:cxn ang="0">
                    <a:pos x="6" y="1"/>
                  </a:cxn>
                  <a:cxn ang="0">
                    <a:pos x="6" y="1"/>
                  </a:cxn>
                </a:cxnLst>
                <a:rect l="0" t="0" r="r" b="b"/>
                <a:pathLst>
                  <a:path w="17" h="22">
                    <a:moveTo>
                      <a:pt x="6" y="1"/>
                    </a:moveTo>
                    <a:lnTo>
                      <a:pt x="11" y="0"/>
                    </a:lnTo>
                    <a:lnTo>
                      <a:pt x="14" y="0"/>
                    </a:lnTo>
                    <a:lnTo>
                      <a:pt x="15" y="1"/>
                    </a:lnTo>
                    <a:lnTo>
                      <a:pt x="17" y="6"/>
                    </a:lnTo>
                    <a:lnTo>
                      <a:pt x="16" y="9"/>
                    </a:lnTo>
                    <a:lnTo>
                      <a:pt x="16" y="13"/>
                    </a:lnTo>
                    <a:lnTo>
                      <a:pt x="16" y="17"/>
                    </a:lnTo>
                    <a:lnTo>
                      <a:pt x="17" y="21"/>
                    </a:lnTo>
                    <a:lnTo>
                      <a:pt x="10" y="22"/>
                    </a:lnTo>
                    <a:lnTo>
                      <a:pt x="6" y="21"/>
                    </a:lnTo>
                    <a:lnTo>
                      <a:pt x="3" y="17"/>
                    </a:lnTo>
                    <a:lnTo>
                      <a:pt x="1" y="15"/>
                    </a:lnTo>
                    <a:lnTo>
                      <a:pt x="0" y="10"/>
                    </a:lnTo>
                    <a:lnTo>
                      <a:pt x="1" y="6"/>
                    </a:lnTo>
                    <a:lnTo>
                      <a:pt x="3" y="3"/>
                    </a:lnTo>
                    <a:lnTo>
                      <a:pt x="6" y="1"/>
                    </a:lnTo>
                    <a:lnTo>
                      <a:pt x="6"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
              <p:cNvSpPr>
                <a:spLocks/>
              </p:cNvSpPr>
              <p:nvPr/>
            </p:nvSpPr>
            <p:spPr bwMode="auto">
              <a:xfrm>
                <a:off x="5130800" y="5373688"/>
                <a:ext cx="36513" cy="9525"/>
              </a:xfrm>
              <a:custGeom>
                <a:avLst/>
                <a:gdLst/>
                <a:ahLst/>
                <a:cxnLst>
                  <a:cxn ang="0">
                    <a:pos x="4" y="2"/>
                  </a:cxn>
                  <a:cxn ang="0">
                    <a:pos x="11" y="0"/>
                  </a:cxn>
                  <a:cxn ang="0">
                    <a:pos x="17" y="0"/>
                  </a:cxn>
                  <a:cxn ang="0">
                    <a:pos x="22" y="0"/>
                  </a:cxn>
                  <a:cxn ang="0">
                    <a:pos x="28" y="0"/>
                  </a:cxn>
                  <a:cxn ang="0">
                    <a:pos x="34" y="0"/>
                  </a:cxn>
                  <a:cxn ang="0">
                    <a:pos x="40" y="0"/>
                  </a:cxn>
                  <a:cxn ang="0">
                    <a:pos x="46" y="1"/>
                  </a:cxn>
                  <a:cxn ang="0">
                    <a:pos x="52" y="2"/>
                  </a:cxn>
                  <a:cxn ang="0">
                    <a:pos x="57" y="2"/>
                  </a:cxn>
                  <a:cxn ang="0">
                    <a:pos x="61" y="3"/>
                  </a:cxn>
                  <a:cxn ang="0">
                    <a:pos x="66" y="4"/>
                  </a:cxn>
                  <a:cxn ang="0">
                    <a:pos x="72" y="5"/>
                  </a:cxn>
                  <a:cxn ang="0">
                    <a:pos x="75" y="7"/>
                  </a:cxn>
                  <a:cxn ang="0">
                    <a:pos x="80" y="9"/>
                  </a:cxn>
                  <a:cxn ang="0">
                    <a:pos x="83" y="10"/>
                  </a:cxn>
                  <a:cxn ang="0">
                    <a:pos x="86" y="13"/>
                  </a:cxn>
                  <a:cxn ang="0">
                    <a:pos x="90" y="15"/>
                  </a:cxn>
                  <a:cxn ang="0">
                    <a:pos x="92" y="17"/>
                  </a:cxn>
                  <a:cxn ang="0">
                    <a:pos x="92" y="21"/>
                  </a:cxn>
                  <a:cxn ang="0">
                    <a:pos x="89" y="23"/>
                  </a:cxn>
                  <a:cxn ang="0">
                    <a:pos x="86" y="23"/>
                  </a:cxn>
                  <a:cxn ang="0">
                    <a:pos x="83" y="24"/>
                  </a:cxn>
                  <a:cxn ang="0">
                    <a:pos x="78" y="24"/>
                  </a:cxn>
                  <a:cxn ang="0">
                    <a:pos x="73" y="24"/>
                  </a:cxn>
                  <a:cxn ang="0">
                    <a:pos x="69" y="24"/>
                  </a:cxn>
                  <a:cxn ang="0">
                    <a:pos x="66" y="24"/>
                  </a:cxn>
                  <a:cxn ang="0">
                    <a:pos x="63" y="23"/>
                  </a:cxn>
                  <a:cxn ang="0">
                    <a:pos x="59" y="23"/>
                  </a:cxn>
                  <a:cxn ang="0">
                    <a:pos x="55" y="22"/>
                  </a:cxn>
                  <a:cxn ang="0">
                    <a:pos x="51" y="22"/>
                  </a:cxn>
                  <a:cxn ang="0">
                    <a:pos x="46" y="22"/>
                  </a:cxn>
                  <a:cxn ang="0">
                    <a:pos x="42" y="22"/>
                  </a:cxn>
                  <a:cxn ang="0">
                    <a:pos x="36" y="21"/>
                  </a:cxn>
                  <a:cxn ang="0">
                    <a:pos x="30" y="20"/>
                  </a:cxn>
                  <a:cxn ang="0">
                    <a:pos x="26" y="16"/>
                  </a:cxn>
                  <a:cxn ang="0">
                    <a:pos x="22" y="14"/>
                  </a:cxn>
                  <a:cxn ang="0">
                    <a:pos x="15" y="10"/>
                  </a:cxn>
                  <a:cxn ang="0">
                    <a:pos x="11" y="9"/>
                  </a:cxn>
                  <a:cxn ang="0">
                    <a:pos x="6" y="7"/>
                  </a:cxn>
                  <a:cxn ang="0">
                    <a:pos x="0" y="7"/>
                  </a:cxn>
                  <a:cxn ang="0">
                    <a:pos x="1" y="4"/>
                  </a:cxn>
                  <a:cxn ang="0">
                    <a:pos x="4" y="2"/>
                  </a:cxn>
                  <a:cxn ang="0">
                    <a:pos x="4" y="2"/>
                  </a:cxn>
                </a:cxnLst>
                <a:rect l="0" t="0" r="r" b="b"/>
                <a:pathLst>
                  <a:path w="92" h="24">
                    <a:moveTo>
                      <a:pt x="4" y="2"/>
                    </a:moveTo>
                    <a:lnTo>
                      <a:pt x="11" y="0"/>
                    </a:lnTo>
                    <a:lnTo>
                      <a:pt x="17" y="0"/>
                    </a:lnTo>
                    <a:lnTo>
                      <a:pt x="22" y="0"/>
                    </a:lnTo>
                    <a:lnTo>
                      <a:pt x="28" y="0"/>
                    </a:lnTo>
                    <a:lnTo>
                      <a:pt x="34" y="0"/>
                    </a:lnTo>
                    <a:lnTo>
                      <a:pt x="40" y="0"/>
                    </a:lnTo>
                    <a:lnTo>
                      <a:pt x="46" y="1"/>
                    </a:lnTo>
                    <a:lnTo>
                      <a:pt x="52" y="2"/>
                    </a:lnTo>
                    <a:lnTo>
                      <a:pt x="57" y="2"/>
                    </a:lnTo>
                    <a:lnTo>
                      <a:pt x="61" y="3"/>
                    </a:lnTo>
                    <a:lnTo>
                      <a:pt x="66" y="4"/>
                    </a:lnTo>
                    <a:lnTo>
                      <a:pt x="72" y="5"/>
                    </a:lnTo>
                    <a:lnTo>
                      <a:pt x="75" y="7"/>
                    </a:lnTo>
                    <a:lnTo>
                      <a:pt x="80" y="9"/>
                    </a:lnTo>
                    <a:lnTo>
                      <a:pt x="83" y="10"/>
                    </a:lnTo>
                    <a:lnTo>
                      <a:pt x="86" y="13"/>
                    </a:lnTo>
                    <a:lnTo>
                      <a:pt x="90" y="15"/>
                    </a:lnTo>
                    <a:lnTo>
                      <a:pt x="92" y="17"/>
                    </a:lnTo>
                    <a:lnTo>
                      <a:pt x="92" y="21"/>
                    </a:lnTo>
                    <a:lnTo>
                      <a:pt x="89" y="23"/>
                    </a:lnTo>
                    <a:lnTo>
                      <a:pt x="86" y="23"/>
                    </a:lnTo>
                    <a:lnTo>
                      <a:pt x="83" y="24"/>
                    </a:lnTo>
                    <a:lnTo>
                      <a:pt x="78" y="24"/>
                    </a:lnTo>
                    <a:lnTo>
                      <a:pt x="73" y="24"/>
                    </a:lnTo>
                    <a:lnTo>
                      <a:pt x="69" y="24"/>
                    </a:lnTo>
                    <a:lnTo>
                      <a:pt x="66" y="24"/>
                    </a:lnTo>
                    <a:lnTo>
                      <a:pt x="63" y="23"/>
                    </a:lnTo>
                    <a:lnTo>
                      <a:pt x="59" y="23"/>
                    </a:lnTo>
                    <a:lnTo>
                      <a:pt x="55" y="22"/>
                    </a:lnTo>
                    <a:lnTo>
                      <a:pt x="51" y="22"/>
                    </a:lnTo>
                    <a:lnTo>
                      <a:pt x="46" y="22"/>
                    </a:lnTo>
                    <a:lnTo>
                      <a:pt x="42" y="22"/>
                    </a:lnTo>
                    <a:lnTo>
                      <a:pt x="36" y="21"/>
                    </a:lnTo>
                    <a:lnTo>
                      <a:pt x="30" y="20"/>
                    </a:lnTo>
                    <a:lnTo>
                      <a:pt x="26" y="16"/>
                    </a:lnTo>
                    <a:lnTo>
                      <a:pt x="22" y="14"/>
                    </a:lnTo>
                    <a:lnTo>
                      <a:pt x="15" y="10"/>
                    </a:lnTo>
                    <a:lnTo>
                      <a:pt x="11" y="9"/>
                    </a:lnTo>
                    <a:lnTo>
                      <a:pt x="6" y="7"/>
                    </a:lnTo>
                    <a:lnTo>
                      <a:pt x="0" y="7"/>
                    </a:lnTo>
                    <a:lnTo>
                      <a:pt x="1" y="4"/>
                    </a:lnTo>
                    <a:lnTo>
                      <a:pt x="4" y="2"/>
                    </a:lnTo>
                    <a:lnTo>
                      <a:pt x="4" y="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1"/>
              <p:cNvSpPr>
                <a:spLocks/>
              </p:cNvSpPr>
              <p:nvPr/>
            </p:nvSpPr>
            <p:spPr bwMode="auto">
              <a:xfrm>
                <a:off x="5243513" y="5373688"/>
                <a:ext cx="41275" cy="44450"/>
              </a:xfrm>
              <a:custGeom>
                <a:avLst/>
                <a:gdLst/>
                <a:ahLst/>
                <a:cxnLst>
                  <a:cxn ang="0">
                    <a:pos x="81" y="0"/>
                  </a:cxn>
                  <a:cxn ang="0">
                    <a:pos x="89" y="2"/>
                  </a:cxn>
                  <a:cxn ang="0">
                    <a:pos x="99" y="9"/>
                  </a:cxn>
                  <a:cxn ang="0">
                    <a:pos x="100" y="20"/>
                  </a:cxn>
                  <a:cxn ang="0">
                    <a:pos x="99" y="28"/>
                  </a:cxn>
                  <a:cxn ang="0">
                    <a:pos x="95" y="37"/>
                  </a:cxn>
                  <a:cxn ang="0">
                    <a:pos x="91" y="46"/>
                  </a:cxn>
                  <a:cxn ang="0">
                    <a:pos x="84" y="56"/>
                  </a:cxn>
                  <a:cxn ang="0">
                    <a:pos x="77" y="65"/>
                  </a:cxn>
                  <a:cxn ang="0">
                    <a:pos x="68" y="75"/>
                  </a:cxn>
                  <a:cxn ang="0">
                    <a:pos x="59" y="83"/>
                  </a:cxn>
                  <a:cxn ang="0">
                    <a:pos x="50" y="90"/>
                  </a:cxn>
                  <a:cxn ang="0">
                    <a:pos x="41" y="98"/>
                  </a:cxn>
                  <a:cxn ang="0">
                    <a:pos x="33" y="103"/>
                  </a:cxn>
                  <a:cxn ang="0">
                    <a:pos x="24" y="108"/>
                  </a:cxn>
                  <a:cxn ang="0">
                    <a:pos x="23" y="104"/>
                  </a:cxn>
                  <a:cxn ang="0">
                    <a:pos x="31" y="94"/>
                  </a:cxn>
                  <a:cxn ang="0">
                    <a:pos x="41" y="83"/>
                  </a:cxn>
                  <a:cxn ang="0">
                    <a:pos x="53" y="72"/>
                  </a:cxn>
                  <a:cxn ang="0">
                    <a:pos x="64" y="60"/>
                  </a:cxn>
                  <a:cxn ang="0">
                    <a:pos x="74" y="49"/>
                  </a:cxn>
                  <a:cxn ang="0">
                    <a:pos x="83" y="35"/>
                  </a:cxn>
                  <a:cxn ang="0">
                    <a:pos x="86" y="21"/>
                  </a:cxn>
                  <a:cxn ang="0">
                    <a:pos x="81" y="15"/>
                  </a:cxn>
                  <a:cxn ang="0">
                    <a:pos x="70" y="20"/>
                  </a:cxn>
                  <a:cxn ang="0">
                    <a:pos x="58" y="26"/>
                  </a:cxn>
                  <a:cxn ang="0">
                    <a:pos x="48" y="32"/>
                  </a:cxn>
                  <a:cxn ang="0">
                    <a:pos x="39" y="39"/>
                  </a:cxn>
                  <a:cxn ang="0">
                    <a:pos x="28" y="45"/>
                  </a:cxn>
                  <a:cxn ang="0">
                    <a:pos x="17" y="51"/>
                  </a:cxn>
                  <a:cxn ang="0">
                    <a:pos x="6" y="54"/>
                  </a:cxn>
                  <a:cxn ang="0">
                    <a:pos x="2" y="52"/>
                  </a:cxn>
                  <a:cxn ang="0">
                    <a:pos x="8" y="41"/>
                  </a:cxn>
                  <a:cxn ang="0">
                    <a:pos x="15" y="33"/>
                  </a:cxn>
                  <a:cxn ang="0">
                    <a:pos x="25" y="26"/>
                  </a:cxn>
                  <a:cxn ang="0">
                    <a:pos x="35" y="20"/>
                  </a:cxn>
                  <a:cxn ang="0">
                    <a:pos x="46" y="14"/>
                  </a:cxn>
                  <a:cxn ang="0">
                    <a:pos x="58" y="8"/>
                  </a:cxn>
                  <a:cxn ang="0">
                    <a:pos x="69" y="2"/>
                  </a:cxn>
                  <a:cxn ang="0">
                    <a:pos x="75" y="0"/>
                  </a:cxn>
                </a:cxnLst>
                <a:rect l="0" t="0" r="r" b="b"/>
                <a:pathLst>
                  <a:path w="101" h="110">
                    <a:moveTo>
                      <a:pt x="75" y="0"/>
                    </a:moveTo>
                    <a:lnTo>
                      <a:pt x="81" y="0"/>
                    </a:lnTo>
                    <a:lnTo>
                      <a:pt x="86" y="1"/>
                    </a:lnTo>
                    <a:lnTo>
                      <a:pt x="89" y="2"/>
                    </a:lnTo>
                    <a:lnTo>
                      <a:pt x="94" y="5"/>
                    </a:lnTo>
                    <a:lnTo>
                      <a:pt x="99" y="9"/>
                    </a:lnTo>
                    <a:lnTo>
                      <a:pt x="101" y="17"/>
                    </a:lnTo>
                    <a:lnTo>
                      <a:pt x="100" y="20"/>
                    </a:lnTo>
                    <a:lnTo>
                      <a:pt x="100" y="24"/>
                    </a:lnTo>
                    <a:lnTo>
                      <a:pt x="99" y="28"/>
                    </a:lnTo>
                    <a:lnTo>
                      <a:pt x="97" y="33"/>
                    </a:lnTo>
                    <a:lnTo>
                      <a:pt x="95" y="37"/>
                    </a:lnTo>
                    <a:lnTo>
                      <a:pt x="94" y="41"/>
                    </a:lnTo>
                    <a:lnTo>
                      <a:pt x="91" y="46"/>
                    </a:lnTo>
                    <a:lnTo>
                      <a:pt x="88" y="52"/>
                    </a:lnTo>
                    <a:lnTo>
                      <a:pt x="84" y="56"/>
                    </a:lnTo>
                    <a:lnTo>
                      <a:pt x="80" y="60"/>
                    </a:lnTo>
                    <a:lnTo>
                      <a:pt x="77" y="65"/>
                    </a:lnTo>
                    <a:lnTo>
                      <a:pt x="72" y="70"/>
                    </a:lnTo>
                    <a:lnTo>
                      <a:pt x="68" y="75"/>
                    </a:lnTo>
                    <a:lnTo>
                      <a:pt x="63" y="78"/>
                    </a:lnTo>
                    <a:lnTo>
                      <a:pt x="59" y="83"/>
                    </a:lnTo>
                    <a:lnTo>
                      <a:pt x="56" y="88"/>
                    </a:lnTo>
                    <a:lnTo>
                      <a:pt x="50" y="90"/>
                    </a:lnTo>
                    <a:lnTo>
                      <a:pt x="46" y="95"/>
                    </a:lnTo>
                    <a:lnTo>
                      <a:pt x="41" y="98"/>
                    </a:lnTo>
                    <a:lnTo>
                      <a:pt x="36" y="101"/>
                    </a:lnTo>
                    <a:lnTo>
                      <a:pt x="33" y="103"/>
                    </a:lnTo>
                    <a:lnTo>
                      <a:pt x="28" y="106"/>
                    </a:lnTo>
                    <a:lnTo>
                      <a:pt x="24" y="108"/>
                    </a:lnTo>
                    <a:lnTo>
                      <a:pt x="20" y="110"/>
                    </a:lnTo>
                    <a:lnTo>
                      <a:pt x="23" y="104"/>
                    </a:lnTo>
                    <a:lnTo>
                      <a:pt x="28" y="100"/>
                    </a:lnTo>
                    <a:lnTo>
                      <a:pt x="31" y="94"/>
                    </a:lnTo>
                    <a:lnTo>
                      <a:pt x="36" y="89"/>
                    </a:lnTo>
                    <a:lnTo>
                      <a:pt x="41" y="83"/>
                    </a:lnTo>
                    <a:lnTo>
                      <a:pt x="47" y="77"/>
                    </a:lnTo>
                    <a:lnTo>
                      <a:pt x="53" y="72"/>
                    </a:lnTo>
                    <a:lnTo>
                      <a:pt x="59" y="66"/>
                    </a:lnTo>
                    <a:lnTo>
                      <a:pt x="64" y="60"/>
                    </a:lnTo>
                    <a:lnTo>
                      <a:pt x="69" y="54"/>
                    </a:lnTo>
                    <a:lnTo>
                      <a:pt x="74" y="49"/>
                    </a:lnTo>
                    <a:lnTo>
                      <a:pt x="79" y="43"/>
                    </a:lnTo>
                    <a:lnTo>
                      <a:pt x="83" y="35"/>
                    </a:lnTo>
                    <a:lnTo>
                      <a:pt x="85" y="28"/>
                    </a:lnTo>
                    <a:lnTo>
                      <a:pt x="86" y="21"/>
                    </a:lnTo>
                    <a:lnTo>
                      <a:pt x="88" y="14"/>
                    </a:lnTo>
                    <a:lnTo>
                      <a:pt x="81" y="15"/>
                    </a:lnTo>
                    <a:lnTo>
                      <a:pt x="75" y="18"/>
                    </a:lnTo>
                    <a:lnTo>
                      <a:pt x="70" y="20"/>
                    </a:lnTo>
                    <a:lnTo>
                      <a:pt x="64" y="24"/>
                    </a:lnTo>
                    <a:lnTo>
                      <a:pt x="58" y="26"/>
                    </a:lnTo>
                    <a:lnTo>
                      <a:pt x="53" y="30"/>
                    </a:lnTo>
                    <a:lnTo>
                      <a:pt x="48" y="32"/>
                    </a:lnTo>
                    <a:lnTo>
                      <a:pt x="44" y="37"/>
                    </a:lnTo>
                    <a:lnTo>
                      <a:pt x="39" y="39"/>
                    </a:lnTo>
                    <a:lnTo>
                      <a:pt x="33" y="43"/>
                    </a:lnTo>
                    <a:lnTo>
                      <a:pt x="28" y="45"/>
                    </a:lnTo>
                    <a:lnTo>
                      <a:pt x="23" y="49"/>
                    </a:lnTo>
                    <a:lnTo>
                      <a:pt x="17" y="51"/>
                    </a:lnTo>
                    <a:lnTo>
                      <a:pt x="11" y="53"/>
                    </a:lnTo>
                    <a:lnTo>
                      <a:pt x="6" y="54"/>
                    </a:lnTo>
                    <a:lnTo>
                      <a:pt x="0" y="58"/>
                    </a:lnTo>
                    <a:lnTo>
                      <a:pt x="2" y="52"/>
                    </a:lnTo>
                    <a:lnTo>
                      <a:pt x="4" y="46"/>
                    </a:lnTo>
                    <a:lnTo>
                      <a:pt x="8" y="41"/>
                    </a:lnTo>
                    <a:lnTo>
                      <a:pt x="12" y="38"/>
                    </a:lnTo>
                    <a:lnTo>
                      <a:pt x="15" y="33"/>
                    </a:lnTo>
                    <a:lnTo>
                      <a:pt x="20" y="30"/>
                    </a:lnTo>
                    <a:lnTo>
                      <a:pt x="25" y="26"/>
                    </a:lnTo>
                    <a:lnTo>
                      <a:pt x="30" y="24"/>
                    </a:lnTo>
                    <a:lnTo>
                      <a:pt x="35" y="20"/>
                    </a:lnTo>
                    <a:lnTo>
                      <a:pt x="41" y="18"/>
                    </a:lnTo>
                    <a:lnTo>
                      <a:pt x="46" y="14"/>
                    </a:lnTo>
                    <a:lnTo>
                      <a:pt x="52" y="12"/>
                    </a:lnTo>
                    <a:lnTo>
                      <a:pt x="58" y="8"/>
                    </a:lnTo>
                    <a:lnTo>
                      <a:pt x="64" y="6"/>
                    </a:lnTo>
                    <a:lnTo>
                      <a:pt x="69" y="2"/>
                    </a:lnTo>
                    <a:lnTo>
                      <a:pt x="75" y="0"/>
                    </a:lnTo>
                    <a:lnTo>
                      <a:pt x="7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
              <p:cNvSpPr>
                <a:spLocks/>
              </p:cNvSpPr>
              <p:nvPr/>
            </p:nvSpPr>
            <p:spPr bwMode="auto">
              <a:xfrm>
                <a:off x="5727700" y="5378450"/>
                <a:ext cx="107950" cy="22225"/>
              </a:xfrm>
              <a:custGeom>
                <a:avLst/>
                <a:gdLst/>
                <a:ahLst/>
                <a:cxnLst>
                  <a:cxn ang="0">
                    <a:pos x="14" y="0"/>
                  </a:cxn>
                  <a:cxn ang="0">
                    <a:pos x="27" y="0"/>
                  </a:cxn>
                  <a:cxn ang="0">
                    <a:pos x="42" y="0"/>
                  </a:cxn>
                  <a:cxn ang="0">
                    <a:pos x="54" y="0"/>
                  </a:cxn>
                  <a:cxn ang="0">
                    <a:pos x="67" y="0"/>
                  </a:cxn>
                  <a:cxn ang="0">
                    <a:pos x="81" y="0"/>
                  </a:cxn>
                  <a:cxn ang="0">
                    <a:pos x="94" y="1"/>
                  </a:cxn>
                  <a:cxn ang="0">
                    <a:pos x="107" y="2"/>
                  </a:cxn>
                  <a:cxn ang="0">
                    <a:pos x="120" y="5"/>
                  </a:cxn>
                  <a:cxn ang="0">
                    <a:pos x="132" y="6"/>
                  </a:cxn>
                  <a:cxn ang="0">
                    <a:pos x="144" y="9"/>
                  </a:cxn>
                  <a:cxn ang="0">
                    <a:pos x="157" y="11"/>
                  </a:cxn>
                  <a:cxn ang="0">
                    <a:pos x="169" y="14"/>
                  </a:cxn>
                  <a:cxn ang="0">
                    <a:pos x="180" y="18"/>
                  </a:cxn>
                  <a:cxn ang="0">
                    <a:pos x="192" y="21"/>
                  </a:cxn>
                  <a:cxn ang="0">
                    <a:pos x="204" y="25"/>
                  </a:cxn>
                  <a:cxn ang="0">
                    <a:pos x="215" y="30"/>
                  </a:cxn>
                  <a:cxn ang="0">
                    <a:pos x="226" y="34"/>
                  </a:cxn>
                  <a:cxn ang="0">
                    <a:pos x="239" y="40"/>
                  </a:cxn>
                  <a:cxn ang="0">
                    <a:pos x="250" y="45"/>
                  </a:cxn>
                  <a:cxn ang="0">
                    <a:pos x="262" y="51"/>
                  </a:cxn>
                  <a:cxn ang="0">
                    <a:pos x="265" y="53"/>
                  </a:cxn>
                  <a:cxn ang="0">
                    <a:pos x="253" y="50"/>
                  </a:cxn>
                  <a:cxn ang="0">
                    <a:pos x="241" y="46"/>
                  </a:cxn>
                  <a:cxn ang="0">
                    <a:pos x="230" y="44"/>
                  </a:cxn>
                  <a:cxn ang="0">
                    <a:pos x="218" y="40"/>
                  </a:cxn>
                  <a:cxn ang="0">
                    <a:pos x="206" y="38"/>
                  </a:cxn>
                  <a:cxn ang="0">
                    <a:pos x="193" y="34"/>
                  </a:cxn>
                  <a:cxn ang="0">
                    <a:pos x="181" y="31"/>
                  </a:cxn>
                  <a:cxn ang="0">
                    <a:pos x="169" y="28"/>
                  </a:cxn>
                  <a:cxn ang="0">
                    <a:pos x="157" y="26"/>
                  </a:cxn>
                  <a:cxn ang="0">
                    <a:pos x="144" y="24"/>
                  </a:cxn>
                  <a:cxn ang="0">
                    <a:pos x="131" y="21"/>
                  </a:cxn>
                  <a:cxn ang="0">
                    <a:pos x="118" y="19"/>
                  </a:cxn>
                  <a:cxn ang="0">
                    <a:pos x="105" y="18"/>
                  </a:cxn>
                  <a:cxn ang="0">
                    <a:pos x="93" y="15"/>
                  </a:cxn>
                  <a:cxn ang="0">
                    <a:pos x="80" y="13"/>
                  </a:cxn>
                  <a:cxn ang="0">
                    <a:pos x="66" y="12"/>
                  </a:cxn>
                  <a:cxn ang="0">
                    <a:pos x="54" y="11"/>
                  </a:cxn>
                  <a:cxn ang="0">
                    <a:pos x="41" y="9"/>
                  </a:cxn>
                  <a:cxn ang="0">
                    <a:pos x="26" y="8"/>
                  </a:cxn>
                  <a:cxn ang="0">
                    <a:pos x="12" y="7"/>
                  </a:cxn>
                  <a:cxn ang="0">
                    <a:pos x="0" y="7"/>
                  </a:cxn>
                  <a:cxn ang="0">
                    <a:pos x="5" y="1"/>
                  </a:cxn>
                </a:cxnLst>
                <a:rect l="0" t="0" r="r" b="b"/>
                <a:pathLst>
                  <a:path w="269" h="56">
                    <a:moveTo>
                      <a:pt x="5" y="1"/>
                    </a:moveTo>
                    <a:lnTo>
                      <a:pt x="10" y="1"/>
                    </a:lnTo>
                    <a:lnTo>
                      <a:pt x="14" y="0"/>
                    </a:lnTo>
                    <a:lnTo>
                      <a:pt x="19" y="0"/>
                    </a:lnTo>
                    <a:lnTo>
                      <a:pt x="23" y="0"/>
                    </a:lnTo>
                    <a:lnTo>
                      <a:pt x="27" y="0"/>
                    </a:lnTo>
                    <a:lnTo>
                      <a:pt x="32" y="0"/>
                    </a:lnTo>
                    <a:lnTo>
                      <a:pt x="37" y="0"/>
                    </a:lnTo>
                    <a:lnTo>
                      <a:pt x="42" y="0"/>
                    </a:lnTo>
                    <a:lnTo>
                      <a:pt x="45" y="0"/>
                    </a:lnTo>
                    <a:lnTo>
                      <a:pt x="49" y="0"/>
                    </a:lnTo>
                    <a:lnTo>
                      <a:pt x="54" y="0"/>
                    </a:lnTo>
                    <a:lnTo>
                      <a:pt x="59" y="0"/>
                    </a:lnTo>
                    <a:lnTo>
                      <a:pt x="64" y="0"/>
                    </a:lnTo>
                    <a:lnTo>
                      <a:pt x="67" y="0"/>
                    </a:lnTo>
                    <a:lnTo>
                      <a:pt x="72" y="0"/>
                    </a:lnTo>
                    <a:lnTo>
                      <a:pt x="77" y="0"/>
                    </a:lnTo>
                    <a:lnTo>
                      <a:pt x="81" y="0"/>
                    </a:lnTo>
                    <a:lnTo>
                      <a:pt x="85" y="0"/>
                    </a:lnTo>
                    <a:lnTo>
                      <a:pt x="89" y="0"/>
                    </a:lnTo>
                    <a:lnTo>
                      <a:pt x="94" y="1"/>
                    </a:lnTo>
                    <a:lnTo>
                      <a:pt x="98" y="1"/>
                    </a:lnTo>
                    <a:lnTo>
                      <a:pt x="103" y="1"/>
                    </a:lnTo>
                    <a:lnTo>
                      <a:pt x="107" y="2"/>
                    </a:lnTo>
                    <a:lnTo>
                      <a:pt x="111" y="4"/>
                    </a:lnTo>
                    <a:lnTo>
                      <a:pt x="115" y="4"/>
                    </a:lnTo>
                    <a:lnTo>
                      <a:pt x="120" y="5"/>
                    </a:lnTo>
                    <a:lnTo>
                      <a:pt x="124" y="5"/>
                    </a:lnTo>
                    <a:lnTo>
                      <a:pt x="127" y="6"/>
                    </a:lnTo>
                    <a:lnTo>
                      <a:pt x="132" y="6"/>
                    </a:lnTo>
                    <a:lnTo>
                      <a:pt x="136" y="7"/>
                    </a:lnTo>
                    <a:lnTo>
                      <a:pt x="141" y="8"/>
                    </a:lnTo>
                    <a:lnTo>
                      <a:pt x="144" y="9"/>
                    </a:lnTo>
                    <a:lnTo>
                      <a:pt x="148" y="9"/>
                    </a:lnTo>
                    <a:lnTo>
                      <a:pt x="153" y="11"/>
                    </a:lnTo>
                    <a:lnTo>
                      <a:pt x="157" y="11"/>
                    </a:lnTo>
                    <a:lnTo>
                      <a:pt x="160" y="12"/>
                    </a:lnTo>
                    <a:lnTo>
                      <a:pt x="165" y="13"/>
                    </a:lnTo>
                    <a:lnTo>
                      <a:pt x="169" y="14"/>
                    </a:lnTo>
                    <a:lnTo>
                      <a:pt x="173" y="15"/>
                    </a:lnTo>
                    <a:lnTo>
                      <a:pt x="177" y="17"/>
                    </a:lnTo>
                    <a:lnTo>
                      <a:pt x="180" y="18"/>
                    </a:lnTo>
                    <a:lnTo>
                      <a:pt x="185" y="19"/>
                    </a:lnTo>
                    <a:lnTo>
                      <a:pt x="188" y="19"/>
                    </a:lnTo>
                    <a:lnTo>
                      <a:pt x="192" y="21"/>
                    </a:lnTo>
                    <a:lnTo>
                      <a:pt x="196" y="22"/>
                    </a:lnTo>
                    <a:lnTo>
                      <a:pt x="201" y="24"/>
                    </a:lnTo>
                    <a:lnTo>
                      <a:pt x="204" y="25"/>
                    </a:lnTo>
                    <a:lnTo>
                      <a:pt x="208" y="27"/>
                    </a:lnTo>
                    <a:lnTo>
                      <a:pt x="212" y="28"/>
                    </a:lnTo>
                    <a:lnTo>
                      <a:pt x="215" y="30"/>
                    </a:lnTo>
                    <a:lnTo>
                      <a:pt x="219" y="31"/>
                    </a:lnTo>
                    <a:lnTo>
                      <a:pt x="224" y="33"/>
                    </a:lnTo>
                    <a:lnTo>
                      <a:pt x="226" y="34"/>
                    </a:lnTo>
                    <a:lnTo>
                      <a:pt x="231" y="36"/>
                    </a:lnTo>
                    <a:lnTo>
                      <a:pt x="235" y="38"/>
                    </a:lnTo>
                    <a:lnTo>
                      <a:pt x="239" y="40"/>
                    </a:lnTo>
                    <a:lnTo>
                      <a:pt x="242" y="41"/>
                    </a:lnTo>
                    <a:lnTo>
                      <a:pt x="246" y="44"/>
                    </a:lnTo>
                    <a:lnTo>
                      <a:pt x="250" y="45"/>
                    </a:lnTo>
                    <a:lnTo>
                      <a:pt x="254" y="47"/>
                    </a:lnTo>
                    <a:lnTo>
                      <a:pt x="257" y="50"/>
                    </a:lnTo>
                    <a:lnTo>
                      <a:pt x="262" y="51"/>
                    </a:lnTo>
                    <a:lnTo>
                      <a:pt x="265" y="53"/>
                    </a:lnTo>
                    <a:lnTo>
                      <a:pt x="269" y="56"/>
                    </a:lnTo>
                    <a:lnTo>
                      <a:pt x="265" y="53"/>
                    </a:lnTo>
                    <a:lnTo>
                      <a:pt x="262" y="52"/>
                    </a:lnTo>
                    <a:lnTo>
                      <a:pt x="257" y="51"/>
                    </a:lnTo>
                    <a:lnTo>
                      <a:pt x="253" y="50"/>
                    </a:lnTo>
                    <a:lnTo>
                      <a:pt x="250" y="49"/>
                    </a:lnTo>
                    <a:lnTo>
                      <a:pt x="245" y="47"/>
                    </a:lnTo>
                    <a:lnTo>
                      <a:pt x="241" y="46"/>
                    </a:lnTo>
                    <a:lnTo>
                      <a:pt x="237" y="45"/>
                    </a:lnTo>
                    <a:lnTo>
                      <a:pt x="234" y="44"/>
                    </a:lnTo>
                    <a:lnTo>
                      <a:pt x="230" y="44"/>
                    </a:lnTo>
                    <a:lnTo>
                      <a:pt x="225" y="41"/>
                    </a:lnTo>
                    <a:lnTo>
                      <a:pt x="221" y="41"/>
                    </a:lnTo>
                    <a:lnTo>
                      <a:pt x="218" y="40"/>
                    </a:lnTo>
                    <a:lnTo>
                      <a:pt x="213" y="39"/>
                    </a:lnTo>
                    <a:lnTo>
                      <a:pt x="209" y="38"/>
                    </a:lnTo>
                    <a:lnTo>
                      <a:pt x="206" y="38"/>
                    </a:lnTo>
                    <a:lnTo>
                      <a:pt x="202" y="36"/>
                    </a:lnTo>
                    <a:lnTo>
                      <a:pt x="197" y="36"/>
                    </a:lnTo>
                    <a:lnTo>
                      <a:pt x="193" y="34"/>
                    </a:lnTo>
                    <a:lnTo>
                      <a:pt x="190" y="33"/>
                    </a:lnTo>
                    <a:lnTo>
                      <a:pt x="185" y="32"/>
                    </a:lnTo>
                    <a:lnTo>
                      <a:pt x="181" y="31"/>
                    </a:lnTo>
                    <a:lnTo>
                      <a:pt x="177" y="30"/>
                    </a:lnTo>
                    <a:lnTo>
                      <a:pt x="173" y="30"/>
                    </a:lnTo>
                    <a:lnTo>
                      <a:pt x="169" y="28"/>
                    </a:lnTo>
                    <a:lnTo>
                      <a:pt x="165" y="27"/>
                    </a:lnTo>
                    <a:lnTo>
                      <a:pt x="160" y="27"/>
                    </a:lnTo>
                    <a:lnTo>
                      <a:pt x="157" y="26"/>
                    </a:lnTo>
                    <a:lnTo>
                      <a:pt x="153" y="25"/>
                    </a:lnTo>
                    <a:lnTo>
                      <a:pt x="148" y="25"/>
                    </a:lnTo>
                    <a:lnTo>
                      <a:pt x="144" y="24"/>
                    </a:lnTo>
                    <a:lnTo>
                      <a:pt x="141" y="24"/>
                    </a:lnTo>
                    <a:lnTo>
                      <a:pt x="136" y="22"/>
                    </a:lnTo>
                    <a:lnTo>
                      <a:pt x="131" y="21"/>
                    </a:lnTo>
                    <a:lnTo>
                      <a:pt x="126" y="21"/>
                    </a:lnTo>
                    <a:lnTo>
                      <a:pt x="122" y="20"/>
                    </a:lnTo>
                    <a:lnTo>
                      <a:pt x="118" y="19"/>
                    </a:lnTo>
                    <a:lnTo>
                      <a:pt x="114" y="19"/>
                    </a:lnTo>
                    <a:lnTo>
                      <a:pt x="109" y="18"/>
                    </a:lnTo>
                    <a:lnTo>
                      <a:pt x="105" y="18"/>
                    </a:lnTo>
                    <a:lnTo>
                      <a:pt x="100" y="17"/>
                    </a:lnTo>
                    <a:lnTo>
                      <a:pt x="97" y="17"/>
                    </a:lnTo>
                    <a:lnTo>
                      <a:pt x="93" y="15"/>
                    </a:lnTo>
                    <a:lnTo>
                      <a:pt x="88" y="15"/>
                    </a:lnTo>
                    <a:lnTo>
                      <a:pt x="83" y="14"/>
                    </a:lnTo>
                    <a:lnTo>
                      <a:pt x="80" y="13"/>
                    </a:lnTo>
                    <a:lnTo>
                      <a:pt x="76" y="13"/>
                    </a:lnTo>
                    <a:lnTo>
                      <a:pt x="71" y="13"/>
                    </a:lnTo>
                    <a:lnTo>
                      <a:pt x="66" y="12"/>
                    </a:lnTo>
                    <a:lnTo>
                      <a:pt x="61" y="12"/>
                    </a:lnTo>
                    <a:lnTo>
                      <a:pt x="58" y="11"/>
                    </a:lnTo>
                    <a:lnTo>
                      <a:pt x="54" y="11"/>
                    </a:lnTo>
                    <a:lnTo>
                      <a:pt x="49" y="11"/>
                    </a:lnTo>
                    <a:lnTo>
                      <a:pt x="44" y="9"/>
                    </a:lnTo>
                    <a:lnTo>
                      <a:pt x="41" y="9"/>
                    </a:lnTo>
                    <a:lnTo>
                      <a:pt x="36" y="9"/>
                    </a:lnTo>
                    <a:lnTo>
                      <a:pt x="31" y="8"/>
                    </a:lnTo>
                    <a:lnTo>
                      <a:pt x="26" y="8"/>
                    </a:lnTo>
                    <a:lnTo>
                      <a:pt x="22" y="7"/>
                    </a:lnTo>
                    <a:lnTo>
                      <a:pt x="17" y="7"/>
                    </a:lnTo>
                    <a:lnTo>
                      <a:pt x="12" y="7"/>
                    </a:lnTo>
                    <a:lnTo>
                      <a:pt x="9" y="7"/>
                    </a:lnTo>
                    <a:lnTo>
                      <a:pt x="4" y="7"/>
                    </a:lnTo>
                    <a:lnTo>
                      <a:pt x="0" y="7"/>
                    </a:lnTo>
                    <a:lnTo>
                      <a:pt x="1" y="5"/>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
              <p:cNvSpPr>
                <a:spLocks/>
              </p:cNvSpPr>
              <p:nvPr/>
            </p:nvSpPr>
            <p:spPr bwMode="auto">
              <a:xfrm>
                <a:off x="5157788" y="5389563"/>
                <a:ext cx="36513" cy="36513"/>
              </a:xfrm>
              <a:custGeom>
                <a:avLst/>
                <a:gdLst/>
                <a:ahLst/>
                <a:cxnLst>
                  <a:cxn ang="0">
                    <a:pos x="75" y="1"/>
                  </a:cxn>
                  <a:cxn ang="0">
                    <a:pos x="81" y="0"/>
                  </a:cxn>
                  <a:cxn ang="0">
                    <a:pos x="85" y="3"/>
                  </a:cxn>
                  <a:cxn ang="0">
                    <a:pos x="88" y="7"/>
                  </a:cxn>
                  <a:cxn ang="0">
                    <a:pos x="92" y="11"/>
                  </a:cxn>
                  <a:cxn ang="0">
                    <a:pos x="92" y="16"/>
                  </a:cxn>
                  <a:cxn ang="0">
                    <a:pos x="89" y="22"/>
                  </a:cxn>
                  <a:cxn ang="0">
                    <a:pos x="86" y="28"/>
                  </a:cxn>
                  <a:cxn ang="0">
                    <a:pos x="83" y="37"/>
                  </a:cxn>
                  <a:cxn ang="0">
                    <a:pos x="80" y="39"/>
                  </a:cxn>
                  <a:cxn ang="0">
                    <a:pos x="77" y="44"/>
                  </a:cxn>
                  <a:cxn ang="0">
                    <a:pos x="74" y="46"/>
                  </a:cxn>
                  <a:cxn ang="0">
                    <a:pos x="71" y="51"/>
                  </a:cxn>
                  <a:cxn ang="0">
                    <a:pos x="67" y="54"/>
                  </a:cxn>
                  <a:cxn ang="0">
                    <a:pos x="64" y="58"/>
                  </a:cxn>
                  <a:cxn ang="0">
                    <a:pos x="60" y="62"/>
                  </a:cxn>
                  <a:cxn ang="0">
                    <a:pos x="56" y="66"/>
                  </a:cxn>
                  <a:cxn ang="0">
                    <a:pos x="53" y="69"/>
                  </a:cxn>
                  <a:cxn ang="0">
                    <a:pos x="49" y="72"/>
                  </a:cxn>
                  <a:cxn ang="0">
                    <a:pos x="44" y="75"/>
                  </a:cxn>
                  <a:cxn ang="0">
                    <a:pos x="42" y="78"/>
                  </a:cxn>
                  <a:cxn ang="0">
                    <a:pos x="37" y="79"/>
                  </a:cxn>
                  <a:cxn ang="0">
                    <a:pos x="33" y="83"/>
                  </a:cxn>
                  <a:cxn ang="0">
                    <a:pos x="30" y="84"/>
                  </a:cxn>
                  <a:cxn ang="0">
                    <a:pos x="26" y="87"/>
                  </a:cxn>
                  <a:cxn ang="0">
                    <a:pos x="21" y="89"/>
                  </a:cxn>
                  <a:cxn ang="0">
                    <a:pos x="17" y="90"/>
                  </a:cxn>
                  <a:cxn ang="0">
                    <a:pos x="14" y="90"/>
                  </a:cxn>
                  <a:cxn ang="0">
                    <a:pos x="11" y="91"/>
                  </a:cxn>
                  <a:cxn ang="0">
                    <a:pos x="5" y="91"/>
                  </a:cxn>
                  <a:cxn ang="0">
                    <a:pos x="0" y="91"/>
                  </a:cxn>
                  <a:cxn ang="0">
                    <a:pos x="0" y="84"/>
                  </a:cxn>
                  <a:cxn ang="0">
                    <a:pos x="3" y="78"/>
                  </a:cxn>
                  <a:cxn ang="0">
                    <a:pos x="5" y="71"/>
                  </a:cxn>
                  <a:cxn ang="0">
                    <a:pos x="9" y="65"/>
                  </a:cxn>
                  <a:cxn ang="0">
                    <a:pos x="12" y="58"/>
                  </a:cxn>
                  <a:cxn ang="0">
                    <a:pos x="17" y="52"/>
                  </a:cxn>
                  <a:cxn ang="0">
                    <a:pos x="21" y="46"/>
                  </a:cxn>
                  <a:cxn ang="0">
                    <a:pos x="27" y="40"/>
                  </a:cxn>
                  <a:cxn ang="0">
                    <a:pos x="32" y="34"/>
                  </a:cxn>
                  <a:cxn ang="0">
                    <a:pos x="38" y="28"/>
                  </a:cxn>
                  <a:cxn ang="0">
                    <a:pos x="44" y="22"/>
                  </a:cxn>
                  <a:cxn ang="0">
                    <a:pos x="50" y="19"/>
                  </a:cxn>
                  <a:cxn ang="0">
                    <a:pos x="56" y="13"/>
                  </a:cxn>
                  <a:cxn ang="0">
                    <a:pos x="63" y="8"/>
                  </a:cxn>
                  <a:cxn ang="0">
                    <a:pos x="69" y="5"/>
                  </a:cxn>
                  <a:cxn ang="0">
                    <a:pos x="75" y="1"/>
                  </a:cxn>
                  <a:cxn ang="0">
                    <a:pos x="75" y="1"/>
                  </a:cxn>
                </a:cxnLst>
                <a:rect l="0" t="0" r="r" b="b"/>
                <a:pathLst>
                  <a:path w="92" h="91">
                    <a:moveTo>
                      <a:pt x="75" y="1"/>
                    </a:moveTo>
                    <a:lnTo>
                      <a:pt x="81" y="0"/>
                    </a:lnTo>
                    <a:lnTo>
                      <a:pt x="85" y="3"/>
                    </a:lnTo>
                    <a:lnTo>
                      <a:pt x="88" y="7"/>
                    </a:lnTo>
                    <a:lnTo>
                      <a:pt x="92" y="11"/>
                    </a:lnTo>
                    <a:lnTo>
                      <a:pt x="92" y="16"/>
                    </a:lnTo>
                    <a:lnTo>
                      <a:pt x="89" y="22"/>
                    </a:lnTo>
                    <a:lnTo>
                      <a:pt x="86" y="28"/>
                    </a:lnTo>
                    <a:lnTo>
                      <a:pt x="83" y="37"/>
                    </a:lnTo>
                    <a:lnTo>
                      <a:pt x="80" y="39"/>
                    </a:lnTo>
                    <a:lnTo>
                      <a:pt x="77" y="44"/>
                    </a:lnTo>
                    <a:lnTo>
                      <a:pt x="74" y="46"/>
                    </a:lnTo>
                    <a:lnTo>
                      <a:pt x="71" y="51"/>
                    </a:lnTo>
                    <a:lnTo>
                      <a:pt x="67" y="54"/>
                    </a:lnTo>
                    <a:lnTo>
                      <a:pt x="64" y="58"/>
                    </a:lnTo>
                    <a:lnTo>
                      <a:pt x="60" y="62"/>
                    </a:lnTo>
                    <a:lnTo>
                      <a:pt x="56" y="66"/>
                    </a:lnTo>
                    <a:lnTo>
                      <a:pt x="53" y="69"/>
                    </a:lnTo>
                    <a:lnTo>
                      <a:pt x="49" y="72"/>
                    </a:lnTo>
                    <a:lnTo>
                      <a:pt x="44" y="75"/>
                    </a:lnTo>
                    <a:lnTo>
                      <a:pt x="42" y="78"/>
                    </a:lnTo>
                    <a:lnTo>
                      <a:pt x="37" y="79"/>
                    </a:lnTo>
                    <a:lnTo>
                      <a:pt x="33" y="83"/>
                    </a:lnTo>
                    <a:lnTo>
                      <a:pt x="30" y="84"/>
                    </a:lnTo>
                    <a:lnTo>
                      <a:pt x="26" y="87"/>
                    </a:lnTo>
                    <a:lnTo>
                      <a:pt x="21" y="89"/>
                    </a:lnTo>
                    <a:lnTo>
                      <a:pt x="17" y="90"/>
                    </a:lnTo>
                    <a:lnTo>
                      <a:pt x="14" y="90"/>
                    </a:lnTo>
                    <a:lnTo>
                      <a:pt x="11" y="91"/>
                    </a:lnTo>
                    <a:lnTo>
                      <a:pt x="5" y="91"/>
                    </a:lnTo>
                    <a:lnTo>
                      <a:pt x="0" y="91"/>
                    </a:lnTo>
                    <a:lnTo>
                      <a:pt x="0" y="84"/>
                    </a:lnTo>
                    <a:lnTo>
                      <a:pt x="3" y="78"/>
                    </a:lnTo>
                    <a:lnTo>
                      <a:pt x="5" y="71"/>
                    </a:lnTo>
                    <a:lnTo>
                      <a:pt x="9" y="65"/>
                    </a:lnTo>
                    <a:lnTo>
                      <a:pt x="12" y="58"/>
                    </a:lnTo>
                    <a:lnTo>
                      <a:pt x="17" y="52"/>
                    </a:lnTo>
                    <a:lnTo>
                      <a:pt x="21" y="46"/>
                    </a:lnTo>
                    <a:lnTo>
                      <a:pt x="27" y="40"/>
                    </a:lnTo>
                    <a:lnTo>
                      <a:pt x="32" y="34"/>
                    </a:lnTo>
                    <a:lnTo>
                      <a:pt x="38" y="28"/>
                    </a:lnTo>
                    <a:lnTo>
                      <a:pt x="44" y="22"/>
                    </a:lnTo>
                    <a:lnTo>
                      <a:pt x="50" y="19"/>
                    </a:lnTo>
                    <a:lnTo>
                      <a:pt x="56" y="13"/>
                    </a:lnTo>
                    <a:lnTo>
                      <a:pt x="63" y="8"/>
                    </a:lnTo>
                    <a:lnTo>
                      <a:pt x="69" y="5"/>
                    </a:lnTo>
                    <a:lnTo>
                      <a:pt x="75" y="1"/>
                    </a:lnTo>
                    <a:lnTo>
                      <a:pt x="75" y="1"/>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4"/>
              <p:cNvSpPr>
                <a:spLocks/>
              </p:cNvSpPr>
              <p:nvPr/>
            </p:nvSpPr>
            <p:spPr bwMode="auto">
              <a:xfrm>
                <a:off x="5565775" y="5384800"/>
                <a:ext cx="26988" cy="6350"/>
              </a:xfrm>
              <a:custGeom>
                <a:avLst/>
                <a:gdLst/>
                <a:ahLst/>
                <a:cxnLst>
                  <a:cxn ang="0">
                    <a:pos x="20" y="3"/>
                  </a:cxn>
                  <a:cxn ang="0">
                    <a:pos x="22" y="3"/>
                  </a:cxn>
                  <a:cxn ang="0">
                    <a:pos x="26" y="3"/>
                  </a:cxn>
                  <a:cxn ang="0">
                    <a:pos x="30" y="3"/>
                  </a:cxn>
                  <a:cxn ang="0">
                    <a:pos x="34" y="3"/>
                  </a:cxn>
                  <a:cxn ang="0">
                    <a:pos x="39" y="1"/>
                  </a:cxn>
                  <a:cxn ang="0">
                    <a:pos x="42" y="1"/>
                  </a:cxn>
                  <a:cxn ang="0">
                    <a:pos x="46" y="1"/>
                  </a:cxn>
                  <a:cxn ang="0">
                    <a:pos x="51" y="1"/>
                  </a:cxn>
                  <a:cxn ang="0">
                    <a:pos x="55" y="0"/>
                  </a:cxn>
                  <a:cxn ang="0">
                    <a:pos x="58" y="1"/>
                  </a:cxn>
                  <a:cxn ang="0">
                    <a:pos x="62" y="1"/>
                  </a:cxn>
                  <a:cxn ang="0">
                    <a:pos x="64" y="3"/>
                  </a:cxn>
                  <a:cxn ang="0">
                    <a:pos x="66" y="4"/>
                  </a:cxn>
                  <a:cxn ang="0">
                    <a:pos x="68" y="7"/>
                  </a:cxn>
                  <a:cxn ang="0">
                    <a:pos x="68" y="11"/>
                  </a:cxn>
                  <a:cxn ang="0">
                    <a:pos x="68" y="16"/>
                  </a:cxn>
                  <a:cxn ang="0">
                    <a:pos x="63" y="16"/>
                  </a:cxn>
                  <a:cxn ang="0">
                    <a:pos x="59" y="16"/>
                  </a:cxn>
                  <a:cxn ang="0">
                    <a:pos x="55" y="16"/>
                  </a:cxn>
                  <a:cxn ang="0">
                    <a:pos x="51" y="16"/>
                  </a:cxn>
                  <a:cxn ang="0">
                    <a:pos x="46" y="16"/>
                  </a:cxn>
                  <a:cxn ang="0">
                    <a:pos x="41" y="16"/>
                  </a:cxn>
                  <a:cxn ang="0">
                    <a:pos x="37" y="16"/>
                  </a:cxn>
                  <a:cxn ang="0">
                    <a:pos x="34" y="16"/>
                  </a:cxn>
                  <a:cxn ang="0">
                    <a:pos x="29" y="16"/>
                  </a:cxn>
                  <a:cxn ang="0">
                    <a:pos x="24" y="16"/>
                  </a:cxn>
                  <a:cxn ang="0">
                    <a:pos x="20" y="16"/>
                  </a:cxn>
                  <a:cxn ang="0">
                    <a:pos x="17" y="16"/>
                  </a:cxn>
                  <a:cxn ang="0">
                    <a:pos x="12" y="16"/>
                  </a:cxn>
                  <a:cxn ang="0">
                    <a:pos x="7" y="16"/>
                  </a:cxn>
                  <a:cxn ang="0">
                    <a:pos x="3" y="16"/>
                  </a:cxn>
                  <a:cxn ang="0">
                    <a:pos x="0" y="16"/>
                  </a:cxn>
                  <a:cxn ang="0">
                    <a:pos x="0" y="13"/>
                  </a:cxn>
                  <a:cxn ang="0">
                    <a:pos x="0" y="12"/>
                  </a:cxn>
                  <a:cxn ang="0">
                    <a:pos x="3" y="8"/>
                  </a:cxn>
                  <a:cxn ang="0">
                    <a:pos x="8" y="7"/>
                  </a:cxn>
                  <a:cxn ang="0">
                    <a:pos x="13" y="5"/>
                  </a:cxn>
                  <a:cxn ang="0">
                    <a:pos x="20" y="3"/>
                  </a:cxn>
                  <a:cxn ang="0">
                    <a:pos x="20" y="3"/>
                  </a:cxn>
                </a:cxnLst>
                <a:rect l="0" t="0" r="r" b="b"/>
                <a:pathLst>
                  <a:path w="68" h="16">
                    <a:moveTo>
                      <a:pt x="20" y="3"/>
                    </a:moveTo>
                    <a:lnTo>
                      <a:pt x="22" y="3"/>
                    </a:lnTo>
                    <a:lnTo>
                      <a:pt x="26" y="3"/>
                    </a:lnTo>
                    <a:lnTo>
                      <a:pt x="30" y="3"/>
                    </a:lnTo>
                    <a:lnTo>
                      <a:pt x="34" y="3"/>
                    </a:lnTo>
                    <a:lnTo>
                      <a:pt x="39" y="1"/>
                    </a:lnTo>
                    <a:lnTo>
                      <a:pt x="42" y="1"/>
                    </a:lnTo>
                    <a:lnTo>
                      <a:pt x="46" y="1"/>
                    </a:lnTo>
                    <a:lnTo>
                      <a:pt x="51" y="1"/>
                    </a:lnTo>
                    <a:lnTo>
                      <a:pt x="55" y="0"/>
                    </a:lnTo>
                    <a:lnTo>
                      <a:pt x="58" y="1"/>
                    </a:lnTo>
                    <a:lnTo>
                      <a:pt x="62" y="1"/>
                    </a:lnTo>
                    <a:lnTo>
                      <a:pt x="64" y="3"/>
                    </a:lnTo>
                    <a:lnTo>
                      <a:pt x="66" y="4"/>
                    </a:lnTo>
                    <a:lnTo>
                      <a:pt x="68" y="7"/>
                    </a:lnTo>
                    <a:lnTo>
                      <a:pt x="68" y="11"/>
                    </a:lnTo>
                    <a:lnTo>
                      <a:pt x="68" y="16"/>
                    </a:lnTo>
                    <a:lnTo>
                      <a:pt x="63" y="16"/>
                    </a:lnTo>
                    <a:lnTo>
                      <a:pt x="59" y="16"/>
                    </a:lnTo>
                    <a:lnTo>
                      <a:pt x="55" y="16"/>
                    </a:lnTo>
                    <a:lnTo>
                      <a:pt x="51" y="16"/>
                    </a:lnTo>
                    <a:lnTo>
                      <a:pt x="46" y="16"/>
                    </a:lnTo>
                    <a:lnTo>
                      <a:pt x="41" y="16"/>
                    </a:lnTo>
                    <a:lnTo>
                      <a:pt x="37" y="16"/>
                    </a:lnTo>
                    <a:lnTo>
                      <a:pt x="34" y="16"/>
                    </a:lnTo>
                    <a:lnTo>
                      <a:pt x="29" y="16"/>
                    </a:lnTo>
                    <a:lnTo>
                      <a:pt x="24" y="16"/>
                    </a:lnTo>
                    <a:lnTo>
                      <a:pt x="20" y="16"/>
                    </a:lnTo>
                    <a:lnTo>
                      <a:pt x="17" y="16"/>
                    </a:lnTo>
                    <a:lnTo>
                      <a:pt x="12" y="16"/>
                    </a:lnTo>
                    <a:lnTo>
                      <a:pt x="7" y="16"/>
                    </a:lnTo>
                    <a:lnTo>
                      <a:pt x="3" y="16"/>
                    </a:lnTo>
                    <a:lnTo>
                      <a:pt x="0" y="16"/>
                    </a:lnTo>
                    <a:lnTo>
                      <a:pt x="0" y="13"/>
                    </a:lnTo>
                    <a:lnTo>
                      <a:pt x="0" y="12"/>
                    </a:lnTo>
                    <a:lnTo>
                      <a:pt x="3" y="8"/>
                    </a:lnTo>
                    <a:lnTo>
                      <a:pt x="8" y="7"/>
                    </a:lnTo>
                    <a:lnTo>
                      <a:pt x="13" y="5"/>
                    </a:lnTo>
                    <a:lnTo>
                      <a:pt x="20" y="3"/>
                    </a:lnTo>
                    <a:lnTo>
                      <a:pt x="20"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5"/>
              <p:cNvSpPr>
                <a:spLocks/>
              </p:cNvSpPr>
              <p:nvPr/>
            </p:nvSpPr>
            <p:spPr bwMode="auto">
              <a:xfrm>
                <a:off x="5113338" y="5394325"/>
                <a:ext cx="23813" cy="57150"/>
              </a:xfrm>
              <a:custGeom>
                <a:avLst/>
                <a:gdLst/>
                <a:ahLst/>
                <a:cxnLst>
                  <a:cxn ang="0">
                    <a:pos x="23" y="0"/>
                  </a:cxn>
                  <a:cxn ang="0">
                    <a:pos x="30" y="2"/>
                  </a:cxn>
                  <a:cxn ang="0">
                    <a:pos x="41" y="6"/>
                  </a:cxn>
                  <a:cxn ang="0">
                    <a:pos x="51" y="12"/>
                  </a:cxn>
                  <a:cxn ang="0">
                    <a:pos x="58" y="19"/>
                  </a:cxn>
                  <a:cxn ang="0">
                    <a:pos x="62" y="27"/>
                  </a:cxn>
                  <a:cxn ang="0">
                    <a:pos x="62" y="37"/>
                  </a:cxn>
                  <a:cxn ang="0">
                    <a:pos x="61" y="47"/>
                  </a:cxn>
                  <a:cxn ang="0">
                    <a:pos x="58" y="58"/>
                  </a:cxn>
                  <a:cxn ang="0">
                    <a:pos x="53" y="70"/>
                  </a:cxn>
                  <a:cxn ang="0">
                    <a:pos x="46" y="79"/>
                  </a:cxn>
                  <a:cxn ang="0">
                    <a:pos x="39" y="91"/>
                  </a:cxn>
                  <a:cxn ang="0">
                    <a:pos x="30" y="102"/>
                  </a:cxn>
                  <a:cxn ang="0">
                    <a:pos x="23" y="113"/>
                  </a:cxn>
                  <a:cxn ang="0">
                    <a:pos x="14" y="123"/>
                  </a:cxn>
                  <a:cxn ang="0">
                    <a:pos x="7" y="133"/>
                  </a:cxn>
                  <a:cxn ang="0">
                    <a:pos x="2" y="141"/>
                  </a:cxn>
                  <a:cxn ang="0">
                    <a:pos x="1" y="140"/>
                  </a:cxn>
                  <a:cxn ang="0">
                    <a:pos x="6" y="132"/>
                  </a:cxn>
                  <a:cxn ang="0">
                    <a:pos x="9" y="121"/>
                  </a:cxn>
                  <a:cxn ang="0">
                    <a:pos x="13" y="111"/>
                  </a:cxn>
                  <a:cxn ang="0">
                    <a:pos x="17" y="102"/>
                  </a:cxn>
                  <a:cxn ang="0">
                    <a:pos x="20" y="93"/>
                  </a:cxn>
                  <a:cxn ang="0">
                    <a:pos x="24" y="82"/>
                  </a:cxn>
                  <a:cxn ang="0">
                    <a:pos x="26" y="72"/>
                  </a:cxn>
                  <a:cxn ang="0">
                    <a:pos x="30" y="63"/>
                  </a:cxn>
                  <a:cxn ang="0">
                    <a:pos x="31" y="53"/>
                  </a:cxn>
                  <a:cxn ang="0">
                    <a:pos x="33" y="44"/>
                  </a:cxn>
                  <a:cxn ang="0">
                    <a:pos x="33" y="36"/>
                  </a:cxn>
                  <a:cxn ang="0">
                    <a:pos x="31" y="26"/>
                  </a:cxn>
                  <a:cxn ang="0">
                    <a:pos x="29" y="18"/>
                  </a:cxn>
                  <a:cxn ang="0">
                    <a:pos x="25" y="9"/>
                  </a:cxn>
                  <a:cxn ang="0">
                    <a:pos x="20" y="2"/>
                  </a:cxn>
                  <a:cxn ang="0">
                    <a:pos x="19" y="0"/>
                  </a:cxn>
                </a:cxnLst>
                <a:rect l="0" t="0" r="r" b="b"/>
                <a:pathLst>
                  <a:path w="62" h="146">
                    <a:moveTo>
                      <a:pt x="19" y="0"/>
                    </a:moveTo>
                    <a:lnTo>
                      <a:pt x="23" y="0"/>
                    </a:lnTo>
                    <a:lnTo>
                      <a:pt x="26" y="1"/>
                    </a:lnTo>
                    <a:lnTo>
                      <a:pt x="30" y="2"/>
                    </a:lnTo>
                    <a:lnTo>
                      <a:pt x="35" y="3"/>
                    </a:lnTo>
                    <a:lnTo>
                      <a:pt x="41" y="6"/>
                    </a:lnTo>
                    <a:lnTo>
                      <a:pt x="47" y="8"/>
                    </a:lnTo>
                    <a:lnTo>
                      <a:pt x="51" y="12"/>
                    </a:lnTo>
                    <a:lnTo>
                      <a:pt x="56" y="15"/>
                    </a:lnTo>
                    <a:lnTo>
                      <a:pt x="58" y="19"/>
                    </a:lnTo>
                    <a:lnTo>
                      <a:pt x="61" y="24"/>
                    </a:lnTo>
                    <a:lnTo>
                      <a:pt x="62" y="27"/>
                    </a:lnTo>
                    <a:lnTo>
                      <a:pt x="62" y="32"/>
                    </a:lnTo>
                    <a:lnTo>
                      <a:pt x="62" y="37"/>
                    </a:lnTo>
                    <a:lnTo>
                      <a:pt x="62" y="43"/>
                    </a:lnTo>
                    <a:lnTo>
                      <a:pt x="61" y="47"/>
                    </a:lnTo>
                    <a:lnTo>
                      <a:pt x="61" y="53"/>
                    </a:lnTo>
                    <a:lnTo>
                      <a:pt x="58" y="58"/>
                    </a:lnTo>
                    <a:lnTo>
                      <a:pt x="56" y="64"/>
                    </a:lnTo>
                    <a:lnTo>
                      <a:pt x="53" y="70"/>
                    </a:lnTo>
                    <a:lnTo>
                      <a:pt x="50" y="75"/>
                    </a:lnTo>
                    <a:lnTo>
                      <a:pt x="46" y="79"/>
                    </a:lnTo>
                    <a:lnTo>
                      <a:pt x="42" y="87"/>
                    </a:lnTo>
                    <a:lnTo>
                      <a:pt x="39" y="91"/>
                    </a:lnTo>
                    <a:lnTo>
                      <a:pt x="35" y="96"/>
                    </a:lnTo>
                    <a:lnTo>
                      <a:pt x="30" y="102"/>
                    </a:lnTo>
                    <a:lnTo>
                      <a:pt x="26" y="108"/>
                    </a:lnTo>
                    <a:lnTo>
                      <a:pt x="23" y="113"/>
                    </a:lnTo>
                    <a:lnTo>
                      <a:pt x="19" y="117"/>
                    </a:lnTo>
                    <a:lnTo>
                      <a:pt x="14" y="123"/>
                    </a:lnTo>
                    <a:lnTo>
                      <a:pt x="12" y="128"/>
                    </a:lnTo>
                    <a:lnTo>
                      <a:pt x="7" y="133"/>
                    </a:lnTo>
                    <a:lnTo>
                      <a:pt x="4" y="138"/>
                    </a:lnTo>
                    <a:lnTo>
                      <a:pt x="2" y="141"/>
                    </a:lnTo>
                    <a:lnTo>
                      <a:pt x="0" y="146"/>
                    </a:lnTo>
                    <a:lnTo>
                      <a:pt x="1" y="140"/>
                    </a:lnTo>
                    <a:lnTo>
                      <a:pt x="3" y="135"/>
                    </a:lnTo>
                    <a:lnTo>
                      <a:pt x="6" y="132"/>
                    </a:lnTo>
                    <a:lnTo>
                      <a:pt x="7" y="127"/>
                    </a:lnTo>
                    <a:lnTo>
                      <a:pt x="9" y="121"/>
                    </a:lnTo>
                    <a:lnTo>
                      <a:pt x="12" y="116"/>
                    </a:lnTo>
                    <a:lnTo>
                      <a:pt x="13" y="111"/>
                    </a:lnTo>
                    <a:lnTo>
                      <a:pt x="15" y="107"/>
                    </a:lnTo>
                    <a:lnTo>
                      <a:pt x="17" y="102"/>
                    </a:lnTo>
                    <a:lnTo>
                      <a:pt x="19" y="97"/>
                    </a:lnTo>
                    <a:lnTo>
                      <a:pt x="20" y="93"/>
                    </a:lnTo>
                    <a:lnTo>
                      <a:pt x="23" y="88"/>
                    </a:lnTo>
                    <a:lnTo>
                      <a:pt x="24" y="82"/>
                    </a:lnTo>
                    <a:lnTo>
                      <a:pt x="25" y="77"/>
                    </a:lnTo>
                    <a:lnTo>
                      <a:pt x="26" y="72"/>
                    </a:lnTo>
                    <a:lnTo>
                      <a:pt x="29" y="68"/>
                    </a:lnTo>
                    <a:lnTo>
                      <a:pt x="30" y="63"/>
                    </a:lnTo>
                    <a:lnTo>
                      <a:pt x="30" y="58"/>
                    </a:lnTo>
                    <a:lnTo>
                      <a:pt x="31" y="53"/>
                    </a:lnTo>
                    <a:lnTo>
                      <a:pt x="33" y="49"/>
                    </a:lnTo>
                    <a:lnTo>
                      <a:pt x="33" y="44"/>
                    </a:lnTo>
                    <a:lnTo>
                      <a:pt x="33" y="39"/>
                    </a:lnTo>
                    <a:lnTo>
                      <a:pt x="33" y="36"/>
                    </a:lnTo>
                    <a:lnTo>
                      <a:pt x="33" y="31"/>
                    </a:lnTo>
                    <a:lnTo>
                      <a:pt x="31" y="26"/>
                    </a:lnTo>
                    <a:lnTo>
                      <a:pt x="30" y="21"/>
                    </a:lnTo>
                    <a:lnTo>
                      <a:pt x="29" y="18"/>
                    </a:lnTo>
                    <a:lnTo>
                      <a:pt x="28" y="14"/>
                    </a:lnTo>
                    <a:lnTo>
                      <a:pt x="25" y="9"/>
                    </a:lnTo>
                    <a:lnTo>
                      <a:pt x="24" y="6"/>
                    </a:lnTo>
                    <a:lnTo>
                      <a:pt x="20" y="2"/>
                    </a:lnTo>
                    <a:lnTo>
                      <a:pt x="19" y="0"/>
                    </a:lnTo>
                    <a:lnTo>
                      <a:pt x="1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
              <p:cNvSpPr>
                <a:spLocks/>
              </p:cNvSpPr>
              <p:nvPr/>
            </p:nvSpPr>
            <p:spPr bwMode="auto">
              <a:xfrm>
                <a:off x="5303838" y="5403850"/>
                <a:ext cx="314325" cy="36513"/>
              </a:xfrm>
              <a:custGeom>
                <a:avLst/>
                <a:gdLst/>
                <a:ahLst/>
                <a:cxnLst>
                  <a:cxn ang="0">
                    <a:pos x="318" y="5"/>
                  </a:cxn>
                  <a:cxn ang="0">
                    <a:pos x="363" y="11"/>
                  </a:cxn>
                  <a:cxn ang="0">
                    <a:pos x="409" y="16"/>
                  </a:cxn>
                  <a:cxn ang="0">
                    <a:pos x="456" y="19"/>
                  </a:cxn>
                  <a:cxn ang="0">
                    <a:pos x="503" y="21"/>
                  </a:cxn>
                  <a:cxn ang="0">
                    <a:pos x="552" y="23"/>
                  </a:cxn>
                  <a:cxn ang="0">
                    <a:pos x="601" y="24"/>
                  </a:cxn>
                  <a:cxn ang="0">
                    <a:pos x="650" y="24"/>
                  </a:cxn>
                  <a:cxn ang="0">
                    <a:pos x="699" y="23"/>
                  </a:cxn>
                  <a:cxn ang="0">
                    <a:pos x="749" y="22"/>
                  </a:cxn>
                  <a:cxn ang="0">
                    <a:pos x="787" y="23"/>
                  </a:cxn>
                  <a:cxn ang="0">
                    <a:pos x="754" y="30"/>
                  </a:cxn>
                  <a:cxn ang="0">
                    <a:pos x="720" y="35"/>
                  </a:cxn>
                  <a:cxn ang="0">
                    <a:pos x="684" y="38"/>
                  </a:cxn>
                  <a:cxn ang="0">
                    <a:pos x="648" y="40"/>
                  </a:cxn>
                  <a:cxn ang="0">
                    <a:pos x="611" y="42"/>
                  </a:cxn>
                  <a:cxn ang="0">
                    <a:pos x="575" y="43"/>
                  </a:cxn>
                  <a:cxn ang="0">
                    <a:pos x="539" y="46"/>
                  </a:cxn>
                  <a:cxn ang="0">
                    <a:pos x="505" y="52"/>
                  </a:cxn>
                  <a:cxn ang="0">
                    <a:pos x="474" y="61"/>
                  </a:cxn>
                  <a:cxn ang="0">
                    <a:pos x="445" y="74"/>
                  </a:cxn>
                  <a:cxn ang="0">
                    <a:pos x="440" y="72"/>
                  </a:cxn>
                  <a:cxn ang="0">
                    <a:pos x="423" y="57"/>
                  </a:cxn>
                  <a:cxn ang="0">
                    <a:pos x="389" y="66"/>
                  </a:cxn>
                  <a:cxn ang="0">
                    <a:pos x="357" y="82"/>
                  </a:cxn>
                  <a:cxn ang="0">
                    <a:pos x="371" y="53"/>
                  </a:cxn>
                  <a:cxn ang="0">
                    <a:pos x="370" y="31"/>
                  </a:cxn>
                  <a:cxn ang="0">
                    <a:pos x="346" y="40"/>
                  </a:cxn>
                  <a:cxn ang="0">
                    <a:pos x="316" y="61"/>
                  </a:cxn>
                  <a:cxn ang="0">
                    <a:pos x="290" y="76"/>
                  </a:cxn>
                  <a:cxn ang="0">
                    <a:pos x="298" y="55"/>
                  </a:cxn>
                  <a:cxn ang="0">
                    <a:pos x="321" y="37"/>
                  </a:cxn>
                  <a:cxn ang="0">
                    <a:pos x="327" y="22"/>
                  </a:cxn>
                  <a:cxn ang="0">
                    <a:pos x="303" y="31"/>
                  </a:cxn>
                  <a:cxn ang="0">
                    <a:pos x="264" y="54"/>
                  </a:cxn>
                  <a:cxn ang="0">
                    <a:pos x="228" y="85"/>
                  </a:cxn>
                  <a:cxn ang="0">
                    <a:pos x="217" y="79"/>
                  </a:cxn>
                  <a:cxn ang="0">
                    <a:pos x="239" y="50"/>
                  </a:cxn>
                  <a:cxn ang="0">
                    <a:pos x="272" y="27"/>
                  </a:cxn>
                  <a:cxn ang="0">
                    <a:pos x="255" y="28"/>
                  </a:cxn>
                  <a:cxn ang="0">
                    <a:pos x="228" y="33"/>
                  </a:cxn>
                  <a:cxn ang="0">
                    <a:pos x="203" y="37"/>
                  </a:cxn>
                  <a:cxn ang="0">
                    <a:pos x="177" y="41"/>
                  </a:cxn>
                  <a:cxn ang="0">
                    <a:pos x="150" y="43"/>
                  </a:cxn>
                  <a:cxn ang="0">
                    <a:pos x="125" y="44"/>
                  </a:cxn>
                  <a:cxn ang="0">
                    <a:pos x="99" y="44"/>
                  </a:cxn>
                  <a:cxn ang="0">
                    <a:pos x="73" y="41"/>
                  </a:cxn>
                  <a:cxn ang="0">
                    <a:pos x="46" y="36"/>
                  </a:cxn>
                  <a:cxn ang="0">
                    <a:pos x="21" y="28"/>
                  </a:cxn>
                  <a:cxn ang="0">
                    <a:pos x="4" y="19"/>
                  </a:cxn>
                  <a:cxn ang="0">
                    <a:pos x="32" y="19"/>
                  </a:cxn>
                  <a:cxn ang="0">
                    <a:pos x="59" y="21"/>
                  </a:cxn>
                  <a:cxn ang="0">
                    <a:pos x="85" y="23"/>
                  </a:cxn>
                  <a:cxn ang="0">
                    <a:pos x="112" y="25"/>
                  </a:cxn>
                  <a:cxn ang="0">
                    <a:pos x="139" y="27"/>
                  </a:cxn>
                  <a:cxn ang="0">
                    <a:pos x="165" y="25"/>
                  </a:cxn>
                  <a:cxn ang="0">
                    <a:pos x="189" y="24"/>
                  </a:cxn>
                  <a:cxn ang="0">
                    <a:pos x="216" y="21"/>
                  </a:cxn>
                  <a:cxn ang="0">
                    <a:pos x="242" y="14"/>
                  </a:cxn>
                  <a:cxn ang="0">
                    <a:pos x="268" y="5"/>
                  </a:cxn>
                </a:cxnLst>
                <a:rect l="0" t="0" r="r" b="b"/>
                <a:pathLst>
                  <a:path w="793" h="95">
                    <a:moveTo>
                      <a:pt x="281" y="0"/>
                    </a:moveTo>
                    <a:lnTo>
                      <a:pt x="288" y="2"/>
                    </a:lnTo>
                    <a:lnTo>
                      <a:pt x="296" y="3"/>
                    </a:lnTo>
                    <a:lnTo>
                      <a:pt x="303" y="3"/>
                    </a:lnTo>
                    <a:lnTo>
                      <a:pt x="310" y="4"/>
                    </a:lnTo>
                    <a:lnTo>
                      <a:pt x="318" y="5"/>
                    </a:lnTo>
                    <a:lnTo>
                      <a:pt x="325" y="6"/>
                    </a:lnTo>
                    <a:lnTo>
                      <a:pt x="332" y="8"/>
                    </a:lnTo>
                    <a:lnTo>
                      <a:pt x="341" y="9"/>
                    </a:lnTo>
                    <a:lnTo>
                      <a:pt x="348" y="9"/>
                    </a:lnTo>
                    <a:lnTo>
                      <a:pt x="356" y="10"/>
                    </a:lnTo>
                    <a:lnTo>
                      <a:pt x="363" y="11"/>
                    </a:lnTo>
                    <a:lnTo>
                      <a:pt x="371" y="12"/>
                    </a:lnTo>
                    <a:lnTo>
                      <a:pt x="379" y="12"/>
                    </a:lnTo>
                    <a:lnTo>
                      <a:pt x="386" y="14"/>
                    </a:lnTo>
                    <a:lnTo>
                      <a:pt x="393" y="15"/>
                    </a:lnTo>
                    <a:lnTo>
                      <a:pt x="402" y="16"/>
                    </a:lnTo>
                    <a:lnTo>
                      <a:pt x="409" y="16"/>
                    </a:lnTo>
                    <a:lnTo>
                      <a:pt x="417" y="16"/>
                    </a:lnTo>
                    <a:lnTo>
                      <a:pt x="424" y="17"/>
                    </a:lnTo>
                    <a:lnTo>
                      <a:pt x="433" y="17"/>
                    </a:lnTo>
                    <a:lnTo>
                      <a:pt x="440" y="17"/>
                    </a:lnTo>
                    <a:lnTo>
                      <a:pt x="448" y="18"/>
                    </a:lnTo>
                    <a:lnTo>
                      <a:pt x="456" y="19"/>
                    </a:lnTo>
                    <a:lnTo>
                      <a:pt x="464" y="19"/>
                    </a:lnTo>
                    <a:lnTo>
                      <a:pt x="472" y="19"/>
                    </a:lnTo>
                    <a:lnTo>
                      <a:pt x="480" y="21"/>
                    </a:lnTo>
                    <a:lnTo>
                      <a:pt x="488" y="21"/>
                    </a:lnTo>
                    <a:lnTo>
                      <a:pt x="496" y="21"/>
                    </a:lnTo>
                    <a:lnTo>
                      <a:pt x="503" y="21"/>
                    </a:lnTo>
                    <a:lnTo>
                      <a:pt x="512" y="22"/>
                    </a:lnTo>
                    <a:lnTo>
                      <a:pt x="521" y="22"/>
                    </a:lnTo>
                    <a:lnTo>
                      <a:pt x="528" y="23"/>
                    </a:lnTo>
                    <a:lnTo>
                      <a:pt x="535" y="23"/>
                    </a:lnTo>
                    <a:lnTo>
                      <a:pt x="544" y="23"/>
                    </a:lnTo>
                    <a:lnTo>
                      <a:pt x="552" y="23"/>
                    </a:lnTo>
                    <a:lnTo>
                      <a:pt x="561" y="24"/>
                    </a:lnTo>
                    <a:lnTo>
                      <a:pt x="568" y="24"/>
                    </a:lnTo>
                    <a:lnTo>
                      <a:pt x="577" y="24"/>
                    </a:lnTo>
                    <a:lnTo>
                      <a:pt x="585" y="24"/>
                    </a:lnTo>
                    <a:lnTo>
                      <a:pt x="593" y="24"/>
                    </a:lnTo>
                    <a:lnTo>
                      <a:pt x="601" y="24"/>
                    </a:lnTo>
                    <a:lnTo>
                      <a:pt x="610" y="24"/>
                    </a:lnTo>
                    <a:lnTo>
                      <a:pt x="617" y="24"/>
                    </a:lnTo>
                    <a:lnTo>
                      <a:pt x="626" y="24"/>
                    </a:lnTo>
                    <a:lnTo>
                      <a:pt x="634" y="24"/>
                    </a:lnTo>
                    <a:lnTo>
                      <a:pt x="641" y="24"/>
                    </a:lnTo>
                    <a:lnTo>
                      <a:pt x="650" y="24"/>
                    </a:lnTo>
                    <a:lnTo>
                      <a:pt x="659" y="24"/>
                    </a:lnTo>
                    <a:lnTo>
                      <a:pt x="666" y="24"/>
                    </a:lnTo>
                    <a:lnTo>
                      <a:pt x="674" y="24"/>
                    </a:lnTo>
                    <a:lnTo>
                      <a:pt x="683" y="24"/>
                    </a:lnTo>
                    <a:lnTo>
                      <a:pt x="692" y="24"/>
                    </a:lnTo>
                    <a:lnTo>
                      <a:pt x="699" y="23"/>
                    </a:lnTo>
                    <a:lnTo>
                      <a:pt x="707" y="23"/>
                    </a:lnTo>
                    <a:lnTo>
                      <a:pt x="716" y="23"/>
                    </a:lnTo>
                    <a:lnTo>
                      <a:pt x="725" y="23"/>
                    </a:lnTo>
                    <a:lnTo>
                      <a:pt x="733" y="22"/>
                    </a:lnTo>
                    <a:lnTo>
                      <a:pt x="742" y="22"/>
                    </a:lnTo>
                    <a:lnTo>
                      <a:pt x="749" y="22"/>
                    </a:lnTo>
                    <a:lnTo>
                      <a:pt x="759" y="22"/>
                    </a:lnTo>
                    <a:lnTo>
                      <a:pt x="766" y="22"/>
                    </a:lnTo>
                    <a:lnTo>
                      <a:pt x="776" y="22"/>
                    </a:lnTo>
                    <a:lnTo>
                      <a:pt x="784" y="22"/>
                    </a:lnTo>
                    <a:lnTo>
                      <a:pt x="793" y="22"/>
                    </a:lnTo>
                    <a:lnTo>
                      <a:pt x="787" y="23"/>
                    </a:lnTo>
                    <a:lnTo>
                      <a:pt x="782" y="24"/>
                    </a:lnTo>
                    <a:lnTo>
                      <a:pt x="776" y="25"/>
                    </a:lnTo>
                    <a:lnTo>
                      <a:pt x="771" y="28"/>
                    </a:lnTo>
                    <a:lnTo>
                      <a:pt x="765" y="28"/>
                    </a:lnTo>
                    <a:lnTo>
                      <a:pt x="760" y="30"/>
                    </a:lnTo>
                    <a:lnTo>
                      <a:pt x="754" y="30"/>
                    </a:lnTo>
                    <a:lnTo>
                      <a:pt x="749" y="31"/>
                    </a:lnTo>
                    <a:lnTo>
                      <a:pt x="743" y="33"/>
                    </a:lnTo>
                    <a:lnTo>
                      <a:pt x="737" y="33"/>
                    </a:lnTo>
                    <a:lnTo>
                      <a:pt x="731" y="34"/>
                    </a:lnTo>
                    <a:lnTo>
                      <a:pt x="726" y="35"/>
                    </a:lnTo>
                    <a:lnTo>
                      <a:pt x="720" y="35"/>
                    </a:lnTo>
                    <a:lnTo>
                      <a:pt x="714" y="36"/>
                    </a:lnTo>
                    <a:lnTo>
                      <a:pt x="707" y="36"/>
                    </a:lnTo>
                    <a:lnTo>
                      <a:pt x="703" y="37"/>
                    </a:lnTo>
                    <a:lnTo>
                      <a:pt x="696" y="37"/>
                    </a:lnTo>
                    <a:lnTo>
                      <a:pt x="690" y="38"/>
                    </a:lnTo>
                    <a:lnTo>
                      <a:pt x="684" y="38"/>
                    </a:lnTo>
                    <a:lnTo>
                      <a:pt x="678" y="38"/>
                    </a:lnTo>
                    <a:lnTo>
                      <a:pt x="672" y="38"/>
                    </a:lnTo>
                    <a:lnTo>
                      <a:pt x="666" y="40"/>
                    </a:lnTo>
                    <a:lnTo>
                      <a:pt x="660" y="40"/>
                    </a:lnTo>
                    <a:lnTo>
                      <a:pt x="654" y="40"/>
                    </a:lnTo>
                    <a:lnTo>
                      <a:pt x="648" y="40"/>
                    </a:lnTo>
                    <a:lnTo>
                      <a:pt x="641" y="40"/>
                    </a:lnTo>
                    <a:lnTo>
                      <a:pt x="635" y="40"/>
                    </a:lnTo>
                    <a:lnTo>
                      <a:pt x="629" y="41"/>
                    </a:lnTo>
                    <a:lnTo>
                      <a:pt x="623" y="41"/>
                    </a:lnTo>
                    <a:lnTo>
                      <a:pt x="617" y="42"/>
                    </a:lnTo>
                    <a:lnTo>
                      <a:pt x="611" y="42"/>
                    </a:lnTo>
                    <a:lnTo>
                      <a:pt x="606" y="42"/>
                    </a:lnTo>
                    <a:lnTo>
                      <a:pt x="600" y="42"/>
                    </a:lnTo>
                    <a:lnTo>
                      <a:pt x="594" y="42"/>
                    </a:lnTo>
                    <a:lnTo>
                      <a:pt x="588" y="42"/>
                    </a:lnTo>
                    <a:lnTo>
                      <a:pt x="582" y="43"/>
                    </a:lnTo>
                    <a:lnTo>
                      <a:pt x="575" y="43"/>
                    </a:lnTo>
                    <a:lnTo>
                      <a:pt x="569" y="43"/>
                    </a:lnTo>
                    <a:lnTo>
                      <a:pt x="563" y="44"/>
                    </a:lnTo>
                    <a:lnTo>
                      <a:pt x="557" y="44"/>
                    </a:lnTo>
                    <a:lnTo>
                      <a:pt x="551" y="44"/>
                    </a:lnTo>
                    <a:lnTo>
                      <a:pt x="545" y="46"/>
                    </a:lnTo>
                    <a:lnTo>
                      <a:pt x="539" y="46"/>
                    </a:lnTo>
                    <a:lnTo>
                      <a:pt x="534" y="47"/>
                    </a:lnTo>
                    <a:lnTo>
                      <a:pt x="528" y="48"/>
                    </a:lnTo>
                    <a:lnTo>
                      <a:pt x="522" y="49"/>
                    </a:lnTo>
                    <a:lnTo>
                      <a:pt x="517" y="49"/>
                    </a:lnTo>
                    <a:lnTo>
                      <a:pt x="511" y="52"/>
                    </a:lnTo>
                    <a:lnTo>
                      <a:pt x="505" y="52"/>
                    </a:lnTo>
                    <a:lnTo>
                      <a:pt x="500" y="54"/>
                    </a:lnTo>
                    <a:lnTo>
                      <a:pt x="494" y="54"/>
                    </a:lnTo>
                    <a:lnTo>
                      <a:pt x="490" y="56"/>
                    </a:lnTo>
                    <a:lnTo>
                      <a:pt x="484" y="57"/>
                    </a:lnTo>
                    <a:lnTo>
                      <a:pt x="479" y="60"/>
                    </a:lnTo>
                    <a:lnTo>
                      <a:pt x="474" y="61"/>
                    </a:lnTo>
                    <a:lnTo>
                      <a:pt x="469" y="63"/>
                    </a:lnTo>
                    <a:lnTo>
                      <a:pt x="463" y="66"/>
                    </a:lnTo>
                    <a:lnTo>
                      <a:pt x="459" y="67"/>
                    </a:lnTo>
                    <a:lnTo>
                      <a:pt x="455" y="69"/>
                    </a:lnTo>
                    <a:lnTo>
                      <a:pt x="450" y="72"/>
                    </a:lnTo>
                    <a:lnTo>
                      <a:pt x="445" y="74"/>
                    </a:lnTo>
                    <a:lnTo>
                      <a:pt x="441" y="78"/>
                    </a:lnTo>
                    <a:lnTo>
                      <a:pt x="437" y="80"/>
                    </a:lnTo>
                    <a:lnTo>
                      <a:pt x="433" y="84"/>
                    </a:lnTo>
                    <a:lnTo>
                      <a:pt x="431" y="82"/>
                    </a:lnTo>
                    <a:lnTo>
                      <a:pt x="434" y="76"/>
                    </a:lnTo>
                    <a:lnTo>
                      <a:pt x="440" y="72"/>
                    </a:lnTo>
                    <a:lnTo>
                      <a:pt x="445" y="66"/>
                    </a:lnTo>
                    <a:lnTo>
                      <a:pt x="448" y="60"/>
                    </a:lnTo>
                    <a:lnTo>
                      <a:pt x="441" y="57"/>
                    </a:lnTo>
                    <a:lnTo>
                      <a:pt x="435" y="57"/>
                    </a:lnTo>
                    <a:lnTo>
                      <a:pt x="429" y="57"/>
                    </a:lnTo>
                    <a:lnTo>
                      <a:pt x="423" y="57"/>
                    </a:lnTo>
                    <a:lnTo>
                      <a:pt x="417" y="57"/>
                    </a:lnTo>
                    <a:lnTo>
                      <a:pt x="411" y="60"/>
                    </a:lnTo>
                    <a:lnTo>
                      <a:pt x="404" y="60"/>
                    </a:lnTo>
                    <a:lnTo>
                      <a:pt x="400" y="62"/>
                    </a:lnTo>
                    <a:lnTo>
                      <a:pt x="393" y="63"/>
                    </a:lnTo>
                    <a:lnTo>
                      <a:pt x="389" y="66"/>
                    </a:lnTo>
                    <a:lnTo>
                      <a:pt x="382" y="67"/>
                    </a:lnTo>
                    <a:lnTo>
                      <a:pt x="378" y="71"/>
                    </a:lnTo>
                    <a:lnTo>
                      <a:pt x="371" y="73"/>
                    </a:lnTo>
                    <a:lnTo>
                      <a:pt x="367" y="76"/>
                    </a:lnTo>
                    <a:lnTo>
                      <a:pt x="362" y="79"/>
                    </a:lnTo>
                    <a:lnTo>
                      <a:pt x="357" y="82"/>
                    </a:lnTo>
                    <a:lnTo>
                      <a:pt x="359" y="78"/>
                    </a:lnTo>
                    <a:lnTo>
                      <a:pt x="360" y="74"/>
                    </a:lnTo>
                    <a:lnTo>
                      <a:pt x="363" y="71"/>
                    </a:lnTo>
                    <a:lnTo>
                      <a:pt x="365" y="66"/>
                    </a:lnTo>
                    <a:lnTo>
                      <a:pt x="369" y="59"/>
                    </a:lnTo>
                    <a:lnTo>
                      <a:pt x="371" y="53"/>
                    </a:lnTo>
                    <a:lnTo>
                      <a:pt x="373" y="46"/>
                    </a:lnTo>
                    <a:lnTo>
                      <a:pt x="375" y="42"/>
                    </a:lnTo>
                    <a:lnTo>
                      <a:pt x="375" y="37"/>
                    </a:lnTo>
                    <a:lnTo>
                      <a:pt x="375" y="35"/>
                    </a:lnTo>
                    <a:lnTo>
                      <a:pt x="373" y="33"/>
                    </a:lnTo>
                    <a:lnTo>
                      <a:pt x="370" y="31"/>
                    </a:lnTo>
                    <a:lnTo>
                      <a:pt x="365" y="31"/>
                    </a:lnTo>
                    <a:lnTo>
                      <a:pt x="360" y="33"/>
                    </a:lnTo>
                    <a:lnTo>
                      <a:pt x="357" y="34"/>
                    </a:lnTo>
                    <a:lnTo>
                      <a:pt x="353" y="36"/>
                    </a:lnTo>
                    <a:lnTo>
                      <a:pt x="349" y="37"/>
                    </a:lnTo>
                    <a:lnTo>
                      <a:pt x="346" y="40"/>
                    </a:lnTo>
                    <a:lnTo>
                      <a:pt x="341" y="43"/>
                    </a:lnTo>
                    <a:lnTo>
                      <a:pt x="336" y="46"/>
                    </a:lnTo>
                    <a:lnTo>
                      <a:pt x="330" y="50"/>
                    </a:lnTo>
                    <a:lnTo>
                      <a:pt x="325" y="55"/>
                    </a:lnTo>
                    <a:lnTo>
                      <a:pt x="320" y="57"/>
                    </a:lnTo>
                    <a:lnTo>
                      <a:pt x="316" y="61"/>
                    </a:lnTo>
                    <a:lnTo>
                      <a:pt x="312" y="65"/>
                    </a:lnTo>
                    <a:lnTo>
                      <a:pt x="308" y="67"/>
                    </a:lnTo>
                    <a:lnTo>
                      <a:pt x="303" y="69"/>
                    </a:lnTo>
                    <a:lnTo>
                      <a:pt x="298" y="72"/>
                    </a:lnTo>
                    <a:lnTo>
                      <a:pt x="293" y="73"/>
                    </a:lnTo>
                    <a:lnTo>
                      <a:pt x="290" y="76"/>
                    </a:lnTo>
                    <a:lnTo>
                      <a:pt x="288" y="74"/>
                    </a:lnTo>
                    <a:lnTo>
                      <a:pt x="288" y="69"/>
                    </a:lnTo>
                    <a:lnTo>
                      <a:pt x="290" y="66"/>
                    </a:lnTo>
                    <a:lnTo>
                      <a:pt x="291" y="61"/>
                    </a:lnTo>
                    <a:lnTo>
                      <a:pt x="294" y="59"/>
                    </a:lnTo>
                    <a:lnTo>
                      <a:pt x="298" y="55"/>
                    </a:lnTo>
                    <a:lnTo>
                      <a:pt x="302" y="52"/>
                    </a:lnTo>
                    <a:lnTo>
                      <a:pt x="307" y="49"/>
                    </a:lnTo>
                    <a:lnTo>
                      <a:pt x="310" y="47"/>
                    </a:lnTo>
                    <a:lnTo>
                      <a:pt x="314" y="43"/>
                    </a:lnTo>
                    <a:lnTo>
                      <a:pt x="318" y="41"/>
                    </a:lnTo>
                    <a:lnTo>
                      <a:pt x="321" y="37"/>
                    </a:lnTo>
                    <a:lnTo>
                      <a:pt x="325" y="35"/>
                    </a:lnTo>
                    <a:lnTo>
                      <a:pt x="327" y="31"/>
                    </a:lnTo>
                    <a:lnTo>
                      <a:pt x="330" y="28"/>
                    </a:lnTo>
                    <a:lnTo>
                      <a:pt x="331" y="25"/>
                    </a:lnTo>
                    <a:lnTo>
                      <a:pt x="331" y="22"/>
                    </a:lnTo>
                    <a:lnTo>
                      <a:pt x="327" y="22"/>
                    </a:lnTo>
                    <a:lnTo>
                      <a:pt x="324" y="24"/>
                    </a:lnTo>
                    <a:lnTo>
                      <a:pt x="319" y="25"/>
                    </a:lnTo>
                    <a:lnTo>
                      <a:pt x="315" y="27"/>
                    </a:lnTo>
                    <a:lnTo>
                      <a:pt x="312" y="28"/>
                    </a:lnTo>
                    <a:lnTo>
                      <a:pt x="308" y="29"/>
                    </a:lnTo>
                    <a:lnTo>
                      <a:pt x="303" y="31"/>
                    </a:lnTo>
                    <a:lnTo>
                      <a:pt x="301" y="33"/>
                    </a:lnTo>
                    <a:lnTo>
                      <a:pt x="293" y="36"/>
                    </a:lnTo>
                    <a:lnTo>
                      <a:pt x="286" y="40"/>
                    </a:lnTo>
                    <a:lnTo>
                      <a:pt x="279" y="44"/>
                    </a:lnTo>
                    <a:lnTo>
                      <a:pt x="271" y="49"/>
                    </a:lnTo>
                    <a:lnTo>
                      <a:pt x="264" y="54"/>
                    </a:lnTo>
                    <a:lnTo>
                      <a:pt x="258" y="59"/>
                    </a:lnTo>
                    <a:lnTo>
                      <a:pt x="250" y="63"/>
                    </a:lnTo>
                    <a:lnTo>
                      <a:pt x="244" y="69"/>
                    </a:lnTo>
                    <a:lnTo>
                      <a:pt x="237" y="75"/>
                    </a:lnTo>
                    <a:lnTo>
                      <a:pt x="231" y="81"/>
                    </a:lnTo>
                    <a:lnTo>
                      <a:pt x="228" y="85"/>
                    </a:lnTo>
                    <a:lnTo>
                      <a:pt x="225" y="88"/>
                    </a:lnTo>
                    <a:lnTo>
                      <a:pt x="222" y="92"/>
                    </a:lnTo>
                    <a:lnTo>
                      <a:pt x="219" y="95"/>
                    </a:lnTo>
                    <a:lnTo>
                      <a:pt x="217" y="89"/>
                    </a:lnTo>
                    <a:lnTo>
                      <a:pt x="217" y="85"/>
                    </a:lnTo>
                    <a:lnTo>
                      <a:pt x="217" y="79"/>
                    </a:lnTo>
                    <a:lnTo>
                      <a:pt x="220" y="74"/>
                    </a:lnTo>
                    <a:lnTo>
                      <a:pt x="222" y="69"/>
                    </a:lnTo>
                    <a:lnTo>
                      <a:pt x="226" y="65"/>
                    </a:lnTo>
                    <a:lnTo>
                      <a:pt x="230" y="60"/>
                    </a:lnTo>
                    <a:lnTo>
                      <a:pt x="236" y="55"/>
                    </a:lnTo>
                    <a:lnTo>
                      <a:pt x="239" y="50"/>
                    </a:lnTo>
                    <a:lnTo>
                      <a:pt x="246" y="46"/>
                    </a:lnTo>
                    <a:lnTo>
                      <a:pt x="250" y="42"/>
                    </a:lnTo>
                    <a:lnTo>
                      <a:pt x="257" y="38"/>
                    </a:lnTo>
                    <a:lnTo>
                      <a:pt x="263" y="34"/>
                    </a:lnTo>
                    <a:lnTo>
                      <a:pt x="268" y="30"/>
                    </a:lnTo>
                    <a:lnTo>
                      <a:pt x="272" y="27"/>
                    </a:lnTo>
                    <a:lnTo>
                      <a:pt x="277" y="25"/>
                    </a:lnTo>
                    <a:lnTo>
                      <a:pt x="272" y="25"/>
                    </a:lnTo>
                    <a:lnTo>
                      <a:pt x="269" y="27"/>
                    </a:lnTo>
                    <a:lnTo>
                      <a:pt x="264" y="27"/>
                    </a:lnTo>
                    <a:lnTo>
                      <a:pt x="260" y="28"/>
                    </a:lnTo>
                    <a:lnTo>
                      <a:pt x="255" y="28"/>
                    </a:lnTo>
                    <a:lnTo>
                      <a:pt x="250" y="29"/>
                    </a:lnTo>
                    <a:lnTo>
                      <a:pt x="247" y="30"/>
                    </a:lnTo>
                    <a:lnTo>
                      <a:pt x="242" y="31"/>
                    </a:lnTo>
                    <a:lnTo>
                      <a:pt x="237" y="31"/>
                    </a:lnTo>
                    <a:lnTo>
                      <a:pt x="233" y="33"/>
                    </a:lnTo>
                    <a:lnTo>
                      <a:pt x="228" y="33"/>
                    </a:lnTo>
                    <a:lnTo>
                      <a:pt x="225" y="34"/>
                    </a:lnTo>
                    <a:lnTo>
                      <a:pt x="220" y="34"/>
                    </a:lnTo>
                    <a:lnTo>
                      <a:pt x="216" y="35"/>
                    </a:lnTo>
                    <a:lnTo>
                      <a:pt x="211" y="36"/>
                    </a:lnTo>
                    <a:lnTo>
                      <a:pt x="208" y="37"/>
                    </a:lnTo>
                    <a:lnTo>
                      <a:pt x="203" y="37"/>
                    </a:lnTo>
                    <a:lnTo>
                      <a:pt x="199" y="37"/>
                    </a:lnTo>
                    <a:lnTo>
                      <a:pt x="194" y="38"/>
                    </a:lnTo>
                    <a:lnTo>
                      <a:pt x="189" y="38"/>
                    </a:lnTo>
                    <a:lnTo>
                      <a:pt x="186" y="40"/>
                    </a:lnTo>
                    <a:lnTo>
                      <a:pt x="181" y="40"/>
                    </a:lnTo>
                    <a:lnTo>
                      <a:pt x="177" y="41"/>
                    </a:lnTo>
                    <a:lnTo>
                      <a:pt x="173" y="42"/>
                    </a:lnTo>
                    <a:lnTo>
                      <a:pt x="169" y="42"/>
                    </a:lnTo>
                    <a:lnTo>
                      <a:pt x="164" y="42"/>
                    </a:lnTo>
                    <a:lnTo>
                      <a:pt x="159" y="42"/>
                    </a:lnTo>
                    <a:lnTo>
                      <a:pt x="155" y="43"/>
                    </a:lnTo>
                    <a:lnTo>
                      <a:pt x="150" y="43"/>
                    </a:lnTo>
                    <a:lnTo>
                      <a:pt x="147" y="43"/>
                    </a:lnTo>
                    <a:lnTo>
                      <a:pt x="142" y="44"/>
                    </a:lnTo>
                    <a:lnTo>
                      <a:pt x="138" y="44"/>
                    </a:lnTo>
                    <a:lnTo>
                      <a:pt x="133" y="44"/>
                    </a:lnTo>
                    <a:lnTo>
                      <a:pt x="129" y="44"/>
                    </a:lnTo>
                    <a:lnTo>
                      <a:pt x="125" y="44"/>
                    </a:lnTo>
                    <a:lnTo>
                      <a:pt x="121" y="44"/>
                    </a:lnTo>
                    <a:lnTo>
                      <a:pt x="116" y="44"/>
                    </a:lnTo>
                    <a:lnTo>
                      <a:pt x="111" y="44"/>
                    </a:lnTo>
                    <a:lnTo>
                      <a:pt x="107" y="44"/>
                    </a:lnTo>
                    <a:lnTo>
                      <a:pt x="104" y="44"/>
                    </a:lnTo>
                    <a:lnTo>
                      <a:pt x="99" y="44"/>
                    </a:lnTo>
                    <a:lnTo>
                      <a:pt x="94" y="43"/>
                    </a:lnTo>
                    <a:lnTo>
                      <a:pt x="90" y="43"/>
                    </a:lnTo>
                    <a:lnTo>
                      <a:pt x="85" y="43"/>
                    </a:lnTo>
                    <a:lnTo>
                      <a:pt x="81" y="42"/>
                    </a:lnTo>
                    <a:lnTo>
                      <a:pt x="77" y="42"/>
                    </a:lnTo>
                    <a:lnTo>
                      <a:pt x="73" y="41"/>
                    </a:lnTo>
                    <a:lnTo>
                      <a:pt x="68" y="41"/>
                    </a:lnTo>
                    <a:lnTo>
                      <a:pt x="63" y="40"/>
                    </a:lnTo>
                    <a:lnTo>
                      <a:pt x="60" y="38"/>
                    </a:lnTo>
                    <a:lnTo>
                      <a:pt x="55" y="37"/>
                    </a:lnTo>
                    <a:lnTo>
                      <a:pt x="51" y="37"/>
                    </a:lnTo>
                    <a:lnTo>
                      <a:pt x="46" y="36"/>
                    </a:lnTo>
                    <a:lnTo>
                      <a:pt x="43" y="34"/>
                    </a:lnTo>
                    <a:lnTo>
                      <a:pt x="38" y="33"/>
                    </a:lnTo>
                    <a:lnTo>
                      <a:pt x="34" y="33"/>
                    </a:lnTo>
                    <a:lnTo>
                      <a:pt x="29" y="30"/>
                    </a:lnTo>
                    <a:lnTo>
                      <a:pt x="26" y="29"/>
                    </a:lnTo>
                    <a:lnTo>
                      <a:pt x="21" y="28"/>
                    </a:lnTo>
                    <a:lnTo>
                      <a:pt x="16" y="27"/>
                    </a:lnTo>
                    <a:lnTo>
                      <a:pt x="12" y="24"/>
                    </a:lnTo>
                    <a:lnTo>
                      <a:pt x="8" y="22"/>
                    </a:lnTo>
                    <a:lnTo>
                      <a:pt x="4" y="21"/>
                    </a:lnTo>
                    <a:lnTo>
                      <a:pt x="0" y="19"/>
                    </a:lnTo>
                    <a:lnTo>
                      <a:pt x="4" y="19"/>
                    </a:lnTo>
                    <a:lnTo>
                      <a:pt x="8" y="19"/>
                    </a:lnTo>
                    <a:lnTo>
                      <a:pt x="13" y="19"/>
                    </a:lnTo>
                    <a:lnTo>
                      <a:pt x="17" y="19"/>
                    </a:lnTo>
                    <a:lnTo>
                      <a:pt x="22" y="19"/>
                    </a:lnTo>
                    <a:lnTo>
                      <a:pt x="27" y="19"/>
                    </a:lnTo>
                    <a:lnTo>
                      <a:pt x="32" y="19"/>
                    </a:lnTo>
                    <a:lnTo>
                      <a:pt x="37" y="21"/>
                    </a:lnTo>
                    <a:lnTo>
                      <a:pt x="40" y="21"/>
                    </a:lnTo>
                    <a:lnTo>
                      <a:pt x="45" y="21"/>
                    </a:lnTo>
                    <a:lnTo>
                      <a:pt x="50" y="21"/>
                    </a:lnTo>
                    <a:lnTo>
                      <a:pt x="55" y="21"/>
                    </a:lnTo>
                    <a:lnTo>
                      <a:pt x="59" y="21"/>
                    </a:lnTo>
                    <a:lnTo>
                      <a:pt x="63" y="22"/>
                    </a:lnTo>
                    <a:lnTo>
                      <a:pt x="68" y="22"/>
                    </a:lnTo>
                    <a:lnTo>
                      <a:pt x="73" y="23"/>
                    </a:lnTo>
                    <a:lnTo>
                      <a:pt x="77" y="23"/>
                    </a:lnTo>
                    <a:lnTo>
                      <a:pt x="81" y="23"/>
                    </a:lnTo>
                    <a:lnTo>
                      <a:pt x="85" y="23"/>
                    </a:lnTo>
                    <a:lnTo>
                      <a:pt x="90" y="24"/>
                    </a:lnTo>
                    <a:lnTo>
                      <a:pt x="94" y="24"/>
                    </a:lnTo>
                    <a:lnTo>
                      <a:pt x="99" y="24"/>
                    </a:lnTo>
                    <a:lnTo>
                      <a:pt x="104" y="24"/>
                    </a:lnTo>
                    <a:lnTo>
                      <a:pt x="109" y="25"/>
                    </a:lnTo>
                    <a:lnTo>
                      <a:pt x="112" y="25"/>
                    </a:lnTo>
                    <a:lnTo>
                      <a:pt x="116" y="25"/>
                    </a:lnTo>
                    <a:lnTo>
                      <a:pt x="121" y="25"/>
                    </a:lnTo>
                    <a:lnTo>
                      <a:pt x="126" y="25"/>
                    </a:lnTo>
                    <a:lnTo>
                      <a:pt x="129" y="25"/>
                    </a:lnTo>
                    <a:lnTo>
                      <a:pt x="134" y="27"/>
                    </a:lnTo>
                    <a:lnTo>
                      <a:pt x="139" y="27"/>
                    </a:lnTo>
                    <a:lnTo>
                      <a:pt x="144" y="27"/>
                    </a:lnTo>
                    <a:lnTo>
                      <a:pt x="148" y="27"/>
                    </a:lnTo>
                    <a:lnTo>
                      <a:pt x="151" y="27"/>
                    </a:lnTo>
                    <a:lnTo>
                      <a:pt x="156" y="27"/>
                    </a:lnTo>
                    <a:lnTo>
                      <a:pt x="161" y="27"/>
                    </a:lnTo>
                    <a:lnTo>
                      <a:pt x="165" y="25"/>
                    </a:lnTo>
                    <a:lnTo>
                      <a:pt x="169" y="25"/>
                    </a:lnTo>
                    <a:lnTo>
                      <a:pt x="173" y="25"/>
                    </a:lnTo>
                    <a:lnTo>
                      <a:pt x="177" y="25"/>
                    </a:lnTo>
                    <a:lnTo>
                      <a:pt x="182" y="25"/>
                    </a:lnTo>
                    <a:lnTo>
                      <a:pt x="186" y="24"/>
                    </a:lnTo>
                    <a:lnTo>
                      <a:pt x="189" y="24"/>
                    </a:lnTo>
                    <a:lnTo>
                      <a:pt x="194" y="24"/>
                    </a:lnTo>
                    <a:lnTo>
                      <a:pt x="199" y="23"/>
                    </a:lnTo>
                    <a:lnTo>
                      <a:pt x="204" y="22"/>
                    </a:lnTo>
                    <a:lnTo>
                      <a:pt x="208" y="22"/>
                    </a:lnTo>
                    <a:lnTo>
                      <a:pt x="213" y="22"/>
                    </a:lnTo>
                    <a:lnTo>
                      <a:pt x="216" y="21"/>
                    </a:lnTo>
                    <a:lnTo>
                      <a:pt x="221" y="19"/>
                    </a:lnTo>
                    <a:lnTo>
                      <a:pt x="225" y="18"/>
                    </a:lnTo>
                    <a:lnTo>
                      <a:pt x="230" y="17"/>
                    </a:lnTo>
                    <a:lnTo>
                      <a:pt x="233" y="16"/>
                    </a:lnTo>
                    <a:lnTo>
                      <a:pt x="237" y="15"/>
                    </a:lnTo>
                    <a:lnTo>
                      <a:pt x="242" y="14"/>
                    </a:lnTo>
                    <a:lnTo>
                      <a:pt x="247" y="14"/>
                    </a:lnTo>
                    <a:lnTo>
                      <a:pt x="250" y="11"/>
                    </a:lnTo>
                    <a:lnTo>
                      <a:pt x="254" y="10"/>
                    </a:lnTo>
                    <a:lnTo>
                      <a:pt x="259" y="9"/>
                    </a:lnTo>
                    <a:lnTo>
                      <a:pt x="264" y="8"/>
                    </a:lnTo>
                    <a:lnTo>
                      <a:pt x="268" y="5"/>
                    </a:lnTo>
                    <a:lnTo>
                      <a:pt x="272" y="4"/>
                    </a:lnTo>
                    <a:lnTo>
                      <a:pt x="276" y="2"/>
                    </a:lnTo>
                    <a:lnTo>
                      <a:pt x="281" y="0"/>
                    </a:lnTo>
                    <a:lnTo>
                      <a:pt x="28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9"/>
              <p:cNvSpPr>
                <a:spLocks/>
              </p:cNvSpPr>
              <p:nvPr/>
            </p:nvSpPr>
            <p:spPr bwMode="auto">
              <a:xfrm>
                <a:off x="5724525" y="5440363"/>
                <a:ext cx="9525" cy="4763"/>
              </a:xfrm>
              <a:custGeom>
                <a:avLst/>
                <a:gdLst/>
                <a:ahLst/>
                <a:cxnLst>
                  <a:cxn ang="0">
                    <a:pos x="0" y="5"/>
                  </a:cxn>
                  <a:cxn ang="0">
                    <a:pos x="5" y="7"/>
                  </a:cxn>
                  <a:cxn ang="0">
                    <a:pos x="8" y="11"/>
                  </a:cxn>
                  <a:cxn ang="0">
                    <a:pos x="12" y="12"/>
                  </a:cxn>
                  <a:cxn ang="0">
                    <a:pos x="15" y="13"/>
                  </a:cxn>
                  <a:cxn ang="0">
                    <a:pos x="18" y="13"/>
                  </a:cxn>
                  <a:cxn ang="0">
                    <a:pos x="23" y="13"/>
                  </a:cxn>
                  <a:cxn ang="0">
                    <a:pos x="23" y="11"/>
                  </a:cxn>
                  <a:cxn ang="0">
                    <a:pos x="23" y="10"/>
                  </a:cxn>
                  <a:cxn ang="0">
                    <a:pos x="19" y="6"/>
                  </a:cxn>
                  <a:cxn ang="0">
                    <a:pos x="17" y="5"/>
                  </a:cxn>
                  <a:cxn ang="0">
                    <a:pos x="12" y="3"/>
                  </a:cxn>
                  <a:cxn ang="0">
                    <a:pos x="8" y="1"/>
                  </a:cxn>
                  <a:cxn ang="0">
                    <a:pos x="5" y="0"/>
                  </a:cxn>
                  <a:cxn ang="0">
                    <a:pos x="2" y="0"/>
                  </a:cxn>
                  <a:cxn ang="0">
                    <a:pos x="0" y="1"/>
                  </a:cxn>
                  <a:cxn ang="0">
                    <a:pos x="0" y="5"/>
                  </a:cxn>
                  <a:cxn ang="0">
                    <a:pos x="0" y="5"/>
                  </a:cxn>
                </a:cxnLst>
                <a:rect l="0" t="0" r="r" b="b"/>
                <a:pathLst>
                  <a:path w="23" h="13">
                    <a:moveTo>
                      <a:pt x="0" y="5"/>
                    </a:moveTo>
                    <a:lnTo>
                      <a:pt x="5" y="7"/>
                    </a:lnTo>
                    <a:lnTo>
                      <a:pt x="8" y="11"/>
                    </a:lnTo>
                    <a:lnTo>
                      <a:pt x="12" y="12"/>
                    </a:lnTo>
                    <a:lnTo>
                      <a:pt x="15" y="13"/>
                    </a:lnTo>
                    <a:lnTo>
                      <a:pt x="18" y="13"/>
                    </a:lnTo>
                    <a:lnTo>
                      <a:pt x="23" y="13"/>
                    </a:lnTo>
                    <a:lnTo>
                      <a:pt x="23" y="11"/>
                    </a:lnTo>
                    <a:lnTo>
                      <a:pt x="23" y="10"/>
                    </a:lnTo>
                    <a:lnTo>
                      <a:pt x="19" y="6"/>
                    </a:lnTo>
                    <a:lnTo>
                      <a:pt x="17" y="5"/>
                    </a:lnTo>
                    <a:lnTo>
                      <a:pt x="12" y="3"/>
                    </a:lnTo>
                    <a:lnTo>
                      <a:pt x="8" y="1"/>
                    </a:lnTo>
                    <a:lnTo>
                      <a:pt x="5" y="0"/>
                    </a:lnTo>
                    <a:lnTo>
                      <a:pt x="2" y="0"/>
                    </a:lnTo>
                    <a:lnTo>
                      <a:pt x="0" y="1"/>
                    </a:lnTo>
                    <a:lnTo>
                      <a:pt x="0" y="5"/>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0"/>
              <p:cNvSpPr>
                <a:spLocks/>
              </p:cNvSpPr>
              <p:nvPr/>
            </p:nvSpPr>
            <p:spPr bwMode="auto">
              <a:xfrm>
                <a:off x="5194300" y="5413375"/>
                <a:ext cx="14288" cy="6350"/>
              </a:xfrm>
              <a:custGeom>
                <a:avLst/>
                <a:gdLst/>
                <a:ahLst/>
                <a:cxnLst>
                  <a:cxn ang="0">
                    <a:pos x="12" y="0"/>
                  </a:cxn>
                  <a:cxn ang="0">
                    <a:pos x="18" y="0"/>
                  </a:cxn>
                  <a:cxn ang="0">
                    <a:pos x="24" y="2"/>
                  </a:cxn>
                  <a:cxn ang="0">
                    <a:pos x="30" y="5"/>
                  </a:cxn>
                  <a:cxn ang="0">
                    <a:pos x="35" y="10"/>
                  </a:cxn>
                  <a:cxn ang="0">
                    <a:pos x="30" y="12"/>
                  </a:cxn>
                  <a:cxn ang="0">
                    <a:pos x="27" y="14"/>
                  </a:cxn>
                  <a:cxn ang="0">
                    <a:pos x="22" y="14"/>
                  </a:cxn>
                  <a:cxn ang="0">
                    <a:pos x="18" y="15"/>
                  </a:cxn>
                  <a:cxn ang="0">
                    <a:pos x="13" y="14"/>
                  </a:cxn>
                  <a:cxn ang="0">
                    <a:pos x="8" y="14"/>
                  </a:cxn>
                  <a:cxn ang="0">
                    <a:pos x="5" y="13"/>
                  </a:cxn>
                  <a:cxn ang="0">
                    <a:pos x="0" y="14"/>
                  </a:cxn>
                  <a:cxn ang="0">
                    <a:pos x="0" y="12"/>
                  </a:cxn>
                  <a:cxn ang="0">
                    <a:pos x="0" y="10"/>
                  </a:cxn>
                  <a:cxn ang="0">
                    <a:pos x="2" y="7"/>
                  </a:cxn>
                  <a:cxn ang="0">
                    <a:pos x="5" y="6"/>
                  </a:cxn>
                  <a:cxn ang="0">
                    <a:pos x="7" y="3"/>
                  </a:cxn>
                  <a:cxn ang="0">
                    <a:pos x="12" y="0"/>
                  </a:cxn>
                  <a:cxn ang="0">
                    <a:pos x="12" y="0"/>
                  </a:cxn>
                </a:cxnLst>
                <a:rect l="0" t="0" r="r" b="b"/>
                <a:pathLst>
                  <a:path w="35" h="15">
                    <a:moveTo>
                      <a:pt x="12" y="0"/>
                    </a:moveTo>
                    <a:lnTo>
                      <a:pt x="18" y="0"/>
                    </a:lnTo>
                    <a:lnTo>
                      <a:pt x="24" y="2"/>
                    </a:lnTo>
                    <a:lnTo>
                      <a:pt x="30" y="5"/>
                    </a:lnTo>
                    <a:lnTo>
                      <a:pt x="35" y="10"/>
                    </a:lnTo>
                    <a:lnTo>
                      <a:pt x="30" y="12"/>
                    </a:lnTo>
                    <a:lnTo>
                      <a:pt x="27" y="14"/>
                    </a:lnTo>
                    <a:lnTo>
                      <a:pt x="22" y="14"/>
                    </a:lnTo>
                    <a:lnTo>
                      <a:pt x="18" y="15"/>
                    </a:lnTo>
                    <a:lnTo>
                      <a:pt x="13" y="14"/>
                    </a:lnTo>
                    <a:lnTo>
                      <a:pt x="8" y="14"/>
                    </a:lnTo>
                    <a:lnTo>
                      <a:pt x="5" y="13"/>
                    </a:lnTo>
                    <a:lnTo>
                      <a:pt x="0" y="14"/>
                    </a:lnTo>
                    <a:lnTo>
                      <a:pt x="0" y="12"/>
                    </a:lnTo>
                    <a:lnTo>
                      <a:pt x="0" y="10"/>
                    </a:lnTo>
                    <a:lnTo>
                      <a:pt x="2" y="7"/>
                    </a:lnTo>
                    <a:lnTo>
                      <a:pt x="5" y="6"/>
                    </a:lnTo>
                    <a:lnTo>
                      <a:pt x="7" y="3"/>
                    </a:lnTo>
                    <a:lnTo>
                      <a:pt x="12" y="0"/>
                    </a:lnTo>
                    <a:lnTo>
                      <a:pt x="12"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1"/>
              <p:cNvSpPr>
                <a:spLocks/>
              </p:cNvSpPr>
              <p:nvPr/>
            </p:nvSpPr>
            <p:spPr bwMode="auto">
              <a:xfrm>
                <a:off x="5786438" y="5418138"/>
                <a:ext cx="33338" cy="30163"/>
              </a:xfrm>
              <a:custGeom>
                <a:avLst/>
                <a:gdLst/>
                <a:ahLst/>
                <a:cxnLst>
                  <a:cxn ang="0">
                    <a:pos x="0" y="0"/>
                  </a:cxn>
                  <a:cxn ang="0">
                    <a:pos x="6" y="0"/>
                  </a:cxn>
                  <a:cxn ang="0">
                    <a:pos x="14" y="1"/>
                  </a:cxn>
                  <a:cxn ang="0">
                    <a:pos x="20" y="5"/>
                  </a:cxn>
                  <a:cxn ang="0">
                    <a:pos x="28" y="9"/>
                  </a:cxn>
                  <a:cxn ang="0">
                    <a:pos x="34" y="12"/>
                  </a:cxn>
                  <a:cxn ang="0">
                    <a:pos x="40" y="17"/>
                  </a:cxn>
                  <a:cxn ang="0">
                    <a:pos x="48" y="20"/>
                  </a:cxn>
                  <a:cxn ang="0">
                    <a:pos x="54" y="28"/>
                  </a:cxn>
                  <a:cxn ang="0">
                    <a:pos x="59" y="32"/>
                  </a:cxn>
                  <a:cxn ang="0">
                    <a:pos x="65" y="38"/>
                  </a:cxn>
                  <a:cxn ang="0">
                    <a:pos x="69" y="44"/>
                  </a:cxn>
                  <a:cxn ang="0">
                    <a:pos x="73" y="51"/>
                  </a:cxn>
                  <a:cxn ang="0">
                    <a:pos x="76" y="57"/>
                  </a:cxn>
                  <a:cxn ang="0">
                    <a:pos x="78" y="64"/>
                  </a:cxn>
                  <a:cxn ang="0">
                    <a:pos x="80" y="70"/>
                  </a:cxn>
                  <a:cxn ang="0">
                    <a:pos x="82" y="79"/>
                  </a:cxn>
                  <a:cxn ang="0">
                    <a:pos x="76" y="73"/>
                  </a:cxn>
                  <a:cxn ang="0">
                    <a:pos x="71" y="68"/>
                  </a:cxn>
                  <a:cxn ang="0">
                    <a:pos x="66" y="62"/>
                  </a:cxn>
                  <a:cxn ang="0">
                    <a:pos x="60" y="57"/>
                  </a:cxn>
                  <a:cxn ang="0">
                    <a:pos x="54" y="52"/>
                  </a:cxn>
                  <a:cxn ang="0">
                    <a:pos x="49" y="47"/>
                  </a:cxn>
                  <a:cxn ang="0">
                    <a:pos x="43" y="42"/>
                  </a:cxn>
                  <a:cxn ang="0">
                    <a:pos x="37" y="37"/>
                  </a:cxn>
                  <a:cxn ang="0">
                    <a:pos x="31" y="31"/>
                  </a:cxn>
                  <a:cxn ang="0">
                    <a:pos x="25" y="25"/>
                  </a:cxn>
                  <a:cxn ang="0">
                    <a:pos x="20" y="20"/>
                  </a:cxn>
                  <a:cxn ang="0">
                    <a:pos x="15" y="17"/>
                  </a:cxn>
                  <a:cxn ang="0">
                    <a:pos x="10" y="11"/>
                  </a:cxn>
                  <a:cxn ang="0">
                    <a:pos x="6" y="7"/>
                  </a:cxn>
                  <a:cxn ang="0">
                    <a:pos x="3" y="3"/>
                  </a:cxn>
                  <a:cxn ang="0">
                    <a:pos x="0" y="0"/>
                  </a:cxn>
                  <a:cxn ang="0">
                    <a:pos x="0" y="0"/>
                  </a:cxn>
                </a:cxnLst>
                <a:rect l="0" t="0" r="r" b="b"/>
                <a:pathLst>
                  <a:path w="82" h="79">
                    <a:moveTo>
                      <a:pt x="0" y="0"/>
                    </a:moveTo>
                    <a:lnTo>
                      <a:pt x="6" y="0"/>
                    </a:lnTo>
                    <a:lnTo>
                      <a:pt x="14" y="1"/>
                    </a:lnTo>
                    <a:lnTo>
                      <a:pt x="20" y="5"/>
                    </a:lnTo>
                    <a:lnTo>
                      <a:pt x="28" y="9"/>
                    </a:lnTo>
                    <a:lnTo>
                      <a:pt x="34" y="12"/>
                    </a:lnTo>
                    <a:lnTo>
                      <a:pt x="40" y="17"/>
                    </a:lnTo>
                    <a:lnTo>
                      <a:pt x="48" y="20"/>
                    </a:lnTo>
                    <a:lnTo>
                      <a:pt x="54" y="28"/>
                    </a:lnTo>
                    <a:lnTo>
                      <a:pt x="59" y="32"/>
                    </a:lnTo>
                    <a:lnTo>
                      <a:pt x="65" y="38"/>
                    </a:lnTo>
                    <a:lnTo>
                      <a:pt x="69" y="44"/>
                    </a:lnTo>
                    <a:lnTo>
                      <a:pt x="73" y="51"/>
                    </a:lnTo>
                    <a:lnTo>
                      <a:pt x="76" y="57"/>
                    </a:lnTo>
                    <a:lnTo>
                      <a:pt x="78" y="64"/>
                    </a:lnTo>
                    <a:lnTo>
                      <a:pt x="80" y="70"/>
                    </a:lnTo>
                    <a:lnTo>
                      <a:pt x="82" y="79"/>
                    </a:lnTo>
                    <a:lnTo>
                      <a:pt x="76" y="73"/>
                    </a:lnTo>
                    <a:lnTo>
                      <a:pt x="71" y="68"/>
                    </a:lnTo>
                    <a:lnTo>
                      <a:pt x="66" y="62"/>
                    </a:lnTo>
                    <a:lnTo>
                      <a:pt x="60" y="57"/>
                    </a:lnTo>
                    <a:lnTo>
                      <a:pt x="54" y="52"/>
                    </a:lnTo>
                    <a:lnTo>
                      <a:pt x="49" y="47"/>
                    </a:lnTo>
                    <a:lnTo>
                      <a:pt x="43" y="42"/>
                    </a:lnTo>
                    <a:lnTo>
                      <a:pt x="37" y="37"/>
                    </a:lnTo>
                    <a:lnTo>
                      <a:pt x="31" y="31"/>
                    </a:lnTo>
                    <a:lnTo>
                      <a:pt x="25" y="25"/>
                    </a:lnTo>
                    <a:lnTo>
                      <a:pt x="20" y="20"/>
                    </a:lnTo>
                    <a:lnTo>
                      <a:pt x="15" y="17"/>
                    </a:lnTo>
                    <a:lnTo>
                      <a:pt x="10" y="11"/>
                    </a:lnTo>
                    <a:lnTo>
                      <a:pt x="6" y="7"/>
                    </a:lnTo>
                    <a:lnTo>
                      <a:pt x="3" y="3"/>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3"/>
              <p:cNvSpPr>
                <a:spLocks/>
              </p:cNvSpPr>
              <p:nvPr/>
            </p:nvSpPr>
            <p:spPr bwMode="auto">
              <a:xfrm>
                <a:off x="5197475" y="5432425"/>
                <a:ext cx="7938" cy="3175"/>
              </a:xfrm>
              <a:custGeom>
                <a:avLst/>
                <a:gdLst/>
                <a:ahLst/>
                <a:cxnLst>
                  <a:cxn ang="0">
                    <a:pos x="3" y="0"/>
                  </a:cxn>
                  <a:cxn ang="0">
                    <a:pos x="7" y="0"/>
                  </a:cxn>
                  <a:cxn ang="0">
                    <a:pos x="10" y="0"/>
                  </a:cxn>
                  <a:cxn ang="0">
                    <a:pos x="15" y="0"/>
                  </a:cxn>
                  <a:cxn ang="0">
                    <a:pos x="20" y="0"/>
                  </a:cxn>
                  <a:cxn ang="0">
                    <a:pos x="20" y="1"/>
                  </a:cxn>
                  <a:cxn ang="0">
                    <a:pos x="20" y="3"/>
                  </a:cxn>
                  <a:cxn ang="0">
                    <a:pos x="16" y="6"/>
                  </a:cxn>
                  <a:cxn ang="0">
                    <a:pos x="13" y="9"/>
                  </a:cxn>
                  <a:cxn ang="0">
                    <a:pos x="9" y="9"/>
                  </a:cxn>
                  <a:cxn ang="0">
                    <a:pos x="7" y="9"/>
                  </a:cxn>
                  <a:cxn ang="0">
                    <a:pos x="0" y="5"/>
                  </a:cxn>
                  <a:cxn ang="0">
                    <a:pos x="3" y="0"/>
                  </a:cxn>
                  <a:cxn ang="0">
                    <a:pos x="3" y="0"/>
                  </a:cxn>
                </a:cxnLst>
                <a:rect l="0" t="0" r="r" b="b"/>
                <a:pathLst>
                  <a:path w="20" h="9">
                    <a:moveTo>
                      <a:pt x="3" y="0"/>
                    </a:moveTo>
                    <a:lnTo>
                      <a:pt x="7" y="0"/>
                    </a:lnTo>
                    <a:lnTo>
                      <a:pt x="10" y="0"/>
                    </a:lnTo>
                    <a:lnTo>
                      <a:pt x="15" y="0"/>
                    </a:lnTo>
                    <a:lnTo>
                      <a:pt x="20" y="0"/>
                    </a:lnTo>
                    <a:lnTo>
                      <a:pt x="20" y="1"/>
                    </a:lnTo>
                    <a:lnTo>
                      <a:pt x="20" y="3"/>
                    </a:lnTo>
                    <a:lnTo>
                      <a:pt x="16" y="6"/>
                    </a:lnTo>
                    <a:lnTo>
                      <a:pt x="13" y="9"/>
                    </a:lnTo>
                    <a:lnTo>
                      <a:pt x="9" y="9"/>
                    </a:lnTo>
                    <a:lnTo>
                      <a:pt x="7" y="9"/>
                    </a:lnTo>
                    <a:lnTo>
                      <a:pt x="0" y="5"/>
                    </a:lnTo>
                    <a:lnTo>
                      <a:pt x="3" y="0"/>
                    </a:lnTo>
                    <a:lnTo>
                      <a:pt x="3"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24"/>
              <p:cNvSpPr>
                <a:spLocks/>
              </p:cNvSpPr>
              <p:nvPr/>
            </p:nvSpPr>
            <p:spPr bwMode="auto">
              <a:xfrm>
                <a:off x="5270500" y="5443538"/>
                <a:ext cx="23813" cy="20638"/>
              </a:xfrm>
              <a:custGeom>
                <a:avLst/>
                <a:gdLst/>
                <a:ahLst/>
                <a:cxnLst>
                  <a:cxn ang="0">
                    <a:pos x="59" y="0"/>
                  </a:cxn>
                  <a:cxn ang="0">
                    <a:pos x="59" y="4"/>
                  </a:cxn>
                  <a:cxn ang="0">
                    <a:pos x="60" y="9"/>
                  </a:cxn>
                  <a:cxn ang="0">
                    <a:pos x="58" y="14"/>
                  </a:cxn>
                  <a:cxn ang="0">
                    <a:pos x="57" y="19"/>
                  </a:cxn>
                  <a:cxn ang="0">
                    <a:pos x="53" y="22"/>
                  </a:cxn>
                  <a:cxn ang="0">
                    <a:pos x="49" y="26"/>
                  </a:cxn>
                  <a:cxn ang="0">
                    <a:pos x="44" y="29"/>
                  </a:cxn>
                  <a:cxn ang="0">
                    <a:pos x="39" y="33"/>
                  </a:cxn>
                  <a:cxn ang="0">
                    <a:pos x="35" y="36"/>
                  </a:cxn>
                  <a:cxn ang="0">
                    <a:pos x="28" y="39"/>
                  </a:cxn>
                  <a:cxn ang="0">
                    <a:pos x="22" y="41"/>
                  </a:cxn>
                  <a:cxn ang="0">
                    <a:pos x="17" y="45"/>
                  </a:cxn>
                  <a:cxn ang="0">
                    <a:pos x="13" y="46"/>
                  </a:cxn>
                  <a:cxn ang="0">
                    <a:pos x="8" y="48"/>
                  </a:cxn>
                  <a:cxn ang="0">
                    <a:pos x="4" y="49"/>
                  </a:cxn>
                  <a:cxn ang="0">
                    <a:pos x="0" y="52"/>
                  </a:cxn>
                  <a:cxn ang="0">
                    <a:pos x="2" y="47"/>
                  </a:cxn>
                  <a:cxn ang="0">
                    <a:pos x="4" y="43"/>
                  </a:cxn>
                  <a:cxn ang="0">
                    <a:pos x="6" y="39"/>
                  </a:cxn>
                  <a:cxn ang="0">
                    <a:pos x="10" y="35"/>
                  </a:cxn>
                  <a:cxn ang="0">
                    <a:pos x="13" y="32"/>
                  </a:cxn>
                  <a:cxn ang="0">
                    <a:pos x="16" y="28"/>
                  </a:cxn>
                  <a:cxn ang="0">
                    <a:pos x="20" y="26"/>
                  </a:cxn>
                  <a:cxn ang="0">
                    <a:pos x="25" y="22"/>
                  </a:cxn>
                  <a:cxn ang="0">
                    <a:pos x="28" y="20"/>
                  </a:cxn>
                  <a:cxn ang="0">
                    <a:pos x="33" y="16"/>
                  </a:cxn>
                  <a:cxn ang="0">
                    <a:pos x="37" y="14"/>
                  </a:cxn>
                  <a:cxn ang="0">
                    <a:pos x="42" y="10"/>
                  </a:cxn>
                  <a:cxn ang="0">
                    <a:pos x="47" y="8"/>
                  </a:cxn>
                  <a:cxn ang="0">
                    <a:pos x="50" y="4"/>
                  </a:cxn>
                  <a:cxn ang="0">
                    <a:pos x="54" y="2"/>
                  </a:cxn>
                  <a:cxn ang="0">
                    <a:pos x="59" y="0"/>
                  </a:cxn>
                  <a:cxn ang="0">
                    <a:pos x="59" y="0"/>
                  </a:cxn>
                </a:cxnLst>
                <a:rect l="0" t="0" r="r" b="b"/>
                <a:pathLst>
                  <a:path w="60" h="52">
                    <a:moveTo>
                      <a:pt x="59" y="0"/>
                    </a:moveTo>
                    <a:lnTo>
                      <a:pt x="59" y="4"/>
                    </a:lnTo>
                    <a:lnTo>
                      <a:pt x="60" y="9"/>
                    </a:lnTo>
                    <a:lnTo>
                      <a:pt x="58" y="14"/>
                    </a:lnTo>
                    <a:lnTo>
                      <a:pt x="57" y="19"/>
                    </a:lnTo>
                    <a:lnTo>
                      <a:pt x="53" y="22"/>
                    </a:lnTo>
                    <a:lnTo>
                      <a:pt x="49" y="26"/>
                    </a:lnTo>
                    <a:lnTo>
                      <a:pt x="44" y="29"/>
                    </a:lnTo>
                    <a:lnTo>
                      <a:pt x="39" y="33"/>
                    </a:lnTo>
                    <a:lnTo>
                      <a:pt x="35" y="36"/>
                    </a:lnTo>
                    <a:lnTo>
                      <a:pt x="28" y="39"/>
                    </a:lnTo>
                    <a:lnTo>
                      <a:pt x="22" y="41"/>
                    </a:lnTo>
                    <a:lnTo>
                      <a:pt x="17" y="45"/>
                    </a:lnTo>
                    <a:lnTo>
                      <a:pt x="13" y="46"/>
                    </a:lnTo>
                    <a:lnTo>
                      <a:pt x="8" y="48"/>
                    </a:lnTo>
                    <a:lnTo>
                      <a:pt x="4" y="49"/>
                    </a:lnTo>
                    <a:lnTo>
                      <a:pt x="0" y="52"/>
                    </a:lnTo>
                    <a:lnTo>
                      <a:pt x="2" y="47"/>
                    </a:lnTo>
                    <a:lnTo>
                      <a:pt x="4" y="43"/>
                    </a:lnTo>
                    <a:lnTo>
                      <a:pt x="6" y="39"/>
                    </a:lnTo>
                    <a:lnTo>
                      <a:pt x="10" y="35"/>
                    </a:lnTo>
                    <a:lnTo>
                      <a:pt x="13" y="32"/>
                    </a:lnTo>
                    <a:lnTo>
                      <a:pt x="16" y="28"/>
                    </a:lnTo>
                    <a:lnTo>
                      <a:pt x="20" y="26"/>
                    </a:lnTo>
                    <a:lnTo>
                      <a:pt x="25" y="22"/>
                    </a:lnTo>
                    <a:lnTo>
                      <a:pt x="28" y="20"/>
                    </a:lnTo>
                    <a:lnTo>
                      <a:pt x="33" y="16"/>
                    </a:lnTo>
                    <a:lnTo>
                      <a:pt x="37" y="14"/>
                    </a:lnTo>
                    <a:lnTo>
                      <a:pt x="42" y="10"/>
                    </a:lnTo>
                    <a:lnTo>
                      <a:pt x="47" y="8"/>
                    </a:lnTo>
                    <a:lnTo>
                      <a:pt x="50" y="4"/>
                    </a:lnTo>
                    <a:lnTo>
                      <a:pt x="54" y="2"/>
                    </a:lnTo>
                    <a:lnTo>
                      <a:pt x="59" y="0"/>
                    </a:lnTo>
                    <a:lnTo>
                      <a:pt x="5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5"/>
              <p:cNvSpPr>
                <a:spLocks/>
              </p:cNvSpPr>
              <p:nvPr/>
            </p:nvSpPr>
            <p:spPr bwMode="auto">
              <a:xfrm>
                <a:off x="5270500" y="5449888"/>
                <a:ext cx="38100" cy="36513"/>
              </a:xfrm>
              <a:custGeom>
                <a:avLst/>
                <a:gdLst/>
                <a:ahLst/>
                <a:cxnLst>
                  <a:cxn ang="0">
                    <a:pos x="91" y="0"/>
                  </a:cxn>
                  <a:cxn ang="0">
                    <a:pos x="96" y="5"/>
                  </a:cxn>
                  <a:cxn ang="0">
                    <a:pos x="99" y="10"/>
                  </a:cxn>
                  <a:cxn ang="0">
                    <a:pos x="99" y="18"/>
                  </a:cxn>
                  <a:cxn ang="0">
                    <a:pos x="97" y="24"/>
                  </a:cxn>
                  <a:cxn ang="0">
                    <a:pos x="92" y="31"/>
                  </a:cxn>
                  <a:cxn ang="0">
                    <a:pos x="86" y="38"/>
                  </a:cxn>
                  <a:cxn ang="0">
                    <a:pos x="82" y="41"/>
                  </a:cxn>
                  <a:cxn ang="0">
                    <a:pos x="79" y="45"/>
                  </a:cxn>
                  <a:cxn ang="0">
                    <a:pos x="75" y="48"/>
                  </a:cxn>
                  <a:cxn ang="0">
                    <a:pos x="70" y="52"/>
                  </a:cxn>
                  <a:cxn ang="0">
                    <a:pos x="65" y="54"/>
                  </a:cxn>
                  <a:cxn ang="0">
                    <a:pos x="60" y="58"/>
                  </a:cxn>
                  <a:cxn ang="0">
                    <a:pos x="55" y="62"/>
                  </a:cxn>
                  <a:cxn ang="0">
                    <a:pos x="50" y="65"/>
                  </a:cxn>
                  <a:cxn ang="0">
                    <a:pos x="46" y="67"/>
                  </a:cxn>
                  <a:cxn ang="0">
                    <a:pos x="41" y="71"/>
                  </a:cxn>
                  <a:cxn ang="0">
                    <a:pos x="36" y="75"/>
                  </a:cxn>
                  <a:cxn ang="0">
                    <a:pos x="31" y="77"/>
                  </a:cxn>
                  <a:cxn ang="0">
                    <a:pos x="26" y="79"/>
                  </a:cxn>
                  <a:cxn ang="0">
                    <a:pos x="21" y="82"/>
                  </a:cxn>
                  <a:cxn ang="0">
                    <a:pos x="17" y="84"/>
                  </a:cxn>
                  <a:cxn ang="0">
                    <a:pos x="13" y="86"/>
                  </a:cxn>
                  <a:cxn ang="0">
                    <a:pos x="9" y="89"/>
                  </a:cxn>
                  <a:cxn ang="0">
                    <a:pos x="5" y="91"/>
                  </a:cxn>
                  <a:cxn ang="0">
                    <a:pos x="2" y="92"/>
                  </a:cxn>
                  <a:cxn ang="0">
                    <a:pos x="0" y="95"/>
                  </a:cxn>
                  <a:cxn ang="0">
                    <a:pos x="2" y="91"/>
                  </a:cxn>
                  <a:cxn ang="0">
                    <a:pos x="3" y="86"/>
                  </a:cxn>
                  <a:cxn ang="0">
                    <a:pos x="5" y="83"/>
                  </a:cxn>
                  <a:cxn ang="0">
                    <a:pos x="6" y="79"/>
                  </a:cxn>
                  <a:cxn ang="0">
                    <a:pos x="11" y="72"/>
                  </a:cxn>
                  <a:cxn ang="0">
                    <a:pos x="15" y="66"/>
                  </a:cxn>
                  <a:cxn ang="0">
                    <a:pos x="19" y="59"/>
                  </a:cxn>
                  <a:cxn ang="0">
                    <a:pos x="25" y="53"/>
                  </a:cxn>
                  <a:cxn ang="0">
                    <a:pos x="30" y="47"/>
                  </a:cxn>
                  <a:cxn ang="0">
                    <a:pos x="36" y="43"/>
                  </a:cxn>
                  <a:cxn ang="0">
                    <a:pos x="41" y="37"/>
                  </a:cxn>
                  <a:cxn ang="0">
                    <a:pos x="47" y="31"/>
                  </a:cxn>
                  <a:cxn ang="0">
                    <a:pos x="53" y="26"/>
                  </a:cxn>
                  <a:cxn ang="0">
                    <a:pos x="60" y="21"/>
                  </a:cxn>
                  <a:cxn ang="0">
                    <a:pos x="66" y="15"/>
                  </a:cxn>
                  <a:cxn ang="0">
                    <a:pos x="75" y="10"/>
                  </a:cxn>
                  <a:cxn ang="0">
                    <a:pos x="79" y="7"/>
                  </a:cxn>
                  <a:cxn ang="0">
                    <a:pos x="82" y="5"/>
                  </a:cxn>
                  <a:cxn ang="0">
                    <a:pos x="87" y="2"/>
                  </a:cxn>
                  <a:cxn ang="0">
                    <a:pos x="91" y="0"/>
                  </a:cxn>
                  <a:cxn ang="0">
                    <a:pos x="91" y="0"/>
                  </a:cxn>
                </a:cxnLst>
                <a:rect l="0" t="0" r="r" b="b"/>
                <a:pathLst>
                  <a:path w="99" h="95">
                    <a:moveTo>
                      <a:pt x="91" y="0"/>
                    </a:moveTo>
                    <a:lnTo>
                      <a:pt x="96" y="5"/>
                    </a:lnTo>
                    <a:lnTo>
                      <a:pt x="99" y="10"/>
                    </a:lnTo>
                    <a:lnTo>
                      <a:pt x="99" y="18"/>
                    </a:lnTo>
                    <a:lnTo>
                      <a:pt x="97" y="24"/>
                    </a:lnTo>
                    <a:lnTo>
                      <a:pt x="92" y="31"/>
                    </a:lnTo>
                    <a:lnTo>
                      <a:pt x="86" y="38"/>
                    </a:lnTo>
                    <a:lnTo>
                      <a:pt x="82" y="41"/>
                    </a:lnTo>
                    <a:lnTo>
                      <a:pt x="79" y="45"/>
                    </a:lnTo>
                    <a:lnTo>
                      <a:pt x="75" y="48"/>
                    </a:lnTo>
                    <a:lnTo>
                      <a:pt x="70" y="52"/>
                    </a:lnTo>
                    <a:lnTo>
                      <a:pt x="65" y="54"/>
                    </a:lnTo>
                    <a:lnTo>
                      <a:pt x="60" y="58"/>
                    </a:lnTo>
                    <a:lnTo>
                      <a:pt x="55" y="62"/>
                    </a:lnTo>
                    <a:lnTo>
                      <a:pt x="50" y="65"/>
                    </a:lnTo>
                    <a:lnTo>
                      <a:pt x="46" y="67"/>
                    </a:lnTo>
                    <a:lnTo>
                      <a:pt x="41" y="71"/>
                    </a:lnTo>
                    <a:lnTo>
                      <a:pt x="36" y="75"/>
                    </a:lnTo>
                    <a:lnTo>
                      <a:pt x="31" y="77"/>
                    </a:lnTo>
                    <a:lnTo>
                      <a:pt x="26" y="79"/>
                    </a:lnTo>
                    <a:lnTo>
                      <a:pt x="21" y="82"/>
                    </a:lnTo>
                    <a:lnTo>
                      <a:pt x="17" y="84"/>
                    </a:lnTo>
                    <a:lnTo>
                      <a:pt x="13" y="86"/>
                    </a:lnTo>
                    <a:lnTo>
                      <a:pt x="9" y="89"/>
                    </a:lnTo>
                    <a:lnTo>
                      <a:pt x="5" y="91"/>
                    </a:lnTo>
                    <a:lnTo>
                      <a:pt x="2" y="92"/>
                    </a:lnTo>
                    <a:lnTo>
                      <a:pt x="0" y="95"/>
                    </a:lnTo>
                    <a:lnTo>
                      <a:pt x="2" y="91"/>
                    </a:lnTo>
                    <a:lnTo>
                      <a:pt x="3" y="86"/>
                    </a:lnTo>
                    <a:lnTo>
                      <a:pt x="5" y="83"/>
                    </a:lnTo>
                    <a:lnTo>
                      <a:pt x="6" y="79"/>
                    </a:lnTo>
                    <a:lnTo>
                      <a:pt x="11" y="72"/>
                    </a:lnTo>
                    <a:lnTo>
                      <a:pt x="15" y="66"/>
                    </a:lnTo>
                    <a:lnTo>
                      <a:pt x="19" y="59"/>
                    </a:lnTo>
                    <a:lnTo>
                      <a:pt x="25" y="53"/>
                    </a:lnTo>
                    <a:lnTo>
                      <a:pt x="30" y="47"/>
                    </a:lnTo>
                    <a:lnTo>
                      <a:pt x="36" y="43"/>
                    </a:lnTo>
                    <a:lnTo>
                      <a:pt x="41" y="37"/>
                    </a:lnTo>
                    <a:lnTo>
                      <a:pt x="47" y="31"/>
                    </a:lnTo>
                    <a:lnTo>
                      <a:pt x="53" y="26"/>
                    </a:lnTo>
                    <a:lnTo>
                      <a:pt x="60" y="21"/>
                    </a:lnTo>
                    <a:lnTo>
                      <a:pt x="66" y="15"/>
                    </a:lnTo>
                    <a:lnTo>
                      <a:pt x="75" y="10"/>
                    </a:lnTo>
                    <a:lnTo>
                      <a:pt x="79" y="7"/>
                    </a:lnTo>
                    <a:lnTo>
                      <a:pt x="82" y="5"/>
                    </a:lnTo>
                    <a:lnTo>
                      <a:pt x="87" y="2"/>
                    </a:lnTo>
                    <a:lnTo>
                      <a:pt x="91" y="0"/>
                    </a:lnTo>
                    <a:lnTo>
                      <a:pt x="91"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6"/>
              <p:cNvSpPr>
                <a:spLocks/>
              </p:cNvSpPr>
              <p:nvPr/>
            </p:nvSpPr>
            <p:spPr bwMode="auto">
              <a:xfrm>
                <a:off x="5287963" y="5457825"/>
                <a:ext cx="44450" cy="41275"/>
              </a:xfrm>
              <a:custGeom>
                <a:avLst/>
                <a:gdLst/>
                <a:ahLst/>
                <a:cxnLst>
                  <a:cxn ang="0">
                    <a:pos x="109" y="0"/>
                  </a:cxn>
                  <a:cxn ang="0">
                    <a:pos x="113" y="6"/>
                  </a:cxn>
                  <a:cxn ang="0">
                    <a:pos x="114" y="12"/>
                  </a:cxn>
                  <a:cxn ang="0">
                    <a:pos x="110" y="18"/>
                  </a:cxn>
                  <a:cxn ang="0">
                    <a:pos x="105" y="23"/>
                  </a:cxn>
                  <a:cxn ang="0">
                    <a:pos x="102" y="25"/>
                  </a:cxn>
                  <a:cxn ang="0">
                    <a:pos x="98" y="27"/>
                  </a:cxn>
                  <a:cxn ang="0">
                    <a:pos x="93" y="30"/>
                  </a:cxn>
                  <a:cxn ang="0">
                    <a:pos x="90" y="33"/>
                  </a:cxn>
                  <a:cxn ang="0">
                    <a:pos x="85" y="36"/>
                  </a:cxn>
                  <a:cxn ang="0">
                    <a:pos x="80" y="38"/>
                  </a:cxn>
                  <a:cxn ang="0">
                    <a:pos x="74" y="41"/>
                  </a:cxn>
                  <a:cxn ang="0">
                    <a:pos x="69" y="44"/>
                  </a:cxn>
                  <a:cxn ang="0">
                    <a:pos x="63" y="45"/>
                  </a:cxn>
                  <a:cxn ang="0">
                    <a:pos x="58" y="49"/>
                  </a:cxn>
                  <a:cxn ang="0">
                    <a:pos x="52" y="52"/>
                  </a:cxn>
                  <a:cxn ang="0">
                    <a:pos x="46" y="55"/>
                  </a:cxn>
                  <a:cxn ang="0">
                    <a:pos x="41" y="58"/>
                  </a:cxn>
                  <a:cxn ang="0">
                    <a:pos x="35" y="61"/>
                  </a:cxn>
                  <a:cxn ang="0">
                    <a:pos x="30" y="65"/>
                  </a:cxn>
                  <a:cxn ang="0">
                    <a:pos x="26" y="69"/>
                  </a:cxn>
                  <a:cxn ang="0">
                    <a:pos x="21" y="73"/>
                  </a:cxn>
                  <a:cxn ang="0">
                    <a:pos x="16" y="76"/>
                  </a:cxn>
                  <a:cxn ang="0">
                    <a:pos x="13" y="80"/>
                  </a:cxn>
                  <a:cxn ang="0">
                    <a:pos x="10" y="84"/>
                  </a:cxn>
                  <a:cxn ang="0">
                    <a:pos x="6" y="88"/>
                  </a:cxn>
                  <a:cxn ang="0">
                    <a:pos x="5" y="93"/>
                  </a:cxn>
                  <a:cxn ang="0">
                    <a:pos x="3" y="97"/>
                  </a:cxn>
                  <a:cxn ang="0">
                    <a:pos x="3" y="103"/>
                  </a:cxn>
                  <a:cxn ang="0">
                    <a:pos x="2" y="100"/>
                  </a:cxn>
                  <a:cxn ang="0">
                    <a:pos x="2" y="95"/>
                  </a:cxn>
                  <a:cxn ang="0">
                    <a:pos x="0" y="92"/>
                  </a:cxn>
                  <a:cxn ang="0">
                    <a:pos x="2" y="88"/>
                  </a:cxn>
                  <a:cxn ang="0">
                    <a:pos x="2" y="83"/>
                  </a:cxn>
                  <a:cxn ang="0">
                    <a:pos x="3" y="80"/>
                  </a:cxn>
                  <a:cxn ang="0">
                    <a:pos x="5" y="76"/>
                  </a:cxn>
                  <a:cxn ang="0">
                    <a:pos x="8" y="73"/>
                  </a:cxn>
                  <a:cxn ang="0">
                    <a:pos x="10" y="69"/>
                  </a:cxn>
                  <a:cxn ang="0">
                    <a:pos x="13" y="64"/>
                  </a:cxn>
                  <a:cxn ang="0">
                    <a:pos x="16" y="61"/>
                  </a:cxn>
                  <a:cxn ang="0">
                    <a:pos x="20" y="58"/>
                  </a:cxn>
                  <a:cxn ang="0">
                    <a:pos x="24" y="54"/>
                  </a:cxn>
                  <a:cxn ang="0">
                    <a:pos x="27" y="50"/>
                  </a:cxn>
                  <a:cxn ang="0">
                    <a:pos x="32" y="48"/>
                  </a:cxn>
                  <a:cxn ang="0">
                    <a:pos x="37" y="44"/>
                  </a:cxn>
                  <a:cxn ang="0">
                    <a:pos x="41" y="41"/>
                  </a:cxn>
                  <a:cxn ang="0">
                    <a:pos x="46" y="38"/>
                  </a:cxn>
                  <a:cxn ang="0">
                    <a:pos x="50" y="33"/>
                  </a:cxn>
                  <a:cxn ang="0">
                    <a:pos x="57" y="31"/>
                  </a:cxn>
                  <a:cxn ang="0">
                    <a:pos x="60" y="27"/>
                  </a:cxn>
                  <a:cxn ang="0">
                    <a:pos x="66" y="25"/>
                  </a:cxn>
                  <a:cxn ang="0">
                    <a:pos x="70" y="22"/>
                  </a:cxn>
                  <a:cxn ang="0">
                    <a:pos x="76" y="20"/>
                  </a:cxn>
                  <a:cxn ang="0">
                    <a:pos x="80" y="17"/>
                  </a:cxn>
                  <a:cxn ang="0">
                    <a:pos x="85" y="14"/>
                  </a:cxn>
                  <a:cxn ang="0">
                    <a:pos x="88" y="12"/>
                  </a:cxn>
                  <a:cxn ang="0">
                    <a:pos x="93" y="10"/>
                  </a:cxn>
                  <a:cxn ang="0">
                    <a:pos x="98" y="7"/>
                  </a:cxn>
                  <a:cxn ang="0">
                    <a:pos x="102" y="4"/>
                  </a:cxn>
                  <a:cxn ang="0">
                    <a:pos x="105" y="3"/>
                  </a:cxn>
                  <a:cxn ang="0">
                    <a:pos x="109" y="0"/>
                  </a:cxn>
                  <a:cxn ang="0">
                    <a:pos x="109" y="0"/>
                  </a:cxn>
                </a:cxnLst>
                <a:rect l="0" t="0" r="r" b="b"/>
                <a:pathLst>
                  <a:path w="114" h="103">
                    <a:moveTo>
                      <a:pt x="109" y="0"/>
                    </a:moveTo>
                    <a:lnTo>
                      <a:pt x="113" y="6"/>
                    </a:lnTo>
                    <a:lnTo>
                      <a:pt x="114" y="12"/>
                    </a:lnTo>
                    <a:lnTo>
                      <a:pt x="110" y="18"/>
                    </a:lnTo>
                    <a:lnTo>
                      <a:pt x="105" y="23"/>
                    </a:lnTo>
                    <a:lnTo>
                      <a:pt x="102" y="25"/>
                    </a:lnTo>
                    <a:lnTo>
                      <a:pt x="98" y="27"/>
                    </a:lnTo>
                    <a:lnTo>
                      <a:pt x="93" y="30"/>
                    </a:lnTo>
                    <a:lnTo>
                      <a:pt x="90" y="33"/>
                    </a:lnTo>
                    <a:lnTo>
                      <a:pt x="85" y="36"/>
                    </a:lnTo>
                    <a:lnTo>
                      <a:pt x="80" y="38"/>
                    </a:lnTo>
                    <a:lnTo>
                      <a:pt x="74" y="41"/>
                    </a:lnTo>
                    <a:lnTo>
                      <a:pt x="69" y="44"/>
                    </a:lnTo>
                    <a:lnTo>
                      <a:pt x="63" y="45"/>
                    </a:lnTo>
                    <a:lnTo>
                      <a:pt x="58" y="49"/>
                    </a:lnTo>
                    <a:lnTo>
                      <a:pt x="52" y="52"/>
                    </a:lnTo>
                    <a:lnTo>
                      <a:pt x="46" y="55"/>
                    </a:lnTo>
                    <a:lnTo>
                      <a:pt x="41" y="58"/>
                    </a:lnTo>
                    <a:lnTo>
                      <a:pt x="35" y="61"/>
                    </a:lnTo>
                    <a:lnTo>
                      <a:pt x="30" y="65"/>
                    </a:lnTo>
                    <a:lnTo>
                      <a:pt x="26" y="69"/>
                    </a:lnTo>
                    <a:lnTo>
                      <a:pt x="21" y="73"/>
                    </a:lnTo>
                    <a:lnTo>
                      <a:pt x="16" y="76"/>
                    </a:lnTo>
                    <a:lnTo>
                      <a:pt x="13" y="80"/>
                    </a:lnTo>
                    <a:lnTo>
                      <a:pt x="10" y="84"/>
                    </a:lnTo>
                    <a:lnTo>
                      <a:pt x="6" y="88"/>
                    </a:lnTo>
                    <a:lnTo>
                      <a:pt x="5" y="93"/>
                    </a:lnTo>
                    <a:lnTo>
                      <a:pt x="3" y="97"/>
                    </a:lnTo>
                    <a:lnTo>
                      <a:pt x="3" y="103"/>
                    </a:lnTo>
                    <a:lnTo>
                      <a:pt x="2" y="100"/>
                    </a:lnTo>
                    <a:lnTo>
                      <a:pt x="2" y="95"/>
                    </a:lnTo>
                    <a:lnTo>
                      <a:pt x="0" y="92"/>
                    </a:lnTo>
                    <a:lnTo>
                      <a:pt x="2" y="88"/>
                    </a:lnTo>
                    <a:lnTo>
                      <a:pt x="2" y="83"/>
                    </a:lnTo>
                    <a:lnTo>
                      <a:pt x="3" y="80"/>
                    </a:lnTo>
                    <a:lnTo>
                      <a:pt x="5" y="76"/>
                    </a:lnTo>
                    <a:lnTo>
                      <a:pt x="8" y="73"/>
                    </a:lnTo>
                    <a:lnTo>
                      <a:pt x="10" y="69"/>
                    </a:lnTo>
                    <a:lnTo>
                      <a:pt x="13" y="64"/>
                    </a:lnTo>
                    <a:lnTo>
                      <a:pt x="16" y="61"/>
                    </a:lnTo>
                    <a:lnTo>
                      <a:pt x="20" y="58"/>
                    </a:lnTo>
                    <a:lnTo>
                      <a:pt x="24" y="54"/>
                    </a:lnTo>
                    <a:lnTo>
                      <a:pt x="27" y="50"/>
                    </a:lnTo>
                    <a:lnTo>
                      <a:pt x="32" y="48"/>
                    </a:lnTo>
                    <a:lnTo>
                      <a:pt x="37" y="44"/>
                    </a:lnTo>
                    <a:lnTo>
                      <a:pt x="41" y="41"/>
                    </a:lnTo>
                    <a:lnTo>
                      <a:pt x="46" y="38"/>
                    </a:lnTo>
                    <a:lnTo>
                      <a:pt x="50" y="33"/>
                    </a:lnTo>
                    <a:lnTo>
                      <a:pt x="57" y="31"/>
                    </a:lnTo>
                    <a:lnTo>
                      <a:pt x="60" y="27"/>
                    </a:lnTo>
                    <a:lnTo>
                      <a:pt x="66" y="25"/>
                    </a:lnTo>
                    <a:lnTo>
                      <a:pt x="70" y="22"/>
                    </a:lnTo>
                    <a:lnTo>
                      <a:pt x="76" y="20"/>
                    </a:lnTo>
                    <a:lnTo>
                      <a:pt x="80" y="17"/>
                    </a:lnTo>
                    <a:lnTo>
                      <a:pt x="85" y="14"/>
                    </a:lnTo>
                    <a:lnTo>
                      <a:pt x="88" y="12"/>
                    </a:lnTo>
                    <a:lnTo>
                      <a:pt x="93" y="10"/>
                    </a:lnTo>
                    <a:lnTo>
                      <a:pt x="98" y="7"/>
                    </a:lnTo>
                    <a:lnTo>
                      <a:pt x="102" y="4"/>
                    </a:lnTo>
                    <a:lnTo>
                      <a:pt x="105" y="3"/>
                    </a:lnTo>
                    <a:lnTo>
                      <a:pt x="109" y="0"/>
                    </a:lnTo>
                    <a:lnTo>
                      <a:pt x="10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7"/>
              <p:cNvSpPr>
                <a:spLocks/>
              </p:cNvSpPr>
              <p:nvPr/>
            </p:nvSpPr>
            <p:spPr bwMode="auto">
              <a:xfrm>
                <a:off x="5688013" y="5461000"/>
                <a:ext cx="11113" cy="1588"/>
              </a:xfrm>
              <a:custGeom>
                <a:avLst/>
                <a:gdLst/>
                <a:ahLst/>
                <a:cxnLst>
                  <a:cxn ang="0">
                    <a:pos x="4" y="0"/>
                  </a:cxn>
                  <a:cxn ang="0">
                    <a:pos x="11" y="0"/>
                  </a:cxn>
                  <a:cxn ang="0">
                    <a:pos x="17" y="0"/>
                  </a:cxn>
                  <a:cxn ang="0">
                    <a:pos x="23" y="0"/>
                  </a:cxn>
                  <a:cxn ang="0">
                    <a:pos x="30" y="0"/>
                  </a:cxn>
                  <a:cxn ang="0">
                    <a:pos x="30" y="2"/>
                  </a:cxn>
                  <a:cxn ang="0">
                    <a:pos x="30" y="4"/>
                  </a:cxn>
                  <a:cxn ang="0">
                    <a:pos x="25" y="4"/>
                  </a:cxn>
                  <a:cxn ang="0">
                    <a:pos x="23" y="4"/>
                  </a:cxn>
                  <a:cxn ang="0">
                    <a:pos x="18" y="4"/>
                  </a:cxn>
                  <a:cxn ang="0">
                    <a:pos x="14" y="5"/>
                  </a:cxn>
                  <a:cxn ang="0">
                    <a:pos x="11" y="4"/>
                  </a:cxn>
                  <a:cxn ang="0">
                    <a:pos x="7" y="4"/>
                  </a:cxn>
                  <a:cxn ang="0">
                    <a:pos x="2" y="4"/>
                  </a:cxn>
                  <a:cxn ang="0">
                    <a:pos x="0" y="5"/>
                  </a:cxn>
                  <a:cxn ang="0">
                    <a:pos x="1" y="4"/>
                  </a:cxn>
                  <a:cxn ang="0">
                    <a:pos x="4" y="0"/>
                  </a:cxn>
                  <a:cxn ang="0">
                    <a:pos x="4" y="0"/>
                  </a:cxn>
                </a:cxnLst>
                <a:rect l="0" t="0" r="r" b="b"/>
                <a:pathLst>
                  <a:path w="30" h="5">
                    <a:moveTo>
                      <a:pt x="4" y="0"/>
                    </a:moveTo>
                    <a:lnTo>
                      <a:pt x="11" y="0"/>
                    </a:lnTo>
                    <a:lnTo>
                      <a:pt x="17" y="0"/>
                    </a:lnTo>
                    <a:lnTo>
                      <a:pt x="23" y="0"/>
                    </a:lnTo>
                    <a:lnTo>
                      <a:pt x="30" y="0"/>
                    </a:lnTo>
                    <a:lnTo>
                      <a:pt x="30" y="2"/>
                    </a:lnTo>
                    <a:lnTo>
                      <a:pt x="30" y="4"/>
                    </a:lnTo>
                    <a:lnTo>
                      <a:pt x="25" y="4"/>
                    </a:lnTo>
                    <a:lnTo>
                      <a:pt x="23" y="4"/>
                    </a:lnTo>
                    <a:lnTo>
                      <a:pt x="18" y="4"/>
                    </a:lnTo>
                    <a:lnTo>
                      <a:pt x="14" y="5"/>
                    </a:lnTo>
                    <a:lnTo>
                      <a:pt x="11" y="4"/>
                    </a:lnTo>
                    <a:lnTo>
                      <a:pt x="7" y="4"/>
                    </a:lnTo>
                    <a:lnTo>
                      <a:pt x="2" y="4"/>
                    </a:lnTo>
                    <a:lnTo>
                      <a:pt x="0" y="5"/>
                    </a:lnTo>
                    <a:lnTo>
                      <a:pt x="1"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28"/>
              <p:cNvSpPr>
                <a:spLocks/>
              </p:cNvSpPr>
              <p:nvPr/>
            </p:nvSpPr>
            <p:spPr bwMode="auto">
              <a:xfrm>
                <a:off x="5121275" y="5464175"/>
                <a:ext cx="33338" cy="22225"/>
              </a:xfrm>
              <a:custGeom>
                <a:avLst/>
                <a:gdLst/>
                <a:ahLst/>
                <a:cxnLst>
                  <a:cxn ang="0">
                    <a:pos x="37" y="0"/>
                  </a:cxn>
                  <a:cxn ang="0">
                    <a:pos x="41" y="0"/>
                  </a:cxn>
                  <a:cxn ang="0">
                    <a:pos x="43" y="2"/>
                  </a:cxn>
                  <a:cxn ang="0">
                    <a:pos x="44" y="4"/>
                  </a:cxn>
                  <a:cxn ang="0">
                    <a:pos x="44" y="6"/>
                  </a:cxn>
                  <a:cxn ang="0">
                    <a:pos x="43" y="9"/>
                  </a:cxn>
                  <a:cxn ang="0">
                    <a:pos x="42" y="12"/>
                  </a:cxn>
                  <a:cxn ang="0">
                    <a:pos x="39" y="16"/>
                  </a:cxn>
                  <a:cxn ang="0">
                    <a:pos x="38" y="19"/>
                  </a:cxn>
                  <a:cxn ang="0">
                    <a:pos x="36" y="23"/>
                  </a:cxn>
                  <a:cxn ang="0">
                    <a:pos x="35" y="28"/>
                  </a:cxn>
                  <a:cxn ang="0">
                    <a:pos x="32" y="31"/>
                  </a:cxn>
                  <a:cxn ang="0">
                    <a:pos x="32" y="35"/>
                  </a:cxn>
                  <a:cxn ang="0">
                    <a:pos x="32" y="38"/>
                  </a:cxn>
                  <a:cxn ang="0">
                    <a:pos x="33" y="42"/>
                  </a:cxn>
                  <a:cxn ang="0">
                    <a:pos x="36" y="46"/>
                  </a:cxn>
                  <a:cxn ang="0">
                    <a:pos x="41" y="50"/>
                  </a:cxn>
                  <a:cxn ang="0">
                    <a:pos x="46" y="48"/>
                  </a:cxn>
                  <a:cxn ang="0">
                    <a:pos x="50" y="46"/>
                  </a:cxn>
                  <a:cxn ang="0">
                    <a:pos x="57" y="42"/>
                  </a:cxn>
                  <a:cxn ang="0">
                    <a:pos x="63" y="40"/>
                  </a:cxn>
                  <a:cxn ang="0">
                    <a:pos x="69" y="38"/>
                  </a:cxn>
                  <a:cxn ang="0">
                    <a:pos x="74" y="38"/>
                  </a:cxn>
                  <a:cxn ang="0">
                    <a:pos x="76" y="38"/>
                  </a:cxn>
                  <a:cxn ang="0">
                    <a:pos x="79" y="41"/>
                  </a:cxn>
                  <a:cxn ang="0">
                    <a:pos x="82" y="43"/>
                  </a:cxn>
                  <a:cxn ang="0">
                    <a:pos x="85" y="47"/>
                  </a:cxn>
                  <a:cxn ang="0">
                    <a:pos x="80" y="50"/>
                  </a:cxn>
                  <a:cxn ang="0">
                    <a:pos x="76" y="53"/>
                  </a:cxn>
                  <a:cxn ang="0">
                    <a:pos x="71" y="55"/>
                  </a:cxn>
                  <a:cxn ang="0">
                    <a:pos x="66" y="56"/>
                  </a:cxn>
                  <a:cxn ang="0">
                    <a:pos x="60" y="56"/>
                  </a:cxn>
                  <a:cxn ang="0">
                    <a:pos x="57" y="57"/>
                  </a:cxn>
                  <a:cxn ang="0">
                    <a:pos x="52" y="57"/>
                  </a:cxn>
                  <a:cxn ang="0">
                    <a:pos x="47" y="57"/>
                  </a:cxn>
                  <a:cxn ang="0">
                    <a:pos x="41" y="56"/>
                  </a:cxn>
                  <a:cxn ang="0">
                    <a:pos x="36" y="55"/>
                  </a:cxn>
                  <a:cxn ang="0">
                    <a:pos x="32" y="53"/>
                  </a:cxn>
                  <a:cxn ang="0">
                    <a:pos x="27" y="51"/>
                  </a:cxn>
                  <a:cxn ang="0">
                    <a:pos x="22" y="48"/>
                  </a:cxn>
                  <a:cxn ang="0">
                    <a:pos x="19" y="47"/>
                  </a:cxn>
                  <a:cxn ang="0">
                    <a:pos x="15" y="44"/>
                  </a:cxn>
                  <a:cxn ang="0">
                    <a:pos x="11" y="41"/>
                  </a:cxn>
                  <a:cxn ang="0">
                    <a:pos x="5" y="35"/>
                  </a:cxn>
                  <a:cxn ang="0">
                    <a:pos x="2" y="29"/>
                  </a:cxn>
                  <a:cxn ang="0">
                    <a:pos x="0" y="22"/>
                  </a:cxn>
                  <a:cxn ang="0">
                    <a:pos x="2" y="16"/>
                  </a:cxn>
                  <a:cxn ang="0">
                    <a:pos x="3" y="12"/>
                  </a:cxn>
                  <a:cxn ang="0">
                    <a:pos x="5" y="10"/>
                  </a:cxn>
                  <a:cxn ang="0">
                    <a:pos x="8" y="8"/>
                  </a:cxn>
                  <a:cxn ang="0">
                    <a:pos x="11" y="5"/>
                  </a:cxn>
                  <a:cxn ang="0">
                    <a:pos x="16" y="4"/>
                  </a:cxn>
                  <a:cxn ang="0">
                    <a:pos x="22" y="2"/>
                  </a:cxn>
                  <a:cxn ang="0">
                    <a:pos x="25" y="2"/>
                  </a:cxn>
                  <a:cxn ang="0">
                    <a:pos x="28" y="0"/>
                  </a:cxn>
                  <a:cxn ang="0">
                    <a:pos x="33" y="0"/>
                  </a:cxn>
                  <a:cxn ang="0">
                    <a:pos x="37" y="0"/>
                  </a:cxn>
                  <a:cxn ang="0">
                    <a:pos x="37" y="0"/>
                  </a:cxn>
                </a:cxnLst>
                <a:rect l="0" t="0" r="r" b="b"/>
                <a:pathLst>
                  <a:path w="85" h="57">
                    <a:moveTo>
                      <a:pt x="37" y="0"/>
                    </a:moveTo>
                    <a:lnTo>
                      <a:pt x="41" y="0"/>
                    </a:lnTo>
                    <a:lnTo>
                      <a:pt x="43" y="2"/>
                    </a:lnTo>
                    <a:lnTo>
                      <a:pt x="44" y="4"/>
                    </a:lnTo>
                    <a:lnTo>
                      <a:pt x="44" y="6"/>
                    </a:lnTo>
                    <a:lnTo>
                      <a:pt x="43" y="9"/>
                    </a:lnTo>
                    <a:lnTo>
                      <a:pt x="42" y="12"/>
                    </a:lnTo>
                    <a:lnTo>
                      <a:pt x="39" y="16"/>
                    </a:lnTo>
                    <a:lnTo>
                      <a:pt x="38" y="19"/>
                    </a:lnTo>
                    <a:lnTo>
                      <a:pt x="36" y="23"/>
                    </a:lnTo>
                    <a:lnTo>
                      <a:pt x="35" y="28"/>
                    </a:lnTo>
                    <a:lnTo>
                      <a:pt x="32" y="31"/>
                    </a:lnTo>
                    <a:lnTo>
                      <a:pt x="32" y="35"/>
                    </a:lnTo>
                    <a:lnTo>
                      <a:pt x="32" y="38"/>
                    </a:lnTo>
                    <a:lnTo>
                      <a:pt x="33" y="42"/>
                    </a:lnTo>
                    <a:lnTo>
                      <a:pt x="36" y="46"/>
                    </a:lnTo>
                    <a:lnTo>
                      <a:pt x="41" y="50"/>
                    </a:lnTo>
                    <a:lnTo>
                      <a:pt x="46" y="48"/>
                    </a:lnTo>
                    <a:lnTo>
                      <a:pt x="50" y="46"/>
                    </a:lnTo>
                    <a:lnTo>
                      <a:pt x="57" y="42"/>
                    </a:lnTo>
                    <a:lnTo>
                      <a:pt x="63" y="40"/>
                    </a:lnTo>
                    <a:lnTo>
                      <a:pt x="69" y="38"/>
                    </a:lnTo>
                    <a:lnTo>
                      <a:pt x="74" y="38"/>
                    </a:lnTo>
                    <a:lnTo>
                      <a:pt x="76" y="38"/>
                    </a:lnTo>
                    <a:lnTo>
                      <a:pt x="79" y="41"/>
                    </a:lnTo>
                    <a:lnTo>
                      <a:pt x="82" y="43"/>
                    </a:lnTo>
                    <a:lnTo>
                      <a:pt x="85" y="47"/>
                    </a:lnTo>
                    <a:lnTo>
                      <a:pt x="80" y="50"/>
                    </a:lnTo>
                    <a:lnTo>
                      <a:pt x="76" y="53"/>
                    </a:lnTo>
                    <a:lnTo>
                      <a:pt x="71" y="55"/>
                    </a:lnTo>
                    <a:lnTo>
                      <a:pt x="66" y="56"/>
                    </a:lnTo>
                    <a:lnTo>
                      <a:pt x="60" y="56"/>
                    </a:lnTo>
                    <a:lnTo>
                      <a:pt x="57" y="57"/>
                    </a:lnTo>
                    <a:lnTo>
                      <a:pt x="52" y="57"/>
                    </a:lnTo>
                    <a:lnTo>
                      <a:pt x="47" y="57"/>
                    </a:lnTo>
                    <a:lnTo>
                      <a:pt x="41" y="56"/>
                    </a:lnTo>
                    <a:lnTo>
                      <a:pt x="36" y="55"/>
                    </a:lnTo>
                    <a:lnTo>
                      <a:pt x="32" y="53"/>
                    </a:lnTo>
                    <a:lnTo>
                      <a:pt x="27" y="51"/>
                    </a:lnTo>
                    <a:lnTo>
                      <a:pt x="22" y="48"/>
                    </a:lnTo>
                    <a:lnTo>
                      <a:pt x="19" y="47"/>
                    </a:lnTo>
                    <a:lnTo>
                      <a:pt x="15" y="44"/>
                    </a:lnTo>
                    <a:lnTo>
                      <a:pt x="11" y="41"/>
                    </a:lnTo>
                    <a:lnTo>
                      <a:pt x="5" y="35"/>
                    </a:lnTo>
                    <a:lnTo>
                      <a:pt x="2" y="29"/>
                    </a:lnTo>
                    <a:lnTo>
                      <a:pt x="0" y="22"/>
                    </a:lnTo>
                    <a:lnTo>
                      <a:pt x="2" y="16"/>
                    </a:lnTo>
                    <a:lnTo>
                      <a:pt x="3" y="12"/>
                    </a:lnTo>
                    <a:lnTo>
                      <a:pt x="5" y="10"/>
                    </a:lnTo>
                    <a:lnTo>
                      <a:pt x="8" y="8"/>
                    </a:lnTo>
                    <a:lnTo>
                      <a:pt x="11" y="5"/>
                    </a:lnTo>
                    <a:lnTo>
                      <a:pt x="16" y="4"/>
                    </a:lnTo>
                    <a:lnTo>
                      <a:pt x="22" y="2"/>
                    </a:lnTo>
                    <a:lnTo>
                      <a:pt x="25" y="2"/>
                    </a:lnTo>
                    <a:lnTo>
                      <a:pt x="28" y="0"/>
                    </a:lnTo>
                    <a:lnTo>
                      <a:pt x="33" y="0"/>
                    </a:lnTo>
                    <a:lnTo>
                      <a:pt x="37" y="0"/>
                    </a:lnTo>
                    <a:lnTo>
                      <a:pt x="37"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3"/>
              <p:cNvSpPr>
                <a:spLocks/>
              </p:cNvSpPr>
              <p:nvPr/>
            </p:nvSpPr>
            <p:spPr bwMode="auto">
              <a:xfrm>
                <a:off x="5821363" y="5483225"/>
                <a:ext cx="42863" cy="207963"/>
              </a:xfrm>
              <a:custGeom>
                <a:avLst/>
                <a:gdLst/>
                <a:ahLst/>
                <a:cxnLst>
                  <a:cxn ang="0">
                    <a:pos x="5" y="16"/>
                  </a:cxn>
                  <a:cxn ang="0">
                    <a:pos x="12" y="38"/>
                  </a:cxn>
                  <a:cxn ang="0">
                    <a:pos x="17" y="62"/>
                  </a:cxn>
                  <a:cxn ang="0">
                    <a:pos x="22" y="86"/>
                  </a:cxn>
                  <a:cxn ang="0">
                    <a:pos x="25" y="110"/>
                  </a:cxn>
                  <a:cxn ang="0">
                    <a:pos x="29" y="135"/>
                  </a:cxn>
                  <a:cxn ang="0">
                    <a:pos x="33" y="159"/>
                  </a:cxn>
                  <a:cxn ang="0">
                    <a:pos x="38" y="186"/>
                  </a:cxn>
                  <a:cxn ang="0">
                    <a:pos x="40" y="211"/>
                  </a:cxn>
                  <a:cxn ang="0">
                    <a:pos x="45" y="235"/>
                  </a:cxn>
                  <a:cxn ang="0">
                    <a:pos x="50" y="259"/>
                  </a:cxn>
                  <a:cxn ang="0">
                    <a:pos x="56" y="285"/>
                  </a:cxn>
                  <a:cxn ang="0">
                    <a:pos x="63" y="309"/>
                  </a:cxn>
                  <a:cxn ang="0">
                    <a:pos x="72" y="333"/>
                  </a:cxn>
                  <a:cxn ang="0">
                    <a:pos x="82" y="355"/>
                  </a:cxn>
                  <a:cxn ang="0">
                    <a:pos x="94" y="378"/>
                  </a:cxn>
                  <a:cxn ang="0">
                    <a:pos x="101" y="402"/>
                  </a:cxn>
                  <a:cxn ang="0">
                    <a:pos x="105" y="428"/>
                  </a:cxn>
                  <a:cxn ang="0">
                    <a:pos x="106" y="454"/>
                  </a:cxn>
                  <a:cxn ang="0">
                    <a:pos x="106" y="478"/>
                  </a:cxn>
                  <a:cxn ang="0">
                    <a:pos x="104" y="488"/>
                  </a:cxn>
                  <a:cxn ang="0">
                    <a:pos x="97" y="473"/>
                  </a:cxn>
                  <a:cxn ang="0">
                    <a:pos x="89" y="462"/>
                  </a:cxn>
                  <a:cxn ang="0">
                    <a:pos x="83" y="479"/>
                  </a:cxn>
                  <a:cxn ang="0">
                    <a:pos x="84" y="497"/>
                  </a:cxn>
                  <a:cxn ang="0">
                    <a:pos x="95" y="516"/>
                  </a:cxn>
                  <a:cxn ang="0">
                    <a:pos x="104" y="522"/>
                  </a:cxn>
                  <a:cxn ang="0">
                    <a:pos x="88" y="511"/>
                  </a:cxn>
                  <a:cxn ang="0">
                    <a:pos x="71" y="492"/>
                  </a:cxn>
                  <a:cxn ang="0">
                    <a:pos x="62" y="469"/>
                  </a:cxn>
                  <a:cxn ang="0">
                    <a:pos x="60" y="443"/>
                  </a:cxn>
                  <a:cxn ang="0">
                    <a:pos x="60" y="425"/>
                  </a:cxn>
                  <a:cxn ang="0">
                    <a:pos x="61" y="402"/>
                  </a:cxn>
                  <a:cxn ang="0">
                    <a:pos x="62" y="374"/>
                  </a:cxn>
                  <a:cxn ang="0">
                    <a:pos x="61" y="348"/>
                  </a:cxn>
                  <a:cxn ang="0">
                    <a:pos x="52" y="324"/>
                  </a:cxn>
                  <a:cxn ang="0">
                    <a:pos x="38" y="300"/>
                  </a:cxn>
                  <a:cxn ang="0">
                    <a:pos x="28" y="275"/>
                  </a:cxn>
                  <a:cxn ang="0">
                    <a:pos x="24" y="258"/>
                  </a:cxn>
                  <a:cxn ang="0">
                    <a:pos x="22" y="241"/>
                  </a:cxn>
                  <a:cxn ang="0">
                    <a:pos x="20" y="224"/>
                  </a:cxn>
                  <a:cxn ang="0">
                    <a:pos x="18" y="206"/>
                  </a:cxn>
                  <a:cxn ang="0">
                    <a:pos x="17" y="188"/>
                  </a:cxn>
                  <a:cxn ang="0">
                    <a:pos x="16" y="169"/>
                  </a:cxn>
                  <a:cxn ang="0">
                    <a:pos x="14" y="150"/>
                  </a:cxn>
                  <a:cxn ang="0">
                    <a:pos x="13" y="132"/>
                  </a:cxn>
                  <a:cxn ang="0">
                    <a:pos x="11" y="114"/>
                  </a:cxn>
                  <a:cxn ang="0">
                    <a:pos x="9" y="97"/>
                  </a:cxn>
                  <a:cxn ang="0">
                    <a:pos x="6" y="81"/>
                  </a:cxn>
                  <a:cxn ang="0">
                    <a:pos x="5" y="65"/>
                  </a:cxn>
                  <a:cxn ang="0">
                    <a:pos x="5" y="46"/>
                  </a:cxn>
                  <a:cxn ang="0">
                    <a:pos x="2" y="28"/>
                  </a:cxn>
                  <a:cxn ang="0">
                    <a:pos x="0" y="11"/>
                  </a:cxn>
                  <a:cxn ang="0">
                    <a:pos x="0" y="0"/>
                  </a:cxn>
                </a:cxnLst>
                <a:rect l="0" t="0" r="r" b="b"/>
                <a:pathLst>
                  <a:path w="107" h="523">
                    <a:moveTo>
                      <a:pt x="0" y="0"/>
                    </a:moveTo>
                    <a:lnTo>
                      <a:pt x="2" y="5"/>
                    </a:lnTo>
                    <a:lnTo>
                      <a:pt x="3" y="11"/>
                    </a:lnTo>
                    <a:lnTo>
                      <a:pt x="5" y="16"/>
                    </a:lnTo>
                    <a:lnTo>
                      <a:pt x="7" y="22"/>
                    </a:lnTo>
                    <a:lnTo>
                      <a:pt x="8" y="28"/>
                    </a:lnTo>
                    <a:lnTo>
                      <a:pt x="11" y="32"/>
                    </a:lnTo>
                    <a:lnTo>
                      <a:pt x="12" y="38"/>
                    </a:lnTo>
                    <a:lnTo>
                      <a:pt x="14" y="44"/>
                    </a:lnTo>
                    <a:lnTo>
                      <a:pt x="14" y="50"/>
                    </a:lnTo>
                    <a:lnTo>
                      <a:pt x="16" y="56"/>
                    </a:lnTo>
                    <a:lnTo>
                      <a:pt x="17" y="62"/>
                    </a:lnTo>
                    <a:lnTo>
                      <a:pt x="18" y="68"/>
                    </a:lnTo>
                    <a:lnTo>
                      <a:pt x="19" y="74"/>
                    </a:lnTo>
                    <a:lnTo>
                      <a:pt x="20" y="80"/>
                    </a:lnTo>
                    <a:lnTo>
                      <a:pt x="22" y="86"/>
                    </a:lnTo>
                    <a:lnTo>
                      <a:pt x="23" y="92"/>
                    </a:lnTo>
                    <a:lnTo>
                      <a:pt x="24" y="98"/>
                    </a:lnTo>
                    <a:lnTo>
                      <a:pt x="24" y="104"/>
                    </a:lnTo>
                    <a:lnTo>
                      <a:pt x="25" y="110"/>
                    </a:lnTo>
                    <a:lnTo>
                      <a:pt x="27" y="116"/>
                    </a:lnTo>
                    <a:lnTo>
                      <a:pt x="28" y="122"/>
                    </a:lnTo>
                    <a:lnTo>
                      <a:pt x="29" y="129"/>
                    </a:lnTo>
                    <a:lnTo>
                      <a:pt x="29" y="135"/>
                    </a:lnTo>
                    <a:lnTo>
                      <a:pt x="31" y="142"/>
                    </a:lnTo>
                    <a:lnTo>
                      <a:pt x="31" y="148"/>
                    </a:lnTo>
                    <a:lnTo>
                      <a:pt x="33" y="154"/>
                    </a:lnTo>
                    <a:lnTo>
                      <a:pt x="33" y="159"/>
                    </a:lnTo>
                    <a:lnTo>
                      <a:pt x="34" y="167"/>
                    </a:lnTo>
                    <a:lnTo>
                      <a:pt x="35" y="173"/>
                    </a:lnTo>
                    <a:lnTo>
                      <a:pt x="36" y="178"/>
                    </a:lnTo>
                    <a:lnTo>
                      <a:pt x="38" y="186"/>
                    </a:lnTo>
                    <a:lnTo>
                      <a:pt x="39" y="192"/>
                    </a:lnTo>
                    <a:lnTo>
                      <a:pt x="39" y="199"/>
                    </a:lnTo>
                    <a:lnTo>
                      <a:pt x="40" y="205"/>
                    </a:lnTo>
                    <a:lnTo>
                      <a:pt x="40" y="211"/>
                    </a:lnTo>
                    <a:lnTo>
                      <a:pt x="41" y="216"/>
                    </a:lnTo>
                    <a:lnTo>
                      <a:pt x="42" y="222"/>
                    </a:lnTo>
                    <a:lnTo>
                      <a:pt x="44" y="230"/>
                    </a:lnTo>
                    <a:lnTo>
                      <a:pt x="45" y="235"/>
                    </a:lnTo>
                    <a:lnTo>
                      <a:pt x="46" y="241"/>
                    </a:lnTo>
                    <a:lnTo>
                      <a:pt x="47" y="247"/>
                    </a:lnTo>
                    <a:lnTo>
                      <a:pt x="49" y="253"/>
                    </a:lnTo>
                    <a:lnTo>
                      <a:pt x="50" y="259"/>
                    </a:lnTo>
                    <a:lnTo>
                      <a:pt x="51" y="266"/>
                    </a:lnTo>
                    <a:lnTo>
                      <a:pt x="52" y="272"/>
                    </a:lnTo>
                    <a:lnTo>
                      <a:pt x="53" y="279"/>
                    </a:lnTo>
                    <a:lnTo>
                      <a:pt x="56" y="285"/>
                    </a:lnTo>
                    <a:lnTo>
                      <a:pt x="58" y="291"/>
                    </a:lnTo>
                    <a:lnTo>
                      <a:pt x="60" y="297"/>
                    </a:lnTo>
                    <a:lnTo>
                      <a:pt x="62" y="303"/>
                    </a:lnTo>
                    <a:lnTo>
                      <a:pt x="63" y="309"/>
                    </a:lnTo>
                    <a:lnTo>
                      <a:pt x="66" y="315"/>
                    </a:lnTo>
                    <a:lnTo>
                      <a:pt x="68" y="321"/>
                    </a:lnTo>
                    <a:lnTo>
                      <a:pt x="69" y="327"/>
                    </a:lnTo>
                    <a:lnTo>
                      <a:pt x="72" y="333"/>
                    </a:lnTo>
                    <a:lnTo>
                      <a:pt x="74" y="339"/>
                    </a:lnTo>
                    <a:lnTo>
                      <a:pt x="77" y="343"/>
                    </a:lnTo>
                    <a:lnTo>
                      <a:pt x="79" y="349"/>
                    </a:lnTo>
                    <a:lnTo>
                      <a:pt x="82" y="355"/>
                    </a:lnTo>
                    <a:lnTo>
                      <a:pt x="85" y="361"/>
                    </a:lnTo>
                    <a:lnTo>
                      <a:pt x="88" y="367"/>
                    </a:lnTo>
                    <a:lnTo>
                      <a:pt x="91" y="373"/>
                    </a:lnTo>
                    <a:lnTo>
                      <a:pt x="94" y="378"/>
                    </a:lnTo>
                    <a:lnTo>
                      <a:pt x="97" y="384"/>
                    </a:lnTo>
                    <a:lnTo>
                      <a:pt x="99" y="390"/>
                    </a:lnTo>
                    <a:lnTo>
                      <a:pt x="100" y="396"/>
                    </a:lnTo>
                    <a:lnTo>
                      <a:pt x="101" y="402"/>
                    </a:lnTo>
                    <a:lnTo>
                      <a:pt x="102" y="408"/>
                    </a:lnTo>
                    <a:lnTo>
                      <a:pt x="104" y="413"/>
                    </a:lnTo>
                    <a:lnTo>
                      <a:pt x="104" y="421"/>
                    </a:lnTo>
                    <a:lnTo>
                      <a:pt x="105" y="428"/>
                    </a:lnTo>
                    <a:lnTo>
                      <a:pt x="106" y="435"/>
                    </a:lnTo>
                    <a:lnTo>
                      <a:pt x="106" y="441"/>
                    </a:lnTo>
                    <a:lnTo>
                      <a:pt x="106" y="447"/>
                    </a:lnTo>
                    <a:lnTo>
                      <a:pt x="106" y="454"/>
                    </a:lnTo>
                    <a:lnTo>
                      <a:pt x="106" y="460"/>
                    </a:lnTo>
                    <a:lnTo>
                      <a:pt x="106" y="467"/>
                    </a:lnTo>
                    <a:lnTo>
                      <a:pt x="106" y="474"/>
                    </a:lnTo>
                    <a:lnTo>
                      <a:pt x="106" y="478"/>
                    </a:lnTo>
                    <a:lnTo>
                      <a:pt x="106" y="481"/>
                    </a:lnTo>
                    <a:lnTo>
                      <a:pt x="106" y="485"/>
                    </a:lnTo>
                    <a:lnTo>
                      <a:pt x="106" y="488"/>
                    </a:lnTo>
                    <a:lnTo>
                      <a:pt x="104" y="488"/>
                    </a:lnTo>
                    <a:lnTo>
                      <a:pt x="101" y="488"/>
                    </a:lnTo>
                    <a:lnTo>
                      <a:pt x="100" y="482"/>
                    </a:lnTo>
                    <a:lnTo>
                      <a:pt x="99" y="476"/>
                    </a:lnTo>
                    <a:lnTo>
                      <a:pt x="97" y="473"/>
                    </a:lnTo>
                    <a:lnTo>
                      <a:pt x="97" y="469"/>
                    </a:lnTo>
                    <a:lnTo>
                      <a:pt x="94" y="465"/>
                    </a:lnTo>
                    <a:lnTo>
                      <a:pt x="93" y="462"/>
                    </a:lnTo>
                    <a:lnTo>
                      <a:pt x="89" y="462"/>
                    </a:lnTo>
                    <a:lnTo>
                      <a:pt x="88" y="465"/>
                    </a:lnTo>
                    <a:lnTo>
                      <a:pt x="85" y="468"/>
                    </a:lnTo>
                    <a:lnTo>
                      <a:pt x="85" y="474"/>
                    </a:lnTo>
                    <a:lnTo>
                      <a:pt x="83" y="479"/>
                    </a:lnTo>
                    <a:lnTo>
                      <a:pt x="83" y="486"/>
                    </a:lnTo>
                    <a:lnTo>
                      <a:pt x="83" y="489"/>
                    </a:lnTo>
                    <a:lnTo>
                      <a:pt x="83" y="493"/>
                    </a:lnTo>
                    <a:lnTo>
                      <a:pt x="84" y="497"/>
                    </a:lnTo>
                    <a:lnTo>
                      <a:pt x="86" y="500"/>
                    </a:lnTo>
                    <a:lnTo>
                      <a:pt x="89" y="506"/>
                    </a:lnTo>
                    <a:lnTo>
                      <a:pt x="94" y="513"/>
                    </a:lnTo>
                    <a:lnTo>
                      <a:pt x="95" y="516"/>
                    </a:lnTo>
                    <a:lnTo>
                      <a:pt x="100" y="519"/>
                    </a:lnTo>
                    <a:lnTo>
                      <a:pt x="104" y="520"/>
                    </a:lnTo>
                    <a:lnTo>
                      <a:pt x="107" y="523"/>
                    </a:lnTo>
                    <a:lnTo>
                      <a:pt x="104" y="522"/>
                    </a:lnTo>
                    <a:lnTo>
                      <a:pt x="100" y="519"/>
                    </a:lnTo>
                    <a:lnTo>
                      <a:pt x="96" y="517"/>
                    </a:lnTo>
                    <a:lnTo>
                      <a:pt x="94" y="516"/>
                    </a:lnTo>
                    <a:lnTo>
                      <a:pt x="88" y="511"/>
                    </a:lnTo>
                    <a:lnTo>
                      <a:pt x="83" y="507"/>
                    </a:lnTo>
                    <a:lnTo>
                      <a:pt x="78" y="503"/>
                    </a:lnTo>
                    <a:lnTo>
                      <a:pt x="74" y="498"/>
                    </a:lnTo>
                    <a:lnTo>
                      <a:pt x="71" y="492"/>
                    </a:lnTo>
                    <a:lnTo>
                      <a:pt x="68" y="487"/>
                    </a:lnTo>
                    <a:lnTo>
                      <a:pt x="66" y="481"/>
                    </a:lnTo>
                    <a:lnTo>
                      <a:pt x="63" y="475"/>
                    </a:lnTo>
                    <a:lnTo>
                      <a:pt x="62" y="469"/>
                    </a:lnTo>
                    <a:lnTo>
                      <a:pt x="62" y="463"/>
                    </a:lnTo>
                    <a:lnTo>
                      <a:pt x="60" y="456"/>
                    </a:lnTo>
                    <a:lnTo>
                      <a:pt x="60" y="449"/>
                    </a:lnTo>
                    <a:lnTo>
                      <a:pt x="60" y="443"/>
                    </a:lnTo>
                    <a:lnTo>
                      <a:pt x="60" y="437"/>
                    </a:lnTo>
                    <a:lnTo>
                      <a:pt x="60" y="434"/>
                    </a:lnTo>
                    <a:lnTo>
                      <a:pt x="60" y="430"/>
                    </a:lnTo>
                    <a:lnTo>
                      <a:pt x="60" y="425"/>
                    </a:lnTo>
                    <a:lnTo>
                      <a:pt x="60" y="423"/>
                    </a:lnTo>
                    <a:lnTo>
                      <a:pt x="60" y="416"/>
                    </a:lnTo>
                    <a:lnTo>
                      <a:pt x="61" y="409"/>
                    </a:lnTo>
                    <a:lnTo>
                      <a:pt x="61" y="402"/>
                    </a:lnTo>
                    <a:lnTo>
                      <a:pt x="62" y="395"/>
                    </a:lnTo>
                    <a:lnTo>
                      <a:pt x="62" y="387"/>
                    </a:lnTo>
                    <a:lnTo>
                      <a:pt x="63" y="381"/>
                    </a:lnTo>
                    <a:lnTo>
                      <a:pt x="62" y="374"/>
                    </a:lnTo>
                    <a:lnTo>
                      <a:pt x="62" y="367"/>
                    </a:lnTo>
                    <a:lnTo>
                      <a:pt x="62" y="360"/>
                    </a:lnTo>
                    <a:lnTo>
                      <a:pt x="62" y="354"/>
                    </a:lnTo>
                    <a:lnTo>
                      <a:pt x="61" y="348"/>
                    </a:lnTo>
                    <a:lnTo>
                      <a:pt x="60" y="341"/>
                    </a:lnTo>
                    <a:lnTo>
                      <a:pt x="58" y="335"/>
                    </a:lnTo>
                    <a:lnTo>
                      <a:pt x="57" y="330"/>
                    </a:lnTo>
                    <a:lnTo>
                      <a:pt x="52" y="324"/>
                    </a:lnTo>
                    <a:lnTo>
                      <a:pt x="47" y="320"/>
                    </a:lnTo>
                    <a:lnTo>
                      <a:pt x="44" y="314"/>
                    </a:lnTo>
                    <a:lnTo>
                      <a:pt x="41" y="308"/>
                    </a:lnTo>
                    <a:lnTo>
                      <a:pt x="38" y="300"/>
                    </a:lnTo>
                    <a:lnTo>
                      <a:pt x="34" y="294"/>
                    </a:lnTo>
                    <a:lnTo>
                      <a:pt x="33" y="286"/>
                    </a:lnTo>
                    <a:lnTo>
                      <a:pt x="30" y="279"/>
                    </a:lnTo>
                    <a:lnTo>
                      <a:pt x="28" y="275"/>
                    </a:lnTo>
                    <a:lnTo>
                      <a:pt x="28" y="271"/>
                    </a:lnTo>
                    <a:lnTo>
                      <a:pt x="27" y="267"/>
                    </a:lnTo>
                    <a:lnTo>
                      <a:pt x="25" y="263"/>
                    </a:lnTo>
                    <a:lnTo>
                      <a:pt x="24" y="258"/>
                    </a:lnTo>
                    <a:lnTo>
                      <a:pt x="24" y="254"/>
                    </a:lnTo>
                    <a:lnTo>
                      <a:pt x="23" y="251"/>
                    </a:lnTo>
                    <a:lnTo>
                      <a:pt x="23" y="246"/>
                    </a:lnTo>
                    <a:lnTo>
                      <a:pt x="22" y="241"/>
                    </a:lnTo>
                    <a:lnTo>
                      <a:pt x="22" y="237"/>
                    </a:lnTo>
                    <a:lnTo>
                      <a:pt x="20" y="232"/>
                    </a:lnTo>
                    <a:lnTo>
                      <a:pt x="20" y="228"/>
                    </a:lnTo>
                    <a:lnTo>
                      <a:pt x="20" y="224"/>
                    </a:lnTo>
                    <a:lnTo>
                      <a:pt x="19" y="220"/>
                    </a:lnTo>
                    <a:lnTo>
                      <a:pt x="19" y="215"/>
                    </a:lnTo>
                    <a:lnTo>
                      <a:pt x="19" y="212"/>
                    </a:lnTo>
                    <a:lnTo>
                      <a:pt x="18" y="206"/>
                    </a:lnTo>
                    <a:lnTo>
                      <a:pt x="18" y="201"/>
                    </a:lnTo>
                    <a:lnTo>
                      <a:pt x="17" y="196"/>
                    </a:lnTo>
                    <a:lnTo>
                      <a:pt x="17" y="192"/>
                    </a:lnTo>
                    <a:lnTo>
                      <a:pt x="17" y="188"/>
                    </a:lnTo>
                    <a:lnTo>
                      <a:pt x="16" y="183"/>
                    </a:lnTo>
                    <a:lnTo>
                      <a:pt x="16" y="178"/>
                    </a:lnTo>
                    <a:lnTo>
                      <a:pt x="16" y="174"/>
                    </a:lnTo>
                    <a:lnTo>
                      <a:pt x="16" y="169"/>
                    </a:lnTo>
                    <a:lnTo>
                      <a:pt x="16" y="164"/>
                    </a:lnTo>
                    <a:lnTo>
                      <a:pt x="14" y="159"/>
                    </a:lnTo>
                    <a:lnTo>
                      <a:pt x="14" y="155"/>
                    </a:lnTo>
                    <a:lnTo>
                      <a:pt x="14" y="150"/>
                    </a:lnTo>
                    <a:lnTo>
                      <a:pt x="14" y="145"/>
                    </a:lnTo>
                    <a:lnTo>
                      <a:pt x="14" y="142"/>
                    </a:lnTo>
                    <a:lnTo>
                      <a:pt x="14" y="137"/>
                    </a:lnTo>
                    <a:lnTo>
                      <a:pt x="13" y="132"/>
                    </a:lnTo>
                    <a:lnTo>
                      <a:pt x="12" y="127"/>
                    </a:lnTo>
                    <a:lnTo>
                      <a:pt x="12" y="123"/>
                    </a:lnTo>
                    <a:lnTo>
                      <a:pt x="12" y="119"/>
                    </a:lnTo>
                    <a:lnTo>
                      <a:pt x="11" y="114"/>
                    </a:lnTo>
                    <a:lnTo>
                      <a:pt x="11" y="110"/>
                    </a:lnTo>
                    <a:lnTo>
                      <a:pt x="11" y="105"/>
                    </a:lnTo>
                    <a:lnTo>
                      <a:pt x="11" y="101"/>
                    </a:lnTo>
                    <a:lnTo>
                      <a:pt x="9" y="97"/>
                    </a:lnTo>
                    <a:lnTo>
                      <a:pt x="9" y="93"/>
                    </a:lnTo>
                    <a:lnTo>
                      <a:pt x="8" y="88"/>
                    </a:lnTo>
                    <a:lnTo>
                      <a:pt x="8" y="85"/>
                    </a:lnTo>
                    <a:lnTo>
                      <a:pt x="6" y="81"/>
                    </a:lnTo>
                    <a:lnTo>
                      <a:pt x="6" y="76"/>
                    </a:lnTo>
                    <a:lnTo>
                      <a:pt x="5" y="73"/>
                    </a:lnTo>
                    <a:lnTo>
                      <a:pt x="5" y="69"/>
                    </a:lnTo>
                    <a:lnTo>
                      <a:pt x="5" y="65"/>
                    </a:lnTo>
                    <a:lnTo>
                      <a:pt x="5" y="60"/>
                    </a:lnTo>
                    <a:lnTo>
                      <a:pt x="5" y="55"/>
                    </a:lnTo>
                    <a:lnTo>
                      <a:pt x="5" y="50"/>
                    </a:lnTo>
                    <a:lnTo>
                      <a:pt x="5" y="46"/>
                    </a:lnTo>
                    <a:lnTo>
                      <a:pt x="5" y="41"/>
                    </a:lnTo>
                    <a:lnTo>
                      <a:pt x="3" y="36"/>
                    </a:lnTo>
                    <a:lnTo>
                      <a:pt x="3" y="32"/>
                    </a:lnTo>
                    <a:lnTo>
                      <a:pt x="2" y="28"/>
                    </a:lnTo>
                    <a:lnTo>
                      <a:pt x="2" y="23"/>
                    </a:lnTo>
                    <a:lnTo>
                      <a:pt x="1" y="19"/>
                    </a:lnTo>
                    <a:lnTo>
                      <a:pt x="1" y="16"/>
                    </a:lnTo>
                    <a:lnTo>
                      <a:pt x="0" y="11"/>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4"/>
              <p:cNvSpPr>
                <a:spLocks/>
              </p:cNvSpPr>
              <p:nvPr/>
            </p:nvSpPr>
            <p:spPr bwMode="auto">
              <a:xfrm>
                <a:off x="5788025" y="5492750"/>
                <a:ext cx="19050" cy="74613"/>
              </a:xfrm>
              <a:custGeom>
                <a:avLst/>
                <a:gdLst/>
                <a:ahLst/>
                <a:cxnLst>
                  <a:cxn ang="0">
                    <a:pos x="45" y="6"/>
                  </a:cxn>
                  <a:cxn ang="0">
                    <a:pos x="46" y="18"/>
                  </a:cxn>
                  <a:cxn ang="0">
                    <a:pos x="47" y="30"/>
                  </a:cxn>
                  <a:cxn ang="0">
                    <a:pos x="46" y="42"/>
                  </a:cxn>
                  <a:cxn ang="0">
                    <a:pos x="45" y="55"/>
                  </a:cxn>
                  <a:cxn ang="0">
                    <a:pos x="42" y="67"/>
                  </a:cxn>
                  <a:cxn ang="0">
                    <a:pos x="39" y="79"/>
                  </a:cxn>
                  <a:cxn ang="0">
                    <a:pos x="35" y="90"/>
                  </a:cxn>
                  <a:cxn ang="0">
                    <a:pos x="31" y="102"/>
                  </a:cxn>
                  <a:cxn ang="0">
                    <a:pos x="26" y="113"/>
                  </a:cxn>
                  <a:cxn ang="0">
                    <a:pos x="22" y="125"/>
                  </a:cxn>
                  <a:cxn ang="0">
                    <a:pos x="18" y="137"/>
                  </a:cxn>
                  <a:cxn ang="0">
                    <a:pos x="13" y="149"/>
                  </a:cxn>
                  <a:cxn ang="0">
                    <a:pos x="9" y="159"/>
                  </a:cxn>
                  <a:cxn ang="0">
                    <a:pos x="4" y="171"/>
                  </a:cxn>
                  <a:cxn ang="0">
                    <a:pos x="2" y="183"/>
                  </a:cxn>
                  <a:cxn ang="0">
                    <a:pos x="0" y="183"/>
                  </a:cxn>
                  <a:cxn ang="0">
                    <a:pos x="0" y="172"/>
                  </a:cxn>
                  <a:cxn ang="0">
                    <a:pos x="0" y="162"/>
                  </a:cxn>
                  <a:cxn ang="0">
                    <a:pos x="2" y="150"/>
                  </a:cxn>
                  <a:cxn ang="0">
                    <a:pos x="4" y="139"/>
                  </a:cxn>
                  <a:cxn ang="0">
                    <a:pos x="8" y="127"/>
                  </a:cxn>
                  <a:cxn ang="0">
                    <a:pos x="12" y="115"/>
                  </a:cxn>
                  <a:cxn ang="0">
                    <a:pos x="15" y="103"/>
                  </a:cxn>
                  <a:cxn ang="0">
                    <a:pos x="20" y="90"/>
                  </a:cxn>
                  <a:cxn ang="0">
                    <a:pos x="24" y="79"/>
                  </a:cxn>
                  <a:cxn ang="0">
                    <a:pos x="28" y="67"/>
                  </a:cxn>
                  <a:cxn ang="0">
                    <a:pos x="33" y="55"/>
                  </a:cxn>
                  <a:cxn ang="0">
                    <a:pos x="35" y="42"/>
                  </a:cxn>
                  <a:cxn ang="0">
                    <a:pos x="39" y="30"/>
                  </a:cxn>
                  <a:cxn ang="0">
                    <a:pos x="41" y="18"/>
                  </a:cxn>
                  <a:cxn ang="0">
                    <a:pos x="44" y="6"/>
                  </a:cxn>
                  <a:cxn ang="0">
                    <a:pos x="45" y="0"/>
                  </a:cxn>
                </a:cxnLst>
                <a:rect l="0" t="0" r="r" b="b"/>
                <a:pathLst>
                  <a:path w="47" h="189">
                    <a:moveTo>
                      <a:pt x="45" y="0"/>
                    </a:moveTo>
                    <a:lnTo>
                      <a:pt x="45" y="6"/>
                    </a:lnTo>
                    <a:lnTo>
                      <a:pt x="46" y="12"/>
                    </a:lnTo>
                    <a:lnTo>
                      <a:pt x="46" y="18"/>
                    </a:lnTo>
                    <a:lnTo>
                      <a:pt x="47" y="24"/>
                    </a:lnTo>
                    <a:lnTo>
                      <a:pt x="47" y="30"/>
                    </a:lnTo>
                    <a:lnTo>
                      <a:pt x="47" y="36"/>
                    </a:lnTo>
                    <a:lnTo>
                      <a:pt x="46" y="42"/>
                    </a:lnTo>
                    <a:lnTo>
                      <a:pt x="46" y="49"/>
                    </a:lnTo>
                    <a:lnTo>
                      <a:pt x="45" y="55"/>
                    </a:lnTo>
                    <a:lnTo>
                      <a:pt x="44" y="61"/>
                    </a:lnTo>
                    <a:lnTo>
                      <a:pt x="42" y="67"/>
                    </a:lnTo>
                    <a:lnTo>
                      <a:pt x="41" y="73"/>
                    </a:lnTo>
                    <a:lnTo>
                      <a:pt x="39" y="79"/>
                    </a:lnTo>
                    <a:lnTo>
                      <a:pt x="37" y="84"/>
                    </a:lnTo>
                    <a:lnTo>
                      <a:pt x="35" y="90"/>
                    </a:lnTo>
                    <a:lnTo>
                      <a:pt x="34" y="96"/>
                    </a:lnTo>
                    <a:lnTo>
                      <a:pt x="31" y="102"/>
                    </a:lnTo>
                    <a:lnTo>
                      <a:pt x="29" y="108"/>
                    </a:lnTo>
                    <a:lnTo>
                      <a:pt x="26" y="113"/>
                    </a:lnTo>
                    <a:lnTo>
                      <a:pt x="25" y="119"/>
                    </a:lnTo>
                    <a:lnTo>
                      <a:pt x="22" y="125"/>
                    </a:lnTo>
                    <a:lnTo>
                      <a:pt x="20" y="131"/>
                    </a:lnTo>
                    <a:lnTo>
                      <a:pt x="18" y="137"/>
                    </a:lnTo>
                    <a:lnTo>
                      <a:pt x="15" y="143"/>
                    </a:lnTo>
                    <a:lnTo>
                      <a:pt x="13" y="149"/>
                    </a:lnTo>
                    <a:lnTo>
                      <a:pt x="11" y="154"/>
                    </a:lnTo>
                    <a:lnTo>
                      <a:pt x="9" y="159"/>
                    </a:lnTo>
                    <a:lnTo>
                      <a:pt x="7" y="165"/>
                    </a:lnTo>
                    <a:lnTo>
                      <a:pt x="4" y="171"/>
                    </a:lnTo>
                    <a:lnTo>
                      <a:pt x="3" y="177"/>
                    </a:lnTo>
                    <a:lnTo>
                      <a:pt x="2" y="183"/>
                    </a:lnTo>
                    <a:lnTo>
                      <a:pt x="1" y="189"/>
                    </a:lnTo>
                    <a:lnTo>
                      <a:pt x="0" y="183"/>
                    </a:lnTo>
                    <a:lnTo>
                      <a:pt x="0" y="178"/>
                    </a:lnTo>
                    <a:lnTo>
                      <a:pt x="0" y="172"/>
                    </a:lnTo>
                    <a:lnTo>
                      <a:pt x="0" y="168"/>
                    </a:lnTo>
                    <a:lnTo>
                      <a:pt x="0" y="162"/>
                    </a:lnTo>
                    <a:lnTo>
                      <a:pt x="1" y="156"/>
                    </a:lnTo>
                    <a:lnTo>
                      <a:pt x="2" y="150"/>
                    </a:lnTo>
                    <a:lnTo>
                      <a:pt x="3" y="145"/>
                    </a:lnTo>
                    <a:lnTo>
                      <a:pt x="4" y="139"/>
                    </a:lnTo>
                    <a:lnTo>
                      <a:pt x="6" y="133"/>
                    </a:lnTo>
                    <a:lnTo>
                      <a:pt x="8" y="127"/>
                    </a:lnTo>
                    <a:lnTo>
                      <a:pt x="9" y="121"/>
                    </a:lnTo>
                    <a:lnTo>
                      <a:pt x="12" y="115"/>
                    </a:lnTo>
                    <a:lnTo>
                      <a:pt x="14" y="109"/>
                    </a:lnTo>
                    <a:lnTo>
                      <a:pt x="15" y="103"/>
                    </a:lnTo>
                    <a:lnTo>
                      <a:pt x="18" y="98"/>
                    </a:lnTo>
                    <a:lnTo>
                      <a:pt x="20" y="90"/>
                    </a:lnTo>
                    <a:lnTo>
                      <a:pt x="22" y="84"/>
                    </a:lnTo>
                    <a:lnTo>
                      <a:pt x="24" y="79"/>
                    </a:lnTo>
                    <a:lnTo>
                      <a:pt x="26" y="73"/>
                    </a:lnTo>
                    <a:lnTo>
                      <a:pt x="28" y="67"/>
                    </a:lnTo>
                    <a:lnTo>
                      <a:pt x="30" y="61"/>
                    </a:lnTo>
                    <a:lnTo>
                      <a:pt x="33" y="55"/>
                    </a:lnTo>
                    <a:lnTo>
                      <a:pt x="34" y="49"/>
                    </a:lnTo>
                    <a:lnTo>
                      <a:pt x="35" y="42"/>
                    </a:lnTo>
                    <a:lnTo>
                      <a:pt x="37" y="36"/>
                    </a:lnTo>
                    <a:lnTo>
                      <a:pt x="39" y="30"/>
                    </a:lnTo>
                    <a:lnTo>
                      <a:pt x="40" y="24"/>
                    </a:lnTo>
                    <a:lnTo>
                      <a:pt x="41" y="18"/>
                    </a:lnTo>
                    <a:lnTo>
                      <a:pt x="42" y="12"/>
                    </a:lnTo>
                    <a:lnTo>
                      <a:pt x="44" y="6"/>
                    </a:lnTo>
                    <a:lnTo>
                      <a:pt x="45" y="0"/>
                    </a:lnTo>
                    <a:lnTo>
                      <a:pt x="4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5"/>
              <p:cNvSpPr>
                <a:spLocks/>
              </p:cNvSpPr>
              <p:nvPr/>
            </p:nvSpPr>
            <p:spPr bwMode="auto">
              <a:xfrm>
                <a:off x="5248275" y="5495925"/>
                <a:ext cx="42863" cy="46038"/>
              </a:xfrm>
              <a:custGeom>
                <a:avLst/>
                <a:gdLst/>
                <a:ahLst/>
                <a:cxnLst>
                  <a:cxn ang="0">
                    <a:pos x="6" y="5"/>
                  </a:cxn>
                  <a:cxn ang="0">
                    <a:pos x="16" y="14"/>
                  </a:cxn>
                  <a:cxn ang="0">
                    <a:pos x="24" y="20"/>
                  </a:cxn>
                  <a:cxn ang="0">
                    <a:pos x="33" y="27"/>
                  </a:cxn>
                  <a:cxn ang="0">
                    <a:pos x="40" y="33"/>
                  </a:cxn>
                  <a:cxn ang="0">
                    <a:pos x="49" y="40"/>
                  </a:cxn>
                  <a:cxn ang="0">
                    <a:pos x="57" y="49"/>
                  </a:cxn>
                  <a:cxn ang="0">
                    <a:pos x="65" y="56"/>
                  </a:cxn>
                  <a:cxn ang="0">
                    <a:pos x="71" y="63"/>
                  </a:cxn>
                  <a:cxn ang="0">
                    <a:pos x="79" y="71"/>
                  </a:cxn>
                  <a:cxn ang="0">
                    <a:pos x="85" y="80"/>
                  </a:cxn>
                  <a:cxn ang="0">
                    <a:pos x="91" y="87"/>
                  </a:cxn>
                  <a:cxn ang="0">
                    <a:pos x="95" y="95"/>
                  </a:cxn>
                  <a:cxn ang="0">
                    <a:pos x="100" y="103"/>
                  </a:cxn>
                  <a:cxn ang="0">
                    <a:pos x="104" y="112"/>
                  </a:cxn>
                  <a:cxn ang="0">
                    <a:pos x="100" y="113"/>
                  </a:cxn>
                  <a:cxn ang="0">
                    <a:pos x="91" y="108"/>
                  </a:cxn>
                  <a:cxn ang="0">
                    <a:pos x="82" y="102"/>
                  </a:cxn>
                  <a:cxn ang="0">
                    <a:pos x="72" y="95"/>
                  </a:cxn>
                  <a:cxn ang="0">
                    <a:pos x="63" y="89"/>
                  </a:cxn>
                  <a:cxn ang="0">
                    <a:pos x="55" y="82"/>
                  </a:cxn>
                  <a:cxn ang="0">
                    <a:pos x="46" y="75"/>
                  </a:cxn>
                  <a:cxn ang="0">
                    <a:pos x="39" y="68"/>
                  </a:cxn>
                  <a:cxn ang="0">
                    <a:pos x="32" y="61"/>
                  </a:cxn>
                  <a:cxn ang="0">
                    <a:pos x="23" y="52"/>
                  </a:cxn>
                  <a:cxn ang="0">
                    <a:pos x="17" y="44"/>
                  </a:cxn>
                  <a:cxn ang="0">
                    <a:pos x="12" y="36"/>
                  </a:cxn>
                  <a:cxn ang="0">
                    <a:pos x="7" y="27"/>
                  </a:cxn>
                  <a:cxn ang="0">
                    <a:pos x="3" y="20"/>
                  </a:cxn>
                  <a:cxn ang="0">
                    <a:pos x="1" y="12"/>
                  </a:cxn>
                  <a:cxn ang="0">
                    <a:pos x="0" y="4"/>
                  </a:cxn>
                  <a:cxn ang="0">
                    <a:pos x="0" y="0"/>
                  </a:cxn>
                </a:cxnLst>
                <a:rect l="0" t="0" r="r" b="b"/>
                <a:pathLst>
                  <a:path w="106" h="116">
                    <a:moveTo>
                      <a:pt x="0" y="0"/>
                    </a:moveTo>
                    <a:lnTo>
                      <a:pt x="6" y="5"/>
                    </a:lnTo>
                    <a:lnTo>
                      <a:pt x="12" y="11"/>
                    </a:lnTo>
                    <a:lnTo>
                      <a:pt x="16" y="14"/>
                    </a:lnTo>
                    <a:lnTo>
                      <a:pt x="21" y="18"/>
                    </a:lnTo>
                    <a:lnTo>
                      <a:pt x="24" y="20"/>
                    </a:lnTo>
                    <a:lnTo>
                      <a:pt x="28" y="24"/>
                    </a:lnTo>
                    <a:lnTo>
                      <a:pt x="33" y="27"/>
                    </a:lnTo>
                    <a:lnTo>
                      <a:pt x="36" y="30"/>
                    </a:lnTo>
                    <a:lnTo>
                      <a:pt x="40" y="33"/>
                    </a:lnTo>
                    <a:lnTo>
                      <a:pt x="45" y="38"/>
                    </a:lnTo>
                    <a:lnTo>
                      <a:pt x="49" y="40"/>
                    </a:lnTo>
                    <a:lnTo>
                      <a:pt x="52" y="45"/>
                    </a:lnTo>
                    <a:lnTo>
                      <a:pt x="57" y="49"/>
                    </a:lnTo>
                    <a:lnTo>
                      <a:pt x="61" y="52"/>
                    </a:lnTo>
                    <a:lnTo>
                      <a:pt x="65" y="56"/>
                    </a:lnTo>
                    <a:lnTo>
                      <a:pt x="68" y="61"/>
                    </a:lnTo>
                    <a:lnTo>
                      <a:pt x="71" y="63"/>
                    </a:lnTo>
                    <a:lnTo>
                      <a:pt x="76" y="68"/>
                    </a:lnTo>
                    <a:lnTo>
                      <a:pt x="79" y="71"/>
                    </a:lnTo>
                    <a:lnTo>
                      <a:pt x="82" y="75"/>
                    </a:lnTo>
                    <a:lnTo>
                      <a:pt x="85" y="80"/>
                    </a:lnTo>
                    <a:lnTo>
                      <a:pt x="89" y="83"/>
                    </a:lnTo>
                    <a:lnTo>
                      <a:pt x="91" y="87"/>
                    </a:lnTo>
                    <a:lnTo>
                      <a:pt x="94" y="92"/>
                    </a:lnTo>
                    <a:lnTo>
                      <a:pt x="95" y="95"/>
                    </a:lnTo>
                    <a:lnTo>
                      <a:pt x="99" y="100"/>
                    </a:lnTo>
                    <a:lnTo>
                      <a:pt x="100" y="103"/>
                    </a:lnTo>
                    <a:lnTo>
                      <a:pt x="102" y="108"/>
                    </a:lnTo>
                    <a:lnTo>
                      <a:pt x="104" y="112"/>
                    </a:lnTo>
                    <a:lnTo>
                      <a:pt x="106" y="116"/>
                    </a:lnTo>
                    <a:lnTo>
                      <a:pt x="100" y="113"/>
                    </a:lnTo>
                    <a:lnTo>
                      <a:pt x="95" y="110"/>
                    </a:lnTo>
                    <a:lnTo>
                      <a:pt x="91" y="108"/>
                    </a:lnTo>
                    <a:lnTo>
                      <a:pt x="87" y="106"/>
                    </a:lnTo>
                    <a:lnTo>
                      <a:pt x="82" y="102"/>
                    </a:lnTo>
                    <a:lnTo>
                      <a:pt x="77" y="99"/>
                    </a:lnTo>
                    <a:lnTo>
                      <a:pt x="72" y="95"/>
                    </a:lnTo>
                    <a:lnTo>
                      <a:pt x="68" y="93"/>
                    </a:lnTo>
                    <a:lnTo>
                      <a:pt x="63" y="89"/>
                    </a:lnTo>
                    <a:lnTo>
                      <a:pt x="58" y="86"/>
                    </a:lnTo>
                    <a:lnTo>
                      <a:pt x="55" y="82"/>
                    </a:lnTo>
                    <a:lnTo>
                      <a:pt x="51" y="78"/>
                    </a:lnTo>
                    <a:lnTo>
                      <a:pt x="46" y="75"/>
                    </a:lnTo>
                    <a:lnTo>
                      <a:pt x="41" y="71"/>
                    </a:lnTo>
                    <a:lnTo>
                      <a:pt x="39" y="68"/>
                    </a:lnTo>
                    <a:lnTo>
                      <a:pt x="35" y="64"/>
                    </a:lnTo>
                    <a:lnTo>
                      <a:pt x="32" y="61"/>
                    </a:lnTo>
                    <a:lnTo>
                      <a:pt x="27" y="56"/>
                    </a:lnTo>
                    <a:lnTo>
                      <a:pt x="23" y="52"/>
                    </a:lnTo>
                    <a:lnTo>
                      <a:pt x="21" y="49"/>
                    </a:lnTo>
                    <a:lnTo>
                      <a:pt x="17" y="44"/>
                    </a:lnTo>
                    <a:lnTo>
                      <a:pt x="14" y="40"/>
                    </a:lnTo>
                    <a:lnTo>
                      <a:pt x="12" y="36"/>
                    </a:lnTo>
                    <a:lnTo>
                      <a:pt x="10" y="32"/>
                    </a:lnTo>
                    <a:lnTo>
                      <a:pt x="7" y="27"/>
                    </a:lnTo>
                    <a:lnTo>
                      <a:pt x="5" y="24"/>
                    </a:lnTo>
                    <a:lnTo>
                      <a:pt x="3" y="20"/>
                    </a:lnTo>
                    <a:lnTo>
                      <a:pt x="2" y="16"/>
                    </a:lnTo>
                    <a:lnTo>
                      <a:pt x="1" y="12"/>
                    </a:lnTo>
                    <a:lnTo>
                      <a:pt x="0" y="8"/>
                    </a:lnTo>
                    <a:lnTo>
                      <a:pt x="0" y="4"/>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6"/>
              <p:cNvSpPr>
                <a:spLocks/>
              </p:cNvSpPr>
              <p:nvPr/>
            </p:nvSpPr>
            <p:spPr bwMode="auto">
              <a:xfrm>
                <a:off x="5165725" y="5500688"/>
                <a:ext cx="57150" cy="11113"/>
              </a:xfrm>
              <a:custGeom>
                <a:avLst/>
                <a:gdLst/>
                <a:ahLst/>
                <a:cxnLst>
                  <a:cxn ang="0">
                    <a:pos x="79" y="0"/>
                  </a:cxn>
                  <a:cxn ang="0">
                    <a:pos x="90" y="0"/>
                  </a:cxn>
                  <a:cxn ang="0">
                    <a:pos x="101" y="0"/>
                  </a:cxn>
                  <a:cxn ang="0">
                    <a:pos x="112" y="0"/>
                  </a:cxn>
                  <a:cxn ang="0">
                    <a:pos x="123" y="2"/>
                  </a:cxn>
                  <a:cxn ang="0">
                    <a:pos x="132" y="5"/>
                  </a:cxn>
                  <a:cxn ang="0">
                    <a:pos x="139" y="11"/>
                  </a:cxn>
                  <a:cxn ang="0">
                    <a:pos x="144" y="19"/>
                  </a:cxn>
                  <a:cxn ang="0">
                    <a:pos x="141" y="25"/>
                  </a:cxn>
                  <a:cxn ang="0">
                    <a:pos x="132" y="24"/>
                  </a:cxn>
                  <a:cxn ang="0">
                    <a:pos x="123" y="23"/>
                  </a:cxn>
                  <a:cxn ang="0">
                    <a:pos x="114" y="23"/>
                  </a:cxn>
                  <a:cxn ang="0">
                    <a:pos x="106" y="22"/>
                  </a:cxn>
                  <a:cxn ang="0">
                    <a:pos x="96" y="22"/>
                  </a:cxn>
                  <a:cxn ang="0">
                    <a:pos x="88" y="22"/>
                  </a:cxn>
                  <a:cxn ang="0">
                    <a:pos x="78" y="22"/>
                  </a:cxn>
                  <a:cxn ang="0">
                    <a:pos x="68" y="22"/>
                  </a:cxn>
                  <a:cxn ang="0">
                    <a:pos x="58" y="22"/>
                  </a:cxn>
                  <a:cxn ang="0">
                    <a:pos x="48" y="21"/>
                  </a:cxn>
                  <a:cxn ang="0">
                    <a:pos x="40" y="21"/>
                  </a:cxn>
                  <a:cxn ang="0">
                    <a:pos x="30" y="21"/>
                  </a:cxn>
                  <a:cxn ang="0">
                    <a:pos x="20" y="21"/>
                  </a:cxn>
                  <a:cxn ang="0">
                    <a:pos x="12" y="21"/>
                  </a:cxn>
                  <a:cxn ang="0">
                    <a:pos x="3" y="21"/>
                  </a:cxn>
                  <a:cxn ang="0">
                    <a:pos x="0" y="18"/>
                  </a:cxn>
                  <a:cxn ang="0">
                    <a:pos x="3" y="15"/>
                  </a:cxn>
                  <a:cxn ang="0">
                    <a:pos x="12" y="11"/>
                  </a:cxn>
                  <a:cxn ang="0">
                    <a:pos x="20" y="10"/>
                  </a:cxn>
                  <a:cxn ang="0">
                    <a:pos x="31" y="9"/>
                  </a:cxn>
                  <a:cxn ang="0">
                    <a:pos x="41" y="9"/>
                  </a:cxn>
                  <a:cxn ang="0">
                    <a:pos x="51" y="7"/>
                  </a:cxn>
                  <a:cxn ang="0">
                    <a:pos x="61" y="5"/>
                  </a:cxn>
                  <a:cxn ang="0">
                    <a:pos x="70" y="3"/>
                  </a:cxn>
                  <a:cxn ang="0">
                    <a:pos x="75" y="2"/>
                  </a:cxn>
                </a:cxnLst>
                <a:rect l="0" t="0" r="r" b="b"/>
                <a:pathLst>
                  <a:path w="145" h="25">
                    <a:moveTo>
                      <a:pt x="75" y="2"/>
                    </a:moveTo>
                    <a:lnTo>
                      <a:pt x="79" y="0"/>
                    </a:lnTo>
                    <a:lnTo>
                      <a:pt x="85" y="0"/>
                    </a:lnTo>
                    <a:lnTo>
                      <a:pt x="90" y="0"/>
                    </a:lnTo>
                    <a:lnTo>
                      <a:pt x="96" y="0"/>
                    </a:lnTo>
                    <a:lnTo>
                      <a:pt x="101" y="0"/>
                    </a:lnTo>
                    <a:lnTo>
                      <a:pt x="107" y="0"/>
                    </a:lnTo>
                    <a:lnTo>
                      <a:pt x="112" y="0"/>
                    </a:lnTo>
                    <a:lnTo>
                      <a:pt x="118" y="2"/>
                    </a:lnTo>
                    <a:lnTo>
                      <a:pt x="123" y="2"/>
                    </a:lnTo>
                    <a:lnTo>
                      <a:pt x="127" y="4"/>
                    </a:lnTo>
                    <a:lnTo>
                      <a:pt x="132" y="5"/>
                    </a:lnTo>
                    <a:lnTo>
                      <a:pt x="135" y="9"/>
                    </a:lnTo>
                    <a:lnTo>
                      <a:pt x="139" y="11"/>
                    </a:lnTo>
                    <a:lnTo>
                      <a:pt x="141" y="15"/>
                    </a:lnTo>
                    <a:lnTo>
                      <a:pt x="144" y="19"/>
                    </a:lnTo>
                    <a:lnTo>
                      <a:pt x="145" y="25"/>
                    </a:lnTo>
                    <a:lnTo>
                      <a:pt x="141" y="25"/>
                    </a:lnTo>
                    <a:lnTo>
                      <a:pt x="136" y="24"/>
                    </a:lnTo>
                    <a:lnTo>
                      <a:pt x="132" y="24"/>
                    </a:lnTo>
                    <a:lnTo>
                      <a:pt x="128" y="24"/>
                    </a:lnTo>
                    <a:lnTo>
                      <a:pt x="123" y="23"/>
                    </a:lnTo>
                    <a:lnTo>
                      <a:pt x="119" y="23"/>
                    </a:lnTo>
                    <a:lnTo>
                      <a:pt x="114" y="23"/>
                    </a:lnTo>
                    <a:lnTo>
                      <a:pt x="111" y="23"/>
                    </a:lnTo>
                    <a:lnTo>
                      <a:pt x="106" y="22"/>
                    </a:lnTo>
                    <a:lnTo>
                      <a:pt x="101" y="22"/>
                    </a:lnTo>
                    <a:lnTo>
                      <a:pt x="96" y="22"/>
                    </a:lnTo>
                    <a:lnTo>
                      <a:pt x="91" y="22"/>
                    </a:lnTo>
                    <a:lnTo>
                      <a:pt x="88" y="22"/>
                    </a:lnTo>
                    <a:lnTo>
                      <a:pt x="83" y="22"/>
                    </a:lnTo>
                    <a:lnTo>
                      <a:pt x="78" y="22"/>
                    </a:lnTo>
                    <a:lnTo>
                      <a:pt x="73" y="22"/>
                    </a:lnTo>
                    <a:lnTo>
                      <a:pt x="68" y="22"/>
                    </a:lnTo>
                    <a:lnTo>
                      <a:pt x="63" y="22"/>
                    </a:lnTo>
                    <a:lnTo>
                      <a:pt x="58" y="22"/>
                    </a:lnTo>
                    <a:lnTo>
                      <a:pt x="55" y="22"/>
                    </a:lnTo>
                    <a:lnTo>
                      <a:pt x="48" y="21"/>
                    </a:lnTo>
                    <a:lnTo>
                      <a:pt x="44" y="21"/>
                    </a:lnTo>
                    <a:lnTo>
                      <a:pt x="40" y="21"/>
                    </a:lnTo>
                    <a:lnTo>
                      <a:pt x="35" y="21"/>
                    </a:lnTo>
                    <a:lnTo>
                      <a:pt x="30" y="21"/>
                    </a:lnTo>
                    <a:lnTo>
                      <a:pt x="25" y="21"/>
                    </a:lnTo>
                    <a:lnTo>
                      <a:pt x="20" y="21"/>
                    </a:lnTo>
                    <a:lnTo>
                      <a:pt x="17" y="21"/>
                    </a:lnTo>
                    <a:lnTo>
                      <a:pt x="12" y="21"/>
                    </a:lnTo>
                    <a:lnTo>
                      <a:pt x="7" y="21"/>
                    </a:lnTo>
                    <a:lnTo>
                      <a:pt x="3" y="21"/>
                    </a:lnTo>
                    <a:lnTo>
                      <a:pt x="0" y="21"/>
                    </a:lnTo>
                    <a:lnTo>
                      <a:pt x="0" y="18"/>
                    </a:lnTo>
                    <a:lnTo>
                      <a:pt x="0" y="17"/>
                    </a:lnTo>
                    <a:lnTo>
                      <a:pt x="3" y="15"/>
                    </a:lnTo>
                    <a:lnTo>
                      <a:pt x="7" y="12"/>
                    </a:lnTo>
                    <a:lnTo>
                      <a:pt x="12" y="11"/>
                    </a:lnTo>
                    <a:lnTo>
                      <a:pt x="17" y="10"/>
                    </a:lnTo>
                    <a:lnTo>
                      <a:pt x="20" y="10"/>
                    </a:lnTo>
                    <a:lnTo>
                      <a:pt x="26" y="9"/>
                    </a:lnTo>
                    <a:lnTo>
                      <a:pt x="31" y="9"/>
                    </a:lnTo>
                    <a:lnTo>
                      <a:pt x="36" y="9"/>
                    </a:lnTo>
                    <a:lnTo>
                      <a:pt x="41" y="9"/>
                    </a:lnTo>
                    <a:lnTo>
                      <a:pt x="46" y="7"/>
                    </a:lnTo>
                    <a:lnTo>
                      <a:pt x="51" y="7"/>
                    </a:lnTo>
                    <a:lnTo>
                      <a:pt x="56" y="6"/>
                    </a:lnTo>
                    <a:lnTo>
                      <a:pt x="61" y="5"/>
                    </a:lnTo>
                    <a:lnTo>
                      <a:pt x="66" y="4"/>
                    </a:lnTo>
                    <a:lnTo>
                      <a:pt x="70" y="3"/>
                    </a:lnTo>
                    <a:lnTo>
                      <a:pt x="75" y="2"/>
                    </a:lnTo>
                    <a:lnTo>
                      <a:pt x="75"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5"/>
              <p:cNvSpPr>
                <a:spLocks/>
              </p:cNvSpPr>
              <p:nvPr/>
            </p:nvSpPr>
            <p:spPr bwMode="auto">
              <a:xfrm>
                <a:off x="5348288" y="5570538"/>
                <a:ext cx="14288" cy="42863"/>
              </a:xfrm>
              <a:custGeom>
                <a:avLst/>
                <a:gdLst/>
                <a:ahLst/>
                <a:cxnLst>
                  <a:cxn ang="0">
                    <a:pos x="35" y="0"/>
                  </a:cxn>
                  <a:cxn ang="0">
                    <a:pos x="35" y="4"/>
                  </a:cxn>
                  <a:cxn ang="0">
                    <a:pos x="35" y="8"/>
                  </a:cxn>
                  <a:cxn ang="0">
                    <a:pos x="35" y="13"/>
                  </a:cxn>
                  <a:cxn ang="0">
                    <a:pos x="35" y="19"/>
                  </a:cxn>
                  <a:cxn ang="0">
                    <a:pos x="33" y="25"/>
                  </a:cxn>
                  <a:cxn ang="0">
                    <a:pos x="32" y="31"/>
                  </a:cxn>
                  <a:cxn ang="0">
                    <a:pos x="31" y="38"/>
                  </a:cxn>
                  <a:cxn ang="0">
                    <a:pos x="30" y="44"/>
                  </a:cxn>
                  <a:cxn ang="0">
                    <a:pos x="28" y="50"/>
                  </a:cxn>
                  <a:cxn ang="0">
                    <a:pos x="26" y="57"/>
                  </a:cxn>
                  <a:cxn ang="0">
                    <a:pos x="24" y="63"/>
                  </a:cxn>
                  <a:cxn ang="0">
                    <a:pos x="22" y="70"/>
                  </a:cxn>
                  <a:cxn ang="0">
                    <a:pos x="21" y="75"/>
                  </a:cxn>
                  <a:cxn ang="0">
                    <a:pos x="19" y="81"/>
                  </a:cxn>
                  <a:cxn ang="0">
                    <a:pos x="16" y="85"/>
                  </a:cxn>
                  <a:cxn ang="0">
                    <a:pos x="15" y="90"/>
                  </a:cxn>
                  <a:cxn ang="0">
                    <a:pos x="13" y="94"/>
                  </a:cxn>
                  <a:cxn ang="0">
                    <a:pos x="10" y="97"/>
                  </a:cxn>
                  <a:cxn ang="0">
                    <a:pos x="9" y="101"/>
                  </a:cxn>
                  <a:cxn ang="0">
                    <a:pos x="6" y="103"/>
                  </a:cxn>
                  <a:cxn ang="0">
                    <a:pos x="3" y="107"/>
                  </a:cxn>
                  <a:cxn ang="0">
                    <a:pos x="2" y="107"/>
                  </a:cxn>
                  <a:cxn ang="0">
                    <a:pos x="0" y="104"/>
                  </a:cxn>
                  <a:cxn ang="0">
                    <a:pos x="0" y="102"/>
                  </a:cxn>
                  <a:cxn ang="0">
                    <a:pos x="0" y="97"/>
                  </a:cxn>
                  <a:cxn ang="0">
                    <a:pos x="0" y="94"/>
                  </a:cxn>
                  <a:cxn ang="0">
                    <a:pos x="0" y="90"/>
                  </a:cxn>
                  <a:cxn ang="0">
                    <a:pos x="0" y="87"/>
                  </a:cxn>
                  <a:cxn ang="0">
                    <a:pos x="2" y="83"/>
                  </a:cxn>
                  <a:cxn ang="0">
                    <a:pos x="2" y="80"/>
                  </a:cxn>
                  <a:cxn ang="0">
                    <a:pos x="3" y="75"/>
                  </a:cxn>
                  <a:cxn ang="0">
                    <a:pos x="4" y="71"/>
                  </a:cxn>
                  <a:cxn ang="0">
                    <a:pos x="4" y="65"/>
                  </a:cxn>
                  <a:cxn ang="0">
                    <a:pos x="5" y="61"/>
                  </a:cxn>
                  <a:cxn ang="0">
                    <a:pos x="5" y="56"/>
                  </a:cxn>
                  <a:cxn ang="0">
                    <a:pos x="5" y="51"/>
                  </a:cxn>
                  <a:cxn ang="0">
                    <a:pos x="5" y="47"/>
                  </a:cxn>
                  <a:cxn ang="0">
                    <a:pos x="6" y="43"/>
                  </a:cxn>
                  <a:cxn ang="0">
                    <a:pos x="8" y="38"/>
                  </a:cxn>
                  <a:cxn ang="0">
                    <a:pos x="9" y="34"/>
                  </a:cxn>
                  <a:cxn ang="0">
                    <a:pos x="10" y="31"/>
                  </a:cxn>
                  <a:cxn ang="0">
                    <a:pos x="11" y="27"/>
                  </a:cxn>
                  <a:cxn ang="0">
                    <a:pos x="14" y="23"/>
                  </a:cxn>
                  <a:cxn ang="0">
                    <a:pos x="15" y="19"/>
                  </a:cxn>
                  <a:cxn ang="0">
                    <a:pos x="17" y="15"/>
                  </a:cxn>
                  <a:cxn ang="0">
                    <a:pos x="20" y="12"/>
                  </a:cxn>
                  <a:cxn ang="0">
                    <a:pos x="22" y="8"/>
                  </a:cxn>
                  <a:cxn ang="0">
                    <a:pos x="26" y="6"/>
                  </a:cxn>
                  <a:cxn ang="0">
                    <a:pos x="30" y="2"/>
                  </a:cxn>
                  <a:cxn ang="0">
                    <a:pos x="35" y="0"/>
                  </a:cxn>
                  <a:cxn ang="0">
                    <a:pos x="35" y="0"/>
                  </a:cxn>
                </a:cxnLst>
                <a:rect l="0" t="0" r="r" b="b"/>
                <a:pathLst>
                  <a:path w="35" h="107">
                    <a:moveTo>
                      <a:pt x="35" y="0"/>
                    </a:moveTo>
                    <a:lnTo>
                      <a:pt x="35" y="4"/>
                    </a:lnTo>
                    <a:lnTo>
                      <a:pt x="35" y="8"/>
                    </a:lnTo>
                    <a:lnTo>
                      <a:pt x="35" y="13"/>
                    </a:lnTo>
                    <a:lnTo>
                      <a:pt x="35" y="19"/>
                    </a:lnTo>
                    <a:lnTo>
                      <a:pt x="33" y="25"/>
                    </a:lnTo>
                    <a:lnTo>
                      <a:pt x="32" y="31"/>
                    </a:lnTo>
                    <a:lnTo>
                      <a:pt x="31" y="38"/>
                    </a:lnTo>
                    <a:lnTo>
                      <a:pt x="30" y="44"/>
                    </a:lnTo>
                    <a:lnTo>
                      <a:pt x="28" y="50"/>
                    </a:lnTo>
                    <a:lnTo>
                      <a:pt x="26" y="57"/>
                    </a:lnTo>
                    <a:lnTo>
                      <a:pt x="24" y="63"/>
                    </a:lnTo>
                    <a:lnTo>
                      <a:pt x="22" y="70"/>
                    </a:lnTo>
                    <a:lnTo>
                      <a:pt x="21" y="75"/>
                    </a:lnTo>
                    <a:lnTo>
                      <a:pt x="19" y="81"/>
                    </a:lnTo>
                    <a:lnTo>
                      <a:pt x="16" y="85"/>
                    </a:lnTo>
                    <a:lnTo>
                      <a:pt x="15" y="90"/>
                    </a:lnTo>
                    <a:lnTo>
                      <a:pt x="13" y="94"/>
                    </a:lnTo>
                    <a:lnTo>
                      <a:pt x="10" y="97"/>
                    </a:lnTo>
                    <a:lnTo>
                      <a:pt x="9" y="101"/>
                    </a:lnTo>
                    <a:lnTo>
                      <a:pt x="6" y="103"/>
                    </a:lnTo>
                    <a:lnTo>
                      <a:pt x="3" y="107"/>
                    </a:lnTo>
                    <a:lnTo>
                      <a:pt x="2" y="107"/>
                    </a:lnTo>
                    <a:lnTo>
                      <a:pt x="0" y="104"/>
                    </a:lnTo>
                    <a:lnTo>
                      <a:pt x="0" y="102"/>
                    </a:lnTo>
                    <a:lnTo>
                      <a:pt x="0" y="97"/>
                    </a:lnTo>
                    <a:lnTo>
                      <a:pt x="0" y="94"/>
                    </a:lnTo>
                    <a:lnTo>
                      <a:pt x="0" y="90"/>
                    </a:lnTo>
                    <a:lnTo>
                      <a:pt x="0" y="87"/>
                    </a:lnTo>
                    <a:lnTo>
                      <a:pt x="2" y="83"/>
                    </a:lnTo>
                    <a:lnTo>
                      <a:pt x="2" y="80"/>
                    </a:lnTo>
                    <a:lnTo>
                      <a:pt x="3" y="75"/>
                    </a:lnTo>
                    <a:lnTo>
                      <a:pt x="4" y="71"/>
                    </a:lnTo>
                    <a:lnTo>
                      <a:pt x="4" y="65"/>
                    </a:lnTo>
                    <a:lnTo>
                      <a:pt x="5" y="61"/>
                    </a:lnTo>
                    <a:lnTo>
                      <a:pt x="5" y="56"/>
                    </a:lnTo>
                    <a:lnTo>
                      <a:pt x="5" y="51"/>
                    </a:lnTo>
                    <a:lnTo>
                      <a:pt x="5" y="47"/>
                    </a:lnTo>
                    <a:lnTo>
                      <a:pt x="6" y="43"/>
                    </a:lnTo>
                    <a:lnTo>
                      <a:pt x="8" y="38"/>
                    </a:lnTo>
                    <a:lnTo>
                      <a:pt x="9" y="34"/>
                    </a:lnTo>
                    <a:lnTo>
                      <a:pt x="10" y="31"/>
                    </a:lnTo>
                    <a:lnTo>
                      <a:pt x="11" y="27"/>
                    </a:lnTo>
                    <a:lnTo>
                      <a:pt x="14" y="23"/>
                    </a:lnTo>
                    <a:lnTo>
                      <a:pt x="15" y="19"/>
                    </a:lnTo>
                    <a:lnTo>
                      <a:pt x="17" y="15"/>
                    </a:lnTo>
                    <a:lnTo>
                      <a:pt x="20" y="12"/>
                    </a:lnTo>
                    <a:lnTo>
                      <a:pt x="22" y="8"/>
                    </a:lnTo>
                    <a:lnTo>
                      <a:pt x="26" y="6"/>
                    </a:lnTo>
                    <a:lnTo>
                      <a:pt x="30" y="2"/>
                    </a:lnTo>
                    <a:lnTo>
                      <a:pt x="35" y="0"/>
                    </a:lnTo>
                    <a:lnTo>
                      <a:pt x="35"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52"/>
              <p:cNvSpPr>
                <a:spLocks/>
              </p:cNvSpPr>
              <p:nvPr/>
            </p:nvSpPr>
            <p:spPr bwMode="auto">
              <a:xfrm>
                <a:off x="5314950" y="5597525"/>
                <a:ext cx="127000" cy="206375"/>
              </a:xfrm>
              <a:custGeom>
                <a:avLst/>
                <a:gdLst/>
                <a:ahLst/>
                <a:cxnLst>
                  <a:cxn ang="0">
                    <a:pos x="23" y="26"/>
                  </a:cxn>
                  <a:cxn ang="0">
                    <a:pos x="55" y="53"/>
                  </a:cxn>
                  <a:cxn ang="0">
                    <a:pos x="92" y="73"/>
                  </a:cxn>
                  <a:cxn ang="0">
                    <a:pos x="127" y="91"/>
                  </a:cxn>
                  <a:cxn ang="0">
                    <a:pos x="149" y="93"/>
                  </a:cxn>
                  <a:cxn ang="0">
                    <a:pos x="134" y="63"/>
                  </a:cxn>
                  <a:cxn ang="0">
                    <a:pos x="131" y="30"/>
                  </a:cxn>
                  <a:cxn ang="0">
                    <a:pos x="155" y="69"/>
                  </a:cxn>
                  <a:cxn ang="0">
                    <a:pos x="183" y="107"/>
                  </a:cxn>
                  <a:cxn ang="0">
                    <a:pos x="205" y="119"/>
                  </a:cxn>
                  <a:cxn ang="0">
                    <a:pos x="194" y="76"/>
                  </a:cxn>
                  <a:cxn ang="0">
                    <a:pos x="199" y="35"/>
                  </a:cxn>
                  <a:cxn ang="0">
                    <a:pos x="218" y="12"/>
                  </a:cxn>
                  <a:cxn ang="0">
                    <a:pos x="247" y="29"/>
                  </a:cxn>
                  <a:cxn ang="0">
                    <a:pos x="270" y="57"/>
                  </a:cxn>
                  <a:cxn ang="0">
                    <a:pos x="292" y="77"/>
                  </a:cxn>
                  <a:cxn ang="0">
                    <a:pos x="262" y="66"/>
                  </a:cxn>
                  <a:cxn ang="0">
                    <a:pos x="281" y="95"/>
                  </a:cxn>
                  <a:cxn ang="0">
                    <a:pos x="279" y="102"/>
                  </a:cxn>
                  <a:cxn ang="0">
                    <a:pos x="274" y="118"/>
                  </a:cxn>
                  <a:cxn ang="0">
                    <a:pos x="308" y="145"/>
                  </a:cxn>
                  <a:cxn ang="0">
                    <a:pos x="290" y="144"/>
                  </a:cxn>
                  <a:cxn ang="0">
                    <a:pos x="262" y="123"/>
                  </a:cxn>
                  <a:cxn ang="0">
                    <a:pos x="259" y="137"/>
                  </a:cxn>
                  <a:cxn ang="0">
                    <a:pos x="286" y="158"/>
                  </a:cxn>
                  <a:cxn ang="0">
                    <a:pos x="298" y="181"/>
                  </a:cxn>
                  <a:cxn ang="0">
                    <a:pos x="269" y="166"/>
                  </a:cxn>
                  <a:cxn ang="0">
                    <a:pos x="284" y="202"/>
                  </a:cxn>
                  <a:cxn ang="0">
                    <a:pos x="291" y="245"/>
                  </a:cxn>
                  <a:cxn ang="0">
                    <a:pos x="290" y="264"/>
                  </a:cxn>
                  <a:cxn ang="0">
                    <a:pos x="306" y="295"/>
                  </a:cxn>
                  <a:cxn ang="0">
                    <a:pos x="314" y="327"/>
                  </a:cxn>
                  <a:cxn ang="0">
                    <a:pos x="318" y="361"/>
                  </a:cxn>
                  <a:cxn ang="0">
                    <a:pos x="317" y="397"/>
                  </a:cxn>
                  <a:cxn ang="0">
                    <a:pos x="310" y="432"/>
                  </a:cxn>
                  <a:cxn ang="0">
                    <a:pos x="298" y="464"/>
                  </a:cxn>
                  <a:cxn ang="0">
                    <a:pos x="279" y="498"/>
                  </a:cxn>
                  <a:cxn ang="0">
                    <a:pos x="237" y="520"/>
                  </a:cxn>
                  <a:cxn ang="0">
                    <a:pos x="209" y="513"/>
                  </a:cxn>
                  <a:cxn ang="0">
                    <a:pos x="232" y="476"/>
                  </a:cxn>
                  <a:cxn ang="0">
                    <a:pos x="257" y="448"/>
                  </a:cxn>
                  <a:cxn ang="0">
                    <a:pos x="279" y="419"/>
                  </a:cxn>
                  <a:cxn ang="0">
                    <a:pos x="288" y="385"/>
                  </a:cxn>
                  <a:cxn ang="0">
                    <a:pos x="285" y="339"/>
                  </a:cxn>
                  <a:cxn ang="0">
                    <a:pos x="271" y="292"/>
                  </a:cxn>
                  <a:cxn ang="0">
                    <a:pos x="249" y="242"/>
                  </a:cxn>
                  <a:cxn ang="0">
                    <a:pos x="229" y="195"/>
                  </a:cxn>
                  <a:cxn ang="0">
                    <a:pos x="214" y="151"/>
                  </a:cxn>
                  <a:cxn ang="0">
                    <a:pos x="186" y="139"/>
                  </a:cxn>
                  <a:cxn ang="0">
                    <a:pos x="155" y="131"/>
                  </a:cxn>
                  <a:cxn ang="0">
                    <a:pos x="125" y="121"/>
                  </a:cxn>
                  <a:cxn ang="0">
                    <a:pos x="97" y="111"/>
                  </a:cxn>
                  <a:cxn ang="0">
                    <a:pos x="64" y="93"/>
                  </a:cxn>
                  <a:cxn ang="0">
                    <a:pos x="22" y="54"/>
                  </a:cxn>
                  <a:cxn ang="0">
                    <a:pos x="4" y="18"/>
                  </a:cxn>
                </a:cxnLst>
                <a:rect l="0" t="0" r="r" b="b"/>
                <a:pathLst>
                  <a:path w="319" h="523">
                    <a:moveTo>
                      <a:pt x="0" y="0"/>
                    </a:moveTo>
                    <a:lnTo>
                      <a:pt x="4" y="5"/>
                    </a:lnTo>
                    <a:lnTo>
                      <a:pt x="6" y="9"/>
                    </a:lnTo>
                    <a:lnTo>
                      <a:pt x="11" y="13"/>
                    </a:lnTo>
                    <a:lnTo>
                      <a:pt x="15" y="18"/>
                    </a:lnTo>
                    <a:lnTo>
                      <a:pt x="18" y="23"/>
                    </a:lnTo>
                    <a:lnTo>
                      <a:pt x="23" y="26"/>
                    </a:lnTo>
                    <a:lnTo>
                      <a:pt x="28" y="30"/>
                    </a:lnTo>
                    <a:lnTo>
                      <a:pt x="33" y="35"/>
                    </a:lnTo>
                    <a:lnTo>
                      <a:pt x="37" y="38"/>
                    </a:lnTo>
                    <a:lnTo>
                      <a:pt x="40" y="42"/>
                    </a:lnTo>
                    <a:lnTo>
                      <a:pt x="45" y="45"/>
                    </a:lnTo>
                    <a:lnTo>
                      <a:pt x="50" y="49"/>
                    </a:lnTo>
                    <a:lnTo>
                      <a:pt x="55" y="53"/>
                    </a:lnTo>
                    <a:lnTo>
                      <a:pt x="60" y="55"/>
                    </a:lnTo>
                    <a:lnTo>
                      <a:pt x="65" y="58"/>
                    </a:lnTo>
                    <a:lnTo>
                      <a:pt x="71" y="63"/>
                    </a:lnTo>
                    <a:lnTo>
                      <a:pt x="76" y="66"/>
                    </a:lnTo>
                    <a:lnTo>
                      <a:pt x="81" y="68"/>
                    </a:lnTo>
                    <a:lnTo>
                      <a:pt x="86" y="70"/>
                    </a:lnTo>
                    <a:lnTo>
                      <a:pt x="92" y="73"/>
                    </a:lnTo>
                    <a:lnTo>
                      <a:pt x="95" y="76"/>
                    </a:lnTo>
                    <a:lnTo>
                      <a:pt x="101" y="79"/>
                    </a:lnTo>
                    <a:lnTo>
                      <a:pt x="106" y="81"/>
                    </a:lnTo>
                    <a:lnTo>
                      <a:pt x="112" y="83"/>
                    </a:lnTo>
                    <a:lnTo>
                      <a:pt x="117" y="86"/>
                    </a:lnTo>
                    <a:lnTo>
                      <a:pt x="122" y="88"/>
                    </a:lnTo>
                    <a:lnTo>
                      <a:pt x="127" y="91"/>
                    </a:lnTo>
                    <a:lnTo>
                      <a:pt x="133" y="93"/>
                    </a:lnTo>
                    <a:lnTo>
                      <a:pt x="137" y="95"/>
                    </a:lnTo>
                    <a:lnTo>
                      <a:pt x="143" y="98"/>
                    </a:lnTo>
                    <a:lnTo>
                      <a:pt x="148" y="99"/>
                    </a:lnTo>
                    <a:lnTo>
                      <a:pt x="154" y="102"/>
                    </a:lnTo>
                    <a:lnTo>
                      <a:pt x="152" y="98"/>
                    </a:lnTo>
                    <a:lnTo>
                      <a:pt x="149" y="93"/>
                    </a:lnTo>
                    <a:lnTo>
                      <a:pt x="148" y="88"/>
                    </a:lnTo>
                    <a:lnTo>
                      <a:pt x="145" y="85"/>
                    </a:lnTo>
                    <a:lnTo>
                      <a:pt x="143" y="80"/>
                    </a:lnTo>
                    <a:lnTo>
                      <a:pt x="141" y="76"/>
                    </a:lnTo>
                    <a:lnTo>
                      <a:pt x="139" y="72"/>
                    </a:lnTo>
                    <a:lnTo>
                      <a:pt x="137" y="68"/>
                    </a:lnTo>
                    <a:lnTo>
                      <a:pt x="134" y="63"/>
                    </a:lnTo>
                    <a:lnTo>
                      <a:pt x="133" y="58"/>
                    </a:lnTo>
                    <a:lnTo>
                      <a:pt x="131" y="54"/>
                    </a:lnTo>
                    <a:lnTo>
                      <a:pt x="131" y="50"/>
                    </a:lnTo>
                    <a:lnTo>
                      <a:pt x="130" y="45"/>
                    </a:lnTo>
                    <a:lnTo>
                      <a:pt x="130" y="41"/>
                    </a:lnTo>
                    <a:lnTo>
                      <a:pt x="130" y="35"/>
                    </a:lnTo>
                    <a:lnTo>
                      <a:pt x="131" y="30"/>
                    </a:lnTo>
                    <a:lnTo>
                      <a:pt x="134" y="35"/>
                    </a:lnTo>
                    <a:lnTo>
                      <a:pt x="138" y="41"/>
                    </a:lnTo>
                    <a:lnTo>
                      <a:pt x="142" y="47"/>
                    </a:lnTo>
                    <a:lnTo>
                      <a:pt x="147" y="53"/>
                    </a:lnTo>
                    <a:lnTo>
                      <a:pt x="149" y="58"/>
                    </a:lnTo>
                    <a:lnTo>
                      <a:pt x="154" y="66"/>
                    </a:lnTo>
                    <a:lnTo>
                      <a:pt x="155" y="69"/>
                    </a:lnTo>
                    <a:lnTo>
                      <a:pt x="158" y="73"/>
                    </a:lnTo>
                    <a:lnTo>
                      <a:pt x="160" y="77"/>
                    </a:lnTo>
                    <a:lnTo>
                      <a:pt x="163" y="81"/>
                    </a:lnTo>
                    <a:lnTo>
                      <a:pt x="166" y="88"/>
                    </a:lnTo>
                    <a:lnTo>
                      <a:pt x="171" y="94"/>
                    </a:lnTo>
                    <a:lnTo>
                      <a:pt x="177" y="100"/>
                    </a:lnTo>
                    <a:lnTo>
                      <a:pt x="183" y="107"/>
                    </a:lnTo>
                    <a:lnTo>
                      <a:pt x="188" y="112"/>
                    </a:lnTo>
                    <a:lnTo>
                      <a:pt x="196" y="117"/>
                    </a:lnTo>
                    <a:lnTo>
                      <a:pt x="198" y="119"/>
                    </a:lnTo>
                    <a:lnTo>
                      <a:pt x="202" y="121"/>
                    </a:lnTo>
                    <a:lnTo>
                      <a:pt x="205" y="123"/>
                    </a:lnTo>
                    <a:lnTo>
                      <a:pt x="209" y="125"/>
                    </a:lnTo>
                    <a:lnTo>
                      <a:pt x="205" y="119"/>
                    </a:lnTo>
                    <a:lnTo>
                      <a:pt x="203" y="114"/>
                    </a:lnTo>
                    <a:lnTo>
                      <a:pt x="200" y="108"/>
                    </a:lnTo>
                    <a:lnTo>
                      <a:pt x="198" y="102"/>
                    </a:lnTo>
                    <a:lnTo>
                      <a:pt x="196" y="95"/>
                    </a:lnTo>
                    <a:lnTo>
                      <a:pt x="194" y="89"/>
                    </a:lnTo>
                    <a:lnTo>
                      <a:pt x="194" y="82"/>
                    </a:lnTo>
                    <a:lnTo>
                      <a:pt x="194" y="76"/>
                    </a:lnTo>
                    <a:lnTo>
                      <a:pt x="193" y="70"/>
                    </a:lnTo>
                    <a:lnTo>
                      <a:pt x="193" y="63"/>
                    </a:lnTo>
                    <a:lnTo>
                      <a:pt x="193" y="57"/>
                    </a:lnTo>
                    <a:lnTo>
                      <a:pt x="194" y="51"/>
                    </a:lnTo>
                    <a:lnTo>
                      <a:pt x="196" y="45"/>
                    </a:lnTo>
                    <a:lnTo>
                      <a:pt x="197" y="39"/>
                    </a:lnTo>
                    <a:lnTo>
                      <a:pt x="199" y="35"/>
                    </a:lnTo>
                    <a:lnTo>
                      <a:pt x="200" y="30"/>
                    </a:lnTo>
                    <a:lnTo>
                      <a:pt x="203" y="25"/>
                    </a:lnTo>
                    <a:lnTo>
                      <a:pt x="205" y="22"/>
                    </a:lnTo>
                    <a:lnTo>
                      <a:pt x="208" y="18"/>
                    </a:lnTo>
                    <a:lnTo>
                      <a:pt x="211" y="16"/>
                    </a:lnTo>
                    <a:lnTo>
                      <a:pt x="214" y="13"/>
                    </a:lnTo>
                    <a:lnTo>
                      <a:pt x="218" y="12"/>
                    </a:lnTo>
                    <a:lnTo>
                      <a:pt x="221" y="12"/>
                    </a:lnTo>
                    <a:lnTo>
                      <a:pt x="225" y="12"/>
                    </a:lnTo>
                    <a:lnTo>
                      <a:pt x="230" y="13"/>
                    </a:lnTo>
                    <a:lnTo>
                      <a:pt x="233" y="15"/>
                    </a:lnTo>
                    <a:lnTo>
                      <a:pt x="237" y="18"/>
                    </a:lnTo>
                    <a:lnTo>
                      <a:pt x="243" y="23"/>
                    </a:lnTo>
                    <a:lnTo>
                      <a:pt x="247" y="29"/>
                    </a:lnTo>
                    <a:lnTo>
                      <a:pt x="253" y="35"/>
                    </a:lnTo>
                    <a:lnTo>
                      <a:pt x="254" y="38"/>
                    </a:lnTo>
                    <a:lnTo>
                      <a:pt x="257" y="43"/>
                    </a:lnTo>
                    <a:lnTo>
                      <a:pt x="260" y="48"/>
                    </a:lnTo>
                    <a:lnTo>
                      <a:pt x="263" y="53"/>
                    </a:lnTo>
                    <a:lnTo>
                      <a:pt x="266" y="55"/>
                    </a:lnTo>
                    <a:lnTo>
                      <a:pt x="270" y="57"/>
                    </a:lnTo>
                    <a:lnTo>
                      <a:pt x="274" y="60"/>
                    </a:lnTo>
                    <a:lnTo>
                      <a:pt x="279" y="62"/>
                    </a:lnTo>
                    <a:lnTo>
                      <a:pt x="282" y="64"/>
                    </a:lnTo>
                    <a:lnTo>
                      <a:pt x="286" y="68"/>
                    </a:lnTo>
                    <a:lnTo>
                      <a:pt x="290" y="72"/>
                    </a:lnTo>
                    <a:lnTo>
                      <a:pt x="293" y="76"/>
                    </a:lnTo>
                    <a:lnTo>
                      <a:pt x="292" y="77"/>
                    </a:lnTo>
                    <a:lnTo>
                      <a:pt x="287" y="75"/>
                    </a:lnTo>
                    <a:lnTo>
                      <a:pt x="284" y="73"/>
                    </a:lnTo>
                    <a:lnTo>
                      <a:pt x="279" y="72"/>
                    </a:lnTo>
                    <a:lnTo>
                      <a:pt x="275" y="69"/>
                    </a:lnTo>
                    <a:lnTo>
                      <a:pt x="271" y="67"/>
                    </a:lnTo>
                    <a:lnTo>
                      <a:pt x="266" y="67"/>
                    </a:lnTo>
                    <a:lnTo>
                      <a:pt x="262" y="66"/>
                    </a:lnTo>
                    <a:lnTo>
                      <a:pt x="258" y="66"/>
                    </a:lnTo>
                    <a:lnTo>
                      <a:pt x="260" y="72"/>
                    </a:lnTo>
                    <a:lnTo>
                      <a:pt x="265" y="77"/>
                    </a:lnTo>
                    <a:lnTo>
                      <a:pt x="268" y="82"/>
                    </a:lnTo>
                    <a:lnTo>
                      <a:pt x="273" y="88"/>
                    </a:lnTo>
                    <a:lnTo>
                      <a:pt x="276" y="92"/>
                    </a:lnTo>
                    <a:lnTo>
                      <a:pt x="281" y="95"/>
                    </a:lnTo>
                    <a:lnTo>
                      <a:pt x="286" y="100"/>
                    </a:lnTo>
                    <a:lnTo>
                      <a:pt x="293" y="104"/>
                    </a:lnTo>
                    <a:lnTo>
                      <a:pt x="292" y="106"/>
                    </a:lnTo>
                    <a:lnTo>
                      <a:pt x="292" y="108"/>
                    </a:lnTo>
                    <a:lnTo>
                      <a:pt x="286" y="106"/>
                    </a:lnTo>
                    <a:lnTo>
                      <a:pt x="282" y="105"/>
                    </a:lnTo>
                    <a:lnTo>
                      <a:pt x="279" y="102"/>
                    </a:lnTo>
                    <a:lnTo>
                      <a:pt x="276" y="102"/>
                    </a:lnTo>
                    <a:lnTo>
                      <a:pt x="271" y="102"/>
                    </a:lnTo>
                    <a:lnTo>
                      <a:pt x="269" y="104"/>
                    </a:lnTo>
                    <a:lnTo>
                      <a:pt x="268" y="105"/>
                    </a:lnTo>
                    <a:lnTo>
                      <a:pt x="268" y="108"/>
                    </a:lnTo>
                    <a:lnTo>
                      <a:pt x="270" y="112"/>
                    </a:lnTo>
                    <a:lnTo>
                      <a:pt x="274" y="118"/>
                    </a:lnTo>
                    <a:lnTo>
                      <a:pt x="277" y="121"/>
                    </a:lnTo>
                    <a:lnTo>
                      <a:pt x="281" y="127"/>
                    </a:lnTo>
                    <a:lnTo>
                      <a:pt x="286" y="132"/>
                    </a:lnTo>
                    <a:lnTo>
                      <a:pt x="292" y="137"/>
                    </a:lnTo>
                    <a:lnTo>
                      <a:pt x="297" y="139"/>
                    </a:lnTo>
                    <a:lnTo>
                      <a:pt x="303" y="143"/>
                    </a:lnTo>
                    <a:lnTo>
                      <a:pt x="308" y="145"/>
                    </a:lnTo>
                    <a:lnTo>
                      <a:pt x="314" y="146"/>
                    </a:lnTo>
                    <a:lnTo>
                      <a:pt x="309" y="149"/>
                    </a:lnTo>
                    <a:lnTo>
                      <a:pt x="306" y="149"/>
                    </a:lnTo>
                    <a:lnTo>
                      <a:pt x="302" y="149"/>
                    </a:lnTo>
                    <a:lnTo>
                      <a:pt x="298" y="149"/>
                    </a:lnTo>
                    <a:lnTo>
                      <a:pt x="295" y="146"/>
                    </a:lnTo>
                    <a:lnTo>
                      <a:pt x="290" y="144"/>
                    </a:lnTo>
                    <a:lnTo>
                      <a:pt x="286" y="142"/>
                    </a:lnTo>
                    <a:lnTo>
                      <a:pt x="282" y="139"/>
                    </a:lnTo>
                    <a:lnTo>
                      <a:pt x="277" y="134"/>
                    </a:lnTo>
                    <a:lnTo>
                      <a:pt x="274" y="132"/>
                    </a:lnTo>
                    <a:lnTo>
                      <a:pt x="269" y="128"/>
                    </a:lnTo>
                    <a:lnTo>
                      <a:pt x="265" y="126"/>
                    </a:lnTo>
                    <a:lnTo>
                      <a:pt x="262" y="123"/>
                    </a:lnTo>
                    <a:lnTo>
                      <a:pt x="257" y="121"/>
                    </a:lnTo>
                    <a:lnTo>
                      <a:pt x="253" y="121"/>
                    </a:lnTo>
                    <a:lnTo>
                      <a:pt x="249" y="121"/>
                    </a:lnTo>
                    <a:lnTo>
                      <a:pt x="251" y="125"/>
                    </a:lnTo>
                    <a:lnTo>
                      <a:pt x="253" y="128"/>
                    </a:lnTo>
                    <a:lnTo>
                      <a:pt x="255" y="132"/>
                    </a:lnTo>
                    <a:lnTo>
                      <a:pt x="259" y="137"/>
                    </a:lnTo>
                    <a:lnTo>
                      <a:pt x="263" y="139"/>
                    </a:lnTo>
                    <a:lnTo>
                      <a:pt x="266" y="143"/>
                    </a:lnTo>
                    <a:lnTo>
                      <a:pt x="271" y="145"/>
                    </a:lnTo>
                    <a:lnTo>
                      <a:pt x="275" y="150"/>
                    </a:lnTo>
                    <a:lnTo>
                      <a:pt x="279" y="152"/>
                    </a:lnTo>
                    <a:lnTo>
                      <a:pt x="282" y="156"/>
                    </a:lnTo>
                    <a:lnTo>
                      <a:pt x="286" y="158"/>
                    </a:lnTo>
                    <a:lnTo>
                      <a:pt x="291" y="162"/>
                    </a:lnTo>
                    <a:lnTo>
                      <a:pt x="293" y="165"/>
                    </a:lnTo>
                    <a:lnTo>
                      <a:pt x="297" y="169"/>
                    </a:lnTo>
                    <a:lnTo>
                      <a:pt x="299" y="174"/>
                    </a:lnTo>
                    <a:lnTo>
                      <a:pt x="302" y="177"/>
                    </a:lnTo>
                    <a:lnTo>
                      <a:pt x="301" y="178"/>
                    </a:lnTo>
                    <a:lnTo>
                      <a:pt x="298" y="181"/>
                    </a:lnTo>
                    <a:lnTo>
                      <a:pt x="293" y="180"/>
                    </a:lnTo>
                    <a:lnTo>
                      <a:pt x="290" y="177"/>
                    </a:lnTo>
                    <a:lnTo>
                      <a:pt x="286" y="175"/>
                    </a:lnTo>
                    <a:lnTo>
                      <a:pt x="282" y="172"/>
                    </a:lnTo>
                    <a:lnTo>
                      <a:pt x="279" y="169"/>
                    </a:lnTo>
                    <a:lnTo>
                      <a:pt x="274" y="166"/>
                    </a:lnTo>
                    <a:lnTo>
                      <a:pt x="269" y="166"/>
                    </a:lnTo>
                    <a:lnTo>
                      <a:pt x="265" y="168"/>
                    </a:lnTo>
                    <a:lnTo>
                      <a:pt x="269" y="172"/>
                    </a:lnTo>
                    <a:lnTo>
                      <a:pt x="274" y="178"/>
                    </a:lnTo>
                    <a:lnTo>
                      <a:pt x="277" y="184"/>
                    </a:lnTo>
                    <a:lnTo>
                      <a:pt x="281" y="190"/>
                    </a:lnTo>
                    <a:lnTo>
                      <a:pt x="282" y="196"/>
                    </a:lnTo>
                    <a:lnTo>
                      <a:pt x="284" y="202"/>
                    </a:lnTo>
                    <a:lnTo>
                      <a:pt x="285" y="208"/>
                    </a:lnTo>
                    <a:lnTo>
                      <a:pt x="286" y="214"/>
                    </a:lnTo>
                    <a:lnTo>
                      <a:pt x="286" y="220"/>
                    </a:lnTo>
                    <a:lnTo>
                      <a:pt x="287" y="226"/>
                    </a:lnTo>
                    <a:lnTo>
                      <a:pt x="288" y="232"/>
                    </a:lnTo>
                    <a:lnTo>
                      <a:pt x="290" y="239"/>
                    </a:lnTo>
                    <a:lnTo>
                      <a:pt x="291" y="245"/>
                    </a:lnTo>
                    <a:lnTo>
                      <a:pt x="295" y="252"/>
                    </a:lnTo>
                    <a:lnTo>
                      <a:pt x="297" y="258"/>
                    </a:lnTo>
                    <a:lnTo>
                      <a:pt x="302" y="264"/>
                    </a:lnTo>
                    <a:lnTo>
                      <a:pt x="298" y="267"/>
                    </a:lnTo>
                    <a:lnTo>
                      <a:pt x="295" y="265"/>
                    </a:lnTo>
                    <a:lnTo>
                      <a:pt x="292" y="263"/>
                    </a:lnTo>
                    <a:lnTo>
                      <a:pt x="290" y="264"/>
                    </a:lnTo>
                    <a:lnTo>
                      <a:pt x="288" y="267"/>
                    </a:lnTo>
                    <a:lnTo>
                      <a:pt x="293" y="273"/>
                    </a:lnTo>
                    <a:lnTo>
                      <a:pt x="298" y="280"/>
                    </a:lnTo>
                    <a:lnTo>
                      <a:pt x="299" y="283"/>
                    </a:lnTo>
                    <a:lnTo>
                      <a:pt x="302" y="288"/>
                    </a:lnTo>
                    <a:lnTo>
                      <a:pt x="303" y="291"/>
                    </a:lnTo>
                    <a:lnTo>
                      <a:pt x="306" y="295"/>
                    </a:lnTo>
                    <a:lnTo>
                      <a:pt x="307" y="299"/>
                    </a:lnTo>
                    <a:lnTo>
                      <a:pt x="308" y="303"/>
                    </a:lnTo>
                    <a:lnTo>
                      <a:pt x="309" y="308"/>
                    </a:lnTo>
                    <a:lnTo>
                      <a:pt x="312" y="312"/>
                    </a:lnTo>
                    <a:lnTo>
                      <a:pt x="313" y="316"/>
                    </a:lnTo>
                    <a:lnTo>
                      <a:pt x="314" y="322"/>
                    </a:lnTo>
                    <a:lnTo>
                      <a:pt x="314" y="327"/>
                    </a:lnTo>
                    <a:lnTo>
                      <a:pt x="315" y="331"/>
                    </a:lnTo>
                    <a:lnTo>
                      <a:pt x="315" y="335"/>
                    </a:lnTo>
                    <a:lnTo>
                      <a:pt x="317" y="341"/>
                    </a:lnTo>
                    <a:lnTo>
                      <a:pt x="317" y="346"/>
                    </a:lnTo>
                    <a:lnTo>
                      <a:pt x="318" y="350"/>
                    </a:lnTo>
                    <a:lnTo>
                      <a:pt x="318" y="355"/>
                    </a:lnTo>
                    <a:lnTo>
                      <a:pt x="318" y="361"/>
                    </a:lnTo>
                    <a:lnTo>
                      <a:pt x="318" y="366"/>
                    </a:lnTo>
                    <a:lnTo>
                      <a:pt x="319" y="372"/>
                    </a:lnTo>
                    <a:lnTo>
                      <a:pt x="318" y="375"/>
                    </a:lnTo>
                    <a:lnTo>
                      <a:pt x="318" y="381"/>
                    </a:lnTo>
                    <a:lnTo>
                      <a:pt x="318" y="386"/>
                    </a:lnTo>
                    <a:lnTo>
                      <a:pt x="318" y="392"/>
                    </a:lnTo>
                    <a:lnTo>
                      <a:pt x="317" y="397"/>
                    </a:lnTo>
                    <a:lnTo>
                      <a:pt x="317" y="403"/>
                    </a:lnTo>
                    <a:lnTo>
                      <a:pt x="315" y="407"/>
                    </a:lnTo>
                    <a:lnTo>
                      <a:pt x="315" y="413"/>
                    </a:lnTo>
                    <a:lnTo>
                      <a:pt x="314" y="418"/>
                    </a:lnTo>
                    <a:lnTo>
                      <a:pt x="313" y="423"/>
                    </a:lnTo>
                    <a:lnTo>
                      <a:pt x="312" y="426"/>
                    </a:lnTo>
                    <a:lnTo>
                      <a:pt x="310" y="432"/>
                    </a:lnTo>
                    <a:lnTo>
                      <a:pt x="309" y="436"/>
                    </a:lnTo>
                    <a:lnTo>
                      <a:pt x="308" y="442"/>
                    </a:lnTo>
                    <a:lnTo>
                      <a:pt x="307" y="445"/>
                    </a:lnTo>
                    <a:lnTo>
                      <a:pt x="304" y="450"/>
                    </a:lnTo>
                    <a:lnTo>
                      <a:pt x="303" y="455"/>
                    </a:lnTo>
                    <a:lnTo>
                      <a:pt x="301" y="460"/>
                    </a:lnTo>
                    <a:lnTo>
                      <a:pt x="298" y="464"/>
                    </a:lnTo>
                    <a:lnTo>
                      <a:pt x="297" y="469"/>
                    </a:lnTo>
                    <a:lnTo>
                      <a:pt x="295" y="473"/>
                    </a:lnTo>
                    <a:lnTo>
                      <a:pt x="292" y="476"/>
                    </a:lnTo>
                    <a:lnTo>
                      <a:pt x="291" y="481"/>
                    </a:lnTo>
                    <a:lnTo>
                      <a:pt x="288" y="485"/>
                    </a:lnTo>
                    <a:lnTo>
                      <a:pt x="284" y="492"/>
                    </a:lnTo>
                    <a:lnTo>
                      <a:pt x="279" y="498"/>
                    </a:lnTo>
                    <a:lnTo>
                      <a:pt x="273" y="504"/>
                    </a:lnTo>
                    <a:lnTo>
                      <a:pt x="266" y="509"/>
                    </a:lnTo>
                    <a:lnTo>
                      <a:pt x="260" y="513"/>
                    </a:lnTo>
                    <a:lnTo>
                      <a:pt x="253" y="517"/>
                    </a:lnTo>
                    <a:lnTo>
                      <a:pt x="247" y="520"/>
                    </a:lnTo>
                    <a:lnTo>
                      <a:pt x="240" y="523"/>
                    </a:lnTo>
                    <a:lnTo>
                      <a:pt x="237" y="520"/>
                    </a:lnTo>
                    <a:lnTo>
                      <a:pt x="236" y="514"/>
                    </a:lnTo>
                    <a:lnTo>
                      <a:pt x="233" y="508"/>
                    </a:lnTo>
                    <a:lnTo>
                      <a:pt x="231" y="506"/>
                    </a:lnTo>
                    <a:lnTo>
                      <a:pt x="226" y="507"/>
                    </a:lnTo>
                    <a:lnTo>
                      <a:pt x="220" y="511"/>
                    </a:lnTo>
                    <a:lnTo>
                      <a:pt x="214" y="512"/>
                    </a:lnTo>
                    <a:lnTo>
                      <a:pt x="209" y="513"/>
                    </a:lnTo>
                    <a:lnTo>
                      <a:pt x="211" y="507"/>
                    </a:lnTo>
                    <a:lnTo>
                      <a:pt x="215" y="501"/>
                    </a:lnTo>
                    <a:lnTo>
                      <a:pt x="218" y="495"/>
                    </a:lnTo>
                    <a:lnTo>
                      <a:pt x="222" y="491"/>
                    </a:lnTo>
                    <a:lnTo>
                      <a:pt x="225" y="486"/>
                    </a:lnTo>
                    <a:lnTo>
                      <a:pt x="229" y="481"/>
                    </a:lnTo>
                    <a:lnTo>
                      <a:pt x="232" y="476"/>
                    </a:lnTo>
                    <a:lnTo>
                      <a:pt x="236" y="473"/>
                    </a:lnTo>
                    <a:lnTo>
                      <a:pt x="240" y="468"/>
                    </a:lnTo>
                    <a:lnTo>
                      <a:pt x="243" y="464"/>
                    </a:lnTo>
                    <a:lnTo>
                      <a:pt x="247" y="460"/>
                    </a:lnTo>
                    <a:lnTo>
                      <a:pt x="251" y="456"/>
                    </a:lnTo>
                    <a:lnTo>
                      <a:pt x="254" y="453"/>
                    </a:lnTo>
                    <a:lnTo>
                      <a:pt x="257" y="448"/>
                    </a:lnTo>
                    <a:lnTo>
                      <a:pt x="260" y="444"/>
                    </a:lnTo>
                    <a:lnTo>
                      <a:pt x="265" y="441"/>
                    </a:lnTo>
                    <a:lnTo>
                      <a:pt x="268" y="436"/>
                    </a:lnTo>
                    <a:lnTo>
                      <a:pt x="270" y="432"/>
                    </a:lnTo>
                    <a:lnTo>
                      <a:pt x="273" y="429"/>
                    </a:lnTo>
                    <a:lnTo>
                      <a:pt x="276" y="424"/>
                    </a:lnTo>
                    <a:lnTo>
                      <a:pt x="279" y="419"/>
                    </a:lnTo>
                    <a:lnTo>
                      <a:pt x="281" y="416"/>
                    </a:lnTo>
                    <a:lnTo>
                      <a:pt x="284" y="411"/>
                    </a:lnTo>
                    <a:lnTo>
                      <a:pt x="285" y="406"/>
                    </a:lnTo>
                    <a:lnTo>
                      <a:pt x="286" y="401"/>
                    </a:lnTo>
                    <a:lnTo>
                      <a:pt x="287" y="396"/>
                    </a:lnTo>
                    <a:lnTo>
                      <a:pt x="288" y="391"/>
                    </a:lnTo>
                    <a:lnTo>
                      <a:pt x="288" y="385"/>
                    </a:lnTo>
                    <a:lnTo>
                      <a:pt x="288" y="379"/>
                    </a:lnTo>
                    <a:lnTo>
                      <a:pt x="288" y="373"/>
                    </a:lnTo>
                    <a:lnTo>
                      <a:pt x="288" y="366"/>
                    </a:lnTo>
                    <a:lnTo>
                      <a:pt x="287" y="360"/>
                    </a:lnTo>
                    <a:lnTo>
                      <a:pt x="286" y="352"/>
                    </a:lnTo>
                    <a:lnTo>
                      <a:pt x="286" y="346"/>
                    </a:lnTo>
                    <a:lnTo>
                      <a:pt x="285" y="339"/>
                    </a:lnTo>
                    <a:lnTo>
                      <a:pt x="284" y="333"/>
                    </a:lnTo>
                    <a:lnTo>
                      <a:pt x="282" y="326"/>
                    </a:lnTo>
                    <a:lnTo>
                      <a:pt x="280" y="318"/>
                    </a:lnTo>
                    <a:lnTo>
                      <a:pt x="279" y="312"/>
                    </a:lnTo>
                    <a:lnTo>
                      <a:pt x="277" y="305"/>
                    </a:lnTo>
                    <a:lnTo>
                      <a:pt x="274" y="298"/>
                    </a:lnTo>
                    <a:lnTo>
                      <a:pt x="271" y="292"/>
                    </a:lnTo>
                    <a:lnTo>
                      <a:pt x="269" y="284"/>
                    </a:lnTo>
                    <a:lnTo>
                      <a:pt x="266" y="278"/>
                    </a:lnTo>
                    <a:lnTo>
                      <a:pt x="263" y="271"/>
                    </a:lnTo>
                    <a:lnTo>
                      <a:pt x="260" y="264"/>
                    </a:lnTo>
                    <a:lnTo>
                      <a:pt x="257" y="257"/>
                    </a:lnTo>
                    <a:lnTo>
                      <a:pt x="254" y="250"/>
                    </a:lnTo>
                    <a:lnTo>
                      <a:pt x="249" y="242"/>
                    </a:lnTo>
                    <a:lnTo>
                      <a:pt x="247" y="237"/>
                    </a:lnTo>
                    <a:lnTo>
                      <a:pt x="243" y="229"/>
                    </a:lnTo>
                    <a:lnTo>
                      <a:pt x="241" y="222"/>
                    </a:lnTo>
                    <a:lnTo>
                      <a:pt x="237" y="215"/>
                    </a:lnTo>
                    <a:lnTo>
                      <a:pt x="235" y="208"/>
                    </a:lnTo>
                    <a:lnTo>
                      <a:pt x="231" y="201"/>
                    </a:lnTo>
                    <a:lnTo>
                      <a:pt x="229" y="195"/>
                    </a:lnTo>
                    <a:lnTo>
                      <a:pt x="225" y="189"/>
                    </a:lnTo>
                    <a:lnTo>
                      <a:pt x="222" y="182"/>
                    </a:lnTo>
                    <a:lnTo>
                      <a:pt x="220" y="175"/>
                    </a:lnTo>
                    <a:lnTo>
                      <a:pt x="219" y="169"/>
                    </a:lnTo>
                    <a:lnTo>
                      <a:pt x="216" y="163"/>
                    </a:lnTo>
                    <a:lnTo>
                      <a:pt x="215" y="157"/>
                    </a:lnTo>
                    <a:lnTo>
                      <a:pt x="214" y="151"/>
                    </a:lnTo>
                    <a:lnTo>
                      <a:pt x="213" y="146"/>
                    </a:lnTo>
                    <a:lnTo>
                      <a:pt x="208" y="144"/>
                    </a:lnTo>
                    <a:lnTo>
                      <a:pt x="203" y="144"/>
                    </a:lnTo>
                    <a:lnTo>
                      <a:pt x="199" y="143"/>
                    </a:lnTo>
                    <a:lnTo>
                      <a:pt x="196" y="142"/>
                    </a:lnTo>
                    <a:lnTo>
                      <a:pt x="191" y="139"/>
                    </a:lnTo>
                    <a:lnTo>
                      <a:pt x="186" y="139"/>
                    </a:lnTo>
                    <a:lnTo>
                      <a:pt x="182" y="138"/>
                    </a:lnTo>
                    <a:lnTo>
                      <a:pt x="177" y="137"/>
                    </a:lnTo>
                    <a:lnTo>
                      <a:pt x="172" y="134"/>
                    </a:lnTo>
                    <a:lnTo>
                      <a:pt x="169" y="134"/>
                    </a:lnTo>
                    <a:lnTo>
                      <a:pt x="164" y="133"/>
                    </a:lnTo>
                    <a:lnTo>
                      <a:pt x="160" y="132"/>
                    </a:lnTo>
                    <a:lnTo>
                      <a:pt x="155" y="131"/>
                    </a:lnTo>
                    <a:lnTo>
                      <a:pt x="152" y="130"/>
                    </a:lnTo>
                    <a:lnTo>
                      <a:pt x="147" y="128"/>
                    </a:lnTo>
                    <a:lnTo>
                      <a:pt x="143" y="127"/>
                    </a:lnTo>
                    <a:lnTo>
                      <a:pt x="138" y="126"/>
                    </a:lnTo>
                    <a:lnTo>
                      <a:pt x="134" y="125"/>
                    </a:lnTo>
                    <a:lnTo>
                      <a:pt x="130" y="123"/>
                    </a:lnTo>
                    <a:lnTo>
                      <a:pt x="125" y="121"/>
                    </a:lnTo>
                    <a:lnTo>
                      <a:pt x="121" y="120"/>
                    </a:lnTo>
                    <a:lnTo>
                      <a:pt x="117" y="118"/>
                    </a:lnTo>
                    <a:lnTo>
                      <a:pt x="112" y="117"/>
                    </a:lnTo>
                    <a:lnTo>
                      <a:pt x="109" y="115"/>
                    </a:lnTo>
                    <a:lnTo>
                      <a:pt x="105" y="114"/>
                    </a:lnTo>
                    <a:lnTo>
                      <a:pt x="100" y="112"/>
                    </a:lnTo>
                    <a:lnTo>
                      <a:pt x="97" y="111"/>
                    </a:lnTo>
                    <a:lnTo>
                      <a:pt x="93" y="110"/>
                    </a:lnTo>
                    <a:lnTo>
                      <a:pt x="86" y="105"/>
                    </a:lnTo>
                    <a:lnTo>
                      <a:pt x="78" y="102"/>
                    </a:lnTo>
                    <a:lnTo>
                      <a:pt x="75" y="99"/>
                    </a:lnTo>
                    <a:lnTo>
                      <a:pt x="70" y="98"/>
                    </a:lnTo>
                    <a:lnTo>
                      <a:pt x="66" y="95"/>
                    </a:lnTo>
                    <a:lnTo>
                      <a:pt x="64" y="93"/>
                    </a:lnTo>
                    <a:lnTo>
                      <a:pt x="56" y="88"/>
                    </a:lnTo>
                    <a:lnTo>
                      <a:pt x="50" y="83"/>
                    </a:lnTo>
                    <a:lnTo>
                      <a:pt x="44" y="77"/>
                    </a:lnTo>
                    <a:lnTo>
                      <a:pt x="37" y="73"/>
                    </a:lnTo>
                    <a:lnTo>
                      <a:pt x="32" y="67"/>
                    </a:lnTo>
                    <a:lnTo>
                      <a:pt x="27" y="61"/>
                    </a:lnTo>
                    <a:lnTo>
                      <a:pt x="22" y="54"/>
                    </a:lnTo>
                    <a:lnTo>
                      <a:pt x="17" y="48"/>
                    </a:lnTo>
                    <a:lnTo>
                      <a:pt x="13" y="41"/>
                    </a:lnTo>
                    <a:lnTo>
                      <a:pt x="10" y="34"/>
                    </a:lnTo>
                    <a:lnTo>
                      <a:pt x="9" y="30"/>
                    </a:lnTo>
                    <a:lnTo>
                      <a:pt x="6" y="25"/>
                    </a:lnTo>
                    <a:lnTo>
                      <a:pt x="5" y="22"/>
                    </a:lnTo>
                    <a:lnTo>
                      <a:pt x="4" y="18"/>
                    </a:lnTo>
                    <a:lnTo>
                      <a:pt x="2" y="13"/>
                    </a:lnTo>
                    <a:lnTo>
                      <a:pt x="2" y="9"/>
                    </a:lnTo>
                    <a:lnTo>
                      <a:pt x="0" y="5"/>
                    </a:lnTo>
                    <a:lnTo>
                      <a:pt x="0" y="0"/>
                    </a:lnTo>
                    <a:lnTo>
                      <a:pt x="0"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60"/>
              <p:cNvSpPr>
                <a:spLocks/>
              </p:cNvSpPr>
              <p:nvPr/>
            </p:nvSpPr>
            <p:spPr bwMode="auto">
              <a:xfrm>
                <a:off x="5461000" y="5630863"/>
                <a:ext cx="9525" cy="31750"/>
              </a:xfrm>
              <a:custGeom>
                <a:avLst/>
                <a:gdLst/>
                <a:ahLst/>
                <a:cxnLst>
                  <a:cxn ang="0">
                    <a:pos x="18" y="0"/>
                  </a:cxn>
                  <a:cxn ang="0">
                    <a:pos x="18" y="5"/>
                  </a:cxn>
                  <a:cxn ang="0">
                    <a:pos x="18" y="8"/>
                  </a:cxn>
                  <a:cxn ang="0">
                    <a:pos x="20" y="13"/>
                  </a:cxn>
                  <a:cxn ang="0">
                    <a:pos x="21" y="19"/>
                  </a:cxn>
                  <a:cxn ang="0">
                    <a:pos x="21" y="25"/>
                  </a:cxn>
                  <a:cxn ang="0">
                    <a:pos x="21" y="30"/>
                  </a:cxn>
                  <a:cxn ang="0">
                    <a:pos x="22" y="36"/>
                  </a:cxn>
                  <a:cxn ang="0">
                    <a:pos x="22" y="41"/>
                  </a:cxn>
                  <a:cxn ang="0">
                    <a:pos x="21" y="46"/>
                  </a:cxn>
                  <a:cxn ang="0">
                    <a:pos x="21" y="51"/>
                  </a:cxn>
                  <a:cxn ang="0">
                    <a:pos x="18" y="57"/>
                  </a:cxn>
                  <a:cxn ang="0">
                    <a:pos x="17" y="62"/>
                  </a:cxn>
                  <a:cxn ang="0">
                    <a:pos x="14" y="65"/>
                  </a:cxn>
                  <a:cxn ang="0">
                    <a:pos x="11" y="70"/>
                  </a:cxn>
                  <a:cxn ang="0">
                    <a:pos x="6" y="74"/>
                  </a:cxn>
                  <a:cxn ang="0">
                    <a:pos x="1" y="77"/>
                  </a:cxn>
                  <a:cxn ang="0">
                    <a:pos x="0" y="76"/>
                  </a:cxn>
                  <a:cxn ang="0">
                    <a:pos x="1" y="71"/>
                  </a:cxn>
                  <a:cxn ang="0">
                    <a:pos x="4" y="66"/>
                  </a:cxn>
                  <a:cxn ang="0">
                    <a:pos x="4" y="62"/>
                  </a:cxn>
                  <a:cxn ang="0">
                    <a:pos x="5" y="57"/>
                  </a:cxn>
                  <a:cxn ang="0">
                    <a:pos x="5" y="51"/>
                  </a:cxn>
                  <a:cxn ang="0">
                    <a:pos x="5" y="46"/>
                  </a:cxn>
                  <a:cxn ang="0">
                    <a:pos x="5" y="40"/>
                  </a:cxn>
                  <a:cxn ang="0">
                    <a:pos x="5" y="36"/>
                  </a:cxn>
                  <a:cxn ang="0">
                    <a:pos x="5" y="30"/>
                  </a:cxn>
                  <a:cxn ang="0">
                    <a:pos x="5" y="24"/>
                  </a:cxn>
                  <a:cxn ang="0">
                    <a:pos x="6" y="19"/>
                  </a:cxn>
                  <a:cxn ang="0">
                    <a:pos x="7" y="15"/>
                  </a:cxn>
                  <a:cxn ang="0">
                    <a:pos x="10" y="11"/>
                  </a:cxn>
                  <a:cxn ang="0">
                    <a:pos x="12" y="6"/>
                  </a:cxn>
                  <a:cxn ang="0">
                    <a:pos x="15" y="2"/>
                  </a:cxn>
                  <a:cxn ang="0">
                    <a:pos x="18" y="0"/>
                  </a:cxn>
                  <a:cxn ang="0">
                    <a:pos x="18" y="0"/>
                  </a:cxn>
                </a:cxnLst>
                <a:rect l="0" t="0" r="r" b="b"/>
                <a:pathLst>
                  <a:path w="22" h="77">
                    <a:moveTo>
                      <a:pt x="18" y="0"/>
                    </a:moveTo>
                    <a:lnTo>
                      <a:pt x="18" y="5"/>
                    </a:lnTo>
                    <a:lnTo>
                      <a:pt x="18" y="8"/>
                    </a:lnTo>
                    <a:lnTo>
                      <a:pt x="20" y="13"/>
                    </a:lnTo>
                    <a:lnTo>
                      <a:pt x="21" y="19"/>
                    </a:lnTo>
                    <a:lnTo>
                      <a:pt x="21" y="25"/>
                    </a:lnTo>
                    <a:lnTo>
                      <a:pt x="21" y="30"/>
                    </a:lnTo>
                    <a:lnTo>
                      <a:pt x="22" y="36"/>
                    </a:lnTo>
                    <a:lnTo>
                      <a:pt x="22" y="41"/>
                    </a:lnTo>
                    <a:lnTo>
                      <a:pt x="21" y="46"/>
                    </a:lnTo>
                    <a:lnTo>
                      <a:pt x="21" y="51"/>
                    </a:lnTo>
                    <a:lnTo>
                      <a:pt x="18" y="57"/>
                    </a:lnTo>
                    <a:lnTo>
                      <a:pt x="17" y="62"/>
                    </a:lnTo>
                    <a:lnTo>
                      <a:pt x="14" y="65"/>
                    </a:lnTo>
                    <a:lnTo>
                      <a:pt x="11" y="70"/>
                    </a:lnTo>
                    <a:lnTo>
                      <a:pt x="6" y="74"/>
                    </a:lnTo>
                    <a:lnTo>
                      <a:pt x="1" y="77"/>
                    </a:lnTo>
                    <a:lnTo>
                      <a:pt x="0" y="76"/>
                    </a:lnTo>
                    <a:lnTo>
                      <a:pt x="1" y="71"/>
                    </a:lnTo>
                    <a:lnTo>
                      <a:pt x="4" y="66"/>
                    </a:lnTo>
                    <a:lnTo>
                      <a:pt x="4" y="62"/>
                    </a:lnTo>
                    <a:lnTo>
                      <a:pt x="5" y="57"/>
                    </a:lnTo>
                    <a:lnTo>
                      <a:pt x="5" y="51"/>
                    </a:lnTo>
                    <a:lnTo>
                      <a:pt x="5" y="46"/>
                    </a:lnTo>
                    <a:lnTo>
                      <a:pt x="5" y="40"/>
                    </a:lnTo>
                    <a:lnTo>
                      <a:pt x="5" y="36"/>
                    </a:lnTo>
                    <a:lnTo>
                      <a:pt x="5" y="30"/>
                    </a:lnTo>
                    <a:lnTo>
                      <a:pt x="5" y="24"/>
                    </a:lnTo>
                    <a:lnTo>
                      <a:pt x="6" y="19"/>
                    </a:lnTo>
                    <a:lnTo>
                      <a:pt x="7" y="15"/>
                    </a:lnTo>
                    <a:lnTo>
                      <a:pt x="10" y="11"/>
                    </a:lnTo>
                    <a:lnTo>
                      <a:pt x="12" y="6"/>
                    </a:lnTo>
                    <a:lnTo>
                      <a:pt x="15" y="2"/>
                    </a:lnTo>
                    <a:lnTo>
                      <a:pt x="18" y="0"/>
                    </a:lnTo>
                    <a:lnTo>
                      <a:pt x="18"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61"/>
              <p:cNvSpPr>
                <a:spLocks/>
              </p:cNvSpPr>
              <p:nvPr/>
            </p:nvSpPr>
            <p:spPr bwMode="auto">
              <a:xfrm>
                <a:off x="5354638" y="5634038"/>
                <a:ext cx="11113" cy="4763"/>
              </a:xfrm>
              <a:custGeom>
                <a:avLst/>
                <a:gdLst/>
                <a:ahLst/>
                <a:cxnLst>
                  <a:cxn ang="0">
                    <a:pos x="4" y="0"/>
                  </a:cxn>
                  <a:cxn ang="0">
                    <a:pos x="10" y="0"/>
                  </a:cxn>
                  <a:cxn ang="0">
                    <a:pos x="16" y="3"/>
                  </a:cxn>
                  <a:cxn ang="0">
                    <a:pos x="19" y="4"/>
                  </a:cxn>
                  <a:cxn ang="0">
                    <a:pos x="21" y="5"/>
                  </a:cxn>
                  <a:cxn ang="0">
                    <a:pos x="25" y="6"/>
                  </a:cxn>
                  <a:cxn ang="0">
                    <a:pos x="28" y="7"/>
                  </a:cxn>
                  <a:cxn ang="0">
                    <a:pos x="28" y="9"/>
                  </a:cxn>
                  <a:cxn ang="0">
                    <a:pos x="25" y="11"/>
                  </a:cxn>
                  <a:cxn ang="0">
                    <a:pos x="20" y="12"/>
                  </a:cxn>
                  <a:cxn ang="0">
                    <a:pos x="16" y="11"/>
                  </a:cxn>
                  <a:cxn ang="0">
                    <a:pos x="12" y="10"/>
                  </a:cxn>
                  <a:cxn ang="0">
                    <a:pos x="6" y="5"/>
                  </a:cxn>
                  <a:cxn ang="0">
                    <a:pos x="0" y="5"/>
                  </a:cxn>
                  <a:cxn ang="0">
                    <a:pos x="0" y="4"/>
                  </a:cxn>
                  <a:cxn ang="0">
                    <a:pos x="4" y="0"/>
                  </a:cxn>
                  <a:cxn ang="0">
                    <a:pos x="4" y="0"/>
                  </a:cxn>
                </a:cxnLst>
                <a:rect l="0" t="0" r="r" b="b"/>
                <a:pathLst>
                  <a:path w="28" h="12">
                    <a:moveTo>
                      <a:pt x="4" y="0"/>
                    </a:moveTo>
                    <a:lnTo>
                      <a:pt x="10" y="0"/>
                    </a:lnTo>
                    <a:lnTo>
                      <a:pt x="16" y="3"/>
                    </a:lnTo>
                    <a:lnTo>
                      <a:pt x="19" y="4"/>
                    </a:lnTo>
                    <a:lnTo>
                      <a:pt x="21" y="5"/>
                    </a:lnTo>
                    <a:lnTo>
                      <a:pt x="25" y="6"/>
                    </a:lnTo>
                    <a:lnTo>
                      <a:pt x="28" y="7"/>
                    </a:lnTo>
                    <a:lnTo>
                      <a:pt x="28" y="9"/>
                    </a:lnTo>
                    <a:lnTo>
                      <a:pt x="25" y="11"/>
                    </a:lnTo>
                    <a:lnTo>
                      <a:pt x="20" y="12"/>
                    </a:lnTo>
                    <a:lnTo>
                      <a:pt x="16" y="11"/>
                    </a:lnTo>
                    <a:lnTo>
                      <a:pt x="12" y="10"/>
                    </a:lnTo>
                    <a:lnTo>
                      <a:pt x="6" y="5"/>
                    </a:lnTo>
                    <a:lnTo>
                      <a:pt x="0" y="5"/>
                    </a:lnTo>
                    <a:lnTo>
                      <a:pt x="0" y="4"/>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62"/>
              <p:cNvSpPr>
                <a:spLocks/>
              </p:cNvSpPr>
              <p:nvPr/>
            </p:nvSpPr>
            <p:spPr bwMode="auto">
              <a:xfrm>
                <a:off x="5719763" y="5640388"/>
                <a:ext cx="11113" cy="4763"/>
              </a:xfrm>
              <a:custGeom>
                <a:avLst/>
                <a:gdLst/>
                <a:ahLst/>
                <a:cxnLst>
                  <a:cxn ang="0">
                    <a:pos x="5" y="1"/>
                  </a:cxn>
                  <a:cxn ang="0">
                    <a:pos x="11" y="0"/>
                  </a:cxn>
                  <a:cxn ang="0">
                    <a:pos x="17" y="1"/>
                  </a:cxn>
                  <a:cxn ang="0">
                    <a:pos x="23" y="4"/>
                  </a:cxn>
                  <a:cxn ang="0">
                    <a:pos x="28" y="8"/>
                  </a:cxn>
                  <a:cxn ang="0">
                    <a:pos x="27" y="11"/>
                  </a:cxn>
                  <a:cxn ang="0">
                    <a:pos x="27" y="14"/>
                  </a:cxn>
                  <a:cxn ang="0">
                    <a:pos x="22" y="13"/>
                  </a:cxn>
                  <a:cxn ang="0">
                    <a:pos x="18" y="13"/>
                  </a:cxn>
                  <a:cxn ang="0">
                    <a:pos x="16" y="10"/>
                  </a:cxn>
                  <a:cxn ang="0">
                    <a:pos x="12" y="9"/>
                  </a:cxn>
                  <a:cxn ang="0">
                    <a:pos x="6" y="5"/>
                  </a:cxn>
                  <a:cxn ang="0">
                    <a:pos x="0" y="5"/>
                  </a:cxn>
                  <a:cxn ang="0">
                    <a:pos x="1" y="3"/>
                  </a:cxn>
                  <a:cxn ang="0">
                    <a:pos x="5" y="1"/>
                  </a:cxn>
                  <a:cxn ang="0">
                    <a:pos x="5" y="1"/>
                  </a:cxn>
                </a:cxnLst>
                <a:rect l="0" t="0" r="r" b="b"/>
                <a:pathLst>
                  <a:path w="28" h="14">
                    <a:moveTo>
                      <a:pt x="5" y="1"/>
                    </a:moveTo>
                    <a:lnTo>
                      <a:pt x="11" y="0"/>
                    </a:lnTo>
                    <a:lnTo>
                      <a:pt x="17" y="1"/>
                    </a:lnTo>
                    <a:lnTo>
                      <a:pt x="23" y="4"/>
                    </a:lnTo>
                    <a:lnTo>
                      <a:pt x="28" y="8"/>
                    </a:lnTo>
                    <a:lnTo>
                      <a:pt x="27" y="11"/>
                    </a:lnTo>
                    <a:lnTo>
                      <a:pt x="27" y="14"/>
                    </a:lnTo>
                    <a:lnTo>
                      <a:pt x="22" y="13"/>
                    </a:lnTo>
                    <a:lnTo>
                      <a:pt x="18" y="13"/>
                    </a:lnTo>
                    <a:lnTo>
                      <a:pt x="16" y="10"/>
                    </a:lnTo>
                    <a:lnTo>
                      <a:pt x="12" y="9"/>
                    </a:lnTo>
                    <a:lnTo>
                      <a:pt x="6" y="5"/>
                    </a:lnTo>
                    <a:lnTo>
                      <a:pt x="0" y="5"/>
                    </a:lnTo>
                    <a:lnTo>
                      <a:pt x="1" y="3"/>
                    </a:lnTo>
                    <a:lnTo>
                      <a:pt x="5" y="1"/>
                    </a:lnTo>
                    <a:lnTo>
                      <a:pt x="5"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3"/>
              <p:cNvSpPr>
                <a:spLocks/>
              </p:cNvSpPr>
              <p:nvPr/>
            </p:nvSpPr>
            <p:spPr bwMode="auto">
              <a:xfrm>
                <a:off x="5738813" y="5662613"/>
                <a:ext cx="11113" cy="15875"/>
              </a:xfrm>
              <a:custGeom>
                <a:avLst/>
                <a:gdLst/>
                <a:ahLst/>
                <a:cxnLst>
                  <a:cxn ang="0">
                    <a:pos x="1" y="0"/>
                  </a:cxn>
                  <a:cxn ang="0">
                    <a:pos x="7" y="2"/>
                  </a:cxn>
                  <a:cxn ang="0">
                    <a:pos x="11" y="6"/>
                  </a:cxn>
                  <a:cxn ang="0">
                    <a:pos x="16" y="9"/>
                  </a:cxn>
                  <a:cxn ang="0">
                    <a:pos x="20" y="13"/>
                  </a:cxn>
                  <a:cxn ang="0">
                    <a:pos x="25" y="19"/>
                  </a:cxn>
                  <a:cxn ang="0">
                    <a:pos x="28" y="25"/>
                  </a:cxn>
                  <a:cxn ang="0">
                    <a:pos x="28" y="28"/>
                  </a:cxn>
                  <a:cxn ang="0">
                    <a:pos x="27" y="33"/>
                  </a:cxn>
                  <a:cxn ang="0">
                    <a:pos x="26" y="35"/>
                  </a:cxn>
                  <a:cxn ang="0">
                    <a:pos x="22" y="39"/>
                  </a:cxn>
                  <a:cxn ang="0">
                    <a:pos x="18" y="39"/>
                  </a:cxn>
                  <a:cxn ang="0">
                    <a:pos x="15" y="39"/>
                  </a:cxn>
                  <a:cxn ang="0">
                    <a:pos x="10" y="36"/>
                  </a:cxn>
                  <a:cxn ang="0">
                    <a:pos x="6" y="33"/>
                  </a:cxn>
                  <a:cxn ang="0">
                    <a:pos x="4" y="29"/>
                  </a:cxn>
                  <a:cxn ang="0">
                    <a:pos x="3" y="27"/>
                  </a:cxn>
                  <a:cxn ang="0">
                    <a:pos x="1" y="23"/>
                  </a:cxn>
                  <a:cxn ang="0">
                    <a:pos x="1" y="20"/>
                  </a:cxn>
                  <a:cxn ang="0">
                    <a:pos x="0" y="15"/>
                  </a:cxn>
                  <a:cxn ang="0">
                    <a:pos x="0" y="10"/>
                  </a:cxn>
                  <a:cxn ang="0">
                    <a:pos x="0" y="4"/>
                  </a:cxn>
                  <a:cxn ang="0">
                    <a:pos x="1" y="0"/>
                  </a:cxn>
                  <a:cxn ang="0">
                    <a:pos x="1" y="0"/>
                  </a:cxn>
                </a:cxnLst>
                <a:rect l="0" t="0" r="r" b="b"/>
                <a:pathLst>
                  <a:path w="28" h="39">
                    <a:moveTo>
                      <a:pt x="1" y="0"/>
                    </a:moveTo>
                    <a:lnTo>
                      <a:pt x="7" y="2"/>
                    </a:lnTo>
                    <a:lnTo>
                      <a:pt x="11" y="6"/>
                    </a:lnTo>
                    <a:lnTo>
                      <a:pt x="16" y="9"/>
                    </a:lnTo>
                    <a:lnTo>
                      <a:pt x="20" y="13"/>
                    </a:lnTo>
                    <a:lnTo>
                      <a:pt x="25" y="19"/>
                    </a:lnTo>
                    <a:lnTo>
                      <a:pt x="28" y="25"/>
                    </a:lnTo>
                    <a:lnTo>
                      <a:pt x="28" y="28"/>
                    </a:lnTo>
                    <a:lnTo>
                      <a:pt x="27" y="33"/>
                    </a:lnTo>
                    <a:lnTo>
                      <a:pt x="26" y="35"/>
                    </a:lnTo>
                    <a:lnTo>
                      <a:pt x="22" y="39"/>
                    </a:lnTo>
                    <a:lnTo>
                      <a:pt x="18" y="39"/>
                    </a:lnTo>
                    <a:lnTo>
                      <a:pt x="15" y="39"/>
                    </a:lnTo>
                    <a:lnTo>
                      <a:pt x="10" y="36"/>
                    </a:lnTo>
                    <a:lnTo>
                      <a:pt x="6" y="33"/>
                    </a:lnTo>
                    <a:lnTo>
                      <a:pt x="4" y="29"/>
                    </a:lnTo>
                    <a:lnTo>
                      <a:pt x="3" y="27"/>
                    </a:lnTo>
                    <a:lnTo>
                      <a:pt x="1" y="23"/>
                    </a:lnTo>
                    <a:lnTo>
                      <a:pt x="1" y="20"/>
                    </a:lnTo>
                    <a:lnTo>
                      <a:pt x="0" y="15"/>
                    </a:lnTo>
                    <a:lnTo>
                      <a:pt x="0" y="10"/>
                    </a:lnTo>
                    <a:lnTo>
                      <a:pt x="0" y="4"/>
                    </a:lnTo>
                    <a:lnTo>
                      <a:pt x="1" y="0"/>
                    </a:lnTo>
                    <a:lnTo>
                      <a:pt x="1" y="0"/>
                    </a:lnTo>
                    <a:close/>
                  </a:path>
                </a:pathLst>
              </a:custGeom>
              <a:solidFill>
                <a:srgbClr val="F0D4D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4"/>
              <p:cNvSpPr>
                <a:spLocks/>
              </p:cNvSpPr>
              <p:nvPr/>
            </p:nvSpPr>
            <p:spPr bwMode="auto">
              <a:xfrm>
                <a:off x="5353050" y="5665788"/>
                <a:ext cx="31750" cy="122238"/>
              </a:xfrm>
              <a:custGeom>
                <a:avLst/>
                <a:gdLst/>
                <a:ahLst/>
                <a:cxnLst>
                  <a:cxn ang="0">
                    <a:pos x="21" y="2"/>
                  </a:cxn>
                  <a:cxn ang="0">
                    <a:pos x="30" y="8"/>
                  </a:cxn>
                  <a:cxn ang="0">
                    <a:pos x="36" y="14"/>
                  </a:cxn>
                  <a:cxn ang="0">
                    <a:pos x="43" y="23"/>
                  </a:cxn>
                  <a:cxn ang="0">
                    <a:pos x="48" y="31"/>
                  </a:cxn>
                  <a:cxn ang="0">
                    <a:pos x="54" y="39"/>
                  </a:cxn>
                  <a:cxn ang="0">
                    <a:pos x="60" y="47"/>
                  </a:cxn>
                  <a:cxn ang="0">
                    <a:pos x="69" y="56"/>
                  </a:cxn>
                  <a:cxn ang="0">
                    <a:pos x="70" y="63"/>
                  </a:cxn>
                  <a:cxn ang="0">
                    <a:pos x="61" y="63"/>
                  </a:cxn>
                  <a:cxn ang="0">
                    <a:pos x="60" y="70"/>
                  </a:cxn>
                  <a:cxn ang="0">
                    <a:pos x="69" y="77"/>
                  </a:cxn>
                  <a:cxn ang="0">
                    <a:pos x="70" y="84"/>
                  </a:cxn>
                  <a:cxn ang="0">
                    <a:pos x="61" y="84"/>
                  </a:cxn>
                  <a:cxn ang="0">
                    <a:pos x="63" y="93"/>
                  </a:cxn>
                  <a:cxn ang="0">
                    <a:pos x="70" y="106"/>
                  </a:cxn>
                  <a:cxn ang="0">
                    <a:pos x="75" y="120"/>
                  </a:cxn>
                  <a:cxn ang="0">
                    <a:pos x="79" y="133"/>
                  </a:cxn>
                  <a:cxn ang="0">
                    <a:pos x="80" y="147"/>
                  </a:cxn>
                  <a:cxn ang="0">
                    <a:pos x="80" y="160"/>
                  </a:cxn>
                  <a:cxn ang="0">
                    <a:pos x="77" y="174"/>
                  </a:cxn>
                  <a:cxn ang="0">
                    <a:pos x="76" y="188"/>
                  </a:cxn>
                  <a:cxn ang="0">
                    <a:pos x="71" y="201"/>
                  </a:cxn>
                  <a:cxn ang="0">
                    <a:pos x="68" y="215"/>
                  </a:cxn>
                  <a:cxn ang="0">
                    <a:pos x="63" y="228"/>
                  </a:cxn>
                  <a:cxn ang="0">
                    <a:pos x="58" y="242"/>
                  </a:cxn>
                  <a:cxn ang="0">
                    <a:pos x="52" y="255"/>
                  </a:cxn>
                  <a:cxn ang="0">
                    <a:pos x="47" y="269"/>
                  </a:cxn>
                  <a:cxn ang="0">
                    <a:pos x="42" y="280"/>
                  </a:cxn>
                  <a:cxn ang="0">
                    <a:pos x="41" y="287"/>
                  </a:cxn>
                  <a:cxn ang="0">
                    <a:pos x="38" y="294"/>
                  </a:cxn>
                  <a:cxn ang="0">
                    <a:pos x="36" y="301"/>
                  </a:cxn>
                  <a:cxn ang="0">
                    <a:pos x="5" y="298"/>
                  </a:cxn>
                  <a:cxn ang="0">
                    <a:pos x="0" y="290"/>
                  </a:cxn>
                  <a:cxn ang="0">
                    <a:pos x="0" y="280"/>
                  </a:cxn>
                  <a:cxn ang="0">
                    <a:pos x="3" y="269"/>
                  </a:cxn>
                  <a:cxn ang="0">
                    <a:pos x="6" y="259"/>
                  </a:cxn>
                  <a:cxn ang="0">
                    <a:pos x="13" y="247"/>
                  </a:cxn>
                  <a:cxn ang="0">
                    <a:pos x="19" y="234"/>
                  </a:cxn>
                  <a:cxn ang="0">
                    <a:pos x="26" y="222"/>
                  </a:cxn>
                  <a:cxn ang="0">
                    <a:pos x="33" y="209"/>
                  </a:cxn>
                  <a:cxn ang="0">
                    <a:pos x="39" y="196"/>
                  </a:cxn>
                  <a:cxn ang="0">
                    <a:pos x="44" y="183"/>
                  </a:cxn>
                  <a:cxn ang="0">
                    <a:pos x="48" y="170"/>
                  </a:cxn>
                  <a:cxn ang="0">
                    <a:pos x="49" y="157"/>
                  </a:cxn>
                  <a:cxn ang="0">
                    <a:pos x="47" y="145"/>
                  </a:cxn>
                  <a:cxn ang="0">
                    <a:pos x="42" y="133"/>
                  </a:cxn>
                  <a:cxn ang="0">
                    <a:pos x="33" y="121"/>
                  </a:cxn>
                  <a:cxn ang="0">
                    <a:pos x="20" y="112"/>
                  </a:cxn>
                  <a:cxn ang="0">
                    <a:pos x="17" y="103"/>
                  </a:cxn>
                  <a:cxn ang="0">
                    <a:pos x="17" y="96"/>
                  </a:cxn>
                  <a:cxn ang="0">
                    <a:pos x="17" y="82"/>
                  </a:cxn>
                  <a:cxn ang="0">
                    <a:pos x="17" y="68"/>
                  </a:cxn>
                  <a:cxn ang="0">
                    <a:pos x="17" y="55"/>
                  </a:cxn>
                  <a:cxn ang="0">
                    <a:pos x="17" y="42"/>
                  </a:cxn>
                  <a:cxn ang="0">
                    <a:pos x="19" y="27"/>
                  </a:cxn>
                  <a:cxn ang="0">
                    <a:pos x="17" y="13"/>
                  </a:cxn>
                  <a:cxn ang="0">
                    <a:pos x="16" y="0"/>
                  </a:cxn>
                </a:cxnLst>
                <a:rect l="0" t="0" r="r" b="b"/>
                <a:pathLst>
                  <a:path w="80" h="306">
                    <a:moveTo>
                      <a:pt x="16" y="0"/>
                    </a:moveTo>
                    <a:lnTo>
                      <a:pt x="21" y="2"/>
                    </a:lnTo>
                    <a:lnTo>
                      <a:pt x="25" y="5"/>
                    </a:lnTo>
                    <a:lnTo>
                      <a:pt x="30" y="8"/>
                    </a:lnTo>
                    <a:lnTo>
                      <a:pt x="33" y="11"/>
                    </a:lnTo>
                    <a:lnTo>
                      <a:pt x="36" y="14"/>
                    </a:lnTo>
                    <a:lnTo>
                      <a:pt x="39" y="19"/>
                    </a:lnTo>
                    <a:lnTo>
                      <a:pt x="43" y="23"/>
                    </a:lnTo>
                    <a:lnTo>
                      <a:pt x="47" y="27"/>
                    </a:lnTo>
                    <a:lnTo>
                      <a:pt x="48" y="31"/>
                    </a:lnTo>
                    <a:lnTo>
                      <a:pt x="52" y="36"/>
                    </a:lnTo>
                    <a:lnTo>
                      <a:pt x="54" y="39"/>
                    </a:lnTo>
                    <a:lnTo>
                      <a:pt x="58" y="44"/>
                    </a:lnTo>
                    <a:lnTo>
                      <a:pt x="60" y="47"/>
                    </a:lnTo>
                    <a:lnTo>
                      <a:pt x="64" y="52"/>
                    </a:lnTo>
                    <a:lnTo>
                      <a:pt x="69" y="56"/>
                    </a:lnTo>
                    <a:lnTo>
                      <a:pt x="72" y="61"/>
                    </a:lnTo>
                    <a:lnTo>
                      <a:pt x="70" y="63"/>
                    </a:lnTo>
                    <a:lnTo>
                      <a:pt x="66" y="63"/>
                    </a:lnTo>
                    <a:lnTo>
                      <a:pt x="61" y="63"/>
                    </a:lnTo>
                    <a:lnTo>
                      <a:pt x="59" y="65"/>
                    </a:lnTo>
                    <a:lnTo>
                      <a:pt x="60" y="70"/>
                    </a:lnTo>
                    <a:lnTo>
                      <a:pt x="64" y="74"/>
                    </a:lnTo>
                    <a:lnTo>
                      <a:pt x="69" y="77"/>
                    </a:lnTo>
                    <a:lnTo>
                      <a:pt x="72" y="82"/>
                    </a:lnTo>
                    <a:lnTo>
                      <a:pt x="70" y="84"/>
                    </a:lnTo>
                    <a:lnTo>
                      <a:pt x="66" y="84"/>
                    </a:lnTo>
                    <a:lnTo>
                      <a:pt x="61" y="84"/>
                    </a:lnTo>
                    <a:lnTo>
                      <a:pt x="59" y="87"/>
                    </a:lnTo>
                    <a:lnTo>
                      <a:pt x="63" y="93"/>
                    </a:lnTo>
                    <a:lnTo>
                      <a:pt x="66" y="100"/>
                    </a:lnTo>
                    <a:lnTo>
                      <a:pt x="70" y="106"/>
                    </a:lnTo>
                    <a:lnTo>
                      <a:pt x="72" y="113"/>
                    </a:lnTo>
                    <a:lnTo>
                      <a:pt x="75" y="120"/>
                    </a:lnTo>
                    <a:lnTo>
                      <a:pt x="77" y="127"/>
                    </a:lnTo>
                    <a:lnTo>
                      <a:pt x="79" y="133"/>
                    </a:lnTo>
                    <a:lnTo>
                      <a:pt x="80" y="140"/>
                    </a:lnTo>
                    <a:lnTo>
                      <a:pt x="80" y="147"/>
                    </a:lnTo>
                    <a:lnTo>
                      <a:pt x="80" y="153"/>
                    </a:lnTo>
                    <a:lnTo>
                      <a:pt x="80" y="160"/>
                    </a:lnTo>
                    <a:lnTo>
                      <a:pt x="80" y="167"/>
                    </a:lnTo>
                    <a:lnTo>
                      <a:pt x="77" y="174"/>
                    </a:lnTo>
                    <a:lnTo>
                      <a:pt x="77" y="180"/>
                    </a:lnTo>
                    <a:lnTo>
                      <a:pt x="76" y="188"/>
                    </a:lnTo>
                    <a:lnTo>
                      <a:pt x="75" y="195"/>
                    </a:lnTo>
                    <a:lnTo>
                      <a:pt x="71" y="201"/>
                    </a:lnTo>
                    <a:lnTo>
                      <a:pt x="70" y="208"/>
                    </a:lnTo>
                    <a:lnTo>
                      <a:pt x="68" y="215"/>
                    </a:lnTo>
                    <a:lnTo>
                      <a:pt x="65" y="222"/>
                    </a:lnTo>
                    <a:lnTo>
                      <a:pt x="63" y="228"/>
                    </a:lnTo>
                    <a:lnTo>
                      <a:pt x="60" y="235"/>
                    </a:lnTo>
                    <a:lnTo>
                      <a:pt x="58" y="242"/>
                    </a:lnTo>
                    <a:lnTo>
                      <a:pt x="55" y="249"/>
                    </a:lnTo>
                    <a:lnTo>
                      <a:pt x="52" y="255"/>
                    </a:lnTo>
                    <a:lnTo>
                      <a:pt x="49" y="262"/>
                    </a:lnTo>
                    <a:lnTo>
                      <a:pt x="47" y="269"/>
                    </a:lnTo>
                    <a:lnTo>
                      <a:pt x="44" y="277"/>
                    </a:lnTo>
                    <a:lnTo>
                      <a:pt x="42" y="280"/>
                    </a:lnTo>
                    <a:lnTo>
                      <a:pt x="42" y="284"/>
                    </a:lnTo>
                    <a:lnTo>
                      <a:pt x="41" y="287"/>
                    </a:lnTo>
                    <a:lnTo>
                      <a:pt x="39" y="291"/>
                    </a:lnTo>
                    <a:lnTo>
                      <a:pt x="38" y="294"/>
                    </a:lnTo>
                    <a:lnTo>
                      <a:pt x="38" y="298"/>
                    </a:lnTo>
                    <a:lnTo>
                      <a:pt x="36" y="301"/>
                    </a:lnTo>
                    <a:lnTo>
                      <a:pt x="36" y="306"/>
                    </a:lnTo>
                    <a:lnTo>
                      <a:pt x="5" y="298"/>
                    </a:lnTo>
                    <a:lnTo>
                      <a:pt x="3" y="293"/>
                    </a:lnTo>
                    <a:lnTo>
                      <a:pt x="0" y="290"/>
                    </a:lnTo>
                    <a:lnTo>
                      <a:pt x="0" y="285"/>
                    </a:lnTo>
                    <a:lnTo>
                      <a:pt x="0" y="280"/>
                    </a:lnTo>
                    <a:lnTo>
                      <a:pt x="0" y="274"/>
                    </a:lnTo>
                    <a:lnTo>
                      <a:pt x="3" y="269"/>
                    </a:lnTo>
                    <a:lnTo>
                      <a:pt x="4" y="265"/>
                    </a:lnTo>
                    <a:lnTo>
                      <a:pt x="6" y="259"/>
                    </a:lnTo>
                    <a:lnTo>
                      <a:pt x="9" y="253"/>
                    </a:lnTo>
                    <a:lnTo>
                      <a:pt x="13" y="247"/>
                    </a:lnTo>
                    <a:lnTo>
                      <a:pt x="15" y="240"/>
                    </a:lnTo>
                    <a:lnTo>
                      <a:pt x="19" y="234"/>
                    </a:lnTo>
                    <a:lnTo>
                      <a:pt x="22" y="228"/>
                    </a:lnTo>
                    <a:lnTo>
                      <a:pt x="26" y="222"/>
                    </a:lnTo>
                    <a:lnTo>
                      <a:pt x="30" y="215"/>
                    </a:lnTo>
                    <a:lnTo>
                      <a:pt x="33" y="209"/>
                    </a:lnTo>
                    <a:lnTo>
                      <a:pt x="36" y="202"/>
                    </a:lnTo>
                    <a:lnTo>
                      <a:pt x="39" y="196"/>
                    </a:lnTo>
                    <a:lnTo>
                      <a:pt x="42" y="189"/>
                    </a:lnTo>
                    <a:lnTo>
                      <a:pt x="44" y="183"/>
                    </a:lnTo>
                    <a:lnTo>
                      <a:pt x="46" y="176"/>
                    </a:lnTo>
                    <a:lnTo>
                      <a:pt x="48" y="170"/>
                    </a:lnTo>
                    <a:lnTo>
                      <a:pt x="48" y="163"/>
                    </a:lnTo>
                    <a:lnTo>
                      <a:pt x="49" y="157"/>
                    </a:lnTo>
                    <a:lnTo>
                      <a:pt x="48" y="151"/>
                    </a:lnTo>
                    <a:lnTo>
                      <a:pt x="47" y="145"/>
                    </a:lnTo>
                    <a:lnTo>
                      <a:pt x="44" y="139"/>
                    </a:lnTo>
                    <a:lnTo>
                      <a:pt x="42" y="133"/>
                    </a:lnTo>
                    <a:lnTo>
                      <a:pt x="38" y="127"/>
                    </a:lnTo>
                    <a:lnTo>
                      <a:pt x="33" y="121"/>
                    </a:lnTo>
                    <a:lnTo>
                      <a:pt x="27" y="116"/>
                    </a:lnTo>
                    <a:lnTo>
                      <a:pt x="20" y="112"/>
                    </a:lnTo>
                    <a:lnTo>
                      <a:pt x="19" y="107"/>
                    </a:lnTo>
                    <a:lnTo>
                      <a:pt x="17" y="103"/>
                    </a:lnTo>
                    <a:lnTo>
                      <a:pt x="17" y="100"/>
                    </a:lnTo>
                    <a:lnTo>
                      <a:pt x="17" y="96"/>
                    </a:lnTo>
                    <a:lnTo>
                      <a:pt x="17" y="89"/>
                    </a:lnTo>
                    <a:lnTo>
                      <a:pt x="17" y="82"/>
                    </a:lnTo>
                    <a:lnTo>
                      <a:pt x="17" y="75"/>
                    </a:lnTo>
                    <a:lnTo>
                      <a:pt x="17" y="68"/>
                    </a:lnTo>
                    <a:lnTo>
                      <a:pt x="17" y="61"/>
                    </a:lnTo>
                    <a:lnTo>
                      <a:pt x="17" y="55"/>
                    </a:lnTo>
                    <a:lnTo>
                      <a:pt x="17" y="47"/>
                    </a:lnTo>
                    <a:lnTo>
                      <a:pt x="17" y="42"/>
                    </a:lnTo>
                    <a:lnTo>
                      <a:pt x="17" y="33"/>
                    </a:lnTo>
                    <a:lnTo>
                      <a:pt x="19" y="27"/>
                    </a:lnTo>
                    <a:lnTo>
                      <a:pt x="17" y="20"/>
                    </a:lnTo>
                    <a:lnTo>
                      <a:pt x="17" y="13"/>
                    </a:lnTo>
                    <a:lnTo>
                      <a:pt x="17" y="7"/>
                    </a:lnTo>
                    <a:lnTo>
                      <a:pt x="16" y="0"/>
                    </a:lnTo>
                    <a:lnTo>
                      <a:pt x="16"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6"/>
              <p:cNvSpPr>
                <a:spLocks/>
              </p:cNvSpPr>
              <p:nvPr/>
            </p:nvSpPr>
            <p:spPr bwMode="auto">
              <a:xfrm>
                <a:off x="5605463" y="5668963"/>
                <a:ext cx="69850" cy="107950"/>
              </a:xfrm>
              <a:custGeom>
                <a:avLst/>
                <a:gdLst/>
                <a:ahLst/>
                <a:cxnLst>
                  <a:cxn ang="0">
                    <a:pos x="155" y="1"/>
                  </a:cxn>
                  <a:cxn ang="0">
                    <a:pos x="166" y="7"/>
                  </a:cxn>
                  <a:cxn ang="0">
                    <a:pos x="175" y="18"/>
                  </a:cxn>
                  <a:cxn ang="0">
                    <a:pos x="177" y="31"/>
                  </a:cxn>
                  <a:cxn ang="0">
                    <a:pos x="175" y="46"/>
                  </a:cxn>
                  <a:cxn ang="0">
                    <a:pos x="173" y="63"/>
                  </a:cxn>
                  <a:cxn ang="0">
                    <a:pos x="177" y="80"/>
                  </a:cxn>
                  <a:cxn ang="0">
                    <a:pos x="175" y="95"/>
                  </a:cxn>
                  <a:cxn ang="0">
                    <a:pos x="171" y="114"/>
                  </a:cxn>
                  <a:cxn ang="0">
                    <a:pos x="160" y="132"/>
                  </a:cxn>
                  <a:cxn ang="0">
                    <a:pos x="148" y="150"/>
                  </a:cxn>
                  <a:cxn ang="0">
                    <a:pos x="133" y="167"/>
                  </a:cxn>
                  <a:cxn ang="0">
                    <a:pos x="117" y="185"/>
                  </a:cxn>
                  <a:cxn ang="0">
                    <a:pos x="100" y="203"/>
                  </a:cxn>
                  <a:cxn ang="0">
                    <a:pos x="84" y="221"/>
                  </a:cxn>
                  <a:cxn ang="0">
                    <a:pos x="69" y="239"/>
                  </a:cxn>
                  <a:cxn ang="0">
                    <a:pos x="56" y="256"/>
                  </a:cxn>
                  <a:cxn ang="0">
                    <a:pos x="40" y="268"/>
                  </a:cxn>
                  <a:cxn ang="0">
                    <a:pos x="36" y="264"/>
                  </a:cxn>
                  <a:cxn ang="0">
                    <a:pos x="35" y="255"/>
                  </a:cxn>
                  <a:cxn ang="0">
                    <a:pos x="23" y="254"/>
                  </a:cxn>
                  <a:cxn ang="0">
                    <a:pos x="6" y="255"/>
                  </a:cxn>
                  <a:cxn ang="0">
                    <a:pos x="0" y="253"/>
                  </a:cxn>
                  <a:cxn ang="0">
                    <a:pos x="7" y="241"/>
                  </a:cxn>
                  <a:cxn ang="0">
                    <a:pos x="24" y="229"/>
                  </a:cxn>
                  <a:cxn ang="0">
                    <a:pos x="35" y="221"/>
                  </a:cxn>
                  <a:cxn ang="0">
                    <a:pos x="54" y="208"/>
                  </a:cxn>
                  <a:cxn ang="0">
                    <a:pos x="71" y="190"/>
                  </a:cxn>
                  <a:cxn ang="0">
                    <a:pos x="80" y="177"/>
                  </a:cxn>
                  <a:cxn ang="0">
                    <a:pos x="89" y="162"/>
                  </a:cxn>
                  <a:cxn ang="0">
                    <a:pos x="95" y="147"/>
                  </a:cxn>
                  <a:cxn ang="0">
                    <a:pos x="100" y="135"/>
                  </a:cxn>
                  <a:cxn ang="0">
                    <a:pos x="106" y="125"/>
                  </a:cxn>
                  <a:cxn ang="0">
                    <a:pos x="109" y="112"/>
                  </a:cxn>
                  <a:cxn ang="0">
                    <a:pos x="112" y="100"/>
                  </a:cxn>
                  <a:cxn ang="0">
                    <a:pos x="116" y="88"/>
                  </a:cxn>
                  <a:cxn ang="0">
                    <a:pos x="120" y="76"/>
                  </a:cxn>
                  <a:cxn ang="0">
                    <a:pos x="123" y="64"/>
                  </a:cxn>
                  <a:cxn ang="0">
                    <a:pos x="127" y="51"/>
                  </a:cxn>
                  <a:cxn ang="0">
                    <a:pos x="131" y="39"/>
                  </a:cxn>
                  <a:cxn ang="0">
                    <a:pos x="135" y="29"/>
                  </a:cxn>
                  <a:cxn ang="0">
                    <a:pos x="139" y="16"/>
                  </a:cxn>
                  <a:cxn ang="0">
                    <a:pos x="149" y="0"/>
                  </a:cxn>
                </a:cxnLst>
                <a:rect l="0" t="0" r="r" b="b"/>
                <a:pathLst>
                  <a:path w="177" h="270">
                    <a:moveTo>
                      <a:pt x="149" y="0"/>
                    </a:moveTo>
                    <a:lnTo>
                      <a:pt x="153" y="0"/>
                    </a:lnTo>
                    <a:lnTo>
                      <a:pt x="155" y="1"/>
                    </a:lnTo>
                    <a:lnTo>
                      <a:pt x="159" y="2"/>
                    </a:lnTo>
                    <a:lnTo>
                      <a:pt x="161" y="4"/>
                    </a:lnTo>
                    <a:lnTo>
                      <a:pt x="166" y="7"/>
                    </a:lnTo>
                    <a:lnTo>
                      <a:pt x="171" y="11"/>
                    </a:lnTo>
                    <a:lnTo>
                      <a:pt x="173" y="14"/>
                    </a:lnTo>
                    <a:lnTo>
                      <a:pt x="175" y="18"/>
                    </a:lnTo>
                    <a:lnTo>
                      <a:pt x="176" y="21"/>
                    </a:lnTo>
                    <a:lnTo>
                      <a:pt x="177" y="26"/>
                    </a:lnTo>
                    <a:lnTo>
                      <a:pt x="177" y="31"/>
                    </a:lnTo>
                    <a:lnTo>
                      <a:pt x="176" y="36"/>
                    </a:lnTo>
                    <a:lnTo>
                      <a:pt x="175" y="40"/>
                    </a:lnTo>
                    <a:lnTo>
                      <a:pt x="175" y="46"/>
                    </a:lnTo>
                    <a:lnTo>
                      <a:pt x="173" y="51"/>
                    </a:lnTo>
                    <a:lnTo>
                      <a:pt x="173" y="57"/>
                    </a:lnTo>
                    <a:lnTo>
                      <a:pt x="173" y="63"/>
                    </a:lnTo>
                    <a:lnTo>
                      <a:pt x="175" y="69"/>
                    </a:lnTo>
                    <a:lnTo>
                      <a:pt x="176" y="74"/>
                    </a:lnTo>
                    <a:lnTo>
                      <a:pt x="177" y="80"/>
                    </a:lnTo>
                    <a:lnTo>
                      <a:pt x="177" y="84"/>
                    </a:lnTo>
                    <a:lnTo>
                      <a:pt x="177" y="90"/>
                    </a:lnTo>
                    <a:lnTo>
                      <a:pt x="175" y="95"/>
                    </a:lnTo>
                    <a:lnTo>
                      <a:pt x="175" y="101"/>
                    </a:lnTo>
                    <a:lnTo>
                      <a:pt x="172" y="107"/>
                    </a:lnTo>
                    <a:lnTo>
                      <a:pt x="171" y="114"/>
                    </a:lnTo>
                    <a:lnTo>
                      <a:pt x="167" y="120"/>
                    </a:lnTo>
                    <a:lnTo>
                      <a:pt x="165" y="126"/>
                    </a:lnTo>
                    <a:lnTo>
                      <a:pt x="160" y="132"/>
                    </a:lnTo>
                    <a:lnTo>
                      <a:pt x="156" y="138"/>
                    </a:lnTo>
                    <a:lnTo>
                      <a:pt x="153" y="144"/>
                    </a:lnTo>
                    <a:lnTo>
                      <a:pt x="148" y="150"/>
                    </a:lnTo>
                    <a:lnTo>
                      <a:pt x="143" y="156"/>
                    </a:lnTo>
                    <a:lnTo>
                      <a:pt x="139" y="162"/>
                    </a:lnTo>
                    <a:lnTo>
                      <a:pt x="133" y="167"/>
                    </a:lnTo>
                    <a:lnTo>
                      <a:pt x="128" y="173"/>
                    </a:lnTo>
                    <a:lnTo>
                      <a:pt x="123" y="179"/>
                    </a:lnTo>
                    <a:lnTo>
                      <a:pt x="117" y="185"/>
                    </a:lnTo>
                    <a:lnTo>
                      <a:pt x="111" y="191"/>
                    </a:lnTo>
                    <a:lnTo>
                      <a:pt x="106" y="197"/>
                    </a:lnTo>
                    <a:lnTo>
                      <a:pt x="100" y="203"/>
                    </a:lnTo>
                    <a:lnTo>
                      <a:pt x="95" y="209"/>
                    </a:lnTo>
                    <a:lnTo>
                      <a:pt x="89" y="215"/>
                    </a:lnTo>
                    <a:lnTo>
                      <a:pt x="84" y="221"/>
                    </a:lnTo>
                    <a:lnTo>
                      <a:pt x="78" y="227"/>
                    </a:lnTo>
                    <a:lnTo>
                      <a:pt x="73" y="233"/>
                    </a:lnTo>
                    <a:lnTo>
                      <a:pt x="69" y="239"/>
                    </a:lnTo>
                    <a:lnTo>
                      <a:pt x="65" y="245"/>
                    </a:lnTo>
                    <a:lnTo>
                      <a:pt x="60" y="251"/>
                    </a:lnTo>
                    <a:lnTo>
                      <a:pt x="56" y="256"/>
                    </a:lnTo>
                    <a:lnTo>
                      <a:pt x="51" y="261"/>
                    </a:lnTo>
                    <a:lnTo>
                      <a:pt x="46" y="266"/>
                    </a:lnTo>
                    <a:lnTo>
                      <a:pt x="40" y="268"/>
                    </a:lnTo>
                    <a:lnTo>
                      <a:pt x="34" y="270"/>
                    </a:lnTo>
                    <a:lnTo>
                      <a:pt x="35" y="266"/>
                    </a:lnTo>
                    <a:lnTo>
                      <a:pt x="36" y="264"/>
                    </a:lnTo>
                    <a:lnTo>
                      <a:pt x="36" y="260"/>
                    </a:lnTo>
                    <a:lnTo>
                      <a:pt x="36" y="259"/>
                    </a:lnTo>
                    <a:lnTo>
                      <a:pt x="35" y="255"/>
                    </a:lnTo>
                    <a:lnTo>
                      <a:pt x="32" y="254"/>
                    </a:lnTo>
                    <a:lnTo>
                      <a:pt x="28" y="254"/>
                    </a:lnTo>
                    <a:lnTo>
                      <a:pt x="23" y="254"/>
                    </a:lnTo>
                    <a:lnTo>
                      <a:pt x="17" y="254"/>
                    </a:lnTo>
                    <a:lnTo>
                      <a:pt x="12" y="255"/>
                    </a:lnTo>
                    <a:lnTo>
                      <a:pt x="6" y="255"/>
                    </a:lnTo>
                    <a:lnTo>
                      <a:pt x="2" y="255"/>
                    </a:lnTo>
                    <a:lnTo>
                      <a:pt x="0" y="254"/>
                    </a:lnTo>
                    <a:lnTo>
                      <a:pt x="0" y="253"/>
                    </a:lnTo>
                    <a:lnTo>
                      <a:pt x="0" y="249"/>
                    </a:lnTo>
                    <a:lnTo>
                      <a:pt x="5" y="245"/>
                    </a:lnTo>
                    <a:lnTo>
                      <a:pt x="7" y="241"/>
                    </a:lnTo>
                    <a:lnTo>
                      <a:pt x="12" y="237"/>
                    </a:lnTo>
                    <a:lnTo>
                      <a:pt x="17" y="233"/>
                    </a:lnTo>
                    <a:lnTo>
                      <a:pt x="24" y="229"/>
                    </a:lnTo>
                    <a:lnTo>
                      <a:pt x="28" y="226"/>
                    </a:lnTo>
                    <a:lnTo>
                      <a:pt x="32" y="223"/>
                    </a:lnTo>
                    <a:lnTo>
                      <a:pt x="35" y="221"/>
                    </a:lnTo>
                    <a:lnTo>
                      <a:pt x="40" y="218"/>
                    </a:lnTo>
                    <a:lnTo>
                      <a:pt x="46" y="214"/>
                    </a:lnTo>
                    <a:lnTo>
                      <a:pt x="54" y="208"/>
                    </a:lnTo>
                    <a:lnTo>
                      <a:pt x="60" y="202"/>
                    </a:lnTo>
                    <a:lnTo>
                      <a:pt x="66" y="196"/>
                    </a:lnTo>
                    <a:lnTo>
                      <a:pt x="71" y="190"/>
                    </a:lnTo>
                    <a:lnTo>
                      <a:pt x="77" y="184"/>
                    </a:lnTo>
                    <a:lnTo>
                      <a:pt x="78" y="179"/>
                    </a:lnTo>
                    <a:lnTo>
                      <a:pt x="80" y="177"/>
                    </a:lnTo>
                    <a:lnTo>
                      <a:pt x="83" y="172"/>
                    </a:lnTo>
                    <a:lnTo>
                      <a:pt x="84" y="169"/>
                    </a:lnTo>
                    <a:lnTo>
                      <a:pt x="89" y="162"/>
                    </a:lnTo>
                    <a:lnTo>
                      <a:pt x="93" y="156"/>
                    </a:lnTo>
                    <a:lnTo>
                      <a:pt x="94" y="151"/>
                    </a:lnTo>
                    <a:lnTo>
                      <a:pt x="95" y="147"/>
                    </a:lnTo>
                    <a:lnTo>
                      <a:pt x="96" y="144"/>
                    </a:lnTo>
                    <a:lnTo>
                      <a:pt x="99" y="140"/>
                    </a:lnTo>
                    <a:lnTo>
                      <a:pt x="100" y="135"/>
                    </a:lnTo>
                    <a:lnTo>
                      <a:pt x="102" y="132"/>
                    </a:lnTo>
                    <a:lnTo>
                      <a:pt x="104" y="128"/>
                    </a:lnTo>
                    <a:lnTo>
                      <a:pt x="106" y="125"/>
                    </a:lnTo>
                    <a:lnTo>
                      <a:pt x="106" y="120"/>
                    </a:lnTo>
                    <a:lnTo>
                      <a:pt x="107" y="116"/>
                    </a:lnTo>
                    <a:lnTo>
                      <a:pt x="109" y="112"/>
                    </a:lnTo>
                    <a:lnTo>
                      <a:pt x="111" y="108"/>
                    </a:lnTo>
                    <a:lnTo>
                      <a:pt x="111" y="105"/>
                    </a:lnTo>
                    <a:lnTo>
                      <a:pt x="112" y="100"/>
                    </a:lnTo>
                    <a:lnTo>
                      <a:pt x="113" y="96"/>
                    </a:lnTo>
                    <a:lnTo>
                      <a:pt x="115" y="93"/>
                    </a:lnTo>
                    <a:lnTo>
                      <a:pt x="116" y="88"/>
                    </a:lnTo>
                    <a:lnTo>
                      <a:pt x="117" y="83"/>
                    </a:lnTo>
                    <a:lnTo>
                      <a:pt x="118" y="80"/>
                    </a:lnTo>
                    <a:lnTo>
                      <a:pt x="120" y="76"/>
                    </a:lnTo>
                    <a:lnTo>
                      <a:pt x="120" y="71"/>
                    </a:lnTo>
                    <a:lnTo>
                      <a:pt x="122" y="68"/>
                    </a:lnTo>
                    <a:lnTo>
                      <a:pt x="123" y="64"/>
                    </a:lnTo>
                    <a:lnTo>
                      <a:pt x="124" y="59"/>
                    </a:lnTo>
                    <a:lnTo>
                      <a:pt x="126" y="55"/>
                    </a:lnTo>
                    <a:lnTo>
                      <a:pt x="127" y="51"/>
                    </a:lnTo>
                    <a:lnTo>
                      <a:pt x="127" y="48"/>
                    </a:lnTo>
                    <a:lnTo>
                      <a:pt x="129" y="43"/>
                    </a:lnTo>
                    <a:lnTo>
                      <a:pt x="131" y="39"/>
                    </a:lnTo>
                    <a:lnTo>
                      <a:pt x="132" y="36"/>
                    </a:lnTo>
                    <a:lnTo>
                      <a:pt x="133" y="31"/>
                    </a:lnTo>
                    <a:lnTo>
                      <a:pt x="135" y="29"/>
                    </a:lnTo>
                    <a:lnTo>
                      <a:pt x="137" y="24"/>
                    </a:lnTo>
                    <a:lnTo>
                      <a:pt x="138" y="20"/>
                    </a:lnTo>
                    <a:lnTo>
                      <a:pt x="139" y="16"/>
                    </a:lnTo>
                    <a:lnTo>
                      <a:pt x="142" y="13"/>
                    </a:lnTo>
                    <a:lnTo>
                      <a:pt x="144" y="6"/>
                    </a:lnTo>
                    <a:lnTo>
                      <a:pt x="149" y="0"/>
                    </a:lnTo>
                    <a:lnTo>
                      <a:pt x="149" y="0"/>
                    </a:lnTo>
                    <a:close/>
                  </a:path>
                </a:pathLst>
              </a:custGeom>
              <a:solidFill>
                <a:srgbClr val="F0E8C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68"/>
              <p:cNvSpPr>
                <a:spLocks/>
              </p:cNvSpPr>
              <p:nvPr/>
            </p:nvSpPr>
            <p:spPr bwMode="auto">
              <a:xfrm>
                <a:off x="5524500" y="5748338"/>
                <a:ext cx="11113" cy="6350"/>
              </a:xfrm>
              <a:custGeom>
                <a:avLst/>
                <a:gdLst/>
                <a:ahLst/>
                <a:cxnLst>
                  <a:cxn ang="0">
                    <a:pos x="26" y="0"/>
                  </a:cxn>
                  <a:cxn ang="0">
                    <a:pos x="26" y="2"/>
                  </a:cxn>
                  <a:cxn ang="0">
                    <a:pos x="26" y="5"/>
                  </a:cxn>
                  <a:cxn ang="0">
                    <a:pos x="22" y="7"/>
                  </a:cxn>
                  <a:cxn ang="0">
                    <a:pos x="18" y="10"/>
                  </a:cxn>
                  <a:cxn ang="0">
                    <a:pos x="14" y="12"/>
                  </a:cxn>
                  <a:cxn ang="0">
                    <a:pos x="10" y="14"/>
                  </a:cxn>
                  <a:cxn ang="0">
                    <a:pos x="5" y="16"/>
                  </a:cxn>
                  <a:cxn ang="0">
                    <a:pos x="1" y="18"/>
                  </a:cxn>
                  <a:cxn ang="0">
                    <a:pos x="0" y="17"/>
                  </a:cxn>
                  <a:cxn ang="0">
                    <a:pos x="1" y="12"/>
                  </a:cxn>
                  <a:cxn ang="0">
                    <a:pos x="4" y="10"/>
                  </a:cxn>
                  <a:cxn ang="0">
                    <a:pos x="6" y="7"/>
                  </a:cxn>
                  <a:cxn ang="0">
                    <a:pos x="11" y="6"/>
                  </a:cxn>
                  <a:cxn ang="0">
                    <a:pos x="14" y="5"/>
                  </a:cxn>
                  <a:cxn ang="0">
                    <a:pos x="18" y="5"/>
                  </a:cxn>
                  <a:cxn ang="0">
                    <a:pos x="22" y="2"/>
                  </a:cxn>
                  <a:cxn ang="0">
                    <a:pos x="26" y="0"/>
                  </a:cxn>
                  <a:cxn ang="0">
                    <a:pos x="26" y="0"/>
                  </a:cxn>
                </a:cxnLst>
                <a:rect l="0" t="0" r="r" b="b"/>
                <a:pathLst>
                  <a:path w="26" h="18">
                    <a:moveTo>
                      <a:pt x="26" y="0"/>
                    </a:moveTo>
                    <a:lnTo>
                      <a:pt x="26" y="2"/>
                    </a:lnTo>
                    <a:lnTo>
                      <a:pt x="26" y="5"/>
                    </a:lnTo>
                    <a:lnTo>
                      <a:pt x="22" y="7"/>
                    </a:lnTo>
                    <a:lnTo>
                      <a:pt x="18" y="10"/>
                    </a:lnTo>
                    <a:lnTo>
                      <a:pt x="14" y="12"/>
                    </a:lnTo>
                    <a:lnTo>
                      <a:pt x="10" y="14"/>
                    </a:lnTo>
                    <a:lnTo>
                      <a:pt x="5" y="16"/>
                    </a:lnTo>
                    <a:lnTo>
                      <a:pt x="1" y="18"/>
                    </a:lnTo>
                    <a:lnTo>
                      <a:pt x="0" y="17"/>
                    </a:lnTo>
                    <a:lnTo>
                      <a:pt x="1" y="12"/>
                    </a:lnTo>
                    <a:lnTo>
                      <a:pt x="4" y="10"/>
                    </a:lnTo>
                    <a:lnTo>
                      <a:pt x="6" y="7"/>
                    </a:lnTo>
                    <a:lnTo>
                      <a:pt x="11" y="6"/>
                    </a:lnTo>
                    <a:lnTo>
                      <a:pt x="14" y="5"/>
                    </a:lnTo>
                    <a:lnTo>
                      <a:pt x="18" y="5"/>
                    </a:lnTo>
                    <a:lnTo>
                      <a:pt x="22" y="2"/>
                    </a:lnTo>
                    <a:lnTo>
                      <a:pt x="26" y="0"/>
                    </a:lnTo>
                    <a:lnTo>
                      <a:pt x="2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69"/>
              <p:cNvSpPr>
                <a:spLocks/>
              </p:cNvSpPr>
              <p:nvPr/>
            </p:nvSpPr>
            <p:spPr bwMode="auto">
              <a:xfrm>
                <a:off x="5197475" y="5767388"/>
                <a:ext cx="17463" cy="6350"/>
              </a:xfrm>
              <a:custGeom>
                <a:avLst/>
                <a:gdLst/>
                <a:ahLst/>
                <a:cxnLst>
                  <a:cxn ang="0">
                    <a:pos x="34" y="0"/>
                  </a:cxn>
                  <a:cxn ang="0">
                    <a:pos x="38" y="0"/>
                  </a:cxn>
                  <a:cxn ang="0">
                    <a:pos x="40" y="0"/>
                  </a:cxn>
                  <a:cxn ang="0">
                    <a:pos x="44" y="0"/>
                  </a:cxn>
                  <a:cxn ang="0">
                    <a:pos x="45" y="0"/>
                  </a:cxn>
                  <a:cxn ang="0">
                    <a:pos x="40" y="5"/>
                  </a:cxn>
                  <a:cxn ang="0">
                    <a:pos x="37" y="10"/>
                  </a:cxn>
                  <a:cxn ang="0">
                    <a:pos x="32" y="12"/>
                  </a:cxn>
                  <a:cxn ang="0">
                    <a:pos x="26" y="16"/>
                  </a:cxn>
                  <a:cxn ang="0">
                    <a:pos x="18" y="16"/>
                  </a:cxn>
                  <a:cxn ang="0">
                    <a:pos x="12" y="16"/>
                  </a:cxn>
                  <a:cxn ang="0">
                    <a:pos x="6" y="14"/>
                  </a:cxn>
                  <a:cxn ang="0">
                    <a:pos x="0" y="13"/>
                  </a:cxn>
                  <a:cxn ang="0">
                    <a:pos x="0" y="10"/>
                  </a:cxn>
                  <a:cxn ang="0">
                    <a:pos x="0" y="8"/>
                  </a:cxn>
                  <a:cxn ang="0">
                    <a:pos x="4" y="6"/>
                  </a:cxn>
                  <a:cxn ang="0">
                    <a:pos x="9" y="6"/>
                  </a:cxn>
                  <a:cxn ang="0">
                    <a:pos x="12" y="6"/>
                  </a:cxn>
                  <a:cxn ang="0">
                    <a:pos x="18" y="6"/>
                  </a:cxn>
                  <a:cxn ang="0">
                    <a:pos x="22" y="5"/>
                  </a:cxn>
                  <a:cxn ang="0">
                    <a:pos x="27" y="4"/>
                  </a:cxn>
                  <a:cxn ang="0">
                    <a:pos x="31" y="1"/>
                  </a:cxn>
                  <a:cxn ang="0">
                    <a:pos x="34" y="0"/>
                  </a:cxn>
                  <a:cxn ang="0">
                    <a:pos x="34" y="0"/>
                  </a:cxn>
                </a:cxnLst>
                <a:rect l="0" t="0" r="r" b="b"/>
                <a:pathLst>
                  <a:path w="45" h="16">
                    <a:moveTo>
                      <a:pt x="34" y="0"/>
                    </a:moveTo>
                    <a:lnTo>
                      <a:pt x="38" y="0"/>
                    </a:lnTo>
                    <a:lnTo>
                      <a:pt x="40" y="0"/>
                    </a:lnTo>
                    <a:lnTo>
                      <a:pt x="44" y="0"/>
                    </a:lnTo>
                    <a:lnTo>
                      <a:pt x="45" y="0"/>
                    </a:lnTo>
                    <a:lnTo>
                      <a:pt x="40" y="5"/>
                    </a:lnTo>
                    <a:lnTo>
                      <a:pt x="37" y="10"/>
                    </a:lnTo>
                    <a:lnTo>
                      <a:pt x="32" y="12"/>
                    </a:lnTo>
                    <a:lnTo>
                      <a:pt x="26" y="16"/>
                    </a:lnTo>
                    <a:lnTo>
                      <a:pt x="18" y="16"/>
                    </a:lnTo>
                    <a:lnTo>
                      <a:pt x="12" y="16"/>
                    </a:lnTo>
                    <a:lnTo>
                      <a:pt x="6" y="14"/>
                    </a:lnTo>
                    <a:lnTo>
                      <a:pt x="0" y="13"/>
                    </a:lnTo>
                    <a:lnTo>
                      <a:pt x="0" y="10"/>
                    </a:lnTo>
                    <a:lnTo>
                      <a:pt x="0" y="8"/>
                    </a:lnTo>
                    <a:lnTo>
                      <a:pt x="4" y="6"/>
                    </a:lnTo>
                    <a:lnTo>
                      <a:pt x="9" y="6"/>
                    </a:lnTo>
                    <a:lnTo>
                      <a:pt x="12" y="6"/>
                    </a:lnTo>
                    <a:lnTo>
                      <a:pt x="18" y="6"/>
                    </a:lnTo>
                    <a:lnTo>
                      <a:pt x="22" y="5"/>
                    </a:lnTo>
                    <a:lnTo>
                      <a:pt x="27" y="4"/>
                    </a:lnTo>
                    <a:lnTo>
                      <a:pt x="31" y="1"/>
                    </a:lnTo>
                    <a:lnTo>
                      <a:pt x="34" y="0"/>
                    </a:lnTo>
                    <a:lnTo>
                      <a:pt x="3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70"/>
              <p:cNvSpPr>
                <a:spLocks/>
              </p:cNvSpPr>
              <p:nvPr/>
            </p:nvSpPr>
            <p:spPr bwMode="auto">
              <a:xfrm>
                <a:off x="5335588" y="5767388"/>
                <a:ext cx="269875" cy="68263"/>
              </a:xfrm>
              <a:custGeom>
                <a:avLst/>
                <a:gdLst/>
                <a:ahLst/>
                <a:cxnLst>
                  <a:cxn ang="0">
                    <a:pos x="488" y="26"/>
                  </a:cxn>
                  <a:cxn ang="0">
                    <a:pos x="455" y="57"/>
                  </a:cxn>
                  <a:cxn ang="0">
                    <a:pos x="506" y="51"/>
                  </a:cxn>
                  <a:cxn ang="0">
                    <a:pos x="560" y="35"/>
                  </a:cxn>
                  <a:cxn ang="0">
                    <a:pos x="606" y="27"/>
                  </a:cxn>
                  <a:cxn ang="0">
                    <a:pos x="661" y="31"/>
                  </a:cxn>
                  <a:cxn ang="0">
                    <a:pos x="657" y="45"/>
                  </a:cxn>
                  <a:cxn ang="0">
                    <a:pos x="619" y="56"/>
                  </a:cxn>
                  <a:cxn ang="0">
                    <a:pos x="580" y="69"/>
                  </a:cxn>
                  <a:cxn ang="0">
                    <a:pos x="543" y="84"/>
                  </a:cxn>
                  <a:cxn ang="0">
                    <a:pos x="505" y="99"/>
                  </a:cxn>
                  <a:cxn ang="0">
                    <a:pos x="468" y="114"/>
                  </a:cxn>
                  <a:cxn ang="0">
                    <a:pos x="431" y="131"/>
                  </a:cxn>
                  <a:cxn ang="0">
                    <a:pos x="394" y="146"/>
                  </a:cxn>
                  <a:cxn ang="0">
                    <a:pos x="401" y="135"/>
                  </a:cxn>
                  <a:cxn ang="0">
                    <a:pos x="440" y="111"/>
                  </a:cxn>
                  <a:cxn ang="0">
                    <a:pos x="479" y="90"/>
                  </a:cxn>
                  <a:cxn ang="0">
                    <a:pos x="522" y="74"/>
                  </a:cxn>
                  <a:cxn ang="0">
                    <a:pos x="520" y="70"/>
                  </a:cxn>
                  <a:cxn ang="0">
                    <a:pos x="487" y="73"/>
                  </a:cxn>
                  <a:cxn ang="0">
                    <a:pos x="454" y="81"/>
                  </a:cxn>
                  <a:cxn ang="0">
                    <a:pos x="417" y="97"/>
                  </a:cxn>
                  <a:cxn ang="0">
                    <a:pos x="383" y="113"/>
                  </a:cxn>
                  <a:cxn ang="0">
                    <a:pos x="340" y="135"/>
                  </a:cxn>
                  <a:cxn ang="0">
                    <a:pos x="314" y="138"/>
                  </a:cxn>
                  <a:cxn ang="0">
                    <a:pos x="352" y="103"/>
                  </a:cxn>
                  <a:cxn ang="0">
                    <a:pos x="369" y="86"/>
                  </a:cxn>
                  <a:cxn ang="0">
                    <a:pos x="316" y="103"/>
                  </a:cxn>
                  <a:cxn ang="0">
                    <a:pos x="262" y="130"/>
                  </a:cxn>
                  <a:cxn ang="0">
                    <a:pos x="208" y="145"/>
                  </a:cxn>
                  <a:cxn ang="0">
                    <a:pos x="159" y="147"/>
                  </a:cxn>
                  <a:cxn ang="0">
                    <a:pos x="145" y="168"/>
                  </a:cxn>
                  <a:cxn ang="0">
                    <a:pos x="134" y="141"/>
                  </a:cxn>
                  <a:cxn ang="0">
                    <a:pos x="108" y="145"/>
                  </a:cxn>
                  <a:cxn ang="0">
                    <a:pos x="86" y="146"/>
                  </a:cxn>
                  <a:cxn ang="0">
                    <a:pos x="75" y="138"/>
                  </a:cxn>
                  <a:cxn ang="0">
                    <a:pos x="53" y="127"/>
                  </a:cxn>
                  <a:cxn ang="0">
                    <a:pos x="22" y="92"/>
                  </a:cxn>
                  <a:cxn ang="0">
                    <a:pos x="11" y="78"/>
                  </a:cxn>
                  <a:cxn ang="0">
                    <a:pos x="48" y="94"/>
                  </a:cxn>
                  <a:cxn ang="0">
                    <a:pos x="71" y="115"/>
                  </a:cxn>
                  <a:cxn ang="0">
                    <a:pos x="108" y="95"/>
                  </a:cxn>
                  <a:cxn ang="0">
                    <a:pos x="120" y="115"/>
                  </a:cxn>
                  <a:cxn ang="0">
                    <a:pos x="146" y="118"/>
                  </a:cxn>
                  <a:cxn ang="0">
                    <a:pos x="179" y="122"/>
                  </a:cxn>
                  <a:cxn ang="0">
                    <a:pos x="212" y="118"/>
                  </a:cxn>
                  <a:cxn ang="0">
                    <a:pos x="245" y="105"/>
                  </a:cxn>
                  <a:cxn ang="0">
                    <a:pos x="277" y="87"/>
                  </a:cxn>
                  <a:cxn ang="0">
                    <a:pos x="310" y="67"/>
                  </a:cxn>
                  <a:cxn ang="0">
                    <a:pos x="341" y="45"/>
                  </a:cxn>
                  <a:cxn ang="0">
                    <a:pos x="373" y="27"/>
                  </a:cxn>
                  <a:cxn ang="0">
                    <a:pos x="376" y="39"/>
                  </a:cxn>
                  <a:cxn ang="0">
                    <a:pos x="332" y="69"/>
                  </a:cxn>
                  <a:cxn ang="0">
                    <a:pos x="332" y="77"/>
                  </a:cxn>
                  <a:cxn ang="0">
                    <a:pos x="379" y="58"/>
                  </a:cxn>
                  <a:cxn ang="0">
                    <a:pos x="428" y="30"/>
                  </a:cxn>
                  <a:cxn ang="0">
                    <a:pos x="478" y="6"/>
                  </a:cxn>
                </a:cxnLst>
                <a:rect l="0" t="0" r="r" b="b"/>
                <a:pathLst>
                  <a:path w="682" h="171">
                    <a:moveTo>
                      <a:pt x="504" y="0"/>
                    </a:moveTo>
                    <a:lnTo>
                      <a:pt x="506" y="5"/>
                    </a:lnTo>
                    <a:lnTo>
                      <a:pt x="506" y="10"/>
                    </a:lnTo>
                    <a:lnTo>
                      <a:pt x="504" y="13"/>
                    </a:lnTo>
                    <a:lnTo>
                      <a:pt x="501" y="17"/>
                    </a:lnTo>
                    <a:lnTo>
                      <a:pt x="498" y="19"/>
                    </a:lnTo>
                    <a:lnTo>
                      <a:pt x="494" y="23"/>
                    </a:lnTo>
                    <a:lnTo>
                      <a:pt x="488" y="26"/>
                    </a:lnTo>
                    <a:lnTo>
                      <a:pt x="483" y="30"/>
                    </a:lnTo>
                    <a:lnTo>
                      <a:pt x="477" y="32"/>
                    </a:lnTo>
                    <a:lnTo>
                      <a:pt x="472" y="36"/>
                    </a:lnTo>
                    <a:lnTo>
                      <a:pt x="467" y="39"/>
                    </a:lnTo>
                    <a:lnTo>
                      <a:pt x="462" y="44"/>
                    </a:lnTo>
                    <a:lnTo>
                      <a:pt x="459" y="48"/>
                    </a:lnTo>
                    <a:lnTo>
                      <a:pt x="456" y="52"/>
                    </a:lnTo>
                    <a:lnTo>
                      <a:pt x="455" y="57"/>
                    </a:lnTo>
                    <a:lnTo>
                      <a:pt x="456" y="64"/>
                    </a:lnTo>
                    <a:lnTo>
                      <a:pt x="462" y="62"/>
                    </a:lnTo>
                    <a:lnTo>
                      <a:pt x="471" y="61"/>
                    </a:lnTo>
                    <a:lnTo>
                      <a:pt x="477" y="58"/>
                    </a:lnTo>
                    <a:lnTo>
                      <a:pt x="484" y="57"/>
                    </a:lnTo>
                    <a:lnTo>
                      <a:pt x="492" y="55"/>
                    </a:lnTo>
                    <a:lnTo>
                      <a:pt x="499" y="52"/>
                    </a:lnTo>
                    <a:lnTo>
                      <a:pt x="506" y="51"/>
                    </a:lnTo>
                    <a:lnTo>
                      <a:pt x="514" y="49"/>
                    </a:lnTo>
                    <a:lnTo>
                      <a:pt x="520" y="46"/>
                    </a:lnTo>
                    <a:lnTo>
                      <a:pt x="527" y="44"/>
                    </a:lnTo>
                    <a:lnTo>
                      <a:pt x="534" y="42"/>
                    </a:lnTo>
                    <a:lnTo>
                      <a:pt x="542" y="41"/>
                    </a:lnTo>
                    <a:lnTo>
                      <a:pt x="549" y="38"/>
                    </a:lnTo>
                    <a:lnTo>
                      <a:pt x="556" y="36"/>
                    </a:lnTo>
                    <a:lnTo>
                      <a:pt x="560" y="35"/>
                    </a:lnTo>
                    <a:lnTo>
                      <a:pt x="564" y="35"/>
                    </a:lnTo>
                    <a:lnTo>
                      <a:pt x="567" y="33"/>
                    </a:lnTo>
                    <a:lnTo>
                      <a:pt x="571" y="33"/>
                    </a:lnTo>
                    <a:lnTo>
                      <a:pt x="578" y="31"/>
                    </a:lnTo>
                    <a:lnTo>
                      <a:pt x="584" y="30"/>
                    </a:lnTo>
                    <a:lnTo>
                      <a:pt x="592" y="29"/>
                    </a:lnTo>
                    <a:lnTo>
                      <a:pt x="599" y="29"/>
                    </a:lnTo>
                    <a:lnTo>
                      <a:pt x="606" y="27"/>
                    </a:lnTo>
                    <a:lnTo>
                      <a:pt x="614" y="26"/>
                    </a:lnTo>
                    <a:lnTo>
                      <a:pt x="620" y="26"/>
                    </a:lnTo>
                    <a:lnTo>
                      <a:pt x="627" y="27"/>
                    </a:lnTo>
                    <a:lnTo>
                      <a:pt x="635" y="27"/>
                    </a:lnTo>
                    <a:lnTo>
                      <a:pt x="642" y="27"/>
                    </a:lnTo>
                    <a:lnTo>
                      <a:pt x="648" y="29"/>
                    </a:lnTo>
                    <a:lnTo>
                      <a:pt x="655" y="30"/>
                    </a:lnTo>
                    <a:lnTo>
                      <a:pt x="661" y="31"/>
                    </a:lnTo>
                    <a:lnTo>
                      <a:pt x="669" y="33"/>
                    </a:lnTo>
                    <a:lnTo>
                      <a:pt x="675" y="36"/>
                    </a:lnTo>
                    <a:lnTo>
                      <a:pt x="682" y="39"/>
                    </a:lnTo>
                    <a:lnTo>
                      <a:pt x="676" y="41"/>
                    </a:lnTo>
                    <a:lnTo>
                      <a:pt x="672" y="42"/>
                    </a:lnTo>
                    <a:lnTo>
                      <a:pt x="666" y="42"/>
                    </a:lnTo>
                    <a:lnTo>
                      <a:pt x="661" y="44"/>
                    </a:lnTo>
                    <a:lnTo>
                      <a:pt x="657" y="45"/>
                    </a:lnTo>
                    <a:lnTo>
                      <a:pt x="652" y="46"/>
                    </a:lnTo>
                    <a:lnTo>
                      <a:pt x="647" y="48"/>
                    </a:lnTo>
                    <a:lnTo>
                      <a:pt x="643" y="50"/>
                    </a:lnTo>
                    <a:lnTo>
                      <a:pt x="637" y="50"/>
                    </a:lnTo>
                    <a:lnTo>
                      <a:pt x="632" y="51"/>
                    </a:lnTo>
                    <a:lnTo>
                      <a:pt x="627" y="52"/>
                    </a:lnTo>
                    <a:lnTo>
                      <a:pt x="622" y="55"/>
                    </a:lnTo>
                    <a:lnTo>
                      <a:pt x="619" y="56"/>
                    </a:lnTo>
                    <a:lnTo>
                      <a:pt x="614" y="57"/>
                    </a:lnTo>
                    <a:lnTo>
                      <a:pt x="609" y="60"/>
                    </a:lnTo>
                    <a:lnTo>
                      <a:pt x="604" y="62"/>
                    </a:lnTo>
                    <a:lnTo>
                      <a:pt x="599" y="63"/>
                    </a:lnTo>
                    <a:lnTo>
                      <a:pt x="594" y="64"/>
                    </a:lnTo>
                    <a:lnTo>
                      <a:pt x="589" y="65"/>
                    </a:lnTo>
                    <a:lnTo>
                      <a:pt x="584" y="68"/>
                    </a:lnTo>
                    <a:lnTo>
                      <a:pt x="580" y="69"/>
                    </a:lnTo>
                    <a:lnTo>
                      <a:pt x="575" y="70"/>
                    </a:lnTo>
                    <a:lnTo>
                      <a:pt x="570" y="73"/>
                    </a:lnTo>
                    <a:lnTo>
                      <a:pt x="566" y="75"/>
                    </a:lnTo>
                    <a:lnTo>
                      <a:pt x="561" y="76"/>
                    </a:lnTo>
                    <a:lnTo>
                      <a:pt x="556" y="78"/>
                    </a:lnTo>
                    <a:lnTo>
                      <a:pt x="551" y="80"/>
                    </a:lnTo>
                    <a:lnTo>
                      <a:pt x="548" y="82"/>
                    </a:lnTo>
                    <a:lnTo>
                      <a:pt x="543" y="84"/>
                    </a:lnTo>
                    <a:lnTo>
                      <a:pt x="538" y="86"/>
                    </a:lnTo>
                    <a:lnTo>
                      <a:pt x="533" y="88"/>
                    </a:lnTo>
                    <a:lnTo>
                      <a:pt x="529" y="90"/>
                    </a:lnTo>
                    <a:lnTo>
                      <a:pt x="523" y="92"/>
                    </a:lnTo>
                    <a:lnTo>
                      <a:pt x="518" y="93"/>
                    </a:lnTo>
                    <a:lnTo>
                      <a:pt x="514" y="95"/>
                    </a:lnTo>
                    <a:lnTo>
                      <a:pt x="510" y="97"/>
                    </a:lnTo>
                    <a:lnTo>
                      <a:pt x="505" y="99"/>
                    </a:lnTo>
                    <a:lnTo>
                      <a:pt x="500" y="101"/>
                    </a:lnTo>
                    <a:lnTo>
                      <a:pt x="495" y="102"/>
                    </a:lnTo>
                    <a:lnTo>
                      <a:pt x="492" y="105"/>
                    </a:lnTo>
                    <a:lnTo>
                      <a:pt x="487" y="107"/>
                    </a:lnTo>
                    <a:lnTo>
                      <a:pt x="482" y="108"/>
                    </a:lnTo>
                    <a:lnTo>
                      <a:pt x="477" y="111"/>
                    </a:lnTo>
                    <a:lnTo>
                      <a:pt x="473" y="113"/>
                    </a:lnTo>
                    <a:lnTo>
                      <a:pt x="468" y="114"/>
                    </a:lnTo>
                    <a:lnTo>
                      <a:pt x="463" y="116"/>
                    </a:lnTo>
                    <a:lnTo>
                      <a:pt x="459" y="119"/>
                    </a:lnTo>
                    <a:lnTo>
                      <a:pt x="455" y="120"/>
                    </a:lnTo>
                    <a:lnTo>
                      <a:pt x="449" y="122"/>
                    </a:lnTo>
                    <a:lnTo>
                      <a:pt x="444" y="125"/>
                    </a:lnTo>
                    <a:lnTo>
                      <a:pt x="440" y="126"/>
                    </a:lnTo>
                    <a:lnTo>
                      <a:pt x="435" y="128"/>
                    </a:lnTo>
                    <a:lnTo>
                      <a:pt x="431" y="131"/>
                    </a:lnTo>
                    <a:lnTo>
                      <a:pt x="426" y="132"/>
                    </a:lnTo>
                    <a:lnTo>
                      <a:pt x="421" y="134"/>
                    </a:lnTo>
                    <a:lnTo>
                      <a:pt x="417" y="137"/>
                    </a:lnTo>
                    <a:lnTo>
                      <a:pt x="412" y="138"/>
                    </a:lnTo>
                    <a:lnTo>
                      <a:pt x="407" y="140"/>
                    </a:lnTo>
                    <a:lnTo>
                      <a:pt x="402" y="143"/>
                    </a:lnTo>
                    <a:lnTo>
                      <a:pt x="399" y="144"/>
                    </a:lnTo>
                    <a:lnTo>
                      <a:pt x="394" y="146"/>
                    </a:lnTo>
                    <a:lnTo>
                      <a:pt x="389" y="149"/>
                    </a:lnTo>
                    <a:lnTo>
                      <a:pt x="384" y="150"/>
                    </a:lnTo>
                    <a:lnTo>
                      <a:pt x="380" y="152"/>
                    </a:lnTo>
                    <a:lnTo>
                      <a:pt x="384" y="149"/>
                    </a:lnTo>
                    <a:lnTo>
                      <a:pt x="389" y="145"/>
                    </a:lnTo>
                    <a:lnTo>
                      <a:pt x="393" y="141"/>
                    </a:lnTo>
                    <a:lnTo>
                      <a:pt x="398" y="139"/>
                    </a:lnTo>
                    <a:lnTo>
                      <a:pt x="401" y="135"/>
                    </a:lnTo>
                    <a:lnTo>
                      <a:pt x="406" y="132"/>
                    </a:lnTo>
                    <a:lnTo>
                      <a:pt x="411" y="130"/>
                    </a:lnTo>
                    <a:lnTo>
                      <a:pt x="416" y="126"/>
                    </a:lnTo>
                    <a:lnTo>
                      <a:pt x="420" y="124"/>
                    </a:lnTo>
                    <a:lnTo>
                      <a:pt x="424" y="120"/>
                    </a:lnTo>
                    <a:lnTo>
                      <a:pt x="429" y="118"/>
                    </a:lnTo>
                    <a:lnTo>
                      <a:pt x="435" y="114"/>
                    </a:lnTo>
                    <a:lnTo>
                      <a:pt x="440" y="111"/>
                    </a:lnTo>
                    <a:lnTo>
                      <a:pt x="445" y="108"/>
                    </a:lnTo>
                    <a:lnTo>
                      <a:pt x="450" y="105"/>
                    </a:lnTo>
                    <a:lnTo>
                      <a:pt x="455" y="103"/>
                    </a:lnTo>
                    <a:lnTo>
                      <a:pt x="460" y="100"/>
                    </a:lnTo>
                    <a:lnTo>
                      <a:pt x="465" y="97"/>
                    </a:lnTo>
                    <a:lnTo>
                      <a:pt x="470" y="95"/>
                    </a:lnTo>
                    <a:lnTo>
                      <a:pt x="476" y="93"/>
                    </a:lnTo>
                    <a:lnTo>
                      <a:pt x="479" y="90"/>
                    </a:lnTo>
                    <a:lnTo>
                      <a:pt x="485" y="87"/>
                    </a:lnTo>
                    <a:lnTo>
                      <a:pt x="490" y="86"/>
                    </a:lnTo>
                    <a:lnTo>
                      <a:pt x="496" y="83"/>
                    </a:lnTo>
                    <a:lnTo>
                      <a:pt x="501" y="81"/>
                    </a:lnTo>
                    <a:lnTo>
                      <a:pt x="506" y="80"/>
                    </a:lnTo>
                    <a:lnTo>
                      <a:pt x="512" y="77"/>
                    </a:lnTo>
                    <a:lnTo>
                      <a:pt x="517" y="76"/>
                    </a:lnTo>
                    <a:lnTo>
                      <a:pt x="522" y="74"/>
                    </a:lnTo>
                    <a:lnTo>
                      <a:pt x="528" y="74"/>
                    </a:lnTo>
                    <a:lnTo>
                      <a:pt x="533" y="73"/>
                    </a:lnTo>
                    <a:lnTo>
                      <a:pt x="539" y="73"/>
                    </a:lnTo>
                    <a:lnTo>
                      <a:pt x="536" y="70"/>
                    </a:lnTo>
                    <a:lnTo>
                      <a:pt x="531" y="70"/>
                    </a:lnTo>
                    <a:lnTo>
                      <a:pt x="527" y="70"/>
                    </a:lnTo>
                    <a:lnTo>
                      <a:pt x="525" y="70"/>
                    </a:lnTo>
                    <a:lnTo>
                      <a:pt x="520" y="70"/>
                    </a:lnTo>
                    <a:lnTo>
                      <a:pt x="516" y="70"/>
                    </a:lnTo>
                    <a:lnTo>
                      <a:pt x="512" y="70"/>
                    </a:lnTo>
                    <a:lnTo>
                      <a:pt x="509" y="70"/>
                    </a:lnTo>
                    <a:lnTo>
                      <a:pt x="505" y="70"/>
                    </a:lnTo>
                    <a:lnTo>
                      <a:pt x="501" y="70"/>
                    </a:lnTo>
                    <a:lnTo>
                      <a:pt x="498" y="70"/>
                    </a:lnTo>
                    <a:lnTo>
                      <a:pt x="494" y="71"/>
                    </a:lnTo>
                    <a:lnTo>
                      <a:pt x="487" y="73"/>
                    </a:lnTo>
                    <a:lnTo>
                      <a:pt x="479" y="75"/>
                    </a:lnTo>
                    <a:lnTo>
                      <a:pt x="476" y="75"/>
                    </a:lnTo>
                    <a:lnTo>
                      <a:pt x="472" y="76"/>
                    </a:lnTo>
                    <a:lnTo>
                      <a:pt x="468" y="77"/>
                    </a:lnTo>
                    <a:lnTo>
                      <a:pt x="465" y="78"/>
                    </a:lnTo>
                    <a:lnTo>
                      <a:pt x="461" y="78"/>
                    </a:lnTo>
                    <a:lnTo>
                      <a:pt x="456" y="81"/>
                    </a:lnTo>
                    <a:lnTo>
                      <a:pt x="454" y="81"/>
                    </a:lnTo>
                    <a:lnTo>
                      <a:pt x="450" y="83"/>
                    </a:lnTo>
                    <a:lnTo>
                      <a:pt x="446" y="84"/>
                    </a:lnTo>
                    <a:lnTo>
                      <a:pt x="443" y="86"/>
                    </a:lnTo>
                    <a:lnTo>
                      <a:pt x="438" y="87"/>
                    </a:lnTo>
                    <a:lnTo>
                      <a:pt x="435" y="89"/>
                    </a:lnTo>
                    <a:lnTo>
                      <a:pt x="428" y="92"/>
                    </a:lnTo>
                    <a:lnTo>
                      <a:pt x="421" y="96"/>
                    </a:lnTo>
                    <a:lnTo>
                      <a:pt x="417" y="97"/>
                    </a:lnTo>
                    <a:lnTo>
                      <a:pt x="412" y="99"/>
                    </a:lnTo>
                    <a:lnTo>
                      <a:pt x="409" y="100"/>
                    </a:lnTo>
                    <a:lnTo>
                      <a:pt x="406" y="102"/>
                    </a:lnTo>
                    <a:lnTo>
                      <a:pt x="401" y="103"/>
                    </a:lnTo>
                    <a:lnTo>
                      <a:pt x="398" y="105"/>
                    </a:lnTo>
                    <a:lnTo>
                      <a:pt x="394" y="107"/>
                    </a:lnTo>
                    <a:lnTo>
                      <a:pt x="390" y="109"/>
                    </a:lnTo>
                    <a:lnTo>
                      <a:pt x="383" y="113"/>
                    </a:lnTo>
                    <a:lnTo>
                      <a:pt x="377" y="116"/>
                    </a:lnTo>
                    <a:lnTo>
                      <a:pt x="369" y="120"/>
                    </a:lnTo>
                    <a:lnTo>
                      <a:pt x="362" y="125"/>
                    </a:lnTo>
                    <a:lnTo>
                      <a:pt x="358" y="126"/>
                    </a:lnTo>
                    <a:lnTo>
                      <a:pt x="354" y="127"/>
                    </a:lnTo>
                    <a:lnTo>
                      <a:pt x="351" y="130"/>
                    </a:lnTo>
                    <a:lnTo>
                      <a:pt x="347" y="132"/>
                    </a:lnTo>
                    <a:lnTo>
                      <a:pt x="340" y="135"/>
                    </a:lnTo>
                    <a:lnTo>
                      <a:pt x="333" y="139"/>
                    </a:lnTo>
                    <a:lnTo>
                      <a:pt x="325" y="143"/>
                    </a:lnTo>
                    <a:lnTo>
                      <a:pt x="318" y="145"/>
                    </a:lnTo>
                    <a:lnTo>
                      <a:pt x="311" y="149"/>
                    </a:lnTo>
                    <a:lnTo>
                      <a:pt x="305" y="152"/>
                    </a:lnTo>
                    <a:lnTo>
                      <a:pt x="307" y="147"/>
                    </a:lnTo>
                    <a:lnTo>
                      <a:pt x="311" y="143"/>
                    </a:lnTo>
                    <a:lnTo>
                      <a:pt x="314" y="138"/>
                    </a:lnTo>
                    <a:lnTo>
                      <a:pt x="318" y="134"/>
                    </a:lnTo>
                    <a:lnTo>
                      <a:pt x="323" y="130"/>
                    </a:lnTo>
                    <a:lnTo>
                      <a:pt x="328" y="125"/>
                    </a:lnTo>
                    <a:lnTo>
                      <a:pt x="332" y="120"/>
                    </a:lnTo>
                    <a:lnTo>
                      <a:pt x="338" y="116"/>
                    </a:lnTo>
                    <a:lnTo>
                      <a:pt x="341" y="112"/>
                    </a:lnTo>
                    <a:lnTo>
                      <a:pt x="347" y="107"/>
                    </a:lnTo>
                    <a:lnTo>
                      <a:pt x="352" y="103"/>
                    </a:lnTo>
                    <a:lnTo>
                      <a:pt x="358" y="99"/>
                    </a:lnTo>
                    <a:lnTo>
                      <a:pt x="363" y="95"/>
                    </a:lnTo>
                    <a:lnTo>
                      <a:pt x="369" y="90"/>
                    </a:lnTo>
                    <a:lnTo>
                      <a:pt x="374" y="87"/>
                    </a:lnTo>
                    <a:lnTo>
                      <a:pt x="380" y="84"/>
                    </a:lnTo>
                    <a:lnTo>
                      <a:pt x="377" y="84"/>
                    </a:lnTo>
                    <a:lnTo>
                      <a:pt x="372" y="84"/>
                    </a:lnTo>
                    <a:lnTo>
                      <a:pt x="369" y="86"/>
                    </a:lnTo>
                    <a:lnTo>
                      <a:pt x="366" y="87"/>
                    </a:lnTo>
                    <a:lnTo>
                      <a:pt x="358" y="89"/>
                    </a:lnTo>
                    <a:lnTo>
                      <a:pt x="351" y="90"/>
                    </a:lnTo>
                    <a:lnTo>
                      <a:pt x="344" y="93"/>
                    </a:lnTo>
                    <a:lnTo>
                      <a:pt x="336" y="96"/>
                    </a:lnTo>
                    <a:lnTo>
                      <a:pt x="329" y="99"/>
                    </a:lnTo>
                    <a:lnTo>
                      <a:pt x="323" y="102"/>
                    </a:lnTo>
                    <a:lnTo>
                      <a:pt x="316" y="103"/>
                    </a:lnTo>
                    <a:lnTo>
                      <a:pt x="310" y="107"/>
                    </a:lnTo>
                    <a:lnTo>
                      <a:pt x="301" y="109"/>
                    </a:lnTo>
                    <a:lnTo>
                      <a:pt x="295" y="114"/>
                    </a:lnTo>
                    <a:lnTo>
                      <a:pt x="289" y="116"/>
                    </a:lnTo>
                    <a:lnTo>
                      <a:pt x="281" y="120"/>
                    </a:lnTo>
                    <a:lnTo>
                      <a:pt x="275" y="124"/>
                    </a:lnTo>
                    <a:lnTo>
                      <a:pt x="269" y="126"/>
                    </a:lnTo>
                    <a:lnTo>
                      <a:pt x="262" y="130"/>
                    </a:lnTo>
                    <a:lnTo>
                      <a:pt x="255" y="132"/>
                    </a:lnTo>
                    <a:lnTo>
                      <a:pt x="247" y="134"/>
                    </a:lnTo>
                    <a:lnTo>
                      <a:pt x="241" y="137"/>
                    </a:lnTo>
                    <a:lnTo>
                      <a:pt x="235" y="139"/>
                    </a:lnTo>
                    <a:lnTo>
                      <a:pt x="228" y="141"/>
                    </a:lnTo>
                    <a:lnTo>
                      <a:pt x="222" y="143"/>
                    </a:lnTo>
                    <a:lnTo>
                      <a:pt x="215" y="145"/>
                    </a:lnTo>
                    <a:lnTo>
                      <a:pt x="208" y="145"/>
                    </a:lnTo>
                    <a:lnTo>
                      <a:pt x="202" y="147"/>
                    </a:lnTo>
                    <a:lnTo>
                      <a:pt x="196" y="147"/>
                    </a:lnTo>
                    <a:lnTo>
                      <a:pt x="190" y="149"/>
                    </a:lnTo>
                    <a:lnTo>
                      <a:pt x="182" y="149"/>
                    </a:lnTo>
                    <a:lnTo>
                      <a:pt x="175" y="149"/>
                    </a:lnTo>
                    <a:lnTo>
                      <a:pt x="169" y="147"/>
                    </a:lnTo>
                    <a:lnTo>
                      <a:pt x="163" y="146"/>
                    </a:lnTo>
                    <a:lnTo>
                      <a:pt x="159" y="147"/>
                    </a:lnTo>
                    <a:lnTo>
                      <a:pt x="156" y="150"/>
                    </a:lnTo>
                    <a:lnTo>
                      <a:pt x="153" y="153"/>
                    </a:lnTo>
                    <a:lnTo>
                      <a:pt x="152" y="156"/>
                    </a:lnTo>
                    <a:lnTo>
                      <a:pt x="151" y="162"/>
                    </a:lnTo>
                    <a:lnTo>
                      <a:pt x="156" y="169"/>
                    </a:lnTo>
                    <a:lnTo>
                      <a:pt x="153" y="171"/>
                    </a:lnTo>
                    <a:lnTo>
                      <a:pt x="148" y="168"/>
                    </a:lnTo>
                    <a:lnTo>
                      <a:pt x="145" y="168"/>
                    </a:lnTo>
                    <a:lnTo>
                      <a:pt x="141" y="168"/>
                    </a:lnTo>
                    <a:lnTo>
                      <a:pt x="137" y="168"/>
                    </a:lnTo>
                    <a:lnTo>
                      <a:pt x="136" y="165"/>
                    </a:lnTo>
                    <a:lnTo>
                      <a:pt x="136" y="162"/>
                    </a:lnTo>
                    <a:lnTo>
                      <a:pt x="135" y="157"/>
                    </a:lnTo>
                    <a:lnTo>
                      <a:pt x="135" y="152"/>
                    </a:lnTo>
                    <a:lnTo>
                      <a:pt x="134" y="146"/>
                    </a:lnTo>
                    <a:lnTo>
                      <a:pt x="134" y="141"/>
                    </a:lnTo>
                    <a:lnTo>
                      <a:pt x="134" y="138"/>
                    </a:lnTo>
                    <a:lnTo>
                      <a:pt x="134" y="138"/>
                    </a:lnTo>
                    <a:lnTo>
                      <a:pt x="130" y="137"/>
                    </a:lnTo>
                    <a:lnTo>
                      <a:pt x="126" y="138"/>
                    </a:lnTo>
                    <a:lnTo>
                      <a:pt x="121" y="139"/>
                    </a:lnTo>
                    <a:lnTo>
                      <a:pt x="116" y="141"/>
                    </a:lnTo>
                    <a:lnTo>
                      <a:pt x="113" y="143"/>
                    </a:lnTo>
                    <a:lnTo>
                      <a:pt x="108" y="145"/>
                    </a:lnTo>
                    <a:lnTo>
                      <a:pt x="103" y="149"/>
                    </a:lnTo>
                    <a:lnTo>
                      <a:pt x="99" y="151"/>
                    </a:lnTo>
                    <a:lnTo>
                      <a:pt x="96" y="151"/>
                    </a:lnTo>
                    <a:lnTo>
                      <a:pt x="92" y="153"/>
                    </a:lnTo>
                    <a:lnTo>
                      <a:pt x="88" y="152"/>
                    </a:lnTo>
                    <a:lnTo>
                      <a:pt x="87" y="152"/>
                    </a:lnTo>
                    <a:lnTo>
                      <a:pt x="86" y="150"/>
                    </a:lnTo>
                    <a:lnTo>
                      <a:pt x="86" y="146"/>
                    </a:lnTo>
                    <a:lnTo>
                      <a:pt x="86" y="144"/>
                    </a:lnTo>
                    <a:lnTo>
                      <a:pt x="88" y="141"/>
                    </a:lnTo>
                    <a:lnTo>
                      <a:pt x="90" y="138"/>
                    </a:lnTo>
                    <a:lnTo>
                      <a:pt x="91" y="134"/>
                    </a:lnTo>
                    <a:lnTo>
                      <a:pt x="87" y="132"/>
                    </a:lnTo>
                    <a:lnTo>
                      <a:pt x="83" y="133"/>
                    </a:lnTo>
                    <a:lnTo>
                      <a:pt x="79" y="134"/>
                    </a:lnTo>
                    <a:lnTo>
                      <a:pt x="75" y="138"/>
                    </a:lnTo>
                    <a:lnTo>
                      <a:pt x="70" y="141"/>
                    </a:lnTo>
                    <a:lnTo>
                      <a:pt x="66" y="144"/>
                    </a:lnTo>
                    <a:lnTo>
                      <a:pt x="63" y="147"/>
                    </a:lnTo>
                    <a:lnTo>
                      <a:pt x="60" y="150"/>
                    </a:lnTo>
                    <a:lnTo>
                      <a:pt x="59" y="144"/>
                    </a:lnTo>
                    <a:lnTo>
                      <a:pt x="57" y="138"/>
                    </a:lnTo>
                    <a:lnTo>
                      <a:pt x="54" y="133"/>
                    </a:lnTo>
                    <a:lnTo>
                      <a:pt x="53" y="127"/>
                    </a:lnTo>
                    <a:lnTo>
                      <a:pt x="49" y="121"/>
                    </a:lnTo>
                    <a:lnTo>
                      <a:pt x="47" y="116"/>
                    </a:lnTo>
                    <a:lnTo>
                      <a:pt x="43" y="111"/>
                    </a:lnTo>
                    <a:lnTo>
                      <a:pt x="41" y="107"/>
                    </a:lnTo>
                    <a:lnTo>
                      <a:pt x="36" y="102"/>
                    </a:lnTo>
                    <a:lnTo>
                      <a:pt x="31" y="97"/>
                    </a:lnTo>
                    <a:lnTo>
                      <a:pt x="26" y="94"/>
                    </a:lnTo>
                    <a:lnTo>
                      <a:pt x="22" y="92"/>
                    </a:lnTo>
                    <a:lnTo>
                      <a:pt x="17" y="88"/>
                    </a:lnTo>
                    <a:lnTo>
                      <a:pt x="11" y="87"/>
                    </a:lnTo>
                    <a:lnTo>
                      <a:pt x="5" y="86"/>
                    </a:lnTo>
                    <a:lnTo>
                      <a:pt x="0" y="86"/>
                    </a:lnTo>
                    <a:lnTo>
                      <a:pt x="0" y="83"/>
                    </a:lnTo>
                    <a:lnTo>
                      <a:pt x="0" y="82"/>
                    </a:lnTo>
                    <a:lnTo>
                      <a:pt x="5" y="80"/>
                    </a:lnTo>
                    <a:lnTo>
                      <a:pt x="11" y="78"/>
                    </a:lnTo>
                    <a:lnTo>
                      <a:pt x="16" y="77"/>
                    </a:lnTo>
                    <a:lnTo>
                      <a:pt x="21" y="78"/>
                    </a:lnTo>
                    <a:lnTo>
                      <a:pt x="26" y="80"/>
                    </a:lnTo>
                    <a:lnTo>
                      <a:pt x="31" y="81"/>
                    </a:lnTo>
                    <a:lnTo>
                      <a:pt x="36" y="83"/>
                    </a:lnTo>
                    <a:lnTo>
                      <a:pt x="41" y="87"/>
                    </a:lnTo>
                    <a:lnTo>
                      <a:pt x="44" y="90"/>
                    </a:lnTo>
                    <a:lnTo>
                      <a:pt x="48" y="94"/>
                    </a:lnTo>
                    <a:lnTo>
                      <a:pt x="52" y="99"/>
                    </a:lnTo>
                    <a:lnTo>
                      <a:pt x="55" y="103"/>
                    </a:lnTo>
                    <a:lnTo>
                      <a:pt x="57" y="107"/>
                    </a:lnTo>
                    <a:lnTo>
                      <a:pt x="60" y="112"/>
                    </a:lnTo>
                    <a:lnTo>
                      <a:pt x="61" y="116"/>
                    </a:lnTo>
                    <a:lnTo>
                      <a:pt x="64" y="121"/>
                    </a:lnTo>
                    <a:lnTo>
                      <a:pt x="68" y="119"/>
                    </a:lnTo>
                    <a:lnTo>
                      <a:pt x="71" y="115"/>
                    </a:lnTo>
                    <a:lnTo>
                      <a:pt x="76" y="113"/>
                    </a:lnTo>
                    <a:lnTo>
                      <a:pt x="81" y="109"/>
                    </a:lnTo>
                    <a:lnTo>
                      <a:pt x="85" y="106"/>
                    </a:lnTo>
                    <a:lnTo>
                      <a:pt x="91" y="102"/>
                    </a:lnTo>
                    <a:lnTo>
                      <a:pt x="94" y="100"/>
                    </a:lnTo>
                    <a:lnTo>
                      <a:pt x="101" y="97"/>
                    </a:lnTo>
                    <a:lnTo>
                      <a:pt x="104" y="96"/>
                    </a:lnTo>
                    <a:lnTo>
                      <a:pt x="108" y="95"/>
                    </a:lnTo>
                    <a:lnTo>
                      <a:pt x="112" y="95"/>
                    </a:lnTo>
                    <a:lnTo>
                      <a:pt x="115" y="96"/>
                    </a:lnTo>
                    <a:lnTo>
                      <a:pt x="116" y="97"/>
                    </a:lnTo>
                    <a:lnTo>
                      <a:pt x="119" y="102"/>
                    </a:lnTo>
                    <a:lnTo>
                      <a:pt x="119" y="103"/>
                    </a:lnTo>
                    <a:lnTo>
                      <a:pt x="119" y="107"/>
                    </a:lnTo>
                    <a:lnTo>
                      <a:pt x="119" y="111"/>
                    </a:lnTo>
                    <a:lnTo>
                      <a:pt x="120" y="115"/>
                    </a:lnTo>
                    <a:lnTo>
                      <a:pt x="121" y="114"/>
                    </a:lnTo>
                    <a:lnTo>
                      <a:pt x="124" y="113"/>
                    </a:lnTo>
                    <a:lnTo>
                      <a:pt x="126" y="111"/>
                    </a:lnTo>
                    <a:lnTo>
                      <a:pt x="130" y="109"/>
                    </a:lnTo>
                    <a:lnTo>
                      <a:pt x="134" y="111"/>
                    </a:lnTo>
                    <a:lnTo>
                      <a:pt x="138" y="113"/>
                    </a:lnTo>
                    <a:lnTo>
                      <a:pt x="142" y="115"/>
                    </a:lnTo>
                    <a:lnTo>
                      <a:pt x="146" y="118"/>
                    </a:lnTo>
                    <a:lnTo>
                      <a:pt x="151" y="118"/>
                    </a:lnTo>
                    <a:lnTo>
                      <a:pt x="154" y="119"/>
                    </a:lnTo>
                    <a:lnTo>
                      <a:pt x="158" y="120"/>
                    </a:lnTo>
                    <a:lnTo>
                      <a:pt x="163" y="121"/>
                    </a:lnTo>
                    <a:lnTo>
                      <a:pt x="167" y="121"/>
                    </a:lnTo>
                    <a:lnTo>
                      <a:pt x="171" y="121"/>
                    </a:lnTo>
                    <a:lnTo>
                      <a:pt x="175" y="121"/>
                    </a:lnTo>
                    <a:lnTo>
                      <a:pt x="179" y="122"/>
                    </a:lnTo>
                    <a:lnTo>
                      <a:pt x="184" y="121"/>
                    </a:lnTo>
                    <a:lnTo>
                      <a:pt x="187" y="121"/>
                    </a:lnTo>
                    <a:lnTo>
                      <a:pt x="191" y="121"/>
                    </a:lnTo>
                    <a:lnTo>
                      <a:pt x="196" y="121"/>
                    </a:lnTo>
                    <a:lnTo>
                      <a:pt x="200" y="120"/>
                    </a:lnTo>
                    <a:lnTo>
                      <a:pt x="203" y="120"/>
                    </a:lnTo>
                    <a:lnTo>
                      <a:pt x="208" y="119"/>
                    </a:lnTo>
                    <a:lnTo>
                      <a:pt x="212" y="118"/>
                    </a:lnTo>
                    <a:lnTo>
                      <a:pt x="215" y="115"/>
                    </a:lnTo>
                    <a:lnTo>
                      <a:pt x="220" y="114"/>
                    </a:lnTo>
                    <a:lnTo>
                      <a:pt x="224" y="113"/>
                    </a:lnTo>
                    <a:lnTo>
                      <a:pt x="228" y="112"/>
                    </a:lnTo>
                    <a:lnTo>
                      <a:pt x="233" y="109"/>
                    </a:lnTo>
                    <a:lnTo>
                      <a:pt x="236" y="108"/>
                    </a:lnTo>
                    <a:lnTo>
                      <a:pt x="240" y="106"/>
                    </a:lnTo>
                    <a:lnTo>
                      <a:pt x="245" y="105"/>
                    </a:lnTo>
                    <a:lnTo>
                      <a:pt x="248" y="102"/>
                    </a:lnTo>
                    <a:lnTo>
                      <a:pt x="252" y="101"/>
                    </a:lnTo>
                    <a:lnTo>
                      <a:pt x="257" y="99"/>
                    </a:lnTo>
                    <a:lnTo>
                      <a:pt x="262" y="96"/>
                    </a:lnTo>
                    <a:lnTo>
                      <a:pt x="264" y="94"/>
                    </a:lnTo>
                    <a:lnTo>
                      <a:pt x="269" y="92"/>
                    </a:lnTo>
                    <a:lnTo>
                      <a:pt x="273" y="89"/>
                    </a:lnTo>
                    <a:lnTo>
                      <a:pt x="277" y="87"/>
                    </a:lnTo>
                    <a:lnTo>
                      <a:pt x="281" y="84"/>
                    </a:lnTo>
                    <a:lnTo>
                      <a:pt x="285" y="81"/>
                    </a:lnTo>
                    <a:lnTo>
                      <a:pt x="289" y="78"/>
                    </a:lnTo>
                    <a:lnTo>
                      <a:pt x="294" y="77"/>
                    </a:lnTo>
                    <a:lnTo>
                      <a:pt x="297" y="74"/>
                    </a:lnTo>
                    <a:lnTo>
                      <a:pt x="301" y="70"/>
                    </a:lnTo>
                    <a:lnTo>
                      <a:pt x="306" y="68"/>
                    </a:lnTo>
                    <a:lnTo>
                      <a:pt x="310" y="67"/>
                    </a:lnTo>
                    <a:lnTo>
                      <a:pt x="313" y="63"/>
                    </a:lnTo>
                    <a:lnTo>
                      <a:pt x="318" y="61"/>
                    </a:lnTo>
                    <a:lnTo>
                      <a:pt x="322" y="58"/>
                    </a:lnTo>
                    <a:lnTo>
                      <a:pt x="325" y="56"/>
                    </a:lnTo>
                    <a:lnTo>
                      <a:pt x="329" y="52"/>
                    </a:lnTo>
                    <a:lnTo>
                      <a:pt x="334" y="50"/>
                    </a:lnTo>
                    <a:lnTo>
                      <a:pt x="338" y="48"/>
                    </a:lnTo>
                    <a:lnTo>
                      <a:pt x="341" y="45"/>
                    </a:lnTo>
                    <a:lnTo>
                      <a:pt x="346" y="43"/>
                    </a:lnTo>
                    <a:lnTo>
                      <a:pt x="350" y="41"/>
                    </a:lnTo>
                    <a:lnTo>
                      <a:pt x="354" y="38"/>
                    </a:lnTo>
                    <a:lnTo>
                      <a:pt x="358" y="36"/>
                    </a:lnTo>
                    <a:lnTo>
                      <a:pt x="361" y="33"/>
                    </a:lnTo>
                    <a:lnTo>
                      <a:pt x="366" y="31"/>
                    </a:lnTo>
                    <a:lnTo>
                      <a:pt x="369" y="30"/>
                    </a:lnTo>
                    <a:lnTo>
                      <a:pt x="373" y="27"/>
                    </a:lnTo>
                    <a:lnTo>
                      <a:pt x="377" y="25"/>
                    </a:lnTo>
                    <a:lnTo>
                      <a:pt x="382" y="24"/>
                    </a:lnTo>
                    <a:lnTo>
                      <a:pt x="385" y="23"/>
                    </a:lnTo>
                    <a:lnTo>
                      <a:pt x="389" y="22"/>
                    </a:lnTo>
                    <a:lnTo>
                      <a:pt x="387" y="25"/>
                    </a:lnTo>
                    <a:lnTo>
                      <a:pt x="383" y="30"/>
                    </a:lnTo>
                    <a:lnTo>
                      <a:pt x="379" y="35"/>
                    </a:lnTo>
                    <a:lnTo>
                      <a:pt x="376" y="39"/>
                    </a:lnTo>
                    <a:lnTo>
                      <a:pt x="371" y="43"/>
                    </a:lnTo>
                    <a:lnTo>
                      <a:pt x="366" y="46"/>
                    </a:lnTo>
                    <a:lnTo>
                      <a:pt x="361" y="51"/>
                    </a:lnTo>
                    <a:lnTo>
                      <a:pt x="355" y="56"/>
                    </a:lnTo>
                    <a:lnTo>
                      <a:pt x="349" y="58"/>
                    </a:lnTo>
                    <a:lnTo>
                      <a:pt x="343" y="63"/>
                    </a:lnTo>
                    <a:lnTo>
                      <a:pt x="336" y="67"/>
                    </a:lnTo>
                    <a:lnTo>
                      <a:pt x="332" y="69"/>
                    </a:lnTo>
                    <a:lnTo>
                      <a:pt x="325" y="73"/>
                    </a:lnTo>
                    <a:lnTo>
                      <a:pt x="319" y="75"/>
                    </a:lnTo>
                    <a:lnTo>
                      <a:pt x="314" y="78"/>
                    </a:lnTo>
                    <a:lnTo>
                      <a:pt x="310" y="81"/>
                    </a:lnTo>
                    <a:lnTo>
                      <a:pt x="316" y="80"/>
                    </a:lnTo>
                    <a:lnTo>
                      <a:pt x="321" y="80"/>
                    </a:lnTo>
                    <a:lnTo>
                      <a:pt x="325" y="78"/>
                    </a:lnTo>
                    <a:lnTo>
                      <a:pt x="332" y="77"/>
                    </a:lnTo>
                    <a:lnTo>
                      <a:pt x="338" y="75"/>
                    </a:lnTo>
                    <a:lnTo>
                      <a:pt x="343" y="74"/>
                    </a:lnTo>
                    <a:lnTo>
                      <a:pt x="349" y="71"/>
                    </a:lnTo>
                    <a:lnTo>
                      <a:pt x="355" y="69"/>
                    </a:lnTo>
                    <a:lnTo>
                      <a:pt x="361" y="67"/>
                    </a:lnTo>
                    <a:lnTo>
                      <a:pt x="367" y="63"/>
                    </a:lnTo>
                    <a:lnTo>
                      <a:pt x="373" y="61"/>
                    </a:lnTo>
                    <a:lnTo>
                      <a:pt x="379" y="58"/>
                    </a:lnTo>
                    <a:lnTo>
                      <a:pt x="385" y="55"/>
                    </a:lnTo>
                    <a:lnTo>
                      <a:pt x="391" y="51"/>
                    </a:lnTo>
                    <a:lnTo>
                      <a:pt x="398" y="48"/>
                    </a:lnTo>
                    <a:lnTo>
                      <a:pt x="404" y="45"/>
                    </a:lnTo>
                    <a:lnTo>
                      <a:pt x="410" y="41"/>
                    </a:lnTo>
                    <a:lnTo>
                      <a:pt x="416" y="38"/>
                    </a:lnTo>
                    <a:lnTo>
                      <a:pt x="422" y="33"/>
                    </a:lnTo>
                    <a:lnTo>
                      <a:pt x="428" y="30"/>
                    </a:lnTo>
                    <a:lnTo>
                      <a:pt x="434" y="26"/>
                    </a:lnTo>
                    <a:lnTo>
                      <a:pt x="440" y="24"/>
                    </a:lnTo>
                    <a:lnTo>
                      <a:pt x="446" y="20"/>
                    </a:lnTo>
                    <a:lnTo>
                      <a:pt x="452" y="18"/>
                    </a:lnTo>
                    <a:lnTo>
                      <a:pt x="459" y="14"/>
                    </a:lnTo>
                    <a:lnTo>
                      <a:pt x="465" y="12"/>
                    </a:lnTo>
                    <a:lnTo>
                      <a:pt x="471" y="8"/>
                    </a:lnTo>
                    <a:lnTo>
                      <a:pt x="478" y="6"/>
                    </a:lnTo>
                    <a:lnTo>
                      <a:pt x="484" y="5"/>
                    </a:lnTo>
                    <a:lnTo>
                      <a:pt x="490" y="3"/>
                    </a:lnTo>
                    <a:lnTo>
                      <a:pt x="496" y="0"/>
                    </a:lnTo>
                    <a:lnTo>
                      <a:pt x="504" y="0"/>
                    </a:lnTo>
                    <a:lnTo>
                      <a:pt x="504"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71"/>
              <p:cNvSpPr>
                <a:spLocks/>
              </p:cNvSpPr>
              <p:nvPr/>
            </p:nvSpPr>
            <p:spPr bwMode="auto">
              <a:xfrm>
                <a:off x="5632450" y="5773738"/>
                <a:ext cx="41275" cy="19050"/>
              </a:xfrm>
              <a:custGeom>
                <a:avLst/>
                <a:gdLst/>
                <a:ahLst/>
                <a:cxnLst>
                  <a:cxn ang="0">
                    <a:pos x="105" y="0"/>
                  </a:cxn>
                  <a:cxn ang="0">
                    <a:pos x="105" y="2"/>
                  </a:cxn>
                  <a:cxn ang="0">
                    <a:pos x="105" y="7"/>
                  </a:cxn>
                  <a:cxn ang="0">
                    <a:pos x="104" y="10"/>
                  </a:cxn>
                  <a:cxn ang="0">
                    <a:pos x="101" y="14"/>
                  </a:cxn>
                  <a:cxn ang="0">
                    <a:pos x="98" y="17"/>
                  </a:cxn>
                  <a:cxn ang="0">
                    <a:pos x="94" y="22"/>
                  </a:cxn>
                  <a:cxn ang="0">
                    <a:pos x="89" y="25"/>
                  </a:cxn>
                  <a:cxn ang="0">
                    <a:pos x="84" y="28"/>
                  </a:cxn>
                  <a:cxn ang="0">
                    <a:pos x="77" y="30"/>
                  </a:cxn>
                  <a:cxn ang="0">
                    <a:pos x="71" y="34"/>
                  </a:cxn>
                  <a:cxn ang="0">
                    <a:pos x="65" y="35"/>
                  </a:cxn>
                  <a:cxn ang="0">
                    <a:pos x="57" y="39"/>
                  </a:cxn>
                  <a:cxn ang="0">
                    <a:pos x="50" y="40"/>
                  </a:cxn>
                  <a:cxn ang="0">
                    <a:pos x="44" y="41"/>
                  </a:cxn>
                  <a:cxn ang="0">
                    <a:pos x="38" y="42"/>
                  </a:cxn>
                  <a:cxn ang="0">
                    <a:pos x="32" y="45"/>
                  </a:cxn>
                  <a:cxn ang="0">
                    <a:pos x="24" y="45"/>
                  </a:cxn>
                  <a:cxn ang="0">
                    <a:pos x="18" y="46"/>
                  </a:cxn>
                  <a:cxn ang="0">
                    <a:pos x="13" y="46"/>
                  </a:cxn>
                  <a:cxn ang="0">
                    <a:pos x="10" y="46"/>
                  </a:cxn>
                  <a:cxn ang="0">
                    <a:pos x="5" y="46"/>
                  </a:cxn>
                  <a:cxn ang="0">
                    <a:pos x="2" y="45"/>
                  </a:cxn>
                  <a:cxn ang="0">
                    <a:pos x="0" y="44"/>
                  </a:cxn>
                  <a:cxn ang="0">
                    <a:pos x="0" y="42"/>
                  </a:cxn>
                  <a:cxn ang="0">
                    <a:pos x="0" y="41"/>
                  </a:cxn>
                  <a:cxn ang="0">
                    <a:pos x="2" y="39"/>
                  </a:cxn>
                  <a:cxn ang="0">
                    <a:pos x="5" y="36"/>
                  </a:cxn>
                  <a:cxn ang="0">
                    <a:pos x="11" y="34"/>
                  </a:cxn>
                  <a:cxn ang="0">
                    <a:pos x="12" y="32"/>
                  </a:cxn>
                  <a:cxn ang="0">
                    <a:pos x="17" y="29"/>
                  </a:cxn>
                  <a:cxn ang="0">
                    <a:pos x="21" y="28"/>
                  </a:cxn>
                  <a:cxn ang="0">
                    <a:pos x="26" y="26"/>
                  </a:cxn>
                  <a:cxn ang="0">
                    <a:pos x="29" y="25"/>
                  </a:cxn>
                  <a:cxn ang="0">
                    <a:pos x="35" y="22"/>
                  </a:cxn>
                  <a:cxn ang="0">
                    <a:pos x="40" y="20"/>
                  </a:cxn>
                  <a:cxn ang="0">
                    <a:pos x="48" y="19"/>
                  </a:cxn>
                  <a:cxn ang="0">
                    <a:pos x="51" y="17"/>
                  </a:cxn>
                  <a:cxn ang="0">
                    <a:pos x="55" y="16"/>
                  </a:cxn>
                  <a:cxn ang="0">
                    <a:pos x="59" y="15"/>
                  </a:cxn>
                  <a:cxn ang="0">
                    <a:pos x="62" y="14"/>
                  </a:cxn>
                  <a:cxn ang="0">
                    <a:pos x="66" y="13"/>
                  </a:cxn>
                  <a:cxn ang="0">
                    <a:pos x="70" y="13"/>
                  </a:cxn>
                  <a:cxn ang="0">
                    <a:pos x="73" y="11"/>
                  </a:cxn>
                  <a:cxn ang="0">
                    <a:pos x="77" y="10"/>
                  </a:cxn>
                  <a:cxn ang="0">
                    <a:pos x="84" y="8"/>
                  </a:cxn>
                  <a:cxn ang="0">
                    <a:pos x="92" y="6"/>
                  </a:cxn>
                  <a:cxn ang="0">
                    <a:pos x="98" y="2"/>
                  </a:cxn>
                  <a:cxn ang="0">
                    <a:pos x="105" y="0"/>
                  </a:cxn>
                  <a:cxn ang="0">
                    <a:pos x="105" y="0"/>
                  </a:cxn>
                </a:cxnLst>
                <a:rect l="0" t="0" r="r" b="b"/>
                <a:pathLst>
                  <a:path w="105" h="46">
                    <a:moveTo>
                      <a:pt x="105" y="0"/>
                    </a:moveTo>
                    <a:lnTo>
                      <a:pt x="105" y="2"/>
                    </a:lnTo>
                    <a:lnTo>
                      <a:pt x="105" y="7"/>
                    </a:lnTo>
                    <a:lnTo>
                      <a:pt x="104" y="10"/>
                    </a:lnTo>
                    <a:lnTo>
                      <a:pt x="101" y="14"/>
                    </a:lnTo>
                    <a:lnTo>
                      <a:pt x="98" y="17"/>
                    </a:lnTo>
                    <a:lnTo>
                      <a:pt x="94" y="22"/>
                    </a:lnTo>
                    <a:lnTo>
                      <a:pt x="89" y="25"/>
                    </a:lnTo>
                    <a:lnTo>
                      <a:pt x="84" y="28"/>
                    </a:lnTo>
                    <a:lnTo>
                      <a:pt x="77" y="30"/>
                    </a:lnTo>
                    <a:lnTo>
                      <a:pt x="71" y="34"/>
                    </a:lnTo>
                    <a:lnTo>
                      <a:pt x="65" y="35"/>
                    </a:lnTo>
                    <a:lnTo>
                      <a:pt x="57" y="39"/>
                    </a:lnTo>
                    <a:lnTo>
                      <a:pt x="50" y="40"/>
                    </a:lnTo>
                    <a:lnTo>
                      <a:pt x="44" y="41"/>
                    </a:lnTo>
                    <a:lnTo>
                      <a:pt x="38" y="42"/>
                    </a:lnTo>
                    <a:lnTo>
                      <a:pt x="32" y="45"/>
                    </a:lnTo>
                    <a:lnTo>
                      <a:pt x="24" y="45"/>
                    </a:lnTo>
                    <a:lnTo>
                      <a:pt x="18" y="46"/>
                    </a:lnTo>
                    <a:lnTo>
                      <a:pt x="13" y="46"/>
                    </a:lnTo>
                    <a:lnTo>
                      <a:pt x="10" y="46"/>
                    </a:lnTo>
                    <a:lnTo>
                      <a:pt x="5" y="46"/>
                    </a:lnTo>
                    <a:lnTo>
                      <a:pt x="2" y="45"/>
                    </a:lnTo>
                    <a:lnTo>
                      <a:pt x="0" y="44"/>
                    </a:lnTo>
                    <a:lnTo>
                      <a:pt x="0" y="42"/>
                    </a:lnTo>
                    <a:lnTo>
                      <a:pt x="0" y="41"/>
                    </a:lnTo>
                    <a:lnTo>
                      <a:pt x="2" y="39"/>
                    </a:lnTo>
                    <a:lnTo>
                      <a:pt x="5" y="36"/>
                    </a:lnTo>
                    <a:lnTo>
                      <a:pt x="11" y="34"/>
                    </a:lnTo>
                    <a:lnTo>
                      <a:pt x="12" y="32"/>
                    </a:lnTo>
                    <a:lnTo>
                      <a:pt x="17" y="29"/>
                    </a:lnTo>
                    <a:lnTo>
                      <a:pt x="21" y="28"/>
                    </a:lnTo>
                    <a:lnTo>
                      <a:pt x="26" y="26"/>
                    </a:lnTo>
                    <a:lnTo>
                      <a:pt x="29" y="25"/>
                    </a:lnTo>
                    <a:lnTo>
                      <a:pt x="35" y="22"/>
                    </a:lnTo>
                    <a:lnTo>
                      <a:pt x="40" y="20"/>
                    </a:lnTo>
                    <a:lnTo>
                      <a:pt x="48" y="19"/>
                    </a:lnTo>
                    <a:lnTo>
                      <a:pt x="51" y="17"/>
                    </a:lnTo>
                    <a:lnTo>
                      <a:pt x="55" y="16"/>
                    </a:lnTo>
                    <a:lnTo>
                      <a:pt x="59" y="15"/>
                    </a:lnTo>
                    <a:lnTo>
                      <a:pt x="62" y="14"/>
                    </a:lnTo>
                    <a:lnTo>
                      <a:pt x="66" y="13"/>
                    </a:lnTo>
                    <a:lnTo>
                      <a:pt x="70" y="13"/>
                    </a:lnTo>
                    <a:lnTo>
                      <a:pt x="73" y="11"/>
                    </a:lnTo>
                    <a:lnTo>
                      <a:pt x="77" y="10"/>
                    </a:lnTo>
                    <a:lnTo>
                      <a:pt x="84" y="8"/>
                    </a:lnTo>
                    <a:lnTo>
                      <a:pt x="92" y="6"/>
                    </a:lnTo>
                    <a:lnTo>
                      <a:pt x="98" y="2"/>
                    </a:lnTo>
                    <a:lnTo>
                      <a:pt x="105" y="0"/>
                    </a:lnTo>
                    <a:lnTo>
                      <a:pt x="10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72"/>
              <p:cNvSpPr>
                <a:spLocks/>
              </p:cNvSpPr>
              <p:nvPr/>
            </p:nvSpPr>
            <p:spPr bwMode="auto">
              <a:xfrm>
                <a:off x="5175250" y="5775325"/>
                <a:ext cx="17463" cy="7938"/>
              </a:xfrm>
              <a:custGeom>
                <a:avLst/>
                <a:gdLst/>
                <a:ahLst/>
                <a:cxnLst>
                  <a:cxn ang="0">
                    <a:pos x="21" y="2"/>
                  </a:cxn>
                  <a:cxn ang="0">
                    <a:pos x="24" y="2"/>
                  </a:cxn>
                  <a:cxn ang="0">
                    <a:pos x="30" y="2"/>
                  </a:cxn>
                  <a:cxn ang="0">
                    <a:pos x="35" y="0"/>
                  </a:cxn>
                  <a:cxn ang="0">
                    <a:pos x="39" y="2"/>
                  </a:cxn>
                  <a:cxn ang="0">
                    <a:pos x="43" y="2"/>
                  </a:cxn>
                  <a:cxn ang="0">
                    <a:pos x="46" y="4"/>
                  </a:cxn>
                  <a:cxn ang="0">
                    <a:pos x="46" y="9"/>
                  </a:cxn>
                  <a:cxn ang="0">
                    <a:pos x="46" y="15"/>
                  </a:cxn>
                  <a:cxn ang="0">
                    <a:pos x="39" y="13"/>
                  </a:cxn>
                  <a:cxn ang="0">
                    <a:pos x="33" y="13"/>
                  </a:cxn>
                  <a:cxn ang="0">
                    <a:pos x="27" y="15"/>
                  </a:cxn>
                  <a:cxn ang="0">
                    <a:pos x="23" y="16"/>
                  </a:cxn>
                  <a:cxn ang="0">
                    <a:pos x="17" y="18"/>
                  </a:cxn>
                  <a:cxn ang="0">
                    <a:pos x="12" y="19"/>
                  </a:cxn>
                  <a:cxn ang="0">
                    <a:pos x="6" y="21"/>
                  </a:cxn>
                  <a:cxn ang="0">
                    <a:pos x="0" y="21"/>
                  </a:cxn>
                  <a:cxn ang="0">
                    <a:pos x="2" y="15"/>
                  </a:cxn>
                  <a:cxn ang="0">
                    <a:pos x="8" y="10"/>
                  </a:cxn>
                  <a:cxn ang="0">
                    <a:pos x="11" y="7"/>
                  </a:cxn>
                  <a:cxn ang="0">
                    <a:pos x="14" y="5"/>
                  </a:cxn>
                  <a:cxn ang="0">
                    <a:pos x="18" y="3"/>
                  </a:cxn>
                  <a:cxn ang="0">
                    <a:pos x="21" y="2"/>
                  </a:cxn>
                  <a:cxn ang="0">
                    <a:pos x="21" y="2"/>
                  </a:cxn>
                </a:cxnLst>
                <a:rect l="0" t="0" r="r" b="b"/>
                <a:pathLst>
                  <a:path w="46" h="21">
                    <a:moveTo>
                      <a:pt x="21" y="2"/>
                    </a:moveTo>
                    <a:lnTo>
                      <a:pt x="24" y="2"/>
                    </a:lnTo>
                    <a:lnTo>
                      <a:pt x="30" y="2"/>
                    </a:lnTo>
                    <a:lnTo>
                      <a:pt x="35" y="0"/>
                    </a:lnTo>
                    <a:lnTo>
                      <a:pt x="39" y="2"/>
                    </a:lnTo>
                    <a:lnTo>
                      <a:pt x="43" y="2"/>
                    </a:lnTo>
                    <a:lnTo>
                      <a:pt x="46" y="4"/>
                    </a:lnTo>
                    <a:lnTo>
                      <a:pt x="46" y="9"/>
                    </a:lnTo>
                    <a:lnTo>
                      <a:pt x="46" y="15"/>
                    </a:lnTo>
                    <a:lnTo>
                      <a:pt x="39" y="13"/>
                    </a:lnTo>
                    <a:lnTo>
                      <a:pt x="33" y="13"/>
                    </a:lnTo>
                    <a:lnTo>
                      <a:pt x="27" y="15"/>
                    </a:lnTo>
                    <a:lnTo>
                      <a:pt x="23" y="16"/>
                    </a:lnTo>
                    <a:lnTo>
                      <a:pt x="17" y="18"/>
                    </a:lnTo>
                    <a:lnTo>
                      <a:pt x="12" y="19"/>
                    </a:lnTo>
                    <a:lnTo>
                      <a:pt x="6" y="21"/>
                    </a:lnTo>
                    <a:lnTo>
                      <a:pt x="0" y="21"/>
                    </a:lnTo>
                    <a:lnTo>
                      <a:pt x="2" y="15"/>
                    </a:lnTo>
                    <a:lnTo>
                      <a:pt x="8" y="10"/>
                    </a:lnTo>
                    <a:lnTo>
                      <a:pt x="11" y="7"/>
                    </a:lnTo>
                    <a:lnTo>
                      <a:pt x="14" y="5"/>
                    </a:lnTo>
                    <a:lnTo>
                      <a:pt x="18" y="3"/>
                    </a:lnTo>
                    <a:lnTo>
                      <a:pt x="21" y="2"/>
                    </a:lnTo>
                    <a:lnTo>
                      <a:pt x="21"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73"/>
              <p:cNvSpPr>
                <a:spLocks/>
              </p:cNvSpPr>
              <p:nvPr/>
            </p:nvSpPr>
            <p:spPr bwMode="auto">
              <a:xfrm>
                <a:off x="5295900" y="5776913"/>
                <a:ext cx="46038" cy="49213"/>
              </a:xfrm>
              <a:custGeom>
                <a:avLst/>
                <a:gdLst/>
                <a:ahLst/>
                <a:cxnLst>
                  <a:cxn ang="0">
                    <a:pos x="5" y="2"/>
                  </a:cxn>
                  <a:cxn ang="0">
                    <a:pos x="14" y="7"/>
                  </a:cxn>
                  <a:cxn ang="0">
                    <a:pos x="22" y="13"/>
                  </a:cxn>
                  <a:cxn ang="0">
                    <a:pos x="32" y="19"/>
                  </a:cxn>
                  <a:cxn ang="0">
                    <a:pos x="40" y="26"/>
                  </a:cxn>
                  <a:cxn ang="0">
                    <a:pos x="49" y="33"/>
                  </a:cxn>
                  <a:cxn ang="0">
                    <a:pos x="59" y="40"/>
                  </a:cxn>
                  <a:cxn ang="0">
                    <a:pos x="66" y="48"/>
                  </a:cxn>
                  <a:cxn ang="0">
                    <a:pos x="75" y="56"/>
                  </a:cxn>
                  <a:cxn ang="0">
                    <a:pos x="82" y="65"/>
                  </a:cxn>
                  <a:cxn ang="0">
                    <a:pos x="89" y="73"/>
                  </a:cxn>
                  <a:cxn ang="0">
                    <a:pos x="95" y="83"/>
                  </a:cxn>
                  <a:cxn ang="0">
                    <a:pos x="102" y="91"/>
                  </a:cxn>
                  <a:cxn ang="0">
                    <a:pos x="106" y="100"/>
                  </a:cxn>
                  <a:cxn ang="0">
                    <a:pos x="111" y="110"/>
                  </a:cxn>
                  <a:cxn ang="0">
                    <a:pos x="115" y="119"/>
                  </a:cxn>
                  <a:cxn ang="0">
                    <a:pos x="114" y="121"/>
                  </a:cxn>
                  <a:cxn ang="0">
                    <a:pos x="106" y="112"/>
                  </a:cxn>
                  <a:cxn ang="0">
                    <a:pos x="99" y="104"/>
                  </a:cxn>
                  <a:cxn ang="0">
                    <a:pos x="92" y="97"/>
                  </a:cxn>
                  <a:cxn ang="0">
                    <a:pos x="84" y="89"/>
                  </a:cxn>
                  <a:cxn ang="0">
                    <a:pos x="76" y="81"/>
                  </a:cxn>
                  <a:cxn ang="0">
                    <a:pos x="67" y="73"/>
                  </a:cxn>
                  <a:cxn ang="0">
                    <a:pos x="60" y="65"/>
                  </a:cxn>
                  <a:cxn ang="0">
                    <a:pos x="53" y="58"/>
                  </a:cxn>
                  <a:cxn ang="0">
                    <a:pos x="44" y="51"/>
                  </a:cxn>
                  <a:cxn ang="0">
                    <a:pos x="36" y="42"/>
                  </a:cxn>
                  <a:cxn ang="0">
                    <a:pos x="28" y="34"/>
                  </a:cxn>
                  <a:cxn ang="0">
                    <a:pos x="21" y="26"/>
                  </a:cxn>
                  <a:cxn ang="0">
                    <a:pos x="14" y="19"/>
                  </a:cxn>
                  <a:cxn ang="0">
                    <a:pos x="7" y="10"/>
                  </a:cxn>
                  <a:cxn ang="0">
                    <a:pos x="3" y="3"/>
                  </a:cxn>
                  <a:cxn ang="0">
                    <a:pos x="0" y="0"/>
                  </a:cxn>
                </a:cxnLst>
                <a:rect l="0" t="0" r="r" b="b"/>
                <a:pathLst>
                  <a:path w="117" h="124">
                    <a:moveTo>
                      <a:pt x="0" y="0"/>
                    </a:moveTo>
                    <a:lnTo>
                      <a:pt x="5" y="2"/>
                    </a:lnTo>
                    <a:lnTo>
                      <a:pt x="10" y="3"/>
                    </a:lnTo>
                    <a:lnTo>
                      <a:pt x="14" y="7"/>
                    </a:lnTo>
                    <a:lnTo>
                      <a:pt x="18" y="9"/>
                    </a:lnTo>
                    <a:lnTo>
                      <a:pt x="22" y="13"/>
                    </a:lnTo>
                    <a:lnTo>
                      <a:pt x="27" y="16"/>
                    </a:lnTo>
                    <a:lnTo>
                      <a:pt x="32" y="19"/>
                    </a:lnTo>
                    <a:lnTo>
                      <a:pt x="37" y="22"/>
                    </a:lnTo>
                    <a:lnTo>
                      <a:pt x="40" y="26"/>
                    </a:lnTo>
                    <a:lnTo>
                      <a:pt x="45" y="29"/>
                    </a:lnTo>
                    <a:lnTo>
                      <a:pt x="49" y="33"/>
                    </a:lnTo>
                    <a:lnTo>
                      <a:pt x="54" y="36"/>
                    </a:lnTo>
                    <a:lnTo>
                      <a:pt x="59" y="40"/>
                    </a:lnTo>
                    <a:lnTo>
                      <a:pt x="62" y="45"/>
                    </a:lnTo>
                    <a:lnTo>
                      <a:pt x="66" y="48"/>
                    </a:lnTo>
                    <a:lnTo>
                      <a:pt x="71" y="53"/>
                    </a:lnTo>
                    <a:lnTo>
                      <a:pt x="75" y="56"/>
                    </a:lnTo>
                    <a:lnTo>
                      <a:pt x="78" y="61"/>
                    </a:lnTo>
                    <a:lnTo>
                      <a:pt x="82" y="65"/>
                    </a:lnTo>
                    <a:lnTo>
                      <a:pt x="86" y="70"/>
                    </a:lnTo>
                    <a:lnTo>
                      <a:pt x="89" y="73"/>
                    </a:lnTo>
                    <a:lnTo>
                      <a:pt x="93" y="78"/>
                    </a:lnTo>
                    <a:lnTo>
                      <a:pt x="95" y="83"/>
                    </a:lnTo>
                    <a:lnTo>
                      <a:pt x="99" y="87"/>
                    </a:lnTo>
                    <a:lnTo>
                      <a:pt x="102" y="91"/>
                    </a:lnTo>
                    <a:lnTo>
                      <a:pt x="104" y="96"/>
                    </a:lnTo>
                    <a:lnTo>
                      <a:pt x="106" y="100"/>
                    </a:lnTo>
                    <a:lnTo>
                      <a:pt x="109" y="105"/>
                    </a:lnTo>
                    <a:lnTo>
                      <a:pt x="111" y="110"/>
                    </a:lnTo>
                    <a:lnTo>
                      <a:pt x="113" y="115"/>
                    </a:lnTo>
                    <a:lnTo>
                      <a:pt x="115" y="119"/>
                    </a:lnTo>
                    <a:lnTo>
                      <a:pt x="117" y="124"/>
                    </a:lnTo>
                    <a:lnTo>
                      <a:pt x="114" y="121"/>
                    </a:lnTo>
                    <a:lnTo>
                      <a:pt x="110" y="116"/>
                    </a:lnTo>
                    <a:lnTo>
                      <a:pt x="106" y="112"/>
                    </a:lnTo>
                    <a:lnTo>
                      <a:pt x="103" y="109"/>
                    </a:lnTo>
                    <a:lnTo>
                      <a:pt x="99" y="104"/>
                    </a:lnTo>
                    <a:lnTo>
                      <a:pt x="95" y="100"/>
                    </a:lnTo>
                    <a:lnTo>
                      <a:pt x="92" y="97"/>
                    </a:lnTo>
                    <a:lnTo>
                      <a:pt x="88" y="93"/>
                    </a:lnTo>
                    <a:lnTo>
                      <a:pt x="84" y="89"/>
                    </a:lnTo>
                    <a:lnTo>
                      <a:pt x="80" y="85"/>
                    </a:lnTo>
                    <a:lnTo>
                      <a:pt x="76" y="81"/>
                    </a:lnTo>
                    <a:lnTo>
                      <a:pt x="72" y="77"/>
                    </a:lnTo>
                    <a:lnTo>
                      <a:pt x="67" y="73"/>
                    </a:lnTo>
                    <a:lnTo>
                      <a:pt x="64" y="70"/>
                    </a:lnTo>
                    <a:lnTo>
                      <a:pt x="60" y="65"/>
                    </a:lnTo>
                    <a:lnTo>
                      <a:pt x="56" y="62"/>
                    </a:lnTo>
                    <a:lnTo>
                      <a:pt x="53" y="58"/>
                    </a:lnTo>
                    <a:lnTo>
                      <a:pt x="48" y="54"/>
                    </a:lnTo>
                    <a:lnTo>
                      <a:pt x="44" y="51"/>
                    </a:lnTo>
                    <a:lnTo>
                      <a:pt x="40" y="46"/>
                    </a:lnTo>
                    <a:lnTo>
                      <a:pt x="36" y="42"/>
                    </a:lnTo>
                    <a:lnTo>
                      <a:pt x="32" y="39"/>
                    </a:lnTo>
                    <a:lnTo>
                      <a:pt x="28" y="34"/>
                    </a:lnTo>
                    <a:lnTo>
                      <a:pt x="25" y="30"/>
                    </a:lnTo>
                    <a:lnTo>
                      <a:pt x="21" y="26"/>
                    </a:lnTo>
                    <a:lnTo>
                      <a:pt x="17" y="22"/>
                    </a:lnTo>
                    <a:lnTo>
                      <a:pt x="14" y="19"/>
                    </a:lnTo>
                    <a:lnTo>
                      <a:pt x="11" y="14"/>
                    </a:lnTo>
                    <a:lnTo>
                      <a:pt x="7" y="10"/>
                    </a:lnTo>
                    <a:lnTo>
                      <a:pt x="5" y="7"/>
                    </a:lnTo>
                    <a:lnTo>
                      <a:pt x="3" y="3"/>
                    </a:lnTo>
                    <a:lnTo>
                      <a:pt x="0" y="0"/>
                    </a:lnTo>
                    <a:lnTo>
                      <a:pt x="0"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74"/>
              <p:cNvSpPr>
                <a:spLocks/>
              </p:cNvSpPr>
              <p:nvPr/>
            </p:nvSpPr>
            <p:spPr bwMode="auto">
              <a:xfrm>
                <a:off x="5253038" y="5781675"/>
                <a:ext cx="52388" cy="46038"/>
              </a:xfrm>
              <a:custGeom>
                <a:avLst/>
                <a:gdLst/>
                <a:ahLst/>
                <a:cxnLst>
                  <a:cxn ang="0">
                    <a:pos x="6" y="3"/>
                  </a:cxn>
                  <a:cxn ang="0">
                    <a:pos x="17" y="8"/>
                  </a:cxn>
                  <a:cxn ang="0">
                    <a:pos x="26" y="12"/>
                  </a:cxn>
                  <a:cxn ang="0">
                    <a:pos x="33" y="15"/>
                  </a:cxn>
                  <a:cxn ang="0">
                    <a:pos x="41" y="20"/>
                  </a:cxn>
                  <a:cxn ang="0">
                    <a:pos x="48" y="24"/>
                  </a:cxn>
                  <a:cxn ang="0">
                    <a:pos x="57" y="27"/>
                  </a:cxn>
                  <a:cxn ang="0">
                    <a:pos x="68" y="34"/>
                  </a:cxn>
                  <a:cxn ang="0">
                    <a:pos x="81" y="45"/>
                  </a:cxn>
                  <a:cxn ang="0">
                    <a:pos x="91" y="54"/>
                  </a:cxn>
                  <a:cxn ang="0">
                    <a:pos x="96" y="60"/>
                  </a:cxn>
                  <a:cxn ang="0">
                    <a:pos x="99" y="67"/>
                  </a:cxn>
                  <a:cxn ang="0">
                    <a:pos x="104" y="76"/>
                  </a:cxn>
                  <a:cxn ang="0">
                    <a:pos x="110" y="79"/>
                  </a:cxn>
                  <a:cxn ang="0">
                    <a:pos x="115" y="79"/>
                  </a:cxn>
                  <a:cxn ang="0">
                    <a:pos x="121" y="84"/>
                  </a:cxn>
                  <a:cxn ang="0">
                    <a:pos x="127" y="95"/>
                  </a:cxn>
                  <a:cxn ang="0">
                    <a:pos x="131" y="107"/>
                  </a:cxn>
                  <a:cxn ang="0">
                    <a:pos x="132" y="114"/>
                  </a:cxn>
                  <a:cxn ang="0">
                    <a:pos x="124" y="105"/>
                  </a:cxn>
                  <a:cxn ang="0">
                    <a:pos x="115" y="96"/>
                  </a:cxn>
                  <a:cxn ang="0">
                    <a:pos x="107" y="89"/>
                  </a:cxn>
                  <a:cxn ang="0">
                    <a:pos x="98" y="80"/>
                  </a:cxn>
                  <a:cxn ang="0">
                    <a:pos x="87" y="72"/>
                  </a:cxn>
                  <a:cxn ang="0">
                    <a:pos x="79" y="65"/>
                  </a:cxn>
                  <a:cxn ang="0">
                    <a:pos x="69" y="57"/>
                  </a:cxn>
                  <a:cxn ang="0">
                    <a:pos x="59" y="51"/>
                  </a:cxn>
                  <a:cxn ang="0">
                    <a:pos x="49" y="44"/>
                  </a:cxn>
                  <a:cxn ang="0">
                    <a:pos x="39" y="37"/>
                  </a:cxn>
                  <a:cxn ang="0">
                    <a:pos x="31" y="29"/>
                  </a:cxn>
                  <a:cxn ang="0">
                    <a:pos x="24" y="24"/>
                  </a:cxn>
                  <a:cxn ang="0">
                    <a:pos x="15" y="18"/>
                  </a:cxn>
                  <a:cxn ang="0">
                    <a:pos x="9" y="12"/>
                  </a:cxn>
                  <a:cxn ang="0">
                    <a:pos x="0" y="0"/>
                  </a:cxn>
                </a:cxnLst>
                <a:rect l="0" t="0" r="r" b="b"/>
                <a:pathLst>
                  <a:path w="135" h="114">
                    <a:moveTo>
                      <a:pt x="0" y="0"/>
                    </a:moveTo>
                    <a:lnTo>
                      <a:pt x="6" y="3"/>
                    </a:lnTo>
                    <a:lnTo>
                      <a:pt x="14" y="6"/>
                    </a:lnTo>
                    <a:lnTo>
                      <a:pt x="17" y="8"/>
                    </a:lnTo>
                    <a:lnTo>
                      <a:pt x="21" y="9"/>
                    </a:lnTo>
                    <a:lnTo>
                      <a:pt x="26" y="12"/>
                    </a:lnTo>
                    <a:lnTo>
                      <a:pt x="30" y="14"/>
                    </a:lnTo>
                    <a:lnTo>
                      <a:pt x="33" y="15"/>
                    </a:lnTo>
                    <a:lnTo>
                      <a:pt x="37" y="18"/>
                    </a:lnTo>
                    <a:lnTo>
                      <a:pt x="41" y="20"/>
                    </a:lnTo>
                    <a:lnTo>
                      <a:pt x="44" y="21"/>
                    </a:lnTo>
                    <a:lnTo>
                      <a:pt x="48" y="24"/>
                    </a:lnTo>
                    <a:lnTo>
                      <a:pt x="52" y="26"/>
                    </a:lnTo>
                    <a:lnTo>
                      <a:pt x="57" y="27"/>
                    </a:lnTo>
                    <a:lnTo>
                      <a:pt x="60" y="31"/>
                    </a:lnTo>
                    <a:lnTo>
                      <a:pt x="68" y="34"/>
                    </a:lnTo>
                    <a:lnTo>
                      <a:pt x="75" y="39"/>
                    </a:lnTo>
                    <a:lnTo>
                      <a:pt x="81" y="45"/>
                    </a:lnTo>
                    <a:lnTo>
                      <a:pt x="87" y="51"/>
                    </a:lnTo>
                    <a:lnTo>
                      <a:pt x="91" y="54"/>
                    </a:lnTo>
                    <a:lnTo>
                      <a:pt x="93" y="57"/>
                    </a:lnTo>
                    <a:lnTo>
                      <a:pt x="96" y="60"/>
                    </a:lnTo>
                    <a:lnTo>
                      <a:pt x="98" y="65"/>
                    </a:lnTo>
                    <a:lnTo>
                      <a:pt x="99" y="67"/>
                    </a:lnTo>
                    <a:lnTo>
                      <a:pt x="102" y="72"/>
                    </a:lnTo>
                    <a:lnTo>
                      <a:pt x="104" y="76"/>
                    </a:lnTo>
                    <a:lnTo>
                      <a:pt x="107" y="80"/>
                    </a:lnTo>
                    <a:lnTo>
                      <a:pt x="110" y="79"/>
                    </a:lnTo>
                    <a:lnTo>
                      <a:pt x="114" y="79"/>
                    </a:lnTo>
                    <a:lnTo>
                      <a:pt x="115" y="79"/>
                    </a:lnTo>
                    <a:lnTo>
                      <a:pt x="119" y="82"/>
                    </a:lnTo>
                    <a:lnTo>
                      <a:pt x="121" y="84"/>
                    </a:lnTo>
                    <a:lnTo>
                      <a:pt x="125" y="90"/>
                    </a:lnTo>
                    <a:lnTo>
                      <a:pt x="127" y="95"/>
                    </a:lnTo>
                    <a:lnTo>
                      <a:pt x="129" y="101"/>
                    </a:lnTo>
                    <a:lnTo>
                      <a:pt x="131" y="107"/>
                    </a:lnTo>
                    <a:lnTo>
                      <a:pt x="135" y="111"/>
                    </a:lnTo>
                    <a:lnTo>
                      <a:pt x="132" y="114"/>
                    </a:lnTo>
                    <a:lnTo>
                      <a:pt x="127" y="109"/>
                    </a:lnTo>
                    <a:lnTo>
                      <a:pt x="124" y="105"/>
                    </a:lnTo>
                    <a:lnTo>
                      <a:pt x="120" y="101"/>
                    </a:lnTo>
                    <a:lnTo>
                      <a:pt x="115" y="96"/>
                    </a:lnTo>
                    <a:lnTo>
                      <a:pt x="110" y="92"/>
                    </a:lnTo>
                    <a:lnTo>
                      <a:pt x="107" y="89"/>
                    </a:lnTo>
                    <a:lnTo>
                      <a:pt x="102" y="84"/>
                    </a:lnTo>
                    <a:lnTo>
                      <a:pt x="98" y="80"/>
                    </a:lnTo>
                    <a:lnTo>
                      <a:pt x="92" y="77"/>
                    </a:lnTo>
                    <a:lnTo>
                      <a:pt x="87" y="72"/>
                    </a:lnTo>
                    <a:lnTo>
                      <a:pt x="83" y="69"/>
                    </a:lnTo>
                    <a:lnTo>
                      <a:pt x="79" y="65"/>
                    </a:lnTo>
                    <a:lnTo>
                      <a:pt x="72" y="60"/>
                    </a:lnTo>
                    <a:lnTo>
                      <a:pt x="69" y="57"/>
                    </a:lnTo>
                    <a:lnTo>
                      <a:pt x="63" y="54"/>
                    </a:lnTo>
                    <a:lnTo>
                      <a:pt x="59" y="51"/>
                    </a:lnTo>
                    <a:lnTo>
                      <a:pt x="54" y="47"/>
                    </a:lnTo>
                    <a:lnTo>
                      <a:pt x="49" y="44"/>
                    </a:lnTo>
                    <a:lnTo>
                      <a:pt x="44" y="40"/>
                    </a:lnTo>
                    <a:lnTo>
                      <a:pt x="39" y="37"/>
                    </a:lnTo>
                    <a:lnTo>
                      <a:pt x="36" y="33"/>
                    </a:lnTo>
                    <a:lnTo>
                      <a:pt x="31" y="29"/>
                    </a:lnTo>
                    <a:lnTo>
                      <a:pt x="26" y="26"/>
                    </a:lnTo>
                    <a:lnTo>
                      <a:pt x="24" y="24"/>
                    </a:lnTo>
                    <a:lnTo>
                      <a:pt x="19" y="20"/>
                    </a:lnTo>
                    <a:lnTo>
                      <a:pt x="15" y="18"/>
                    </a:lnTo>
                    <a:lnTo>
                      <a:pt x="11" y="14"/>
                    </a:lnTo>
                    <a:lnTo>
                      <a:pt x="9" y="12"/>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75"/>
              <p:cNvSpPr>
                <a:spLocks/>
              </p:cNvSpPr>
              <p:nvPr/>
            </p:nvSpPr>
            <p:spPr bwMode="auto">
              <a:xfrm>
                <a:off x="5280025" y="5781675"/>
                <a:ext cx="42863" cy="42863"/>
              </a:xfrm>
              <a:custGeom>
                <a:avLst/>
                <a:gdLst/>
                <a:ahLst/>
                <a:cxnLst>
                  <a:cxn ang="0">
                    <a:pos x="0" y="0"/>
                  </a:cxn>
                  <a:cxn ang="0">
                    <a:pos x="4" y="1"/>
                  </a:cxn>
                  <a:cxn ang="0">
                    <a:pos x="9" y="3"/>
                  </a:cxn>
                  <a:cxn ang="0">
                    <a:pos x="14" y="5"/>
                  </a:cxn>
                  <a:cxn ang="0">
                    <a:pos x="19" y="7"/>
                  </a:cxn>
                  <a:cxn ang="0">
                    <a:pos x="22" y="9"/>
                  </a:cxn>
                  <a:cxn ang="0">
                    <a:pos x="26" y="12"/>
                  </a:cxn>
                  <a:cxn ang="0">
                    <a:pos x="31" y="14"/>
                  </a:cxn>
                  <a:cxn ang="0">
                    <a:pos x="34" y="18"/>
                  </a:cxn>
                  <a:cxn ang="0">
                    <a:pos x="42" y="24"/>
                  </a:cxn>
                  <a:cxn ang="0">
                    <a:pos x="49" y="31"/>
                  </a:cxn>
                  <a:cxn ang="0">
                    <a:pos x="52" y="33"/>
                  </a:cxn>
                  <a:cxn ang="0">
                    <a:pos x="55" y="38"/>
                  </a:cxn>
                  <a:cxn ang="0">
                    <a:pos x="58" y="41"/>
                  </a:cxn>
                  <a:cxn ang="0">
                    <a:pos x="61" y="45"/>
                  </a:cxn>
                  <a:cxn ang="0">
                    <a:pos x="64" y="48"/>
                  </a:cxn>
                  <a:cxn ang="0">
                    <a:pos x="67" y="53"/>
                  </a:cxn>
                  <a:cxn ang="0">
                    <a:pos x="70" y="57"/>
                  </a:cxn>
                  <a:cxn ang="0">
                    <a:pos x="74" y="60"/>
                  </a:cxn>
                  <a:cxn ang="0">
                    <a:pos x="75" y="65"/>
                  </a:cxn>
                  <a:cxn ang="0">
                    <a:pos x="78" y="69"/>
                  </a:cxn>
                  <a:cxn ang="0">
                    <a:pos x="81" y="72"/>
                  </a:cxn>
                  <a:cxn ang="0">
                    <a:pos x="85" y="77"/>
                  </a:cxn>
                  <a:cxn ang="0">
                    <a:pos x="86" y="79"/>
                  </a:cxn>
                  <a:cxn ang="0">
                    <a:pos x="89" y="84"/>
                  </a:cxn>
                  <a:cxn ang="0">
                    <a:pos x="92" y="88"/>
                  </a:cxn>
                  <a:cxn ang="0">
                    <a:pos x="96" y="91"/>
                  </a:cxn>
                  <a:cxn ang="0">
                    <a:pos x="97" y="95"/>
                  </a:cxn>
                  <a:cxn ang="0">
                    <a:pos x="99" y="99"/>
                  </a:cxn>
                  <a:cxn ang="0">
                    <a:pos x="103" y="103"/>
                  </a:cxn>
                  <a:cxn ang="0">
                    <a:pos x="105" y="107"/>
                  </a:cxn>
                  <a:cxn ang="0">
                    <a:pos x="102" y="104"/>
                  </a:cxn>
                  <a:cxn ang="0">
                    <a:pos x="98" y="102"/>
                  </a:cxn>
                  <a:cxn ang="0">
                    <a:pos x="93" y="101"/>
                  </a:cxn>
                  <a:cxn ang="0">
                    <a:pos x="91" y="98"/>
                  </a:cxn>
                  <a:cxn ang="0">
                    <a:pos x="86" y="96"/>
                  </a:cxn>
                  <a:cxn ang="0">
                    <a:pos x="83" y="94"/>
                  </a:cxn>
                  <a:cxn ang="0">
                    <a:pos x="78" y="90"/>
                  </a:cxn>
                  <a:cxn ang="0">
                    <a:pos x="75" y="88"/>
                  </a:cxn>
                  <a:cxn ang="0">
                    <a:pos x="67" y="82"/>
                  </a:cxn>
                  <a:cxn ang="0">
                    <a:pos x="61" y="75"/>
                  </a:cxn>
                  <a:cxn ang="0">
                    <a:pos x="56" y="71"/>
                  </a:cxn>
                  <a:cxn ang="0">
                    <a:pos x="54" y="67"/>
                  </a:cxn>
                  <a:cxn ang="0">
                    <a:pos x="50" y="63"/>
                  </a:cxn>
                  <a:cxn ang="0">
                    <a:pos x="48" y="60"/>
                  </a:cxn>
                  <a:cxn ang="0">
                    <a:pos x="43" y="56"/>
                  </a:cxn>
                  <a:cxn ang="0">
                    <a:pos x="39" y="52"/>
                  </a:cxn>
                  <a:cxn ang="0">
                    <a:pos x="37" y="48"/>
                  </a:cxn>
                  <a:cxn ang="0">
                    <a:pos x="33" y="44"/>
                  </a:cxn>
                  <a:cxn ang="0">
                    <a:pos x="30" y="40"/>
                  </a:cxn>
                  <a:cxn ang="0">
                    <a:pos x="27" y="37"/>
                  </a:cxn>
                  <a:cxn ang="0">
                    <a:pos x="23" y="32"/>
                  </a:cxn>
                  <a:cxn ang="0">
                    <a:pos x="21" y="28"/>
                  </a:cxn>
                  <a:cxn ang="0">
                    <a:pos x="19" y="25"/>
                  </a:cxn>
                  <a:cxn ang="0">
                    <a:pos x="15" y="21"/>
                  </a:cxn>
                  <a:cxn ang="0">
                    <a:pos x="12" y="16"/>
                  </a:cxn>
                  <a:cxn ang="0">
                    <a:pos x="10" y="14"/>
                  </a:cxn>
                  <a:cxn ang="0">
                    <a:pos x="4" y="6"/>
                  </a:cxn>
                  <a:cxn ang="0">
                    <a:pos x="0" y="0"/>
                  </a:cxn>
                  <a:cxn ang="0">
                    <a:pos x="0" y="0"/>
                  </a:cxn>
                </a:cxnLst>
                <a:rect l="0" t="0" r="r" b="b"/>
                <a:pathLst>
                  <a:path w="105" h="107">
                    <a:moveTo>
                      <a:pt x="0" y="0"/>
                    </a:moveTo>
                    <a:lnTo>
                      <a:pt x="4" y="1"/>
                    </a:lnTo>
                    <a:lnTo>
                      <a:pt x="9" y="3"/>
                    </a:lnTo>
                    <a:lnTo>
                      <a:pt x="14" y="5"/>
                    </a:lnTo>
                    <a:lnTo>
                      <a:pt x="19" y="7"/>
                    </a:lnTo>
                    <a:lnTo>
                      <a:pt x="22" y="9"/>
                    </a:lnTo>
                    <a:lnTo>
                      <a:pt x="26" y="12"/>
                    </a:lnTo>
                    <a:lnTo>
                      <a:pt x="31" y="14"/>
                    </a:lnTo>
                    <a:lnTo>
                      <a:pt x="34" y="18"/>
                    </a:lnTo>
                    <a:lnTo>
                      <a:pt x="42" y="24"/>
                    </a:lnTo>
                    <a:lnTo>
                      <a:pt x="49" y="31"/>
                    </a:lnTo>
                    <a:lnTo>
                      <a:pt x="52" y="33"/>
                    </a:lnTo>
                    <a:lnTo>
                      <a:pt x="55" y="38"/>
                    </a:lnTo>
                    <a:lnTo>
                      <a:pt x="58" y="41"/>
                    </a:lnTo>
                    <a:lnTo>
                      <a:pt x="61" y="45"/>
                    </a:lnTo>
                    <a:lnTo>
                      <a:pt x="64" y="48"/>
                    </a:lnTo>
                    <a:lnTo>
                      <a:pt x="67" y="53"/>
                    </a:lnTo>
                    <a:lnTo>
                      <a:pt x="70" y="57"/>
                    </a:lnTo>
                    <a:lnTo>
                      <a:pt x="74" y="60"/>
                    </a:lnTo>
                    <a:lnTo>
                      <a:pt x="75" y="65"/>
                    </a:lnTo>
                    <a:lnTo>
                      <a:pt x="78" y="69"/>
                    </a:lnTo>
                    <a:lnTo>
                      <a:pt x="81" y="72"/>
                    </a:lnTo>
                    <a:lnTo>
                      <a:pt x="85" y="77"/>
                    </a:lnTo>
                    <a:lnTo>
                      <a:pt x="86" y="79"/>
                    </a:lnTo>
                    <a:lnTo>
                      <a:pt x="89" y="84"/>
                    </a:lnTo>
                    <a:lnTo>
                      <a:pt x="92" y="88"/>
                    </a:lnTo>
                    <a:lnTo>
                      <a:pt x="96" y="91"/>
                    </a:lnTo>
                    <a:lnTo>
                      <a:pt x="97" y="95"/>
                    </a:lnTo>
                    <a:lnTo>
                      <a:pt x="99" y="99"/>
                    </a:lnTo>
                    <a:lnTo>
                      <a:pt x="103" y="103"/>
                    </a:lnTo>
                    <a:lnTo>
                      <a:pt x="105" y="107"/>
                    </a:lnTo>
                    <a:lnTo>
                      <a:pt x="102" y="104"/>
                    </a:lnTo>
                    <a:lnTo>
                      <a:pt x="98" y="102"/>
                    </a:lnTo>
                    <a:lnTo>
                      <a:pt x="93" y="101"/>
                    </a:lnTo>
                    <a:lnTo>
                      <a:pt x="91" y="98"/>
                    </a:lnTo>
                    <a:lnTo>
                      <a:pt x="86" y="96"/>
                    </a:lnTo>
                    <a:lnTo>
                      <a:pt x="83" y="94"/>
                    </a:lnTo>
                    <a:lnTo>
                      <a:pt x="78" y="90"/>
                    </a:lnTo>
                    <a:lnTo>
                      <a:pt x="75" y="88"/>
                    </a:lnTo>
                    <a:lnTo>
                      <a:pt x="67" y="82"/>
                    </a:lnTo>
                    <a:lnTo>
                      <a:pt x="61" y="75"/>
                    </a:lnTo>
                    <a:lnTo>
                      <a:pt x="56" y="71"/>
                    </a:lnTo>
                    <a:lnTo>
                      <a:pt x="54" y="67"/>
                    </a:lnTo>
                    <a:lnTo>
                      <a:pt x="50" y="63"/>
                    </a:lnTo>
                    <a:lnTo>
                      <a:pt x="48" y="60"/>
                    </a:lnTo>
                    <a:lnTo>
                      <a:pt x="43" y="56"/>
                    </a:lnTo>
                    <a:lnTo>
                      <a:pt x="39" y="52"/>
                    </a:lnTo>
                    <a:lnTo>
                      <a:pt x="37" y="48"/>
                    </a:lnTo>
                    <a:lnTo>
                      <a:pt x="33" y="44"/>
                    </a:lnTo>
                    <a:lnTo>
                      <a:pt x="30" y="40"/>
                    </a:lnTo>
                    <a:lnTo>
                      <a:pt x="27" y="37"/>
                    </a:lnTo>
                    <a:lnTo>
                      <a:pt x="23" y="32"/>
                    </a:lnTo>
                    <a:lnTo>
                      <a:pt x="21" y="28"/>
                    </a:lnTo>
                    <a:lnTo>
                      <a:pt x="19" y="25"/>
                    </a:lnTo>
                    <a:lnTo>
                      <a:pt x="15" y="21"/>
                    </a:lnTo>
                    <a:lnTo>
                      <a:pt x="12" y="16"/>
                    </a:lnTo>
                    <a:lnTo>
                      <a:pt x="10" y="14"/>
                    </a:lnTo>
                    <a:lnTo>
                      <a:pt x="4" y="6"/>
                    </a:lnTo>
                    <a:lnTo>
                      <a:pt x="0" y="0"/>
                    </a:lnTo>
                    <a:lnTo>
                      <a:pt x="0"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76"/>
              <p:cNvSpPr>
                <a:spLocks/>
              </p:cNvSpPr>
              <p:nvPr/>
            </p:nvSpPr>
            <p:spPr bwMode="auto">
              <a:xfrm>
                <a:off x="5575300" y="5781675"/>
                <a:ext cx="142875" cy="52388"/>
              </a:xfrm>
              <a:custGeom>
                <a:avLst/>
                <a:gdLst/>
                <a:ahLst/>
                <a:cxnLst>
                  <a:cxn ang="0">
                    <a:pos x="356" y="0"/>
                  </a:cxn>
                  <a:cxn ang="0">
                    <a:pos x="359" y="7"/>
                  </a:cxn>
                  <a:cxn ang="0">
                    <a:pos x="346" y="15"/>
                  </a:cxn>
                  <a:cxn ang="0">
                    <a:pos x="328" y="17"/>
                  </a:cxn>
                  <a:cxn ang="0">
                    <a:pos x="311" y="21"/>
                  </a:cxn>
                  <a:cxn ang="0">
                    <a:pos x="293" y="23"/>
                  </a:cxn>
                  <a:cxn ang="0">
                    <a:pos x="275" y="27"/>
                  </a:cxn>
                  <a:cxn ang="0">
                    <a:pos x="258" y="32"/>
                  </a:cxn>
                  <a:cxn ang="0">
                    <a:pos x="241" y="36"/>
                  </a:cxn>
                  <a:cxn ang="0">
                    <a:pos x="224" y="42"/>
                  </a:cxn>
                  <a:cxn ang="0">
                    <a:pos x="207" y="48"/>
                  </a:cxn>
                  <a:cxn ang="0">
                    <a:pos x="191" y="54"/>
                  </a:cxn>
                  <a:cxn ang="0">
                    <a:pos x="175" y="60"/>
                  </a:cxn>
                  <a:cxn ang="0">
                    <a:pos x="158" y="66"/>
                  </a:cxn>
                  <a:cxn ang="0">
                    <a:pos x="142" y="72"/>
                  </a:cxn>
                  <a:cxn ang="0">
                    <a:pos x="125" y="79"/>
                  </a:cxn>
                  <a:cxn ang="0">
                    <a:pos x="109" y="86"/>
                  </a:cxn>
                  <a:cxn ang="0">
                    <a:pos x="92" y="92"/>
                  </a:cxn>
                  <a:cxn ang="0">
                    <a:pos x="76" y="99"/>
                  </a:cxn>
                  <a:cxn ang="0">
                    <a:pos x="60" y="106"/>
                  </a:cxn>
                  <a:cxn ang="0">
                    <a:pos x="44" y="114"/>
                  </a:cxn>
                  <a:cxn ang="0">
                    <a:pos x="27" y="121"/>
                  </a:cxn>
                  <a:cxn ang="0">
                    <a:pos x="10" y="127"/>
                  </a:cxn>
                  <a:cxn ang="0">
                    <a:pos x="4" y="129"/>
                  </a:cxn>
                  <a:cxn ang="0">
                    <a:pos x="16" y="117"/>
                  </a:cxn>
                  <a:cxn ang="0">
                    <a:pos x="31" y="108"/>
                  </a:cxn>
                  <a:cxn ang="0">
                    <a:pos x="44" y="98"/>
                  </a:cxn>
                  <a:cxn ang="0">
                    <a:pos x="59" y="90"/>
                  </a:cxn>
                  <a:cxn ang="0">
                    <a:pos x="75" y="83"/>
                  </a:cxn>
                  <a:cxn ang="0">
                    <a:pos x="90" y="74"/>
                  </a:cxn>
                  <a:cxn ang="0">
                    <a:pos x="106" y="68"/>
                  </a:cxn>
                  <a:cxn ang="0">
                    <a:pos x="123" y="62"/>
                  </a:cxn>
                  <a:cxn ang="0">
                    <a:pos x="140" y="57"/>
                  </a:cxn>
                  <a:cxn ang="0">
                    <a:pos x="157" y="51"/>
                  </a:cxn>
                  <a:cxn ang="0">
                    <a:pos x="174" y="46"/>
                  </a:cxn>
                  <a:cxn ang="0">
                    <a:pos x="191" y="40"/>
                  </a:cxn>
                  <a:cxn ang="0">
                    <a:pos x="209" y="36"/>
                  </a:cxn>
                  <a:cxn ang="0">
                    <a:pos x="228" y="32"/>
                  </a:cxn>
                  <a:cxn ang="0">
                    <a:pos x="245" y="27"/>
                  </a:cxn>
                  <a:cxn ang="0">
                    <a:pos x="263" y="22"/>
                  </a:cxn>
                  <a:cxn ang="0">
                    <a:pos x="280" y="19"/>
                  </a:cxn>
                  <a:cxn ang="0">
                    <a:pos x="297" y="14"/>
                  </a:cxn>
                  <a:cxn ang="0">
                    <a:pos x="315" y="10"/>
                  </a:cxn>
                  <a:cxn ang="0">
                    <a:pos x="332" y="6"/>
                  </a:cxn>
                  <a:cxn ang="0">
                    <a:pos x="349" y="1"/>
                  </a:cxn>
                </a:cxnLst>
                <a:rect l="0" t="0" r="r" b="b"/>
                <a:pathLst>
                  <a:path w="360" h="133">
                    <a:moveTo>
                      <a:pt x="349" y="1"/>
                    </a:moveTo>
                    <a:lnTo>
                      <a:pt x="352" y="0"/>
                    </a:lnTo>
                    <a:lnTo>
                      <a:pt x="356" y="0"/>
                    </a:lnTo>
                    <a:lnTo>
                      <a:pt x="359" y="0"/>
                    </a:lnTo>
                    <a:lnTo>
                      <a:pt x="360" y="3"/>
                    </a:lnTo>
                    <a:lnTo>
                      <a:pt x="359" y="7"/>
                    </a:lnTo>
                    <a:lnTo>
                      <a:pt x="359" y="15"/>
                    </a:lnTo>
                    <a:lnTo>
                      <a:pt x="352" y="15"/>
                    </a:lnTo>
                    <a:lnTo>
                      <a:pt x="346" y="15"/>
                    </a:lnTo>
                    <a:lnTo>
                      <a:pt x="340" y="16"/>
                    </a:lnTo>
                    <a:lnTo>
                      <a:pt x="334" y="16"/>
                    </a:lnTo>
                    <a:lnTo>
                      <a:pt x="328" y="17"/>
                    </a:lnTo>
                    <a:lnTo>
                      <a:pt x="322" y="19"/>
                    </a:lnTo>
                    <a:lnTo>
                      <a:pt x="316" y="20"/>
                    </a:lnTo>
                    <a:lnTo>
                      <a:pt x="311" y="21"/>
                    </a:lnTo>
                    <a:lnTo>
                      <a:pt x="305" y="21"/>
                    </a:lnTo>
                    <a:lnTo>
                      <a:pt x="299" y="22"/>
                    </a:lnTo>
                    <a:lnTo>
                      <a:pt x="293" y="23"/>
                    </a:lnTo>
                    <a:lnTo>
                      <a:pt x="288" y="25"/>
                    </a:lnTo>
                    <a:lnTo>
                      <a:pt x="282" y="26"/>
                    </a:lnTo>
                    <a:lnTo>
                      <a:pt x="275" y="27"/>
                    </a:lnTo>
                    <a:lnTo>
                      <a:pt x="271" y="28"/>
                    </a:lnTo>
                    <a:lnTo>
                      <a:pt x="264" y="30"/>
                    </a:lnTo>
                    <a:lnTo>
                      <a:pt x="258" y="32"/>
                    </a:lnTo>
                    <a:lnTo>
                      <a:pt x="252" y="33"/>
                    </a:lnTo>
                    <a:lnTo>
                      <a:pt x="247" y="34"/>
                    </a:lnTo>
                    <a:lnTo>
                      <a:pt x="241" y="36"/>
                    </a:lnTo>
                    <a:lnTo>
                      <a:pt x="235" y="38"/>
                    </a:lnTo>
                    <a:lnTo>
                      <a:pt x="230" y="40"/>
                    </a:lnTo>
                    <a:lnTo>
                      <a:pt x="224" y="42"/>
                    </a:lnTo>
                    <a:lnTo>
                      <a:pt x="219" y="43"/>
                    </a:lnTo>
                    <a:lnTo>
                      <a:pt x="213" y="46"/>
                    </a:lnTo>
                    <a:lnTo>
                      <a:pt x="207" y="48"/>
                    </a:lnTo>
                    <a:lnTo>
                      <a:pt x="202" y="49"/>
                    </a:lnTo>
                    <a:lnTo>
                      <a:pt x="197" y="52"/>
                    </a:lnTo>
                    <a:lnTo>
                      <a:pt x="191" y="54"/>
                    </a:lnTo>
                    <a:lnTo>
                      <a:pt x="186" y="55"/>
                    </a:lnTo>
                    <a:lnTo>
                      <a:pt x="180" y="58"/>
                    </a:lnTo>
                    <a:lnTo>
                      <a:pt x="175" y="60"/>
                    </a:lnTo>
                    <a:lnTo>
                      <a:pt x="169" y="62"/>
                    </a:lnTo>
                    <a:lnTo>
                      <a:pt x="164" y="64"/>
                    </a:lnTo>
                    <a:lnTo>
                      <a:pt x="158" y="66"/>
                    </a:lnTo>
                    <a:lnTo>
                      <a:pt x="153" y="68"/>
                    </a:lnTo>
                    <a:lnTo>
                      <a:pt x="147" y="70"/>
                    </a:lnTo>
                    <a:lnTo>
                      <a:pt x="142" y="72"/>
                    </a:lnTo>
                    <a:lnTo>
                      <a:pt x="136" y="74"/>
                    </a:lnTo>
                    <a:lnTo>
                      <a:pt x="131" y="77"/>
                    </a:lnTo>
                    <a:lnTo>
                      <a:pt x="125" y="79"/>
                    </a:lnTo>
                    <a:lnTo>
                      <a:pt x="120" y="80"/>
                    </a:lnTo>
                    <a:lnTo>
                      <a:pt x="114" y="84"/>
                    </a:lnTo>
                    <a:lnTo>
                      <a:pt x="109" y="86"/>
                    </a:lnTo>
                    <a:lnTo>
                      <a:pt x="103" y="89"/>
                    </a:lnTo>
                    <a:lnTo>
                      <a:pt x="98" y="90"/>
                    </a:lnTo>
                    <a:lnTo>
                      <a:pt x="92" y="92"/>
                    </a:lnTo>
                    <a:lnTo>
                      <a:pt x="87" y="96"/>
                    </a:lnTo>
                    <a:lnTo>
                      <a:pt x="81" y="97"/>
                    </a:lnTo>
                    <a:lnTo>
                      <a:pt x="76" y="99"/>
                    </a:lnTo>
                    <a:lnTo>
                      <a:pt x="70" y="102"/>
                    </a:lnTo>
                    <a:lnTo>
                      <a:pt x="66" y="104"/>
                    </a:lnTo>
                    <a:lnTo>
                      <a:pt x="60" y="106"/>
                    </a:lnTo>
                    <a:lnTo>
                      <a:pt x="54" y="109"/>
                    </a:lnTo>
                    <a:lnTo>
                      <a:pt x="49" y="111"/>
                    </a:lnTo>
                    <a:lnTo>
                      <a:pt x="44" y="114"/>
                    </a:lnTo>
                    <a:lnTo>
                      <a:pt x="38" y="116"/>
                    </a:lnTo>
                    <a:lnTo>
                      <a:pt x="32" y="118"/>
                    </a:lnTo>
                    <a:lnTo>
                      <a:pt x="27" y="121"/>
                    </a:lnTo>
                    <a:lnTo>
                      <a:pt x="22" y="123"/>
                    </a:lnTo>
                    <a:lnTo>
                      <a:pt x="16" y="125"/>
                    </a:lnTo>
                    <a:lnTo>
                      <a:pt x="10" y="127"/>
                    </a:lnTo>
                    <a:lnTo>
                      <a:pt x="5" y="130"/>
                    </a:lnTo>
                    <a:lnTo>
                      <a:pt x="0" y="133"/>
                    </a:lnTo>
                    <a:lnTo>
                      <a:pt x="4" y="129"/>
                    </a:lnTo>
                    <a:lnTo>
                      <a:pt x="9" y="124"/>
                    </a:lnTo>
                    <a:lnTo>
                      <a:pt x="13" y="121"/>
                    </a:lnTo>
                    <a:lnTo>
                      <a:pt x="16" y="117"/>
                    </a:lnTo>
                    <a:lnTo>
                      <a:pt x="21" y="114"/>
                    </a:lnTo>
                    <a:lnTo>
                      <a:pt x="26" y="110"/>
                    </a:lnTo>
                    <a:lnTo>
                      <a:pt x="31" y="108"/>
                    </a:lnTo>
                    <a:lnTo>
                      <a:pt x="36" y="104"/>
                    </a:lnTo>
                    <a:lnTo>
                      <a:pt x="40" y="102"/>
                    </a:lnTo>
                    <a:lnTo>
                      <a:pt x="44" y="98"/>
                    </a:lnTo>
                    <a:lnTo>
                      <a:pt x="49" y="96"/>
                    </a:lnTo>
                    <a:lnTo>
                      <a:pt x="54" y="92"/>
                    </a:lnTo>
                    <a:lnTo>
                      <a:pt x="59" y="90"/>
                    </a:lnTo>
                    <a:lnTo>
                      <a:pt x="64" y="87"/>
                    </a:lnTo>
                    <a:lnTo>
                      <a:pt x="69" y="85"/>
                    </a:lnTo>
                    <a:lnTo>
                      <a:pt x="75" y="83"/>
                    </a:lnTo>
                    <a:lnTo>
                      <a:pt x="80" y="80"/>
                    </a:lnTo>
                    <a:lnTo>
                      <a:pt x="85" y="78"/>
                    </a:lnTo>
                    <a:lnTo>
                      <a:pt x="90" y="74"/>
                    </a:lnTo>
                    <a:lnTo>
                      <a:pt x="96" y="73"/>
                    </a:lnTo>
                    <a:lnTo>
                      <a:pt x="101" y="70"/>
                    </a:lnTo>
                    <a:lnTo>
                      <a:pt x="106" y="68"/>
                    </a:lnTo>
                    <a:lnTo>
                      <a:pt x="112" y="66"/>
                    </a:lnTo>
                    <a:lnTo>
                      <a:pt x="118" y="64"/>
                    </a:lnTo>
                    <a:lnTo>
                      <a:pt x="123" y="62"/>
                    </a:lnTo>
                    <a:lnTo>
                      <a:pt x="129" y="60"/>
                    </a:lnTo>
                    <a:lnTo>
                      <a:pt x="134" y="58"/>
                    </a:lnTo>
                    <a:lnTo>
                      <a:pt x="140" y="57"/>
                    </a:lnTo>
                    <a:lnTo>
                      <a:pt x="146" y="54"/>
                    </a:lnTo>
                    <a:lnTo>
                      <a:pt x="151" y="53"/>
                    </a:lnTo>
                    <a:lnTo>
                      <a:pt x="157" y="51"/>
                    </a:lnTo>
                    <a:lnTo>
                      <a:pt x="163" y="49"/>
                    </a:lnTo>
                    <a:lnTo>
                      <a:pt x="169" y="48"/>
                    </a:lnTo>
                    <a:lnTo>
                      <a:pt x="174" y="46"/>
                    </a:lnTo>
                    <a:lnTo>
                      <a:pt x="180" y="43"/>
                    </a:lnTo>
                    <a:lnTo>
                      <a:pt x="186" y="42"/>
                    </a:lnTo>
                    <a:lnTo>
                      <a:pt x="191" y="40"/>
                    </a:lnTo>
                    <a:lnTo>
                      <a:pt x="197" y="39"/>
                    </a:lnTo>
                    <a:lnTo>
                      <a:pt x="203" y="38"/>
                    </a:lnTo>
                    <a:lnTo>
                      <a:pt x="209" y="36"/>
                    </a:lnTo>
                    <a:lnTo>
                      <a:pt x="216" y="34"/>
                    </a:lnTo>
                    <a:lnTo>
                      <a:pt x="222" y="33"/>
                    </a:lnTo>
                    <a:lnTo>
                      <a:pt x="228" y="32"/>
                    </a:lnTo>
                    <a:lnTo>
                      <a:pt x="234" y="30"/>
                    </a:lnTo>
                    <a:lnTo>
                      <a:pt x="239" y="28"/>
                    </a:lnTo>
                    <a:lnTo>
                      <a:pt x="245" y="27"/>
                    </a:lnTo>
                    <a:lnTo>
                      <a:pt x="251" y="26"/>
                    </a:lnTo>
                    <a:lnTo>
                      <a:pt x="257" y="25"/>
                    </a:lnTo>
                    <a:lnTo>
                      <a:pt x="263" y="22"/>
                    </a:lnTo>
                    <a:lnTo>
                      <a:pt x="268" y="21"/>
                    </a:lnTo>
                    <a:lnTo>
                      <a:pt x="274" y="20"/>
                    </a:lnTo>
                    <a:lnTo>
                      <a:pt x="280" y="19"/>
                    </a:lnTo>
                    <a:lnTo>
                      <a:pt x="286" y="16"/>
                    </a:lnTo>
                    <a:lnTo>
                      <a:pt x="291" y="16"/>
                    </a:lnTo>
                    <a:lnTo>
                      <a:pt x="297" y="14"/>
                    </a:lnTo>
                    <a:lnTo>
                      <a:pt x="304" y="13"/>
                    </a:lnTo>
                    <a:lnTo>
                      <a:pt x="310" y="11"/>
                    </a:lnTo>
                    <a:lnTo>
                      <a:pt x="315" y="10"/>
                    </a:lnTo>
                    <a:lnTo>
                      <a:pt x="319" y="9"/>
                    </a:lnTo>
                    <a:lnTo>
                      <a:pt x="326" y="7"/>
                    </a:lnTo>
                    <a:lnTo>
                      <a:pt x="332" y="6"/>
                    </a:lnTo>
                    <a:lnTo>
                      <a:pt x="337" y="4"/>
                    </a:lnTo>
                    <a:lnTo>
                      <a:pt x="343" y="3"/>
                    </a:lnTo>
                    <a:lnTo>
                      <a:pt x="349" y="1"/>
                    </a:lnTo>
                    <a:lnTo>
                      <a:pt x="349" y="1"/>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77"/>
              <p:cNvSpPr>
                <a:spLocks/>
              </p:cNvSpPr>
              <p:nvPr/>
            </p:nvSpPr>
            <p:spPr bwMode="auto">
              <a:xfrm>
                <a:off x="5872163" y="5781675"/>
                <a:ext cx="9525" cy="4763"/>
              </a:xfrm>
              <a:custGeom>
                <a:avLst/>
                <a:gdLst/>
                <a:ahLst/>
                <a:cxnLst>
                  <a:cxn ang="0">
                    <a:pos x="6" y="0"/>
                  </a:cxn>
                  <a:cxn ang="0">
                    <a:pos x="10" y="0"/>
                  </a:cxn>
                  <a:cxn ang="0">
                    <a:pos x="15" y="0"/>
                  </a:cxn>
                  <a:cxn ang="0">
                    <a:pos x="19" y="0"/>
                  </a:cxn>
                  <a:cxn ang="0">
                    <a:pos x="25" y="0"/>
                  </a:cxn>
                  <a:cxn ang="0">
                    <a:pos x="25" y="2"/>
                  </a:cxn>
                  <a:cxn ang="0">
                    <a:pos x="25" y="3"/>
                  </a:cxn>
                  <a:cxn ang="0">
                    <a:pos x="20" y="8"/>
                  </a:cxn>
                  <a:cxn ang="0">
                    <a:pos x="16" y="10"/>
                  </a:cxn>
                  <a:cxn ang="0">
                    <a:pos x="10" y="12"/>
                  </a:cxn>
                  <a:cxn ang="0">
                    <a:pos x="6" y="12"/>
                  </a:cxn>
                  <a:cxn ang="0">
                    <a:pos x="1" y="10"/>
                  </a:cxn>
                  <a:cxn ang="0">
                    <a:pos x="0" y="8"/>
                  </a:cxn>
                  <a:cxn ang="0">
                    <a:pos x="1" y="3"/>
                  </a:cxn>
                  <a:cxn ang="0">
                    <a:pos x="6" y="0"/>
                  </a:cxn>
                  <a:cxn ang="0">
                    <a:pos x="6" y="0"/>
                  </a:cxn>
                </a:cxnLst>
                <a:rect l="0" t="0" r="r" b="b"/>
                <a:pathLst>
                  <a:path w="25" h="12">
                    <a:moveTo>
                      <a:pt x="6" y="0"/>
                    </a:moveTo>
                    <a:lnTo>
                      <a:pt x="10" y="0"/>
                    </a:lnTo>
                    <a:lnTo>
                      <a:pt x="15" y="0"/>
                    </a:lnTo>
                    <a:lnTo>
                      <a:pt x="19" y="0"/>
                    </a:lnTo>
                    <a:lnTo>
                      <a:pt x="25" y="0"/>
                    </a:lnTo>
                    <a:lnTo>
                      <a:pt x="25" y="2"/>
                    </a:lnTo>
                    <a:lnTo>
                      <a:pt x="25" y="3"/>
                    </a:lnTo>
                    <a:lnTo>
                      <a:pt x="20" y="8"/>
                    </a:lnTo>
                    <a:lnTo>
                      <a:pt x="16" y="10"/>
                    </a:lnTo>
                    <a:lnTo>
                      <a:pt x="10" y="12"/>
                    </a:lnTo>
                    <a:lnTo>
                      <a:pt x="6" y="12"/>
                    </a:lnTo>
                    <a:lnTo>
                      <a:pt x="1" y="10"/>
                    </a:lnTo>
                    <a:lnTo>
                      <a:pt x="0" y="8"/>
                    </a:lnTo>
                    <a:lnTo>
                      <a:pt x="1" y="3"/>
                    </a:lnTo>
                    <a:lnTo>
                      <a:pt x="6" y="0"/>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78"/>
              <p:cNvSpPr>
                <a:spLocks/>
              </p:cNvSpPr>
              <p:nvPr/>
            </p:nvSpPr>
            <p:spPr bwMode="auto">
              <a:xfrm>
                <a:off x="5678488" y="5791200"/>
                <a:ext cx="158750" cy="42863"/>
              </a:xfrm>
              <a:custGeom>
                <a:avLst/>
                <a:gdLst/>
                <a:ahLst/>
                <a:cxnLst>
                  <a:cxn ang="0">
                    <a:pos x="356" y="1"/>
                  </a:cxn>
                  <a:cxn ang="0">
                    <a:pos x="376" y="0"/>
                  </a:cxn>
                  <a:cxn ang="0">
                    <a:pos x="393" y="0"/>
                  </a:cxn>
                  <a:cxn ang="0">
                    <a:pos x="401" y="10"/>
                  </a:cxn>
                  <a:cxn ang="0">
                    <a:pos x="388" y="13"/>
                  </a:cxn>
                  <a:cxn ang="0">
                    <a:pos x="368" y="16"/>
                  </a:cxn>
                  <a:cxn ang="0">
                    <a:pos x="349" y="18"/>
                  </a:cxn>
                  <a:cxn ang="0">
                    <a:pos x="330" y="20"/>
                  </a:cxn>
                  <a:cxn ang="0">
                    <a:pos x="312" y="23"/>
                  </a:cxn>
                  <a:cxn ang="0">
                    <a:pos x="294" y="26"/>
                  </a:cxn>
                  <a:cxn ang="0">
                    <a:pos x="275" y="30"/>
                  </a:cxn>
                  <a:cxn ang="0">
                    <a:pos x="258" y="35"/>
                  </a:cxn>
                  <a:cxn ang="0">
                    <a:pos x="240" y="38"/>
                  </a:cxn>
                  <a:cxn ang="0">
                    <a:pos x="222" y="42"/>
                  </a:cxn>
                  <a:cxn ang="0">
                    <a:pos x="203" y="46"/>
                  </a:cxn>
                  <a:cxn ang="0">
                    <a:pos x="186" y="51"/>
                  </a:cxn>
                  <a:cxn ang="0">
                    <a:pos x="168" y="57"/>
                  </a:cxn>
                  <a:cxn ang="0">
                    <a:pos x="151" y="62"/>
                  </a:cxn>
                  <a:cxn ang="0">
                    <a:pos x="132" y="67"/>
                  </a:cxn>
                  <a:cxn ang="0">
                    <a:pos x="115" y="73"/>
                  </a:cxn>
                  <a:cxn ang="0">
                    <a:pos x="119" y="80"/>
                  </a:cxn>
                  <a:cxn ang="0">
                    <a:pos x="140" y="78"/>
                  </a:cxn>
                  <a:cxn ang="0">
                    <a:pos x="143" y="86"/>
                  </a:cxn>
                  <a:cxn ang="0">
                    <a:pos x="125" y="87"/>
                  </a:cxn>
                  <a:cxn ang="0">
                    <a:pos x="108" y="83"/>
                  </a:cxn>
                  <a:cxn ang="0">
                    <a:pos x="91" y="80"/>
                  </a:cxn>
                  <a:cxn ang="0">
                    <a:pos x="79" y="83"/>
                  </a:cxn>
                  <a:cxn ang="0">
                    <a:pos x="90" y="87"/>
                  </a:cxn>
                  <a:cxn ang="0">
                    <a:pos x="81" y="93"/>
                  </a:cxn>
                  <a:cxn ang="0">
                    <a:pos x="59" y="99"/>
                  </a:cxn>
                  <a:cxn ang="0">
                    <a:pos x="35" y="103"/>
                  </a:cxn>
                  <a:cxn ang="0">
                    <a:pos x="11" y="108"/>
                  </a:cxn>
                  <a:cxn ang="0">
                    <a:pos x="9" y="103"/>
                  </a:cxn>
                  <a:cxn ang="0">
                    <a:pos x="28" y="92"/>
                  </a:cxn>
                  <a:cxn ang="0">
                    <a:pos x="48" y="81"/>
                  </a:cxn>
                  <a:cxn ang="0">
                    <a:pos x="68" y="71"/>
                  </a:cxn>
                  <a:cxn ang="0">
                    <a:pos x="88" y="63"/>
                  </a:cxn>
                  <a:cxn ang="0">
                    <a:pos x="109" y="55"/>
                  </a:cxn>
                  <a:cxn ang="0">
                    <a:pos x="131" y="48"/>
                  </a:cxn>
                  <a:cxn ang="0">
                    <a:pos x="153" y="40"/>
                  </a:cxn>
                  <a:cxn ang="0">
                    <a:pos x="175" y="35"/>
                  </a:cxn>
                  <a:cxn ang="0">
                    <a:pos x="197" y="29"/>
                  </a:cxn>
                  <a:cxn ang="0">
                    <a:pos x="220" y="24"/>
                  </a:cxn>
                  <a:cxn ang="0">
                    <a:pos x="242" y="19"/>
                  </a:cxn>
                  <a:cxn ang="0">
                    <a:pos x="264" y="14"/>
                  </a:cxn>
                  <a:cxn ang="0">
                    <a:pos x="288" y="11"/>
                  </a:cxn>
                  <a:cxn ang="0">
                    <a:pos x="311" y="6"/>
                  </a:cxn>
                  <a:cxn ang="0">
                    <a:pos x="334" y="3"/>
                  </a:cxn>
                </a:cxnLst>
                <a:rect l="0" t="0" r="r" b="b"/>
                <a:pathLst>
                  <a:path w="402" h="111">
                    <a:moveTo>
                      <a:pt x="345" y="0"/>
                    </a:moveTo>
                    <a:lnTo>
                      <a:pt x="347" y="0"/>
                    </a:lnTo>
                    <a:lnTo>
                      <a:pt x="352" y="1"/>
                    </a:lnTo>
                    <a:lnTo>
                      <a:pt x="356" y="1"/>
                    </a:lnTo>
                    <a:lnTo>
                      <a:pt x="361" y="1"/>
                    </a:lnTo>
                    <a:lnTo>
                      <a:pt x="366" y="0"/>
                    </a:lnTo>
                    <a:lnTo>
                      <a:pt x="371" y="0"/>
                    </a:lnTo>
                    <a:lnTo>
                      <a:pt x="376" y="0"/>
                    </a:lnTo>
                    <a:lnTo>
                      <a:pt x="380" y="0"/>
                    </a:lnTo>
                    <a:lnTo>
                      <a:pt x="384" y="0"/>
                    </a:lnTo>
                    <a:lnTo>
                      <a:pt x="389" y="0"/>
                    </a:lnTo>
                    <a:lnTo>
                      <a:pt x="393" y="0"/>
                    </a:lnTo>
                    <a:lnTo>
                      <a:pt x="396" y="1"/>
                    </a:lnTo>
                    <a:lnTo>
                      <a:pt x="399" y="4"/>
                    </a:lnTo>
                    <a:lnTo>
                      <a:pt x="401" y="6"/>
                    </a:lnTo>
                    <a:lnTo>
                      <a:pt x="401" y="10"/>
                    </a:lnTo>
                    <a:lnTo>
                      <a:pt x="402" y="13"/>
                    </a:lnTo>
                    <a:lnTo>
                      <a:pt x="398" y="13"/>
                    </a:lnTo>
                    <a:lnTo>
                      <a:pt x="393" y="13"/>
                    </a:lnTo>
                    <a:lnTo>
                      <a:pt x="388" y="13"/>
                    </a:lnTo>
                    <a:lnTo>
                      <a:pt x="383" y="14"/>
                    </a:lnTo>
                    <a:lnTo>
                      <a:pt x="377" y="14"/>
                    </a:lnTo>
                    <a:lnTo>
                      <a:pt x="373" y="16"/>
                    </a:lnTo>
                    <a:lnTo>
                      <a:pt x="368" y="16"/>
                    </a:lnTo>
                    <a:lnTo>
                      <a:pt x="363" y="17"/>
                    </a:lnTo>
                    <a:lnTo>
                      <a:pt x="358" y="17"/>
                    </a:lnTo>
                    <a:lnTo>
                      <a:pt x="354" y="17"/>
                    </a:lnTo>
                    <a:lnTo>
                      <a:pt x="349" y="18"/>
                    </a:lnTo>
                    <a:lnTo>
                      <a:pt x="345" y="18"/>
                    </a:lnTo>
                    <a:lnTo>
                      <a:pt x="340" y="19"/>
                    </a:lnTo>
                    <a:lnTo>
                      <a:pt x="335" y="20"/>
                    </a:lnTo>
                    <a:lnTo>
                      <a:pt x="330" y="20"/>
                    </a:lnTo>
                    <a:lnTo>
                      <a:pt x="327" y="21"/>
                    </a:lnTo>
                    <a:lnTo>
                      <a:pt x="322" y="21"/>
                    </a:lnTo>
                    <a:lnTo>
                      <a:pt x="317" y="23"/>
                    </a:lnTo>
                    <a:lnTo>
                      <a:pt x="312" y="23"/>
                    </a:lnTo>
                    <a:lnTo>
                      <a:pt x="308" y="24"/>
                    </a:lnTo>
                    <a:lnTo>
                      <a:pt x="303" y="25"/>
                    </a:lnTo>
                    <a:lnTo>
                      <a:pt x="299" y="26"/>
                    </a:lnTo>
                    <a:lnTo>
                      <a:pt x="294" y="26"/>
                    </a:lnTo>
                    <a:lnTo>
                      <a:pt x="289" y="27"/>
                    </a:lnTo>
                    <a:lnTo>
                      <a:pt x="285" y="29"/>
                    </a:lnTo>
                    <a:lnTo>
                      <a:pt x="280" y="30"/>
                    </a:lnTo>
                    <a:lnTo>
                      <a:pt x="275" y="30"/>
                    </a:lnTo>
                    <a:lnTo>
                      <a:pt x="272" y="32"/>
                    </a:lnTo>
                    <a:lnTo>
                      <a:pt x="267" y="32"/>
                    </a:lnTo>
                    <a:lnTo>
                      <a:pt x="262" y="33"/>
                    </a:lnTo>
                    <a:lnTo>
                      <a:pt x="258" y="35"/>
                    </a:lnTo>
                    <a:lnTo>
                      <a:pt x="253" y="36"/>
                    </a:lnTo>
                    <a:lnTo>
                      <a:pt x="250" y="36"/>
                    </a:lnTo>
                    <a:lnTo>
                      <a:pt x="245" y="38"/>
                    </a:lnTo>
                    <a:lnTo>
                      <a:pt x="240" y="38"/>
                    </a:lnTo>
                    <a:lnTo>
                      <a:pt x="235" y="39"/>
                    </a:lnTo>
                    <a:lnTo>
                      <a:pt x="231" y="40"/>
                    </a:lnTo>
                    <a:lnTo>
                      <a:pt x="226" y="42"/>
                    </a:lnTo>
                    <a:lnTo>
                      <a:pt x="222" y="42"/>
                    </a:lnTo>
                    <a:lnTo>
                      <a:pt x="217" y="44"/>
                    </a:lnTo>
                    <a:lnTo>
                      <a:pt x="213" y="44"/>
                    </a:lnTo>
                    <a:lnTo>
                      <a:pt x="208" y="45"/>
                    </a:lnTo>
                    <a:lnTo>
                      <a:pt x="203" y="46"/>
                    </a:lnTo>
                    <a:lnTo>
                      <a:pt x="200" y="48"/>
                    </a:lnTo>
                    <a:lnTo>
                      <a:pt x="195" y="49"/>
                    </a:lnTo>
                    <a:lnTo>
                      <a:pt x="190" y="51"/>
                    </a:lnTo>
                    <a:lnTo>
                      <a:pt x="186" y="51"/>
                    </a:lnTo>
                    <a:lnTo>
                      <a:pt x="181" y="54"/>
                    </a:lnTo>
                    <a:lnTo>
                      <a:pt x="178" y="54"/>
                    </a:lnTo>
                    <a:lnTo>
                      <a:pt x="173" y="56"/>
                    </a:lnTo>
                    <a:lnTo>
                      <a:pt x="168" y="57"/>
                    </a:lnTo>
                    <a:lnTo>
                      <a:pt x="163" y="58"/>
                    </a:lnTo>
                    <a:lnTo>
                      <a:pt x="158" y="58"/>
                    </a:lnTo>
                    <a:lnTo>
                      <a:pt x="154" y="61"/>
                    </a:lnTo>
                    <a:lnTo>
                      <a:pt x="151" y="62"/>
                    </a:lnTo>
                    <a:lnTo>
                      <a:pt x="146" y="63"/>
                    </a:lnTo>
                    <a:lnTo>
                      <a:pt x="142" y="64"/>
                    </a:lnTo>
                    <a:lnTo>
                      <a:pt x="137" y="65"/>
                    </a:lnTo>
                    <a:lnTo>
                      <a:pt x="132" y="67"/>
                    </a:lnTo>
                    <a:lnTo>
                      <a:pt x="127" y="68"/>
                    </a:lnTo>
                    <a:lnTo>
                      <a:pt x="124" y="69"/>
                    </a:lnTo>
                    <a:lnTo>
                      <a:pt x="119" y="70"/>
                    </a:lnTo>
                    <a:lnTo>
                      <a:pt x="115" y="73"/>
                    </a:lnTo>
                    <a:lnTo>
                      <a:pt x="112" y="74"/>
                    </a:lnTo>
                    <a:lnTo>
                      <a:pt x="112" y="76"/>
                    </a:lnTo>
                    <a:lnTo>
                      <a:pt x="114" y="78"/>
                    </a:lnTo>
                    <a:lnTo>
                      <a:pt x="119" y="80"/>
                    </a:lnTo>
                    <a:lnTo>
                      <a:pt x="125" y="80"/>
                    </a:lnTo>
                    <a:lnTo>
                      <a:pt x="130" y="80"/>
                    </a:lnTo>
                    <a:lnTo>
                      <a:pt x="135" y="78"/>
                    </a:lnTo>
                    <a:lnTo>
                      <a:pt x="140" y="78"/>
                    </a:lnTo>
                    <a:lnTo>
                      <a:pt x="143" y="78"/>
                    </a:lnTo>
                    <a:lnTo>
                      <a:pt x="148" y="81"/>
                    </a:lnTo>
                    <a:lnTo>
                      <a:pt x="148" y="84"/>
                    </a:lnTo>
                    <a:lnTo>
                      <a:pt x="143" y="86"/>
                    </a:lnTo>
                    <a:lnTo>
                      <a:pt x="138" y="87"/>
                    </a:lnTo>
                    <a:lnTo>
                      <a:pt x="134" y="87"/>
                    </a:lnTo>
                    <a:lnTo>
                      <a:pt x="130" y="87"/>
                    </a:lnTo>
                    <a:lnTo>
                      <a:pt x="125" y="87"/>
                    </a:lnTo>
                    <a:lnTo>
                      <a:pt x="121" y="86"/>
                    </a:lnTo>
                    <a:lnTo>
                      <a:pt x="118" y="86"/>
                    </a:lnTo>
                    <a:lnTo>
                      <a:pt x="113" y="84"/>
                    </a:lnTo>
                    <a:lnTo>
                      <a:pt x="108" y="83"/>
                    </a:lnTo>
                    <a:lnTo>
                      <a:pt x="104" y="82"/>
                    </a:lnTo>
                    <a:lnTo>
                      <a:pt x="101" y="81"/>
                    </a:lnTo>
                    <a:lnTo>
                      <a:pt x="96" y="81"/>
                    </a:lnTo>
                    <a:lnTo>
                      <a:pt x="91" y="80"/>
                    </a:lnTo>
                    <a:lnTo>
                      <a:pt x="87" y="80"/>
                    </a:lnTo>
                    <a:lnTo>
                      <a:pt x="83" y="80"/>
                    </a:lnTo>
                    <a:lnTo>
                      <a:pt x="79" y="81"/>
                    </a:lnTo>
                    <a:lnTo>
                      <a:pt x="79" y="83"/>
                    </a:lnTo>
                    <a:lnTo>
                      <a:pt x="79" y="86"/>
                    </a:lnTo>
                    <a:lnTo>
                      <a:pt x="82" y="87"/>
                    </a:lnTo>
                    <a:lnTo>
                      <a:pt x="86" y="87"/>
                    </a:lnTo>
                    <a:lnTo>
                      <a:pt x="90" y="87"/>
                    </a:lnTo>
                    <a:lnTo>
                      <a:pt x="92" y="89"/>
                    </a:lnTo>
                    <a:lnTo>
                      <a:pt x="92" y="90"/>
                    </a:lnTo>
                    <a:lnTo>
                      <a:pt x="86" y="92"/>
                    </a:lnTo>
                    <a:lnTo>
                      <a:pt x="81" y="93"/>
                    </a:lnTo>
                    <a:lnTo>
                      <a:pt x="76" y="94"/>
                    </a:lnTo>
                    <a:lnTo>
                      <a:pt x="70" y="96"/>
                    </a:lnTo>
                    <a:lnTo>
                      <a:pt x="64" y="97"/>
                    </a:lnTo>
                    <a:lnTo>
                      <a:pt x="59" y="99"/>
                    </a:lnTo>
                    <a:lnTo>
                      <a:pt x="53" y="100"/>
                    </a:lnTo>
                    <a:lnTo>
                      <a:pt x="47" y="101"/>
                    </a:lnTo>
                    <a:lnTo>
                      <a:pt x="41" y="102"/>
                    </a:lnTo>
                    <a:lnTo>
                      <a:pt x="35" y="103"/>
                    </a:lnTo>
                    <a:lnTo>
                      <a:pt x="28" y="103"/>
                    </a:lnTo>
                    <a:lnTo>
                      <a:pt x="24" y="106"/>
                    </a:lnTo>
                    <a:lnTo>
                      <a:pt x="17" y="107"/>
                    </a:lnTo>
                    <a:lnTo>
                      <a:pt x="11" y="108"/>
                    </a:lnTo>
                    <a:lnTo>
                      <a:pt x="5" y="108"/>
                    </a:lnTo>
                    <a:lnTo>
                      <a:pt x="0" y="111"/>
                    </a:lnTo>
                    <a:lnTo>
                      <a:pt x="4" y="107"/>
                    </a:lnTo>
                    <a:lnTo>
                      <a:pt x="9" y="103"/>
                    </a:lnTo>
                    <a:lnTo>
                      <a:pt x="14" y="100"/>
                    </a:lnTo>
                    <a:lnTo>
                      <a:pt x="19" y="97"/>
                    </a:lnTo>
                    <a:lnTo>
                      <a:pt x="22" y="94"/>
                    </a:lnTo>
                    <a:lnTo>
                      <a:pt x="28" y="92"/>
                    </a:lnTo>
                    <a:lnTo>
                      <a:pt x="32" y="88"/>
                    </a:lnTo>
                    <a:lnTo>
                      <a:pt x="38" y="87"/>
                    </a:lnTo>
                    <a:lnTo>
                      <a:pt x="42" y="83"/>
                    </a:lnTo>
                    <a:lnTo>
                      <a:pt x="48" y="81"/>
                    </a:lnTo>
                    <a:lnTo>
                      <a:pt x="53" y="78"/>
                    </a:lnTo>
                    <a:lnTo>
                      <a:pt x="58" y="76"/>
                    </a:lnTo>
                    <a:lnTo>
                      <a:pt x="63" y="74"/>
                    </a:lnTo>
                    <a:lnTo>
                      <a:pt x="68" y="71"/>
                    </a:lnTo>
                    <a:lnTo>
                      <a:pt x="72" y="69"/>
                    </a:lnTo>
                    <a:lnTo>
                      <a:pt x="79" y="68"/>
                    </a:lnTo>
                    <a:lnTo>
                      <a:pt x="83" y="64"/>
                    </a:lnTo>
                    <a:lnTo>
                      <a:pt x="88" y="63"/>
                    </a:lnTo>
                    <a:lnTo>
                      <a:pt x="93" y="61"/>
                    </a:lnTo>
                    <a:lnTo>
                      <a:pt x="98" y="58"/>
                    </a:lnTo>
                    <a:lnTo>
                      <a:pt x="103" y="57"/>
                    </a:lnTo>
                    <a:lnTo>
                      <a:pt x="109" y="55"/>
                    </a:lnTo>
                    <a:lnTo>
                      <a:pt x="114" y="52"/>
                    </a:lnTo>
                    <a:lnTo>
                      <a:pt x="120" y="51"/>
                    </a:lnTo>
                    <a:lnTo>
                      <a:pt x="125" y="50"/>
                    </a:lnTo>
                    <a:lnTo>
                      <a:pt x="131" y="48"/>
                    </a:lnTo>
                    <a:lnTo>
                      <a:pt x="136" y="45"/>
                    </a:lnTo>
                    <a:lnTo>
                      <a:pt x="142" y="44"/>
                    </a:lnTo>
                    <a:lnTo>
                      <a:pt x="148" y="42"/>
                    </a:lnTo>
                    <a:lnTo>
                      <a:pt x="153" y="40"/>
                    </a:lnTo>
                    <a:lnTo>
                      <a:pt x="158" y="39"/>
                    </a:lnTo>
                    <a:lnTo>
                      <a:pt x="164" y="38"/>
                    </a:lnTo>
                    <a:lnTo>
                      <a:pt x="169" y="36"/>
                    </a:lnTo>
                    <a:lnTo>
                      <a:pt x="175" y="35"/>
                    </a:lnTo>
                    <a:lnTo>
                      <a:pt x="180" y="33"/>
                    </a:lnTo>
                    <a:lnTo>
                      <a:pt x="186" y="32"/>
                    </a:lnTo>
                    <a:lnTo>
                      <a:pt x="192" y="30"/>
                    </a:lnTo>
                    <a:lnTo>
                      <a:pt x="197" y="29"/>
                    </a:lnTo>
                    <a:lnTo>
                      <a:pt x="203" y="27"/>
                    </a:lnTo>
                    <a:lnTo>
                      <a:pt x="209" y="27"/>
                    </a:lnTo>
                    <a:lnTo>
                      <a:pt x="214" y="25"/>
                    </a:lnTo>
                    <a:lnTo>
                      <a:pt x="220" y="24"/>
                    </a:lnTo>
                    <a:lnTo>
                      <a:pt x="225" y="23"/>
                    </a:lnTo>
                    <a:lnTo>
                      <a:pt x="231" y="21"/>
                    </a:lnTo>
                    <a:lnTo>
                      <a:pt x="237" y="20"/>
                    </a:lnTo>
                    <a:lnTo>
                      <a:pt x="242" y="19"/>
                    </a:lnTo>
                    <a:lnTo>
                      <a:pt x="247" y="18"/>
                    </a:lnTo>
                    <a:lnTo>
                      <a:pt x="253" y="17"/>
                    </a:lnTo>
                    <a:lnTo>
                      <a:pt x="259" y="16"/>
                    </a:lnTo>
                    <a:lnTo>
                      <a:pt x="264" y="14"/>
                    </a:lnTo>
                    <a:lnTo>
                      <a:pt x="270" y="13"/>
                    </a:lnTo>
                    <a:lnTo>
                      <a:pt x="277" y="12"/>
                    </a:lnTo>
                    <a:lnTo>
                      <a:pt x="281" y="11"/>
                    </a:lnTo>
                    <a:lnTo>
                      <a:pt x="288" y="11"/>
                    </a:lnTo>
                    <a:lnTo>
                      <a:pt x="294" y="10"/>
                    </a:lnTo>
                    <a:lnTo>
                      <a:pt x="300" y="8"/>
                    </a:lnTo>
                    <a:lnTo>
                      <a:pt x="305" y="7"/>
                    </a:lnTo>
                    <a:lnTo>
                      <a:pt x="311" y="6"/>
                    </a:lnTo>
                    <a:lnTo>
                      <a:pt x="316" y="5"/>
                    </a:lnTo>
                    <a:lnTo>
                      <a:pt x="322" y="5"/>
                    </a:lnTo>
                    <a:lnTo>
                      <a:pt x="328" y="4"/>
                    </a:lnTo>
                    <a:lnTo>
                      <a:pt x="334" y="3"/>
                    </a:lnTo>
                    <a:lnTo>
                      <a:pt x="339" y="1"/>
                    </a:lnTo>
                    <a:lnTo>
                      <a:pt x="345" y="0"/>
                    </a:lnTo>
                    <a:lnTo>
                      <a:pt x="345"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79"/>
              <p:cNvSpPr>
                <a:spLocks/>
              </p:cNvSpPr>
              <p:nvPr/>
            </p:nvSpPr>
            <p:spPr bwMode="auto">
              <a:xfrm>
                <a:off x="5881688" y="5791200"/>
                <a:ext cx="9525" cy="6350"/>
              </a:xfrm>
              <a:custGeom>
                <a:avLst/>
                <a:gdLst/>
                <a:ahLst/>
                <a:cxnLst>
                  <a:cxn ang="0">
                    <a:pos x="13" y="0"/>
                  </a:cxn>
                  <a:cxn ang="0">
                    <a:pos x="18" y="1"/>
                  </a:cxn>
                  <a:cxn ang="0">
                    <a:pos x="22" y="4"/>
                  </a:cxn>
                  <a:cxn ang="0">
                    <a:pos x="22" y="6"/>
                  </a:cxn>
                  <a:cxn ang="0">
                    <a:pos x="22" y="8"/>
                  </a:cxn>
                  <a:cxn ang="0">
                    <a:pos x="17" y="12"/>
                  </a:cxn>
                  <a:cxn ang="0">
                    <a:pos x="11" y="17"/>
                  </a:cxn>
                  <a:cxn ang="0">
                    <a:pos x="3" y="18"/>
                  </a:cxn>
                  <a:cxn ang="0">
                    <a:pos x="0" y="17"/>
                  </a:cxn>
                  <a:cxn ang="0">
                    <a:pos x="0" y="13"/>
                  </a:cxn>
                  <a:cxn ang="0">
                    <a:pos x="2" y="11"/>
                  </a:cxn>
                  <a:cxn ang="0">
                    <a:pos x="3" y="7"/>
                  </a:cxn>
                  <a:cxn ang="0">
                    <a:pos x="6" y="6"/>
                  </a:cxn>
                  <a:cxn ang="0">
                    <a:pos x="9" y="4"/>
                  </a:cxn>
                  <a:cxn ang="0">
                    <a:pos x="13" y="0"/>
                  </a:cxn>
                  <a:cxn ang="0">
                    <a:pos x="13" y="0"/>
                  </a:cxn>
                </a:cxnLst>
                <a:rect l="0" t="0" r="r" b="b"/>
                <a:pathLst>
                  <a:path w="22" h="18">
                    <a:moveTo>
                      <a:pt x="13" y="0"/>
                    </a:moveTo>
                    <a:lnTo>
                      <a:pt x="18" y="1"/>
                    </a:lnTo>
                    <a:lnTo>
                      <a:pt x="22" y="4"/>
                    </a:lnTo>
                    <a:lnTo>
                      <a:pt x="22" y="6"/>
                    </a:lnTo>
                    <a:lnTo>
                      <a:pt x="22" y="8"/>
                    </a:lnTo>
                    <a:lnTo>
                      <a:pt x="17" y="12"/>
                    </a:lnTo>
                    <a:lnTo>
                      <a:pt x="11" y="17"/>
                    </a:lnTo>
                    <a:lnTo>
                      <a:pt x="3" y="18"/>
                    </a:lnTo>
                    <a:lnTo>
                      <a:pt x="0" y="17"/>
                    </a:lnTo>
                    <a:lnTo>
                      <a:pt x="0" y="13"/>
                    </a:lnTo>
                    <a:lnTo>
                      <a:pt x="2" y="11"/>
                    </a:lnTo>
                    <a:lnTo>
                      <a:pt x="3" y="7"/>
                    </a:lnTo>
                    <a:lnTo>
                      <a:pt x="6" y="6"/>
                    </a:lnTo>
                    <a:lnTo>
                      <a:pt x="9" y="4"/>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80"/>
              <p:cNvSpPr>
                <a:spLocks/>
              </p:cNvSpPr>
              <p:nvPr/>
            </p:nvSpPr>
            <p:spPr bwMode="auto">
              <a:xfrm>
                <a:off x="5532438" y="5794375"/>
                <a:ext cx="90488" cy="46038"/>
              </a:xfrm>
              <a:custGeom>
                <a:avLst/>
                <a:gdLst/>
                <a:ahLst/>
                <a:cxnLst>
                  <a:cxn ang="0">
                    <a:pos x="225" y="4"/>
                  </a:cxn>
                  <a:cxn ang="0">
                    <a:pos x="215" y="13"/>
                  </a:cxn>
                  <a:cxn ang="0">
                    <a:pos x="203" y="21"/>
                  </a:cxn>
                  <a:cxn ang="0">
                    <a:pos x="191" y="27"/>
                  </a:cxn>
                  <a:cxn ang="0">
                    <a:pos x="180" y="31"/>
                  </a:cxn>
                  <a:cxn ang="0">
                    <a:pos x="173" y="34"/>
                  </a:cxn>
                  <a:cxn ang="0">
                    <a:pos x="165" y="36"/>
                  </a:cxn>
                  <a:cxn ang="0">
                    <a:pos x="157" y="38"/>
                  </a:cxn>
                  <a:cxn ang="0">
                    <a:pos x="149" y="42"/>
                  </a:cxn>
                  <a:cxn ang="0">
                    <a:pos x="141" y="44"/>
                  </a:cxn>
                  <a:cxn ang="0">
                    <a:pos x="132" y="46"/>
                  </a:cxn>
                  <a:cxn ang="0">
                    <a:pos x="125" y="49"/>
                  </a:cxn>
                  <a:cxn ang="0">
                    <a:pos x="115" y="51"/>
                  </a:cxn>
                  <a:cxn ang="0">
                    <a:pos x="108" y="54"/>
                  </a:cxn>
                  <a:cxn ang="0">
                    <a:pos x="98" y="56"/>
                  </a:cxn>
                  <a:cxn ang="0">
                    <a:pos x="91" y="59"/>
                  </a:cxn>
                  <a:cxn ang="0">
                    <a:pos x="82" y="62"/>
                  </a:cxn>
                  <a:cxn ang="0">
                    <a:pos x="74" y="65"/>
                  </a:cxn>
                  <a:cxn ang="0">
                    <a:pos x="66" y="68"/>
                  </a:cxn>
                  <a:cxn ang="0">
                    <a:pos x="58" y="72"/>
                  </a:cxn>
                  <a:cxn ang="0">
                    <a:pos x="50" y="76"/>
                  </a:cxn>
                  <a:cxn ang="0">
                    <a:pos x="42" y="80"/>
                  </a:cxn>
                  <a:cxn ang="0">
                    <a:pos x="31" y="86"/>
                  </a:cxn>
                  <a:cxn ang="0">
                    <a:pos x="17" y="97"/>
                  </a:cxn>
                  <a:cxn ang="0">
                    <a:pos x="8" y="106"/>
                  </a:cxn>
                  <a:cxn ang="0">
                    <a:pos x="1" y="113"/>
                  </a:cxn>
                  <a:cxn ang="0">
                    <a:pos x="1" y="113"/>
                  </a:cxn>
                  <a:cxn ang="0">
                    <a:pos x="5" y="105"/>
                  </a:cxn>
                  <a:cxn ang="0">
                    <a:pos x="11" y="95"/>
                  </a:cxn>
                  <a:cxn ang="0">
                    <a:pos x="22" y="84"/>
                  </a:cxn>
                  <a:cxn ang="0">
                    <a:pos x="33" y="72"/>
                  </a:cxn>
                  <a:cxn ang="0">
                    <a:pos x="47" y="62"/>
                  </a:cxn>
                  <a:cxn ang="0">
                    <a:pos x="60" y="54"/>
                  </a:cxn>
                  <a:cxn ang="0">
                    <a:pos x="71" y="48"/>
                  </a:cxn>
                  <a:cxn ang="0">
                    <a:pos x="78" y="43"/>
                  </a:cxn>
                  <a:cxn ang="0">
                    <a:pos x="87" y="40"/>
                  </a:cxn>
                  <a:cxn ang="0">
                    <a:pos x="96" y="37"/>
                  </a:cxn>
                  <a:cxn ang="0">
                    <a:pos x="103" y="34"/>
                  </a:cxn>
                  <a:cxn ang="0">
                    <a:pos x="111" y="30"/>
                  </a:cxn>
                  <a:cxn ang="0">
                    <a:pos x="120" y="27"/>
                  </a:cxn>
                  <a:cxn ang="0">
                    <a:pos x="127" y="24"/>
                  </a:cxn>
                  <a:cxn ang="0">
                    <a:pos x="136" y="22"/>
                  </a:cxn>
                  <a:cxn ang="0">
                    <a:pos x="144" y="19"/>
                  </a:cxn>
                  <a:cxn ang="0">
                    <a:pos x="153" y="18"/>
                  </a:cxn>
                  <a:cxn ang="0">
                    <a:pos x="162" y="16"/>
                  </a:cxn>
                  <a:cxn ang="0">
                    <a:pos x="170" y="13"/>
                  </a:cxn>
                  <a:cxn ang="0">
                    <a:pos x="179" y="11"/>
                  </a:cxn>
                  <a:cxn ang="0">
                    <a:pos x="186" y="9"/>
                  </a:cxn>
                  <a:cxn ang="0">
                    <a:pos x="195" y="8"/>
                  </a:cxn>
                  <a:cxn ang="0">
                    <a:pos x="203" y="5"/>
                  </a:cxn>
                  <a:cxn ang="0">
                    <a:pos x="210" y="4"/>
                  </a:cxn>
                  <a:cxn ang="0">
                    <a:pos x="219" y="2"/>
                  </a:cxn>
                  <a:cxn ang="0">
                    <a:pos x="226" y="0"/>
                  </a:cxn>
                  <a:cxn ang="0">
                    <a:pos x="231" y="0"/>
                  </a:cxn>
                </a:cxnLst>
                <a:rect l="0" t="0" r="r" b="b"/>
                <a:pathLst>
                  <a:path w="231" h="117">
                    <a:moveTo>
                      <a:pt x="231" y="0"/>
                    </a:moveTo>
                    <a:lnTo>
                      <a:pt x="225" y="4"/>
                    </a:lnTo>
                    <a:lnTo>
                      <a:pt x="220" y="9"/>
                    </a:lnTo>
                    <a:lnTo>
                      <a:pt x="215" y="13"/>
                    </a:lnTo>
                    <a:lnTo>
                      <a:pt x="209" y="17"/>
                    </a:lnTo>
                    <a:lnTo>
                      <a:pt x="203" y="21"/>
                    </a:lnTo>
                    <a:lnTo>
                      <a:pt x="197" y="24"/>
                    </a:lnTo>
                    <a:lnTo>
                      <a:pt x="191" y="27"/>
                    </a:lnTo>
                    <a:lnTo>
                      <a:pt x="184" y="30"/>
                    </a:lnTo>
                    <a:lnTo>
                      <a:pt x="180" y="31"/>
                    </a:lnTo>
                    <a:lnTo>
                      <a:pt x="176" y="32"/>
                    </a:lnTo>
                    <a:lnTo>
                      <a:pt x="173" y="34"/>
                    </a:lnTo>
                    <a:lnTo>
                      <a:pt x="169" y="36"/>
                    </a:lnTo>
                    <a:lnTo>
                      <a:pt x="165" y="36"/>
                    </a:lnTo>
                    <a:lnTo>
                      <a:pt x="160" y="38"/>
                    </a:lnTo>
                    <a:lnTo>
                      <a:pt x="157" y="38"/>
                    </a:lnTo>
                    <a:lnTo>
                      <a:pt x="153" y="41"/>
                    </a:lnTo>
                    <a:lnTo>
                      <a:pt x="149" y="42"/>
                    </a:lnTo>
                    <a:lnTo>
                      <a:pt x="144" y="43"/>
                    </a:lnTo>
                    <a:lnTo>
                      <a:pt x="141" y="44"/>
                    </a:lnTo>
                    <a:lnTo>
                      <a:pt x="137" y="46"/>
                    </a:lnTo>
                    <a:lnTo>
                      <a:pt x="132" y="46"/>
                    </a:lnTo>
                    <a:lnTo>
                      <a:pt x="129" y="48"/>
                    </a:lnTo>
                    <a:lnTo>
                      <a:pt x="125" y="49"/>
                    </a:lnTo>
                    <a:lnTo>
                      <a:pt x="120" y="50"/>
                    </a:lnTo>
                    <a:lnTo>
                      <a:pt x="115" y="51"/>
                    </a:lnTo>
                    <a:lnTo>
                      <a:pt x="111" y="53"/>
                    </a:lnTo>
                    <a:lnTo>
                      <a:pt x="108" y="54"/>
                    </a:lnTo>
                    <a:lnTo>
                      <a:pt x="103" y="55"/>
                    </a:lnTo>
                    <a:lnTo>
                      <a:pt x="98" y="56"/>
                    </a:lnTo>
                    <a:lnTo>
                      <a:pt x="94" y="57"/>
                    </a:lnTo>
                    <a:lnTo>
                      <a:pt x="91" y="59"/>
                    </a:lnTo>
                    <a:lnTo>
                      <a:pt x="86" y="61"/>
                    </a:lnTo>
                    <a:lnTo>
                      <a:pt x="82" y="62"/>
                    </a:lnTo>
                    <a:lnTo>
                      <a:pt x="78" y="63"/>
                    </a:lnTo>
                    <a:lnTo>
                      <a:pt x="74" y="65"/>
                    </a:lnTo>
                    <a:lnTo>
                      <a:pt x="70" y="67"/>
                    </a:lnTo>
                    <a:lnTo>
                      <a:pt x="66" y="68"/>
                    </a:lnTo>
                    <a:lnTo>
                      <a:pt x="61" y="70"/>
                    </a:lnTo>
                    <a:lnTo>
                      <a:pt x="58" y="72"/>
                    </a:lnTo>
                    <a:lnTo>
                      <a:pt x="54" y="74"/>
                    </a:lnTo>
                    <a:lnTo>
                      <a:pt x="50" y="76"/>
                    </a:lnTo>
                    <a:lnTo>
                      <a:pt x="47" y="78"/>
                    </a:lnTo>
                    <a:lnTo>
                      <a:pt x="42" y="80"/>
                    </a:lnTo>
                    <a:lnTo>
                      <a:pt x="38" y="82"/>
                    </a:lnTo>
                    <a:lnTo>
                      <a:pt x="31" y="86"/>
                    </a:lnTo>
                    <a:lnTo>
                      <a:pt x="25" y="92"/>
                    </a:lnTo>
                    <a:lnTo>
                      <a:pt x="17" y="97"/>
                    </a:lnTo>
                    <a:lnTo>
                      <a:pt x="11" y="103"/>
                    </a:lnTo>
                    <a:lnTo>
                      <a:pt x="8" y="106"/>
                    </a:lnTo>
                    <a:lnTo>
                      <a:pt x="5" y="108"/>
                    </a:lnTo>
                    <a:lnTo>
                      <a:pt x="1" y="113"/>
                    </a:lnTo>
                    <a:lnTo>
                      <a:pt x="0" y="117"/>
                    </a:lnTo>
                    <a:lnTo>
                      <a:pt x="1" y="113"/>
                    </a:lnTo>
                    <a:lnTo>
                      <a:pt x="3" y="108"/>
                    </a:lnTo>
                    <a:lnTo>
                      <a:pt x="5" y="105"/>
                    </a:lnTo>
                    <a:lnTo>
                      <a:pt x="8" y="101"/>
                    </a:lnTo>
                    <a:lnTo>
                      <a:pt x="11" y="95"/>
                    </a:lnTo>
                    <a:lnTo>
                      <a:pt x="17" y="89"/>
                    </a:lnTo>
                    <a:lnTo>
                      <a:pt x="22" y="84"/>
                    </a:lnTo>
                    <a:lnTo>
                      <a:pt x="27" y="78"/>
                    </a:lnTo>
                    <a:lnTo>
                      <a:pt x="33" y="72"/>
                    </a:lnTo>
                    <a:lnTo>
                      <a:pt x="41" y="67"/>
                    </a:lnTo>
                    <a:lnTo>
                      <a:pt x="47" y="62"/>
                    </a:lnTo>
                    <a:lnTo>
                      <a:pt x="53" y="57"/>
                    </a:lnTo>
                    <a:lnTo>
                      <a:pt x="60" y="54"/>
                    </a:lnTo>
                    <a:lnTo>
                      <a:pt x="67" y="49"/>
                    </a:lnTo>
                    <a:lnTo>
                      <a:pt x="71" y="48"/>
                    </a:lnTo>
                    <a:lnTo>
                      <a:pt x="75" y="46"/>
                    </a:lnTo>
                    <a:lnTo>
                      <a:pt x="78" y="43"/>
                    </a:lnTo>
                    <a:lnTo>
                      <a:pt x="83" y="42"/>
                    </a:lnTo>
                    <a:lnTo>
                      <a:pt x="87" y="40"/>
                    </a:lnTo>
                    <a:lnTo>
                      <a:pt x="91" y="38"/>
                    </a:lnTo>
                    <a:lnTo>
                      <a:pt x="96" y="37"/>
                    </a:lnTo>
                    <a:lnTo>
                      <a:pt x="99" y="36"/>
                    </a:lnTo>
                    <a:lnTo>
                      <a:pt x="103" y="34"/>
                    </a:lnTo>
                    <a:lnTo>
                      <a:pt x="108" y="31"/>
                    </a:lnTo>
                    <a:lnTo>
                      <a:pt x="111" y="30"/>
                    </a:lnTo>
                    <a:lnTo>
                      <a:pt x="115" y="29"/>
                    </a:lnTo>
                    <a:lnTo>
                      <a:pt x="120" y="27"/>
                    </a:lnTo>
                    <a:lnTo>
                      <a:pt x="124" y="25"/>
                    </a:lnTo>
                    <a:lnTo>
                      <a:pt x="127" y="24"/>
                    </a:lnTo>
                    <a:lnTo>
                      <a:pt x="132" y="24"/>
                    </a:lnTo>
                    <a:lnTo>
                      <a:pt x="136" y="22"/>
                    </a:lnTo>
                    <a:lnTo>
                      <a:pt x="140" y="21"/>
                    </a:lnTo>
                    <a:lnTo>
                      <a:pt x="144" y="19"/>
                    </a:lnTo>
                    <a:lnTo>
                      <a:pt x="149" y="19"/>
                    </a:lnTo>
                    <a:lnTo>
                      <a:pt x="153" y="18"/>
                    </a:lnTo>
                    <a:lnTo>
                      <a:pt x="157" y="17"/>
                    </a:lnTo>
                    <a:lnTo>
                      <a:pt x="162" y="16"/>
                    </a:lnTo>
                    <a:lnTo>
                      <a:pt x="166" y="15"/>
                    </a:lnTo>
                    <a:lnTo>
                      <a:pt x="170" y="13"/>
                    </a:lnTo>
                    <a:lnTo>
                      <a:pt x="174" y="12"/>
                    </a:lnTo>
                    <a:lnTo>
                      <a:pt x="179" y="11"/>
                    </a:lnTo>
                    <a:lnTo>
                      <a:pt x="182" y="10"/>
                    </a:lnTo>
                    <a:lnTo>
                      <a:pt x="186" y="9"/>
                    </a:lnTo>
                    <a:lnTo>
                      <a:pt x="191" y="9"/>
                    </a:lnTo>
                    <a:lnTo>
                      <a:pt x="195" y="8"/>
                    </a:lnTo>
                    <a:lnTo>
                      <a:pt x="199" y="8"/>
                    </a:lnTo>
                    <a:lnTo>
                      <a:pt x="203" y="5"/>
                    </a:lnTo>
                    <a:lnTo>
                      <a:pt x="207" y="5"/>
                    </a:lnTo>
                    <a:lnTo>
                      <a:pt x="210" y="4"/>
                    </a:lnTo>
                    <a:lnTo>
                      <a:pt x="215" y="3"/>
                    </a:lnTo>
                    <a:lnTo>
                      <a:pt x="219" y="2"/>
                    </a:lnTo>
                    <a:lnTo>
                      <a:pt x="223" y="2"/>
                    </a:lnTo>
                    <a:lnTo>
                      <a:pt x="226" y="0"/>
                    </a:lnTo>
                    <a:lnTo>
                      <a:pt x="231" y="0"/>
                    </a:lnTo>
                    <a:lnTo>
                      <a:pt x="231"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81"/>
              <p:cNvSpPr>
                <a:spLocks/>
              </p:cNvSpPr>
              <p:nvPr/>
            </p:nvSpPr>
            <p:spPr bwMode="auto">
              <a:xfrm>
                <a:off x="5624513" y="5794375"/>
                <a:ext cx="128588" cy="36513"/>
              </a:xfrm>
              <a:custGeom>
                <a:avLst/>
                <a:gdLst/>
                <a:ahLst/>
                <a:cxnLst>
                  <a:cxn ang="0">
                    <a:pos x="266" y="0"/>
                  </a:cxn>
                  <a:cxn ang="0">
                    <a:pos x="278" y="0"/>
                  </a:cxn>
                  <a:cxn ang="0">
                    <a:pos x="291" y="0"/>
                  </a:cxn>
                  <a:cxn ang="0">
                    <a:pos x="303" y="0"/>
                  </a:cxn>
                  <a:cxn ang="0">
                    <a:pos x="315" y="0"/>
                  </a:cxn>
                  <a:cxn ang="0">
                    <a:pos x="324" y="2"/>
                  </a:cxn>
                  <a:cxn ang="0">
                    <a:pos x="313" y="5"/>
                  </a:cxn>
                  <a:cxn ang="0">
                    <a:pos x="297" y="9"/>
                  </a:cxn>
                  <a:cxn ang="0">
                    <a:pos x="282" y="12"/>
                  </a:cxn>
                  <a:cxn ang="0">
                    <a:pos x="266" y="15"/>
                  </a:cxn>
                  <a:cxn ang="0">
                    <a:pos x="251" y="19"/>
                  </a:cxn>
                  <a:cxn ang="0">
                    <a:pos x="236" y="23"/>
                  </a:cxn>
                  <a:cxn ang="0">
                    <a:pos x="221" y="28"/>
                  </a:cxn>
                  <a:cxn ang="0">
                    <a:pos x="205" y="31"/>
                  </a:cxn>
                  <a:cxn ang="0">
                    <a:pos x="190" y="36"/>
                  </a:cxn>
                  <a:cxn ang="0">
                    <a:pos x="176" y="41"/>
                  </a:cxn>
                  <a:cxn ang="0">
                    <a:pos x="161" y="46"/>
                  </a:cxn>
                  <a:cxn ang="0">
                    <a:pos x="145" y="50"/>
                  </a:cxn>
                  <a:cxn ang="0">
                    <a:pos x="130" y="55"/>
                  </a:cxn>
                  <a:cxn ang="0">
                    <a:pos x="116" y="60"/>
                  </a:cxn>
                  <a:cxn ang="0">
                    <a:pos x="100" y="65"/>
                  </a:cxn>
                  <a:cxn ang="0">
                    <a:pos x="85" y="69"/>
                  </a:cxn>
                  <a:cxn ang="0">
                    <a:pos x="71" y="74"/>
                  </a:cxn>
                  <a:cxn ang="0">
                    <a:pos x="55" y="79"/>
                  </a:cxn>
                  <a:cxn ang="0">
                    <a:pos x="40" y="84"/>
                  </a:cxn>
                  <a:cxn ang="0">
                    <a:pos x="24" y="87"/>
                  </a:cxn>
                  <a:cxn ang="0">
                    <a:pos x="9" y="92"/>
                  </a:cxn>
                  <a:cxn ang="0">
                    <a:pos x="6" y="91"/>
                  </a:cxn>
                  <a:cxn ang="0">
                    <a:pos x="20" y="82"/>
                  </a:cxn>
                  <a:cxn ang="0">
                    <a:pos x="35" y="74"/>
                  </a:cxn>
                  <a:cxn ang="0">
                    <a:pos x="51" y="67"/>
                  </a:cxn>
                  <a:cxn ang="0">
                    <a:pos x="63" y="61"/>
                  </a:cxn>
                  <a:cxn ang="0">
                    <a:pos x="74" y="56"/>
                  </a:cxn>
                  <a:cxn ang="0">
                    <a:pos x="86" y="51"/>
                  </a:cxn>
                  <a:cxn ang="0">
                    <a:pos x="99" y="47"/>
                  </a:cxn>
                  <a:cxn ang="0">
                    <a:pos x="111" y="42"/>
                  </a:cxn>
                  <a:cxn ang="0">
                    <a:pos x="123" y="38"/>
                  </a:cxn>
                  <a:cxn ang="0">
                    <a:pos x="135" y="34"/>
                  </a:cxn>
                  <a:cxn ang="0">
                    <a:pos x="148" y="30"/>
                  </a:cxn>
                  <a:cxn ang="0">
                    <a:pos x="160" y="25"/>
                  </a:cxn>
                  <a:cxn ang="0">
                    <a:pos x="172" y="22"/>
                  </a:cxn>
                  <a:cxn ang="0">
                    <a:pos x="184" y="18"/>
                  </a:cxn>
                  <a:cxn ang="0">
                    <a:pos x="198" y="15"/>
                  </a:cxn>
                  <a:cxn ang="0">
                    <a:pos x="210" y="11"/>
                  </a:cxn>
                  <a:cxn ang="0">
                    <a:pos x="223" y="9"/>
                  </a:cxn>
                  <a:cxn ang="0">
                    <a:pos x="236" y="5"/>
                  </a:cxn>
                  <a:cxn ang="0">
                    <a:pos x="249" y="3"/>
                  </a:cxn>
                  <a:cxn ang="0">
                    <a:pos x="258" y="0"/>
                  </a:cxn>
                </a:cxnLst>
                <a:rect l="0" t="0" r="r" b="b"/>
                <a:pathLst>
                  <a:path w="324" h="95">
                    <a:moveTo>
                      <a:pt x="258" y="0"/>
                    </a:moveTo>
                    <a:lnTo>
                      <a:pt x="261" y="0"/>
                    </a:lnTo>
                    <a:lnTo>
                      <a:pt x="266" y="0"/>
                    </a:lnTo>
                    <a:lnTo>
                      <a:pt x="270" y="0"/>
                    </a:lnTo>
                    <a:lnTo>
                      <a:pt x="273" y="0"/>
                    </a:lnTo>
                    <a:lnTo>
                      <a:pt x="278" y="0"/>
                    </a:lnTo>
                    <a:lnTo>
                      <a:pt x="282" y="0"/>
                    </a:lnTo>
                    <a:lnTo>
                      <a:pt x="286" y="0"/>
                    </a:lnTo>
                    <a:lnTo>
                      <a:pt x="291" y="0"/>
                    </a:lnTo>
                    <a:lnTo>
                      <a:pt x="294" y="0"/>
                    </a:lnTo>
                    <a:lnTo>
                      <a:pt x="298" y="0"/>
                    </a:lnTo>
                    <a:lnTo>
                      <a:pt x="303" y="0"/>
                    </a:lnTo>
                    <a:lnTo>
                      <a:pt x="306" y="0"/>
                    </a:lnTo>
                    <a:lnTo>
                      <a:pt x="310" y="0"/>
                    </a:lnTo>
                    <a:lnTo>
                      <a:pt x="315" y="0"/>
                    </a:lnTo>
                    <a:lnTo>
                      <a:pt x="319" y="0"/>
                    </a:lnTo>
                    <a:lnTo>
                      <a:pt x="324" y="0"/>
                    </a:lnTo>
                    <a:lnTo>
                      <a:pt x="324" y="2"/>
                    </a:lnTo>
                    <a:lnTo>
                      <a:pt x="324" y="4"/>
                    </a:lnTo>
                    <a:lnTo>
                      <a:pt x="317" y="4"/>
                    </a:lnTo>
                    <a:lnTo>
                      <a:pt x="313" y="5"/>
                    </a:lnTo>
                    <a:lnTo>
                      <a:pt x="308" y="6"/>
                    </a:lnTo>
                    <a:lnTo>
                      <a:pt x="303" y="8"/>
                    </a:lnTo>
                    <a:lnTo>
                      <a:pt x="297" y="9"/>
                    </a:lnTo>
                    <a:lnTo>
                      <a:pt x="292" y="10"/>
                    </a:lnTo>
                    <a:lnTo>
                      <a:pt x="287" y="10"/>
                    </a:lnTo>
                    <a:lnTo>
                      <a:pt x="282" y="12"/>
                    </a:lnTo>
                    <a:lnTo>
                      <a:pt x="277" y="12"/>
                    </a:lnTo>
                    <a:lnTo>
                      <a:pt x="272" y="13"/>
                    </a:lnTo>
                    <a:lnTo>
                      <a:pt x="266" y="15"/>
                    </a:lnTo>
                    <a:lnTo>
                      <a:pt x="261" y="16"/>
                    </a:lnTo>
                    <a:lnTo>
                      <a:pt x="256" y="18"/>
                    </a:lnTo>
                    <a:lnTo>
                      <a:pt x="251" y="19"/>
                    </a:lnTo>
                    <a:lnTo>
                      <a:pt x="247" y="21"/>
                    </a:lnTo>
                    <a:lnTo>
                      <a:pt x="242" y="22"/>
                    </a:lnTo>
                    <a:lnTo>
                      <a:pt x="236" y="23"/>
                    </a:lnTo>
                    <a:lnTo>
                      <a:pt x="231" y="24"/>
                    </a:lnTo>
                    <a:lnTo>
                      <a:pt x="226" y="25"/>
                    </a:lnTo>
                    <a:lnTo>
                      <a:pt x="221" y="28"/>
                    </a:lnTo>
                    <a:lnTo>
                      <a:pt x="215" y="29"/>
                    </a:lnTo>
                    <a:lnTo>
                      <a:pt x="211" y="30"/>
                    </a:lnTo>
                    <a:lnTo>
                      <a:pt x="205" y="31"/>
                    </a:lnTo>
                    <a:lnTo>
                      <a:pt x="200" y="34"/>
                    </a:lnTo>
                    <a:lnTo>
                      <a:pt x="195" y="35"/>
                    </a:lnTo>
                    <a:lnTo>
                      <a:pt x="190" y="36"/>
                    </a:lnTo>
                    <a:lnTo>
                      <a:pt x="184" y="37"/>
                    </a:lnTo>
                    <a:lnTo>
                      <a:pt x="181" y="40"/>
                    </a:lnTo>
                    <a:lnTo>
                      <a:pt x="176" y="41"/>
                    </a:lnTo>
                    <a:lnTo>
                      <a:pt x="171" y="42"/>
                    </a:lnTo>
                    <a:lnTo>
                      <a:pt x="165" y="44"/>
                    </a:lnTo>
                    <a:lnTo>
                      <a:pt x="161" y="46"/>
                    </a:lnTo>
                    <a:lnTo>
                      <a:pt x="155" y="48"/>
                    </a:lnTo>
                    <a:lnTo>
                      <a:pt x="151" y="49"/>
                    </a:lnTo>
                    <a:lnTo>
                      <a:pt x="145" y="50"/>
                    </a:lnTo>
                    <a:lnTo>
                      <a:pt x="140" y="53"/>
                    </a:lnTo>
                    <a:lnTo>
                      <a:pt x="135" y="54"/>
                    </a:lnTo>
                    <a:lnTo>
                      <a:pt x="130" y="55"/>
                    </a:lnTo>
                    <a:lnTo>
                      <a:pt x="126" y="56"/>
                    </a:lnTo>
                    <a:lnTo>
                      <a:pt x="121" y="59"/>
                    </a:lnTo>
                    <a:lnTo>
                      <a:pt x="116" y="60"/>
                    </a:lnTo>
                    <a:lnTo>
                      <a:pt x="111" y="61"/>
                    </a:lnTo>
                    <a:lnTo>
                      <a:pt x="105" y="62"/>
                    </a:lnTo>
                    <a:lnTo>
                      <a:pt x="100" y="65"/>
                    </a:lnTo>
                    <a:lnTo>
                      <a:pt x="95" y="66"/>
                    </a:lnTo>
                    <a:lnTo>
                      <a:pt x="90" y="67"/>
                    </a:lnTo>
                    <a:lnTo>
                      <a:pt x="85" y="69"/>
                    </a:lnTo>
                    <a:lnTo>
                      <a:pt x="80" y="72"/>
                    </a:lnTo>
                    <a:lnTo>
                      <a:pt x="75" y="73"/>
                    </a:lnTo>
                    <a:lnTo>
                      <a:pt x="71" y="74"/>
                    </a:lnTo>
                    <a:lnTo>
                      <a:pt x="64" y="75"/>
                    </a:lnTo>
                    <a:lnTo>
                      <a:pt x="60" y="78"/>
                    </a:lnTo>
                    <a:lnTo>
                      <a:pt x="55" y="79"/>
                    </a:lnTo>
                    <a:lnTo>
                      <a:pt x="50" y="80"/>
                    </a:lnTo>
                    <a:lnTo>
                      <a:pt x="45" y="81"/>
                    </a:lnTo>
                    <a:lnTo>
                      <a:pt x="40" y="84"/>
                    </a:lnTo>
                    <a:lnTo>
                      <a:pt x="35" y="85"/>
                    </a:lnTo>
                    <a:lnTo>
                      <a:pt x="30" y="86"/>
                    </a:lnTo>
                    <a:lnTo>
                      <a:pt x="24" y="87"/>
                    </a:lnTo>
                    <a:lnTo>
                      <a:pt x="20" y="89"/>
                    </a:lnTo>
                    <a:lnTo>
                      <a:pt x="14" y="91"/>
                    </a:lnTo>
                    <a:lnTo>
                      <a:pt x="9" y="92"/>
                    </a:lnTo>
                    <a:lnTo>
                      <a:pt x="5" y="94"/>
                    </a:lnTo>
                    <a:lnTo>
                      <a:pt x="0" y="95"/>
                    </a:lnTo>
                    <a:lnTo>
                      <a:pt x="6" y="91"/>
                    </a:lnTo>
                    <a:lnTo>
                      <a:pt x="14" y="86"/>
                    </a:lnTo>
                    <a:lnTo>
                      <a:pt x="17" y="85"/>
                    </a:lnTo>
                    <a:lnTo>
                      <a:pt x="20" y="82"/>
                    </a:lnTo>
                    <a:lnTo>
                      <a:pt x="24" y="80"/>
                    </a:lnTo>
                    <a:lnTo>
                      <a:pt x="29" y="79"/>
                    </a:lnTo>
                    <a:lnTo>
                      <a:pt x="35" y="74"/>
                    </a:lnTo>
                    <a:lnTo>
                      <a:pt x="44" y="70"/>
                    </a:lnTo>
                    <a:lnTo>
                      <a:pt x="47" y="68"/>
                    </a:lnTo>
                    <a:lnTo>
                      <a:pt x="51" y="67"/>
                    </a:lnTo>
                    <a:lnTo>
                      <a:pt x="56" y="65"/>
                    </a:lnTo>
                    <a:lnTo>
                      <a:pt x="60" y="63"/>
                    </a:lnTo>
                    <a:lnTo>
                      <a:pt x="63" y="61"/>
                    </a:lnTo>
                    <a:lnTo>
                      <a:pt x="67" y="60"/>
                    </a:lnTo>
                    <a:lnTo>
                      <a:pt x="71" y="57"/>
                    </a:lnTo>
                    <a:lnTo>
                      <a:pt x="74" y="56"/>
                    </a:lnTo>
                    <a:lnTo>
                      <a:pt x="78" y="54"/>
                    </a:lnTo>
                    <a:lnTo>
                      <a:pt x="83" y="53"/>
                    </a:lnTo>
                    <a:lnTo>
                      <a:pt x="86" y="51"/>
                    </a:lnTo>
                    <a:lnTo>
                      <a:pt x="91" y="50"/>
                    </a:lnTo>
                    <a:lnTo>
                      <a:pt x="95" y="48"/>
                    </a:lnTo>
                    <a:lnTo>
                      <a:pt x="99" y="47"/>
                    </a:lnTo>
                    <a:lnTo>
                      <a:pt x="104" y="46"/>
                    </a:lnTo>
                    <a:lnTo>
                      <a:pt x="107" y="44"/>
                    </a:lnTo>
                    <a:lnTo>
                      <a:pt x="111" y="42"/>
                    </a:lnTo>
                    <a:lnTo>
                      <a:pt x="116" y="41"/>
                    </a:lnTo>
                    <a:lnTo>
                      <a:pt x="119" y="40"/>
                    </a:lnTo>
                    <a:lnTo>
                      <a:pt x="123" y="38"/>
                    </a:lnTo>
                    <a:lnTo>
                      <a:pt x="128" y="37"/>
                    </a:lnTo>
                    <a:lnTo>
                      <a:pt x="132" y="36"/>
                    </a:lnTo>
                    <a:lnTo>
                      <a:pt x="135" y="34"/>
                    </a:lnTo>
                    <a:lnTo>
                      <a:pt x="140" y="32"/>
                    </a:lnTo>
                    <a:lnTo>
                      <a:pt x="144" y="31"/>
                    </a:lnTo>
                    <a:lnTo>
                      <a:pt x="148" y="30"/>
                    </a:lnTo>
                    <a:lnTo>
                      <a:pt x="152" y="28"/>
                    </a:lnTo>
                    <a:lnTo>
                      <a:pt x="156" y="28"/>
                    </a:lnTo>
                    <a:lnTo>
                      <a:pt x="160" y="25"/>
                    </a:lnTo>
                    <a:lnTo>
                      <a:pt x="165" y="25"/>
                    </a:lnTo>
                    <a:lnTo>
                      <a:pt x="168" y="23"/>
                    </a:lnTo>
                    <a:lnTo>
                      <a:pt x="172" y="22"/>
                    </a:lnTo>
                    <a:lnTo>
                      <a:pt x="177" y="21"/>
                    </a:lnTo>
                    <a:lnTo>
                      <a:pt x="181" y="19"/>
                    </a:lnTo>
                    <a:lnTo>
                      <a:pt x="184" y="18"/>
                    </a:lnTo>
                    <a:lnTo>
                      <a:pt x="189" y="18"/>
                    </a:lnTo>
                    <a:lnTo>
                      <a:pt x="194" y="16"/>
                    </a:lnTo>
                    <a:lnTo>
                      <a:pt x="198" y="15"/>
                    </a:lnTo>
                    <a:lnTo>
                      <a:pt x="201" y="13"/>
                    </a:lnTo>
                    <a:lnTo>
                      <a:pt x="206" y="13"/>
                    </a:lnTo>
                    <a:lnTo>
                      <a:pt x="210" y="11"/>
                    </a:lnTo>
                    <a:lnTo>
                      <a:pt x="215" y="10"/>
                    </a:lnTo>
                    <a:lnTo>
                      <a:pt x="218" y="9"/>
                    </a:lnTo>
                    <a:lnTo>
                      <a:pt x="223" y="9"/>
                    </a:lnTo>
                    <a:lnTo>
                      <a:pt x="227" y="8"/>
                    </a:lnTo>
                    <a:lnTo>
                      <a:pt x="232" y="6"/>
                    </a:lnTo>
                    <a:lnTo>
                      <a:pt x="236" y="5"/>
                    </a:lnTo>
                    <a:lnTo>
                      <a:pt x="239" y="4"/>
                    </a:lnTo>
                    <a:lnTo>
                      <a:pt x="244" y="3"/>
                    </a:lnTo>
                    <a:lnTo>
                      <a:pt x="249" y="3"/>
                    </a:lnTo>
                    <a:lnTo>
                      <a:pt x="253" y="2"/>
                    </a:lnTo>
                    <a:lnTo>
                      <a:pt x="258" y="0"/>
                    </a:lnTo>
                    <a:lnTo>
                      <a:pt x="258" y="0"/>
                    </a:lnTo>
                    <a:close/>
                  </a:path>
                </a:pathLst>
              </a:custGeom>
              <a:solidFill>
                <a:srgbClr val="C2D1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82"/>
              <p:cNvSpPr>
                <a:spLocks/>
              </p:cNvSpPr>
              <p:nvPr/>
            </p:nvSpPr>
            <p:spPr bwMode="auto">
              <a:xfrm>
                <a:off x="5235575" y="5795963"/>
                <a:ext cx="44450" cy="25400"/>
              </a:xfrm>
              <a:custGeom>
                <a:avLst/>
                <a:gdLst/>
                <a:ahLst/>
                <a:cxnLst>
                  <a:cxn ang="0">
                    <a:pos x="4" y="2"/>
                  </a:cxn>
                  <a:cxn ang="0">
                    <a:pos x="6" y="0"/>
                  </a:cxn>
                  <a:cxn ang="0">
                    <a:pos x="11" y="0"/>
                  </a:cxn>
                  <a:cxn ang="0">
                    <a:pos x="15" y="2"/>
                  </a:cxn>
                  <a:cxn ang="0">
                    <a:pos x="19" y="2"/>
                  </a:cxn>
                  <a:cxn ang="0">
                    <a:pos x="22" y="2"/>
                  </a:cxn>
                  <a:cxn ang="0">
                    <a:pos x="27" y="3"/>
                  </a:cxn>
                  <a:cxn ang="0">
                    <a:pos x="31" y="4"/>
                  </a:cxn>
                  <a:cxn ang="0">
                    <a:pos x="35" y="5"/>
                  </a:cxn>
                  <a:cxn ang="0">
                    <a:pos x="42" y="7"/>
                  </a:cxn>
                  <a:cxn ang="0">
                    <a:pos x="49" y="11"/>
                  </a:cxn>
                  <a:cxn ang="0">
                    <a:pos x="57" y="15"/>
                  </a:cxn>
                  <a:cxn ang="0">
                    <a:pos x="64" y="19"/>
                  </a:cxn>
                  <a:cxn ang="0">
                    <a:pos x="70" y="23"/>
                  </a:cxn>
                  <a:cxn ang="0">
                    <a:pos x="76" y="28"/>
                  </a:cxn>
                  <a:cxn ang="0">
                    <a:pos x="82" y="32"/>
                  </a:cxn>
                  <a:cxn ang="0">
                    <a:pos x="90" y="38"/>
                  </a:cxn>
                  <a:cxn ang="0">
                    <a:pos x="96" y="44"/>
                  </a:cxn>
                  <a:cxn ang="0">
                    <a:pos x="102" y="50"/>
                  </a:cxn>
                  <a:cxn ang="0">
                    <a:pos x="108" y="56"/>
                  </a:cxn>
                  <a:cxn ang="0">
                    <a:pos x="115" y="62"/>
                  </a:cxn>
                  <a:cxn ang="0">
                    <a:pos x="113" y="63"/>
                  </a:cxn>
                  <a:cxn ang="0">
                    <a:pos x="105" y="59"/>
                  </a:cxn>
                  <a:cxn ang="0">
                    <a:pos x="99" y="54"/>
                  </a:cxn>
                  <a:cxn ang="0">
                    <a:pos x="92" y="49"/>
                  </a:cxn>
                  <a:cxn ang="0">
                    <a:pos x="86" y="45"/>
                  </a:cxn>
                  <a:cxn ang="0">
                    <a:pos x="77" y="41"/>
                  </a:cxn>
                  <a:cxn ang="0">
                    <a:pos x="71" y="37"/>
                  </a:cxn>
                  <a:cxn ang="0">
                    <a:pos x="64" y="34"/>
                  </a:cxn>
                  <a:cxn ang="0">
                    <a:pos x="58" y="30"/>
                  </a:cxn>
                  <a:cxn ang="0">
                    <a:pos x="50" y="26"/>
                  </a:cxn>
                  <a:cxn ang="0">
                    <a:pos x="43" y="23"/>
                  </a:cxn>
                  <a:cxn ang="0">
                    <a:pos x="36" y="19"/>
                  </a:cxn>
                  <a:cxn ang="0">
                    <a:pos x="28" y="17"/>
                  </a:cxn>
                  <a:cxn ang="0">
                    <a:pos x="21" y="15"/>
                  </a:cxn>
                  <a:cxn ang="0">
                    <a:pos x="15" y="12"/>
                  </a:cxn>
                  <a:cxn ang="0">
                    <a:pos x="6" y="10"/>
                  </a:cxn>
                  <a:cxn ang="0">
                    <a:pos x="0" y="7"/>
                  </a:cxn>
                  <a:cxn ang="0">
                    <a:pos x="0" y="5"/>
                  </a:cxn>
                  <a:cxn ang="0">
                    <a:pos x="4" y="2"/>
                  </a:cxn>
                  <a:cxn ang="0">
                    <a:pos x="4" y="2"/>
                  </a:cxn>
                </a:cxnLst>
                <a:rect l="0" t="0" r="r" b="b"/>
                <a:pathLst>
                  <a:path w="115" h="63">
                    <a:moveTo>
                      <a:pt x="4" y="2"/>
                    </a:moveTo>
                    <a:lnTo>
                      <a:pt x="6" y="0"/>
                    </a:lnTo>
                    <a:lnTo>
                      <a:pt x="11" y="0"/>
                    </a:lnTo>
                    <a:lnTo>
                      <a:pt x="15" y="2"/>
                    </a:lnTo>
                    <a:lnTo>
                      <a:pt x="19" y="2"/>
                    </a:lnTo>
                    <a:lnTo>
                      <a:pt x="22" y="2"/>
                    </a:lnTo>
                    <a:lnTo>
                      <a:pt x="27" y="3"/>
                    </a:lnTo>
                    <a:lnTo>
                      <a:pt x="31" y="4"/>
                    </a:lnTo>
                    <a:lnTo>
                      <a:pt x="35" y="5"/>
                    </a:lnTo>
                    <a:lnTo>
                      <a:pt x="42" y="7"/>
                    </a:lnTo>
                    <a:lnTo>
                      <a:pt x="49" y="11"/>
                    </a:lnTo>
                    <a:lnTo>
                      <a:pt x="57" y="15"/>
                    </a:lnTo>
                    <a:lnTo>
                      <a:pt x="64" y="19"/>
                    </a:lnTo>
                    <a:lnTo>
                      <a:pt x="70" y="23"/>
                    </a:lnTo>
                    <a:lnTo>
                      <a:pt x="76" y="28"/>
                    </a:lnTo>
                    <a:lnTo>
                      <a:pt x="82" y="32"/>
                    </a:lnTo>
                    <a:lnTo>
                      <a:pt x="90" y="38"/>
                    </a:lnTo>
                    <a:lnTo>
                      <a:pt x="96" y="44"/>
                    </a:lnTo>
                    <a:lnTo>
                      <a:pt x="102" y="50"/>
                    </a:lnTo>
                    <a:lnTo>
                      <a:pt x="108" y="56"/>
                    </a:lnTo>
                    <a:lnTo>
                      <a:pt x="115" y="62"/>
                    </a:lnTo>
                    <a:lnTo>
                      <a:pt x="113" y="63"/>
                    </a:lnTo>
                    <a:lnTo>
                      <a:pt x="105" y="59"/>
                    </a:lnTo>
                    <a:lnTo>
                      <a:pt x="99" y="54"/>
                    </a:lnTo>
                    <a:lnTo>
                      <a:pt x="92" y="49"/>
                    </a:lnTo>
                    <a:lnTo>
                      <a:pt x="86" y="45"/>
                    </a:lnTo>
                    <a:lnTo>
                      <a:pt x="77" y="41"/>
                    </a:lnTo>
                    <a:lnTo>
                      <a:pt x="71" y="37"/>
                    </a:lnTo>
                    <a:lnTo>
                      <a:pt x="64" y="34"/>
                    </a:lnTo>
                    <a:lnTo>
                      <a:pt x="58" y="30"/>
                    </a:lnTo>
                    <a:lnTo>
                      <a:pt x="50" y="26"/>
                    </a:lnTo>
                    <a:lnTo>
                      <a:pt x="43" y="23"/>
                    </a:lnTo>
                    <a:lnTo>
                      <a:pt x="36" y="19"/>
                    </a:lnTo>
                    <a:lnTo>
                      <a:pt x="28" y="17"/>
                    </a:lnTo>
                    <a:lnTo>
                      <a:pt x="21" y="15"/>
                    </a:lnTo>
                    <a:lnTo>
                      <a:pt x="15" y="12"/>
                    </a:lnTo>
                    <a:lnTo>
                      <a:pt x="6" y="10"/>
                    </a:lnTo>
                    <a:lnTo>
                      <a:pt x="0" y="7"/>
                    </a:lnTo>
                    <a:lnTo>
                      <a:pt x="0" y="5"/>
                    </a:lnTo>
                    <a:lnTo>
                      <a:pt x="4" y="2"/>
                    </a:lnTo>
                    <a:lnTo>
                      <a:pt x="4" y="2"/>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83"/>
              <p:cNvSpPr>
                <a:spLocks/>
              </p:cNvSpPr>
              <p:nvPr/>
            </p:nvSpPr>
            <p:spPr bwMode="auto">
              <a:xfrm>
                <a:off x="5889625" y="5805488"/>
                <a:ext cx="11113" cy="4763"/>
              </a:xfrm>
              <a:custGeom>
                <a:avLst/>
                <a:gdLst/>
                <a:ahLst/>
                <a:cxnLst>
                  <a:cxn ang="0">
                    <a:pos x="3" y="0"/>
                  </a:cxn>
                  <a:cxn ang="0">
                    <a:pos x="8" y="0"/>
                  </a:cxn>
                  <a:cxn ang="0">
                    <a:pos x="14" y="0"/>
                  </a:cxn>
                  <a:cxn ang="0">
                    <a:pos x="21" y="0"/>
                  </a:cxn>
                  <a:cxn ang="0">
                    <a:pos x="27" y="0"/>
                  </a:cxn>
                  <a:cxn ang="0">
                    <a:pos x="27" y="1"/>
                  </a:cxn>
                  <a:cxn ang="0">
                    <a:pos x="27" y="4"/>
                  </a:cxn>
                  <a:cxn ang="0">
                    <a:pos x="23" y="7"/>
                  </a:cxn>
                  <a:cxn ang="0">
                    <a:pos x="20" y="10"/>
                  </a:cxn>
                  <a:cxn ang="0">
                    <a:pos x="15" y="11"/>
                  </a:cxn>
                  <a:cxn ang="0">
                    <a:pos x="10" y="11"/>
                  </a:cxn>
                  <a:cxn ang="0">
                    <a:pos x="4" y="8"/>
                  </a:cxn>
                  <a:cxn ang="0">
                    <a:pos x="1" y="6"/>
                  </a:cxn>
                  <a:cxn ang="0">
                    <a:pos x="0" y="2"/>
                  </a:cxn>
                  <a:cxn ang="0">
                    <a:pos x="3" y="0"/>
                  </a:cxn>
                  <a:cxn ang="0">
                    <a:pos x="3" y="0"/>
                  </a:cxn>
                </a:cxnLst>
                <a:rect l="0" t="0" r="r" b="b"/>
                <a:pathLst>
                  <a:path w="27" h="11">
                    <a:moveTo>
                      <a:pt x="3" y="0"/>
                    </a:moveTo>
                    <a:lnTo>
                      <a:pt x="8" y="0"/>
                    </a:lnTo>
                    <a:lnTo>
                      <a:pt x="14" y="0"/>
                    </a:lnTo>
                    <a:lnTo>
                      <a:pt x="21" y="0"/>
                    </a:lnTo>
                    <a:lnTo>
                      <a:pt x="27" y="0"/>
                    </a:lnTo>
                    <a:lnTo>
                      <a:pt x="27" y="1"/>
                    </a:lnTo>
                    <a:lnTo>
                      <a:pt x="27" y="4"/>
                    </a:lnTo>
                    <a:lnTo>
                      <a:pt x="23" y="7"/>
                    </a:lnTo>
                    <a:lnTo>
                      <a:pt x="20" y="10"/>
                    </a:lnTo>
                    <a:lnTo>
                      <a:pt x="15" y="11"/>
                    </a:lnTo>
                    <a:lnTo>
                      <a:pt x="10" y="11"/>
                    </a:lnTo>
                    <a:lnTo>
                      <a:pt x="4" y="8"/>
                    </a:lnTo>
                    <a:lnTo>
                      <a:pt x="1" y="6"/>
                    </a:lnTo>
                    <a:lnTo>
                      <a:pt x="0" y="2"/>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84"/>
              <p:cNvSpPr>
                <a:spLocks/>
              </p:cNvSpPr>
              <p:nvPr/>
            </p:nvSpPr>
            <p:spPr bwMode="auto">
              <a:xfrm>
                <a:off x="5743575" y="5808663"/>
                <a:ext cx="106363" cy="14288"/>
              </a:xfrm>
              <a:custGeom>
                <a:avLst/>
                <a:gdLst/>
                <a:ahLst/>
                <a:cxnLst>
                  <a:cxn ang="0">
                    <a:pos x="205" y="0"/>
                  </a:cxn>
                  <a:cxn ang="0">
                    <a:pos x="213" y="0"/>
                  </a:cxn>
                  <a:cxn ang="0">
                    <a:pos x="222" y="0"/>
                  </a:cxn>
                  <a:cxn ang="0">
                    <a:pos x="231" y="0"/>
                  </a:cxn>
                  <a:cxn ang="0">
                    <a:pos x="238" y="0"/>
                  </a:cxn>
                  <a:cxn ang="0">
                    <a:pos x="246" y="0"/>
                  </a:cxn>
                  <a:cxn ang="0">
                    <a:pos x="255" y="0"/>
                  </a:cxn>
                  <a:cxn ang="0">
                    <a:pos x="262" y="0"/>
                  </a:cxn>
                  <a:cxn ang="0">
                    <a:pos x="267" y="1"/>
                  </a:cxn>
                  <a:cxn ang="0">
                    <a:pos x="264" y="4"/>
                  </a:cxn>
                  <a:cxn ang="0">
                    <a:pos x="255" y="6"/>
                  </a:cxn>
                  <a:cxn ang="0">
                    <a:pos x="246" y="7"/>
                  </a:cxn>
                  <a:cxn ang="0">
                    <a:pos x="239" y="10"/>
                  </a:cxn>
                  <a:cxn ang="0">
                    <a:pos x="231" y="12"/>
                  </a:cxn>
                  <a:cxn ang="0">
                    <a:pos x="222" y="13"/>
                  </a:cxn>
                  <a:cxn ang="0">
                    <a:pos x="215" y="16"/>
                  </a:cxn>
                  <a:cxn ang="0">
                    <a:pos x="206" y="17"/>
                  </a:cxn>
                  <a:cxn ang="0">
                    <a:pos x="198" y="18"/>
                  </a:cxn>
                  <a:cxn ang="0">
                    <a:pos x="189" y="18"/>
                  </a:cxn>
                  <a:cxn ang="0">
                    <a:pos x="180" y="19"/>
                  </a:cxn>
                  <a:cxn ang="0">
                    <a:pos x="172" y="20"/>
                  </a:cxn>
                  <a:cxn ang="0">
                    <a:pos x="163" y="22"/>
                  </a:cxn>
                  <a:cxn ang="0">
                    <a:pos x="155" y="22"/>
                  </a:cxn>
                  <a:cxn ang="0">
                    <a:pos x="147" y="23"/>
                  </a:cxn>
                  <a:cxn ang="0">
                    <a:pos x="139" y="24"/>
                  </a:cxn>
                  <a:cxn ang="0">
                    <a:pos x="130" y="24"/>
                  </a:cxn>
                  <a:cxn ang="0">
                    <a:pos x="121" y="24"/>
                  </a:cxn>
                  <a:cxn ang="0">
                    <a:pos x="112" y="25"/>
                  </a:cxn>
                  <a:cxn ang="0">
                    <a:pos x="103" y="25"/>
                  </a:cxn>
                  <a:cxn ang="0">
                    <a:pos x="95" y="25"/>
                  </a:cxn>
                  <a:cxn ang="0">
                    <a:pos x="86" y="25"/>
                  </a:cxn>
                  <a:cxn ang="0">
                    <a:pos x="78" y="26"/>
                  </a:cxn>
                  <a:cxn ang="0">
                    <a:pos x="70" y="28"/>
                  </a:cxn>
                  <a:cxn ang="0">
                    <a:pos x="61" y="28"/>
                  </a:cxn>
                  <a:cxn ang="0">
                    <a:pos x="53" y="29"/>
                  </a:cxn>
                  <a:cxn ang="0">
                    <a:pos x="45" y="29"/>
                  </a:cxn>
                  <a:cxn ang="0">
                    <a:pos x="36" y="30"/>
                  </a:cxn>
                  <a:cxn ang="0">
                    <a:pos x="29" y="30"/>
                  </a:cxn>
                  <a:cxn ang="0">
                    <a:pos x="20" y="31"/>
                  </a:cxn>
                  <a:cxn ang="0">
                    <a:pos x="12" y="33"/>
                  </a:cxn>
                  <a:cxn ang="0">
                    <a:pos x="4" y="35"/>
                  </a:cxn>
                  <a:cxn ang="0">
                    <a:pos x="4" y="33"/>
                  </a:cxn>
                  <a:cxn ang="0">
                    <a:pos x="17" y="30"/>
                  </a:cxn>
                  <a:cxn ang="0">
                    <a:pos x="28" y="26"/>
                  </a:cxn>
                  <a:cxn ang="0">
                    <a:pos x="40" y="24"/>
                  </a:cxn>
                  <a:cxn ang="0">
                    <a:pos x="53" y="22"/>
                  </a:cxn>
                  <a:cxn ang="0">
                    <a:pos x="66" y="19"/>
                  </a:cxn>
                  <a:cxn ang="0">
                    <a:pos x="78" y="18"/>
                  </a:cxn>
                  <a:cxn ang="0">
                    <a:pos x="91" y="17"/>
                  </a:cxn>
                  <a:cxn ang="0">
                    <a:pos x="105" y="16"/>
                  </a:cxn>
                  <a:cxn ang="0">
                    <a:pos x="118" y="13"/>
                  </a:cxn>
                  <a:cxn ang="0">
                    <a:pos x="130" y="12"/>
                  </a:cxn>
                  <a:cxn ang="0">
                    <a:pos x="144" y="11"/>
                  </a:cxn>
                  <a:cxn ang="0">
                    <a:pos x="157" y="9"/>
                  </a:cxn>
                  <a:cxn ang="0">
                    <a:pos x="169" y="6"/>
                  </a:cxn>
                  <a:cxn ang="0">
                    <a:pos x="183" y="4"/>
                  </a:cxn>
                  <a:cxn ang="0">
                    <a:pos x="195" y="1"/>
                  </a:cxn>
                  <a:cxn ang="0">
                    <a:pos x="201" y="0"/>
                  </a:cxn>
                </a:cxnLst>
                <a:rect l="0" t="0" r="r" b="b"/>
                <a:pathLst>
                  <a:path w="267" h="36">
                    <a:moveTo>
                      <a:pt x="201" y="0"/>
                    </a:moveTo>
                    <a:lnTo>
                      <a:pt x="205" y="0"/>
                    </a:lnTo>
                    <a:lnTo>
                      <a:pt x="210" y="0"/>
                    </a:lnTo>
                    <a:lnTo>
                      <a:pt x="213" y="0"/>
                    </a:lnTo>
                    <a:lnTo>
                      <a:pt x="217" y="0"/>
                    </a:lnTo>
                    <a:lnTo>
                      <a:pt x="222" y="0"/>
                    </a:lnTo>
                    <a:lnTo>
                      <a:pt x="226" y="0"/>
                    </a:lnTo>
                    <a:lnTo>
                      <a:pt x="231" y="0"/>
                    </a:lnTo>
                    <a:lnTo>
                      <a:pt x="234" y="0"/>
                    </a:lnTo>
                    <a:lnTo>
                      <a:pt x="238" y="0"/>
                    </a:lnTo>
                    <a:lnTo>
                      <a:pt x="243" y="0"/>
                    </a:lnTo>
                    <a:lnTo>
                      <a:pt x="246" y="0"/>
                    </a:lnTo>
                    <a:lnTo>
                      <a:pt x="250" y="0"/>
                    </a:lnTo>
                    <a:lnTo>
                      <a:pt x="255" y="0"/>
                    </a:lnTo>
                    <a:lnTo>
                      <a:pt x="259" y="0"/>
                    </a:lnTo>
                    <a:lnTo>
                      <a:pt x="262" y="0"/>
                    </a:lnTo>
                    <a:lnTo>
                      <a:pt x="267" y="0"/>
                    </a:lnTo>
                    <a:lnTo>
                      <a:pt x="267" y="1"/>
                    </a:lnTo>
                    <a:lnTo>
                      <a:pt x="267" y="3"/>
                    </a:lnTo>
                    <a:lnTo>
                      <a:pt x="264" y="4"/>
                    </a:lnTo>
                    <a:lnTo>
                      <a:pt x="259" y="5"/>
                    </a:lnTo>
                    <a:lnTo>
                      <a:pt x="255" y="6"/>
                    </a:lnTo>
                    <a:lnTo>
                      <a:pt x="251" y="7"/>
                    </a:lnTo>
                    <a:lnTo>
                      <a:pt x="246" y="7"/>
                    </a:lnTo>
                    <a:lnTo>
                      <a:pt x="243" y="9"/>
                    </a:lnTo>
                    <a:lnTo>
                      <a:pt x="239" y="10"/>
                    </a:lnTo>
                    <a:lnTo>
                      <a:pt x="234" y="11"/>
                    </a:lnTo>
                    <a:lnTo>
                      <a:pt x="231" y="12"/>
                    </a:lnTo>
                    <a:lnTo>
                      <a:pt x="227" y="12"/>
                    </a:lnTo>
                    <a:lnTo>
                      <a:pt x="222" y="13"/>
                    </a:lnTo>
                    <a:lnTo>
                      <a:pt x="218" y="14"/>
                    </a:lnTo>
                    <a:lnTo>
                      <a:pt x="215" y="16"/>
                    </a:lnTo>
                    <a:lnTo>
                      <a:pt x="210" y="16"/>
                    </a:lnTo>
                    <a:lnTo>
                      <a:pt x="206" y="17"/>
                    </a:lnTo>
                    <a:lnTo>
                      <a:pt x="202" y="18"/>
                    </a:lnTo>
                    <a:lnTo>
                      <a:pt x="198" y="18"/>
                    </a:lnTo>
                    <a:lnTo>
                      <a:pt x="193" y="18"/>
                    </a:lnTo>
                    <a:lnTo>
                      <a:pt x="189" y="18"/>
                    </a:lnTo>
                    <a:lnTo>
                      <a:pt x="185" y="19"/>
                    </a:lnTo>
                    <a:lnTo>
                      <a:pt x="180" y="19"/>
                    </a:lnTo>
                    <a:lnTo>
                      <a:pt x="177" y="19"/>
                    </a:lnTo>
                    <a:lnTo>
                      <a:pt x="172" y="20"/>
                    </a:lnTo>
                    <a:lnTo>
                      <a:pt x="168" y="22"/>
                    </a:lnTo>
                    <a:lnTo>
                      <a:pt x="163" y="22"/>
                    </a:lnTo>
                    <a:lnTo>
                      <a:pt x="160" y="22"/>
                    </a:lnTo>
                    <a:lnTo>
                      <a:pt x="155" y="22"/>
                    </a:lnTo>
                    <a:lnTo>
                      <a:pt x="151" y="23"/>
                    </a:lnTo>
                    <a:lnTo>
                      <a:pt x="147" y="23"/>
                    </a:lnTo>
                    <a:lnTo>
                      <a:pt x="143" y="23"/>
                    </a:lnTo>
                    <a:lnTo>
                      <a:pt x="139" y="24"/>
                    </a:lnTo>
                    <a:lnTo>
                      <a:pt x="135" y="24"/>
                    </a:lnTo>
                    <a:lnTo>
                      <a:pt x="130" y="24"/>
                    </a:lnTo>
                    <a:lnTo>
                      <a:pt x="125" y="24"/>
                    </a:lnTo>
                    <a:lnTo>
                      <a:pt x="121" y="24"/>
                    </a:lnTo>
                    <a:lnTo>
                      <a:pt x="117" y="25"/>
                    </a:lnTo>
                    <a:lnTo>
                      <a:pt x="112" y="25"/>
                    </a:lnTo>
                    <a:lnTo>
                      <a:pt x="108" y="25"/>
                    </a:lnTo>
                    <a:lnTo>
                      <a:pt x="103" y="25"/>
                    </a:lnTo>
                    <a:lnTo>
                      <a:pt x="100" y="25"/>
                    </a:lnTo>
                    <a:lnTo>
                      <a:pt x="95" y="25"/>
                    </a:lnTo>
                    <a:lnTo>
                      <a:pt x="91" y="25"/>
                    </a:lnTo>
                    <a:lnTo>
                      <a:pt x="86" y="25"/>
                    </a:lnTo>
                    <a:lnTo>
                      <a:pt x="83" y="26"/>
                    </a:lnTo>
                    <a:lnTo>
                      <a:pt x="78" y="26"/>
                    </a:lnTo>
                    <a:lnTo>
                      <a:pt x="74" y="28"/>
                    </a:lnTo>
                    <a:lnTo>
                      <a:pt x="70" y="28"/>
                    </a:lnTo>
                    <a:lnTo>
                      <a:pt x="66" y="28"/>
                    </a:lnTo>
                    <a:lnTo>
                      <a:pt x="61" y="28"/>
                    </a:lnTo>
                    <a:lnTo>
                      <a:pt x="57" y="28"/>
                    </a:lnTo>
                    <a:lnTo>
                      <a:pt x="53" y="29"/>
                    </a:lnTo>
                    <a:lnTo>
                      <a:pt x="48" y="29"/>
                    </a:lnTo>
                    <a:lnTo>
                      <a:pt x="45" y="29"/>
                    </a:lnTo>
                    <a:lnTo>
                      <a:pt x="41" y="29"/>
                    </a:lnTo>
                    <a:lnTo>
                      <a:pt x="36" y="30"/>
                    </a:lnTo>
                    <a:lnTo>
                      <a:pt x="33" y="30"/>
                    </a:lnTo>
                    <a:lnTo>
                      <a:pt x="29" y="30"/>
                    </a:lnTo>
                    <a:lnTo>
                      <a:pt x="24" y="31"/>
                    </a:lnTo>
                    <a:lnTo>
                      <a:pt x="20" y="31"/>
                    </a:lnTo>
                    <a:lnTo>
                      <a:pt x="17" y="32"/>
                    </a:lnTo>
                    <a:lnTo>
                      <a:pt x="12" y="33"/>
                    </a:lnTo>
                    <a:lnTo>
                      <a:pt x="8" y="33"/>
                    </a:lnTo>
                    <a:lnTo>
                      <a:pt x="4" y="35"/>
                    </a:lnTo>
                    <a:lnTo>
                      <a:pt x="0" y="36"/>
                    </a:lnTo>
                    <a:lnTo>
                      <a:pt x="4" y="33"/>
                    </a:lnTo>
                    <a:lnTo>
                      <a:pt x="11" y="31"/>
                    </a:lnTo>
                    <a:lnTo>
                      <a:pt x="17" y="30"/>
                    </a:lnTo>
                    <a:lnTo>
                      <a:pt x="23" y="29"/>
                    </a:lnTo>
                    <a:lnTo>
                      <a:pt x="28" y="26"/>
                    </a:lnTo>
                    <a:lnTo>
                      <a:pt x="34" y="25"/>
                    </a:lnTo>
                    <a:lnTo>
                      <a:pt x="40" y="24"/>
                    </a:lnTo>
                    <a:lnTo>
                      <a:pt x="47" y="23"/>
                    </a:lnTo>
                    <a:lnTo>
                      <a:pt x="53" y="22"/>
                    </a:lnTo>
                    <a:lnTo>
                      <a:pt x="59" y="22"/>
                    </a:lnTo>
                    <a:lnTo>
                      <a:pt x="66" y="19"/>
                    </a:lnTo>
                    <a:lnTo>
                      <a:pt x="72" y="19"/>
                    </a:lnTo>
                    <a:lnTo>
                      <a:pt x="78" y="18"/>
                    </a:lnTo>
                    <a:lnTo>
                      <a:pt x="85" y="18"/>
                    </a:lnTo>
                    <a:lnTo>
                      <a:pt x="91" y="17"/>
                    </a:lnTo>
                    <a:lnTo>
                      <a:pt x="99" y="17"/>
                    </a:lnTo>
                    <a:lnTo>
                      <a:pt x="105" y="16"/>
                    </a:lnTo>
                    <a:lnTo>
                      <a:pt x="111" y="14"/>
                    </a:lnTo>
                    <a:lnTo>
                      <a:pt x="118" y="13"/>
                    </a:lnTo>
                    <a:lnTo>
                      <a:pt x="124" y="13"/>
                    </a:lnTo>
                    <a:lnTo>
                      <a:pt x="130" y="12"/>
                    </a:lnTo>
                    <a:lnTo>
                      <a:pt x="138" y="11"/>
                    </a:lnTo>
                    <a:lnTo>
                      <a:pt x="144" y="11"/>
                    </a:lnTo>
                    <a:lnTo>
                      <a:pt x="151" y="10"/>
                    </a:lnTo>
                    <a:lnTo>
                      <a:pt x="157" y="9"/>
                    </a:lnTo>
                    <a:lnTo>
                      <a:pt x="163" y="7"/>
                    </a:lnTo>
                    <a:lnTo>
                      <a:pt x="169" y="6"/>
                    </a:lnTo>
                    <a:lnTo>
                      <a:pt x="177" y="6"/>
                    </a:lnTo>
                    <a:lnTo>
                      <a:pt x="183" y="4"/>
                    </a:lnTo>
                    <a:lnTo>
                      <a:pt x="189" y="3"/>
                    </a:lnTo>
                    <a:lnTo>
                      <a:pt x="195" y="1"/>
                    </a:lnTo>
                    <a:lnTo>
                      <a:pt x="201" y="0"/>
                    </a:lnTo>
                    <a:lnTo>
                      <a:pt x="20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85"/>
              <p:cNvSpPr>
                <a:spLocks/>
              </p:cNvSpPr>
              <p:nvPr/>
            </p:nvSpPr>
            <p:spPr bwMode="auto">
              <a:xfrm>
                <a:off x="5168900" y="5813425"/>
                <a:ext cx="101600" cy="50800"/>
              </a:xfrm>
              <a:custGeom>
                <a:avLst/>
                <a:gdLst/>
                <a:ahLst/>
                <a:cxnLst>
                  <a:cxn ang="0">
                    <a:pos x="11" y="3"/>
                  </a:cxn>
                  <a:cxn ang="0">
                    <a:pos x="23" y="5"/>
                  </a:cxn>
                  <a:cxn ang="0">
                    <a:pos x="36" y="10"/>
                  </a:cxn>
                  <a:cxn ang="0">
                    <a:pos x="47" y="15"/>
                  </a:cxn>
                  <a:cxn ang="0">
                    <a:pos x="59" y="19"/>
                  </a:cxn>
                  <a:cxn ang="0">
                    <a:pos x="71" y="23"/>
                  </a:cxn>
                  <a:cxn ang="0">
                    <a:pos x="82" y="28"/>
                  </a:cxn>
                  <a:cxn ang="0">
                    <a:pos x="94" y="33"/>
                  </a:cxn>
                  <a:cxn ang="0">
                    <a:pos x="106" y="37"/>
                  </a:cxn>
                  <a:cxn ang="0">
                    <a:pos x="117" y="42"/>
                  </a:cxn>
                  <a:cxn ang="0">
                    <a:pos x="130" y="48"/>
                  </a:cxn>
                  <a:cxn ang="0">
                    <a:pos x="141" y="53"/>
                  </a:cxn>
                  <a:cxn ang="0">
                    <a:pos x="153" y="57"/>
                  </a:cxn>
                  <a:cxn ang="0">
                    <a:pos x="164" y="65"/>
                  </a:cxn>
                  <a:cxn ang="0">
                    <a:pos x="176" y="71"/>
                  </a:cxn>
                  <a:cxn ang="0">
                    <a:pos x="188" y="76"/>
                  </a:cxn>
                  <a:cxn ang="0">
                    <a:pos x="199" y="81"/>
                  </a:cxn>
                  <a:cxn ang="0">
                    <a:pos x="210" y="87"/>
                  </a:cxn>
                  <a:cxn ang="0">
                    <a:pos x="223" y="93"/>
                  </a:cxn>
                  <a:cxn ang="0">
                    <a:pos x="234" y="99"/>
                  </a:cxn>
                  <a:cxn ang="0">
                    <a:pos x="246" y="106"/>
                  </a:cxn>
                  <a:cxn ang="0">
                    <a:pos x="254" y="113"/>
                  </a:cxn>
                  <a:cxn ang="0">
                    <a:pos x="258" y="126"/>
                  </a:cxn>
                  <a:cxn ang="0">
                    <a:pos x="245" y="123"/>
                  </a:cxn>
                  <a:cxn ang="0">
                    <a:pos x="232" y="119"/>
                  </a:cxn>
                  <a:cxn ang="0">
                    <a:pos x="220" y="116"/>
                  </a:cxn>
                  <a:cxn ang="0">
                    <a:pos x="208" y="111"/>
                  </a:cxn>
                  <a:cxn ang="0">
                    <a:pos x="196" y="106"/>
                  </a:cxn>
                  <a:cxn ang="0">
                    <a:pos x="183" y="101"/>
                  </a:cxn>
                  <a:cxn ang="0">
                    <a:pos x="171" y="95"/>
                  </a:cxn>
                  <a:cxn ang="0">
                    <a:pos x="159" y="89"/>
                  </a:cxn>
                  <a:cxn ang="0">
                    <a:pos x="147" y="82"/>
                  </a:cxn>
                  <a:cxn ang="0">
                    <a:pos x="136" y="76"/>
                  </a:cxn>
                  <a:cxn ang="0">
                    <a:pos x="125" y="69"/>
                  </a:cxn>
                  <a:cxn ang="0">
                    <a:pos x="113" y="62"/>
                  </a:cxn>
                  <a:cxn ang="0">
                    <a:pos x="100" y="55"/>
                  </a:cxn>
                  <a:cxn ang="0">
                    <a:pos x="88" y="48"/>
                  </a:cxn>
                  <a:cxn ang="0">
                    <a:pos x="76" y="41"/>
                  </a:cxn>
                  <a:cxn ang="0">
                    <a:pos x="65" y="35"/>
                  </a:cxn>
                  <a:cxn ang="0">
                    <a:pos x="53" y="28"/>
                  </a:cxn>
                  <a:cxn ang="0">
                    <a:pos x="40" y="22"/>
                  </a:cxn>
                  <a:cxn ang="0">
                    <a:pos x="28" y="16"/>
                  </a:cxn>
                  <a:cxn ang="0">
                    <a:pos x="16" y="11"/>
                  </a:cxn>
                  <a:cxn ang="0">
                    <a:pos x="4" y="6"/>
                  </a:cxn>
                  <a:cxn ang="0">
                    <a:pos x="4" y="0"/>
                  </a:cxn>
                </a:cxnLst>
                <a:rect l="0" t="0" r="r" b="b"/>
                <a:pathLst>
                  <a:path w="258" h="126">
                    <a:moveTo>
                      <a:pt x="4" y="0"/>
                    </a:moveTo>
                    <a:lnTo>
                      <a:pt x="6" y="2"/>
                    </a:lnTo>
                    <a:lnTo>
                      <a:pt x="11" y="3"/>
                    </a:lnTo>
                    <a:lnTo>
                      <a:pt x="15" y="4"/>
                    </a:lnTo>
                    <a:lnTo>
                      <a:pt x="20" y="5"/>
                    </a:lnTo>
                    <a:lnTo>
                      <a:pt x="23" y="5"/>
                    </a:lnTo>
                    <a:lnTo>
                      <a:pt x="27" y="8"/>
                    </a:lnTo>
                    <a:lnTo>
                      <a:pt x="32" y="9"/>
                    </a:lnTo>
                    <a:lnTo>
                      <a:pt x="36" y="10"/>
                    </a:lnTo>
                    <a:lnTo>
                      <a:pt x="39" y="11"/>
                    </a:lnTo>
                    <a:lnTo>
                      <a:pt x="43" y="14"/>
                    </a:lnTo>
                    <a:lnTo>
                      <a:pt x="47" y="15"/>
                    </a:lnTo>
                    <a:lnTo>
                      <a:pt x="51" y="16"/>
                    </a:lnTo>
                    <a:lnTo>
                      <a:pt x="55" y="17"/>
                    </a:lnTo>
                    <a:lnTo>
                      <a:pt x="59" y="19"/>
                    </a:lnTo>
                    <a:lnTo>
                      <a:pt x="64" y="21"/>
                    </a:lnTo>
                    <a:lnTo>
                      <a:pt x="67" y="22"/>
                    </a:lnTo>
                    <a:lnTo>
                      <a:pt x="71" y="23"/>
                    </a:lnTo>
                    <a:lnTo>
                      <a:pt x="75" y="25"/>
                    </a:lnTo>
                    <a:lnTo>
                      <a:pt x="78" y="27"/>
                    </a:lnTo>
                    <a:lnTo>
                      <a:pt x="82" y="28"/>
                    </a:lnTo>
                    <a:lnTo>
                      <a:pt x="87" y="29"/>
                    </a:lnTo>
                    <a:lnTo>
                      <a:pt x="91" y="31"/>
                    </a:lnTo>
                    <a:lnTo>
                      <a:pt x="94" y="33"/>
                    </a:lnTo>
                    <a:lnTo>
                      <a:pt x="99" y="34"/>
                    </a:lnTo>
                    <a:lnTo>
                      <a:pt x="103" y="35"/>
                    </a:lnTo>
                    <a:lnTo>
                      <a:pt x="106" y="37"/>
                    </a:lnTo>
                    <a:lnTo>
                      <a:pt x="110" y="38"/>
                    </a:lnTo>
                    <a:lnTo>
                      <a:pt x="114" y="41"/>
                    </a:lnTo>
                    <a:lnTo>
                      <a:pt x="117" y="42"/>
                    </a:lnTo>
                    <a:lnTo>
                      <a:pt x="122" y="44"/>
                    </a:lnTo>
                    <a:lnTo>
                      <a:pt x="126" y="46"/>
                    </a:lnTo>
                    <a:lnTo>
                      <a:pt x="130" y="48"/>
                    </a:lnTo>
                    <a:lnTo>
                      <a:pt x="133" y="49"/>
                    </a:lnTo>
                    <a:lnTo>
                      <a:pt x="137" y="52"/>
                    </a:lnTo>
                    <a:lnTo>
                      <a:pt x="141" y="53"/>
                    </a:lnTo>
                    <a:lnTo>
                      <a:pt x="146" y="55"/>
                    </a:lnTo>
                    <a:lnTo>
                      <a:pt x="148" y="56"/>
                    </a:lnTo>
                    <a:lnTo>
                      <a:pt x="153" y="57"/>
                    </a:lnTo>
                    <a:lnTo>
                      <a:pt x="157" y="60"/>
                    </a:lnTo>
                    <a:lnTo>
                      <a:pt x="160" y="62"/>
                    </a:lnTo>
                    <a:lnTo>
                      <a:pt x="164" y="65"/>
                    </a:lnTo>
                    <a:lnTo>
                      <a:pt x="169" y="66"/>
                    </a:lnTo>
                    <a:lnTo>
                      <a:pt x="171" y="68"/>
                    </a:lnTo>
                    <a:lnTo>
                      <a:pt x="176" y="71"/>
                    </a:lnTo>
                    <a:lnTo>
                      <a:pt x="180" y="72"/>
                    </a:lnTo>
                    <a:lnTo>
                      <a:pt x="183" y="74"/>
                    </a:lnTo>
                    <a:lnTo>
                      <a:pt x="188" y="76"/>
                    </a:lnTo>
                    <a:lnTo>
                      <a:pt x="192" y="78"/>
                    </a:lnTo>
                    <a:lnTo>
                      <a:pt x="196" y="79"/>
                    </a:lnTo>
                    <a:lnTo>
                      <a:pt x="199" y="81"/>
                    </a:lnTo>
                    <a:lnTo>
                      <a:pt x="203" y="84"/>
                    </a:lnTo>
                    <a:lnTo>
                      <a:pt x="207" y="85"/>
                    </a:lnTo>
                    <a:lnTo>
                      <a:pt x="210" y="87"/>
                    </a:lnTo>
                    <a:lnTo>
                      <a:pt x="214" y="89"/>
                    </a:lnTo>
                    <a:lnTo>
                      <a:pt x="219" y="91"/>
                    </a:lnTo>
                    <a:lnTo>
                      <a:pt x="223" y="93"/>
                    </a:lnTo>
                    <a:lnTo>
                      <a:pt x="226" y="95"/>
                    </a:lnTo>
                    <a:lnTo>
                      <a:pt x="230" y="97"/>
                    </a:lnTo>
                    <a:lnTo>
                      <a:pt x="234" y="99"/>
                    </a:lnTo>
                    <a:lnTo>
                      <a:pt x="237" y="101"/>
                    </a:lnTo>
                    <a:lnTo>
                      <a:pt x="242" y="104"/>
                    </a:lnTo>
                    <a:lnTo>
                      <a:pt x="246" y="106"/>
                    </a:lnTo>
                    <a:lnTo>
                      <a:pt x="249" y="107"/>
                    </a:lnTo>
                    <a:lnTo>
                      <a:pt x="254" y="111"/>
                    </a:lnTo>
                    <a:lnTo>
                      <a:pt x="254" y="113"/>
                    </a:lnTo>
                    <a:lnTo>
                      <a:pt x="254" y="118"/>
                    </a:lnTo>
                    <a:lnTo>
                      <a:pt x="254" y="123"/>
                    </a:lnTo>
                    <a:lnTo>
                      <a:pt x="258" y="126"/>
                    </a:lnTo>
                    <a:lnTo>
                      <a:pt x="253" y="125"/>
                    </a:lnTo>
                    <a:lnTo>
                      <a:pt x="248" y="124"/>
                    </a:lnTo>
                    <a:lnTo>
                      <a:pt x="245" y="123"/>
                    </a:lnTo>
                    <a:lnTo>
                      <a:pt x="241" y="123"/>
                    </a:lnTo>
                    <a:lnTo>
                      <a:pt x="236" y="120"/>
                    </a:lnTo>
                    <a:lnTo>
                      <a:pt x="232" y="119"/>
                    </a:lnTo>
                    <a:lnTo>
                      <a:pt x="229" y="118"/>
                    </a:lnTo>
                    <a:lnTo>
                      <a:pt x="224" y="118"/>
                    </a:lnTo>
                    <a:lnTo>
                      <a:pt x="220" y="116"/>
                    </a:lnTo>
                    <a:lnTo>
                      <a:pt x="216" y="114"/>
                    </a:lnTo>
                    <a:lnTo>
                      <a:pt x="212" y="112"/>
                    </a:lnTo>
                    <a:lnTo>
                      <a:pt x="208" y="111"/>
                    </a:lnTo>
                    <a:lnTo>
                      <a:pt x="204" y="108"/>
                    </a:lnTo>
                    <a:lnTo>
                      <a:pt x="199" y="107"/>
                    </a:lnTo>
                    <a:lnTo>
                      <a:pt x="196" y="106"/>
                    </a:lnTo>
                    <a:lnTo>
                      <a:pt x="192" y="105"/>
                    </a:lnTo>
                    <a:lnTo>
                      <a:pt x="187" y="103"/>
                    </a:lnTo>
                    <a:lnTo>
                      <a:pt x="183" y="101"/>
                    </a:lnTo>
                    <a:lnTo>
                      <a:pt x="179" y="99"/>
                    </a:lnTo>
                    <a:lnTo>
                      <a:pt x="175" y="97"/>
                    </a:lnTo>
                    <a:lnTo>
                      <a:pt x="171" y="95"/>
                    </a:lnTo>
                    <a:lnTo>
                      <a:pt x="166" y="93"/>
                    </a:lnTo>
                    <a:lnTo>
                      <a:pt x="163" y="91"/>
                    </a:lnTo>
                    <a:lnTo>
                      <a:pt x="159" y="89"/>
                    </a:lnTo>
                    <a:lnTo>
                      <a:pt x="155" y="87"/>
                    </a:lnTo>
                    <a:lnTo>
                      <a:pt x="152" y="85"/>
                    </a:lnTo>
                    <a:lnTo>
                      <a:pt x="147" y="82"/>
                    </a:lnTo>
                    <a:lnTo>
                      <a:pt x="143" y="80"/>
                    </a:lnTo>
                    <a:lnTo>
                      <a:pt x="139" y="78"/>
                    </a:lnTo>
                    <a:lnTo>
                      <a:pt x="136" y="76"/>
                    </a:lnTo>
                    <a:lnTo>
                      <a:pt x="132" y="74"/>
                    </a:lnTo>
                    <a:lnTo>
                      <a:pt x="128" y="72"/>
                    </a:lnTo>
                    <a:lnTo>
                      <a:pt x="125" y="69"/>
                    </a:lnTo>
                    <a:lnTo>
                      <a:pt x="121" y="67"/>
                    </a:lnTo>
                    <a:lnTo>
                      <a:pt x="116" y="65"/>
                    </a:lnTo>
                    <a:lnTo>
                      <a:pt x="113" y="62"/>
                    </a:lnTo>
                    <a:lnTo>
                      <a:pt x="109" y="60"/>
                    </a:lnTo>
                    <a:lnTo>
                      <a:pt x="104" y="57"/>
                    </a:lnTo>
                    <a:lnTo>
                      <a:pt x="100" y="55"/>
                    </a:lnTo>
                    <a:lnTo>
                      <a:pt x="97" y="53"/>
                    </a:lnTo>
                    <a:lnTo>
                      <a:pt x="93" y="50"/>
                    </a:lnTo>
                    <a:lnTo>
                      <a:pt x="88" y="48"/>
                    </a:lnTo>
                    <a:lnTo>
                      <a:pt x="84" y="46"/>
                    </a:lnTo>
                    <a:lnTo>
                      <a:pt x="81" y="43"/>
                    </a:lnTo>
                    <a:lnTo>
                      <a:pt x="76" y="41"/>
                    </a:lnTo>
                    <a:lnTo>
                      <a:pt x="72" y="40"/>
                    </a:lnTo>
                    <a:lnTo>
                      <a:pt x="69" y="37"/>
                    </a:lnTo>
                    <a:lnTo>
                      <a:pt x="65" y="35"/>
                    </a:lnTo>
                    <a:lnTo>
                      <a:pt x="61" y="33"/>
                    </a:lnTo>
                    <a:lnTo>
                      <a:pt x="56" y="31"/>
                    </a:lnTo>
                    <a:lnTo>
                      <a:pt x="53" y="28"/>
                    </a:lnTo>
                    <a:lnTo>
                      <a:pt x="48" y="27"/>
                    </a:lnTo>
                    <a:lnTo>
                      <a:pt x="44" y="24"/>
                    </a:lnTo>
                    <a:lnTo>
                      <a:pt x="40" y="22"/>
                    </a:lnTo>
                    <a:lnTo>
                      <a:pt x="36" y="21"/>
                    </a:lnTo>
                    <a:lnTo>
                      <a:pt x="32" y="18"/>
                    </a:lnTo>
                    <a:lnTo>
                      <a:pt x="28" y="16"/>
                    </a:lnTo>
                    <a:lnTo>
                      <a:pt x="23" y="15"/>
                    </a:lnTo>
                    <a:lnTo>
                      <a:pt x="20" y="12"/>
                    </a:lnTo>
                    <a:lnTo>
                      <a:pt x="16" y="11"/>
                    </a:lnTo>
                    <a:lnTo>
                      <a:pt x="11" y="9"/>
                    </a:lnTo>
                    <a:lnTo>
                      <a:pt x="7" y="8"/>
                    </a:lnTo>
                    <a:lnTo>
                      <a:pt x="4" y="6"/>
                    </a:lnTo>
                    <a:lnTo>
                      <a:pt x="0" y="5"/>
                    </a:lnTo>
                    <a:lnTo>
                      <a:pt x="0" y="3"/>
                    </a:lnTo>
                    <a:lnTo>
                      <a:pt x="4" y="0"/>
                    </a:lnTo>
                    <a:lnTo>
                      <a:pt x="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86"/>
              <p:cNvSpPr>
                <a:spLocks/>
              </p:cNvSpPr>
              <p:nvPr/>
            </p:nvSpPr>
            <p:spPr bwMode="auto">
              <a:xfrm>
                <a:off x="5899150" y="5813425"/>
                <a:ext cx="11113" cy="9525"/>
              </a:xfrm>
              <a:custGeom>
                <a:avLst/>
                <a:gdLst/>
                <a:ahLst/>
                <a:cxnLst>
                  <a:cxn ang="0">
                    <a:pos x="4" y="1"/>
                  </a:cxn>
                  <a:cxn ang="0">
                    <a:pos x="9" y="0"/>
                  </a:cxn>
                  <a:cxn ang="0">
                    <a:pos x="12" y="0"/>
                  </a:cxn>
                  <a:cxn ang="0">
                    <a:pos x="17" y="3"/>
                  </a:cxn>
                  <a:cxn ang="0">
                    <a:pos x="22" y="5"/>
                  </a:cxn>
                  <a:cxn ang="0">
                    <a:pos x="26" y="7"/>
                  </a:cxn>
                  <a:cxn ang="0">
                    <a:pos x="28" y="12"/>
                  </a:cxn>
                  <a:cxn ang="0">
                    <a:pos x="30" y="16"/>
                  </a:cxn>
                  <a:cxn ang="0">
                    <a:pos x="30" y="22"/>
                  </a:cxn>
                  <a:cxn ang="0">
                    <a:pos x="23" y="23"/>
                  </a:cxn>
                  <a:cxn ang="0">
                    <a:pos x="17" y="22"/>
                  </a:cxn>
                  <a:cxn ang="0">
                    <a:pos x="12" y="20"/>
                  </a:cxn>
                  <a:cxn ang="0">
                    <a:pos x="6" y="17"/>
                  </a:cxn>
                  <a:cxn ang="0">
                    <a:pos x="1" y="12"/>
                  </a:cxn>
                  <a:cxn ang="0">
                    <a:pos x="0" y="9"/>
                  </a:cxn>
                  <a:cxn ang="0">
                    <a:pos x="0" y="4"/>
                  </a:cxn>
                  <a:cxn ang="0">
                    <a:pos x="4" y="1"/>
                  </a:cxn>
                  <a:cxn ang="0">
                    <a:pos x="4" y="1"/>
                  </a:cxn>
                </a:cxnLst>
                <a:rect l="0" t="0" r="r" b="b"/>
                <a:pathLst>
                  <a:path w="30" h="23">
                    <a:moveTo>
                      <a:pt x="4" y="1"/>
                    </a:moveTo>
                    <a:lnTo>
                      <a:pt x="9" y="0"/>
                    </a:lnTo>
                    <a:lnTo>
                      <a:pt x="12" y="0"/>
                    </a:lnTo>
                    <a:lnTo>
                      <a:pt x="17" y="3"/>
                    </a:lnTo>
                    <a:lnTo>
                      <a:pt x="22" y="5"/>
                    </a:lnTo>
                    <a:lnTo>
                      <a:pt x="26" y="7"/>
                    </a:lnTo>
                    <a:lnTo>
                      <a:pt x="28" y="12"/>
                    </a:lnTo>
                    <a:lnTo>
                      <a:pt x="30" y="16"/>
                    </a:lnTo>
                    <a:lnTo>
                      <a:pt x="30" y="22"/>
                    </a:lnTo>
                    <a:lnTo>
                      <a:pt x="23" y="23"/>
                    </a:lnTo>
                    <a:lnTo>
                      <a:pt x="17" y="22"/>
                    </a:lnTo>
                    <a:lnTo>
                      <a:pt x="12" y="20"/>
                    </a:lnTo>
                    <a:lnTo>
                      <a:pt x="6" y="17"/>
                    </a:lnTo>
                    <a:lnTo>
                      <a:pt x="1" y="12"/>
                    </a:lnTo>
                    <a:lnTo>
                      <a:pt x="0" y="9"/>
                    </a:lnTo>
                    <a:lnTo>
                      <a:pt x="0" y="4"/>
                    </a:lnTo>
                    <a:lnTo>
                      <a:pt x="4" y="1"/>
                    </a:lnTo>
                    <a:lnTo>
                      <a:pt x="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87"/>
              <p:cNvSpPr>
                <a:spLocks/>
              </p:cNvSpPr>
              <p:nvPr/>
            </p:nvSpPr>
            <p:spPr bwMode="auto">
              <a:xfrm>
                <a:off x="5716588" y="5822950"/>
                <a:ext cx="142875" cy="22225"/>
              </a:xfrm>
              <a:custGeom>
                <a:avLst/>
                <a:gdLst/>
                <a:ahLst/>
                <a:cxnLst>
                  <a:cxn ang="0">
                    <a:pos x="324" y="0"/>
                  </a:cxn>
                  <a:cxn ang="0">
                    <a:pos x="343" y="0"/>
                  </a:cxn>
                  <a:cxn ang="0">
                    <a:pos x="361" y="0"/>
                  </a:cxn>
                  <a:cxn ang="0">
                    <a:pos x="355" y="6"/>
                  </a:cxn>
                  <a:cxn ang="0">
                    <a:pos x="338" y="9"/>
                  </a:cxn>
                  <a:cxn ang="0">
                    <a:pos x="321" y="12"/>
                  </a:cxn>
                  <a:cxn ang="0">
                    <a:pos x="304" y="14"/>
                  </a:cxn>
                  <a:cxn ang="0">
                    <a:pos x="287" y="16"/>
                  </a:cxn>
                  <a:cxn ang="0">
                    <a:pos x="271" y="19"/>
                  </a:cxn>
                  <a:cxn ang="0">
                    <a:pos x="254" y="21"/>
                  </a:cxn>
                  <a:cxn ang="0">
                    <a:pos x="237" y="22"/>
                  </a:cxn>
                  <a:cxn ang="0">
                    <a:pos x="220" y="25"/>
                  </a:cxn>
                  <a:cxn ang="0">
                    <a:pos x="203" y="27"/>
                  </a:cxn>
                  <a:cxn ang="0">
                    <a:pos x="185" y="28"/>
                  </a:cxn>
                  <a:cxn ang="0">
                    <a:pos x="167" y="31"/>
                  </a:cxn>
                  <a:cxn ang="0">
                    <a:pos x="150" y="33"/>
                  </a:cxn>
                  <a:cxn ang="0">
                    <a:pos x="134" y="35"/>
                  </a:cxn>
                  <a:cxn ang="0">
                    <a:pos x="117" y="37"/>
                  </a:cxn>
                  <a:cxn ang="0">
                    <a:pos x="100" y="39"/>
                  </a:cxn>
                  <a:cxn ang="0">
                    <a:pos x="83" y="41"/>
                  </a:cxn>
                  <a:cxn ang="0">
                    <a:pos x="66" y="45"/>
                  </a:cxn>
                  <a:cxn ang="0">
                    <a:pos x="49" y="47"/>
                  </a:cxn>
                  <a:cxn ang="0">
                    <a:pos x="31" y="51"/>
                  </a:cxn>
                  <a:cxn ang="0">
                    <a:pos x="16" y="54"/>
                  </a:cxn>
                  <a:cxn ang="0">
                    <a:pos x="0" y="58"/>
                  </a:cxn>
                  <a:cxn ang="0">
                    <a:pos x="12" y="52"/>
                  </a:cxn>
                  <a:cxn ang="0">
                    <a:pos x="25" y="49"/>
                  </a:cxn>
                  <a:cxn ang="0">
                    <a:pos x="40" y="44"/>
                  </a:cxn>
                  <a:cxn ang="0">
                    <a:pos x="53" y="39"/>
                  </a:cxn>
                  <a:cxn ang="0">
                    <a:pos x="67" y="35"/>
                  </a:cxn>
                  <a:cxn ang="0">
                    <a:pos x="82" y="33"/>
                  </a:cxn>
                  <a:cxn ang="0">
                    <a:pos x="96" y="30"/>
                  </a:cxn>
                  <a:cxn ang="0">
                    <a:pos x="111" y="27"/>
                  </a:cxn>
                  <a:cxn ang="0">
                    <a:pos x="126" y="25"/>
                  </a:cxn>
                  <a:cxn ang="0">
                    <a:pos x="141" y="22"/>
                  </a:cxn>
                  <a:cxn ang="0">
                    <a:pos x="155" y="21"/>
                  </a:cxn>
                  <a:cxn ang="0">
                    <a:pos x="171" y="19"/>
                  </a:cxn>
                  <a:cxn ang="0">
                    <a:pos x="185" y="16"/>
                  </a:cxn>
                  <a:cxn ang="0">
                    <a:pos x="200" y="15"/>
                  </a:cxn>
                  <a:cxn ang="0">
                    <a:pos x="215" y="13"/>
                  </a:cxn>
                  <a:cxn ang="0">
                    <a:pos x="231" y="12"/>
                  </a:cxn>
                  <a:cxn ang="0">
                    <a:pos x="245" y="9"/>
                  </a:cxn>
                  <a:cxn ang="0">
                    <a:pos x="261" y="7"/>
                  </a:cxn>
                  <a:cxn ang="0">
                    <a:pos x="276" y="5"/>
                  </a:cxn>
                  <a:cxn ang="0">
                    <a:pos x="291" y="2"/>
                  </a:cxn>
                  <a:cxn ang="0">
                    <a:pos x="305" y="0"/>
                  </a:cxn>
                </a:cxnLst>
                <a:rect l="0" t="0" r="r" b="b"/>
                <a:pathLst>
                  <a:path w="361" h="58">
                    <a:moveTo>
                      <a:pt x="311" y="0"/>
                    </a:moveTo>
                    <a:lnTo>
                      <a:pt x="317" y="0"/>
                    </a:lnTo>
                    <a:lnTo>
                      <a:pt x="324" y="0"/>
                    </a:lnTo>
                    <a:lnTo>
                      <a:pt x="330" y="0"/>
                    </a:lnTo>
                    <a:lnTo>
                      <a:pt x="337" y="0"/>
                    </a:lnTo>
                    <a:lnTo>
                      <a:pt x="343" y="0"/>
                    </a:lnTo>
                    <a:lnTo>
                      <a:pt x="349" y="0"/>
                    </a:lnTo>
                    <a:lnTo>
                      <a:pt x="355" y="0"/>
                    </a:lnTo>
                    <a:lnTo>
                      <a:pt x="361" y="0"/>
                    </a:lnTo>
                    <a:lnTo>
                      <a:pt x="361" y="2"/>
                    </a:lnTo>
                    <a:lnTo>
                      <a:pt x="361" y="5"/>
                    </a:lnTo>
                    <a:lnTo>
                      <a:pt x="355" y="6"/>
                    </a:lnTo>
                    <a:lnTo>
                      <a:pt x="350" y="7"/>
                    </a:lnTo>
                    <a:lnTo>
                      <a:pt x="344" y="7"/>
                    </a:lnTo>
                    <a:lnTo>
                      <a:pt x="338" y="9"/>
                    </a:lnTo>
                    <a:lnTo>
                      <a:pt x="332" y="9"/>
                    </a:lnTo>
                    <a:lnTo>
                      <a:pt x="327" y="11"/>
                    </a:lnTo>
                    <a:lnTo>
                      <a:pt x="321" y="12"/>
                    </a:lnTo>
                    <a:lnTo>
                      <a:pt x="316" y="13"/>
                    </a:lnTo>
                    <a:lnTo>
                      <a:pt x="310" y="13"/>
                    </a:lnTo>
                    <a:lnTo>
                      <a:pt x="304" y="14"/>
                    </a:lnTo>
                    <a:lnTo>
                      <a:pt x="299" y="15"/>
                    </a:lnTo>
                    <a:lnTo>
                      <a:pt x="293" y="16"/>
                    </a:lnTo>
                    <a:lnTo>
                      <a:pt x="287" y="16"/>
                    </a:lnTo>
                    <a:lnTo>
                      <a:pt x="282" y="18"/>
                    </a:lnTo>
                    <a:lnTo>
                      <a:pt x="276" y="18"/>
                    </a:lnTo>
                    <a:lnTo>
                      <a:pt x="271" y="19"/>
                    </a:lnTo>
                    <a:lnTo>
                      <a:pt x="265" y="19"/>
                    </a:lnTo>
                    <a:lnTo>
                      <a:pt x="259" y="20"/>
                    </a:lnTo>
                    <a:lnTo>
                      <a:pt x="254" y="21"/>
                    </a:lnTo>
                    <a:lnTo>
                      <a:pt x="248" y="22"/>
                    </a:lnTo>
                    <a:lnTo>
                      <a:pt x="242" y="22"/>
                    </a:lnTo>
                    <a:lnTo>
                      <a:pt x="237" y="22"/>
                    </a:lnTo>
                    <a:lnTo>
                      <a:pt x="231" y="24"/>
                    </a:lnTo>
                    <a:lnTo>
                      <a:pt x="226" y="25"/>
                    </a:lnTo>
                    <a:lnTo>
                      <a:pt x="220" y="25"/>
                    </a:lnTo>
                    <a:lnTo>
                      <a:pt x="214" y="26"/>
                    </a:lnTo>
                    <a:lnTo>
                      <a:pt x="207" y="26"/>
                    </a:lnTo>
                    <a:lnTo>
                      <a:pt x="203" y="27"/>
                    </a:lnTo>
                    <a:lnTo>
                      <a:pt x="196" y="27"/>
                    </a:lnTo>
                    <a:lnTo>
                      <a:pt x="190" y="28"/>
                    </a:lnTo>
                    <a:lnTo>
                      <a:pt x="185" y="28"/>
                    </a:lnTo>
                    <a:lnTo>
                      <a:pt x="179" y="30"/>
                    </a:lnTo>
                    <a:lnTo>
                      <a:pt x="173" y="30"/>
                    </a:lnTo>
                    <a:lnTo>
                      <a:pt x="167" y="31"/>
                    </a:lnTo>
                    <a:lnTo>
                      <a:pt x="162" y="32"/>
                    </a:lnTo>
                    <a:lnTo>
                      <a:pt x="156" y="32"/>
                    </a:lnTo>
                    <a:lnTo>
                      <a:pt x="150" y="33"/>
                    </a:lnTo>
                    <a:lnTo>
                      <a:pt x="145" y="33"/>
                    </a:lnTo>
                    <a:lnTo>
                      <a:pt x="139" y="34"/>
                    </a:lnTo>
                    <a:lnTo>
                      <a:pt x="134" y="35"/>
                    </a:lnTo>
                    <a:lnTo>
                      <a:pt x="128" y="35"/>
                    </a:lnTo>
                    <a:lnTo>
                      <a:pt x="122" y="37"/>
                    </a:lnTo>
                    <a:lnTo>
                      <a:pt x="117" y="37"/>
                    </a:lnTo>
                    <a:lnTo>
                      <a:pt x="111" y="38"/>
                    </a:lnTo>
                    <a:lnTo>
                      <a:pt x="105" y="39"/>
                    </a:lnTo>
                    <a:lnTo>
                      <a:pt x="100" y="39"/>
                    </a:lnTo>
                    <a:lnTo>
                      <a:pt x="94" y="40"/>
                    </a:lnTo>
                    <a:lnTo>
                      <a:pt x="89" y="41"/>
                    </a:lnTo>
                    <a:lnTo>
                      <a:pt x="83" y="41"/>
                    </a:lnTo>
                    <a:lnTo>
                      <a:pt x="77" y="43"/>
                    </a:lnTo>
                    <a:lnTo>
                      <a:pt x="72" y="44"/>
                    </a:lnTo>
                    <a:lnTo>
                      <a:pt x="66" y="45"/>
                    </a:lnTo>
                    <a:lnTo>
                      <a:pt x="60" y="45"/>
                    </a:lnTo>
                    <a:lnTo>
                      <a:pt x="55" y="46"/>
                    </a:lnTo>
                    <a:lnTo>
                      <a:pt x="49" y="47"/>
                    </a:lnTo>
                    <a:lnTo>
                      <a:pt x="44" y="49"/>
                    </a:lnTo>
                    <a:lnTo>
                      <a:pt x="38" y="50"/>
                    </a:lnTo>
                    <a:lnTo>
                      <a:pt x="31" y="51"/>
                    </a:lnTo>
                    <a:lnTo>
                      <a:pt x="27" y="51"/>
                    </a:lnTo>
                    <a:lnTo>
                      <a:pt x="22" y="52"/>
                    </a:lnTo>
                    <a:lnTo>
                      <a:pt x="16" y="54"/>
                    </a:lnTo>
                    <a:lnTo>
                      <a:pt x="11" y="56"/>
                    </a:lnTo>
                    <a:lnTo>
                      <a:pt x="5" y="57"/>
                    </a:lnTo>
                    <a:lnTo>
                      <a:pt x="0" y="58"/>
                    </a:lnTo>
                    <a:lnTo>
                      <a:pt x="5" y="57"/>
                    </a:lnTo>
                    <a:lnTo>
                      <a:pt x="8" y="54"/>
                    </a:lnTo>
                    <a:lnTo>
                      <a:pt x="12" y="52"/>
                    </a:lnTo>
                    <a:lnTo>
                      <a:pt x="17" y="51"/>
                    </a:lnTo>
                    <a:lnTo>
                      <a:pt x="22" y="50"/>
                    </a:lnTo>
                    <a:lnTo>
                      <a:pt x="25" y="49"/>
                    </a:lnTo>
                    <a:lnTo>
                      <a:pt x="30" y="46"/>
                    </a:lnTo>
                    <a:lnTo>
                      <a:pt x="35" y="45"/>
                    </a:lnTo>
                    <a:lnTo>
                      <a:pt x="40" y="44"/>
                    </a:lnTo>
                    <a:lnTo>
                      <a:pt x="44" y="43"/>
                    </a:lnTo>
                    <a:lnTo>
                      <a:pt x="49" y="40"/>
                    </a:lnTo>
                    <a:lnTo>
                      <a:pt x="53" y="39"/>
                    </a:lnTo>
                    <a:lnTo>
                      <a:pt x="58" y="38"/>
                    </a:lnTo>
                    <a:lnTo>
                      <a:pt x="62" y="38"/>
                    </a:lnTo>
                    <a:lnTo>
                      <a:pt x="67" y="35"/>
                    </a:lnTo>
                    <a:lnTo>
                      <a:pt x="73" y="35"/>
                    </a:lnTo>
                    <a:lnTo>
                      <a:pt x="77" y="34"/>
                    </a:lnTo>
                    <a:lnTo>
                      <a:pt x="82" y="33"/>
                    </a:lnTo>
                    <a:lnTo>
                      <a:pt x="86" y="32"/>
                    </a:lnTo>
                    <a:lnTo>
                      <a:pt x="91" y="32"/>
                    </a:lnTo>
                    <a:lnTo>
                      <a:pt x="96" y="30"/>
                    </a:lnTo>
                    <a:lnTo>
                      <a:pt x="101" y="30"/>
                    </a:lnTo>
                    <a:lnTo>
                      <a:pt x="106" y="28"/>
                    </a:lnTo>
                    <a:lnTo>
                      <a:pt x="111" y="27"/>
                    </a:lnTo>
                    <a:lnTo>
                      <a:pt x="116" y="26"/>
                    </a:lnTo>
                    <a:lnTo>
                      <a:pt x="121" y="26"/>
                    </a:lnTo>
                    <a:lnTo>
                      <a:pt x="126" y="25"/>
                    </a:lnTo>
                    <a:lnTo>
                      <a:pt x="130" y="24"/>
                    </a:lnTo>
                    <a:lnTo>
                      <a:pt x="135" y="24"/>
                    </a:lnTo>
                    <a:lnTo>
                      <a:pt x="141" y="22"/>
                    </a:lnTo>
                    <a:lnTo>
                      <a:pt x="145" y="22"/>
                    </a:lnTo>
                    <a:lnTo>
                      <a:pt x="151" y="22"/>
                    </a:lnTo>
                    <a:lnTo>
                      <a:pt x="155" y="21"/>
                    </a:lnTo>
                    <a:lnTo>
                      <a:pt x="161" y="20"/>
                    </a:lnTo>
                    <a:lnTo>
                      <a:pt x="166" y="19"/>
                    </a:lnTo>
                    <a:lnTo>
                      <a:pt x="171" y="19"/>
                    </a:lnTo>
                    <a:lnTo>
                      <a:pt x="174" y="18"/>
                    </a:lnTo>
                    <a:lnTo>
                      <a:pt x="181" y="18"/>
                    </a:lnTo>
                    <a:lnTo>
                      <a:pt x="185" y="16"/>
                    </a:lnTo>
                    <a:lnTo>
                      <a:pt x="190" y="16"/>
                    </a:lnTo>
                    <a:lnTo>
                      <a:pt x="195" y="15"/>
                    </a:lnTo>
                    <a:lnTo>
                      <a:pt x="200" y="15"/>
                    </a:lnTo>
                    <a:lnTo>
                      <a:pt x="205" y="13"/>
                    </a:lnTo>
                    <a:lnTo>
                      <a:pt x="210" y="13"/>
                    </a:lnTo>
                    <a:lnTo>
                      <a:pt x="215" y="13"/>
                    </a:lnTo>
                    <a:lnTo>
                      <a:pt x="221" y="12"/>
                    </a:lnTo>
                    <a:lnTo>
                      <a:pt x="226" y="12"/>
                    </a:lnTo>
                    <a:lnTo>
                      <a:pt x="231" y="12"/>
                    </a:lnTo>
                    <a:lnTo>
                      <a:pt x="236" y="11"/>
                    </a:lnTo>
                    <a:lnTo>
                      <a:pt x="240" y="9"/>
                    </a:lnTo>
                    <a:lnTo>
                      <a:pt x="245" y="9"/>
                    </a:lnTo>
                    <a:lnTo>
                      <a:pt x="250" y="8"/>
                    </a:lnTo>
                    <a:lnTo>
                      <a:pt x="255" y="7"/>
                    </a:lnTo>
                    <a:lnTo>
                      <a:pt x="261" y="7"/>
                    </a:lnTo>
                    <a:lnTo>
                      <a:pt x="266" y="6"/>
                    </a:lnTo>
                    <a:lnTo>
                      <a:pt x="271" y="6"/>
                    </a:lnTo>
                    <a:lnTo>
                      <a:pt x="276" y="5"/>
                    </a:lnTo>
                    <a:lnTo>
                      <a:pt x="281" y="3"/>
                    </a:lnTo>
                    <a:lnTo>
                      <a:pt x="286" y="3"/>
                    </a:lnTo>
                    <a:lnTo>
                      <a:pt x="291" y="2"/>
                    </a:lnTo>
                    <a:lnTo>
                      <a:pt x="295" y="1"/>
                    </a:lnTo>
                    <a:lnTo>
                      <a:pt x="302" y="1"/>
                    </a:lnTo>
                    <a:lnTo>
                      <a:pt x="305" y="0"/>
                    </a:lnTo>
                    <a:lnTo>
                      <a:pt x="311" y="0"/>
                    </a:lnTo>
                    <a:lnTo>
                      <a:pt x="311" y="0"/>
                    </a:lnTo>
                    <a:close/>
                  </a:path>
                </a:pathLst>
              </a:custGeom>
              <a:solidFill>
                <a:srgbClr val="A8BA7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88"/>
              <p:cNvSpPr>
                <a:spLocks/>
              </p:cNvSpPr>
              <p:nvPr/>
            </p:nvSpPr>
            <p:spPr bwMode="auto">
              <a:xfrm>
                <a:off x="5764213" y="5856288"/>
                <a:ext cx="142875" cy="19050"/>
              </a:xfrm>
              <a:custGeom>
                <a:avLst/>
                <a:gdLst/>
                <a:ahLst/>
                <a:cxnLst>
                  <a:cxn ang="0">
                    <a:pos x="136" y="4"/>
                  </a:cxn>
                  <a:cxn ang="0">
                    <a:pos x="147" y="4"/>
                  </a:cxn>
                  <a:cxn ang="0">
                    <a:pos x="159" y="4"/>
                  </a:cxn>
                  <a:cxn ang="0">
                    <a:pos x="169" y="4"/>
                  </a:cxn>
                  <a:cxn ang="0">
                    <a:pos x="183" y="4"/>
                  </a:cxn>
                  <a:cxn ang="0">
                    <a:pos x="192" y="3"/>
                  </a:cxn>
                  <a:cxn ang="0">
                    <a:pos x="205" y="3"/>
                  </a:cxn>
                  <a:cxn ang="0">
                    <a:pos x="216" y="1"/>
                  </a:cxn>
                  <a:cxn ang="0">
                    <a:pos x="228" y="1"/>
                  </a:cxn>
                  <a:cxn ang="0">
                    <a:pos x="240" y="1"/>
                  </a:cxn>
                  <a:cxn ang="0">
                    <a:pos x="252" y="0"/>
                  </a:cxn>
                  <a:cxn ang="0">
                    <a:pos x="263" y="0"/>
                  </a:cxn>
                  <a:cxn ang="0">
                    <a:pos x="275" y="0"/>
                  </a:cxn>
                  <a:cxn ang="0">
                    <a:pos x="286" y="0"/>
                  </a:cxn>
                  <a:cxn ang="0">
                    <a:pos x="297" y="1"/>
                  </a:cxn>
                  <a:cxn ang="0">
                    <a:pos x="313" y="1"/>
                  </a:cxn>
                  <a:cxn ang="0">
                    <a:pos x="328" y="4"/>
                  </a:cxn>
                  <a:cxn ang="0">
                    <a:pos x="341" y="7"/>
                  </a:cxn>
                  <a:cxn ang="0">
                    <a:pos x="363" y="15"/>
                  </a:cxn>
                  <a:cxn ang="0">
                    <a:pos x="349" y="15"/>
                  </a:cxn>
                  <a:cxn ang="0">
                    <a:pos x="333" y="15"/>
                  </a:cxn>
                  <a:cxn ang="0">
                    <a:pos x="318" y="16"/>
                  </a:cxn>
                  <a:cxn ang="0">
                    <a:pos x="304" y="17"/>
                  </a:cxn>
                  <a:cxn ang="0">
                    <a:pos x="289" y="18"/>
                  </a:cxn>
                  <a:cxn ang="0">
                    <a:pos x="274" y="19"/>
                  </a:cxn>
                  <a:cxn ang="0">
                    <a:pos x="261" y="22"/>
                  </a:cxn>
                  <a:cxn ang="0">
                    <a:pos x="246" y="23"/>
                  </a:cxn>
                  <a:cxn ang="0">
                    <a:pos x="231" y="24"/>
                  </a:cxn>
                  <a:cxn ang="0">
                    <a:pos x="218" y="28"/>
                  </a:cxn>
                  <a:cxn ang="0">
                    <a:pos x="203" y="29"/>
                  </a:cxn>
                  <a:cxn ang="0">
                    <a:pos x="189" y="31"/>
                  </a:cxn>
                  <a:cxn ang="0">
                    <a:pos x="174" y="32"/>
                  </a:cxn>
                  <a:cxn ang="0">
                    <a:pos x="159" y="35"/>
                  </a:cxn>
                  <a:cxn ang="0">
                    <a:pos x="145" y="36"/>
                  </a:cxn>
                  <a:cxn ang="0">
                    <a:pos x="131" y="39"/>
                  </a:cxn>
                  <a:cxn ang="0">
                    <a:pos x="117" y="41"/>
                  </a:cxn>
                  <a:cxn ang="0">
                    <a:pos x="102" y="42"/>
                  </a:cxn>
                  <a:cxn ang="0">
                    <a:pos x="87" y="43"/>
                  </a:cxn>
                  <a:cxn ang="0">
                    <a:pos x="73" y="45"/>
                  </a:cxn>
                  <a:cxn ang="0">
                    <a:pos x="58" y="47"/>
                  </a:cxn>
                  <a:cxn ang="0">
                    <a:pos x="59" y="36"/>
                  </a:cxn>
                  <a:cxn ang="0">
                    <a:pos x="44" y="34"/>
                  </a:cxn>
                  <a:cxn ang="0">
                    <a:pos x="31" y="32"/>
                  </a:cxn>
                  <a:cxn ang="0">
                    <a:pos x="19" y="30"/>
                  </a:cxn>
                  <a:cxn ang="0">
                    <a:pos x="7" y="26"/>
                  </a:cxn>
                  <a:cxn ang="0">
                    <a:pos x="2" y="17"/>
                  </a:cxn>
                  <a:cxn ang="0">
                    <a:pos x="10" y="12"/>
                  </a:cxn>
                  <a:cxn ang="0">
                    <a:pos x="22" y="9"/>
                  </a:cxn>
                  <a:cxn ang="0">
                    <a:pos x="37" y="7"/>
                  </a:cxn>
                  <a:cxn ang="0">
                    <a:pos x="55" y="6"/>
                  </a:cxn>
                  <a:cxn ang="0">
                    <a:pos x="75" y="7"/>
                  </a:cxn>
                  <a:cxn ang="0">
                    <a:pos x="93" y="9"/>
                  </a:cxn>
                  <a:cxn ang="0">
                    <a:pos x="106" y="9"/>
                  </a:cxn>
                  <a:cxn ang="0">
                    <a:pos x="118" y="5"/>
                  </a:cxn>
                </a:cxnLst>
                <a:rect l="0" t="0" r="r" b="b"/>
                <a:pathLst>
                  <a:path w="363" h="47">
                    <a:moveTo>
                      <a:pt x="121" y="4"/>
                    </a:moveTo>
                    <a:lnTo>
                      <a:pt x="129" y="4"/>
                    </a:lnTo>
                    <a:lnTo>
                      <a:pt x="136" y="4"/>
                    </a:lnTo>
                    <a:lnTo>
                      <a:pt x="139" y="4"/>
                    </a:lnTo>
                    <a:lnTo>
                      <a:pt x="143" y="4"/>
                    </a:lnTo>
                    <a:lnTo>
                      <a:pt x="147" y="4"/>
                    </a:lnTo>
                    <a:lnTo>
                      <a:pt x="151" y="4"/>
                    </a:lnTo>
                    <a:lnTo>
                      <a:pt x="154" y="4"/>
                    </a:lnTo>
                    <a:lnTo>
                      <a:pt x="159" y="4"/>
                    </a:lnTo>
                    <a:lnTo>
                      <a:pt x="162" y="4"/>
                    </a:lnTo>
                    <a:lnTo>
                      <a:pt x="167" y="4"/>
                    </a:lnTo>
                    <a:lnTo>
                      <a:pt x="169" y="4"/>
                    </a:lnTo>
                    <a:lnTo>
                      <a:pt x="174" y="4"/>
                    </a:lnTo>
                    <a:lnTo>
                      <a:pt x="178" y="4"/>
                    </a:lnTo>
                    <a:lnTo>
                      <a:pt x="183" y="4"/>
                    </a:lnTo>
                    <a:lnTo>
                      <a:pt x="185" y="4"/>
                    </a:lnTo>
                    <a:lnTo>
                      <a:pt x="190" y="4"/>
                    </a:lnTo>
                    <a:lnTo>
                      <a:pt x="192" y="3"/>
                    </a:lnTo>
                    <a:lnTo>
                      <a:pt x="197" y="3"/>
                    </a:lnTo>
                    <a:lnTo>
                      <a:pt x="201" y="3"/>
                    </a:lnTo>
                    <a:lnTo>
                      <a:pt x="205" y="3"/>
                    </a:lnTo>
                    <a:lnTo>
                      <a:pt x="208" y="3"/>
                    </a:lnTo>
                    <a:lnTo>
                      <a:pt x="213" y="3"/>
                    </a:lnTo>
                    <a:lnTo>
                      <a:pt x="216" y="1"/>
                    </a:lnTo>
                    <a:lnTo>
                      <a:pt x="220" y="1"/>
                    </a:lnTo>
                    <a:lnTo>
                      <a:pt x="224" y="1"/>
                    </a:lnTo>
                    <a:lnTo>
                      <a:pt x="228" y="1"/>
                    </a:lnTo>
                    <a:lnTo>
                      <a:pt x="233" y="1"/>
                    </a:lnTo>
                    <a:lnTo>
                      <a:pt x="236" y="1"/>
                    </a:lnTo>
                    <a:lnTo>
                      <a:pt x="240" y="1"/>
                    </a:lnTo>
                    <a:lnTo>
                      <a:pt x="245" y="1"/>
                    </a:lnTo>
                    <a:lnTo>
                      <a:pt x="249" y="0"/>
                    </a:lnTo>
                    <a:lnTo>
                      <a:pt x="252" y="0"/>
                    </a:lnTo>
                    <a:lnTo>
                      <a:pt x="256" y="0"/>
                    </a:lnTo>
                    <a:lnTo>
                      <a:pt x="260" y="0"/>
                    </a:lnTo>
                    <a:lnTo>
                      <a:pt x="263" y="0"/>
                    </a:lnTo>
                    <a:lnTo>
                      <a:pt x="267" y="0"/>
                    </a:lnTo>
                    <a:lnTo>
                      <a:pt x="272" y="0"/>
                    </a:lnTo>
                    <a:lnTo>
                      <a:pt x="275" y="0"/>
                    </a:lnTo>
                    <a:lnTo>
                      <a:pt x="279" y="0"/>
                    </a:lnTo>
                    <a:lnTo>
                      <a:pt x="283" y="0"/>
                    </a:lnTo>
                    <a:lnTo>
                      <a:pt x="286" y="0"/>
                    </a:lnTo>
                    <a:lnTo>
                      <a:pt x="290" y="0"/>
                    </a:lnTo>
                    <a:lnTo>
                      <a:pt x="294" y="0"/>
                    </a:lnTo>
                    <a:lnTo>
                      <a:pt x="297" y="1"/>
                    </a:lnTo>
                    <a:lnTo>
                      <a:pt x="302" y="1"/>
                    </a:lnTo>
                    <a:lnTo>
                      <a:pt x="306" y="1"/>
                    </a:lnTo>
                    <a:lnTo>
                      <a:pt x="313" y="1"/>
                    </a:lnTo>
                    <a:lnTo>
                      <a:pt x="321" y="4"/>
                    </a:lnTo>
                    <a:lnTo>
                      <a:pt x="323" y="4"/>
                    </a:lnTo>
                    <a:lnTo>
                      <a:pt x="328" y="4"/>
                    </a:lnTo>
                    <a:lnTo>
                      <a:pt x="332" y="5"/>
                    </a:lnTo>
                    <a:lnTo>
                      <a:pt x="335" y="6"/>
                    </a:lnTo>
                    <a:lnTo>
                      <a:pt x="341" y="7"/>
                    </a:lnTo>
                    <a:lnTo>
                      <a:pt x="350" y="10"/>
                    </a:lnTo>
                    <a:lnTo>
                      <a:pt x="356" y="12"/>
                    </a:lnTo>
                    <a:lnTo>
                      <a:pt x="363" y="15"/>
                    </a:lnTo>
                    <a:lnTo>
                      <a:pt x="359" y="15"/>
                    </a:lnTo>
                    <a:lnTo>
                      <a:pt x="354" y="15"/>
                    </a:lnTo>
                    <a:lnTo>
                      <a:pt x="349" y="15"/>
                    </a:lnTo>
                    <a:lnTo>
                      <a:pt x="344" y="15"/>
                    </a:lnTo>
                    <a:lnTo>
                      <a:pt x="338" y="15"/>
                    </a:lnTo>
                    <a:lnTo>
                      <a:pt x="333" y="15"/>
                    </a:lnTo>
                    <a:lnTo>
                      <a:pt x="328" y="16"/>
                    </a:lnTo>
                    <a:lnTo>
                      <a:pt x="323" y="16"/>
                    </a:lnTo>
                    <a:lnTo>
                      <a:pt x="318" y="16"/>
                    </a:lnTo>
                    <a:lnTo>
                      <a:pt x="313" y="16"/>
                    </a:lnTo>
                    <a:lnTo>
                      <a:pt x="308" y="17"/>
                    </a:lnTo>
                    <a:lnTo>
                      <a:pt x="304" y="17"/>
                    </a:lnTo>
                    <a:lnTo>
                      <a:pt x="299" y="17"/>
                    </a:lnTo>
                    <a:lnTo>
                      <a:pt x="294" y="18"/>
                    </a:lnTo>
                    <a:lnTo>
                      <a:pt x="289" y="18"/>
                    </a:lnTo>
                    <a:lnTo>
                      <a:pt x="285" y="19"/>
                    </a:lnTo>
                    <a:lnTo>
                      <a:pt x="279" y="19"/>
                    </a:lnTo>
                    <a:lnTo>
                      <a:pt x="274" y="19"/>
                    </a:lnTo>
                    <a:lnTo>
                      <a:pt x="269" y="20"/>
                    </a:lnTo>
                    <a:lnTo>
                      <a:pt x="266" y="22"/>
                    </a:lnTo>
                    <a:lnTo>
                      <a:pt x="261" y="22"/>
                    </a:lnTo>
                    <a:lnTo>
                      <a:pt x="256" y="22"/>
                    </a:lnTo>
                    <a:lnTo>
                      <a:pt x="251" y="23"/>
                    </a:lnTo>
                    <a:lnTo>
                      <a:pt x="246" y="23"/>
                    </a:lnTo>
                    <a:lnTo>
                      <a:pt x="241" y="23"/>
                    </a:lnTo>
                    <a:lnTo>
                      <a:pt x="236" y="24"/>
                    </a:lnTo>
                    <a:lnTo>
                      <a:pt x="231" y="24"/>
                    </a:lnTo>
                    <a:lnTo>
                      <a:pt x="227" y="26"/>
                    </a:lnTo>
                    <a:lnTo>
                      <a:pt x="222" y="26"/>
                    </a:lnTo>
                    <a:lnTo>
                      <a:pt x="218" y="28"/>
                    </a:lnTo>
                    <a:lnTo>
                      <a:pt x="213" y="28"/>
                    </a:lnTo>
                    <a:lnTo>
                      <a:pt x="208" y="29"/>
                    </a:lnTo>
                    <a:lnTo>
                      <a:pt x="203" y="29"/>
                    </a:lnTo>
                    <a:lnTo>
                      <a:pt x="198" y="30"/>
                    </a:lnTo>
                    <a:lnTo>
                      <a:pt x="194" y="30"/>
                    </a:lnTo>
                    <a:lnTo>
                      <a:pt x="189" y="31"/>
                    </a:lnTo>
                    <a:lnTo>
                      <a:pt x="184" y="31"/>
                    </a:lnTo>
                    <a:lnTo>
                      <a:pt x="179" y="32"/>
                    </a:lnTo>
                    <a:lnTo>
                      <a:pt x="174" y="32"/>
                    </a:lnTo>
                    <a:lnTo>
                      <a:pt x="169" y="34"/>
                    </a:lnTo>
                    <a:lnTo>
                      <a:pt x="164" y="34"/>
                    </a:lnTo>
                    <a:lnTo>
                      <a:pt x="159" y="35"/>
                    </a:lnTo>
                    <a:lnTo>
                      <a:pt x="154" y="35"/>
                    </a:lnTo>
                    <a:lnTo>
                      <a:pt x="151" y="36"/>
                    </a:lnTo>
                    <a:lnTo>
                      <a:pt x="145" y="36"/>
                    </a:lnTo>
                    <a:lnTo>
                      <a:pt x="141" y="38"/>
                    </a:lnTo>
                    <a:lnTo>
                      <a:pt x="136" y="38"/>
                    </a:lnTo>
                    <a:lnTo>
                      <a:pt x="131" y="39"/>
                    </a:lnTo>
                    <a:lnTo>
                      <a:pt x="126" y="39"/>
                    </a:lnTo>
                    <a:lnTo>
                      <a:pt x="121" y="39"/>
                    </a:lnTo>
                    <a:lnTo>
                      <a:pt x="117" y="41"/>
                    </a:lnTo>
                    <a:lnTo>
                      <a:pt x="112" y="41"/>
                    </a:lnTo>
                    <a:lnTo>
                      <a:pt x="107" y="41"/>
                    </a:lnTo>
                    <a:lnTo>
                      <a:pt x="102" y="42"/>
                    </a:lnTo>
                    <a:lnTo>
                      <a:pt x="97" y="42"/>
                    </a:lnTo>
                    <a:lnTo>
                      <a:pt x="93" y="43"/>
                    </a:lnTo>
                    <a:lnTo>
                      <a:pt x="87" y="43"/>
                    </a:lnTo>
                    <a:lnTo>
                      <a:pt x="82" y="44"/>
                    </a:lnTo>
                    <a:lnTo>
                      <a:pt x="77" y="44"/>
                    </a:lnTo>
                    <a:lnTo>
                      <a:pt x="73" y="45"/>
                    </a:lnTo>
                    <a:lnTo>
                      <a:pt x="68" y="45"/>
                    </a:lnTo>
                    <a:lnTo>
                      <a:pt x="64" y="45"/>
                    </a:lnTo>
                    <a:lnTo>
                      <a:pt x="58" y="47"/>
                    </a:lnTo>
                    <a:lnTo>
                      <a:pt x="54" y="47"/>
                    </a:lnTo>
                    <a:lnTo>
                      <a:pt x="54" y="41"/>
                    </a:lnTo>
                    <a:lnTo>
                      <a:pt x="59" y="36"/>
                    </a:lnTo>
                    <a:lnTo>
                      <a:pt x="53" y="35"/>
                    </a:lnTo>
                    <a:lnTo>
                      <a:pt x="48" y="35"/>
                    </a:lnTo>
                    <a:lnTo>
                      <a:pt x="44" y="34"/>
                    </a:lnTo>
                    <a:lnTo>
                      <a:pt x="41" y="34"/>
                    </a:lnTo>
                    <a:lnTo>
                      <a:pt x="36" y="32"/>
                    </a:lnTo>
                    <a:lnTo>
                      <a:pt x="31" y="32"/>
                    </a:lnTo>
                    <a:lnTo>
                      <a:pt x="29" y="31"/>
                    </a:lnTo>
                    <a:lnTo>
                      <a:pt x="25" y="31"/>
                    </a:lnTo>
                    <a:lnTo>
                      <a:pt x="19" y="30"/>
                    </a:lnTo>
                    <a:lnTo>
                      <a:pt x="14" y="29"/>
                    </a:lnTo>
                    <a:lnTo>
                      <a:pt x="10" y="28"/>
                    </a:lnTo>
                    <a:lnTo>
                      <a:pt x="7" y="26"/>
                    </a:lnTo>
                    <a:lnTo>
                      <a:pt x="2" y="23"/>
                    </a:lnTo>
                    <a:lnTo>
                      <a:pt x="0" y="20"/>
                    </a:lnTo>
                    <a:lnTo>
                      <a:pt x="2" y="17"/>
                    </a:lnTo>
                    <a:lnTo>
                      <a:pt x="5" y="16"/>
                    </a:lnTo>
                    <a:lnTo>
                      <a:pt x="8" y="13"/>
                    </a:lnTo>
                    <a:lnTo>
                      <a:pt x="10" y="12"/>
                    </a:lnTo>
                    <a:lnTo>
                      <a:pt x="14" y="11"/>
                    </a:lnTo>
                    <a:lnTo>
                      <a:pt x="18" y="10"/>
                    </a:lnTo>
                    <a:lnTo>
                      <a:pt x="22" y="9"/>
                    </a:lnTo>
                    <a:lnTo>
                      <a:pt x="26" y="7"/>
                    </a:lnTo>
                    <a:lnTo>
                      <a:pt x="31" y="7"/>
                    </a:lnTo>
                    <a:lnTo>
                      <a:pt x="37" y="7"/>
                    </a:lnTo>
                    <a:lnTo>
                      <a:pt x="43" y="6"/>
                    </a:lnTo>
                    <a:lnTo>
                      <a:pt x="49" y="6"/>
                    </a:lnTo>
                    <a:lnTo>
                      <a:pt x="55" y="6"/>
                    </a:lnTo>
                    <a:lnTo>
                      <a:pt x="62" y="6"/>
                    </a:lnTo>
                    <a:lnTo>
                      <a:pt x="68" y="6"/>
                    </a:lnTo>
                    <a:lnTo>
                      <a:pt x="75" y="7"/>
                    </a:lnTo>
                    <a:lnTo>
                      <a:pt x="82" y="7"/>
                    </a:lnTo>
                    <a:lnTo>
                      <a:pt x="90" y="10"/>
                    </a:lnTo>
                    <a:lnTo>
                      <a:pt x="93" y="9"/>
                    </a:lnTo>
                    <a:lnTo>
                      <a:pt x="97" y="9"/>
                    </a:lnTo>
                    <a:lnTo>
                      <a:pt x="101" y="9"/>
                    </a:lnTo>
                    <a:lnTo>
                      <a:pt x="106" y="9"/>
                    </a:lnTo>
                    <a:lnTo>
                      <a:pt x="109" y="7"/>
                    </a:lnTo>
                    <a:lnTo>
                      <a:pt x="114" y="6"/>
                    </a:lnTo>
                    <a:lnTo>
                      <a:pt x="118" y="5"/>
                    </a:lnTo>
                    <a:lnTo>
                      <a:pt x="121" y="4"/>
                    </a:lnTo>
                    <a:lnTo>
                      <a:pt x="121"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89"/>
              <p:cNvSpPr>
                <a:spLocks/>
              </p:cNvSpPr>
              <p:nvPr/>
            </p:nvSpPr>
            <p:spPr bwMode="auto">
              <a:xfrm>
                <a:off x="5280025" y="5864225"/>
                <a:ext cx="341313" cy="22225"/>
              </a:xfrm>
              <a:custGeom>
                <a:avLst/>
                <a:gdLst/>
                <a:ahLst/>
                <a:cxnLst>
                  <a:cxn ang="0">
                    <a:pos x="335" y="0"/>
                  </a:cxn>
                  <a:cxn ang="0">
                    <a:pos x="368" y="0"/>
                  </a:cxn>
                  <a:cxn ang="0">
                    <a:pos x="401" y="1"/>
                  </a:cxn>
                  <a:cxn ang="0">
                    <a:pos x="435" y="1"/>
                  </a:cxn>
                  <a:cxn ang="0">
                    <a:pos x="469" y="1"/>
                  </a:cxn>
                  <a:cxn ang="0">
                    <a:pos x="505" y="1"/>
                  </a:cxn>
                  <a:cxn ang="0">
                    <a:pos x="539" y="2"/>
                  </a:cxn>
                  <a:cxn ang="0">
                    <a:pos x="574" y="2"/>
                  </a:cxn>
                  <a:cxn ang="0">
                    <a:pos x="610" y="4"/>
                  </a:cxn>
                  <a:cxn ang="0">
                    <a:pos x="644" y="4"/>
                  </a:cxn>
                  <a:cxn ang="0">
                    <a:pos x="678" y="5"/>
                  </a:cxn>
                  <a:cxn ang="0">
                    <a:pos x="713" y="7"/>
                  </a:cxn>
                  <a:cxn ang="0">
                    <a:pos x="748" y="10"/>
                  </a:cxn>
                  <a:cxn ang="0">
                    <a:pos x="783" y="11"/>
                  </a:cxn>
                  <a:cxn ang="0">
                    <a:pos x="817" y="16"/>
                  </a:cxn>
                  <a:cxn ang="0">
                    <a:pos x="852" y="19"/>
                  </a:cxn>
                  <a:cxn ang="0">
                    <a:pos x="821" y="24"/>
                  </a:cxn>
                  <a:cxn ang="0">
                    <a:pos x="768" y="29"/>
                  </a:cxn>
                  <a:cxn ang="0">
                    <a:pos x="717" y="32"/>
                  </a:cxn>
                  <a:cxn ang="0">
                    <a:pos x="665" y="33"/>
                  </a:cxn>
                  <a:cxn ang="0">
                    <a:pos x="612" y="33"/>
                  </a:cxn>
                  <a:cxn ang="0">
                    <a:pos x="558" y="33"/>
                  </a:cxn>
                  <a:cxn ang="0">
                    <a:pos x="506" y="32"/>
                  </a:cxn>
                  <a:cxn ang="0">
                    <a:pos x="453" y="32"/>
                  </a:cxn>
                  <a:cxn ang="0">
                    <a:pos x="401" y="30"/>
                  </a:cxn>
                  <a:cxn ang="0">
                    <a:pos x="348" y="30"/>
                  </a:cxn>
                  <a:cxn ang="0">
                    <a:pos x="294" y="30"/>
                  </a:cxn>
                  <a:cxn ang="0">
                    <a:pos x="242" y="32"/>
                  </a:cxn>
                  <a:cxn ang="0">
                    <a:pos x="189" y="35"/>
                  </a:cxn>
                  <a:cxn ang="0">
                    <a:pos x="137" y="39"/>
                  </a:cxn>
                  <a:cxn ang="0">
                    <a:pos x="85" y="46"/>
                  </a:cxn>
                  <a:cxn ang="0">
                    <a:pos x="34" y="56"/>
                  </a:cxn>
                  <a:cxn ang="0">
                    <a:pos x="11" y="54"/>
                  </a:cxn>
                  <a:cxn ang="0">
                    <a:pos x="0" y="43"/>
                  </a:cxn>
                  <a:cxn ang="0">
                    <a:pos x="14" y="33"/>
                  </a:cxn>
                  <a:cxn ang="0">
                    <a:pos x="35" y="29"/>
                  </a:cxn>
                  <a:cxn ang="0">
                    <a:pos x="51" y="26"/>
                  </a:cxn>
                  <a:cxn ang="0">
                    <a:pos x="68" y="24"/>
                  </a:cxn>
                  <a:cxn ang="0">
                    <a:pos x="85" y="23"/>
                  </a:cxn>
                  <a:cxn ang="0">
                    <a:pos x="102" y="20"/>
                  </a:cxn>
                  <a:cxn ang="0">
                    <a:pos x="120" y="19"/>
                  </a:cxn>
                  <a:cxn ang="0">
                    <a:pos x="139" y="17"/>
                  </a:cxn>
                  <a:cxn ang="0">
                    <a:pos x="164" y="14"/>
                  </a:cxn>
                  <a:cxn ang="0">
                    <a:pos x="181" y="10"/>
                  </a:cxn>
                  <a:cxn ang="0">
                    <a:pos x="199" y="6"/>
                  </a:cxn>
                  <a:cxn ang="0">
                    <a:pos x="216" y="6"/>
                  </a:cxn>
                  <a:cxn ang="0">
                    <a:pos x="234" y="6"/>
                  </a:cxn>
                  <a:cxn ang="0">
                    <a:pos x="253" y="7"/>
                  </a:cxn>
                  <a:cxn ang="0">
                    <a:pos x="271" y="6"/>
                  </a:cxn>
                  <a:cxn ang="0">
                    <a:pos x="288" y="5"/>
                  </a:cxn>
                  <a:cxn ang="0">
                    <a:pos x="305" y="0"/>
                  </a:cxn>
                </a:cxnLst>
                <a:rect l="0" t="0" r="r" b="b"/>
                <a:pathLst>
                  <a:path w="861" h="58">
                    <a:moveTo>
                      <a:pt x="310" y="0"/>
                    </a:moveTo>
                    <a:lnTo>
                      <a:pt x="319" y="0"/>
                    </a:lnTo>
                    <a:lnTo>
                      <a:pt x="326" y="0"/>
                    </a:lnTo>
                    <a:lnTo>
                      <a:pt x="335" y="0"/>
                    </a:lnTo>
                    <a:lnTo>
                      <a:pt x="343" y="0"/>
                    </a:lnTo>
                    <a:lnTo>
                      <a:pt x="351" y="0"/>
                    </a:lnTo>
                    <a:lnTo>
                      <a:pt x="359" y="0"/>
                    </a:lnTo>
                    <a:lnTo>
                      <a:pt x="368" y="0"/>
                    </a:lnTo>
                    <a:lnTo>
                      <a:pt x="376" y="1"/>
                    </a:lnTo>
                    <a:lnTo>
                      <a:pt x="385" y="1"/>
                    </a:lnTo>
                    <a:lnTo>
                      <a:pt x="392" y="1"/>
                    </a:lnTo>
                    <a:lnTo>
                      <a:pt x="401" y="1"/>
                    </a:lnTo>
                    <a:lnTo>
                      <a:pt x="409" y="1"/>
                    </a:lnTo>
                    <a:lnTo>
                      <a:pt x="418" y="1"/>
                    </a:lnTo>
                    <a:lnTo>
                      <a:pt x="426" y="1"/>
                    </a:lnTo>
                    <a:lnTo>
                      <a:pt x="435" y="1"/>
                    </a:lnTo>
                    <a:lnTo>
                      <a:pt x="445" y="1"/>
                    </a:lnTo>
                    <a:lnTo>
                      <a:pt x="452" y="1"/>
                    </a:lnTo>
                    <a:lnTo>
                      <a:pt x="461" y="1"/>
                    </a:lnTo>
                    <a:lnTo>
                      <a:pt x="469" y="1"/>
                    </a:lnTo>
                    <a:lnTo>
                      <a:pt x="479" y="1"/>
                    </a:lnTo>
                    <a:lnTo>
                      <a:pt x="486" y="1"/>
                    </a:lnTo>
                    <a:lnTo>
                      <a:pt x="495" y="1"/>
                    </a:lnTo>
                    <a:lnTo>
                      <a:pt x="505" y="1"/>
                    </a:lnTo>
                    <a:lnTo>
                      <a:pt x="513" y="2"/>
                    </a:lnTo>
                    <a:lnTo>
                      <a:pt x="522" y="2"/>
                    </a:lnTo>
                    <a:lnTo>
                      <a:pt x="530" y="2"/>
                    </a:lnTo>
                    <a:lnTo>
                      <a:pt x="539" y="2"/>
                    </a:lnTo>
                    <a:lnTo>
                      <a:pt x="547" y="2"/>
                    </a:lnTo>
                    <a:lnTo>
                      <a:pt x="556" y="2"/>
                    </a:lnTo>
                    <a:lnTo>
                      <a:pt x="564" y="2"/>
                    </a:lnTo>
                    <a:lnTo>
                      <a:pt x="574" y="2"/>
                    </a:lnTo>
                    <a:lnTo>
                      <a:pt x="583" y="4"/>
                    </a:lnTo>
                    <a:lnTo>
                      <a:pt x="591" y="4"/>
                    </a:lnTo>
                    <a:lnTo>
                      <a:pt x="600" y="4"/>
                    </a:lnTo>
                    <a:lnTo>
                      <a:pt x="610" y="4"/>
                    </a:lnTo>
                    <a:lnTo>
                      <a:pt x="618" y="4"/>
                    </a:lnTo>
                    <a:lnTo>
                      <a:pt x="625" y="4"/>
                    </a:lnTo>
                    <a:lnTo>
                      <a:pt x="635" y="4"/>
                    </a:lnTo>
                    <a:lnTo>
                      <a:pt x="644" y="4"/>
                    </a:lnTo>
                    <a:lnTo>
                      <a:pt x="652" y="5"/>
                    </a:lnTo>
                    <a:lnTo>
                      <a:pt x="661" y="5"/>
                    </a:lnTo>
                    <a:lnTo>
                      <a:pt x="669" y="5"/>
                    </a:lnTo>
                    <a:lnTo>
                      <a:pt x="678" y="5"/>
                    </a:lnTo>
                    <a:lnTo>
                      <a:pt x="688" y="6"/>
                    </a:lnTo>
                    <a:lnTo>
                      <a:pt x="695" y="6"/>
                    </a:lnTo>
                    <a:lnTo>
                      <a:pt x="705" y="6"/>
                    </a:lnTo>
                    <a:lnTo>
                      <a:pt x="713" y="7"/>
                    </a:lnTo>
                    <a:lnTo>
                      <a:pt x="723" y="8"/>
                    </a:lnTo>
                    <a:lnTo>
                      <a:pt x="731" y="8"/>
                    </a:lnTo>
                    <a:lnTo>
                      <a:pt x="740" y="8"/>
                    </a:lnTo>
                    <a:lnTo>
                      <a:pt x="748" y="10"/>
                    </a:lnTo>
                    <a:lnTo>
                      <a:pt x="756" y="10"/>
                    </a:lnTo>
                    <a:lnTo>
                      <a:pt x="765" y="10"/>
                    </a:lnTo>
                    <a:lnTo>
                      <a:pt x="773" y="11"/>
                    </a:lnTo>
                    <a:lnTo>
                      <a:pt x="783" y="11"/>
                    </a:lnTo>
                    <a:lnTo>
                      <a:pt x="792" y="12"/>
                    </a:lnTo>
                    <a:lnTo>
                      <a:pt x="800" y="13"/>
                    </a:lnTo>
                    <a:lnTo>
                      <a:pt x="809" y="14"/>
                    </a:lnTo>
                    <a:lnTo>
                      <a:pt x="817" y="16"/>
                    </a:lnTo>
                    <a:lnTo>
                      <a:pt x="826" y="17"/>
                    </a:lnTo>
                    <a:lnTo>
                      <a:pt x="834" y="17"/>
                    </a:lnTo>
                    <a:lnTo>
                      <a:pt x="843" y="18"/>
                    </a:lnTo>
                    <a:lnTo>
                      <a:pt x="852" y="19"/>
                    </a:lnTo>
                    <a:lnTo>
                      <a:pt x="861" y="21"/>
                    </a:lnTo>
                    <a:lnTo>
                      <a:pt x="848" y="21"/>
                    </a:lnTo>
                    <a:lnTo>
                      <a:pt x="834" y="24"/>
                    </a:lnTo>
                    <a:lnTo>
                      <a:pt x="821" y="24"/>
                    </a:lnTo>
                    <a:lnTo>
                      <a:pt x="809" y="26"/>
                    </a:lnTo>
                    <a:lnTo>
                      <a:pt x="795" y="27"/>
                    </a:lnTo>
                    <a:lnTo>
                      <a:pt x="783" y="29"/>
                    </a:lnTo>
                    <a:lnTo>
                      <a:pt x="768" y="29"/>
                    </a:lnTo>
                    <a:lnTo>
                      <a:pt x="756" y="30"/>
                    </a:lnTo>
                    <a:lnTo>
                      <a:pt x="743" y="30"/>
                    </a:lnTo>
                    <a:lnTo>
                      <a:pt x="731" y="31"/>
                    </a:lnTo>
                    <a:lnTo>
                      <a:pt x="717" y="32"/>
                    </a:lnTo>
                    <a:lnTo>
                      <a:pt x="705" y="32"/>
                    </a:lnTo>
                    <a:lnTo>
                      <a:pt x="690" y="32"/>
                    </a:lnTo>
                    <a:lnTo>
                      <a:pt x="678" y="33"/>
                    </a:lnTo>
                    <a:lnTo>
                      <a:pt x="665" y="33"/>
                    </a:lnTo>
                    <a:lnTo>
                      <a:pt x="652" y="33"/>
                    </a:lnTo>
                    <a:lnTo>
                      <a:pt x="638" y="33"/>
                    </a:lnTo>
                    <a:lnTo>
                      <a:pt x="625" y="33"/>
                    </a:lnTo>
                    <a:lnTo>
                      <a:pt x="612" y="33"/>
                    </a:lnTo>
                    <a:lnTo>
                      <a:pt x="599" y="33"/>
                    </a:lnTo>
                    <a:lnTo>
                      <a:pt x="585" y="33"/>
                    </a:lnTo>
                    <a:lnTo>
                      <a:pt x="572" y="33"/>
                    </a:lnTo>
                    <a:lnTo>
                      <a:pt x="558" y="33"/>
                    </a:lnTo>
                    <a:lnTo>
                      <a:pt x="546" y="33"/>
                    </a:lnTo>
                    <a:lnTo>
                      <a:pt x="533" y="32"/>
                    </a:lnTo>
                    <a:lnTo>
                      <a:pt x="520" y="32"/>
                    </a:lnTo>
                    <a:lnTo>
                      <a:pt x="506" y="32"/>
                    </a:lnTo>
                    <a:lnTo>
                      <a:pt x="494" y="32"/>
                    </a:lnTo>
                    <a:lnTo>
                      <a:pt x="480" y="32"/>
                    </a:lnTo>
                    <a:lnTo>
                      <a:pt x="467" y="32"/>
                    </a:lnTo>
                    <a:lnTo>
                      <a:pt x="453" y="32"/>
                    </a:lnTo>
                    <a:lnTo>
                      <a:pt x="441" y="32"/>
                    </a:lnTo>
                    <a:lnTo>
                      <a:pt x="428" y="31"/>
                    </a:lnTo>
                    <a:lnTo>
                      <a:pt x="414" y="31"/>
                    </a:lnTo>
                    <a:lnTo>
                      <a:pt x="401" y="30"/>
                    </a:lnTo>
                    <a:lnTo>
                      <a:pt x="387" y="30"/>
                    </a:lnTo>
                    <a:lnTo>
                      <a:pt x="374" y="30"/>
                    </a:lnTo>
                    <a:lnTo>
                      <a:pt x="362" y="30"/>
                    </a:lnTo>
                    <a:lnTo>
                      <a:pt x="348" y="30"/>
                    </a:lnTo>
                    <a:lnTo>
                      <a:pt x="335" y="30"/>
                    </a:lnTo>
                    <a:lnTo>
                      <a:pt x="321" y="30"/>
                    </a:lnTo>
                    <a:lnTo>
                      <a:pt x="308" y="30"/>
                    </a:lnTo>
                    <a:lnTo>
                      <a:pt x="294" y="30"/>
                    </a:lnTo>
                    <a:lnTo>
                      <a:pt x="282" y="30"/>
                    </a:lnTo>
                    <a:lnTo>
                      <a:pt x="267" y="30"/>
                    </a:lnTo>
                    <a:lnTo>
                      <a:pt x="255" y="31"/>
                    </a:lnTo>
                    <a:lnTo>
                      <a:pt x="242" y="32"/>
                    </a:lnTo>
                    <a:lnTo>
                      <a:pt x="230" y="33"/>
                    </a:lnTo>
                    <a:lnTo>
                      <a:pt x="216" y="33"/>
                    </a:lnTo>
                    <a:lnTo>
                      <a:pt x="203" y="35"/>
                    </a:lnTo>
                    <a:lnTo>
                      <a:pt x="189" y="35"/>
                    </a:lnTo>
                    <a:lnTo>
                      <a:pt x="176" y="36"/>
                    </a:lnTo>
                    <a:lnTo>
                      <a:pt x="162" y="37"/>
                    </a:lnTo>
                    <a:lnTo>
                      <a:pt x="150" y="38"/>
                    </a:lnTo>
                    <a:lnTo>
                      <a:pt x="137" y="39"/>
                    </a:lnTo>
                    <a:lnTo>
                      <a:pt x="124" y="42"/>
                    </a:lnTo>
                    <a:lnTo>
                      <a:pt x="111" y="43"/>
                    </a:lnTo>
                    <a:lnTo>
                      <a:pt x="99" y="44"/>
                    </a:lnTo>
                    <a:lnTo>
                      <a:pt x="85" y="46"/>
                    </a:lnTo>
                    <a:lnTo>
                      <a:pt x="73" y="49"/>
                    </a:lnTo>
                    <a:lnTo>
                      <a:pt x="60" y="51"/>
                    </a:lnTo>
                    <a:lnTo>
                      <a:pt x="47" y="52"/>
                    </a:lnTo>
                    <a:lnTo>
                      <a:pt x="34" y="56"/>
                    </a:lnTo>
                    <a:lnTo>
                      <a:pt x="22" y="58"/>
                    </a:lnTo>
                    <a:lnTo>
                      <a:pt x="18" y="57"/>
                    </a:lnTo>
                    <a:lnTo>
                      <a:pt x="14" y="55"/>
                    </a:lnTo>
                    <a:lnTo>
                      <a:pt x="11" y="54"/>
                    </a:lnTo>
                    <a:lnTo>
                      <a:pt x="10" y="52"/>
                    </a:lnTo>
                    <a:lnTo>
                      <a:pt x="5" y="50"/>
                    </a:lnTo>
                    <a:lnTo>
                      <a:pt x="2" y="48"/>
                    </a:lnTo>
                    <a:lnTo>
                      <a:pt x="0" y="43"/>
                    </a:lnTo>
                    <a:lnTo>
                      <a:pt x="3" y="39"/>
                    </a:lnTo>
                    <a:lnTo>
                      <a:pt x="5" y="37"/>
                    </a:lnTo>
                    <a:lnTo>
                      <a:pt x="10" y="35"/>
                    </a:lnTo>
                    <a:lnTo>
                      <a:pt x="14" y="33"/>
                    </a:lnTo>
                    <a:lnTo>
                      <a:pt x="21" y="32"/>
                    </a:lnTo>
                    <a:lnTo>
                      <a:pt x="25" y="30"/>
                    </a:lnTo>
                    <a:lnTo>
                      <a:pt x="33" y="30"/>
                    </a:lnTo>
                    <a:lnTo>
                      <a:pt x="35" y="29"/>
                    </a:lnTo>
                    <a:lnTo>
                      <a:pt x="40" y="29"/>
                    </a:lnTo>
                    <a:lnTo>
                      <a:pt x="44" y="27"/>
                    </a:lnTo>
                    <a:lnTo>
                      <a:pt x="47" y="27"/>
                    </a:lnTo>
                    <a:lnTo>
                      <a:pt x="51" y="26"/>
                    </a:lnTo>
                    <a:lnTo>
                      <a:pt x="56" y="26"/>
                    </a:lnTo>
                    <a:lnTo>
                      <a:pt x="60" y="25"/>
                    </a:lnTo>
                    <a:lnTo>
                      <a:pt x="63" y="25"/>
                    </a:lnTo>
                    <a:lnTo>
                      <a:pt x="68" y="24"/>
                    </a:lnTo>
                    <a:lnTo>
                      <a:pt x="72" y="24"/>
                    </a:lnTo>
                    <a:lnTo>
                      <a:pt x="77" y="23"/>
                    </a:lnTo>
                    <a:lnTo>
                      <a:pt x="82" y="23"/>
                    </a:lnTo>
                    <a:lnTo>
                      <a:pt x="85" y="23"/>
                    </a:lnTo>
                    <a:lnTo>
                      <a:pt x="89" y="21"/>
                    </a:lnTo>
                    <a:lnTo>
                      <a:pt x="94" y="21"/>
                    </a:lnTo>
                    <a:lnTo>
                      <a:pt x="99" y="21"/>
                    </a:lnTo>
                    <a:lnTo>
                      <a:pt x="102" y="20"/>
                    </a:lnTo>
                    <a:lnTo>
                      <a:pt x="107" y="20"/>
                    </a:lnTo>
                    <a:lnTo>
                      <a:pt x="111" y="20"/>
                    </a:lnTo>
                    <a:lnTo>
                      <a:pt x="116" y="20"/>
                    </a:lnTo>
                    <a:lnTo>
                      <a:pt x="120" y="19"/>
                    </a:lnTo>
                    <a:lnTo>
                      <a:pt x="123" y="18"/>
                    </a:lnTo>
                    <a:lnTo>
                      <a:pt x="128" y="18"/>
                    </a:lnTo>
                    <a:lnTo>
                      <a:pt x="132" y="18"/>
                    </a:lnTo>
                    <a:lnTo>
                      <a:pt x="139" y="17"/>
                    </a:lnTo>
                    <a:lnTo>
                      <a:pt x="146" y="17"/>
                    </a:lnTo>
                    <a:lnTo>
                      <a:pt x="153" y="16"/>
                    </a:lnTo>
                    <a:lnTo>
                      <a:pt x="159" y="16"/>
                    </a:lnTo>
                    <a:lnTo>
                      <a:pt x="164" y="14"/>
                    </a:lnTo>
                    <a:lnTo>
                      <a:pt x="168" y="14"/>
                    </a:lnTo>
                    <a:lnTo>
                      <a:pt x="172" y="12"/>
                    </a:lnTo>
                    <a:lnTo>
                      <a:pt x="177" y="11"/>
                    </a:lnTo>
                    <a:lnTo>
                      <a:pt x="181" y="10"/>
                    </a:lnTo>
                    <a:lnTo>
                      <a:pt x="184" y="8"/>
                    </a:lnTo>
                    <a:lnTo>
                      <a:pt x="189" y="7"/>
                    </a:lnTo>
                    <a:lnTo>
                      <a:pt x="194" y="6"/>
                    </a:lnTo>
                    <a:lnTo>
                      <a:pt x="199" y="6"/>
                    </a:lnTo>
                    <a:lnTo>
                      <a:pt x="203" y="6"/>
                    </a:lnTo>
                    <a:lnTo>
                      <a:pt x="208" y="6"/>
                    </a:lnTo>
                    <a:lnTo>
                      <a:pt x="211" y="6"/>
                    </a:lnTo>
                    <a:lnTo>
                      <a:pt x="216" y="6"/>
                    </a:lnTo>
                    <a:lnTo>
                      <a:pt x="221" y="6"/>
                    </a:lnTo>
                    <a:lnTo>
                      <a:pt x="225" y="6"/>
                    </a:lnTo>
                    <a:lnTo>
                      <a:pt x="231" y="6"/>
                    </a:lnTo>
                    <a:lnTo>
                      <a:pt x="234" y="6"/>
                    </a:lnTo>
                    <a:lnTo>
                      <a:pt x="241" y="7"/>
                    </a:lnTo>
                    <a:lnTo>
                      <a:pt x="244" y="7"/>
                    </a:lnTo>
                    <a:lnTo>
                      <a:pt x="249" y="7"/>
                    </a:lnTo>
                    <a:lnTo>
                      <a:pt x="253" y="7"/>
                    </a:lnTo>
                    <a:lnTo>
                      <a:pt x="258" y="7"/>
                    </a:lnTo>
                    <a:lnTo>
                      <a:pt x="261" y="6"/>
                    </a:lnTo>
                    <a:lnTo>
                      <a:pt x="266" y="6"/>
                    </a:lnTo>
                    <a:lnTo>
                      <a:pt x="271" y="6"/>
                    </a:lnTo>
                    <a:lnTo>
                      <a:pt x="276" y="6"/>
                    </a:lnTo>
                    <a:lnTo>
                      <a:pt x="280" y="6"/>
                    </a:lnTo>
                    <a:lnTo>
                      <a:pt x="285" y="5"/>
                    </a:lnTo>
                    <a:lnTo>
                      <a:pt x="288" y="5"/>
                    </a:lnTo>
                    <a:lnTo>
                      <a:pt x="293" y="4"/>
                    </a:lnTo>
                    <a:lnTo>
                      <a:pt x="297" y="2"/>
                    </a:lnTo>
                    <a:lnTo>
                      <a:pt x="302" y="1"/>
                    </a:lnTo>
                    <a:lnTo>
                      <a:pt x="305" y="0"/>
                    </a:lnTo>
                    <a:lnTo>
                      <a:pt x="310" y="0"/>
                    </a:lnTo>
                    <a:lnTo>
                      <a:pt x="3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06" name="Picture 2" descr="C:\Users\Karen\AppData\Local\Microsoft\Windows\Temporary Internet Files\Content.IE5\V8JV0R0I\MC900149691[1].wmf"/>
            <p:cNvPicPr>
              <a:picLocks noChangeAspect="1" noChangeArrowheads="1"/>
            </p:cNvPicPr>
            <p:nvPr/>
          </p:nvPicPr>
          <p:blipFill>
            <a:blip r:embed="rId4" cstate="print"/>
            <a:srcRect/>
            <a:stretch>
              <a:fillRect/>
            </a:stretch>
          </p:blipFill>
          <p:spPr bwMode="auto">
            <a:xfrm>
              <a:off x="4939861" y="4736324"/>
              <a:ext cx="741806" cy="440061"/>
            </a:xfrm>
            <a:prstGeom prst="rect">
              <a:avLst/>
            </a:prstGeom>
            <a:noFill/>
          </p:spPr>
        </p:pic>
      </p:grpSp>
      <p:sp>
        <p:nvSpPr>
          <p:cNvPr id="214" name="Left-Right Arrow 213"/>
          <p:cNvSpPr/>
          <p:nvPr/>
        </p:nvSpPr>
        <p:spPr bwMode="auto">
          <a:xfrm>
            <a:off x="5410200" y="3200860"/>
            <a:ext cx="685800" cy="304800"/>
          </a:xfrm>
          <a:prstGeom prst="leftRightArrow">
            <a:avLst/>
          </a:prstGeom>
          <a:solidFill>
            <a:schemeClr val="accent4">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0" y="1066800"/>
            <a:ext cx="7696200" cy="2362200"/>
          </a:xfrm>
        </p:spPr>
        <p:txBody>
          <a:bodyPr/>
          <a:lstStyle/>
          <a:p>
            <a:pPr algn="ctr" eaLnBrk="1" hangingPunct="1"/>
            <a:r>
              <a:rPr lang="en-US" sz="5000" dirty="0"/>
              <a:t>Calculating a Stocking Rate</a:t>
            </a:r>
            <a:br>
              <a:rPr lang="en-US" dirty="0"/>
            </a:br>
            <a:br>
              <a:rPr lang="en-US" sz="3200" i="1" dirty="0">
                <a:latin typeface="Batang" pitchFamily="18" charset="-127"/>
                <a:ea typeface="Batang" pitchFamily="18" charset="-127"/>
              </a:rPr>
            </a:br>
            <a:r>
              <a:rPr lang="en-US" sz="3200" i="1" dirty="0">
                <a:latin typeface="Batang" pitchFamily="18" charset="-127"/>
                <a:ea typeface="Batang" pitchFamily="18" charset="-127"/>
              </a:rPr>
              <a:t>a few tips from Karen Launchbaugh</a:t>
            </a:r>
            <a:br>
              <a:rPr lang="en-US" sz="3200" i="1" dirty="0">
                <a:latin typeface="Batang" pitchFamily="18" charset="-127"/>
                <a:ea typeface="Batang" pitchFamily="18" charset="-127"/>
              </a:rPr>
            </a:br>
            <a:r>
              <a:rPr lang="en-US" sz="2000" i="1" dirty="0">
                <a:ea typeface="Batang" pitchFamily="18" charset="-127"/>
              </a:rPr>
              <a:t>Rangeland Ecology &amp; Management at the University of Idaho  </a:t>
            </a:r>
            <a:endParaRPr lang="en-US" i="1" dirty="0">
              <a:ea typeface="Batang" pitchFamily="18" charset="-127"/>
            </a:endParaRPr>
          </a:p>
        </p:txBody>
      </p:sp>
      <p:pic>
        <p:nvPicPr>
          <p:cNvPr id="5" name="Picture 4" descr="Steers-sagebrush(KLL) (3).JPG"/>
          <p:cNvPicPr>
            <a:picLocks noChangeAspect="1"/>
          </p:cNvPicPr>
          <p:nvPr/>
        </p:nvPicPr>
        <p:blipFill>
          <a:blip r:embed="rId3" cstate="print"/>
          <a:srcRect t="19608"/>
          <a:stretch>
            <a:fillRect/>
          </a:stretch>
        </p:blipFill>
        <p:spPr>
          <a:xfrm>
            <a:off x="2202368" y="3733801"/>
            <a:ext cx="3665032" cy="2209799"/>
          </a:xfrm>
          <a:prstGeom prst="rect">
            <a:avLst/>
          </a:prstGeom>
        </p:spPr>
      </p:pic>
      <p:pic>
        <p:nvPicPr>
          <p:cNvPr id="6" name="Picture 5" descr="Soulen_Sheep_GKL(6).JPG"/>
          <p:cNvPicPr>
            <a:picLocks noChangeAspect="1"/>
          </p:cNvPicPr>
          <p:nvPr/>
        </p:nvPicPr>
        <p:blipFill>
          <a:blip r:embed="rId4" cstate="print"/>
          <a:srcRect t="16260"/>
          <a:stretch>
            <a:fillRect/>
          </a:stretch>
        </p:blipFill>
        <p:spPr>
          <a:xfrm>
            <a:off x="6096000" y="3733800"/>
            <a:ext cx="3488184" cy="2190750"/>
          </a:xfrm>
          <a:prstGeom prst="rect">
            <a:avLst/>
          </a:prstGeom>
        </p:spPr>
      </p:pic>
      <p:sp>
        <p:nvSpPr>
          <p:cNvPr id="7" name="TextBox 6"/>
          <p:cNvSpPr txBox="1"/>
          <p:nvPr/>
        </p:nvSpPr>
        <p:spPr>
          <a:xfrm>
            <a:off x="2286000" y="5666602"/>
            <a:ext cx="1168910" cy="276999"/>
          </a:xfrm>
          <a:prstGeom prst="rect">
            <a:avLst/>
          </a:prstGeom>
          <a:solidFill>
            <a:schemeClr val="bg1">
              <a:alpha val="27000"/>
            </a:schemeClr>
          </a:solidFill>
        </p:spPr>
        <p:txBody>
          <a:bodyPr wrap="square" rtlCol="0">
            <a:spAutoFit/>
          </a:bodyPr>
          <a:lstStyle/>
          <a:p>
            <a:r>
              <a:rPr lang="en-US" sz="1200" dirty="0">
                <a:latin typeface="Calibri" pitchFamily="34" charset="0"/>
                <a:cs typeface="Calibri" pitchFamily="34" charset="0"/>
              </a:rPr>
              <a:t>K. Launchbaugh</a:t>
            </a:r>
          </a:p>
        </p:txBody>
      </p:sp>
      <p:sp>
        <p:nvSpPr>
          <p:cNvPr id="11" name="TextBox 10"/>
          <p:cNvSpPr txBox="1"/>
          <p:nvPr/>
        </p:nvSpPr>
        <p:spPr>
          <a:xfrm>
            <a:off x="6172200" y="5653549"/>
            <a:ext cx="1168910" cy="276999"/>
          </a:xfrm>
          <a:prstGeom prst="rect">
            <a:avLst/>
          </a:prstGeom>
          <a:solidFill>
            <a:schemeClr val="bg1">
              <a:alpha val="27000"/>
            </a:schemeClr>
          </a:solidFill>
        </p:spPr>
        <p:txBody>
          <a:bodyPr wrap="square" rtlCol="0">
            <a:spAutoFit/>
          </a:bodyPr>
          <a:lstStyle/>
          <a:p>
            <a:r>
              <a:rPr lang="en-US" sz="1200" dirty="0">
                <a:latin typeface="Calibri" pitchFamily="34" charset="0"/>
                <a:cs typeface="Calibri" pitchFamily="34" charset="0"/>
              </a:rPr>
              <a:t>K. Launchbaugh</a:t>
            </a:r>
          </a:p>
        </p:txBody>
      </p:sp>
      <p:pic>
        <p:nvPicPr>
          <p:cNvPr id="12" name="Picture 11" descr="UI_GRAY.jpg"/>
          <p:cNvPicPr>
            <a:picLocks noChangeAspect="1"/>
          </p:cNvPicPr>
          <p:nvPr/>
        </p:nvPicPr>
        <p:blipFill>
          <a:blip r:embed="rId5" cstate="print"/>
          <a:srcRect t="9028" b="18750"/>
          <a:stretch>
            <a:fillRect/>
          </a:stretch>
        </p:blipFill>
        <p:spPr>
          <a:xfrm>
            <a:off x="6781800" y="6172200"/>
            <a:ext cx="3657600" cy="609600"/>
          </a:xfrm>
          <a:prstGeom prst="rect">
            <a:avLst/>
          </a:prstGeom>
        </p:spPr>
      </p:pic>
    </p:spTree>
    <p:extLst>
      <p:ext uri="{BB962C8B-B14F-4D97-AF65-F5344CB8AC3E}">
        <p14:creationId xmlns:p14="http://schemas.microsoft.com/office/powerpoint/2010/main" val="3083601191"/>
      </p:ext>
    </p:extLst>
  </p:cSld>
  <p:clrMapOvr>
    <a:masterClrMapping/>
  </p:clrMapOvr>
  <p:transition/>
</p:sld>
</file>

<file path=ppt/theme/theme1.xml><?xml version="1.0" encoding="utf-8"?>
<a:theme xmlns:a="http://schemas.openxmlformats.org/drawingml/2006/main" name="Quadrant">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Quadran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2539</TotalTime>
  <Words>2631</Words>
  <Application>Microsoft Office PowerPoint</Application>
  <PresentationFormat>Widescreen</PresentationFormat>
  <Paragraphs>338</Paragraphs>
  <Slides>36</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Batang</vt:lpstr>
      <vt:lpstr>ＭＳ Ｐゴシック</vt:lpstr>
      <vt:lpstr>Arial</vt:lpstr>
      <vt:lpstr>Arial Rounded MT Bold</vt:lpstr>
      <vt:lpstr>Bradley Hand ITC</vt:lpstr>
      <vt:lpstr>Calibri</vt:lpstr>
      <vt:lpstr>Times New Roman</vt:lpstr>
      <vt:lpstr>Wingdings</vt:lpstr>
      <vt:lpstr>Wingdings 2</vt:lpstr>
      <vt:lpstr>Quadrant</vt:lpstr>
      <vt:lpstr>Calculating a Stocking Rate  a few tips from Karen Launchbaugh Rangeland Ecology &amp; Management at the University of Idaho  </vt:lpstr>
      <vt:lpstr>Stocking Rate     Comparing Supply &amp; Demand</vt:lpstr>
      <vt:lpstr>Estimate Supply</vt:lpstr>
      <vt:lpstr>Estimate Supply</vt:lpstr>
      <vt:lpstr>Supply in Pounds/Acre</vt:lpstr>
      <vt:lpstr>Supply in Pounds/Acre</vt:lpstr>
      <vt:lpstr>Supply in Pounds/Acre</vt:lpstr>
      <vt:lpstr>Supply in Pounds/Acre</vt:lpstr>
      <vt:lpstr>Supply in Pounds/Acre</vt:lpstr>
      <vt:lpstr>Supply in Pounds/Acre</vt:lpstr>
      <vt:lpstr>Supply in Acres/AUM</vt:lpstr>
      <vt:lpstr>Supply in Acres/AUM</vt:lpstr>
      <vt:lpstr>Supply in Acres/AUM</vt:lpstr>
      <vt:lpstr>Supply in Acres/AUM</vt:lpstr>
      <vt:lpstr>PowerPoint Presentation</vt:lpstr>
      <vt:lpstr>Estimate Demand</vt:lpstr>
      <vt:lpstr>Demand in Pounds</vt:lpstr>
      <vt:lpstr>Demand in Pounds</vt:lpstr>
      <vt:lpstr>Demand in Pounds</vt:lpstr>
      <vt:lpstr>Demand in Pounds</vt:lpstr>
      <vt:lpstr>Demand in Pounds</vt:lpstr>
      <vt:lpstr>Demand in AUMs</vt:lpstr>
      <vt:lpstr>Demand in AUMs</vt:lpstr>
      <vt:lpstr>Demand in AUMs</vt:lpstr>
      <vt:lpstr>Demand in AUMs</vt:lpstr>
      <vt:lpstr>Demand in AUMs</vt:lpstr>
      <vt:lpstr>PowerPoint Presentation</vt:lpstr>
      <vt:lpstr>Calculate Stocking Rate</vt:lpstr>
      <vt:lpstr>Evaluate Stocking Rate</vt:lpstr>
      <vt:lpstr>PowerPoint Presentation</vt:lpstr>
      <vt:lpstr>Can’t compare “Apples” &amp; “Oranges”</vt:lpstr>
      <vt:lpstr>Make Comparison – Fore Example</vt:lpstr>
      <vt:lpstr>Make Comparison – For Example</vt:lpstr>
      <vt:lpstr>Make Comparison – For Example</vt:lpstr>
      <vt:lpstr>Stocking Rate     Comparing Supply &amp; Demand</vt:lpstr>
      <vt:lpstr>Calculating a Stocking Rate  a few tips from Karen Launchbaugh Rangeland Ecology &amp; Management at the University of Idaho  </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Karen Launchbaugh</dc:creator>
  <cp:lastModifiedBy>Karen Launchbaugh</cp:lastModifiedBy>
  <cp:revision>175</cp:revision>
  <dcterms:created xsi:type="dcterms:W3CDTF">2007-07-05T17:17:36Z</dcterms:created>
  <dcterms:modified xsi:type="dcterms:W3CDTF">2018-02-16T23:28:29Z</dcterms:modified>
</cp:coreProperties>
</file>