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5"/>
  </p:notesMasterIdLst>
  <p:sldIdLst>
    <p:sldId id="344" r:id="rId2"/>
    <p:sldId id="332" r:id="rId3"/>
    <p:sldId id="333" r:id="rId4"/>
    <p:sldId id="334" r:id="rId5"/>
    <p:sldId id="336" r:id="rId6"/>
    <p:sldId id="337" r:id="rId7"/>
    <p:sldId id="338" r:id="rId8"/>
    <p:sldId id="339" r:id="rId9"/>
    <p:sldId id="294" r:id="rId10"/>
    <p:sldId id="295" r:id="rId11"/>
    <p:sldId id="296" r:id="rId12"/>
    <p:sldId id="297" r:id="rId13"/>
    <p:sldId id="298" r:id="rId14"/>
    <p:sldId id="347" r:id="rId15"/>
    <p:sldId id="348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5" r:id="rId28"/>
    <p:sldId id="358" r:id="rId29"/>
    <p:sldId id="328" r:id="rId30"/>
    <p:sldId id="329" r:id="rId31"/>
    <p:sldId id="330" r:id="rId32"/>
    <p:sldId id="331" r:id="rId33"/>
    <p:sldId id="345" r:id="rId34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FE3E5"/>
    <a:srgbClr val="D0CBC7"/>
    <a:srgbClr val="CEC9C5"/>
    <a:srgbClr val="DCD9D0"/>
    <a:srgbClr val="B4BBB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ACE031-3138-4E07-AE99-5B6A13C13731}" v="1" dt="2024-09-09T14:29:00.872"/>
    <p1510:client id="{96BBC720-9320-455D-A27C-BA9C0AB8280E}" v="1" dt="2024-09-09T17:42:33.0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5" autoAdjust="0"/>
    <p:restoredTop sz="92194" autoAdjust="0"/>
  </p:normalViewPr>
  <p:slideViewPr>
    <p:cSldViewPr snapToGrid="0">
      <p:cViewPr varScale="1">
        <p:scale>
          <a:sx n="66" d="100"/>
          <a:sy n="66" d="100"/>
        </p:scale>
        <p:origin x="1002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nchbaugh, Karen (klaunchb@uidaho.edu)" userId="50bf6e17-1720-47d5-b411-57d7bb423c81" providerId="ADAL" clId="{CDD5295D-700A-43E4-938E-BB0C089E9E08}"/>
    <pc:docChg chg="modShowInfo">
      <pc:chgData name="Launchbaugh, Karen (klaunchb@uidaho.edu)" userId="50bf6e17-1720-47d5-b411-57d7bb423c81" providerId="ADAL" clId="{CDD5295D-700A-43E4-938E-BB0C089E9E08}" dt="2024-09-09T19:30:14.990" v="2" actId="2744"/>
      <pc:docMkLst>
        <pc:docMk/>
      </pc:docMkLst>
    </pc:docChg>
  </pc:docChgLst>
  <pc:docChgLst>
    <pc:chgData name="Launchbaugh, Karen (klaunchb@uidaho.edu)" userId="50bf6e17-1720-47d5-b411-57d7bb423c81" providerId="ADAL" clId="{96BBC720-9320-455D-A27C-BA9C0AB8280E}"/>
    <pc:docChg chg="custSel modSld">
      <pc:chgData name="Launchbaugh, Karen (klaunchb@uidaho.edu)" userId="50bf6e17-1720-47d5-b411-57d7bb423c81" providerId="ADAL" clId="{96BBC720-9320-455D-A27C-BA9C0AB8280E}" dt="2024-09-09T17:42:37.862" v="19" actId="14100"/>
      <pc:docMkLst>
        <pc:docMk/>
      </pc:docMkLst>
      <pc:sldChg chg="modSp mod">
        <pc:chgData name="Launchbaugh, Karen (klaunchb@uidaho.edu)" userId="50bf6e17-1720-47d5-b411-57d7bb423c81" providerId="ADAL" clId="{96BBC720-9320-455D-A27C-BA9C0AB8280E}" dt="2024-09-09T17:42:10.857" v="16" actId="20577"/>
        <pc:sldMkLst>
          <pc:docMk/>
          <pc:sldMk cId="0" sldId="328"/>
        </pc:sldMkLst>
        <pc:spChg chg="mod">
          <ac:chgData name="Launchbaugh, Karen (klaunchb@uidaho.edu)" userId="50bf6e17-1720-47d5-b411-57d7bb423c81" providerId="ADAL" clId="{96BBC720-9320-455D-A27C-BA9C0AB8280E}" dt="2024-09-09T17:42:10.857" v="16" actId="20577"/>
          <ac:spMkLst>
            <pc:docMk/>
            <pc:sldMk cId="0" sldId="328"/>
            <ac:spMk id="71684" creationId="{03E455EF-6D1B-4240-8208-AEEF9853FBFE}"/>
          </ac:spMkLst>
        </pc:spChg>
      </pc:sldChg>
      <pc:sldChg chg="modSp mod">
        <pc:chgData name="Launchbaugh, Karen (klaunchb@uidaho.edu)" userId="50bf6e17-1720-47d5-b411-57d7bb423c81" providerId="ADAL" clId="{96BBC720-9320-455D-A27C-BA9C0AB8280E}" dt="2024-09-09T17:42:37.862" v="19" actId="14100"/>
        <pc:sldMkLst>
          <pc:docMk/>
          <pc:sldMk cId="0" sldId="330"/>
        </pc:sldMkLst>
        <pc:picChg chg="mod">
          <ac:chgData name="Launchbaugh, Karen (klaunchb@uidaho.edu)" userId="50bf6e17-1720-47d5-b411-57d7bb423c81" providerId="ADAL" clId="{96BBC720-9320-455D-A27C-BA9C0AB8280E}" dt="2024-09-09T17:42:37.862" v="19" actId="14100"/>
          <ac:picMkLst>
            <pc:docMk/>
            <pc:sldMk cId="0" sldId="330"/>
            <ac:picMk id="4" creationId="{64BEF877-13FD-42B0-BC0D-A534BE14E467}"/>
          </ac:picMkLst>
        </pc:picChg>
      </pc:sldChg>
      <pc:sldChg chg="modNotesTx">
        <pc:chgData name="Launchbaugh, Karen (klaunchb@uidaho.edu)" userId="50bf6e17-1720-47d5-b411-57d7bb423c81" providerId="ADAL" clId="{96BBC720-9320-455D-A27C-BA9C0AB8280E}" dt="2024-09-09T17:41:18.421" v="0" actId="313"/>
        <pc:sldMkLst>
          <pc:docMk/>
          <pc:sldMk cId="0" sldId="339"/>
        </pc:sldMkLst>
      </pc:sldChg>
    </pc:docChg>
  </pc:docChgLst>
  <pc:docChgLst>
    <pc:chgData name="Launchbaugh, Karen (klaunchb@uidaho.edu)" userId="50bf6e17-1720-47d5-b411-57d7bb423c81" providerId="ADAL" clId="{3EACE031-3138-4E07-AE99-5B6A13C13731}"/>
    <pc:docChg chg="addSld delSld modSld">
      <pc:chgData name="Launchbaugh, Karen (klaunchb@uidaho.edu)" userId="50bf6e17-1720-47d5-b411-57d7bb423c81" providerId="ADAL" clId="{3EACE031-3138-4E07-AE99-5B6A13C13731}" dt="2024-09-09T14:29:26.578" v="1" actId="47"/>
      <pc:docMkLst>
        <pc:docMk/>
      </pc:docMkLst>
      <pc:sldChg chg="add del">
        <pc:chgData name="Launchbaugh, Karen (klaunchb@uidaho.edu)" userId="50bf6e17-1720-47d5-b411-57d7bb423c81" providerId="ADAL" clId="{3EACE031-3138-4E07-AE99-5B6A13C13731}" dt="2024-09-09T14:29:26.578" v="1" actId="47"/>
        <pc:sldMkLst>
          <pc:docMk/>
          <pc:sldMk cId="5729268" sldId="357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17:10.26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416 5126 2641,'-8'0'6938,"7"-1"-6690,-3-9 1662,2-16-3173,2 22 1967,2-69 57,0 40-563,5-16-52,-12 13-61,3 29-63,1-1 0,0 1 0,1-1-1,-1 1 1,2-13 0,0 16-9,-1-1-1,0 1 1,0-1 0,0 1 0,-1 0 0,0-1 0,0 1-1,0 0 1,-2-5 0,1 1 3,1 4-11,0-1 1,1 1-1,0-1 1,-1 1-1,2-8 1,-1-16 9,-3 11-40,2 0 1,1-31-1,4 25 3,-3 20 24,0 1-1,0 0 1,0-1-1,-1 1 1,0-1-1,1 1 1,-1-1 0,0 1-1,0-1 1,0 0-1,0 1 1,-1-1-1,1 1 1,-1-1-1,-1-3 1,2 5-1,-1 1 0,1-1 1,-1 1-1,1-1 0,0 1 0,-1-1 0,1 1 1,0-1-1,0 1 0,0-1 0,-1 0 0,1 1 1,0-1-1,0 0 0,0 1 0,0-1 0,0 1 1,0-1-1,0 0 0,0 1 0,0-1 0,0 0 1,1 1-1,-1-1 0,0 1 0,0-1 0,1 0 1,-1 1-1,0-1 0,1 1 0,-1-1 0,0 1 1,1-1-1,-1 1 0,1-1 0,-1 1 0,1 0 1,0-1-1,-1 0 3,0 0 0,0 0 1,0 1-1,0-1 1,-1 0-1,1 0 0,0 1 1,0-1-1,0 0 1,-1 0-1,1 1 0,-1-1 1,1 0-1,0 1 1,-1-1-1,1 1 0,-1-1 1,1 0-1,-1 1 1,0-1-1,-2-3 46,5 4 0,-6-5-37,-1 0-1,2-1 1,-1 0 0,-5-10 0,-3-7 3,-30-42 0,20 37 13,19 25-31,1 0 0,-1 0 0,1-1 0,0 1 0,0 0 0,0-1 0,1 1 0,0-1 0,-1 0 0,1 0 0,0 1 0,0-7 0,0 3-1,-1 1 0,0 1 1,-4-11-1,3 8-11,1 1 1,-1-1 0,1 0 0,-2-15-1,-1-7-14,2 18 27,-5-21-26,-6-44-1,3 19 29,2 20 6,3 12 0,-3-31-31,8 35 4,0-13 22,-2-2 2,-1-3 18,-2 20-15,5 16-6,-1 0 1,1-1-1,0 1 1,0-1-1,-1-7 1,-4-11 1,5 20-2,0 1-1,0-1 1,0 1-1,0-1 0,1 1 1,-1-1-1,1 1 1,0-1-1,-1-2 1,1 3-2,0 0 1,0 0 0,0 0 0,0 0-1,-1 0 1,1 0 0,-1 0-1,1 0 1,-1 0 0,0 0 0,0 0-1,0 0 1,0 1 0,0-1-1,0 0 1,0 1 0,-3-3-1,-10-18-1,14 21 2,0 0 0,-1 0 0,1 1 0,0-1 0,0 0 0,0 0 0,0 1 0,0-1 0,1 0 0,-1 0 0,0 1 0,0-1 0,0 0 0,1 0 0,-1 1 0,0-1 0,1-1 0,0 1 0,-1 1 0,1-1 0,-1 0 0,0 0 0,1 1 0,-1-1 0,0 0 0,0 0 0,0 0 0,1 1 0,-1-1 0,0 0 0,0 0 0,0 0 0,0 0 0,-1 1 0,1-1 0,0 0 0,0 0 0,0 0 0,-1 1 0,1-1 0,-1-1 0,-5-8 2,4 8-2,1 0 1,-1 0-1,1 0 1,0 0 0,0 0-1,0 0 1,0 0 0,1-1-1,-2-3 1,1 2-1,0 0 0,0 0 0,0 0 0,-1 0 0,1 0 0,-3-4 0,1 3-1,1 1-1,0-1 1,1 1 0,-3-10-1,-10-77-21,-11-62 29,14 98-6,-8-39-16,18 85 11,0-1 1,0 1 0,0-1-1,2-13 1,-1 1-6,0-20-26,1-45 8,4 59 34,-4 23-5,0 1 1,0-1-1,0 0 0,0 0 1,-1 0-1,0-5 1,-3-56 20,6 36-35,1-1 5,-4-1 6,3 0-1,8-47 1,-1 8 0,4-61 2,-11 112-2,1 1 1,7-23 0,-5 24-1,-2 0 1,5-32 0,-9 43 2,1 0 0,-1 1 0,2-1 0,-1 0 0,1 1 1,4-11-1,-3 11-2,0-1 0,0 1 1,-1-1-1,0 0 0,0 1 0,-1-1 1,0 0-1,0 0 0,0 0 1,-1-10-1,0 6 1,1 1 2,1 0 0,0 0 1,0 0-1,1 0 0,0 1 0,8-18 1,3-21-13,-12 42 9,-1 1 0,1-1 0,-1 0 0,-1 1 0,1-1 0,-1-9 0,0 7 1,1 0 1,0 1-1,1-10 0,47-144 16,-28 106-16,-14 36 0,9-31 0,-7 20 14,12-31 0,2-3 4,-10 19-9,28-83-7,-11 33 20,-22 69-21,0-17-1,-7 34 1,0 1 0,0 1-1,1-1 1,0 0 0,1 0 0,5-10 0,3-8 10,0-1 0,-2 1-1,11-49 1,-18 67-4,4-23 30,4-60 0,0-2-7,1-18-6,-7 51-11,-4 46-8,1-1-1,0 1 1,5-21 0,-3 15 5,0 0-1,-1 0 1,-1-39 0,-1 31 2,4-35 1,13-30-13,-11 81-129,-6 12 115,0 0 1,0-1-1,1 1 1,-1 0-1,0 0 0,0 0 1,1 0-1,-1-1 1,0 1-1,0 0 0,1 0 1,-1 0-1,0 0 1,0 0-1,1 0 0,-1 0 1,0 0-1,1 0 1,-1 0-1,0 0 1,0 0-1,1 0 0,-1 0 1,0 0-1,1 0 1,2 2-14,0-1 0,-1 1 0,1 0 0,0 0 0,-1 0 0,5 5 0,5 8 18,-1 0 1,13 22-1,-7-10-5,-12-19 8,-1 0 1,1 1-1,-2-1 1,1 1-1,1 11 1,-2-1-14,1 5-2,8 20 4,-10-34 12,1 0 0,7 19 0,-4-14 11,0 1 1,-1 1 0,-1-1 0,5 33-1,-2 70 59,1 7-27,2-24-37,-4-22-3,-4-42 9,0 12 35,-5 52-1,-5-34-22,0 38 9,12 122 44,6-85-15,2 41 128,2 27-61,-24 229 14,7-402-125,-18 183 38,1-47 14,10-102-10,-14 80 105,10-60-48,12-45-104,0-38-8,1-5-1,0 1 0,0 0 0,0 0 0,1-1 1,-1 1-1,1 0 0,0 0 0,1 0 1,1 8-1,-1-10 2,-1 0 1,1 0-1,-1 0 1,1 0-1,-1 1 1,0-1-1,0 0 1,0 0-1,0 0 1,-1 0-1,1 0 0,-1 0 1,-1 4-1,-3 13 18,2 38 9,3-48-26,0 1-1,-1-1 0,1 0 1,-2 0-1,0 0 1,0 0-1,-4 11 1,2-10-1,0 1 0,2-1 1,-1 0-1,0 13 0,-4 21 2,-15 69 2,7-26-2,-3 22-2,-15 60 31,1-59-16,9-40 28,15-40-34,3-7-6,-2-1 0,-1-1 1,-18 40-1,-16 27 83,38-79-90,0 0 0,-4 21 0,6-19-11,-1-1 0,-7 17 0,9-24 5,0 1 0,0-1 0,0 1 0,0 0 0,1-1 0,0 1 0,0 0 0,1 7 0,-1-8 9,1 1-1,-1 0 0,0-1 1,0 1-1,-1-1 1,0 1-1,-2 8 1,3-9-4,0 0 0,0 0 1,0-1-1,0 1 1,0 0-1,1-1 0,0 1 1,0-1-1,2 7 0,3 20 3,-5-20 12,-2 0 0,1 1 0,-3 10 0,-2 22 113,1-8 114,0-10-102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17:44.68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823 5025 1112,'14'44'15344,"-17"-58"-16483,5-101 1616,-2 104-400,0 1 1,-3-17-1,2 20-47,0-1-1,1 0 1,0 0-1,0 1 1,1-11-1,2-5 51,2-8 65,-4 25-109,0 1 1,0-1 0,-1 1 0,1-1-1,-2-7 1,1 7 10,-1 1 0,1-1 0,1 1 0,-1-1 0,3-6 0,-2 7-7,0 0 0,0 1 0,0-1 0,-1 1 0,0-1 0,0 0 0,0 0 0,0 1 0,0-1 0,-1 0 0,0 1 0,-2-8 0,2 10-21,1-1 0,0 0 0,0 1 0,0-1 0,0 1 0,0-1 0,1 1 0,1-6 0,-2 6-14,1-1 0,-1 0 0,1 1 0,-1-1 0,0 0 0,0 1 0,0-1 0,0-3 0,-3-5 3,2 8-7,0-1 0,0 1 0,0 0 0,1 0 0,0-1 0,-1 1 0,1 0 0,0-1 0,2-5 0,-2-18-1,0 26 0,-1-1 0,1 0 0,0 0 0,0 0 0,0 0 0,0 0 0,0 1 0,0-1 0,0 0 0,1 0 0,-1 0 0,1 0 0,-1 1 0,1-1 0,0 0 0,-1 0 0,1 1 0,0-1 0,0 1 0,0-1 0,3-1 0,-4 2 1,0 1-1,0 0 1,0 0 0,1 0 0,-1-1 0,0 1-1,0 0 1,0 0 0,0-1 0,1 1 0,-1 0-1,0 0 1,0-1 0,0 1 0,0 0 0,0 0-1,0-1 1,0 1 0,0 0 0,0-1 0,0 1-1,0 0 1,0 0 0,0-1 0,0 1-1,0 0 1,0-1 0,0 1 0,0 0 0,0 0-1,-1-1 1,1 1 0,0 0 0,0 0 0,0-1-1,0 1 1,-1 0 0,1 0 0,0 0 0,0-1-1,0 1 1,-1 0 0,-11-11 69,9 8 179,-7-9-18,-16-13-225,-35-30 0,37 34-11,-18-10-18,31 23 9,-1 0-1,2-1 1,-1 0-1,-16-19 1,18 14-8,-1 1 0,-10-22 1,17 29 19,-1 1 0,0 0 0,0 0 0,0 0 0,-1 0 1,-5-4-1,5 4 0,0 0 0,0 0 1,0 0-1,1-1 1,-4-5-1,-30-45-15,9 16 2,3-3-33,-36-76 0,46 96 48,15 21 0,-1 0 0,0 0 0,1 0 0,-1 0 0,1 0 0,0 0 0,-1 0 0,1-1 0,0 1 0,0 0 0,0-1 0,1 1 0,-1 0 0,1-1 0,-1-4 0,-1-17-1,1 17-3,1 1-1,-1-1 1,2 0 0,0-9-1,-1 15 4,0 0 1,0-1-1,0 1 0,0 0 1,0-1-1,-1 1 0,1 0 1,0-1-1,-1 1 0,1 0 0,-1-1 1,1 1-1,-2-2 0,2 2 1,-1 1-1,1-1 1,0 1 0,0-1-1,-1 1 1,1-1-1,0 1 1,0-1-1,-1 0 1,1 1-1,0-1 1,0 1 0,0-1-1,0 0 1,0 1-1,0-1 1,0 0-1,0 1 1,1-2 0,-1 0-1,0 0 1,1 1-1,-1-1 1,0 0-1,0 0 1,0 0-1,-1 0 1,1 1 0,0-1-1,-1 0 1,1 0-1,-1 1 1,1-1-1,-1 0 1,0 1-1,0-1 1,0 0 0,0 1-1,0-1 1,-2-1-1,1 0 1,1 1-1,-1 0 0,1-1 1,0 0-1,0 1 1,0-1-1,0 0 0,-1-2 1,1-7-9,-1 0 1,-4-14-1,1 7 5,1 0-1,1 1 1,0-1-1,0-20 1,3 37 4,-1 0-1,1 0 1,0 0 0,-1 0 0,0 0 0,1 0 0,-1 0-1,-2-4 1,2 4 0,-1 0 0,1 0 0,0 0 0,1 0 0,-1-1 0,0 1 0,1 0 0,-1-4 0,0 0 3,0 0 0,0 0 0,0 0 0,-4-11 0,-1-1-2,-11-52-7,-7-37 6,21 95 0,-24-81-8,15 54 7,-8-42 0,15 60 1,-3-31 0,6 34-3,-8-31 0,0 5 12,8 32-12,-1 0 0,-6-20 0,7 27 4,1-1 0,0 0 0,0 1 0,-1-11 0,0-5-6,-4-22-4,-3-15 3,7 51 6,1-1-1,1 1 1,0-14 0,0 16 0,0 0 0,0 0 0,0 0 0,0 0 0,-1 0 0,0 0 0,0 0 0,-1 0 0,1 0 0,-3-6 0,4 11 0,-1-1 0,0 0 0,0 0 0,0 0 0,1-1 0,-1 1 0,0 0 0,1 0 0,-1 0 0,1-1 0,0 1 0,-1 0 0,1-1 0,0 1 0,0 0 0,0-1 0,0 1 0,0-1 0,0 1 0,0 0 0,0-1 0,1 1 0,-1 0 0,0-1 0,1 1 0,0-2 0,0 2 0,-1 0-1,1 0 1,-1 0 0,0 0-1,1 0 1,-1 0 0,0 0-1,0 0 1,0 0 0,0 0 0,0 0-1,0 0 1,0 0 0,0 0-1,0 0 1,0 0 0,-1 0 0,1 0-1,0 0 1,-1-1 0,-13-24-13,7 12 6,6 11 3,0-1-1,1 1 0,-1-1 0,1 1 0,-1-1 0,1 1 0,0-1 0,1 0 0,0-5 0,0-21 0,-2 23 5,0 2-1,0 0 0,0 0-1,1-1 1,-1 1 0,1 0 0,1 0-1,-1-1 1,1 1 0,0 0 0,0 0-1,3-9 1,-4 13 1,0 0 0,1-1-1,-1 1 1,0-1 0,0 1-1,0-1 1,0 1 0,0 0-1,0-1 1,-1 1 0,1-1-1,0 1 1,-1 0 0,1-1 0,-1 1-1,1 0 1,-2-2 0,1 1-2,1 1 1,-1-1 0,0 0 0,1 1 0,-1-1-1,1 0 1,0 0 0,0 1 0,-1-1 0,1-3-1,3-8-15,0 1 0,-2-1-1,0 1 1,0-24 0,-1 35 18,0-1-1,0 1 1,1-1 0,-1 1 0,1-1 0,-1 1 0,1-1-1,-1 1 1,1 0 0,0-1 0,1-1 0,-1 2-1,0-1 0,0 1 1,0-1-1,0 1 1,-1-1-1,1 0 1,0 1-1,-1-1 0,1 0 1,-1 1-1,0-1 1,0 0-1,1 1 0,-1-3 1,-5-18-1,4 17 0,0 1 0,0-1 0,0 1 0,1-1 0,-1 1 0,1-1 0,0 1 0,0-1 0,1 0 0,1-4 0,9-17 6,-10 25-5,-1 0-1,1-1 0,-1 1 0,1-1 0,-1 1 0,0-1 0,0 1 0,0-1 0,0 1 0,0-1 0,0 0 0,0 1 0,0-1 0,0 1 1,-1-1-1,1 1 0,-1-1 0,0-2 0,0 3 0,0-1 0,1 0 0,-1 0 0,1 1 0,0-1 0,-1 0 0,1 0 0,0 0 0,0 1 0,1-4 0,-1 1 0,1 0 0,-1 1 0,0-1 0,0 1 0,0-1 0,-1 0 0,1 1 0,-1-1 0,-2-5 0,2 6 0,0-1 0,1 1 0,-1-1 0,0 1 0,1-1 0,0 1 0,0-1 0,0 1 0,0-1 0,2-6 0,-1 7 0,-1 0 0,0 0 0,1 0 0,-1 0 0,-1 0 0,1 0 0,0 0 0,-1 0 0,-1-6 0,2 6 0,-1 1 0,0-1-1,1 0 1,-1 0 0,1 0 0,0 0 0,0-1 0,0 1 0,1 0 0,0-3-1,0-1 0,1 0 0,-2 0 0,1 0 0,-1-11 0,2-20-12,2 24-8,-3 7 2,1 0 1,-1 0-1,-1 0 1,1 0-1,-1-10 1,0 16 18,0 0 0,0 0 1,0 0-1,0 0 0,0-1 1,0 1-1,1 0 0,-1 0 1,0 0-1,1 0 0,-1 0 1,1 0-1,-1 0 0,1 0 1,0 0-1,-1 0 0,1 0 1,0 0-1,0 0 0,0 1 1,1-2-1,-1 1 0,0 0 0,0 1 1,-1-1-1,1 0 0,0 0 1,0 0-1,-1 0 0,1 1 1,0-1-1,-1 0 0,1 0 1,-1 0-1,1 0 0,-1-1 0,0 1 1,0 0-1,1 0 0,-1 0 1,0 0-1,0 0 0,0 0 1,0 0-1,0-1 0,0 1 1,0 0-1,0 0 0,-1 0 0,1-1 1,-1 0-2,1 1 1,-1-1 0,1 0-1,0 1 1,0-1 0,0 0-1,0 1 1,0-1-1,0 0 1,0 1 0,0-1-1,1 0 1,-1 1 0,1-1-1,-1 1 1,1-1-1,0 1 1,-1-1 0,2-1-1,2-4 1,-3 2 0,0 0 0,0-1 0,0 1 0,-1 0 0,0 0 0,-1-9 0,1 0-2,1 9 0,-1-1 0,1 1 0,1 0 0,3-10-1,0-2 0,1-11-3,-5 21 2,0 0 0,1-1 1,0 1-1,5-10 1,-4 7-4,0 1 0,0 0 0,1-10 0,5-16 1,74-186-40,-46 112 32,-19 51 12,-7 24 2,12-33 6,-12 35-2,-10 24-2,2 1-1,-1 0 0,7-13 1,-5 13-5,-1 1 0,-1-1 0,1 0 0,1-8 0,-2 7-4,0 0 1,1 1 0,4-10 0,26-34-38,-23 36 31,19-34-1,-17 25 9,2 2 0,0 0 0,1 0 0,21-20 0,-30 34 3,19-14-12,-21 19 11,-1 1-1,1-1 1,-1 0-1,0 0 1,0 0-1,0 0 0,0 0 1,-1-1-1,1 0 1,3-6-1,1-5 1,2 0 0,0 0 0,0 1-1,2 0 1,-1 1 0,2 0 0,15-14 0,-16 16 3,-7 9 0,-1-1 0,-1 0 0,1 1 0,0-1 0,-1-1 0,1 1 1,-1 0-1,0-1 0,2-3 0,-3 5 2,1-1 1,-1 1-1,1-1 0,-1 1 1,1 0-1,0 0 0,3-3 0,7-8 36,-9 1-2490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18:47.80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34 5025 1112,'-14'44'15344,"17"-58"-16483,-5-101 1616,2 104-400,0 1 1,3-17-1,-2 20-47,0-1-1,-1 0 1,0 0-1,0 1 1,-1-11-1,-2-5 51,-2-8 65,4 25-109,0 1 1,0-1 0,1 1 0,-1-1-1,2-7 1,-1 7 10,1 1 0,-1-1 0,-1 1 0,1-1 0,-3-6 0,2 7-7,0 0 0,0 1 0,0-1 0,1 1 0,0-1 0,0 0 0,0 0 0,0 1 0,0-1 0,1 0 0,0 1 0,2-8 0,-2 10-21,-1-1 0,0 0 0,0 1 0,0-1 0,0 1 0,0-1 0,-1 1 0,-1-6 0,2 6-14,-1-1 0,1 0 0,-1 1 0,1-1 0,0 0 0,0 1 0,0-1 0,0-3 0,3-5 3,-2 8-7,0-1 0,0 1 0,0 0 0,-1 0 0,0-1 0,1 1 0,-1 0 0,0-1 0,-2-5 0,2-18-1,0 26 0,1-1 0,-1 0 0,0 0 0,0 0 0,0 0 0,0 0 0,0 1 0,0-1 0,0 0 0,-1 0 0,1 0 0,-1 0 0,1 1 0,-1-1 0,0 0 0,1 0 0,-1 1 0,0-1 0,0 1 0,0-1 0,-3-1 0,4 2 1,0 1-1,0 0 1,0 0 0,-1 0 0,1-1 0,0 1-1,0 0 1,0 0 0,0-1 0,-1 1 0,1 0-1,0 0 1,0-1 0,0 1 0,0 0 0,0 0-1,0-1 1,0 1 0,0 0 0,0-1 0,0 1-1,0 0 1,0 0 0,0-1 0,0 1-1,0 0 1,0-1 0,0 1 0,0 0 0,0 0-1,1-1 1,-1 1 0,0 0 0,0 0 0,0-1-1,0 1 1,1 0 0,-1 0 0,0 0 0,0-1-1,0 1 1,1 0 0,11-11 69,-9 8 179,7-9-18,16-13-225,35-30 0,-37 34-11,18-10-18,-31 23 9,1 0-1,-2-1 1,1 0-1,16-19 1,-18 14-8,1 1 0,10-22 1,-17 29 19,1 1 0,0 0 0,0 0 0,0 0 0,1 0 1,5-4-1,-5 4 0,0 0 0,0 0 1,0 0-1,-1-1 1,4-5-1,30-45-15,-9 16 2,-3-3-33,36-76 0,-46 96 48,-15 21 0,1 0 0,0 0 0,-1 0 0,1 0 0,-1 0 0,0 0 0,1 0 0,-1-1 0,0 1 0,0 0 0,0-1 0,-1 1 0,1 0 0,-1-1 0,1-4 0,1-17-1,-1 17-3,-1 1-1,1-1 1,-2 0 0,0-9-1,1 15 4,0 0 1,0-1-1,0 1 0,0 0 1,0-1-1,1 1 0,-1 0 1,0-1-1,1 1 0,-1 0 0,1-1 1,-1 1-1,2-2 0,-2 2 1,1 1-1,-1-1 1,0 1 0,0-1-1,1 1 1,-1-1-1,0 1 1,0-1-1,1 0 1,-1 1-1,0-1 1,0 1 0,0-1-1,0 0 1,0 1-1,0-1 1,0 0-1,0 1 1,-1-2 0,1 0-1,0 0 1,-1 1-1,1-1 1,0 0-1,0 0 1,0 0-1,1 0 1,-1 1 0,0-1-1,1 0 1,-1 0-1,1 1 1,-1-1-1,1 0 1,0 1-1,0-1 1,0 0 0,0 1-1,0-1 1,2-1-1,-1 0 1,-1 1-1,1 0 0,-1-1 1,0 0-1,0 1 1,0-1-1,0 0 0,1-2 1,-1-7-9,1 0 1,4-14-1,-1 7 5,-1 0-1,0 1 1,-2-1-1,1-20 1,-3 37 4,1 0-1,-1 0 1,0 0 0,1 0 0,0 0 0,-1 0 0,1 0-1,2-4 1,-1 4 0,-1 0 0,0 0 0,0 0 0,-1 0 0,1-1 0,0 1 0,-1 0 0,1-4 0,0 0 3,0 0 0,0 0 0,0 0 0,4-11 0,1-1-2,11-52-7,7-37 6,-21 95 0,24-81-8,-15 54 7,8-42 0,-15 60 1,3-31 0,-6 34-3,8-31 0,0 5 12,-8 32-12,1 0 0,6-20 0,-7 27 4,-1-1 0,0 0 0,0 1 0,1-11 0,0-5-6,4-22-4,3-15 3,-7 51 6,-1-1-1,-1 1 1,0-14 0,0 16 0,0 0 0,0 0 0,0 0 0,0 0 0,1 0 0,0 0 0,0 0 0,1 0 0,-1 0 0,3-6 0,-4 11 0,1-1 0,0 0 0,0 0 0,0 0 0,-1-1 0,1 1 0,0 0 0,-1 0 0,1 0 0,-1-1 0,0 1 0,1 0 0,-1-1 0,0 1 0,0 0 0,0-1 0,0 1 0,0-1 0,0 1 0,0 0 0,0-1 0,-1 1 0,1 0 0,0-1 0,-1 1 0,0-2 0,0 2 0,1 0-1,-1 0 1,1 0 0,0 0-1,-1 0 1,1 0 0,0 0-1,0 0 1,0 0 0,0 0 0,0 0-1,0 0 1,0 0 0,0 0-1,0 0 1,0 0 0,1 0 0,-1 0-1,0 0 1,1-1 0,13-24-13,-7 12 6,-6 11 3,0-1-1,-1 1 0,1-1 0,-1 1 0,1-1 0,-1 1 0,0-1 0,-1 0 0,0-5 0,0-21 0,2 23 5,0 2-1,0 0 0,0 0-1,-1-1 1,1 1 0,-1 0 0,-1 0-1,1-1 1,-1 1 0,0 0 0,0 0-1,-3-9 1,4 13 1,0 0 0,-1-1-1,1 1 1,0-1 0,0 1-1,0-1 1,0 1 0,0 0-1,0-1 1,1 1 0,-1-1-1,0 1 1,1 0 0,-1-1 0,1 1-1,-1 0 1,2-2 0,-1 1-2,-1 1 1,1-1 0,0 0 0,-1 1 0,1-1-1,-1 0 1,0 0 0,0 1 0,1-1 0,-1-3-1,-3-8-15,0 1 0,2-1-1,0 1 1,0-24 0,1 35 18,0-1-1,0 1 1,-1-1 0,1 1 0,-1-1 0,1 1 0,-1-1-1,1 1 1,-1 0 0,0-1 0,-1-1 0,1 2-1,0-1 0,0 1 1,0-1-1,0 1 1,1-1-1,-1 0 1,0 1-1,1-1 0,-1 0 1,1 1-1,0-1 1,0 0-1,-1 1 0,1-3 1,5-18-1,-4 17 0,0 1 0,0-1 0,0 1 0,-1-1 0,1 1 0,-1-1 0,0 1 0,0-1 0,-1 0 0,-1-4 0,-9-17 6,10 25-5,1 0-1,-1-1 0,1 1 0,-1-1 0,1 1 0,0-1 0,0 1 0,0-1 0,0 1 0,0-1 0,0 0 0,0 1 0,0-1 0,0 1 1,1-1-1,-1 1 0,1-1 0,0-2 0,0 3 0,0-1 0,-1 0 0,1 0 0,-1 1 0,0-1 0,1 0 0,-1 0 0,0 0 0,0 1 0,-1-4 0,1 1 0,-1 0 0,1 1 0,0-1 0,0 1 0,0-1 0,1 0 0,-1 1 0,1-1 0,2-5 0,-2 6 0,0-1 0,-1 1 0,1-1 0,0 1 0,-1-1 0,0 1 0,0-1 0,0 1 0,0-1 0,-2-6 0,1 7 0,1 0 0,0 0 0,-1 0 0,1 0 0,1 0 0,-1 0 0,0 0 0,1 0 0,1-6 0,-2 6 0,1 1 0,0-1-1,-1 0 1,1 0 0,-1 0 0,0 0 0,0-1 0,0 1 0,-1 0 0,0-3-1,0-1 0,-1 0 0,2 0 0,-1 0 0,1-11 0,-2-20-12,-2 24-8,3 7 2,-1 0 1,1 0-1,1 0 1,-1 0-1,1-10 1,0 16 18,0 0 0,0 0 1,0 0-1,0 0 0,0-1 1,0 1-1,-1 0 0,1 0 1,0 0-1,-1 0 0,1 0 1,-1 0-1,1 0 0,-1 0 1,0 0-1,1 0 0,-1 0 1,0 0-1,0 0 0,0 1 1,-1-2-1,1 1 0,0 0 0,0 1 1,1-1-1,-1 0 0,0 0 1,0 0-1,1 0 0,-1 1 1,0-1-1,1 0 0,-1 0 1,1 0-1,-1 0 0,1-1 0,0 1 1,0 0-1,-1 0 0,1 0 1,0 0-1,0 0 0,0 0 1,0 0-1,0-1 0,0 1 1,0 0-1,0 0 0,1 0 0,-1-1 1,1 0-2,-1 1 1,1-1 0,-1 0-1,0 1 1,0-1 0,0 0-1,0 1 1,0-1-1,0 0 1,0 1 0,0-1-1,-1 0 1,1 1 0,-1-1-1,1 1 1,-1-1-1,0 1 1,1-1 0,-2-1-1,-2-4 1,3 2 0,0 0 0,0-1 0,0 1 0,1 0 0,0 0 0,1-9 0,-1 0-2,-1 9 0,1-1 0,-1 1 0,-1 0 0,-3-10-1,0-2 0,-1-11-3,5 21 2,0 0 0,-1-1 1,0 1-1,-5-10 1,4 7-4,0 1 0,0 0 0,-1-10 0,-5-16 1,-74-186-40,46 112 32,19 51 12,7 24 2,-12-33 6,12 35-2,10 24-2,-2 1-1,1 0 0,-7-13 1,5 13-5,1 1 0,1-1 0,-1 0 0,-1-8 0,2 7-4,0 0 1,-1 1 0,-4-10 0,-26-34-38,23 36 31,-19-34-1,17 25 9,-2 2 0,0 0 0,-1 0 0,-21-20 0,30 34 3,-19-14-12,21 19 11,1 1-1,-1-1 1,1 0-1,0 0 1,0 0-1,0 0 0,0 0 1,1-1-1,-1 0 1,-3-6-1,-1-5 1,-2 0 0,0 0 0,0 1-1,-2 0 1,1 1 0,-2 0 0,-15-14 0,16 16 3,7 9 0,1-1 0,1 0 0,-1 1 0,0-1 0,1-1 0,-1 1 1,1 0-1,0-1 0,-2-3 0,3 5 2,-1-1 1,1 1-1,-1-1 0,1 1 1,-1 0-1,0 0 0,-3-3 0,-7-8 36,9 1-2490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20:34.91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30 29 1184,'-9'-12'408,"-12"-4"6410,21 16-6732,1 16-270,7 65 1226,-3-27-194,18 86-1,14 47 360,-29-133-1040,-7-37-101,6 25 0,2-11-26,3 18-15,-10-37-19,1-1-1,5 15 1,3 11 30,3 14 37,-8-33-57,4 27 1,-6-25-9,1-1-1,1 0 1,13 29 0,-4-8 1,-14-37-9,0 1 1,0 0 0,0-1 0,-1 1-1,0 0 1,1 0 0,-2 6 0,1-6 0,-1-1 0,1 1 1,1-1-1,-1 1 1,0-1-1,1 1 1,1 5-1,13 39 19,-11-33-8,0-1 0,1 0 1,8 17-1,-5-14 6,-1 1-1,-1 0 1,0 1-1,4 28 1,7 24 22,-15-65-31,-1 1 0,1 0 0,-1 12 0,5 16 30,-3-20 2,0 0 1,2 19-1,2 14 65,6 39 7,-7-57-56,3 36-1,-6-38-41,0-3 16,4 39 10,17 69 0,15 70 78,-19-87-54,-14-79-24,15 57 102,-19-87-121,-1 0 0,0 0 0,1 14 0,3 16 42,2-16-17,-4-15-30,-1 0 1,-1-1 0,1 1 0,-1 0 0,0 0 0,0-1 0,0 13 0,-2 0 52,2 1 1,-1-1 0,2 0-1,8 33 1,-9-30 30,-1-18-78,0-1 0,0 1 0,0 0 0,0 0 1,0-1-1,1 1 0,0 0 0,-1-1 0,3 5 0,0 2 76,0 1 0,0-1 0,2 17 0,0 1 19,-4-24-103,-1 1 0,0 0 0,0-1 0,0 1 0,0 0 0,0-1 0,-2 6 0,1-4-9,0-1 0,1 0 1,0 0-1,0 0 0,0 0 0,0 5 1,2 4 10,-1 0-1,0 23 1,-2-25 0,1 0 0,1 0 0,0 0 0,0 0 0,3 11 0,-2-11 16,0 0 0,-1-1-1,0 1 1,-1 0 0,-1 13 0,0 21 183,1-28-127,0 0-1,-4 20 1,2-18-21,-1 26 1,3-21 11,-6 38 1,-1 7 46,5-47-50,0 1 1,-2 0-1,-1 0 1,-9 23-1,11-34-48,-2 20 76,5-28-89,-1 1 0,1-1 0,-1 0-1,0 1 1,0-1 0,0 0 0,0 0-1,-1 0 1,-2 5 0,0 0 0,0 0 0,0 0 0,1 0 0,1 1 0,-1-1 0,1 1 0,0 10 0,1-10 3,0 0 0,-1-1 0,0 1 0,-1-1 1,0 0-1,0 0 0,-8 14 0,4-9 16,0-1-1,-8 23 1,11-25-22,0 0 0,-1-1 0,0 0 0,0 0 0,-12 15 0,14-20-8,0-1 1,0 1 0,1 0 0,-1 0-1,1 0 1,-2 10 0,2-8 2,-1-1 1,1 1 0,-6 8-1,-53 92 247,60-105-247,0 0 1,0 0-1,0 0 1,0 1-1,0-1 0,1 0 1,-1 4-1,0-4-1,1 0-1,0-1 0,0 1 1,-1-1-1,1 1 0,-1-1 1,1 1-1,-1-1 0,0 1 1,1-1-1,-1 1 0,0-1 1,0 0-1,0 0 0,0 1 1,0-1-1,0 0 0,-1 0 1,1 0-1,0 0 0,-3 1 1,0 0 5,3-1-9,0-1 0,1 0 0,-1 1 1,0-1-1,0 1 0,1-1 0,-1 1 0,0-1 0,1 1 0,-1-1 0,0 1 1,1 0-1,-1-1 0,1 1 0,-1 0 0,1 0 0,-1-1 0,1 1 0,0 0 1,-1 0-1,1 0 0,0-1 0,0 1 0,-1 0 0,1 0 0,0 0 1,0 1-1,-5 10 48,4-11-45,1 0 1,-1 0-1,0 0 1,1 1 0,-1-1-1,1 0 1,-1 0 0,1 1-1,0-1 1,-1 0 0,1 0-1,0 1 1,0-1 0,0 0-1,0 3 1,3 8 10,-3-8-14,0-4-4,0 1 0,0-1 0,0 0 0,-1 0 0,1 0 0,0 1 0,0-1 0,0 0 0,-1 0 0,1 0 1,0 0-1,0 0 0,0 1 0,-1-1 0,1 0 0,0 0 0,0 0 0,-1 0 0,1 0 0,0 0 0,0 0 0,-1 0 0,1 0 0,0 0 0,0 0 0,-1 0 0,1 0 0,-1 0 0,1 0 0,-1 0-1,1 0 0,-1 0 1,1 0-1,-1 0 0,1 0 1,-1 0-1,0 0 0,1 0 1,-1 0-1,1 0 0,-1 1 1,1-1-1,-1 0 0,1 0 0,-1 1 1,1-1-1,-1 0 0,1 1 1,0-1-1,-1 0 0,1 1 1,-1 0-1,-3 6-20,3-7 22,1 1-1,0-1 1,-1 1-1,1-1 0,0 1 1,-1-1-1,1 1 1,0-1-1,0 1 1,0 0-1,-1-1 0,1 1 1,0-1-1,0 1 1,0-1-1,0 1 1,0 0-1,0 0 1,0-1-1,0 1 1,0-1 0,0 1-1,0-1 1,-1 1 0,1-1-1,0 0 1,0 1 0,-1-1 0,1 1-1,0-1 1,0 0 0,-1 1-1,1-1 1,0 0 0,-1 1-1,1-1 1,-1 0 0,1 1-1,-1-1 1,1 0 0,-1 1-1,1-1 1,0 0 0,-1 0 0,1 1-1,0-1 1,-1 0 0,1 1-1,0-1 1,-1 0 0,1 1-1,0-1 1,0 1 0,0-1-1,-1 0 1,1 1 0,0-1-1,0 1 1,0-1 0,0 1 0,0-1-1,0 1 1,0-1 0,0 0-1,0 1 1,0-1 0,0 1-1,0 0 1,0 0 0,1 0 0,-1-1 0,0 1 0,1 0 0,-1 0 0,0 0 0,0-1 0,0 1 0,0 0 0,0 0 0,0 0 0,0 0 0,0 0 0,0-1 0,0 1 0,0 0 0,-1 0 0,1 0 0,0 0 0,-1-1 0,1 1 0,0 0 0,-1 0 0,1-1 0,-1 1 0,1 0 0,-1-1 0,1 1 0,-1 0 0,0-1 0,-1 2 0,1-1 0,0 0 0,-1 0-1,1 1 1,0-1 0,0 1 0,-1-1 0,1 1-1,0-1 1,1 1 0,-1 0 0,0-1 0,0 1 0,1 0-1,-1 0 1,1 0 0,-1-1 0,1 1 0,0 0-1,0 0 1,0 0 0,0 0 0,0 0 0,0 0-1,1-1 1,0 4 0,-1-3 0,0 1-1,1 0 1,-1 0 0,0 0 0,0 0-1,-1 0 1,1 0 0,-1-1 0,1 1-1,-3 5 1,2-5 0,-1 1 0,1 0 0,0 0 0,0 0 0,1 0 0,-1 0 0,1 7 0,0-8 1,0 1 0,0 0 0,-1-1 0,1 1 0,-1 0 0,0-1-1,0 1 1,0-1 0,-2 4 0,2-4 1,0 0 0,0-1 0,0 1 0,0 0-1,1 0 1,-1-1 0,1 1 0,0 0-1,0 0 1,0 0 0,0 0 0,0-1 0,1 1-1,-1 0 1,1 0 0,2 5 0,-2-6 0,0 1 0,-1 0 0,1 0 0,0 0-1,-1-1 1,0 1 0,1 0 0,-1 0 0,0 0 0,-1 0 0,1 0 0,-1 0 0,1 0 0,-1-1 0,-1 5 0,1-6 0,1 1 0,0 0 0,-1-1 0,1 1 0,0 0 0,0-1 0,0 1-1,0 0 1,0-1 0,0 1 0,1 2 0,0 18 15,-2-20-17,1 0 0,0 0 0,0 0 0,0 0 0,0 0 0,0 0 0,0 0 0,1 0 1,-1 0-1,1 0 0,1 3 0,2 15 7,-4-18-6,0-1 0,0 1 1,0 0-1,-1 0 0,1 0 1,-1 0-1,0 0 0,-1 2 1,2-2 0,-1-1-1,0 1 1,0 0 0,1 0 0,-1 0-1,1 0 1,0 0 0,-1 0 0,1 0 0,0 0-1,0 2 1,1 2 10,-1 0-1,0-1 0,-1 1 1,0 7-1,0-9 18,0 1 0,1 0 0,0 0 0,0-1 0,0 1-1,0 0 1,2 5 0,0-2 13,-1-1 1,-1 1-1,1-1 0,-1 1 0,0-1 0,-2 10 1,1-7 8,1-1 1,-1 1-1,3 14 1,-3-14-94,1-10 40,0 1 1,-1 0 0,1-1 0,0 1 0,0-1 0,0 1-1,0-1 1,0 1 0,0 0 0,0-1 0,0 1 0,0-1-1,0 1 1,1 0 0,-1-1 0,0 1 0,0-1 0,0 1-1,1 0 1,-1-1 1,0 1-1,0-1 1,0 1 0,1-1-1,-1 0 1,0 1-1,0-1 1,0 1-1,0-1 1,-1 1 0,1-1-1,0 1 1,0-1-1,0 0 1,0 1 0,0-1-1,0 1 1,-1-1-1,1 0 1,0 1 0,-1 0-1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20:48.50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548 29 1184,'9'-12'408,"12"-4"6410,-21 16-6732,-1 16-270,-7 65 1226,3-27-194,-18 86-1,-14 47 360,29-133-1040,7-37-101,-6 25 0,-2-11-26,-3 18-15,10-37-19,-1-1-1,-5 15 1,-3 11 30,-3 14 37,8-33-57,-4 27 1,6-25-9,-1-1-1,-1 0 1,-13 29 0,4-8 1,14-37-9,0 1 1,0 0 0,0-1 0,1 1-1,0 0 1,-1 0 0,2 6 0,-1-6 0,1-1 0,-1 1 1,-1-1-1,1 1 1,0-1-1,-1 1 1,-1 5-1,-13 39 19,11-33-8,0-1 0,-1 0 1,-8 17-1,5-14 6,1 1-1,1 0 1,0 1-1,-4 28 1,-7 24 22,15-65-31,1 1 0,-1 0 0,1 12 0,-5 16 30,3-20 2,0 0 1,-2 19-1,-2 14 65,-6 39 7,7-57-56,-3 36-1,6-38-41,0-3 16,-4 39 10,-17 69 0,-15 70 78,19-87-54,14-79-24,-15 57 102,19-87-121,1 0 0,0 0 0,-1 14 0,-3 16 42,-2-16-17,4-15-30,1 0 1,1-1 0,-1 1 0,1 0 0,0 0 0,0-1 0,0 13 0,2 0 52,-2 1 1,1-1 0,-2 0-1,-8 33 1,9-30 30,1-18-78,0-1 0,0 1 0,0 0 0,0 0 1,0-1-1,-1 1 0,0 0 0,1-1 0,-3 5 0,0 2 76,0 1 0,0-1 0,-2 17 0,0 1 19,4-24-103,1 1 0,0 0 0,0-1 0,0 1 0,0 0 0,0-1 0,2 6 0,-1-4-9,0-1 0,-1 0 1,0 0-1,0 0 0,0 0 0,0 5 1,-2 4 10,1 0-1,0 23 1,2-25 0,-1 0 0,-1 0 0,0 0 0,0 0 0,-3 11 0,2-11 16,0 0 0,1-1-1,0 1 1,1 0 0,1 13 0,0 21 183,-1-28-127,0 0-1,4 20 1,-2-18-21,1 26 1,-3-21 11,6 38 1,1 7 46,-5-47-50,0 1 1,2 0-1,1 0 1,9 23-1,-11-34-48,2 20 76,-5-28-89,1 1 0,-1-1 0,1 0-1,0 1 1,0-1 0,0 0 0,0 0-1,1 0 1,2 5 0,0 0 0,0 0 0,0 0 0,-1 0 0,-1 1 0,1-1 0,-1 1 0,0 10 0,-1-10 3,0 0 0,1-1 0,0 1 0,1-1 1,0 0-1,0 0 0,8 14 0,-4-9 16,0-1-1,8 23 1,-11-25-22,0 0 0,1-1 0,0 0 0,0 0 0,12 15 0,-14-20-8,0-1 1,0 1 0,-1 0 0,1 0-1,-1 0 1,2 10 0,-2-8 2,1-1 1,-1 1 0,6 8-1,53 92 247,-60-105-247,0 0 1,0 0-1,0 0 1,0 1-1,0-1 0,-1 0 1,1 4-1,0-4-1,-1 0-1,0-1 0,0 1 1,1-1-1,-1 1 0,1-1 1,-1 1-1,1-1 0,0 1 1,-1-1-1,1 1 0,0-1 1,0 0-1,0 0 0,0 1 1,0-1-1,0 0 0,1 0 1,-1 0-1,0 0 0,3 1 1,0 0 5,-3-1-9,0-1 0,-1 0 0,1 1 1,0-1-1,0 1 0,-1-1 0,1 1 0,0-1 0,-1 1 0,1-1 0,0 1 1,-1 0-1,1-1 0,-1 1 0,1 0 0,-1 0 0,1-1 0,-1 1 0,0 0 1,1 0-1,-1 0 0,0-1 0,0 1 0,1 0 0,-1 0 0,0 0 1,0 1-1,5 10 48,-4-11-45,-1 0 1,1 0-1,0 0 1,-1 1 0,1-1-1,-1 0 1,1 0 0,-1 1-1,0-1 1,1 0 0,-1 0-1,0 1 1,0-1 0,0 0-1,0 3 1,-3 8 10,3-8-14,0-4-4,0 1 0,0-1 0,0 0 0,1 0 0,-1 0 0,0 1 0,0-1 0,0 0 0,1 0 0,-1 0 1,0 0-1,0 0 0,0 1 0,1-1 0,-1 0 0,0 0 0,0 0 0,1 0 0,-1 0 0,0 0 0,0 0 0,1 0 0,-1 0 0,0 0 0,0 0 0,1 0 0,-1 0 0,1 0 0,-1 0 0,1 0-1,-1 0 0,1 0 1,-1 0-1,1 0 0,-1 0 1,1 0-1,0 0 0,-1 0 1,1 0-1,-1 0 0,1 1 1,-1-1-1,1 0 0,-1 0 0,1 1 1,-1-1-1,1 0 0,-1 1 1,0-1-1,1 0 0,-1 1 1,1 0-1,3 6-20,-3-7 22,-1 1-1,0-1 1,1 1-1,-1-1 0,0 1 1,1-1-1,-1 1 1,0-1-1,0 1 1,0 0-1,1-1 0,-1 1 1,0-1-1,0 1 1,0-1-1,0 1 1,0 0-1,0 0 1,0-1-1,0 1 1,0-1 0,0 1-1,0-1 1,1 1 0,-1-1-1,0 0 1,0 1 0,1-1 0,-1 1-1,0-1 1,0 0 0,1 1-1,-1-1 1,0 0 0,1 1-1,-1-1 1,1 0 0,-1 1-1,1-1 1,-1 0 0,1 1-1,-1-1 1,0 0 0,1 0 0,-1 1-1,0-1 1,1 0 0,-1 1-1,0-1 1,1 0 0,-1 1-1,0-1 1,0 1 0,0-1-1,1 0 1,-1 1 0,0-1-1,0 1 1,0-1 0,0 1 0,0-1-1,0 1 1,0-1 0,0 0-1,0 1 1,0-1 0,0 1-1,0 0 1,0 0 0,-1 0 0,1-1 0,0 1 0,-1 0 0,1 0 0,0 0 0,0-1 0,0 1 0,0 0 0,0 0 0,0 0 0,0 0 0,0 0 0,0-1 0,0 1 0,0 0 0,1 0 0,-1 0 0,0 0 0,1-1 0,-1 1 0,0 0 0,1 0 0,-1-1 0,1 1 0,-1 0 0,1-1 0,-1 1 0,1 0 0,0-1 0,1 2 0,-1-1 0,0 0 0,1 0-1,-1 1 1,0-1 0,0 1 0,1-1 0,-1 1-1,0-1 1,-1 1 0,1 0 0,0-1 0,0 1 0,-1 0-1,1 0 1,-1 0 0,1-1 0,-1 1 0,0 0-1,0 0 1,0 0 0,0 0 0,0 0 0,0 0-1,-1-1 1,0 4 0,1-3 0,0 1-1,-1 0 1,1 0 0,0 0 0,0 0-1,1 0 1,-1 0 0,1-1 0,-1 1-1,3 5 1,-2-5 0,1 1 0,-1 0 0,0 0 0,0 0 0,-1 0 0,1 0 0,-1 7 0,0-8 1,0 1 0,0 0 0,1-1 0,-1 1 0,1 0 0,0-1-1,0 1 1,0-1 0,2 4 0,-2-4 1,0 0 0,0-1 0,0 1 0,0 0-1,-1 0 1,1-1 0,-1 1 0,0 0-1,0 0 1,0 0 0,0 0 0,0-1 0,-1 1-1,1 0 1,-1 0 0,-2 5 0,2-6 0,0 1 0,1 0 0,-1 0 0,0 0-1,1-1 1,0 1 0,-1 0 0,1 0 0,0 0 0,1 0 0,-1 0 0,1 0 0,-1 0 0,1-1 0,1 5 0,-1-6 0,-1 1 0,0 0 0,1-1 0,-1 1 0,0 0 0,0-1 0,0 1-1,0 0 1,0-1 0,0 1 0,-1 2 0,0 18 15,2-20-17,-1 0 0,0 0 0,0 0 0,0 0 0,0 0 0,0 0 0,0 0 0,-1 0 1,1 0-1,-1 0 0,-1 3 0,-2 15 7,4-18-6,0-1 0,0 1 1,0 0-1,1 0 0,-1 0 1,1 0-1,0 0 0,1 2 1,-2-2 0,1-1-1,0 1 1,0 0 0,-1 0 0,1 0-1,-1 0 1,0 0 0,1 0 0,-1 0 0,0 0-1,0 2 1,-1 2 10,1 0-1,0-1 0,1 1 1,0 7-1,0-9 18,0 1 0,-1 0 0,0 0 0,0-1 0,0 1-1,0 0 1,-2 5 0,0-2 13,1-1 1,1 1-1,-1-1 0,1 1 0,0-1 0,2 10 1,-1-7 8,-1-1 1,1 1-1,-3 14 1,3-14-94,-1-10 40,0 1 1,1 0 0,-1-1 0,0 1 0,0-1 0,0 1-1,0-1 1,0 1 0,0 0 0,0-1 0,0 1 0,0-1-1,0 1 1,-1 0 0,1-1 0,0 1 0,0-1 0,0 1-1,-1 0 1,1-1 1,0 1-1,0-1 1,0 1 0,-1-1-1,1 0 1,0 1-1,0-1 1,0 1-1,0-1 1,1 1 0,-1-1-1,0 1 1,0-1-1,0 0 1,0 1 0,0-1-1,0 1 1,1-1-1,-1 0 1,0 1 0,1 0-1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22:29.96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1481 4289 1920,'65'9'1030,"-52"-9"651,-14-4-280,-2-3 206,4-5-1254,0 0 1,0 0-1,1 0 1,1 1-1,0-1 1,1 0-1,0 1 1,7-14-1,-9 20-175,0-3-60,0 1 0,-1-1 0,0 1 0,0-1 0,0 1 0,-1-1 0,-2-13 0,2-26 231,2 30-232,0 10-15,-1-1 1,0 0-1,-1-15 0,-1 18-64,1 2-16,-1 1-1,1 0 1,0 0-1,0-1 1,0 1-1,0 0 1,0 0-1,0-1 0,1 1 1,-1 0-1,1 0 1,0 0-1,-1 0 1,2-3-1,1 0 28,-1-1-1,0 1 1,-1-1-1,1 0 0,-1 1 1,0-1-1,0 0 0,-1-7 1,-4-49 334,0 9 31,6 38-305,-2-6 28,-1 11-110,0-1 0,1 1-1,1-19 1,-1 27-27,5-7 0,-5 9 0,1-1 0,-1 1 0,1-1 0,-1 0 0,0 1 0,1-1 0,-1 0 0,0 1 0,1-1 0,-1 0 0,0 1 0,0-1 0,0 0 0,0 1 0,1-1 0,-1 0 0,0 0 0,0 1 0,0-1 0,-1 0 0,1 1 0,0-1 0,0 0 0,0 0 0,-9-12 1,8 13-2,1-1 0,0 1 0,-1-1 1,1 1-1,-1-1 0,1 1 0,0-1 0,-1 1 0,1-1 0,0 1 0,0-1 0,-1 1 0,1-1 0,0 0 0,0 1 0,0-2 0,0 2 71,0 0-58,-1-1 0,1 1 0,0-1 0,0 1 0,-1 0 1,1-1-1,0 1 0,0 0 0,-1-1 0,1 1 0,0 0 0,-1 0 0,1-1 1,-1 1-1,1 0 0,0 0 0,-1 0 0,1-1 0,-1 1 0,1 0 0,0 0 0,-1 0 1,1 0-1,-1 0 0,1 0 0,-1 0 0,1 0 0,0 0 0,-1 0 0,1 0 1,-1 0-1,1 0 0,-1 0 0,0 1 0,-17 3 352,16-3-365,-7 2 43,0-1 1,0 0-1,-12 1 1,18-2-33,-2-1 21,0 0 1,0 0-1,0-1 1,0 1 0,0-1-1,0 0 1,0 0-1,-5-3 1,6 2-14,-1 1 0,1 0 0,-1 0 0,0 0 0,-4 0 0,4 1-4,-1-1-1,1 1 1,0-1 0,-8-3-1,8 3-3,1 0-1,-1 0 0,1 0 0,-1 0 1,-8 1-1,6 0 22,1-1 0,-1 1 0,0-1 0,1-1 0,0 1 0,-1-1 0,1 0 0,0 0 0,0-1 0,-9-5 0,13 7-17,0 1 0,0-1 0,0 0 0,0 1 0,-1-1 0,1 1 0,0 0 0,0-1 0,-4 1 0,-13-2 62,9-1-49,0 0-1,-1 1 0,-17-2 1,20 3-22,-1-1 0,1 0 0,0 0 0,0-1 1,-9-4-1,-7-3 4,-22 4 120,31 5-111,1-1 0,-1 0-1,-17-6 1,2-1 14,14 4-16,-28-12 1,39 14-16,0 1 1,0-1-1,-1 1 1,1 0-1,-1 1 1,0 0-1,0 0 1,1 0-1,-1 0 1,-9 1-1,13-1 1,-1 1 0,0-1 0,1 0 0,-1 0 0,0 0 1,1-1-1,0 1 0,-1 0 0,1-1 0,0 0 0,-1 1 0,1-1 0,-3-3 0,-9-7 9,-3 2 33,-18-16 0,24 17-39,9 8-3,0 0-1,0 0 0,1 0 0,-1 0 0,0 0 0,0 0 0,0 1 1,0-1-1,-3 0 0,-10-4 13,-3-7-9,15 9-4,-1 1-1,1 0 0,-1-1 1,1 1-1,-1 0 0,-8-3 1,-4-1-1,15 5 0,1 1 0,-1 0 0,1 0 0,-1 0 0,1 0 0,-1-1 0,1 1 0,-1 0 0,1-1 0,-1 1 0,1 0 0,-1-1 0,1 1 0,0 0 0,-1-1 0,1 1 0,-1-1 0,1 1 0,0-1 0,0 1 0,-1-1 0,1 0 0,0 0 0,0 1 0,0 0 0,0-1 0,0 1 0,0 0 0,0 0 0,0-1 0,0 1 0,0 0 0,0-1 0,0 1 0,0 0 0,0 0 0,-1-1 0,1 1 0,0 0 0,0 0 0,0-1 0,0 1 0,0 0 0,-1 0 0,1-1 0,0 1 0,0 0 0,0 0 0,-1 0 0,1-1 0,0 1 0,0 0 0,-1 0 0,1 0 0,0 0 0,0 0 0,-1-1 0,1 1 0,-18-10 1,3 1 4,11 3 1,4 6-6,0-1 0,0 1 0,0 0 0,0 0 0,-1 0 1,1 0-1,0 0 0,0-1 0,0 1 0,0 0 0,0 0 0,0 0 0,0 0 0,0 0 0,0-1 1,0 1-1,-1 0 0,1 0 0,0 0 0,0 0 0,0 0 0,0 0 0,0 0 0,0 0 0,-1 0 0,1 0 1,0 0-1,0-1 0,0 1 0,0 0 0,0 0 0,-1 0 0,1 0 0,0 0 0,0 0 0,0 0 0,0 0 1,0 0-1,-1 0 0,-21-10 22,-4-1-17,-39-22 0,43 19-6,-24-21 1,24 19-7,9 4-11,0 0 0,0 0 1,-18-24-1,6 6 14,18 23-5,1-1-1,0 1 0,0-1 0,1 0 1,0-1-1,-7-15 0,-20-46 9,-1 1 1,27 53 2,2 3-18,-1 1 0,-1-1-1,-11-18 1,14 26 13,0 0 0,1 0-1,0 0 1,0 0 0,0 0 0,1-1 0,0 1-1,0-1 1,-1-8 0,2 7 1,-1 0 0,-1 0 1,1 0-1,-1 1 0,-4-11 0,3 9-1,1 1-1,-1-1 0,1 0 0,-1-14 0,2 15-2,0 0-1,0 0 1,-1 0-1,0 0 1,0 0 0,0 0-1,-6-9 1,6 12 2,0 0 0,0-1 0,1 1 0,0 0 1,0 0-1,0-1 0,0 1 0,1-1 0,-1 1 0,1 0 1,1-7-1,-1 4 2,0 1 0,-1-1 0,1 0 0,-1 0 0,-3-7 0,2 5-4,0-1-1,1 0 1,-1-13 0,-1-10-6,3 0-4,-2 24 8,0-1-1,1 1 1,0-1 0,1 0-1,0 1 1,0-1 0,1 0 0,3-14-1,-3 14-2,-1 9 10,0-1 1,0 1-1,1 0 0,-1 0 1,0-1-1,0 1 1,1 0-1,-1 0 0,0-1 1,1 1-1,0 0 0,-1 0 1,1 0-1,-1 0 1,1 0-1,0 0 0,1-1 1,1 0-3,-2 2 3,0-1-1,0 1 1,0-1-1,0 1 1,0-1 0,-1 1-1,1-1 1,0 1-1,0-1 1,-1 0-1,1 1 1,1-2-1,-2 1 1,0 0-1,0 0 1,1 0 0,-1 0-1,0 0 1,0 0-1,0 0 1,0 0 0,0 0-1,-1 0 1,1 0-1,0 0 1,0 0 0,-1 0-1,1 0 1,0 0-1,-1 0 1,0-1 0,-12-17-8,11 17 7,0 0 0,1-1-1,-1 1 1,0-1 0,1 1 0,0-1 0,-2-2 0,3 3 0,0 1 0,0 0 0,0 0 0,0 0 0,0 0 0,0-1 0,0 1 0,0 0 0,0 0 0,0 0 0,1 0 0,-1 0 0,0-1 1,1 1-1,-1 0 0,1 0 0,0 0 0,-1 0 0,1 0 0,0 0 0,-1 1 0,2-3 0,1 0-3,-1-1 1,1 0-1,-1 1 1,-1-1 0,1 0-1,0 0 1,-1-1-1,0 1 1,0 0-1,0 0 1,-1-1-1,1-5 1,-1 4-2,1 1 1,0-1 0,0 0 0,1 1 0,-1-1-1,4-7 1,-3 9-2,0 0 0,-1 0 0,0 0 0,0-1 0,0 1 0,0 0 0,0-5 0,-1 5 0,1 0 1,-1 0 0,1 0 0,0 0-1,2-6 1,9-28-22,-11 33 26,0 0 0,0 1 0,0-1 0,1 1 0,0 0 0,0-1 0,0 1 0,0 0 0,1 0 0,-1 0 0,1 1 0,3-5 0,33-39-17,-22 25 14,-15 19 4,0 0 0,0 0 0,-1 0 0,0-1 0,1 1 0,-1 0 0,-1-1 0,1 1 0,0 0 0,-1-1 0,1-3 0,4-22 0,0 16-2,1 1 0,0-1 1,1 1-1,0 0 1,17-20-1,-22 30 1,-1 0 0,1-1 0,-1 1 0,0-1 0,0 1 0,0-1 0,1-2 0,-1 2 0,0 1 0,-1-1 0,1 1 1,1 0-1,-1-1 0,0 1 0,0 0 0,4-4 0,-4 5 1,1-1 0,-1 0-1,0 0 1,0 0 0,0 0-1,0 0 1,0 0 0,0-1-1,0 1 1,-1 0 0,1 0-1,-1-1 1,1 1 0,-1 0-1,0-1 1,0 1 0,0 0-1,-1-1 1,1-1 0,-1 1-1,1 0 0,0 0 0,0 0 0,0 1 1,0-1-1,1 0 0,-1 0 0,1 0 0,1-2 1,-2 4-1,1 0 0,0 0 0,-1 0 0,1 0 0,0 0 0,0 0 0,0 1 1,0-1-1,0 0 0,0 1 0,0-1 0,0 1 0,0-1 0,0 1 0,1-1 1,0 0-1,0 1 0,-1-1 0,1 0 0,0 0 0,-1 0 0,1 0 0,0-1 0,1-1 0,0-1 1,-1 1 0,0-1 0,0 0-1,0 0 1,-1 0 0,1 0 0,-1 0 0,0 0 0,1-9 0,-2 9-1,0 0 1,1 1 0,0-1-1,-1 1 1,1-1 0,1 0-1,-1 1 1,0 0-1,1-1 1,0 1 0,0 0-1,0 0 1,0 0-1,0 0 1,1 0 0,-1 1-1,4-4 1,9-9-3,-13 13 2,0 0 0,-1 0 0,1 0 0,0 0 1,0 1-1,0-1 0,0 1 0,4-3 0,-4 4 1,0-1 0,0 0-1,0 1 1,0-1 0,0 0 0,0 0-1,-1-1 1,1 1 0,0 0 0,0-1 0,-1 1-1,1-1 1,-1 1 0,1-1 0,-1 0-1,0 1 1,0-1 0,0 0 0,0 0-1,0 0 1,0 0 0,0 0 0,0 0-1,-1 0 1,1 0 0,-1-5 0,1 2 0,-1 2 0,0 1 0,0 0 0,0 0 0,1 0 0,-1 0 0,1 0 0,-1 0 0,1 0 0,0 0 0,0 0 0,0 0 0,0 0 0,0 0 0,0 0 0,0 0 0,1 1 0,-1-1 0,0 1 0,1-1 0,2-1 0,41-36-7,-39 34 4,-1-1 1,0 0-1,-1-1 1,1 1-1,5-14 1,0 3 0,1 0-1,-7 11 0,0 1 1,-1-1 0,0 0-1,3-7 1,-4 9 1,0 0 0,0 1 0,0-1 0,0 1 0,1 0 0,-1-1 0,1 1 0,0 0 0,0 1 0,0-1 0,7-4 0,-5 3 0,0 0-1,-1 0 0,8-9 0,-11 11 2,0 0-1,0 0 0,0 0 1,0 1-1,0-1 0,-1-1 1,1 1-1,-1 0 0,1 0 1,-1-3-1,5-15-6,2 5 0,10-29-2,-15 39 7,1 1 0,-1-1 1,0 0-1,1 1 1,0 0-1,0 0 1,0-1-1,1 2 1,0-1-1,6-5 1,16-20-13,-24 27 13,0 0 0,0 0 0,0-1 0,0 2 0,0-1 0,0 0 0,0 0 0,1 1 0,-1-1 0,1 1 0,-1-1 0,1 1 0,0 0 0,-1 0 0,1 1 0,5-2 0,-6 2-1,0-1 1,0 0 0,0 1 0,0-1 0,0 0 0,-1 0 0,1 0 0,0 0 0,-1 0-1,1 0 1,-1 0 0,1 0 0,-1-1 0,0 1 0,1-1 0,-1 1 0,0-1 0,0 1-1,0-1 1,0 0 0,0 0 0,1-2 0,-1 1 0,0 0 0,1 1 0,0-1 0,-1 0 0,1 1 0,0 0 0,4-4 0,13-7-5,-10 7 4,-1 0 0,1-1 0,10-11 0,26-16 3,-8-5 12,-3 4-5,-31 30-9,2 0 0,-1 0 0,0 1 0,1 0 0,0-1 0,0 1 0,0 1 0,0-1 0,1 1 0,8-4 0,15-9-2,5-9 16,8-5 7,-37 27-18,0-1 0,0 0 0,-1 0-1,1 0 1,-1 0 0,0-1 0,5-7 0,-6 7-2,1 0 0,0 1 0,0-1 0,0 1 1,0 0-1,0 1 0,7-5 0,-6 5 3,-1 0 0,0 0 0,0 0 1,0 0-1,0-1 0,-1 1 0,1-1 0,-1 0 1,0 0-1,0 0 0,0-1 0,-1 1 0,0-1 1,3-6-1,-3 8-2,-1 0 1,1 0-1,0 0 1,1 0-1,-1 0 1,0 0 0,1 1-1,-1-1 1,1 1-1,0 0 1,0-1-1,0 1 1,4-1-1,-5 1 0,0 1 0,0-1 0,1 1 0,-1-1 0,0 0-1,0 0 1,-1 0 0,1 0 0,0 0 0,-1 0 0,3-4 0,-3 3 1,1 0-1,1 0 1,-1 0 0,0 0 0,1 0 0,5-4 0,2-1 2,0-2 1,0 1-1,-1-1 0,0-1 1,-1 1-1,10-19 0,-11 19 0,-6 9-3,0 0 0,1 0 0,-1-1 0,0 1 0,1 0 1,-1 0-1,1 0 0,-1 0 0,1 1 0,0-1 0,-1 0 0,1 1 1,2-1-1,22-4 39,-22 5-32,-4 0-8,0 0 1,1 0 0,-1 0 0,1-1 0,-1 1 0,0 0 0,1 0 0,-1 0 0,0 0 0,1 0 0,-1-1 0,0 1 0,0 0-1,1 0 1,-1 0 0,0-1 0,1 1 0,-1 0 0,0 0 0,0-1 0,0 1 0,1 0 0,-1-1 0,0 1 0,0 0-1,0-1 1,0 1 0,1 0 0,-1-1 0,0 1 0,0 0 0,0-1 0,0 0 0,-3-13 23,1-1 1,2 14-25,0 1 1,0 0 0,1-1 0,-1 1 0,0 0 0,0-1-1,0 1 1,0 0 0,1 0 0,-1-1 0,0 1 0,0 0-1,1 0 1,-1-1 0,0 1 0,0 0 0,1 0 0,-1 0-1,0-1 1,1 1 0,-1 0 0,0 0 0,1 0 0,-1 0-1,0 0 1,1 0 0,-1 0 0,0 0 0,1 0-1,-1 0 1,1 0 0,-1 0 0,0 0 0,1 0 0,-1 0-1,1 0 1,17 0 26,-18 0-26,1 0-1,-1 0 1,0 0-1,0 0 1,1 0-1,-1 0 1,0-1-1,0 1 1,0 0-1,1 0 0,-1 0 1,0 0-1,0 0 1,0 0-1,1 0 1,-1-1-1,0 1 1,0 0-1,0 0 1,0 0-1,1-1 1,-1 1-1,0 0 1,0 0-1,0 0 1,0-1-1,0 1 1,0 0-1,0 0 1,1-1-1,-2 0 1,0-1 0,0 1 1,1-1-1,-1 1 0,0 0 0,0 0 0,0-1 1,-1 1-1,1 0 0,0 0 0,0 0 1,-1 0-1,-1-1 0,3 2-1,0 0 0,0 0 0,0 0 0,0 0-1,0 0 1,0 0 0,0 0 0,0 0 0,0 0 0,0 0 0,1 0 0,-1 1 0,0-1 0,0 0-1,0 0 1,0 0 0,0 0 0,0 0 0,0 0 0,0 0 0,0 0 0,0 0 0,0 0 0,0 0 0,0 0-1,0 0 1,1 0 0,-1 0 0,0 0 0,0 0 0,0 0 0,0 0 0,0 0 0,0-1 0,0 1-1,0 0 1,0 0 0,0 0 0,0 0 0,0 0 0,0 0 0,0 0 0,0 0 0,0 0 0,1 0 0,-1 0-1,0 0 1,0 0 0,0 0 0,0 0 0,0 0 0,0 0 0,0 0 0,0-1 0,0 1 0,0 0-1,0 0 1,0 0 0,0 0 0,0 0 0,0 0 0,0 0 0,0 0 0,-1-8 37,-4-5-307,8 14 247,1 0 8,0 0-1,0 0 1,0 1 0,-1-1 0,1 1 0,0 0-1,-1 0 1,1 1 0,-1-1 0,0 0 0,0 1-1,0 0 1,0 0 0,0 0 0,3 4-1,-3-2 13,0 0 0,0 0 0,1 0-1,0-1 1,0 1 0,1-1 0,-1 0 0,8 5-1,6 5-7,-13-9 10,-1 0-1,1 0 1,-1 0-1,6 9 1,-1-1 0,-7-11 2,12 22-1,-8-12 1,-1-3 1,-3-4-1,0-1-1,1 1 1,-2-1 0,1 1 0,1 7-1,-2-11 0,-1 1 0,0 0 0,1-1 0,-1 1 0,1 0 0,-1-1 0,1 1 0,0 0 0,0-1 0,0 1 0,0-1 0,0 0 0,0 1 0,0-1 0,2 3 0,24 13 0,-24-16 0,0 1 0,1 0 0,-1 0 0,0 0 0,0 1 0,3 2 0,2 6 9,-1 0-1,0 0 1,9 20-1,-8-13-3,1-3 1,0-1 1,20 25-1,-5-12 8,-6-7 33,25 38 1,-37-50-34,1 1 0,0-1 0,0-1 0,17 14-1,-15-13-3,0 0-1,0 0 1,11 15-1,-12-14 10,0 0 0,0-1-1,16 12 1,3 3 7,-22-18-14,1 0 0,-1 0-1,0 0 1,-1 1 0,0 0-1,1 0 1,-2 0 0,7 14 0,-8-16-4,0 1 0,0-1 1,1 1-1,0-1 0,-1 0 1,1 0-1,1 0 0,-1-1 1,8 7-1,10 13 37,33 58 116,-37-59-130,-12-16-13,0 0 1,0 0 0,-1 1-1,0 0 1,5 11 0,-4-8 12,0 0 0,9 13 0,-7-11 7,11 22-1,-2 3 43,34 58 0,0-18-10,3 11-14,-35-61-46,-13-21-4,0 1 0,0 0-1,-1 0 1,6 13 0,-6-9-2,2-1 0,-1 1 0,2-1 0,-1-1 0,1 1 1,11 11-1,-9-11 0,20 35 14,-27-42-14,1 1 0,-1 0 0,1-1 0,-1 1 0,-1 0 0,1 0 0,0 0 0,-1 0 0,0 0 0,0 0 0,0 1 0,0-1 0,-1 0 0,0 1 0,0 6 0,0-7-1,1-1-1,0 1 1,-1-1 0,1 0 0,1 1 0,-1-1 0,0 0-1,1 0 1,1 3 0,-1-3 0,0 0-1,-1 0 1,0-1 0,1 1-1,-1 0 1,0 0 0,0 0-1,-1 1 1,1-1 0,-1 0-1,1 0 1,-1 5-1,0-7 0,0 1 0,0-1 0,0 1 0,0-1-1,0 1 1,1-1 0,-1 1 0,1-1 0,-1 1-1,1-1 1,-1 0 0,1 1 0,0-1 0,0 0-1,0 0 1,0 1 0,0-1 0,0 0-1,0 0 1,0 0 0,0 0 0,0 0 0,0 0-1,2 0 1,0 1 0,-1 0 1,0-1-1,0 1 0,0 0 1,0 0-1,0 1 0,-1-1 1,2 3-1,16 26 23,-23-23-11,5-2-9,-1-6-4,0 0-1,1 1 0,-1-1 1,0 1-1,0-1 1,0 1-1,0-1 0,0 1 1,1-1-1,-1 1 1,0-1-1,0 0 0,0 1 1,0-1-1,0 1 0,-1-1 1,1 1-1,0-1 1,0 1-1,0-1 0,0 1 1,0-1-1,-1 1 1,1-1-1,0 0 0,0 1 1,-1-1-1,1 1 0,-1-1 1,1 1 0,-1 0 0,1-1-1,0 1 1,-1 0 0,1 0 0,0-1 0,-1 1 0,1 0 0,0 0 0,0-1-1,0 1 1,-1 0 0,1 0 0,0 0 0,0 0 0,0-1 0,1 1-1,-1 0 1,0 0 0,0 0 0,0-1 0,1 2 0,8 22 17,-1-7 1,5 31 52,-4-18 67,0 1 0,-2-1 1,-2 1-1,2 38 0,0-12-4,-6-43-95,-1 28-1,-1-31-28,1 0 0,0 1 0,1-1 0,2 13 0,-1-17-6,-2 1 0,1-1 0,-1 0-1,-1 1 1,0 7 0,-1 21 4,3-16 4,-4 39 1,0-48 5,2-9-14,1 0 0,-1 1 1,1-1-1,-1 1 0,1-1 0,0 0 0,0 1 0,0 3 0,0 9 39,-4 31 0,2-25-24,1-16-12,0-1-1,0 1 1,0-1-1,-1 1 1,0-1-1,0 1 1,-4 5-1,4-6 1,-1 1 1,1 0-1,-1 0 0,1 1 1,-1 5-1,-19 72 98,21-80-98,0 0-1,-1 1 1,1-1-1,-1 0 1,0-1-1,0 1 1,0 0-1,0 0 1,0-1-1,-1 1 1,1-1-1,-1 0 1,0 0-1,-3 3 1,5-4-4,1 0-1,-1 0 1,1 0 0,-1 0-1,1 0 1,-1 0 0,1 0-1,0 0 1,0 0 0,0 0 0,-1 0-1,1 0 1,0 0 0,0 1-1,0-1 1,1 0 0,-1 0-1,0 0 1,0 0 0,1 0 0,-1 0-1,0 0 1,1 0 0,-1 0-1,2 1 1,-2-1-1,1 0 0,-1 1-1,1-1 1,-1 0 0,1 0 0,-1 0-1,0 0 1,0 0 0,0 0 0,0 0-1,1 1 1,-1-1 0,-1 0 0,1 0-1,0 0 1,-1 2 0,-10 5-1,9-7 0,1 0-1,-1-1 1,1 1-1,-1 0 1,1 0-1,0 0 1,-1 0-1,1 0 1,0 0-1,0 1 1,0-1-1,0 0 1,0 0 0,0 1-1,0-1 1,0 1-1,0 1 1,0 14 4,1-15-5,0 0 1,0 1-1,0-1 0,0 1 1,-1-1-1,1 0 0,-2 4 1,1-3-1,1 0 1,-1 0 0,1 0 0,-1 0-1,1 0 1,0 0 0,0 0-1,1 4 1,-1-6-1,1 1 1,-1 0-1,0-1 0,0 1 1,0 0-1,0 0 0,0-1 0,0 1 1,0 0-1,0-1 0,-1 1 0,1 0 1,-1-1-1,1 1 0,-1 0 1,1-1-1,-1 1 0,0-1 0,0 1 1,0-1-1,0 1 0,0-1 1,0 0-1,-1 0 0,1 1 0,0-1 1,0 0-1,-1 0 0,1 0 0,-1 0 1,1-1-1,-1 1 0,-2 1 1,4-2-1,-1 0 0,1 0 0,-1 0 1,0 0-1,1 1 0,-1-1 1,1 0-1,-1 1 0,1-1 1,-1 0-1,1 1 0,-1-1 0,1 0 1,0 1-1,-1-1 0,1 1 1,-1-1-1,1 1 0,0-1 0,0 1 1,-1-1-1,1 1 0,0-1 1,0 1-1,-1 0 0,1-1 1,0 1-1,0-1 0,0 1 0,0 0 1,0-1-1,0 1 0,0-1 1,0 1-1,0 0 0,0 0 0,1 0 1,-1-1-1,0 1 1,0 0-1,0 0 1,0 0-1,0 0 1,0-1-1,0 1 1,-1 0-1,1 0 1,0 0-1,0-1 1,-1 1-1,1 0 1,0 0-1,-1-1 1,1 1-1,-1 0 1,1 0-1,-1-1 1,1 1-1,-1-1 1,0 2-1,-14 14 16,7-12-12,8-4-4,0 0 0,0 0 0,-1 0 0,1 0 1,0 0-1,0 0 0,0 0 0,-1 0 0,1 0 0,0 0 0,0 1 0,0-1 0,0 0 0,-1 0 1,1 0-1,0 0 0,0 0 0,0 1 0,0-1 0,0 0 0,-1 0 0,1 0 0,0 0 1,0 1-1,0-1 0,0 0 0,0 0 0,0 0 0,0 1 0,0-1 0,0 0 0,0 0 0,0 0 1,0 1-1,0-1 0,0 0 0,0 0 0,0 0 0,0 1 0,0-1 0,0 0 0,0 0 1,0 0-1,0 1 0,1-1 0,-1 6 1,-20 14 23,13-18-18,6-2-5,0 0 0,0 1 0,1-1 0,-1 0 0,0 1 0,0-1 0,1 0 0,-1 1 0,0-1 0,0 1 0,1-1 0,-1 1 0,1-1 0,-1 1 1,0 0-1,0 1 0,0-1 1,0 0 0,0-1 0,0 1 0,0 0 0,0 0 0,0 0 0,0-1 0,0 1 0,-1-1 0,1 1 0,0-1 0,0 1 0,-1-1 0,0 1 0,1-1 0,-1 0 0,1 0 1,0 1-1,0-1 0,0 0 0,0 1 1,0-1-1,-1 1 0,1 0 0,0-1 1,0 1-1,1 0 0,-1-1 0,0 1 1,0 0-1,0 0 0,0 0 0,1 0 0,-1 0 1,0 1-1,-1 0 1,1-1 1,0 1-1,0-1 0,0 1 0,-1-1 1,1 1-1,-1-1 0,1 0 1,-1 0-1,0 0 0,1 0 1,-1 0-1,0 0 0,0 0 0,0-1 1,-2 1-1,1 0-2,1 0 0,-1 0 0,1 0 0,0 0 0,-1 1 0,1-1-1,0 1 1,0-1 0,-3 3 0,-5 8 2,8-9-1,-1 1 0,-1 0 0,1-1 0,0 0 0,-1 1 0,0-1 0,1-1 0,-1 1 0,-9 4 0,6-3-3,-1 1 0,1 0 0,0 1 0,0 0 0,1 0 0,0 0 0,-7 9 0,1-1 2,3 0-1,8-13 0,0 1 0,0 0 1,0-1-1,0 1 0,0-1 0,0 1 0,0-1 0,-3 3 1,-16 15 6,16-15-7,0 0 0,-1 0 0,-9 7 1,12-9-1,0 0 0,0 0 1,-1 0-1,1 0 1,0 0-1,1 0 0,-1 1 1,0-1-1,1 1 0,-2 2 1,2-2-1,-1-1 0,1 1 0,-1-1 1,1 0-1,-1 1 0,0-1 0,0 0 0,0 0 1,0 0-1,0 0 0,-4 2 0,-14 5 6,16-8-4,1 0 0,0 0 0,0 1 0,0-1 0,0 1 0,0 0 0,0 0 0,0 0 0,0 0 0,1 1 0,-1-1 0,1 0 0,-3 4 0,5-5-2,0-1 1,0 1 0,-1-1 0,1 0 0,0 1-1,0-1 1,0 1 0,0-1 0,0 1 0,0-1 0,0 1-1,0-1 1,0 0 0,0 1 0,1-1 0,-1 1-1,0-1 1,0 0 0,0 1 0,0-1 0,1 1-1,-1-1 1,0 0 0,0 1 0,1-1 0,-1 1 0,3 5 6,-3-6-7,0 1 1,0-1-1,-1 1 1,1-1-1,0 1 1,-1-1-1,1 1 1,0-1-1,-1 1 1,1-1-1,0 1 1,-1-1-1,1 1 1,-1-1-1,1 0 0,-2 1 1,-5 9 7,6-1-5,-5-5 2,6-2 0,4 4 1,-4-6-6,0 0 0,0 0 1,0 1-1,0-1 0,0 0 1,0 0-1,0 0 0,0 1 1,1-1-1,-1 0 0,0 0 0,-1 0 1,1 1-1,0-1 0,0 0 1,0 0-1,0 0 0,0 1 1,0-1-1,0 0 0,0 0 1,0 0-1,0 1 0,0-1 1,-1 0-1,1 0 0,0 0 1,0 0-1,0 1 0,0-1 1,0 0-1,-1 0 0,1 0 1,0 0-1,0 0 0,0 0 1,-1 0-1,1 1 0,0-1 1,0 0-1,0 0 0,-1 0 0,1 0 1,0 0-1,0 0 0,0 0 1,-1 0-1,1 0 0,0 0 1,-14 1 4,13-1-2,-20 2 13,19-2-13,-1-1 0,1 2 0,0-1 0,-1 0 0,1 0 0,0 1 0,-1-1 0,1 1 0,0 0 0,0 0 0,-1 0 0,1 0 0,0 0 0,0 0 0,0 1 0,0-1 0,-2 3 0,-1-1 6,0 0-1,0 0 0,0-1 1,0 1-1,-1-1 0,1 0 1,-1-1-1,0 1 1,-8 0-1,-16 6 59,-10 0-19,29-5-33,-1-1 0,1 0-1,-1-1 1,0 0 0,-17-2 0,-22 2 1,43-1-16,1 0 0,0 0 0,-11-2 0,12 1-3,1 0 0,-1 0 1,0 1-1,1 0 0,-1 0 0,1 0 0,-9 2 1,12-1 0,-1-1 1,1 1-1,0 0 1,-1 0-1,1 0 1,0 0 0,0 0-1,-1 0 1,1 1-1,0-1 1,-2 2-1,1-1-1,-1 0-1,1-1 0,-1 0 0,0 0 1,0 0-1,1 0 0,-1 0 1,0-1-1,0 0 0,0 1 0,0-2 1,0 1-1,0 0 0,-4-2 0,7 2 3,1 0 0,-1 0-1,0 0 1,1 0 0,-1 0-1,1 0 1,-1 0 0,1 0-1,-1 0 1,1 1 0,-1-1-1,0 0 1,1 0 0,-1 0-1,1 1 1,-1-1 0,1 0-1,-1 1 1,0 0 0,0-1-1,1 1 0,-1-1 0,0 1 0,0-1 0,0 1 0,0-1 0,0 1 0,1-1 0,-1 0 0,0 0 0,0 1 0,0-1 0,0 0 0,-2 0 0,1 0-2,0 0 0,-1 0 0,1 1 0,0-1 0,0 1 0,0-1 0,-1 1-1,-2 1 1,5-2 2,-1 1-1,1-1 1,-1 0-1,1 1 1,-1-1-1,1 1 0,-1-1 1,1 1-1,-1-1 1,1 1-1,-1 0 1,1-1-1,0 1 0,-1-1 1,1 1-1,0 0 1,0-1-1,0 1 1,-1 0-1,1 0 1,0-1-1,0 1 0,0 0 1,0-1-1,0 1 1,0 0-1,0-1 1,0 1-1,0 0 0,1-1 1,-1 1-1,0 0 1,0-1-1,1 2 1,0-1 0,-1 0 0,1 0 0,-1-1 0,0 1-1,1 0 1,-1 0 0,0 0 0,0 0 0,1 0 0,-1-1 0,0 1 0,0 0 0,0 0 0,0 0 0,0 0 0,0 0 0,0 0 0,-1 0 0,1 0 0,0-1 0,0 1 0,-1 0 0,1 0 0,-1 0 0,1 0 0,0-1 0,-1 1 0,1 0 0,-1-1 0,0 1 0,1 0 0,-1-1 0,0 1 0,1 0 0,-1-1 0,0 1-1,0-1 1,1 1 0,-1-1 0,0 0 0,0 1 0,0-1 0,-1 0 0,-6 1-7,6-1 8,1 0-1,0-1 1,0 1-1,0 0 1,0 0-1,-1 0 1,1 1-1,0-1 1,0 0-1,0 0 1,0 1-1,0-1 1,0 1-1,-1-1 1,1 1-1,0-1 1,0 1-1,0-1 1,1 1-1,-1 0 1,0 0-1,0-1 1,0 1-1,-1 2 1,0 1-7,0 0 1,1 0 0,-1 1 0,1-1 0,0 0 0,0 1-1,0 6 1,0-10 6,1 0-1,0 0 0,-1 0 0,1-1 1,0 1-1,-1 0 0,1 0 1,-1 0-1,1-1 0,-1 1 0,0 0 1,1-1-1,-1 1 0,0-1 1,1 1-1,-1 0 0,0-1 0,0 0 1,1 1-1,-1-1 0,0 1 1,-1-1-1,-11 10-37,9-5 23,1-1 1,0 1 0,0-1-1,0 1 1,1 0 0,0 0 0,0 0-1,0 0 1,0 0 0,1 0 0,0 1-1,0-1 1,0 1 0,1-1-1,0 0 1,0 1 0,0-1 0,1 1-1,0-1 1,0 0 0,2 8 0,7 40-25,-9-42 32,1 0-1,0-1 1,0 1 0,7 17-1,-7-22 8,0-1 0,-1 0 1,0 1-1,1 7 0,5 17-3,-6-26 5,0 0 0,0 1 0,0-1 0,0 0 0,-1 0 0,1 9 0,-1-10 0,0 1 0,0 0 0,0-1 0,1 1 0,0-1 0,-1 1 0,3 3 0,2 6 4,0 0 1,4 13-1,-9-25-5,0-1 0,0 1 0,0-1 0,0 1 0,0-1 1,0 0-1,0 1 0,0-1 0,0 1 0,0-1 0,0 0 0,0 1 1,0-1-1,0 1 0,0-1 0,0 0 0,-1 1 0,1-1 0,0 1 0,0-1 1,0 0-1,-1 1 0,1-1 0,0 0 0,0 1 0,-1-1 0,1 0 0,0 0 1,-1 1-1,1-1 0,-1 0 0,1 0 0,0 0 0,-1 1 0,1-1 0,0 0 1,-1 0-1,1 0 0,-1 0 0,1 0 0,-1 0 0,1 0 0,-1 0 1,-4 2 2,4-1-2,0 1 0,1-1 1,-1 0-1,0 1 0,1-1 0,-1 0 0,1 1 0,-1-1 1,1 1-1,0-1 0,0 1 0,-1-1 0,1 1 0,0-1 1,0 1-1,1-1 0,-1 1 0,0-1 0,0 1 0,1-1 0,0 3 1,1 16 22,-3-17-19,0-1 0,0 1 0,-1-1 0,1 1 0,0-1 0,-1 1 0,0-1 0,1 0 1,-1 0-1,0 0 0,-4 3 0,6 1 11,-1 0 0,2 0 0,-1-1 0,2 9 1,0 10-27,-6-23-1669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22:50.72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1415 4328 2937,'-2'-2'639,"1"0"0,-1-1 1,1 1-1,0-1 1,-1 0-1,1 1 0,0-1 1,1 0-1,-1 1 1,0-1-1,0-3 0,1 2-322,-1 0 0,0-1 0,1 1 1,0 0-1,0 0 0,0-1 0,1 1 0,1-8 0,-1 8-203,-1-1 1,1 1-1,-1-1 1,1 0-1,-1 1 1,-1-1-1,1 1 1,-1-1-1,0 0 1,0 1-1,-2-6 0,1 2 10,0 0 1,1 1-1,-1-12 0,1-26 181,3-1 0,1 0 1,15-74-1,-14 99-232,-1 0-1,-1 0 0,0 0 1,-3-29-1,0 10 40,-1 5-28,1 23-43,1 0 1,1-15-1,-1 19-21,0 0-1,0-1 1,-1 1 0,0-1 0,-1 1 0,0 0 0,0 0 0,-1-1 0,0 2 0,0-1 0,-6-10-1,7 15-22,1 0 0,0 1 0,0-1 0,0 0 0,0 0 0,0 0 0,0 0 0,1 0-1,0 0 1,-1 0 0,1 0 0,0 0 0,1 0 0,0-5 0,4 5 15,-3 2-37,-6-2-232,2 3 286,0 0-1,1 0 0,-1 0 1,1 0-1,-1 1 0,0-1 1,1 0-1,-1 1 0,1-1 1,-1 1-1,1 0 0,-1-1 1,1 1-1,-1 0 0,1 0 1,-1 0-1,1 0 0,-2 1 1,-6 4 4,-15 8 17,16-9-32,0 0 1,-1 0-1,-10 3 0,15-8 6,0 1-1,-1 0 1,1-1-1,0 0 1,-1 0-1,-6-1 1,-12 0 55,-143 20 11,156-18-85,0 0 1,0-1-1,-12-1 1,14 0-7,0 1 0,1 0 1,-1 0-1,0 1 0,0 0 1,-8 2-1,8-1 2,-1 0 0,0-1 0,0 0 1,0 0-1,0-1 0,0 0 0,0-1 0,-13-2 0,16 3 4,-24-4 35,-47-12 0,37 7-27,-36-11 7,75 19-20,0 1 0,-1-1 0,1 0 0,0 1 0,-1 0 0,1-1 0,-1 1 0,1 0 0,-1 0 0,1 0 0,-1 0-1,-1 0 1,2 0 2,-1 0 0,1 0-1,0 0 1,-1 0 0,1 0 0,-1 0-1,1-1 1,-1 1 0,1 0-1,0-1 1,-1 1 0,0-2-1,-60-20 2,61 21-3,0 1-1,1 0 1,-1-1 0,0 1 0,0-1-1,1 1 1,-1-1 0,1 1 0,-1-1 0,0 0-1,1 1 1,-1-1 0,1 0 0,-1 0-1,0-1 1,0 0 0,0 1 0,-1-1-1,1 0 1,-1 1 0,1 0 0,-1-1-1,1 1 1,-1 0 0,0 0 0,-2-2-1,-10-4 9,-27-10-1,36 15-7,1 0 0,0 0 0,0-1 0,0 1 0,-4-4 0,4 3-6,1 0 1,-1 1-1,0-1 0,0 1 0,0 0 1,-6-2-1,4 2 2,1-1-1,-1 0 1,1 0-1,0 0 1,-1 0 0,2-1-1,-1 0 1,0 0-1,1 0 1,-7-8 0,-9-9-11,14 15 10,-1-1 1,1 0-1,1-1 0,-6-8 0,-22-36-10,23 37-1,0 0-1,1-1 1,-7-18 0,14 16-10,1 4 12,-6-7 0,6 18 10,-1 0 1,1 1-1,0-1 1,0 0-1,0 0 1,1-1-1,-1 1 1,1 0-1,-1-4 1,7 0-22,-5 7 23,-1 0 0,0 0 1,0 0-1,0 0 0,1 0 1,-1 0-1,0 0 0,0-1 1,0 1-1,1 0 0,-1 0 1,0 0-1,0 0 1,0 0-1,0-1 0,0 1 1,1 0-1,-1 0 0,0 0 1,0 0-1,0-1 0,0 1 1,0 0-1,0 0 0,0 0 1,0-1-1,0 1 0,0 0 1,0 0-1,0-1 1,0 1-1,0 0 0,0 0 1,0 0-1,0-1 0,0 1 1,0 0-1,0 0 0,0 0 1,0-1-1,0 1 0,0 0 1,0 0-1,0 0 1,-1-1-1,1 1 0,0 0 1,0 0-1,0 0 0,0 0 1,0-1-1,-1 1 0,1 0 1,0 0-1,0 0 0,0 0 1,-1 0-1,1 0 1,0 0-1,-1-2-11,0 1-1,1 0 1,-1 0 0,1-1-1,-1 1 1,1 0 0,0 0-1,-1-1 1,1 1 0,0 0 0,0-1-1,0 1 1,0-1 0,0 1-1,0 0 1,0-1 0,1 1 0,-1 0-1,0-1 1,2-1 0,0-10-215,0 11 205,0 0 0,0-1-1,0 1 1,1 1 0,-1-1-1,1 0 1,-1 1 0,1-1 0,0 1-1,4-2 1,1 1 15,-1 1 1,1-1-1,0 2 0,-1-1 0,1 1 1,12 1-1,-11 0 5,30 1-25,60 10 0,-82-8 27,-13-3 2,0 0-1,0 0 1,0-1 0,0 1 0,0-1-1,0 0 1,0 0 0,0 0-1,0 0 1,0-1 0,4-1 0,1 1 0,-1 0 0,1 1 1,-1 0-1,1 0 1,-1 1-1,17 3 0,-12-2 4,5 3-3,3-4 4,-17-1-5,-1 0 0,0 0 1,0 0-1,1 0 0,-1 1 0,0-1 0,4 2 1,5 1 4,0 0 0,1-1 0,-1 0 0,20 0 0,46 8 60,-78-10-26,33 3 32,-32-4-48,-1 0 1,1 1 0,-1-1-1,1 0 1,-1 1 0,1-1-1,-1 0 1,0 1 0,1-1-1,-1 0 1,0 0 0,0 1-1,1-1 1,-1 0 0,0 0-1,0 0 1,0 1 0,0-1-1,0 0 1,0 0 0,0 0-1,0 0 1,-1-1 0,-1-24 70,-1 11-75,0-1 1,-2 1 0,1 0 0,-2 1-1,0-1 1,-16-25 0,-25-43 368,46 80-378,-1 0 0,1 1 0,-1 0 0,0-1 0,0 1 0,0 0 0,0 0 0,0 0 0,-4-3 1,-5-5 24,4 5-26,1-1 1,-1 1-1,0 0 1,0 0-1,0 1 1,-13-6-1,19 9-10,-1 0 1,0 0 0,0-1 0,0 1 0,0-1 1,1 0-1,-1 1 0,0-1 0,-1-3 0,-11-11 4,-1-2-2,14 15-2,-1 1-1,0 0 1,1 0-1,-1-1 1,0 1-1,0 0 1,0 0-1,0 1 1,-4-3-1,5 3 0,-1 0 1,0-1-1,0 1 1,0 0-1,0-1 1,1 1-1,-1-1 1,-2-2-1,-13-11 5,4 3 3,11 10-7,1 0 1,-1 1-1,0-1 0,0 0 1,0 1-1,0-1 1,0 1-1,0 0 0,0 0 1,-4-2-1,-8-3 6,-24-13 1,22 10-7,11 6 0,1-1 0,-1 1 0,1-1 1,0 0-1,0 0 0,-4-5 0,4 4 0,0 0 1,-1 0-1,1 1 0,-1 0 1,-9-6-1,6 4 1,0 0-1,0 0 1,1 0-1,0-1 1,1 0-1,-9-10 1,-16-19 3,27 32-5,0-1 0,0 1 0,1-1 0,-1 0 0,-2-8 0,-14-19 0,-17-17 0,33 45 0,1-1 0,0 0 0,-1 0 0,-2-9 0,-11-15 0,10 17 0,0 0 0,1-1 0,-6-17 0,7 19-1,-2-8-5,6 17 4,0-1 1,0 1-1,0-1 0,0 1 1,-1-1-1,1 1 1,-1 0-1,1-1 1,-1 1-1,0 0 1,0 0-1,0 0 0,0 0 1,-4-2-1,1-1-2,8 5-8,-2 0 12,-1 0-1,0 0 1,0 0-1,1 0 0,-1 1 1,0-1-1,0 0 1,1 0-1,-1 0 0,0 0 1,0 0-1,1 0 1,-1 0-1,0 0 0,1 0 1,-1 0-1,0-1 1,0 1-1,1 0 0,-1 0 1,0 0-1,0 0 1,1 0-1,-1 0 1,0 0-1,0-1 0,0 1 1,1 0-1,-1 0 1,0 0-1,0-1 0,0 1 1,0 0-1,1 0 1,-1 0-1,0-1 0,0 1 1,0 0-1,0 0 1,0-1-1,0 1 0,0 0 1,0 0-1,0-1 1,0 1-1,0 0 0,0-1 1,0 1-1,0 0 1,0 0-1,0-1 0,0 1 1,0 0-1,0 0 1,0-1-1,-1 0 0,1-1 0,-1 1 0,0-1 0,1 1 0,-1 0 1,0 0-1,0-1 0,0 1 0,0 0 0,0 0 0,0 0 0,0 0 0,0 0 0,-1 0 0,1 0 1,0 1-1,-1-1 0,0 0 0,0 0 1,1 1 0,0-1 1,0 1-1,0-1 0,0 0 1,0 1-1,0-1 0,0 0 1,0 0-1,0 1 0,1-1 1,-1 0-1,0 0 0,0 0 1,1 0-1,-1 0 0,0 0 1,1 0-1,-1 0 0,1-1 1,0 1-1,-1 0 0,1 0 1,0 0-1,0 0 0,0-1 1,-1-1-1,1 3 0,0-1 1,0 1-1,0 0 0,1-1 0,-1 1 1,0 0-1,0-1 0,0 1 0,0 0 1,0-1-1,0 1 0,0 0 0,1-1 1,-1 1-1,0 0 0,0-1 0,0 1 1,1 0-1,-1 0 0,0-1 0,0 1 1,1 0-1,-1 0 0,0-1 0,1 1 1,-1 0-1,0 0 0,1 0 0,-1 0 1,0-1-1,1 1 0,-1 0 0,1 0 1,-1 0-1,1 0 0,-1 0 0,0 0 0,1 0 0,-1 0 0,0-1 1,1 1-1,-1 0 0,1 0 0,-1 0 0,0-1 0,0 1 0,1 0 1,-1 0-1,0-1 0,1 1 0,-1 0 0,0-1 0,0 1 0,0 0 1,1-1-1,-1 1 0,0 0 0,0-1 0,0 1 0,0 0 0,0-1 1,0 1-1,1-1 0,-1 1 0,0 0 0,0-1 0,0 1 1,0-1-1,0 1 0,-1 0 0,1-1 0,0 1 0,0-1 0,0 1 1,0-1-1,-3-9 1,2 7-1,1 0 0,-1 1 0,0-1-1,1 0 1,0 0 0,-1 0 0,1 0 0,0 0 0,1 0 0,-1-3 0,1 3-2,0 0 0,-1 0 0,0 0 0,0 0 1,0 0-1,0 0 0,0 0 0,0 0 0,-2-5 0,0-17-9,2 21 11,0-1 0,0 1 0,0 0 0,0 0 0,0 0 0,-1-1 0,0 1 0,0 0-1,0 0 1,-1 0 0,1 0 0,-4-6 0,3 7-1,0-1-1,0 1 1,0-1 0,0 0-1,1 1 1,0-1 0,-1 0-1,2 0 1,-1 0 0,0 0-1,1 0 1,-1 0 0,1 0-1,0 0 1,1 0 0,-1 0-1,3-8 1,-3 11 1,0 0 0,0 0-1,0 0 1,1 0 0,-1 0 0,0 0 0,0-1-1,0 1 1,0 0 0,-1 0 0,1 0 0,0 0-1,0 0 1,-1 0 0,1 0 0,-1 0 0,1 0-1,0 0 1,-2-1 0,2 1 0,-1 1 0,1-1 0,0 1 0,-1-1-1,1 0 1,0 1 0,-1-1 0,1 1 0,0-1 0,0 0 0,0 1 0,0-1 0,-1 0 0,1 0 0,0 1 0,0-1-1,0 0 1,1 1 0,-1-1 0,0 0 0,0 1 0,0-1 0,0 0 0,1 1 0,-1-1 0,0 0 0,1 1-1,-1-1 1,1 0 0,0-1 1,0 1-1,0-1 1,-1 1-1,1-1 0,0 0 1,-1 1-1,1-1 1,-1 1-1,0-1 0,1 0 1,-1 0-1,0 1 1,0-3-1,1-10 1,-1 9-2,0 1 1,0 0-1,0 0 1,-1-1-1,1 1 0,-1 0 1,-2-5-1,-2-21-2,1 13 3,3 15 0,0-1 0,1 1 0,-1 0 0,1-1 0,-1 1 0,1-1 0,0 1 0,0 0 0,0-5 0,4 4-1,-3 3 1,-1-1-1,1 1 1,0 0 0,0-1-1,-1 1 1,1-1 0,0 1-1,-1-1 1,1 0-1,-1 1 1,1-1 0,-1 0-1,1 1 1,-1-1 0,1 0-1,-1 1 1,1-1-1,-1 0 1,0 0 0,1 0-1,-1 0 1,0 1 0,0-1-1,0 0 1,0 0-1,0 0 1,0 0 0,0 1-1,0-1 1,0 0 0,0 0-1,0 0 1,0 0-1,-1 0 1,1 1 0,0-1-1,-1 0 1,1 0 0,0 1-1,-1-1 1,1 0-1,-1 0 1,0 0 0,-1-1-4,0 0 0,0 0 0,0-1 0,0 1 0,0-1 0,1 1 0,-1-1 0,1 1 0,-1-1 0,1 0 0,0 0 0,0 0 0,1 1 0,-1-1 0,1 0 1,-1 0-1,1 0 0,0 0 0,0 0 0,0 0 0,0 0 0,1 0 0,1-5 0,15-28-22,-6 17 20,-11 18 6,0 0 0,1-1 0,-1 0 0,0 1 1,0-1-1,0 1 0,0-1 0,0 1 0,0-1 0,0 1 0,0-1 0,0 1 1,-1-1-1,1 1 0,-2-3 0,1 2 0,1 1 0,-1-1 1,1 1-1,-1-1 0,1 1 0,0-1 0,-1 1 1,1-1-1,0 1 0,0-1 0,0 1 1,0-1-1,1 1 0,-1-1 0,0 1 0,0-1 1,1 1-1,-1 0 0,1-1 0,0 1 0,0-2 1,1-1-3,0 1 1,0-1-1,-1 0 1,0 0-1,0 0 1,0 0-1,0 0 1,0-5-1,0 8 1,-1 0 0,0 1 1,0-1-1,0 0 0,1 1 0,-1-1 0,0 0 0,1 0 0,-1 1 0,1-1 0,-1 1 0,1-1 0,-1 0 1,1 1-1,-1-1 0,1 1 0,-1-1 0,2 0 0,-1 1 1,0-1-1,-1 1 1,1-1-1,0 0 1,-1 1-1,1-1 1,0 0-1,-1 1 1,1-1 0,-1 0-1,1 0 1,-1 0-1,1 1 1,-1-1-1,0 0 1,1 0-1,-1 0 1,0 0 0,0 0-1,0-1 1,0-4-1,0 1 0,0 0 0,-1-1 0,0 1-1,-2-8 1,-3-13-7,6 25 7,1 0 0,-1-1 1,0 1-1,1 0 0,-1 0 0,1-1 0,0 1 0,-1 0 1,1 0-1,0 0 0,-1 0 0,1 0 0,2-2 1,-2 2-5,0 0 1,0 0 0,0 0 0,0 0 0,0 0 0,0-1 0,-1 1 0,1 0 0,0-1 0,-1 1 0,1 0 0,-1-2 0,-2-2-108,-2-1 41,7 9-314,1 3 373,-1-1 1,1 1-1,-1 0 1,3 7-1,12 25-10,-11-25 11,-1-1 0,9 27 1,-13-33 8,1 0 0,0-1 1,0 1-1,6 8 0,-6-8 2,1-1 0,-1 0 0,0 1 1,-1-1-1,4 10 0,-3-7-3,1 0 0,0 0 0,0 0 0,1-1 0,0 0 0,0 0 0,1 0 0,7 7 0,8 10-2,-17-19 3,1-1 0,-1 0 0,1 0 1,0 0-1,0 0 0,9 4 0,5 4-1,-18-11 3,1 0-1,-1-1 1,0 1 0,1-1-1,-1 1 1,1-1 0,-1 0 0,0 0-1,1 1 1,2-1 0,10 3-5,10 14-4,-20-13 6,-1-2 0,1 1 1,0 0-1,0-1 0,0 1 0,0-1 1,8 3-1,4 2 1,-13-6 1,-1 0 0,0 0 0,1 0 0,-1 0 0,0-1 0,1 1 0,2 0-1,-2 0 2,0 0-1,0 0 0,-1 1 0,1 0 0,-1-1 0,1 1 0,-1 0 0,0 0 0,1 0 0,1 3 0,4 2-2,13 7 2,-16-11 1,0 0 0,0 0 0,-1 1 1,1-1-1,5 6 0,-4-1 4,-3-3-4,1-1 0,0 0 1,0 1-1,0-1 1,1-1-1,0 1 0,8 5 1,-9-8-1,-3 0 0,0-1 0,0 0 0,-1 1 0,1-1 0,0 1 0,0-1 0,0 1 0,-1-1 0,1 1 0,0 0 0,0-1 0,-1 1 0,1 0 0,-1 0 0,1-1 0,0 1 0,-1 0 0,1 1 0,1 1 1,-1-1 0,1 0 0,0 0 0,0 1 0,0-1 1,1 0-1,3 2 0,13 14 6,-7-4-5,1 0 0,17 14 0,-25-23 3,-1-1-1,0 1 0,0 0 0,0 0 0,5 11 0,8 9-3,-7-11-1,15 26 0,-8-12 0,-10-16 9,1 0 0,1-1 1,0 1-1,0-2 0,22 19 1,-23-22-3,-1 1 0,0 0 0,-1 0 0,9 14 1,-12-18-6,-1 0-94,5 5 522,-7-9-424,-1 0 0,1 0 0,0 0 0,0-1 1,0 1-1,0 0 0,0 0 0,0 0 0,0 0 1,0 0-1,0 0 0,0 0 0,0-1 0,0 1 1,0 0-1,0 0 0,0 0 0,0 0 1,0 0-1,0 0 0,0 0 0,0 0 0,0-1 1,0 1-1,0 0 0,0 0 0,1 0 0,-1 0 1,0 0-1,0 0 0,0 0 0,0 0 0,0 0 1,0-1-1,0 1 0,0 0 0,0 0 0,0 0 1,1 0-1,-1 0 0,0 0 0,0 0 0,0 0 1,0 0-1,0 0 0,0 0 0,0 0 1,0 0-1,1 0 0,-1 0 0,0 0 0,0 0 1,0 0-1,0 0 0,0 0 0,0 0 0,0 0 1,1 0-1,-1 0 0,0 0 0,0 0 0,0 0 1,7-52 11,-6 38-23,0 5 31,-1-1 0,0 1 0,0-1-1,0 0 1,-4-15 0,-1 5-16,0 1 1,2-1-1,1-1 1,0 1-1,1 0 1,2 0-1,0 0 1,1 0-1,7-33 1,-8 49-8,-1 0-1,0 1 1,1-1-1,-2 0 0,1 0 1,0 0-1,-2-4 1,2 5-1,-1 1 0,1-1 0,-1 0 0,1 1 0,0-1 1,0 1-1,0-1 0,0 1 0,1-1 0,-1 0 0,1 1 0,-1-1 0,3-3 0,1 1 25,-1 2-13,-5-8-8,1 7-4,0-1 0,1 0 0,-1 1 0,1-1-1,0 0 1,0 0 0,1-6 0,0-25 7,-2 29-3,0 5-5,0-1 0,1 1 0,0 0 0,-1 0 0,1-1 0,0 1 0,0 0 0,0 0 0,1-1 0,0-3 0,-1 4 0,1 0-1,-1-1 1,1 1-1,-1 0 1,0-1-1,0 1 1,0 0-1,-1-1 1,1 1-1,0-1 1,-1 1-1,1 0 1,-1 0-1,-2-4 1,-1-12 5,-1-17 4,-2 1 0,-1-1 1,-17-45-1,22 67-20,0-2 0,0 1 0,1 0-1,1 0 1,1-1 0,1-14 0,-1 7-4,1 8 9,0 0 0,2 0 1,-1 0-1,7-17 0,5-31-21,-4 9 32,-10 6 1,0 31-9,0 0-1,0-1 0,2 1 0,5-26 0,7-14-22,-12 49 20,0 0 0,-1 0 0,0 0 0,0-13 0,-1 16 3,0-1 0,0 1-1,1-1 1,-1 1 0,1-1 0,0 1-1,0 0 1,0-1 0,1 1 0,0 0-1,0 0 1,0 0 0,4-6 0,-1 3-2,-1 1 0,0-1 0,0 0 0,0 0 1,-1 0-1,0 0 0,4-16 0,-4 12 4,1-1 0,10-18 0,-9 21 0,-1-1 0,1 1 0,-2-1 0,1 0 0,-1 0 0,-1 0 0,0 0 0,1-12 0,-3 19 0,1 0 0,-1-1 0,1 1 0,-1 0 0,1 0 0,0-1 0,0 1 0,1 0 0,-1 0 0,0 0 0,1 0 0,0 1 0,0-1 0,0 0 0,0 1 0,0-1 0,0 1 0,1 0 0,-1 0 0,1 0 0,0 0 0,5-3 0,-7 3 0,1 1 0,-1-1-1,1 1 1,-1-1 0,1 0 0,-1 0 0,0 0 0,0 0-1,0 0 1,1-3 0,3-5-7,2-18-16,-6 27 23,-1 0-1,1-1 1,-1 1-1,1-1 1,-1 1 0,0-1-1,0 1 1,1-1 0,-1 0-1,0 1 1,-1-1-1,1-1 1,0 1 0,-1 1 0,1 0 0,0-1 0,0 1-1,0-1 1,0 1 0,0 0 0,0-1 0,0 1 0,1-1 0,-1 1 0,1 0 0,-1-1-1,1 1 1,-1 0 0,1-1 0,-1 1 0,1 0 0,0 0 0,0 0 0,0 0 0,0 0-1,0 0 1,0 0 0,0 0 0,2-2 0,6-1 0,13-8 0,-22 12 0,1-1 0,-1 1 0,1-1 0,-1 0 0,1 1 0,-1-1 0,0 1 0,1-1 0,-1 0 0,0 0 0,1 1 0,-1-1 0,0 0 0,0 1 0,0-1 0,0 0 0,1 0 0,-1 1 0,0-1 0,-1 0 0,1 0 0,0 1 0,0-1 0,0 0 0,0 0 0,0 1 0,-1-1 0,1 0 0,0 0 0,-1 1 0,0-2 0,-4-5-1,5 7 1,-1-1 0,0 0-1,0 1 1,1-1 0,-1 0 0,0 0 0,1 0-1,-1 1 1,1-1 0,-1 0 0,1 0 0,-1 0-1,1 0 1,0 0 0,-1 0 0,1 0-1,0 0 1,0 0 0,0 0 0,0 0 0,0 0-1,0 0 1,0 0 0,0 0 0,0 0 0,0 0-1,0 0 1,1 0 0,-1 0 0,0 0 0,1 0-1,-1 0 1,1 0 0,2-3-5,0 1 1,-1 0-1,0 0 1,0-1-1,0 0 0,2-5 1,11-17-68,-12 20 25,1 0 15,-3 6 24,0-1-1,-1 0 0,1 1 1,0-1-1,0 0 0,-1 0 1,1 0-1,-1 1 0,1-1 1,0 0-1,-1 0 0,1 0 1,-1 0-1,0 0 0,1 0 0,-1 0 1,0 0-1,0 0 0,0 0 1,0 0-1,1 0 0,-1 0 1,-1 0-1,1-1 0,0 0 1,0 0-15,0 2 17,0-1-1,0 0 1,0 1 0,1-1-1,-1 1 1,0-1-1,0 0 1,1 1 0,-1-1-1,0 1 1,1-1-1,-1 1 1,1-1 0,-1 1-1,1 0 1,-1-1 0,1 1-1,-1-1 1,1 1-1,-1 0 1,1-1 0,-1 1-1,1 0 1,-1 0-1,1 0 1,0-1 0,-1 1-1,1 0 1,-1 0-1,1 0 1,0 0 0,-1 0-1,1 0 1,0 0-1,-1 0 1,1 0 0,-1 0-1,2 1 1,-1 0-1,0-1-1,0 1 1,0 0 0,0 0 0,0 0-1,-1 0 1,1 0 0,0 0 0,0 0-1,-1 0 1,1 0 0,0 0-1,-1 1 1,1 1 0,9 16 4,13 12-5,-21-28 6,0 0 0,0 0 1,-1 0-1,1 0 0,-1 0 0,0 0 1,0 1-1,2 5 0,2 9-5,0-7 4,-1 0 0,-1 0 1,3 13-1,-5-14-2,1-1-1,1 0 1,0 0 0,0 0 0,1 0-1,7 13 1,16 23 4,-20-32 1,1 0 0,0 0 0,0 0 0,2-1 0,13 14 0,-14-16 0,0 1 0,-1 0 0,0 1 0,-1 0 0,0 0 0,6 15 0,14 25 0,-10-28 0,-12-18 0,-1 0 0,1 0 0,3 9 0,4 7 0,14 20 0,3 4 0,-6-18 0,-20-23 1,-1 0 0,0 1 0,0-1 0,0 1 0,-1-1 0,2 11-1,-3-13 1,1-1-1,-1 0 0,0 0 0,1 0 0,-1 0 0,1 1 0,0-1 0,-1 0 1,1 0-1,2 3 0,4 11 0,4 7 3,-9-19 0,0 1-1,0 0 1,0-1-1,2 8 1,-1 1-1,1 0 1,0-1-1,1 1 1,0-1-1,1 0 1,11 17-1,-13-21 0,0-1 0,-1 1 1,0 0-1,3 10 0,6 16 2,-5-15 7,0 1 0,7 34 1,2 3-6,-4-17 4,-2 1 0,7 51 1,-3 38 47,-13-104-32,-1-1 0,-2 0 0,-4 30 0,4-40-11,1 27 0,2-32-8,-1 0 0,-1 0 0,0 1-1,0-1 1,-1 0 0,-4 16 0,4-19-7,0 0 1,0 1 0,1-1-1,0 1 1,0 14 0,-2 16 11,0-19-9,2-11 16,0-1 0,0 1 0,-1-1 0,0 1 0,-1-1 1,1 0-1,-1 0 0,-1 0 0,-6 10 0,9-15-10,-1 0 0,1 0 0,0 0 0,0 0 0,0 0 0,0 0 0,1 0 0,-1 0 0,0 1 0,1-1 0,0 0 0,-1 0 0,1 0 0,0 1 0,0 1 0,0-3-6,0-1 0,0 1 1,0-1-1,-1 1 0,1-1 0,0 0 0,0 1 0,0-1 0,-1 0 0,1 1 0,0-1 0,0 1 0,-1-1 0,1 0 0,0 0 0,-1 1 1,1-1-1,-1 0 0,1 0 0,0 1 0,-1-1 0,1 0 0,-1 0 0,1 0 0,0 1 0,-1-1 0,1 0 0,-1 0 0,0 0 0,1 0 2,-1 0 0,1 0-1,-1 0 1,1 0 0,-1 0-1,1 1 1,-1-1 0,1 0-1,-1 0 1,1 0 0,0 1-1,-1-1 1,1 0 0,-1 1-1,1-1 1,0 0 0,-1 1-1,1-1 1,0 0 0,-1 1-1,1-1 1,0 1 0,0-1-1,-1 1 1,1 0 0,0-1-5,-1 0 1,1 0 0,0 0-1,-1 0 1,1 0 0,0 0-1,-1 0 1,1 0 0,0-1-1,-1 1 1,1 0-1,0 0 1,0 0 0,-1 0-1,1-1 1,0 1 0,0 0-1,-1 0 1,1-1 0,0 1-1,0 0 1,0 0 0,-1-1-1,1 1 1,0 0 0,0 0-1,0-1 1,0 1-1,0 0 1,0-1 0,-1 1-1,1 0 1,0-1 0,0 1-1,0 0 1,0-1 0,1 0-3,-1 0 1,1 0 0,-1 0 0,1 0-1,0 0 1,-1 0 0,1 0-1,0 0 1,0 1 0,-1-1 0,1 0-1,0 0 1,0 1 0,0-1 0,0 1-1,0-1 1,0 1 0,0-1-1,0 1 1,0 0 0,0-1 0,2 1-1,4-3 0,9-5-11,2 1 44,-1 0-1,-1-2 0,1 0 0,-2-1 1,22-18-1,-21 13 36,1 0 1,33-22-1,-45 34-59,2-3 1,0 1 0,1 0 1,0 1-1,0 0 0,1 0 0,-1 1 1,1 0-1,9-2 0,-13 4-5,1 0 1,-1 0-1,1 0 0,-1-1 1,0 0-1,0 0 0,0 0 1,0-1-1,0 1 0,0-1 1,-1 0-1,1-1 0,4-4 1,-6 5-1,0 0 0,1 0 0,-1 0 0,1 1 0,-1-1 0,1 1 0,0 0 0,5-2 0,-5 2 2,0 0 0,0 0 0,0-1 0,0 1 0,0-1 0,-1 0 0,1 0 0,4-6 0,22-25 11,-27 31-15,1-1 0,0 1-1,-1 0 1,2 0 0,-1 0 0,0 1 0,0 0 0,1-1 0,0 1 0,7-2-1,19-10 8,-8-3 1,-21 15-6,0-1 0,0 1 0,1 1 0,-1-1 0,1 0 0,-1 1 0,1-1 0,-1 1 0,1-1 0,0 1 0,0 0 0,5-1 0,-3 2 3,0-1 1,0 0-1,0-1 0,0 1 0,0-1 1,0 0-1,0 0 0,-1 0 0,1-1 1,-1 0-1,0 0 0,7-5 1,-6 3 9,0 1 0,0 0 0,1 0 0,0 0 0,0 1 0,0 0 0,0 0 0,0 1 0,0-1 0,8 0 0,-3-1 28,-1 0 0,0 0 0,1-1 1,-2-1-1,1 1 0,-1-2 0,18-13 1,-21 15-26,5-5 20,0 0 1,-1-1-1,14-16 0,-14 13 5,-9 13-36,1-1-1,-1 0 0,0 1 0,1-1 1,-1 1-1,1 0 0,0-1 0,-1 1 0,1 0 1,0 0-1,0 0 0,0 0 0,-1 0 1,1 0-1,0 1 0,0-1 0,0 1 1,1-1-1,-1 1 0,2 0 0,-3 0-3,0 0 0,0 0-1,0 0 1,0 0-1,0 0 1,0 0-1,0 0 1,0 0 0,0 0-1,0 0 1,0 0-1,0 0 1,0-1-1,0 1 1,0 0 0,1-2-1,-12-6 93,9 7-89,-1 1-1,1-1 0,-1 0 1,1 0-1,-1 0 0,1 0 1,0 0-1,-1 0 0,1-1 1,0 1-1,0 0 0,0-1 0,0 1 1,0-1-1,0 1 0,0-1 1,0-1-1,1 3-5,0 0 0,0-1 0,0 1 0,0 0 0,0 0 0,-1 0 0,1 0 0,0 0 0,0 0 0,0 0 0,0 0 0,0-1 0,0 1 0,0 0 0,0 0 0,0 0 0,0 0 0,0 0 0,0 0 0,0 0 0,0-1 0,0 1 0,0 0 0,0 0 0,1 0 0,-1 0 1,0 0-1,0 0 0,0 0 0,0 0 0,0-1 0,0 1 0,0 0 0,0 0 0,0 0 0,0 0 0,0 0 0,0 0 0,1 0 0,-1 0 0,0 0 0,0 0 0,0 0 0,0 0 0,0 0 0,0 0 0,0 0 0,1 0 0,-1 0 0,0-1 0,0 1 0,0 0 0,0 0 0,0 1 0,0-1 0,0 0 0,1 0 0,-1 0 0,0 0 0,0 0 0,0 0 0,0 0 0,0 0 0,0 0 0,0 0 0,0 0 0,1 0 0,-1 0 0,0 0 0,-2-5 40,-2 80-430,3-71 387,1 0 0,-1 1 1,0-1-1,0 0 0,-1 0 1,-2 6-1,-3 11-12,6-13 13,0-1 0,1 1 0,0 0-1,1-1 1,-1 1 0,2-1 0,1 9-1,-1-8-1,-1 0 0,0-1 1,0 1-1,0 0 0,-1-1 0,0 1 0,-2 11 0,1-17 2,1 1 0,0-1-1,0 0 1,0 0 0,0 1 0,0-1 0,0 0-1,0 0 1,1 0 0,-1 1 0,1-1-1,0 0 1,-1 0 0,3 4 0,6 21-13,-7-18 8,-1-8 5,-1 0 0,1 1 0,-1-1 0,1 1 0,-1-1 1,0 1-1,1-1 0,-1 1 0,0-1 0,0 1 0,0-1 0,0 1 0,0-1 1,-1 1-1,1-1 0,0 1 0,-1-1 0,0 3 0,-9 4-4,9-7 5,0-1-1,-1 1 0,1 0 1,1 0-1,-1-1 1,0 1-1,0 0 1,0 0-1,0 0 0,1 0 1,-1 0-1,0 0 1,1 0-1,-1 0 1,1 0-1,-1 1 0,1-1 1,-1 2-1,-1 5-1,1-1 0,0 1 0,0 0 0,1-1 0,0 1 0,0 0 0,3 12 0,-3 42 9,-4-20-4,5-33-1,-1-1 0,-1 0 1,1 0-1,-1 0 0,-1 0 0,-3 14 1,4-18-3,0 0 1,0 0 0,1 0 0,0 1 0,0-1 0,0 0-1,1 0 1,-1 0 0,1 0 0,1 5 0,-1-5 0,0 0 0,0 0 0,-1 0 1,1 0-1,-1 0 0,0 0 0,0 0 1,0 1-1,-2 5 0,-1 7 1,2-13-1,0-1 0,1 1 0,-1 0 0,-1 0 0,-1 4 0,-5 11 2,7-15-2,0 0 1,-1 0-1,0 0 0,0-1 0,-3 6 1,3-6-1,1 0 0,-1 0-1,1 0 1,0 0 0,0 0 0,0 0 0,0 1 0,0-1 0,1 4 0,-7 19 4,6-20-5,-1-1 0,1 1 0,0 0 0,0-1 0,0 1 0,1 8 0,0-10 1,1 0-1,-2 0 1,1 0-1,0 0 1,-1 0 0,0 0-1,0 0 1,0 0-1,0-1 1,0 1-1,-1 0 1,0-1-1,0 1 1,-4 5-1,1-1 2,0-1-1,0 1 0,1 1 1,0-1-1,0 1 1,1-1-1,0 1 0,0 0 1,1 0-1,-2 18 1,-4 14-2,5-33 1,0 1 0,0 0 0,-1-1 0,-8 14 0,7-14 0,0 1-1,1 0 1,-5 15 0,6-12 3,-1 0-1,-1-1 0,1 1 0,-2-1 0,1 0 0,-2 0 1,-12 17-1,7-12 14,-19 34 1,22-34 4,0 0 0,-16 19 0,20-28-7,0 0 1,0 1-1,-5 11 0,-1 1 35,9-18-44,1-1 0,0 1 1,0-1-1,-1 0 0,1 1 0,-1-1 1,1 0-1,-1 0 0,0 0 1,1 0-1,-1-1 0,-3 2 1,-13 9 75,3-6-8,15-5-72,-1 0 0,1 0 0,-1 0 0,1 0 1,-1 0-1,1 0 0,-1 0 0,1 0 0,-1 0 0,1 0 0,-1 1 0,1-1 1,-1 0-1,1 0 0,-1 0 0,1 0 0,0 1 0,-1-1 0,1 0 0,-1 1 1,1-1-1,0 0 0,-1 1 0,1-1 0,0 0 0,-1 1 0,1-1 0,0 1 1,0-1-1,-1 0 0,1 1 0,0-1 0,0 1 0,0-1 0,-1 2 0,-3-2 9,-1 1 0,0 0-1,0-1 1,0 0 0,-8-1-1,-3 2 18,15-2-13,-7-1-10,0 2-3,5 0-2,0 0 1,0-1 0,0 1-1,0-1 1,0 1 0,0-1-1,0 0 1,0 0 0,-4-2-1,-8-14-352,15 16 343,1 1 0,-1 0 0,1-1 0,-1 1 0,1 0 0,-1 0 0,1-1-1,-1 1 1,1 0 0,-1 0 0,1 0 0,-1 0 0,1 0 0,-1 0 0,1 0-1,-1 0 1,1 0 0,0 0 0,-1 0 0,1 0 0,-1 0 0,1 0 0,-1 0-1,2 1 1,24 2-179,66 20 172,-82-25 15,-10 2-6,29 8-1,15 11 11,-35-14 1,2-1-1,-1 1 0,20 4 0,-27-8-3,1 0 0,-2 1 0,1-1 0,0 0 0,0 1 0,5 4 0,20 11 7,1 14 18,87 35-41,-96-57 8,-21-12 8,1 3 0,0 0 0,0 0 0,0 0 0,0 0 0,0 0 0,0-1 0,1 1 0,-1 0 0,0 0 0,0 0 0,0 0 0,0 0 0,0 0 0,0 0 0,0 0 0,0 0 0,0 0 0,0 0 0,0 0 0,0 0 0,0 0 0,0 0 0,0 0 0,0 0 0,0 0 0,0 0 0,0 0 0,0-1 0,0 1 0,0 0 0,0 0 0,0 0 0,0 0 0,0 0 0,0 0 0,0 0 0,0 0 0,0 0 0,0 0 0,0 0 0,0 0 0,0 0 0,4 1-1,1 0 1,0-1-1,0 1 0,-1-1 0,1 0 0,0-1 0,0 1 1,0-1-1,5-1 0,-3 1 1,3 2 3,-7 0-1,0 0 1,0 0 0,0-1-1,0 0 1,0 1-1,0-1 1,-1 0-1,1 0 1,0-1-1,3 0 1,2-2 4,-6 2-1,0 1-1,-1-1 1,1 0-1,0 1 1,0-1-1,0 1 1,-1-1-1,1 1 1,0 0-1,0 0 1,0 0-1,0 0 1,0 0 0,-1 0-1,1 1 1,0-1-1,2 1 1,-6-4 159,2 4-76,0 3-81,0-3-5,0 0-1,-1 1 0,1-1 0,0 0 0,-1 0 0,1 0 1,-1 0-1,1 0 0,-1 0 0,1 0 0,-1 0 0,0 0 0,0 0 1,-1 1-1,-6 11 20,7-9-20,0-1 0,0 1 0,-1-1 0,1 1 0,-1-1 0,0 0-1,0 0 1,0 0 0,-5 5 0,-12 18 12,17-24-12,-1 1-1,1-1 0,0 0 1,-1 1-1,1-1 0,-1 0 1,-2 2-1,3-3 0,-1 0 0,1 0 0,0 1 0,0 0 0,1-1 0,-1 1 0,0 0 0,1 0 0,-1 0 1,1 0-1,-1 0 0,1 0 0,-2 4 0,2-2 1,-1 0 0,1 0 0,-1 0 0,0 0 0,0 0 0,0 0 0,-1 0 0,1-1 0,-1 1 0,-5 4 0,5-4 3,1-1 0,0 1 0,-1 0 0,2 0 0,-1-1 0,0 1 0,-1 7 0,3-10-4,0 0 0,0 0-1,1 0 1,-1 1-1,-1-1 1,1 0 0,0 0-1,0 0 1,0 1-1,0-1 1,-1 0-1,1 0 1,-1 0 0,1 0-1,-1 0 1,1 0-1,-1 0 1,0 0 0,1 0-1,-1 0 1,0 0-1,0 0 1,0 0 0,0 0-1,1-1 1,-1 1-1,0 0 1,0-1-1,-1 1 1,1-1 0,0 1-1,0-1 1,0 1-1,0-1 1,0 0 0,0 1-1,-1-1 1,1 0-1,0 0 1,-2 0-1,-3 0 3,5-1-2,-1 1 0,0 0 0,0 0 0,0-1 0,0 2 0,0-1 0,0 0 0,0 0 0,0 0 0,0 1 0,1-1 0,-1 1 0,0 0 0,0 0 0,1-1 0,-1 1 0,0 0 0,1 0 0,-1 0-1,1 1 1,-3 1 0,-5 6 8,1-1 0,-1 0 0,0 0 0,-17 9 0,18-12-7,-19 10-1,23-13 0,-1 1 0,1-1 0,-1 1 0,1-1 0,0 1 0,0 0 0,0 1 0,-4 4-1,4-5 3,1 0-1,-1 0 0,0 0 0,1-1 1,-1 1-1,-1-1 0,1 0 0,-8 3 1,-18 9 24,16-6 9,0 0-1,0-1 1,-1-1-1,0 0 0,-1-1 1,-22 4-1,33-8-26,-8 3 40,9-3-38,1 0 1,-1 0-1,0 0 1,0 0 0,-6 0-1,-9 2 22,15-2-29,1 0 0,-1 0 0,0-1 0,1 1 0,-1-1 0,0 0 0,1 0-1,-1 0 1,-4-1 0,-8-2 3,0 0-1,0 2 0,0 0 1,-26 2-1,31 0-4,0-1-1,0 0 1,0-1-1,0 0 1,-16-4 0,-14-2-2,38 7 0,1 1 0,-1-1 0,1 0 0,-1 1 0,1-1 0,0 1 0,-1 0 0,1 0 0,-1 0 0,1 0 0,0 0 0,-3 2 0,4-2 0,-1 0 0,1 0 0,-1 0 0,0 0 0,0 0 0,0 0 0,1-1 0,-1 1 0,0-1 0,0 1 0,0-1 0,0 0 0,0 0 0,0 1 0,0-1 0,0-1 0,0 1 0,0 0 0,-2-1 0,-15-7-1,14 5 1,1 1-1,0 0 1,0 0-1,-1 1 1,1-1-1,-1 1 1,1 0-1,-1 1 1,0-1-1,1 1 1,-1-1-1,-8 2 1,-67 0-43,78-1 42,0 0 0,0 0 0,0-1-1,0 1 1,0 0 0,0-1 0,0 1-1,0-1 1,1 0 0,-1 1 0,0-1-1,-2-2 1,2 2 1,0 0-1,0 0 1,0 0-1,0 0 1,0 0-1,-1 0 1,1 1-1,0-1 1,0 1-1,0 0 1,-1-1-1,1 1 1,0 0-1,0 0 1,-3 1-1,3-1-10,0 0 0,1 1 0,-1-1 0,0 0 0,0 0 0,0 0 0,1-1 0,-1 1 0,0 0 0,0-1 0,-2 0 0,-15-2-62,11 4 33,1 0 0,-1 0 1,1 0-1,0 1 0,-9 3 0,15-4 38,1-1-1,-1 1 0,0 0 1,1-1-1,-1 1 0,1 0 1,-1 0-1,1-1 1,0 1-1,-1 0 0,1 0 1,0 0-1,-1 0 1,1 0-1,0 0 0,0 1 1,-9 21-11,0-11 9,5-7 0,0 0 0,0 1 0,1-1 0,0 1 0,0 0 0,0 0 0,0 0 0,-1 8 0,-20 71-62,20-72 52,1-3 6,1 0-1,1 0 1,-1 13 0,1-12-8,0-1 0,0 1 1,-5 14-1,5-19 13,0 0 1,1 0-1,0 0 0,0 0 1,0 1-1,1-1 1,0 0-1,0-1 1,1 1-1,0 0 0,4 11 1,-2-8-2,-2 0 1,5 19-1,-4-2 3,-2-15 7,1 1 0,-1-1 0,-1 1-1,0-1 1,-4 24 0,3-22 14,-4 9 14,-9 28-120,13-49-87,1 0 1,0 0-1,0 0 1,0 0-1,0 1 1,0-1-1,0 0 1,0 0 0,0 0-1,0 0 1,0 0-1,0 0 1,1 0-1,-1 0 1,0 0-1,1 0 1,-1 0-1,1 0 1,0 0-1,6 14-5164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23:01.00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1164 4546 1424,'-21'57'4552,"24"-73"-2197,0-8-1816,0 2-138,-2 0 0,-1 0 0,0 0 0,-2 0 0,-6-30 0,5 34-179,1 0 0,1 0 0,0-1 0,1 1 0,3-21 1,0-8 97,-2-15 44,-2-168 1369,-2 207-1424,-5-25-1,2 6-220,6 37-44,-1-10 454,1 15-485,-1-1 0,1 1 0,0-1 0,0 1 0,-1 0 0,1-1 0,0 1 0,-1 0 0,1-1 0,0 1 0,-1 0 0,1-1 0,-1 1 0,1 0 0,0 0 0,-1 0 0,1-1 0,-1 1 0,1 0 0,0 0 0,-1 0 0,1 0 0,-1 0 0,1 0 0,-1 0 0,1 0 0,-1 0 0,0 0 0,-21-8 227,17 7-232,0 0 0,0 0 0,0-1 0,0 0 0,0 0 0,0 0-1,-8-5 1,8 4 0,2 1-3,0 1 0,1-1 0,-1 0 0,1 0 0,0 0-1,0 0 1,-1-1 0,1 1 0,-2-4 0,4 5-2,-1-1 0,0 1 0,0 0 0,0 0 1,0-1-1,0 1 0,-1 0 0,1 0 0,0 0 0,0 0 0,-1 0 0,1 1 0,-1-1 0,1 0 1,-3 0-1,3 0 1,-1 0 1,1 0 0,0 1-1,0-1 1,0 0-1,0 0 1,0 0 0,0 0-1,0 0 1,0 0 0,0-1-1,0 1 1,1 0 0,-1 0-1,0-3 1,-8-10-5,-1-1 5,5 6 3,-1 1 1,1 0-1,-14-13 1,18 19-4,-1 0-1,0 0 1,1 0-1,-1-1 1,1 1-1,0 0 1,-1 0-1,1-1 1,0 1-1,0-1 1,0-4-1,0 5 5,1-1 0,-1 1-1,0 0 1,0 0 0,0-1-1,0 1 1,0 0 0,0 0-1,0 0 1,-1 0-1,1 1 1,-3-4 0,-34-24 70,25 20-61,1 0 0,0-1 0,-12-13 1,-7-5-10,25 23-7,0 0-1,-1-1 1,-7-11 0,0-2-3,9 11 0,0 0 0,-1 1 0,0-1 0,0 1 0,-1 0 0,-14-11 0,16 14 4,0 0 0,1-1 0,-1 1 0,1-1 0,0 0 0,0-1 0,-6-10-1,-1-2-3,-50-64 3,47 69-2,12 11 0,0 1 0,0-1 0,1 1 0,-1-1 0,0 0 0,1 0 0,-3-3 0,-2-5-4,-1 0 1,0 0-1,-10-10 0,6 7 3,-18-27-4,23 31 3,0 0 0,0 0 0,-1 0 0,-1 1 0,-15-15-1,23 23 3,-1 0 0,1-1-1,0 1 1,-1 0 0,1-1-1,0 1 1,0 0 0,-1-1-1,1 1 1,0-1 0,0 1-1,0-1 1,0 1 0,0 0-1,0-1 1,-1 1 0,1-1-1,0 1 1,0-1 0,0 1-1,0-1 1,0 1 0,1 0-1,-1-2 1,-1-10-5,-3 4 3,0 1 0,-1 0 0,-8-10-1,9 11 2,0 1 0,0-1 0,0 0 0,0 0 0,1 0 0,0 0 0,-2-9 0,3 12 1,1 0 1,0 0-1,-1 0 1,0 0-1,0 0 1,0 1-1,0-1 1,0 0-1,-5-3 0,4 3 1,0 0 0,0-1-1,0 0 1,-4-7 0,-47-90-8,47 87 2,1-1 0,-6-22 0,-5-15-7,-30-75-18,21 50 6,19 58 21,-1 0 0,-12-23 1,15 31-3,0 0 1,1 0 0,1 0 0,0-1-1,0 1 1,0-13 0,-2-4-8,-4-41-12,3 12 10,-4-52-9,6 50 12,-8-38-13,14 70 5,0-6 16,-4 5-7,1-1-1,6-51 1,-1 13 7,10-175-19,-12 226 17,1 1 1,0 0-1,1 1 0,1-1 1,0 1-1,10-20 1,-12 27 4,-1 1 0,0-1 0,-1 1 0,1-1 0,-1 1 0,-1-1 0,1-12 0,2-21-2,7-41-20,-6 60 16,-2 12 5,-1-1 1,1 1-1,1-1 1,-1 1 0,2 0-1,-1 0 1,1 0 0,7-11-1,-7 15 0,0-1 0,-1-1 0,1 1-1,-1 0 1,-1-1 0,1 0 0,-1 1 0,0-1-1,-1 0 1,0 0 0,1-10 0,-2 12-1,1-1 1,0 0 0,0 1-1,1-1 1,-1 1 0,1 0-1,0 0 1,0-1 0,1 1-1,0 0 1,0 1 0,6-9-1,-7 11 2,-1-1-1,1 1 0,-1-1 1,0 0-1,0 1 0,0-1 1,0 0-1,0 0 1,0 0-1,0-5 0,-1 5 1,0 0 0,1 0 0,0 0 0,-1 0 0,1 0 0,1 0 1,-1 0-1,0 0 0,3-3 0,6-7-1,-3 5-3,0 0 0,-1 0 0,0-1 0,-1 1-1,5-11 1,11-22-17,-19 37 19,0-1 1,1 1-1,-1-1 0,1 1 1,0 0-1,0 0 0,0 1 0,1-1 1,-1 0-1,1 1 0,0 0 1,0 0-1,0 0 0,7-3 1,-8 4-1,1 0 1,-1-1 0,0 1-1,0-1 1,0 0 0,-1 0 0,1 0-1,0 0 1,-1 0 0,0-1-1,0 1 1,3-7 0,1-1-6,10-7-8,1-2 6,-14 16 7,1-1 0,-1 1 1,1 0-1,-1 0 1,1 0-1,0 1 0,0-1 1,1 1-1,-1 0 1,1 0-1,0 0 0,0 1 1,0 0-1,8-3 1,-7 3 1,-1-1 0,1 0 0,-1 0 0,0-1 0,0 1 0,0-1 0,0 0 0,4-5 0,17-12 0,-19 17 0,-1-1 0,-1 1 0,11-12 0,-9 10 0,0-1 0,1 1 0,0 0 0,0 1 0,0 0 0,0 0 0,1 1 0,9-4 0,0 0 0,-13 6-1,1 0 0,0 0 1,0 1-1,0 0 0,11-1 1,-10 1-1,-1 1 0,0-1 1,1 0-1,-1-1 0,11-3 1,-14 3 0,21-9 0,34-12 0,-48 20-3,1-1 1,-1 0-1,0-1 1,0 0-1,16-12 1,-21 14 1,1 0 0,-1 1 1,1-1-1,-1 1 0,1 0 0,0 1 1,0-1-1,0 1 0,0 0 0,0 1 1,0-1-1,9 2 0,-7-1 1,0 0 0,-1-1 0,1 0 0,0 0 0,-1-1 1,12-3-1,-12 2 0,1-1 1,1 1 0,0 0 1,1 0-1,15-2 0,45-5 7,-39 8-5,-1-1 1,54-12-1,-68 13 1,0 0 0,0 1 0,-1 1 0,1 0 0,0 1 0,21 4 0,-15-2 6,43 0 0,-39-7-1,-21 3-7,0 1 0,-1-1 0,1 1 0,0 0 0,0 0 1,5 1-1,91 22 37,-62-13-16,71 9 0,-84-15-15,0 1 1,0 1-1,-1 1 0,29 12 0,-50-17-5,-1-1 1,1 1 0,0 0 0,-1 1 0,1-1-1,-1 1 1,0-1 0,0 1 0,0 0 0,0 0 0,-1 1 0,1-1 0,1 4 0,20 21 24,4-1-14,-1 2 0,-1 0 0,-2 1 0,-2 2 1,0 0-1,-2 2 0,26 61 0,-13-26 33,-24-49-15,15 23 1,10 22 30,13 54 9,-46-115-69,0 1 1,0-1-1,0 0 1,0 0-1,-1 0 1,0 0-1,0 1 0,0-1 1,-1 6-1,1-3 2,-1 0-1,1-1 0,0 1 0,2 7 1,11 25 6,-11-34-9,1 0 0,-1 0 0,-1 1 1,1-1-1,-1 1 0,0-1 0,0 1 1,0 0-1,-1 7 0,0-9 2,1 0 0,-1 0-1,0 0 1,1 0 0,0 0-1,0-1 1,0 1 0,1 0-1,3 6 1,-4-7 1,1 0 0,-1 0 1,0-1-1,0 1 0,0 0 0,0 0 0,0 0 1,-1 0-1,1 1 0,-1-1 0,0 0 0,0 0 1,0 0-1,0 0 0,-1 3 0,-2 2 19,1-1 0,1 0 0,-1 1 0,1-1 0,1 1 0,-1-1-1,1 1 1,0-1 0,1 1 0,0-1 0,0 1 0,3 7 0,-2-3 12,0 1 0,0 15 0,2 15 16,-3-34-42,0 1 0,-1-1 1,0 1-1,-3 15 0,1 24 19,2-22-10,-1-1-1,-6 40 1,5-49-10,-3 53 46,4-66-50,0 1 0,0-1 0,-1 0 0,0 0 0,1 0-1,-1 0 1,-1-1 0,1 1 0,-3 3 0,-12 21 26,12-6-9,4-18-17,1 1 1,-1-1-1,-1 0 1,1 0-1,0-1 0,-1 1 1,0 0-1,-2 4 1,2-6-4,-2 3 6,1 0 0,-1 0 0,1 0 0,0 1-1,0 0 1,0 0 0,1 0 0,0 0 0,-3 12 0,4-11-5,-1 0 0,-1 0 0,1 0 0,-1 0 0,0-1 0,-1 1 0,0-1 0,-4 6-1,-2 5 3,3-6-4,4-6 0,0 0 1,0 0-1,1 0 0,-1 1 1,-1 6-1,-1 1 2,0 0 0,-7 13 0,-8 20 3,-48 121 4,60-146-4,0-2 1,-1 1-1,-1-1 0,-25 35 0,-27 41 26,56-87-31,0 2 0,1-1 0,0 0 0,1 1-1,0 0 1,1 0 0,0 0 0,-2 13 0,3-18-1,1-1 1,0 1-1,-1-1 1,0 1-1,-4 6 1,-4 8 3,-43 118 5,47-124-9,0 0 0,-10 15 0,10-18 5,1-1-1,0 1 1,0 0-1,-6 21 1,9-26-5,0 1 0,-1 0 0,0-1 0,0 1 0,0-1 1,0 0-1,-1 0 0,-8 9 0,6-8 0,1 1 1,0-1-1,-8 16 0,11-17 1,0 0 1,0-1-1,0 1 1,-1 0-1,1-1 1,-1 0 0,0 1-1,0-1 1,-1 0-1,1-1 1,-1 1-1,0 0 1,0-1-1,-8 5 1,8-5-2,0-1 1,0 1-1,0 0 1,1 0-1,-1 1 1,1-1-1,0 0 0,0 1 1,0 0-1,-3 5 1,-4 8 3,-9 23 0,-4 4-1,4-11 2,-22 55-1,33-64 0,7-18-3,-1-2 0,1 1 0,-1 0 0,0 0 0,0 0 0,0-1 0,-1 1 0,0-1 0,0 0 0,-3 4 0,-6 5 5,1 0 1,1 1-1,0 0 1,-16 31-1,20-36 1,0-1 1,0 0-1,-1 0 1,0-1-1,-1 1 1,0-2-1,-16 12 1,-17 15 12,38-30-18,1 0 1,0 0-1,0 0 0,0 0 1,0 1-1,0-1 1,-1 6-1,1-5-2,1 0 1,-1 0-1,0-1 1,0 1-1,0-1 1,-1 1 0,1-1-1,-1 0 1,-3 4-1,-9 5 4,8-7 0,0 0 0,1 0 1,0 1-1,-9 10 0,2 1 12,9-11-6,0-1 0,0 1-1,-4 9 1,3-6 4,-1 0-1,0-1 0,0 0 1,0 0-1,-10 8 1,8-8-8,1 0 0,0 0 1,1 0-1,-10 15 0,-3 13-6,10-19 0,1-1 0,0 1-1,1 0 1,-7 25 0,12-33-2,0-1 1,0 1-1,1-1 0,0 1 1,1 0-1,-1-1 0,2 1 1,1 11-1,-2-17 2,0 0 0,0 0 0,0 0 0,0 0 0,-1 0 0,1 0 0,-1 0 0,0 0 0,0-1 0,0 1 0,0 0 0,-2 2 0,2-2 0,-1 1 0,1-1 0,0 0 0,0 0 0,0 1 0,1-1 0,-1 0 0,1 1 0,-1-1 0,1 6 0,6 81 3,-5-49 3,-7 9 10,10-8-8,-2-29 5,0-1 0,-1 1 0,0 0 0,-1 0 0,-3 16 0,-1 1 53,1 1-1,2 45 1,0 11 16,1-81-192,1 0 1,-1 0-1,1 0 1,1-1 0,-1 1-1,1 0 1,4 9-1,3 10-103,-7-13 168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24:13.90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92 38 2617,'-20'-11'558,"14"7"-147,-1 1 0,0-1 1,1 1-1,-1 1 0,-8-3 1,11 5 1466,-10-1 5671,9-3-7502,5 4-63,3 0 2,0 1 11,1 0 0,-1 0 0,0 0 0,0 0-1,0 0 1,0 1 0,0 0 0,2 1 0,1 0 2,25 13-4,-30-16 5,1 0 0,-1 1 1,0-1-1,1 0 1,-1 0-1,1 0 0,-1 0 1,1 0-1,-1 0 1,0 0-1,1-1 0,-1 1 1,1 0-1,2-2 1,5 0 6,-5 1-5,1 1-1,0 0 1,-1 0 0,1 0 0,0 1 0,-1-1-1,1 1 1,0 0 0,-1 1 0,1-1-1,-1 1 1,0 0 0,1 0 0,5 4 0,-9-6-2,0 1 1,0 0 0,0-1-1,0 1 1,0-1 0,0 0 0,0 1-1,0-1 1,0 0 0,1 1-1,-1-1 1,0 0 0,0 0 0,0 0-1,0 0 1,0 0 0,0 0-1,1-1 1,-1 1 0,0 0 0,0 0-1,1-1 1,18-2 5,64 20 10,-24-4-8,44 15 23,-87-24-28,0 2 1,28 12 0,-41-15 1,1 0 0,-1 0 0,0 1 0,0 0 0,0-1 0,0 1 0,-1 1 0,1-1 0,-1 0 0,0 1 0,4 8 0,14 19 20,2 3-16,-17-26 2,0 1 0,15 16-1,-15-19 21,0 0 0,0 0-1,0 1 1,-1 0 0,0 0-1,-1 0 1,1 0 0,-2 1-1,1 0 1,-1 0 0,-1 0-1,1 0 1,1 18 0,4 5 577,-8-31-506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24:16.11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109 1345 1920,'-62'-58'1635,"41"40"521,15 15-1794,-6-3 2940,4 2 2293,10 10-5610,0 2 161,10 11-132,52 50 33,-42-42 0,32 49 1,-32-43 135,30 34 0,-6-18 191,-21-24-109,-2 2-1,25 34 0,-25-34-182,-18-23-62,-1 1 0,0 0 0,0-1 0,6 12 0,16 22 114,-20-30-94,0 0-1,-1 0 1,0 0 0,0 1 0,-1 0 0,0 0 0,5 15 0,-9-21-32,1 0-1,0 0 1,0-1-1,1 1 1,-1 0 0,0 0-1,1 0 1,0-1-1,2 4 1,-2-3 2,1 0 0,-1 0 0,0 0 0,-1 1 0,1-1 0,2 7-1,6 20 83,17 31 0,10 30 79,34 105 693,-63-167-531,-2 0 1,-2 0-1,3 45 0,-3-21-59,-4-19-113,-1-28-104,1 1 1,0-1-1,0 1 1,2 12-1,13 31 224,-15-40-253,0-11-25,0 1 0,0 0-1,0 0 1,0 0 0,0 0 0,0 0-1,0 0 1,0 0 0,0 0-1,0 0 1,0 0 0,-1 0 0,1 0-1,0 0 1,0 0 0,0 0-1,0 0 1,0 0 0,0 0 0,0 0-1,0 0 1,-1 0 0,1 0-1,0 0 1,0 0 0,0 0 0,0 0-1,0 0 1,0 0 0,0 0-1,0 0 1,-1 0 0,1 0 0,0 0-1,0 0 1,0 0 0,0 0-1,0 0 1,0 0 0,0 0 0,0 0-1,0 0 1,0 0 0,0 1-1,0-1 1,-1 0 0,1 0 0,0 0-1,0 0 1,0 0 0,0 0-1,0 0 1,0 0 0,0 0 0,0 1-1,0-1 1,0 0 0,0 0-1,0 0 1,0 0 0,0 0 0,0 0-1,0 0 1,0 0 0,0 1-1,0-1 1,0 0 0,0 0 0,0 0 138,0-5-156,4-49 25,-2 40-7,-1 0 0,0 0 0,-2 0 1,-1-16-1,-7-65 20,-1 0-14,-12 14 15,16 39-24,-12-114 0,-14-213 30,31 364-30,-10-203 17,7 110-7,1 37-3,-2-80 2,7-239 124,-1 321-114,-2-59-4,-2 61-16,8-113 0,8 76 2,3-47 9,-14 116-7,6-32 1,-4 35-2,-1-1-1,1-22 1,-1 34-58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24:17.78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47 1736 2441,'-26'66'1817,"10"-57"8414,12-18-8845,5-8-1327,0-1-1,1 1 1,2-1-1,-1 1 1,2 0-1,7-17 1,0-21 16,-3 10 51,3-4 51,-7 26-86,0 0 0,12-25 0,-14 43-84,-1 0 0,2 0 0,-1 0 0,1 1 0,-1 0 0,1-1 0,0 1 0,1 0 0,5-3 0,3-5 7,-9 8-11,-1-1 0,1-1 1,-1 1-1,0 0 0,-1-1 1,1 0-1,-1 1 0,0-1 1,-1 0-1,1 0 0,0-7 1,3-7 2,1 0 0,17-37 0,-13 34 0,-2 2 5,10-43 0,-12 45-7,1 1-1,0 0 0,1 0 0,12-19 0,-16 31-1,1-1-1,0 1 1,0 0-1,0 0 0,1 1 1,6-6-1,13-12 8,100-132 540,-123 153-536,-1 0-1,1 0 1,0 0-1,0 0 0,1 0 1,-1 0-1,0 1 0,1-1 1,-1 1-1,1 0 0,-1-1 1,4 0-1,-2 1 4,-1 0 0,0-1 0,0 0 0,0 1 0,1-1 0,-1 0 0,3-4 0,2-1 13,-3 3-10,0-1 1,-1 0-1,1 0 0,-1-1 1,4-6-1,-6 8-13,0 0 3,0 1 0,0-1 0,0 1 0,0-1 0,1 1 0,-1 0 0,1-1 0,0 1 0,0 1 0,0-1 0,0 0-1,0 1 1,0 0 0,1-1 0,0 1 0,-1 1 0,1-1 0,6-2 0,-1 2 6,-6 1-9,0 0-1,0 1 1,0-1 0,0 0-1,0-1 1,0 1 0,0 0-1,-1-1 1,1 0 0,-1 1-1,1-1 1,-1 0-1,0 0 1,1-1 0,2-3-1,1-2 12,-1 1 2,0 0 0,-1 0 0,0 0-1,5-10 1,-6 1 11,-2 14-23,-1 0 0,1-1 0,-1 1 0,1 0 0,0-1 1,0 1-1,0 0 0,0 0 0,0 0 0,0 0 0,0 0 0,3-3 1,-1 2 6,0 0 16,0 0-1,0 0 1,0-1 0,0 1 0,-1-1-1,0 1 1,0-1 0,0 0-1,0 0 1,0 0 0,1-6-1,-1 4 23,0 0-1,0 1 0,0 0 0,0-1 0,1 1 1,0 0-1,0 0 0,0 1 0,1-1 0,-1 1 0,1-1 1,6-4-1,-7 6-37,-1 1 0,0-1 0,1 0 0,-1 1 0,-1-1 0,1 0 0,0 0 0,-1 0 0,3-6 0,3-7 15,3-3-7,-2-1-1,0 0 1,-1 0-1,0-1 1,3-26 0,12-29 39,-22 73-59,2 1 1,-1-1-1,0 0 1,0 0-1,1 1 1,0-1-1,3-3 1,-4 4 1,0 0 0,1 1 0,-1-1 0,0 0 1,0 0-1,0 0 0,0 0 0,0 0 0,-1 0 0,2-3 0,-2 2-451,1-14 1487,-4 7-7743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24:19.12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57 458 2072,'-28'37'1611,"28"-37"-1438,0 1-1,0-1 1,-1 0-1,1 1 0,0-1 1,0 0-1,-1 1 0,1-1 1,0 0-1,0 0 1,-1 1-1,1-1 0,0 0 1,-1 0-1,1 0 0,0 1 1,-1-1-1,1 0 0,0 0 1,-1 0-1,1 0 1,-1 0-1,1 0 0,0 1 1,-1-1-1,1 0 0,-1 0 1,1 0-1,0 0 1,-1-1-1,1 1 0,-1 0 1,1 0-1,0 0 0,-1 0 1,1 0-1,0 0 1,-1-1-1,1 1 0,0 0 1,-1 0-1,1 0 0,0-1 1,-1 1-1,1 0 0,0-1 1,0 1-1,-1 0 1,1-1-1,0 1 0,-8-19 4320,7 17-5365,0-4 929,0 0-1,0 0 1,1-1 0,-1 1 0,1 0 0,1-1-1,-1 1 1,1 0 0,3-11 0,-4 16-42,1-3 4,0 0-1,0 1 1,0-1 0,1 1 0,0 0-1,3-6 1,3-7 35,4-23 34,-9 28-50,0 0 1,0 0 0,2 0-1,-1 1 1,10-17-1,-8 19-13,-4 4-17,1 0-1,0 0 1,0 0 0,0 0-1,0 1 1,0-1 0,1 1 0,0 0-1,0 0 1,5-3 0,-1 3-4,-6 3-3,-1-1 1,1 1 0,-1-1-1,1 1 1,-1-1 0,0 0-1,1 0 1,-1 1 0,0-1-1,1 0 1,-1 0 0,0 0-1,0 0 1,0-1-1,0 1 1,0 0 0,0 0-1,0-1 1,1-2 0,-1 2 0,0 0 0,0 0 1,0 0-1,1 0 0,-1 0 0,1 0 1,2-3-1,3-4 6,-6-1 3,-1 10-10,0-1 1,0 0-1,0 1 1,0-1-1,1 1 1,-1-1-1,0 1 0,0-1 1,0 1-1,0-1 1,1 1-1,-1-1 0,0 1 1,0-1-1,1 1 1,-1 0-1,0-1 0,1 1 1,-1-1-1,0 1 1,1 0-1,-1-1 1,1 1-1,-1 0 0,1-1 1,-1 1-1,1 0 1,-1 0-1,1 0 0,-1-1 1,1 1-1,-1 0 1,1 0-1,4-3 11,0 0-1,0 0 1,-1-1-1,1 0 1,-1 0-1,0 0 1,0 0-1,4-7 1,-6 9-7,-1 1 0,1 0 0,-1-1 0,1 1 1,0 0-1,0 0 0,-1 0 0,1 0 0,0 0 1,4-1-1,15-9 36,-13 6-25,1 0 0,-1 1 0,1 0 0,0 0-1,0 1 1,1 0 0,-1 1 0,19-3-1,-20 4-3,0 0-3,0 0-1,1 1 0,-1 0 0,14 2 0,-15-1-3,0 0 0,0-1 0,0 0 0,-1 0 0,1 0 0,13-3 0,-13 1-2,-1 0 0,0 1 0,1 0 0,-1 0 0,1 1 0,-1 0 0,1 0 0,-1 1 0,1-1 0,-1 1 0,1 1 0,8 2 0,-6-2 3,1 0 0,0 0 0,-1-1 0,1 0 0,0-1 1,18-2-1,26 2 39,0 14-4,-26-20-39,42 4 71,-49 6-31,-20-4-29,0 1 1,0-1-1,0 1 1,0-1-1,1 0 1,-1 1-1,0-1 1,0 0-1,0 0 1,0 0-1,0 0 1,1 0-1,-1 0 0,0 0 1,0 0-1,0 0 1,0 0-1,0-1 1,1 1-1,-1 0 1,0-1-1,0 1 1,0-1-1,0 1 1,0-1-1,0 0 1,0 1-1,-1-1 0,3-1 1,5-3 300,-7 5-343,-1 0 0,0 0 1,0 0-1,0 0 1,1 0-1,-1 0 0,0 0 1,0 0-1,0 0 0,1 0 1,-1 0-1,0 0 1,0-1-1,0 1 0,0 0 1,1 0-1,-1 0 1,0 0-1,0 0 0,0 0 1,0-1-1,0 1 0,0 0 1,1 0-1,-1 0 1,0-1-1,0 1 0,0 0 1,0 0-1,0 0 1,0 0-1,0-1 0,0 1 1,0 0-1,0 0 0,0 0 1,0-1-1,0 1 1,0 0-1,0 0 0,0 0 1,0-1-1,0 1 1,0 0-1,0-1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24:22.04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154 0 5345,'-3'1'9488,"-2"2"-8487,-4 36 614,6-27-1484,0 0 0,0 0 0,-1 0 0,0 0 0,-10 17 0,11-23-69,0 1 0,1 0 1,0 0-1,0 0 0,0 0 1,1 0-1,-1 12 1,1-9 8,0 1 1,-5 16-1,-1-9 23,5-12-58,-1 0 1,1 0 0,1-1 0,-3 12-1,-7 203 192,9-177 3,-2 1-1,-11 46 0,-5 50 264,18-3-256,1-8-45,-2-99-143,2-17-35,0 1 0,0 0 0,3 15 0,0 1-10,-2 43 0,-1-26 43,-2 21 16,4-51-45,0-9 1,0-1 1,-1 1 0,0-1-1,0 1 1,-2 9-1,1-11-5,1 0 0,0 0-1,0 0 1,0-1-1,1 1 1,1 7 0,1 11-4,0 36 124,0 49 234,2 34-244,-4-127-121,11 216 123,4-74 129,-13-66-73,9 53-158,-3-75-26,1 5 11,0-19 6,-1 2 0,-9-58-16,0 1 1,0-1-1,0 0 0,0 0 0,0 0 1,0 0-1,0 1 0,0-1 0,0 0 1,0 0-1,0 0 0,0 0 0,0 1 1,0-1-1,0 0 0,0 0 0,0 0 0,0 0 1,0 1-1,0-1 0,0 0 0,0 0 1,0 0-1,0 0 0,0 0 0,-1 1 1,1-1-1,0 0 0,0 0 0,0 0 1,0 0-1,0 0 0,0 0 0,-1 1 1,1-1-1,0 0 0,0 0 0,0 0 1,0 0-1,0 0 0,-1 0 0,1 0 0,0 0 1,0 0-1,0 0 0,-1 0 0,-1 2 4,4 6-3,2 3 5,-3-10-4,0 1 0,0-1 0,0 1 0,-1 0 0,1 0 0,0-1 0,-1 1 0,0 0 0,1 0 0,-1 0 0,0 0 0,0 0 0,0-1 0,0 1 0,0 2 0,0-3-29,0-1 2,0 0 1,0 0-1,0 0 1,0 0-1,0 1 0,0-1 1,0 0-1,0 0 1,-1 0-1,1 0 1,0 0-1,0 1 0,0-1 1,0 0-1,0 0 1,0 0-1,0 0 1,0 0-1,0 0 0,0 1 1,0-1-1,0 0 1,-1 0-1,1 0 1,0 0-1,0 0 0,0 0 1,0 0-1,0 0 1,0 0-1,-1 0 1,1 0-1,0 1 0,0-1 1,0 0-1,0 0 1,0 0-1,-1 0 1,1 0-1,0 0 0,0 0 1,0 0-1,0 0 1,0 0-1,-1-1 1,0 1-644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24:24.93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209 2729 2985,'58'63'1593,"-37"-42"1077,-31-21 4602,6-5-4797,3 5-2430,1 0-1,-1 0 1,1-1-1,-1 1 1,1 0 0,-1-1-1,1 1 1,0-1-1,-1 1 1,1 0-1,-1-1 1,1 1 0,0-1-1,-1 1 1,1-1-1,0 1 1,0-1-1,-1 1 1,1-2-1,-23-83 379,22 80-370,0-1 0,1 1-1,0 0 1,0-8 0,-1-15 141,-5-14 5,-4-43 47,10 74-202,0 0-1,4-22 0,-2 21 1,0 0 0,-1-20-1,-1 13-7,1-1-1,1 1 1,1 0-1,0 0 0,11-33 1,-12 46-29,0 1 1,0-1 0,-1 1 0,0-1 0,0 0 0,-1 0 0,0 1 0,0-1 0,0 0 0,0 0 0,-1 1-1,0-1 1,0 0 0,-3-7 0,-8-10 46,9 16-17,-1 1 1,1 0-1,0-1 1,0 0-1,1 0 1,0 0-1,0 0 0,1 0 1,-2-10-1,8-13 170,-3 23-150,-1 0 1,0 0 0,0-13 0,-2 10-6,1 0-9,0 0 1,-2-1 0,1 1 0,-1 0 0,-3-10-1,-8-13 32,6 17-36,1-1 0,1 1 1,0-1-1,2 0 0,-4-22 0,3 1 140,-14-60 0,-2-12-2,7-74 64,10 156-152,-12-52 0,8 49-51,-3-33-1,8 38-20,-8-163 217,9 165-162,-2 0-1,-1 0 1,-7-29-1,4 23-16,-4-40 0,-5-114-4,7 105-48,5 52-4,1 0 1,2 0-1,0 0 0,4-33 1,0 31-3,-2 17-5,0 1 1,1-1-1,0 0 1,1 0-1,0 1 0,8-18 1,32-74-176,-34 93 169,-8 9 14,0 0 0,-1 1 0,1-1 0,-1 1 1,1-1-1,-1 0 0,1 1 0,-1-1 0,1 0 0,-1 0 1,1 1-1,-1-1 0,0 0 0,0 0 0,1 0 0,-1 0 1,0 1-1,0-1 0,0 0 0,0 0 0,0 0 0,0-1 1,0 2-53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25:08.92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263 3631 1688,'11'14'7106,"6"17"-5632,-17-30-1460,0-1 1,0 0 0,0 0 0,0 1-1,0-1 1,0 0 0,0 1 0,0-1-1,0 0 1,0 0 0,0 1 0,0-1-1,0 0 1,0 1 0,0-1 0,0 0 0,0 0-1,-1 1 1,1-1 0,0 0 0,0 0-1,0 1 1,0-1 0,0 0 0,-1 0-1,1 0 1,0 1 0,0-1 0,-1 0 0,1 0-1,0 0 1,0 0 0,0 1 0,-1-1-1,1 0 1,0 0 0,-1 0 0,1 0-1,0 0 1,0 0 0,-1 0 0,1 0 0,0 0-1,-1 0 1,1 0 0,0 0 0,0 0-1,-1 0 1,1 0 0,-1 0 0,1 0 7,0 0 0,0 0 0,-1 0 0,1 0 1,0 0-1,-1 0 0,1 0 0,0 0 0,-1 0 0,1 0 1,0 0-1,0 0 0,-1 0 0,1 0 0,0 1 1,0-1-1,-1 0 0,1 0 0,0 0 0,0 0 0,-1 1 1,1-1-1,0 0 0,0 0 0,0 0 0,-1 1 0,1-1 1,0 1-1,0-1 9,0 0 1,0 0-1,0 1 1,0-1-1,0 0 1,0 0-1,0 0 1,0 1-1,0-1 1,0 0-1,1 0 1,-1 0-1,0 1 1,0-1-1,0 0 1,0 0-1,0 0 1,1 1-1,-1-1 1,0 0-1,0 0 1,0 0-1,1 0 1,-1 0-1,0 0 1,0 0-1,0 1 1,1-1-1,-1 0 1,-1 0 943,-1 0-432,2-14 1133,0 7-1555,1 0-1,-1-1 0,0 1 1,-1 0-1,1-1 0,-2 1 0,1 0 1,-1 0-1,-2-7 0,3 11-79,1 1-1,-1-1 1,1 1-1,0-1 1,0 1-1,0-1 0,0 1 1,0-1-1,2-4 1,0-21 320,-8 1-130,4 20-181,0 0 1,0 0-1,1 0 1,0-1-1,1 1 0,0-8 1,-2-9 24,1 21-65,1 0 0,-1 0 0,1 0 0,0 0 0,0 0 0,0 0 0,0 0 0,2-6 0,-1 5 3,0-1 0,-1 1 0,1-1-1,-1 1 1,0-1 0,-1-7 0,1-15 92,1 23-97,-2-1 0,1 1-1,-1-1 1,1 0 0,-1 1 0,0-1-1,-1 1 1,-1-5 0,-5-23-6,-6-42 21,7 53-18,6 19-5,0 0 0,0 1 1,0-1-1,1 0 0,-1 0 1,1 0-1,-1 0 0,1 0 1,0 0-1,0 0 0,-1 0 1,2-3-1,-9-24 1,-3-83 279,9 96-298,-4-13 36,-7-35 46,11 51-43,0-1-1,-7-23 1,2 11-9,5 17 4,-1 0-1,0 1 1,0-1-1,0 1 1,-6-8-1,6 12-9,0 0-1,1-1 1,-1 1 0,1 0-1,0-1 1,0 1 0,1-1-1,-1 0 1,1 0 0,0 0-1,1 1 1,-1-7-1,0 8 1,1-1-1,-1 0 1,0 1-1,0-1 0,-2-6 1,1 7 1,1-1-1,0-1 1,0 1-1,0 0 1,0 0 0,0-5-1,1 0 5,-1 0 0,-1 0 0,-2-12 0,-4-22 1,5 13-6,-1 0-1,-10-33 0,9 41 2,0 0 2,-8-23-1,10 37-8,0 0 0,1 0 0,0 0 0,1 0 0,0 0 0,0 0 0,0 0 0,2-13 0,-4 1-7,2 18 7,1 0 0,-1-1 0,1 1 0,0 0 0,-1 0 0,1 0 0,0-1 0,0 1 1,1-5-1,0 2 5,0-1 0,-1 0 0,0 0 0,0 0 0,0 0 0,-1 1 1,1-1-1,-4-9 0,2 7 1,1-1 0,0 1 0,0-12 0,-2-21 5,2 34-7,0-1 0,1 1 0,0 0 0,0-1 1,1 1-1,1-9 0,0 9-7,-1-1 0,0 1 0,0-1 0,-1 1 0,0-1 0,0 0 0,-2-12 0,1 16 2,1 0 0,0-1-1,0 1 1,1 0 0,-1 0 0,1 0-1,0 0 1,0 0 0,1 0 0,1-5-1,-1 4 1,0 0-1,0-1 0,-1 1 1,0 0-1,1-11 0,-2 11 3,1 0 0,0 0 0,0 0 0,2-6 0,-2 6 2,0 1-1,0-1 1,0 1-1,0-1 1,-1 1-1,1-8 1,-2-78-2,2 47-1,8 4-6,-7-13 8,0 27 3,-3-30 0,1 44-21,1 1 1,2-21 0,1-10 31,-3-38-24,9 15-8,1-4 24,-11 67-8,2-289 24,-4 64-40,1 184 16,0 26-4,2-31-1,2 33 2,1-13-1,7-131-26,-9 129 34,-2 20 1,1-1-1,0 1 1,2-11-1,-2 16-5,-1 0 1,1 0-1,-1 0 0,0 0 1,0 0-1,-1 0 0,1 0 0,-2-6 1,1 5-3,0 0-1,0 0 1,1 0 0,-1 0 0,2-8 0,-1 2-141,0 0 1,0 1-1,-1-1 1,0 0-1,-4-13 1,2 9-2295,1 1 0,-1-18 0,3 25 892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25:11.07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1 153 664,'0'-2'489,"0"0"0,-1 0 0,1-1 0,0 1-1,0 0 1,1 0 0,-1 0 0,0-1 0,1 1 0,-1 0 0,1 0-1,0 0 1,0 0 0,1-2 0,0-4 288,8-23 1170,3-23-596,-9 43-847,0-3 47,-2 45-755,9 35 0,-6-35 177,-4-13 34,-1-16-6,0 1 0,1 0 0,-1-1 0,0 1 0,1-1-1,-1 1 1,1 0 0,0-1 0,2 5 0,11 16-193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25:14.97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145 259 2553,'26'-21'2123,"-30"7"5500,-1 6-6257,5 8-1345,0 0 0,0 0 0,0 0 1,0 0-1,0 0 0,0 0 0,0 0 0,0 0 0,0 0 0,0 0 0,0 0 0,0 0 0,0 0 1,-1 0-1,1 0 0,0 0 0,0 0 0,0 0 0,0 0 0,0 0 0,0 0 0,0 0 0,0 0 1,0 0-1,0 0 0,0 0 0,0 0 0,-1 0 0,1 0 0,0 0 0,0 0 0,0 0 0,0 0 0,0 0 1,0 0-1,0 0 0,0 0 0,0 0 0,0 0 0,0 0 0,0 0 0,0 0 0,0 0 0,0 0 1,-1 0-1,1 0 0,0 0 0,0 0 0,0 1 0,0-1 0,0 0 0,0 0 0,0 0 0,0 0 1,0 0-1,0 0 0,0 0 0,0 0 0,0 0 0,0 0 0,0 0 0,0 0 0,0 0 0,0 1 1,-12 73-473,11-67 416,0 0 0,0 0 0,1 0 0,0 1 0,2 6 0,-2-8-19,1 0 0,-1 0 0,0 1 0,0-1 0,-1 0 0,1 0 0,-4 10 0,4-14 23,0 1 0,0-1 0,0 0 1,0 1-1,1-1 0,-1 0 0,1 0 0,-1 1 0,1-1 0,0 0 0,1 3 0,4 6 37,-4-11 194,-3-4 187,-7-61 422,-12-69 704,7 43-916,10 68-504,3 19-78,-1-1 0,1 1 0,-1-1 1,0 0-1,0 1 0,-1 0 0,1-1 0,-1 1 0,0 0 0,0 0 1,-3-5-1,5 10-25,0-1 0,0 0 0,0 0 0,0 0-1,0 0 1,0 0 0,0 0 0,0 0 0,0 1 0,0-1 0,0 0 0,0 0 0,0 0 0,0 0 0,0 0 0,0 0 0,0 0 0,-1 0 0,1 0 0,0 0 0,0 0 0,0 1 0,0-1 0,0 0-1,0 0 1,0 0 0,0 0 0,0 0 0,0 0 0,-1 0 0,1 0 0,0 0 0,0 0 0,0 0 0,0 0 0,0 0 0,0 0 0,0 0 0,-1 0 0,1 0 0,0 0 0,0 0 0,0 0 0,0 0 0,0 0-1,0 0 1,0 0 0,0 0 0,0 0 0,-1 0 0,1-1 0,0 1 0,0 0 0,0 0 0,0 0 0,0 0 0,0 0 0,1 16-361,-1-11 407,1-1-52,3 49-577,-2 77 1,-3-23-285,2-85 833,0-14 31,-1 0 0,0 0 0,-1 11 0,-2-8-52,3-11 71,-1 0 0,1 1-1,0-1 1,0 0 0,0 0 0,0 0 0,0 0-1,0 0 1,0 0 0,0 0 0,0 0-1,-1 1 1,1-1 0,0 0 0,0 0-1,0 0 1,0 0 0,0 0 0,0 0-1,-1 0 1,1 0 0,0 0 0,0 0 0,0 0-1,0 0 1,0 0 0,-1 0 0,1 0-1,0 0 1,0 0 0,0 0 0,0 0-1,0 0 1,0 0 0,-1 0 0,1 0 0,0 0-1,0-1 1,0 1 0,-1-1 39,-1-1 0,1 0 0,0 1 1,0-1-1,0 0 0,0 0 0,0 0 1,1 0-1,-1 0 0,0-2 0,-16-64 601,4-1 0,-7-90 0,23 206-825,15 132-380,-15-154 427,-2-18 100,0 1-1,0-1 1,1 1 0,0-1-1,0 0 1,6 12 0,-8-18 33,0-1 0,0 1 1,1-1-1,-1 1 0,0-1 0,1 1 1,-1-1-1,0 1 0,1-1 0,-1 0 1,0 1-1,1-1 0,-1 1 1,1-1-1,-1 0 0,1 0 0,-1 1 1,0-1-1,1 0 0,0 1 0,0-10 72,-8-21 122,-1-4 106,0 0-1,-2-41 0,0 6 86,1 22-236,-5-45-18,40 316-1485,-21-149 1064,5 104 168,-10-169 123,0-1 11,0-15 19,-4-21 57,-15-194 638,13 141-599,6-14-21,-1-2-105,12 184-900,-6-23 639,-1-24 184,-2 0-1,-4 55 1,1-84 79,-1 5 14,0 0 1,2 0-1,1 27 0,0-43-23,-1 0-1,0 0 0,0 0 1,0 1-1,0-1 0,0 0 0,0 0 1,0 0-1,0 0 0,0 1 1,0-1-1,-1 0 0,1 0 1,-1 2-1,-1-6-139,4-10 146,1-12 121,0 0 0,-2 0 0,-3-40 0,0 18 157,-8-104 136,10 142-477,0 10-91,4 18-244,-1-2 194,2 21 30,-1 1 1,-1 47-1,-4 60 43,2-138 132,0 11 2,-1-18-4,0-1 0,0 1 0,0-1 0,0 0-1,0 1 1,0-1 0,0 1 0,0-1-1,0 0 1,0 1 0,0-1 0,0 1 0,0-1-1,0 0 1,0 1 0,-1-1 0,1 1-1,0-1 1,0 0 0,0 1 0,-1-1 0,1 0-1,0 0 1,0 1 0,-1-1 0,1 0-1,0 1 1,-1-1 0,1 0 0,-1 0 0,-1-6 294,2-44 264,0 20-127,-5-38 1,-27-215 180,29 257-621,2 17 1,0 0 0,0-1 0,1 1 0,1-14-1,-1 23-6,0 0-1,0 0 0,0 0 0,0-1 0,0 1 0,0 0 1,0 0-1,0 0 0,0 0 0,0-1 0,0 1 1,0 0-1,0 0 0,1 0 0,-1 0 0,0-1 0,0 1 1,0 0-1,0 0 0,0 0 0,0 0 0,1 0 1,-1 0-1,0-1 0,0 1 0,0 0 0,0 0 0,0 0 1,1 0-1,-1 0 0,0 0 0,0 0 0,0 0 1,1 0-1,-1 0 0,0 0 0,0 0 0,0 0 0,0 0 1,1 0-1,-1 0 0,0 0 0,0 0 0,0 0 0,0 0 1,1 0-1,-1 0 0,0 0 0,0 0 0,0 0 1,0 0-1,1 1 0,-1-1 0,0 0 0,0 0 0,0 0 1,0 0-1,13 12 27,-7-7-97,4 6-42,2-1 0,-1-1-1,1 0 1,24 13 0,-16-22-735,-19 2 841,-2 0 0,1 0 1,0 1-1,0-1 0,-1 0 1,1 0-1,-1 0 0,1 0 0,-1 0 1,0 0-1,0 0 0,0 0 1,-2 3-1,-19 24 24,18-23-20,0 0-1,0 0 1,1 0-1,0 1 1,0 0-1,0-1 1,1 1-1,-3 11 1,3-7-2,1-1 1,-1 1-1,1 0 1,1-1-1,1 16 0,14 45-112,-13-58 106,1 0 0,8 20 0,-7-21 25,0 0 1,3 20-1,-7-31 6,3 15 25,0-9 15,-3-7-43,0 0 0,0 0 0,0 0 0,0 0 0,1 0 0,-1 0 0,0 0 0,0 0 0,0 0 0,0 0 0,0 0 0,0 0 0,0 0 0,1 0 0,-1 0 0,0 0 0,0 0 0,0 0 0,0 0 0,0 0 0,0 0 0,0 0 0,1 0 0,-1 0 0,0 0 0,0 0 0,0 0 0,0 0 0,0 0 0,0 0 0,0 0 0,1 0 0,-1 0 0,0-1 0,0 1 0,0 0 0,0 0 0,0 0 0,0 0 0,0 0 0,0 0 0,0 0 0,0 0 0,0-1 0,-5-15 1254,-64-287 1028,67 298-2285,1 1-5,0 1 0,0-1 0,0 0 0,0 1 0,0-1 0,1 0 0,0 0 0,0-4-1,0 8-13,0 0 0,0 0 0,0 0 0,0 0 0,0 0 0,0 0-1,0 0 1,-1 0 0,1 0 0,0 0 0,0 1 0,0-1 0,0 0-1,0 0 1,0 0 0,0 0 0,0 0 0,0 0 0,0 0 0,0 0-1,0 0 1,0 0 0,-1 0 0,1 0 0,0 0 0,0 0-1,0 0 1,0 0 0,0 0 0,0 0 0,0 0 0,0 0 0,0 0-1,-1 0 1,1 0 0,0 0 0,0 0 0,0 0 0,0 0 0,0 0-1,0 0 1,0 0 0,0 0 0,0 0 0,-1 0 0,1 0 0,0 0-1,0 0 1,0 0 0,0 0 0,0 0 0,0 0 0,0-1-1,0 1 1,0 0 0,0 29-166,1 0 0,1 0-1,7 31 1,3 46 10,-13-56 192,0-38 27,1 0 1,0 0-1,0 0 1,1 0 0,1 0-1,4 19 1,-5-31-22,-1 0-1,0 0 0,0 0 1,0-1-1,0 1 1,0 0-1,0 0 0,0 0 1,0 0-1,0 0 1,1 0-1,-1 0 0,0 0 1,0 0-1,0-1 1,0 1-1,0 0 0,1 0 1,-1 0-1,0 0 1,0 0-1,0 0 0,0 0 1,0 0-1,1 0 1,-1 0-1,0 0 0,0 0 1,0 0-1,0 0 1,0 0-1,1 0 1,-1 0-1,0 0 0,0 1 1,0-1-1,0 0 1,0 0-1,1 0 0,-1 0 1,0 0-1,0 0 1,0 0-1,0 0 0,0 0 1,0 1-1,2-18 343,-4-5-261,-1-12-200,1 11-3178,1 11 1863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25:23.58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330 9 3033,'-2'-9'9789,"3"21"-9710,20 59 540,-21-68-538,1 0 0,-1 1 0,0-1-1,0 1 1,0-1 0,-2 5 0,2-5-35,0 0-1,-1-1 1,1 1 0,0 0-1,0 0 1,0 0 0,1 0 0,-1 0-1,2 3 1,0 2 32,0 1 0,0-1 0,-1 0 0,0 14 0,0-12 6,-1 0 1,0-1-1,0 1 1,-4 14-1,2 3 138,2-23-190,0-1 0,0 1 0,0 0 0,-1-1 0,1 1 1,-1-1-1,0 1 0,-3 6 0,3-7-14,0 1-1,0-1 1,0 1-1,1-1 1,-1 1-1,1-1 1,0 1-1,0 4 1,0-3 17,0-1 0,0 1 1,-1-1-1,1 1 0,-3 7 0,-1 0 87,1 1-1,1-1 0,-2 15 0,0 8 25,1-17-98,1 1 0,1-1 0,1 1 0,2 23 0,-2-38-38,0-1 0,-1 0 0,1 0 0,-1 0 0,1 1 0,-1-1 0,0 0 0,0 0 0,-2 3 0,1-2 12,1 0 1,-1 0 0,1 0 0,0 0 0,-1 6-1,-2 14 114,3-19-109,0-1 1,0 0 0,0 0-1,1 1 1,-1-1-1,1 1 1,1 6-1,0-7-4,0 0-1,-1-1 0,1 1 0,-1 0 0,0 0 0,0 0 0,-1-1 0,1 1 1,-1 0-1,1 0 0,-3 5 0,2-7-3,0 0 1,1 0 0,-1 0-1,1 0 1,0 0-1,-1 1 1,1 3-1,0-4-3,0 1-1,0-1 0,0 0 1,0 1-1,-1-1 1,1 0-1,-1 1 0,-1 2 1,-1 1-4,1 1 1,0-1 0,1 0 0,-1 1-1,1-1 1,1 1 0,-1-1 0,1 1 0,0 0-1,1 9 1,0 28 24,-4-23-19,1-13-8,1 0-1,1 1 1,0 9 0,-1-12-2,1-1 0,-1 1 0,0 0 0,0 0 0,-1-1 0,1 1 0,-5 7-1,-5 23 40,11-34-45,-1 0 0,1 0 0,-1 0-1,1 0 1,-1 0 0,0 0 0,0 0 0,0 0 0,0 0 0,-1 0 0,1-1 0,0 1 0,-1 0 0,1-1 0,-1 1 0,-3 2 0,3 0 0,1 0-1,-1 1 1,1-1-1,-2 9 1,3-5-1,0-4 1,0-1 1,0 1-1,0 0 1,-1-1 0,0 1-1,1 0 1,-1-1-1,-2 6 1,-17 47 27,8-16 3,-12 41 64,-23 123 407,35-143-472,11-57-28,0 0-1,0 0 1,0 0-1,0 0 1,-3 5-1,2-6 2,0 1-1,1 0 1,0 0-1,0-1 1,-1 8-1,-7 33 37,7-37-36,0 0 1,0 0-1,1 1 1,0-1-1,1 0 0,-1 14 1,2-11 0,-1 1 1,-1-1-1,0 1 1,0-1-1,-4 12 0,-2 25 47,7-43-50,-5 131 90,5-127-81,0 0 1,-1 0 0,-2 10 0,0 10 14,1 57 15,-6 89 60,-3-5 212,10-89-255,2-30-14,-7 60 0,4-88-18,3 44 1,1-34 16,18 291 156,-18-300-174,1 10 52,-1 0 1,-2 44-1,-1-64-36,2 0-1,2 21 1,-2-23 10,0 1 1,0-1 0,-1 1 0,-2 18-1,0-10 87,1 1-1,2 36 0,1-25-57,-2 82 310,0-45-32,12 109 1,-9-159-290,7 65 220,-4-52-198,-5-27-82,0-1-1,0 1 1,0 0 0,0 0 0,-1 0-1,0 8 1,-6 34 85,6-43-92,0 0 1,-1-1 0,1 1 0,1 0-1,-1-1 1,1 1 0,-1 0-1,2 3 1,-1-5-1,0 1 1,-1 0-1,1-1 0,-1 1 1,1-1-1,-1 1 0,0 0 1,0-1-1,0 1 0,-1 0 1,1-1-1,0 1 0,-2 3 1,1-5-3,1 1 1,0-1-1,0 1 1,-1-1-1,1 0 1,0 1-1,0-1 1,0 0-1,1 1 1,-1-1-1,0 1 1,0-1-1,1 0 0,0 3 1,0-3-2,-1 0 0,1 1 0,-1-1 0,0 0 1,0 1-1,1-1 0,-1 0 0,0 0 0,0 1 0,0-1 0,0 0 0,0 1 0,-1-1 0,1 0 1,-1 3-1,1-3-17,-1 0 0,1 1 0,0-1 0,-1 1 0,1-1 1,0 1-1,0-1 0,0 1 0,0-1 0,1 1 0,-1-1 1,0 0-1,0 1 0,1-1 0,-1 1 0,1-1 0,-1 0 0,1 1 1,1 1-1,20 32-1655,-12-18 1532,3 3 66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25:40.35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294 3491 1632,'-38'23'1381,"38"-22"-1281,-1-1 0,1 0-1,-1 0 1,1 1 0,-1-1 0,1 0 0,-1 0 0,1 0 0,-1 1 0,1-1 0,-1 0 0,1 0 0,-1 0 0,1 0 0,-1 0 0,0 0 0,1 0 0,-1 0 0,1-1 0,-1 1 0,1 0 0,-1 0-1,1 0 1,-1-1 0,1 1 0,-1 0 0,1 0 0,-1-1 0,1 1 0,0 0 0,-1-1 0,1 1 0,-1-1 0,1 1 0,0 0 0,-1-1 0,1 1 0,0-1 0,0 1 0,-1-1 0,1 1 0,0-1-1,0 1 1,0-1 0,0 1 0,-1-1 0,1 1 0,0-2 0,0 2 105,0-1 0,0 1 0,0-1 0,0 1 0,0-1 0,0 1 0,-1-1 0,1 1 0,0-1 0,0 1 0,0-1 0,-1 1 1,1 0-1,0-1 0,-1 1 0,1-1 0,0 1 0,-1 0 0,1-1 0,-1 1 0,1 0 0,-1 0 0,1-1 0,0 1 0,-1 0 0,1 0 0,-2-1 0,0 0 61,-1 0 1,1 0 0,0-1-1,0 0 1,-1 1-1,1-1 1,0 0-1,0 0 1,1 0-1,-1 0 1,0 0 0,1 0-1,-1-1 1,1 1-1,-2-5 1,-1-10-266,1 0 1,1 0-1,-1-26 1,-1-22 68,3 55 2,1-1 0,2-20 0,-1 24-6,0 0 1,-1-1-1,0 1 0,0 0 1,-1-1-1,1 1 1,-2 0-1,-2-12 0,-4-3 30,2 0-1,0-1 1,1 0-1,-1-28 1,6 45-94,0 0-1,1 0 1,0 1 0,0-1 0,0 1 0,5-11-1,-4 9 4,1 0-1,-2 1 0,1-1 0,1-9 0,-3 5 1,1 1 21,0 0-1,-1 0 0,-2-13 1,-6-52 257,6 62-267,1 0 1,0 0-1,1-13 1,-1-16 1,-2 19-3,1 15 2,0-1 1,1 1-1,1 0 1,-1 0-1,1 0 1,1-1 0,-1 1-1,1 0 1,3-10-1,-3 14-6,0 0 0,0 1 0,-1-1 0,0 1 0,1-1 0,-1 0 0,-1 1-1,1-1 1,0 1 0,-1-1 0,0 1 0,0-1 0,0 1 0,0-1 0,-3-4 0,2 2-6,0 0 0,0 1 1,1-1-1,-2-8 1,1-11 15,1 8-15,0 1-1,1-22 1,1 27 7,-1-1 0,-1 1 1,0-1-1,-4-16 0,-10-31 239,12 49-210,1 0 0,-1-1 1,0-18-1,-2-6-15,2 16-15,1 0 0,1-24 0,0-7 0,-1 37 12,0 0 0,-5-17 0,3 19-4,1-1 0,1 1 1,0-1-1,0-12 0,-7-106-11,1 37 7,5 66-14,2 16-1,-1-1 1,-3-13 0,3 17-1,1 0-1,-1 0 1,2 0-1,-1 0 1,2-14 0,-1 3 4,-3-56-5,-1 35 0,2 29 0,1 1 0,1-1 0,0-14 0,1 2 1,-1-1-1,-4-31 1,6 40 5,1 4-6,-3 1 1,0 0-1,-1 0 0,0-1 0,0 1 0,-5-14 0,3 11-1,1 0 1,-2-27-1,4 31 0,0-60-6,10-81 0,-9 133 7,0 0 0,-2 1 0,0-1 0,-4-20 0,-2-28 0,7 44-3,5-36 0,-3 40 0,0-1 1,-1 0 0,-2-24-1,-1 29 3,0 6-1,1 0 0,1 1 0,-1-1 0,1 0 1,0 0-1,2-11 0,1 7-3,-1 1 1,0 0 0,0-12-1,-2 13-1,1-1 0,1 1-1,-1 0 1,6-14 0,14-27-5,-7 16 12,-12 32-2,-1 0 1,0 0-1,0-1 1,-1 1-1,1-1 1,-1 1-1,1 0 1,0-4-1,4-15-7,-2 14 6,-1 0-1,0 0 1,0 1-1,2-15 1,-4 15 2,1 0 0,0 1 0,1-1-1,-1 1 1,1-1 0,0 1 0,5-10 0,-6 13-7,0 0-1,0 0 0,0 0 1,-1-1-1,1 1 0,-1 0 1,0 0-1,0-1 0,0 1 1,0 0-1,0-1 1,-1-3-1,1 4 4,0-1 1,-1 1 0,1-1-1,0 1 1,0-1-1,1 0 1,-1 1-1,1-1 1,1-4-1,-2 5-154,1 1 0,-1-1 0,0 0 0,1 0 0,-1 0-1,0 0 1,0 0 0,0-3 0,0 0-3810,0 3 2963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25:53.88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161 3001 1088,'-10'39'928,"9"-21"10137,-15-35-8512,14 12-2504,0 0 1,0 1-1,0-1 0,1 0 1,-1 0-1,1 0 0,0 0 1,1 0-1,-1-9 0,-1-9 53,-1-1-8,2 0 1,1-30 0,2 14 28,-2 24-41,0-1 0,4-19 0,-3 29-50,0-1 0,-1 0-1,0 0 1,-1 0 0,-2-13 0,0-12 76,-4-15 89,6 42-171,-1-1 0,1 1 0,0 0 0,1-1 0,-1 1 0,1-1 1,1 1-1,-1-1 0,1 1 0,0-1 0,1 1 0,1-7 0,-2 10-18,0 0-1,-1 0 0,1 0 1,-1 1-1,0-1 0,1 0 1,-1 0-1,-1 0 1,1 0-1,-1-3 0,-8-32 79,3 15-47,3 6 9,2-1 1,0 1 0,1-18 0,0-15 132,-1 44-128,0 0 1,0-1-1,-1 1 1,-3-8-1,1-1-15,1 6-29,-4-13 26,-6-35 1,12 51-36,-1-8 2,1 1 1,0-1-1,1-19 0,0 16 13,-3-32-1,0 13 3,3 30-17,1-1 1,-1 1 0,1-1-1,2-6 1,-1 7 6,-1 0 0,0 0 0,0 0 0,0 1 0,-1-1 0,-1-10 0,-3-12 63,0 12-10,2 0-1,0 1 0,1-27 1,1 16 10,-1 0 1,-1 1 0,-7-35 0,-2-35 31,8-64-38,1 112-64,0 19 0,2-36 0,5 16-1,-3 33 12,0 1-1,-1-1 1,0 0 0,-1 1-1,-4-23 1,-1 4 28,2 0 0,0-43 1,-1-24 5,1 58-22,6-74 0,-1 81-23,3-21 0,1-15 0,-6 66 1,1-1 0,0 1 0,0 0 0,0-1-1,1 1 1,-1 0 0,4-5 0,-3 5-1,0-1 0,0 1 1,0-1-1,-1 1 0,2-11 0,-6-23 2,2 31-1,0 0 0,0 1 1,1-1-1,1-9 0,1 1 0,9-120 6,-11 131-7,-1 0-1,1-1 1,0 1-1,1 0 0,-1-1 1,1 1-1,0 0 1,1-1-1,-1 1 1,1 0-1,0 0 0,0 0 1,4-5-1,-6 9 0,1 0 0,-1 0 0,0 0 0,0 0 1,1 0-1,-1 0 0,0 0 0,0 0 0,0 0 0,0 0 0,0 0 0,0 1 0,0-1 0,0 0 0,-1 0 0,1 0 0,-1-1 0,1 0 0,-1 0-1,1-1 0,0 1 1,0 0-1,-1 0 0,1 0 1,1 0-1,-1-3 0,2-5-1616,-1 0 1,-1-18-1,0 26 1426,8-4-2877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26:47.35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697 4594 2184,'-13'6'11599,"11"-8"-11130,-1-4-372,0 1-1,0-1 0,1 0 0,-1 0 1,1 1-1,-1-12 0,2 15-61,0-4 139,0 0 1,0 0 0,1 0 0,0 0-1,0 0 1,1-8 0,1-14 442,-16-69 715,7 51-889,-24-129 519,23 69-841,4 40-89,3 28-47,0 30 68,0-1 0,0 1 0,-1 0 0,-4-15 0,-1 0-39,6 18-3,-1 0-1,0 0 1,0 1 0,0-1 0,-6-6 0,0-3-1,5 8-2,2 4-7,1 0-1,-1 1 1,0-1 0,0 0-1,0 1 1,-1-1 0,1 1 0,0 0-1,0-1 1,-2 0 0,-4-6 7,1 0 0,0 0 1,1 0-1,0-1 0,1 0 1,-1 0-1,2 0 1,-5-13-1,2 6-13,-1-6 5,5 14 0,0 1 0,-1-1 0,-5-8 0,8 15 0,-1-1 0,0 1 0,1-1 0,-1 1 0,1 0 0,0-1 0,0 1 0,-1-1 0,1-2 0,-3-14 0,-18-13 3,17 27-3,1 0 1,0 0-1,1 0 1,-1-1 0,1 1-1,-1-1 1,1 1-1,1-1 1,-3-5-1,3 3 0,-1 0-1,0 1 0,0-1 0,-1 1 0,0 0 1,0 0-1,0 0 0,-1 0 0,-5-7 0,1 1-1,0-1 0,-8-22-1,-2-3-6,10 21 2,1 0 0,1 0-1,0-1 1,1 0 0,-3-25-1,0 4 4,-18-37 20,22 58-16,-11-26 0,-2-9-8,13 40 7,-1 0-1,-6-14 1,6 19 0,1-1 1,1 1-1,0-1 0,0 0 0,1-1 1,-2-10-1,3 13 0,0 0-1,0 0 1,-1 1-1,0-1 1,-1 1 0,1-1-1,-1 1 1,-1 0-1,-3-7 1,0 2 0,5 4-1,-1 1 0,1-1-1,0 1 1,1-1 0,0 0 0,0 1-1,0-1 1,1 0 0,0-8 0,0 6-3,0 0 1,-1-1 0,-3-15-1,2 15-3,0 0 0,-1-21 0,-2-10-16,-2 17 5,5 21 17,1-1 0,-1 0 0,1 0 1,0 1-1,0-1 0,1 0 0,-1 0 1,1 0-1,0 0 0,0-5 1,1 5-1,-1 1 0,0-1 1,0 0-1,-1 1 0,1-1 1,-1 1-1,0-1 0,1 0 1,-3-4-1,1 4 1,1-1 0,0 1-1,0-1 1,0 1 0,0-1 0,1-5-1,0 6 1,0 0 0,-1-1 0,0 1-1,1 0 1,-4-8 0,3 7 1,0 1 0,0 0 0,0 0 0,0-1-1,1 1 1,0-7 0,0 2 0,-1 1-1,1 0 1,-1 0-1,-3-11 1,-2-18-12,5 2 11,0 11-2,-1 0-1,-6-33 1,5 47-1,-4-13 1,7 22 2,0 0 1,0 0-1,0 0 1,0 0-1,0 0 1,0 0-1,0 0 1,0 0-1,0 0 1,0 0-1,1 0 1,-1 0-1,0 1 1,1-1-1,-1 0 1,1 0-1,-1 0 1,1 0-1,0-1 1,0 2-1,-1-1 0,1 1 1,-1-1-1,0 0 0,1 1 1,-1-1-1,0 1 0,1-1 1,-1 0-1,0 1 1,0-1-1,0 0 0,0 0 1,0 1-1,0-1 0,0 0 1,0 1-1,0-1 0,0 0 1,0 1-1,0-1 1,0-1-1,-1-9-6,2 7 7,-1 0-1,0 0 1,0 0-1,0 0 1,0 0-1,-1 0 1,1 1-1,-1-1 0,0 0 1,0 0-1,-3-5 1,2 4 0,0-1-1,1 0 1,-1 1 0,1-1 0,0-11-1,-5-92-2,1 40 0,-1 17-19,4 34 5,-2-25 0,2-56 12,2-64-25,1 47 17,-1 36 2,8 46 4,-10 2 6,1 20-2,0 0-1,1 0 1,2-20 0,7-74-50,-7 70 47,2-2-15,12-47 0,-12 65 14,0-23-31,-3 34 34,-1 1 0,1-1 0,0 0 0,1 1 0,3-9 0,5-23-8,-9 33 8,0 0-1,1-1 1,0 1-1,1 0 1,4-8-1,0-10 1,-6 21 2,0 0 0,0 1 0,0-1-1,0 0 1,3-5 0,-1 5-2,-1-1-1,-1 1 1,1-1 0,-1 1-1,1-1 1,-2 0 0,2-8 0,-2 8-2,1 0 1,0 0-1,0 0 1,0 0 0,1 0-1,3-8 1,-3 8 1,1-1 1,-1 1-1,-1-1 0,3-9 0,-4 12 2,0-1 0,1 0 0,0 1 0,0-1 1,0 1-1,0 0 0,1-1 0,-1 1 0,1 0 0,0 0 0,0 0 0,0 0 0,0 0 0,5-4 0,-5 5 0,0 1 0,-1-1 0,1 1 0,-1-1 0,1 0-1,-1 0 1,0 1 0,0-1 0,0 0 0,0 0 0,0 0 0,0 0 0,0 0 0,-1-1-1,1-2 1,2-4-4,-1 4 3,0 0 0,1 1 1,-1-1-1,1 1 0,0 0 0,5-6 0,7-10-8,-5 3-9,24-29 0,-6 10-6,-25 32 23,0 1-1,0 0 1,0-1 0,1 1 0,5-4 0,-5 5-1,0-1 1,0 0 0,-1-1 0,1 1-1,4-6 1,-2 2-4,0 1 0,1 0-1,-1 0 1,1 0 0,1 1 0,-1 0-1,1 0 1,0 1 0,12-5 0,11-7 7,-29 15-8,0 0 0,-1 0 0,1 0 0,0 0 0,0 1 0,-1-1 1,1 0-1,0 1 0,0-1 0,0 1 0,0 0 0,0 0 0,0 0 0,0 0 0,0 0 0,0 0 0,0 0 0,0 1 0,0-1 0,3 2 0,45 9-25,-40-10-4,-9-1 34,1 0-1,-1 0 1,0 0-1,1 0 1,-1 1-1,1-1 1,-1 1-1,0-1 0,1 1 1,-1-1-1,0 1 1,3 1-1,103 71-25,-103-70 24,1 1 1,-2 0-1,1 0 0,0 0 1,-1 1-1,1-1 0,3 8 1,-3-6 1,0 1 0,1-1 1,8 9-1,22 27-6,-33-40 7,-1-1 1,1 1 0,-1 0 0,1-1-1,-1 1 1,0 0 0,1 0 0,-1 0-1,0 0 1,0 0 0,-1 0 0,2 5-1,5 8-4,-2-2-13,-5-12 15,1 1-1,-1 0 1,1-1-1,0 1 0,-1 0 1,1-1-1,0 1 1,0-1-1,0 1 1,0-1-1,3 3 1,0 0-4,0 0-4,0 0 0,1 0 1,-2 1-1,1 0 1,3 5-1,-7-10 12,0 0 0,1 0 0,-1 1-1,0-1 1,0 0 0,0 0 0,0 0-1,0 1 1,0-1 0,1 0 0,-1 0 0,0 1-1,0-1 1,0 0 0,0 0 0,0 1-1,0-1 1,0 0 0,0 0 0,0 1-1,0-1 1,0 0 0,0 0 0,0 1 0,0-1-1,0 0 1,-1 0 0,1 0 0,0 1-1,0-1 1,0 0 0,0 0 0,0 0 0,0 1-1,-1-1 1,1 0 0,0 0 0,0 0-1,0 1 1,0-1 0,-1 0 0,1 0-1,0 0 1,0 0 0,0 0 0,-1 0 0,1 0-1,0 1 1,0-1 0,-1 0 0,1 0-1,0 0 1,0 0 0,-1 0 0,1 0 0,0 0-1,-1 0 1,1 0 0,0 0 0,0 0 0,0 0 0,-1 0 0,1 0 0,0 0-1,0 0 1,0 0 0,-1 0 0,1 0 0,0 0 0,0 0 0,0 0 0,0 0 0,-1 0 0,1 0-1,0 0 1,0 1 0,0-1 0,0 0 0,-1 0 0,1 0 0,0 0 0,0 0 0,0 1 0,0-1-1,0 0 1,0 0 0,0 0 0,0 1 0,-1-1 0,1 0 0,0 0 0,0 0 0,0 0 0,0 1-1,0-1 1,0 0 0,0 0 0,0 0 0,0 1 0,0-1 0,0 0 0,0 0 0,0 0 0,0 1-1,1-1 1,-1 0 0,0 0 0,0 0 0,0 1 0,0-1 0,0 0 0,0 0 0,18 30-14,-14-23 15,1 0-1,-1 0 1,0 0 0,-1 1-1,0-1 1,0 1-1,-1 0 1,3 11 0,-4-11-4,1 0 1,0-1-1,0 1 1,0-1 0,7 12-1,6 20 3,-10-23 3,12 25 0,-10-25 1,8 25 1,19 104 4,-17-65-2,0 27 23,-13-72-26,-2-3 7,-1 46-1,-1-37-7,4 10 13,-2-38-11,-1 0 1,-1 23-1,-3-8 14,-2 16-6,-4 161 26,6-179-31,-9 28 0,6-28 0,-3 30 0,-2 2-5,7-39 0,-3 27-1,4-21-1,-1 0 0,0 0 1,-2 0-1,-1-1 0,-1 0 0,-1 0 0,-21 38 0,22-46 0,1 0 0,1 0-1,0 0 1,1 1 0,-4 21-1,-7 86 3,14-104-3,-8 40 0,6-43 0,1 0 0,-1 27 0,2-10-3,-11 51 0,6-38 0,-5 19-5,-4 29 9,-5 77 7,8-110-8,8-41 1,-5 35-1,-18 188 23,14-165-11,-4 34 7,1 35 6,4-35 45,1 133 0,19-56 703,2 58 297,0-122-731,-4-84-294,-3-32-35,-1 0 0,0 1 0,0 14 0,-2-5-101,1 1-1,1-1 0,4 22 0,-4-36-441,1 0 0,-1 0 0,1 0-1,5 10 1,-5-11-149,4 10-330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919D822-5F60-482C-BF61-11A0948AAA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117870-DEBD-412A-B004-C813A8D4CCB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8A76695-6027-4BA4-BABA-9785D9B752D1}" type="datetimeFigureOut">
              <a:rPr lang="en-US"/>
              <a:pPr>
                <a:defRPr/>
              </a:pPr>
              <a:t>9/9/2024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20F58E4-0083-4A9A-8A48-24300103F7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D9E16A9-8B28-4DBD-B5C1-8589874F5E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1DEB98-D94D-49FC-9D60-581F3ABA28B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26519A-ABB5-4DDC-A09B-3BEC47A03D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519E8B1-336C-4638-A2D6-ED78B99233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6601943C-5C95-490D-92ED-12710D13FEA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ea typeface="ＭＳ Ｐゴシック" panose="020B0600070205080204" pitchFamily="34" charset="-128"/>
              </a:rPr>
              <a:t>Range Plants -- OBJ 2: PPT</a:t>
            </a:r>
          </a:p>
        </p:txBody>
      </p:sp>
      <p:sp>
        <p:nvSpPr>
          <p:cNvPr id="11267" name="Rectangle 7">
            <a:extLst>
              <a:ext uri="{FF2B5EF4-FFF2-40B4-BE49-F238E27FC236}">
                <a16:creationId xmlns:a16="http://schemas.microsoft.com/office/drawing/2014/main" id="{D344AE55-C0E2-49CF-9E0C-E182BCEC20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08C54CB-7C31-4C0E-8324-93B9CFE54B97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/>
          </a:p>
        </p:txBody>
      </p:sp>
      <p:sp>
        <p:nvSpPr>
          <p:cNvPr id="11268" name="Rectangle 2">
            <a:extLst>
              <a:ext uri="{FF2B5EF4-FFF2-40B4-BE49-F238E27FC236}">
                <a16:creationId xmlns:a16="http://schemas.microsoft.com/office/drawing/2014/main" id="{94AFF142-D201-402A-B66D-A4322035ED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3">
            <a:extLst>
              <a:ext uri="{FF2B5EF4-FFF2-40B4-BE49-F238E27FC236}">
                <a16:creationId xmlns:a16="http://schemas.microsoft.com/office/drawing/2014/main" id="{49768D45-9389-4DD3-B75A-80FF7A52B6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11270" name="Footer Placeholder 5">
            <a:extLst>
              <a:ext uri="{FF2B5EF4-FFF2-40B4-BE49-F238E27FC236}">
                <a16:creationId xmlns:a16="http://schemas.microsoft.com/office/drawing/2014/main" id="{F8F2735F-F7BE-4FC0-8FF7-B6B3580A58C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ea typeface="ＭＳ Ｐゴシック" panose="020B0600070205080204" pitchFamily="34" charset="-128"/>
              </a:rPr>
              <a:t>There are 16 slides in this presentation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7938F481-3D8E-43F4-BD95-DFB384BFF1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A4B08706-669B-42B1-B0D1-49BAFD5BEB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/>
              <a:t>Monocots vs. Dicots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8B17E9A9-B15C-4903-96C2-0A2D349B9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42D0DD5-B172-42CA-BCC0-62BD01E8DFAB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90948379-1764-4548-8460-F7040F2566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4ECC2A72-F074-4661-8743-6F15458FD6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/>
              <a:t>Monocots vs. Dicots</a:t>
            </a:r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8E6504EC-E4D1-4157-9FCF-D85A958E12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FC7A4E3-7A0F-47E9-8A48-65140849EC92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1079F3F0-FC80-4B8D-93C9-093FC8E53A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1BB7474E-5366-4CEE-8851-96E01BE357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/>
              <a:t>Monocots vs. Dicots</a:t>
            </a: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2FF92861-ED45-48CB-800E-57656B5687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FDCA999-9CDC-4E6F-B89F-D137FC3EF724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9D4ACADB-B66F-4833-974A-A435968A1C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84F5089C-99A9-445B-A15F-CD2946DAB7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BC87926C-E745-4D8E-ABAE-7147BE3AB8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26600D1-06C8-43D1-8B65-AFA3CD595DAB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DA0FC052-168D-4E3E-89F6-47455508D4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D2995D7E-25EB-4AE5-A3CB-70DD6CCF54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/>
              <a:t>Range wildflowers and weeds.  </a:t>
            </a:r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DDD96A88-6B53-4D4E-9F57-4A0C8F68B0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25FE724-7D5F-43E9-91A5-A8A763342440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741A883F-05AD-467D-ADDA-2567538AA1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45A2EDDB-3B1B-4E1B-9DF9-D10696D67E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dirty="0"/>
              <a:t>Usually have broad leaves, wood = secondary growth, cambium layer</a:t>
            </a:r>
          </a:p>
          <a:p>
            <a:pPr>
              <a:spcBef>
                <a:spcPct val="0"/>
              </a:spcBef>
            </a:pPr>
            <a:r>
              <a:rPr lang="en-US" altLang="en-US" dirty="0"/>
              <a:t>Taproots = deep roots to tolerate xeric environments</a:t>
            </a:r>
          </a:p>
          <a:p>
            <a:pPr>
              <a:spcBef>
                <a:spcPct val="0"/>
              </a:spcBef>
            </a:pPr>
            <a:r>
              <a:rPr lang="en-US" altLang="en-US" dirty="0"/>
              <a:t>Defense against grazing:  chemical, physical, large plants</a:t>
            </a:r>
          </a:p>
          <a:p>
            <a:pPr>
              <a:spcBef>
                <a:spcPct val="0"/>
              </a:spcBef>
            </a:pPr>
            <a:endParaRPr lang="en-US" altLang="en-US" dirty="0"/>
          </a:p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80D5BA2B-CD7B-4E99-806F-E642A2EAA0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2A6205-E887-4CAF-BC1F-DA97639E7AD6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68AC120F-12C3-427D-A162-486DAB3279A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ea typeface="ＭＳ Ｐゴシック" panose="020B0600070205080204" pitchFamily="34" charset="-128"/>
              </a:rPr>
              <a:t>Range Plants -- OBJ 2: PPT</a:t>
            </a:r>
          </a:p>
        </p:txBody>
      </p:sp>
      <p:sp>
        <p:nvSpPr>
          <p:cNvPr id="29699" name="Slide Image Placeholder 1">
            <a:extLst>
              <a:ext uri="{FF2B5EF4-FFF2-40B4-BE49-F238E27FC236}">
                <a16:creationId xmlns:a16="http://schemas.microsoft.com/office/drawing/2014/main" id="{0D8F3BB0-022E-47DD-825C-E21A390E40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00" name="Notes Placeholder 2">
            <a:extLst>
              <a:ext uri="{FF2B5EF4-FFF2-40B4-BE49-F238E27FC236}">
                <a16:creationId xmlns:a16="http://schemas.microsoft.com/office/drawing/2014/main" id="{05777B2E-AE13-4728-A754-590467DCDE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9701" name="Slide Number Placeholder 3">
            <a:extLst>
              <a:ext uri="{FF2B5EF4-FFF2-40B4-BE49-F238E27FC236}">
                <a16:creationId xmlns:a16="http://schemas.microsoft.com/office/drawing/2014/main" id="{96E35F5E-A8C2-431C-8C36-FD1E9B816B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01E8895-D219-425E-9C7E-FF5C096E7D97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/>
          </a:p>
        </p:txBody>
      </p:sp>
      <p:sp>
        <p:nvSpPr>
          <p:cNvPr id="29702" name="Footer Placeholder 5">
            <a:extLst>
              <a:ext uri="{FF2B5EF4-FFF2-40B4-BE49-F238E27FC236}">
                <a16:creationId xmlns:a16="http://schemas.microsoft.com/office/drawing/2014/main" id="{ECE06DA5-B586-4973-8BFF-18D6EC8670C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ea typeface="ＭＳ Ｐゴシック" panose="020B0600070205080204" pitchFamily="34" charset="-128"/>
              </a:rPr>
              <a:t>There are 16 slides in this presentation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E20E6F32-C2CD-46ED-A1FD-09CA27F04E4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ea typeface="ＭＳ Ｐゴシック" panose="020B0600070205080204" pitchFamily="34" charset="-128"/>
              </a:rPr>
              <a:t>Range Plants -- OBJ 2: PPT</a:t>
            </a:r>
          </a:p>
        </p:txBody>
      </p:sp>
      <p:sp>
        <p:nvSpPr>
          <p:cNvPr id="31747" name="Slide Image Placeholder 1">
            <a:extLst>
              <a:ext uri="{FF2B5EF4-FFF2-40B4-BE49-F238E27FC236}">
                <a16:creationId xmlns:a16="http://schemas.microsoft.com/office/drawing/2014/main" id="{B79B0620-617E-474E-868A-B7E37EE5C4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8" name="Notes Placeholder 2">
            <a:extLst>
              <a:ext uri="{FF2B5EF4-FFF2-40B4-BE49-F238E27FC236}">
                <a16:creationId xmlns:a16="http://schemas.microsoft.com/office/drawing/2014/main" id="{7FFB6E50-E988-484C-8FDC-370C76A782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31749" name="Slide Number Placeholder 3">
            <a:extLst>
              <a:ext uri="{FF2B5EF4-FFF2-40B4-BE49-F238E27FC236}">
                <a16:creationId xmlns:a16="http://schemas.microsoft.com/office/drawing/2014/main" id="{0E147A6A-C425-43F4-A2D4-3639FDB982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0FFAE7-690D-4298-926E-0BE0567926AF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/>
          </a:p>
        </p:txBody>
      </p:sp>
      <p:sp>
        <p:nvSpPr>
          <p:cNvPr id="31750" name="Footer Placeholder 5">
            <a:extLst>
              <a:ext uri="{FF2B5EF4-FFF2-40B4-BE49-F238E27FC236}">
                <a16:creationId xmlns:a16="http://schemas.microsoft.com/office/drawing/2014/main" id="{02D3193F-DDAF-4E77-BD40-E7704DA6150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ea typeface="ＭＳ Ｐゴシック" panose="020B0600070205080204" pitchFamily="34" charset="-128"/>
              </a:rPr>
              <a:t>There are 16 slides in this presentation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6B593AD5-28F9-4382-90DD-E10A979F8CA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ea typeface="ＭＳ Ｐゴシック" panose="020B0600070205080204" pitchFamily="34" charset="-128"/>
              </a:rPr>
              <a:t>Range Plants -- OBJ 2: PPT</a:t>
            </a:r>
          </a:p>
        </p:txBody>
      </p:sp>
      <p:sp>
        <p:nvSpPr>
          <p:cNvPr id="33795" name="Slide Image Placeholder 1">
            <a:extLst>
              <a:ext uri="{FF2B5EF4-FFF2-40B4-BE49-F238E27FC236}">
                <a16:creationId xmlns:a16="http://schemas.microsoft.com/office/drawing/2014/main" id="{C5F4C2E7-0373-4712-BD40-62966AFC52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6" name="Notes Placeholder 2">
            <a:extLst>
              <a:ext uri="{FF2B5EF4-FFF2-40B4-BE49-F238E27FC236}">
                <a16:creationId xmlns:a16="http://schemas.microsoft.com/office/drawing/2014/main" id="{C822D932-3C62-45B0-AD7C-CAE4C2B141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33797" name="Slide Number Placeholder 3">
            <a:extLst>
              <a:ext uri="{FF2B5EF4-FFF2-40B4-BE49-F238E27FC236}">
                <a16:creationId xmlns:a16="http://schemas.microsoft.com/office/drawing/2014/main" id="{058B88FF-0C36-4419-B32C-112B187A29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4E770D5-9FF8-4820-AF35-7842B1B89721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/>
          </a:p>
        </p:txBody>
      </p:sp>
      <p:sp>
        <p:nvSpPr>
          <p:cNvPr id="33798" name="Footer Placeholder 5">
            <a:extLst>
              <a:ext uri="{FF2B5EF4-FFF2-40B4-BE49-F238E27FC236}">
                <a16:creationId xmlns:a16="http://schemas.microsoft.com/office/drawing/2014/main" id="{1AB69034-5E07-4B6C-8310-20AE928D37D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ea typeface="ＭＳ Ｐゴシック" panose="020B0600070205080204" pitchFamily="34" charset="-128"/>
              </a:rPr>
              <a:t>There are 16 slides in this presentation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0FDFC2FC-5C37-49A6-BD93-47E66C4222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ea typeface="ＭＳ Ｐゴシック" panose="020B0600070205080204" pitchFamily="34" charset="-128"/>
              </a:rPr>
              <a:t>Range Plants -- OBJ 2: PPT</a:t>
            </a:r>
          </a:p>
        </p:txBody>
      </p:sp>
      <p:sp>
        <p:nvSpPr>
          <p:cNvPr id="35843" name="Slide Image Placeholder 1">
            <a:extLst>
              <a:ext uri="{FF2B5EF4-FFF2-40B4-BE49-F238E27FC236}">
                <a16:creationId xmlns:a16="http://schemas.microsoft.com/office/drawing/2014/main" id="{0E2A9642-715F-4BBC-A90C-BDCD7C104D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4" name="Notes Placeholder 2">
            <a:extLst>
              <a:ext uri="{FF2B5EF4-FFF2-40B4-BE49-F238E27FC236}">
                <a16:creationId xmlns:a16="http://schemas.microsoft.com/office/drawing/2014/main" id="{443194DE-2FD2-43DF-A279-BF7180E9D9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35845" name="Slide Number Placeholder 3">
            <a:extLst>
              <a:ext uri="{FF2B5EF4-FFF2-40B4-BE49-F238E27FC236}">
                <a16:creationId xmlns:a16="http://schemas.microsoft.com/office/drawing/2014/main" id="{C7077E2C-BEE2-44C1-B8BA-F92A7995C1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3E11E04-6858-4B2C-8B61-153885599506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/>
          </a:p>
        </p:txBody>
      </p:sp>
      <p:sp>
        <p:nvSpPr>
          <p:cNvPr id="35846" name="Footer Placeholder 5">
            <a:extLst>
              <a:ext uri="{FF2B5EF4-FFF2-40B4-BE49-F238E27FC236}">
                <a16:creationId xmlns:a16="http://schemas.microsoft.com/office/drawing/2014/main" id="{199CA604-0720-4243-9077-CE437BD22F5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ea typeface="ＭＳ Ｐゴシック" panose="020B0600070205080204" pitchFamily="34" charset="-128"/>
              </a:rPr>
              <a:t>There are 16 slides in this presentation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B2A0D2C5-0901-40B1-832F-60E0C35A411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ea typeface="ＭＳ Ｐゴシック" panose="020B0600070205080204" pitchFamily="34" charset="-128"/>
              </a:rPr>
              <a:t>Range Plants -- OBJ 2: PPT</a:t>
            </a:r>
          </a:p>
        </p:txBody>
      </p:sp>
      <p:sp>
        <p:nvSpPr>
          <p:cNvPr id="37891" name="Slide Image Placeholder 1">
            <a:extLst>
              <a:ext uri="{FF2B5EF4-FFF2-40B4-BE49-F238E27FC236}">
                <a16:creationId xmlns:a16="http://schemas.microsoft.com/office/drawing/2014/main" id="{C59B5BE3-4287-4F97-92B6-B8FA86356E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2" name="Notes Placeholder 2">
            <a:extLst>
              <a:ext uri="{FF2B5EF4-FFF2-40B4-BE49-F238E27FC236}">
                <a16:creationId xmlns:a16="http://schemas.microsoft.com/office/drawing/2014/main" id="{C908AB75-1747-4F58-A9BC-500A900AFC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37893" name="Slide Number Placeholder 3">
            <a:extLst>
              <a:ext uri="{FF2B5EF4-FFF2-40B4-BE49-F238E27FC236}">
                <a16:creationId xmlns:a16="http://schemas.microsoft.com/office/drawing/2014/main" id="{D664B4DC-BDE3-407E-A42F-5DDC4846C4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D61E4F-026F-4971-A0D6-192C9D5EEB85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/>
          </a:p>
        </p:txBody>
      </p:sp>
      <p:sp>
        <p:nvSpPr>
          <p:cNvPr id="37894" name="Footer Placeholder 5">
            <a:extLst>
              <a:ext uri="{FF2B5EF4-FFF2-40B4-BE49-F238E27FC236}">
                <a16:creationId xmlns:a16="http://schemas.microsoft.com/office/drawing/2014/main" id="{897B9F36-0376-435B-B04C-5E7C27E3C73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ea typeface="ＭＳ Ｐゴシック" panose="020B0600070205080204" pitchFamily="34" charset="-128"/>
              </a:rPr>
              <a:t>There are 16 slides in this presentation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2C587348-57E5-49C3-85AB-D76037A745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F0038833-4618-4C79-976B-FA0DFCF969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dirty="0"/>
              <a:t>What would be a physical form and/or external structure that could be used to describe a plant?  Leaves, stems, roots, flowers, </a:t>
            </a:r>
            <a:r>
              <a:rPr lang="en-US" altLang="en-US" dirty="0" err="1"/>
              <a:t>etc</a:t>
            </a:r>
            <a:r>
              <a:rPr lang="en-US" altLang="en-US" dirty="0"/>
              <a:t>…</a:t>
            </a:r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C41CF7B1-D1CC-4BC6-A227-D1DEFB4AE6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79966DB-B817-4F5A-8575-AD5FED7E1F1F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A5D40C21-9587-4940-AF99-EA7024E113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800FEC7E-E7C6-4AB3-8D37-7B8EE3B240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/>
              <a:t>Simple:  Undivided, as a leaf blade which is not separated into leaflets (though the blade may be deeply lobed or cleft).  </a:t>
            </a:r>
          </a:p>
          <a:p>
            <a:pPr>
              <a:spcBef>
                <a:spcPct val="0"/>
              </a:spcBef>
            </a:pPr>
            <a:endParaRPr lang="en-US" altLang="en-US"/>
          </a:p>
          <a:p>
            <a:pPr>
              <a:spcBef>
                <a:spcPct val="0"/>
              </a:spcBef>
            </a:pPr>
            <a:r>
              <a:rPr lang="en-US" altLang="en-US"/>
              <a:t>Compound:  A leaf separated into two or more distinct leaflets.  (Leaflet:  a division of a compound leaf).  </a:t>
            </a:r>
          </a:p>
          <a:p>
            <a:pPr>
              <a:spcBef>
                <a:spcPct val="0"/>
              </a:spcBef>
            </a:pPr>
            <a:endParaRPr lang="en-US" altLang="en-US"/>
          </a:p>
          <a:p>
            <a:pPr>
              <a:spcBef>
                <a:spcPct val="0"/>
              </a:spcBef>
            </a:pPr>
            <a:r>
              <a:rPr lang="en-US" altLang="en-US"/>
              <a:t>Compound Palmate:  Lobed, veined, or divided from a common point, like the fingers on a hand.  </a:t>
            </a:r>
          </a:p>
          <a:p>
            <a:pPr>
              <a:spcBef>
                <a:spcPct val="0"/>
              </a:spcBef>
            </a:pPr>
            <a:r>
              <a:rPr lang="en-US" altLang="en-US"/>
              <a:t>Compound Pinnate:  A compound leaf with leaflet arranged on opposite sides of an elongated axis.  </a:t>
            </a:r>
          </a:p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91AAD2F8-5CFC-4A73-A518-23A5377C7A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77371F-691C-4AE2-ADBF-1C4B2A37920D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>
            <a:extLst>
              <a:ext uri="{FF2B5EF4-FFF2-40B4-BE49-F238E27FC236}">
                <a16:creationId xmlns:a16="http://schemas.microsoft.com/office/drawing/2014/main" id="{C8C7D32A-B741-4AE8-BFEB-F92F0AB010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>
            <a:extLst>
              <a:ext uri="{FF2B5EF4-FFF2-40B4-BE49-F238E27FC236}">
                <a16:creationId xmlns:a16="http://schemas.microsoft.com/office/drawing/2014/main" id="{72BFD78F-4A48-40C7-9125-94DB240BEF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/>
              <a:t>Node:  The position on the stem where leaves or branches originate.  </a:t>
            </a:r>
          </a:p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49156" name="Slide Number Placeholder 3">
            <a:extLst>
              <a:ext uri="{FF2B5EF4-FFF2-40B4-BE49-F238E27FC236}">
                <a16:creationId xmlns:a16="http://schemas.microsoft.com/office/drawing/2014/main" id="{1449FF04-C0D0-4CF7-9113-7A5C73BF82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968F927-D738-4FD1-B17E-15F5947B5C20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>
            <a:extLst>
              <a:ext uri="{FF2B5EF4-FFF2-40B4-BE49-F238E27FC236}">
                <a16:creationId xmlns:a16="http://schemas.microsoft.com/office/drawing/2014/main" id="{7F4C2018-35A4-4377-A653-4B0BF83B88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>
            <a:extLst>
              <a:ext uri="{FF2B5EF4-FFF2-40B4-BE49-F238E27FC236}">
                <a16:creationId xmlns:a16="http://schemas.microsoft.com/office/drawing/2014/main" id="{43FDC966-06EE-4C9B-932C-685BDCE4FA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dirty="0"/>
              <a:t>Linear:  Resembling a line; long and narrow with more or less parallel sides.  </a:t>
            </a:r>
          </a:p>
          <a:p>
            <a:pPr>
              <a:spcBef>
                <a:spcPct val="0"/>
              </a:spcBef>
            </a:pPr>
            <a:r>
              <a:rPr lang="en-US" altLang="en-US" dirty="0"/>
              <a:t>Elliptic: The shape of an ellipse, or a narrow oval; broadest at the middle and narrower at the two equal ends.  </a:t>
            </a:r>
          </a:p>
          <a:p>
            <a:pPr>
              <a:spcBef>
                <a:spcPct val="0"/>
              </a:spcBef>
            </a:pPr>
            <a:r>
              <a:rPr lang="en-US" altLang="en-US" dirty="0"/>
              <a:t>Lanceolate: Lance-shaped; much longer than wide, with the widest point below the middle.</a:t>
            </a:r>
          </a:p>
          <a:p>
            <a:pPr>
              <a:spcBef>
                <a:spcPct val="0"/>
              </a:spcBef>
            </a:pPr>
            <a:r>
              <a:rPr lang="en-US" altLang="en-US" dirty="0"/>
              <a:t>Oblanceolate:  Inversely lanceolate, with the attachment at the narrower end.  </a:t>
            </a:r>
          </a:p>
          <a:p>
            <a:pPr>
              <a:spcBef>
                <a:spcPct val="0"/>
              </a:spcBef>
            </a:pPr>
            <a:r>
              <a:rPr lang="en-US" altLang="en-US" dirty="0"/>
              <a:t>Ovate:  Egg-shaped in outline and attached at the broad end.  </a:t>
            </a:r>
          </a:p>
          <a:p>
            <a:pPr>
              <a:spcBef>
                <a:spcPct val="0"/>
              </a:spcBef>
            </a:pPr>
            <a:r>
              <a:rPr lang="en-US" altLang="en-US" dirty="0"/>
              <a:t>Obovate:  Inversely ovate, with the attachment at the narrower end.  </a:t>
            </a:r>
          </a:p>
          <a:p>
            <a:pPr>
              <a:spcBef>
                <a:spcPct val="0"/>
              </a:spcBef>
            </a:pPr>
            <a:r>
              <a:rPr lang="en-US" altLang="en-US" dirty="0"/>
              <a:t>Palmate:  Lobed, veined, or divided from a common point, like the finger of a hand.  </a:t>
            </a:r>
          </a:p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54276" name="Slide Number Placeholder 3">
            <a:extLst>
              <a:ext uri="{FF2B5EF4-FFF2-40B4-BE49-F238E27FC236}">
                <a16:creationId xmlns:a16="http://schemas.microsoft.com/office/drawing/2014/main" id="{C63D6242-03F0-43A6-980B-5754BB4605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BEB0C3A-2799-4948-AFE4-AA07644014E3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>
            <a:extLst>
              <a:ext uri="{FF2B5EF4-FFF2-40B4-BE49-F238E27FC236}">
                <a16:creationId xmlns:a16="http://schemas.microsoft.com/office/drawing/2014/main" id="{E5D576C7-CD14-4D41-B79C-26B8E99CC2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>
            <a:extLst>
              <a:ext uri="{FF2B5EF4-FFF2-40B4-BE49-F238E27FC236}">
                <a16:creationId xmlns:a16="http://schemas.microsoft.com/office/drawing/2014/main" id="{5F2359E9-5AF5-46B5-8C25-80E828BDAA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/>
              <a:t>Lobe:  A rounded division or segment or an organ, as of a leaf.  </a:t>
            </a:r>
          </a:p>
          <a:p>
            <a:pPr>
              <a:spcBef>
                <a:spcPct val="0"/>
              </a:spcBef>
            </a:pPr>
            <a:r>
              <a:rPr lang="en-US" altLang="en-US"/>
              <a:t>Entire:  Not toothed, notched, or divided, as the continuous margins of some leaves.  </a:t>
            </a:r>
          </a:p>
          <a:p>
            <a:pPr>
              <a:spcBef>
                <a:spcPct val="0"/>
              </a:spcBef>
            </a:pPr>
            <a:r>
              <a:rPr lang="en-US" altLang="en-US"/>
              <a:t>Serrate:  Saw-like, toothed along the margin, the sharp teeth pointing forward.  </a:t>
            </a:r>
          </a:p>
          <a:p>
            <a:pPr>
              <a:spcBef>
                <a:spcPct val="0"/>
              </a:spcBef>
            </a:pPr>
            <a:r>
              <a:rPr lang="en-US" altLang="en-US"/>
              <a:t>Sinuate:  With a strongly wavy margin.</a:t>
            </a:r>
          </a:p>
          <a:p>
            <a:pPr>
              <a:spcBef>
                <a:spcPct val="0"/>
              </a:spcBef>
            </a:pPr>
            <a:r>
              <a:rPr lang="en-US" altLang="en-US"/>
              <a:t>Involute:  With the margins rolled inward toward the upper side.  </a:t>
            </a:r>
          </a:p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58372" name="Slide Number Placeholder 3">
            <a:extLst>
              <a:ext uri="{FF2B5EF4-FFF2-40B4-BE49-F238E27FC236}">
                <a16:creationId xmlns:a16="http://schemas.microsoft.com/office/drawing/2014/main" id="{2462D23A-D0A8-4D5C-B678-2BE7392C41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8E5FAF4-2567-4BEB-A9AA-C18C53C310FF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>
            <a:extLst>
              <a:ext uri="{FF2B5EF4-FFF2-40B4-BE49-F238E27FC236}">
                <a16:creationId xmlns:a16="http://schemas.microsoft.com/office/drawing/2014/main" id="{06DFD132-6F77-4799-9025-956403C8C3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>
            <a:extLst>
              <a:ext uri="{FF2B5EF4-FFF2-40B4-BE49-F238E27FC236}">
                <a16:creationId xmlns:a16="http://schemas.microsoft.com/office/drawing/2014/main" id="{491D9AD7-A999-4A50-9A72-EE06971664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/>
              <a:t>Netted or Net-Veined:  in the form of a network.</a:t>
            </a:r>
          </a:p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60420" name="Slide Number Placeholder 3">
            <a:extLst>
              <a:ext uri="{FF2B5EF4-FFF2-40B4-BE49-F238E27FC236}">
                <a16:creationId xmlns:a16="http://schemas.microsoft.com/office/drawing/2014/main" id="{3CF342B4-AE35-446D-946B-2AE253278F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E38DCA-62DA-402F-B3AC-98B59DA37D8C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>
            <a:extLst>
              <a:ext uri="{FF2B5EF4-FFF2-40B4-BE49-F238E27FC236}">
                <a16:creationId xmlns:a16="http://schemas.microsoft.com/office/drawing/2014/main" id="{F5F3B7D3-3639-4844-A81B-7C37BF1B9F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>
            <a:extLst>
              <a:ext uri="{FF2B5EF4-FFF2-40B4-BE49-F238E27FC236}">
                <a16:creationId xmlns:a16="http://schemas.microsoft.com/office/drawing/2014/main" id="{3ED55A61-5EFD-4023-99F0-2040629231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/>
              <a:t>Grasses:  The flowering stem (culm) of grasses is comprised of nodes and internodes yielding a characteristics “jointed” stem.  Grass stems have solid joints at the nodes with hollow or pith-filled internodes.</a:t>
            </a:r>
          </a:p>
          <a:p>
            <a:pPr>
              <a:spcBef>
                <a:spcPct val="0"/>
              </a:spcBef>
            </a:pPr>
            <a:endParaRPr lang="en-US" altLang="en-US"/>
          </a:p>
          <a:p>
            <a:pPr>
              <a:spcBef>
                <a:spcPct val="0"/>
              </a:spcBef>
            </a:pPr>
            <a:r>
              <a:rPr lang="en-US" altLang="en-US"/>
              <a:t>In contrast, rushes and sedges are without nodes and internodes, solid.  </a:t>
            </a:r>
          </a:p>
          <a:p>
            <a:pPr>
              <a:spcBef>
                <a:spcPct val="0"/>
              </a:spcBef>
            </a:pPr>
            <a:endParaRPr lang="en-US" altLang="en-US"/>
          </a:p>
          <a:p>
            <a:pPr>
              <a:spcBef>
                <a:spcPct val="0"/>
              </a:spcBef>
            </a:pPr>
            <a:r>
              <a:rPr lang="en-US" altLang="en-US"/>
              <a:t>Pith:  The spongy, parenchymatous central tissue in some stems and roots.  </a:t>
            </a:r>
          </a:p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65540" name="Slide Number Placeholder 3">
            <a:extLst>
              <a:ext uri="{FF2B5EF4-FFF2-40B4-BE49-F238E27FC236}">
                <a16:creationId xmlns:a16="http://schemas.microsoft.com/office/drawing/2014/main" id="{E5E4D1BF-D9F6-4FFB-B440-973538FF41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62A475C-D9EB-404F-948D-EBDF1F2BA5E0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>
            <a:extLst>
              <a:ext uri="{FF2B5EF4-FFF2-40B4-BE49-F238E27FC236}">
                <a16:creationId xmlns:a16="http://schemas.microsoft.com/office/drawing/2014/main" id="{EB9173BC-299E-4B36-A278-D46CB08C4B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>
            <a:extLst>
              <a:ext uri="{FF2B5EF4-FFF2-40B4-BE49-F238E27FC236}">
                <a16:creationId xmlns:a16="http://schemas.microsoft.com/office/drawing/2014/main" id="{5A2B36F6-65E5-4E3E-8160-93AE3D1590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/>
              <a:t>Structures for Plant Propagation.</a:t>
            </a:r>
          </a:p>
          <a:p>
            <a:pPr>
              <a:spcBef>
                <a:spcPct val="0"/>
              </a:spcBef>
            </a:pPr>
            <a:endParaRPr lang="en-US" altLang="en-US"/>
          </a:p>
          <a:p>
            <a:pPr>
              <a:spcBef>
                <a:spcPct val="0"/>
              </a:spcBef>
            </a:pPr>
            <a:r>
              <a:rPr lang="en-US" altLang="en-US"/>
              <a:t>Rhizomes are UNDERGROUND modified stems that give rise to new plants.</a:t>
            </a:r>
          </a:p>
          <a:p>
            <a:pPr>
              <a:spcBef>
                <a:spcPct val="0"/>
              </a:spcBef>
            </a:pPr>
            <a:r>
              <a:rPr lang="en-US" altLang="en-US"/>
              <a:t>Stolons are ABOVEGROUND modified stems that give rise to new plants.  </a:t>
            </a:r>
          </a:p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67588" name="Slide Number Placeholder 3">
            <a:extLst>
              <a:ext uri="{FF2B5EF4-FFF2-40B4-BE49-F238E27FC236}">
                <a16:creationId xmlns:a16="http://schemas.microsoft.com/office/drawing/2014/main" id="{9C45FB73-5172-4B0D-B25E-8A55AFCD6B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E4FF921-5A45-4D2C-8B27-F14215FCA344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>
            <a:extLst>
              <a:ext uri="{FF2B5EF4-FFF2-40B4-BE49-F238E27FC236}">
                <a16:creationId xmlns:a16="http://schemas.microsoft.com/office/drawing/2014/main" id="{FAAA6D83-6453-4FE1-A89C-1EE8DB4DD4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>
            <a:extLst>
              <a:ext uri="{FF2B5EF4-FFF2-40B4-BE49-F238E27FC236}">
                <a16:creationId xmlns:a16="http://schemas.microsoft.com/office/drawing/2014/main" id="{CE2DFAB8-B743-4DA7-A697-956DB2DC9E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/>
              <a:t>Form of asexual reproduction:  offspring arise from a single organism.  </a:t>
            </a:r>
          </a:p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69636" name="Slide Number Placeholder 3">
            <a:extLst>
              <a:ext uri="{FF2B5EF4-FFF2-40B4-BE49-F238E27FC236}">
                <a16:creationId xmlns:a16="http://schemas.microsoft.com/office/drawing/2014/main" id="{07742143-40B6-463C-AE2D-AC0A499DA0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26E24E5-3979-407A-9B58-6410995B611C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>
            <a:extLst>
              <a:ext uri="{FF2B5EF4-FFF2-40B4-BE49-F238E27FC236}">
                <a16:creationId xmlns:a16="http://schemas.microsoft.com/office/drawing/2014/main" id="{9D67D4EC-E54C-4054-8DDE-2B24DD8C02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>
            <a:extLst>
              <a:ext uri="{FF2B5EF4-FFF2-40B4-BE49-F238E27FC236}">
                <a16:creationId xmlns:a16="http://schemas.microsoft.com/office/drawing/2014/main" id="{BD8E5CA7-9FBB-4851-B470-23B6CED202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/>
              <a:t>Stamen:  the male reproductive organ of a flower, consisting of an anther and filament.  </a:t>
            </a:r>
          </a:p>
          <a:p>
            <a:pPr>
              <a:spcBef>
                <a:spcPct val="0"/>
              </a:spcBef>
            </a:pPr>
            <a:r>
              <a:rPr lang="en-US" altLang="en-US"/>
              <a:t>Pistils:  The female reproductive organ of a flower, typically consisting of a stigma, style, and ovary.  </a:t>
            </a:r>
          </a:p>
          <a:p>
            <a:pPr>
              <a:spcBef>
                <a:spcPct val="0"/>
              </a:spcBef>
            </a:pPr>
            <a:r>
              <a:rPr lang="en-US" altLang="en-US"/>
              <a:t>Parianth:  the calyx and corolla of a flower, collectively, especially when they are similar in appearance.  </a:t>
            </a:r>
          </a:p>
          <a:p>
            <a:pPr>
              <a:spcBef>
                <a:spcPct val="0"/>
              </a:spcBef>
            </a:pPr>
            <a:r>
              <a:rPr lang="en-US" altLang="en-US"/>
              <a:t>Sepals:  A segment of the calyx.  Calyx:  the out perianth whorl; collectively term for all of the sepals of the flower.  </a:t>
            </a:r>
          </a:p>
          <a:p>
            <a:pPr>
              <a:spcBef>
                <a:spcPct val="0"/>
              </a:spcBef>
            </a:pPr>
            <a:r>
              <a:rPr lang="en-US" altLang="en-US"/>
              <a:t>Petal:  An individual segment or member of the corolla, usualy colored or white.  </a:t>
            </a:r>
          </a:p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74756" name="Slide Number Placeholder 3">
            <a:extLst>
              <a:ext uri="{FF2B5EF4-FFF2-40B4-BE49-F238E27FC236}">
                <a16:creationId xmlns:a16="http://schemas.microsoft.com/office/drawing/2014/main" id="{87AEDEA9-413F-4297-9474-1D4B4AAB9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AFAB6FA-B5DE-49EE-9A62-80E1D4C26CFF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77600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>
            <a:extLst>
              <a:ext uri="{FF2B5EF4-FFF2-40B4-BE49-F238E27FC236}">
                <a16:creationId xmlns:a16="http://schemas.microsoft.com/office/drawing/2014/main" id="{9CB8B3BC-495D-4050-B626-446FC29366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>
            <a:extLst>
              <a:ext uri="{FF2B5EF4-FFF2-40B4-BE49-F238E27FC236}">
                <a16:creationId xmlns:a16="http://schemas.microsoft.com/office/drawing/2014/main" id="{E74D54BC-EB9D-4B75-80A2-D5BE35A360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72708" name="Slide Number Placeholder 3">
            <a:extLst>
              <a:ext uri="{FF2B5EF4-FFF2-40B4-BE49-F238E27FC236}">
                <a16:creationId xmlns:a16="http://schemas.microsoft.com/office/drawing/2014/main" id="{B696EBBA-77E9-4443-8D1F-911D891041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DE4B13A-5E14-4169-8D18-4E04393D4FC8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>
            <a:extLst>
              <a:ext uri="{FF2B5EF4-FFF2-40B4-BE49-F238E27FC236}">
                <a16:creationId xmlns:a16="http://schemas.microsoft.com/office/drawing/2014/main" id="{9D67D4EC-E54C-4054-8DDE-2B24DD8C02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>
            <a:extLst>
              <a:ext uri="{FF2B5EF4-FFF2-40B4-BE49-F238E27FC236}">
                <a16:creationId xmlns:a16="http://schemas.microsoft.com/office/drawing/2014/main" id="{BD8E5CA7-9FBB-4851-B470-23B6CED202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/>
              <a:t>Stamen:  the male reproductive organ of a flower, consisting of an anther and filament.  </a:t>
            </a:r>
          </a:p>
          <a:p>
            <a:pPr>
              <a:spcBef>
                <a:spcPct val="0"/>
              </a:spcBef>
            </a:pPr>
            <a:r>
              <a:rPr lang="en-US" altLang="en-US"/>
              <a:t>Pistils:  The female reproductive organ of a flower, typically consisting of a stigma, style, and ovary.  </a:t>
            </a:r>
          </a:p>
          <a:p>
            <a:pPr>
              <a:spcBef>
                <a:spcPct val="0"/>
              </a:spcBef>
            </a:pPr>
            <a:r>
              <a:rPr lang="en-US" altLang="en-US"/>
              <a:t>Parianth:  the calyx and corolla of a flower, collectively, especially when they are similar in appearance.  </a:t>
            </a:r>
          </a:p>
          <a:p>
            <a:pPr>
              <a:spcBef>
                <a:spcPct val="0"/>
              </a:spcBef>
            </a:pPr>
            <a:r>
              <a:rPr lang="en-US" altLang="en-US"/>
              <a:t>Sepals:  A segment of the calyx.  Calyx:  the out perianth whorl; collectively term for all of the sepals of the flower.  </a:t>
            </a:r>
          </a:p>
          <a:p>
            <a:pPr>
              <a:spcBef>
                <a:spcPct val="0"/>
              </a:spcBef>
            </a:pPr>
            <a:r>
              <a:rPr lang="en-US" altLang="en-US"/>
              <a:t>Petal:  An individual segment or member of the corolla, usualy colored or white.  </a:t>
            </a:r>
          </a:p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74756" name="Slide Number Placeholder 3">
            <a:extLst>
              <a:ext uri="{FF2B5EF4-FFF2-40B4-BE49-F238E27FC236}">
                <a16:creationId xmlns:a16="http://schemas.microsoft.com/office/drawing/2014/main" id="{87AEDEA9-413F-4297-9474-1D4B4AAB9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AFAB6FA-B5DE-49EE-9A62-80E1D4C26CFF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>
            <a:extLst>
              <a:ext uri="{FF2B5EF4-FFF2-40B4-BE49-F238E27FC236}">
                <a16:creationId xmlns:a16="http://schemas.microsoft.com/office/drawing/2014/main" id="{6C66BF03-7EF0-47D6-9DA0-135EE279A0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>
            <a:extLst>
              <a:ext uri="{FF2B5EF4-FFF2-40B4-BE49-F238E27FC236}">
                <a16:creationId xmlns:a16="http://schemas.microsoft.com/office/drawing/2014/main" id="{0C059303-6BAE-4193-83A1-9FDF4F0D62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/>
              <a:t>Spike:  An unbranched, elongated inflorescence with sessile or subsessile flowers or spikelets maturing from the bottom upwards.  Sessile: Attached directly, without a supporting stalk, as a leaf without a petiole.    </a:t>
            </a:r>
          </a:p>
          <a:p>
            <a:pPr>
              <a:spcBef>
                <a:spcPct val="0"/>
              </a:spcBef>
            </a:pPr>
            <a:r>
              <a:rPr lang="en-US" altLang="en-US"/>
              <a:t>Raceme:  An unbranched, elongated inflorescence with pedicellate flowers maturing from the bottom upwards.  </a:t>
            </a:r>
          </a:p>
          <a:p>
            <a:pPr>
              <a:spcBef>
                <a:spcPct val="0"/>
              </a:spcBef>
            </a:pPr>
            <a:r>
              <a:rPr lang="en-US" altLang="en-US"/>
              <a:t>Panicle:  A branched, racemose inflorescence with flowers maturing from the bottom upwards.  </a:t>
            </a:r>
          </a:p>
          <a:p>
            <a:pPr>
              <a:spcBef>
                <a:spcPct val="0"/>
              </a:spcBef>
            </a:pPr>
            <a:r>
              <a:rPr lang="en-US" altLang="en-US"/>
              <a:t>Umbel:  A flat-topped or convex inflorescence with the pedicles arising more or less from a point, like the struts of an umbrella.  </a:t>
            </a:r>
          </a:p>
          <a:p>
            <a:pPr>
              <a:spcBef>
                <a:spcPct val="0"/>
              </a:spcBef>
            </a:pPr>
            <a:r>
              <a:rPr lang="en-US" altLang="en-US"/>
              <a:t>Head:  A dense cluster of sessile or subsessile flowers; the involucrate inflorescence of the Compositae (Asteraceae).  </a:t>
            </a:r>
          </a:p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76804" name="Slide Number Placeholder 3">
            <a:extLst>
              <a:ext uri="{FF2B5EF4-FFF2-40B4-BE49-F238E27FC236}">
                <a16:creationId xmlns:a16="http://schemas.microsoft.com/office/drawing/2014/main" id="{2FF4F415-27F3-4B70-8F87-D10EE406F4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E374FFB-AD0C-41AA-9979-3A431A43B851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>
            <a:extLst>
              <a:ext uri="{FF2B5EF4-FFF2-40B4-BE49-F238E27FC236}">
                <a16:creationId xmlns:a16="http://schemas.microsoft.com/office/drawing/2014/main" id="{06380C06-2934-42DA-952F-4A7196CCE9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>
            <a:extLst>
              <a:ext uri="{FF2B5EF4-FFF2-40B4-BE49-F238E27FC236}">
                <a16:creationId xmlns:a16="http://schemas.microsoft.com/office/drawing/2014/main" id="{3638C228-3DDB-4515-8ED4-2C0DC61BDA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78852" name="Slide Number Placeholder 3">
            <a:extLst>
              <a:ext uri="{FF2B5EF4-FFF2-40B4-BE49-F238E27FC236}">
                <a16:creationId xmlns:a16="http://schemas.microsoft.com/office/drawing/2014/main" id="{EEE2532F-6B4E-488C-89F1-333622924A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B5B1BA4-1012-4E2E-8776-58D18357C5A4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3379B1CF-01CF-407A-BC92-C501052766B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ea typeface="ＭＳ Ｐゴシック" panose="020B0600070205080204" pitchFamily="34" charset="-128"/>
              </a:rPr>
              <a:t>Range Plants -- OBJ 2: PPT</a:t>
            </a:r>
          </a:p>
        </p:txBody>
      </p:sp>
      <p:sp>
        <p:nvSpPr>
          <p:cNvPr id="82947" name="Rectangle 7">
            <a:extLst>
              <a:ext uri="{FF2B5EF4-FFF2-40B4-BE49-F238E27FC236}">
                <a16:creationId xmlns:a16="http://schemas.microsoft.com/office/drawing/2014/main" id="{C512C9A7-0851-42E4-A40C-972A180826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D98AE1B-56DE-4F9A-ACA7-362E55C86E56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altLang="en-US"/>
          </a:p>
        </p:txBody>
      </p:sp>
      <p:sp>
        <p:nvSpPr>
          <p:cNvPr id="82948" name="Rectangle 2">
            <a:extLst>
              <a:ext uri="{FF2B5EF4-FFF2-40B4-BE49-F238E27FC236}">
                <a16:creationId xmlns:a16="http://schemas.microsoft.com/office/drawing/2014/main" id="{90E054B4-E634-4A11-83C7-414EF1A863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9" name="Rectangle 3">
            <a:extLst>
              <a:ext uri="{FF2B5EF4-FFF2-40B4-BE49-F238E27FC236}">
                <a16:creationId xmlns:a16="http://schemas.microsoft.com/office/drawing/2014/main" id="{C2AB9999-E415-4F27-B713-50694C2C3B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82950" name="Footer Placeholder 5">
            <a:extLst>
              <a:ext uri="{FF2B5EF4-FFF2-40B4-BE49-F238E27FC236}">
                <a16:creationId xmlns:a16="http://schemas.microsoft.com/office/drawing/2014/main" id="{32DBC1D2-2959-4B63-A5F5-314100E1D2B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ea typeface="ＭＳ Ｐゴシック" panose="020B0600070205080204" pitchFamily="34" charset="-128"/>
              </a:rPr>
              <a:t>There are 16 slides in this presentation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C13D045-9C9E-4E7D-B769-776C413043CD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C3ED7D-CCB2-4E33-8784-F73E973BADD3}"/>
              </a:ext>
            </a:extLst>
          </p:cNvPr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5B3A955-82C9-4181-B54E-9B33D9FA4605}"/>
              </a:ext>
            </a:extLst>
          </p:cNvPr>
          <p:cNvCxnSpPr/>
          <p:nvPr/>
        </p:nvCxnSpPr>
        <p:spPr>
          <a:xfrm>
            <a:off x="1208088" y="4343400"/>
            <a:ext cx="987583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/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91C32BF-B449-4AFD-8AF4-2A21F651F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CC8C6-8D6E-418F-A36C-20FF5268603F}" type="datetimeFigureOut">
              <a:rPr lang="en-US"/>
              <a:pPr>
                <a:defRPr/>
              </a:pPr>
              <a:t>9/9/2024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80ABB21-3E5A-4B87-A22E-CF8BD9FB6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A14C85B-9BB2-4DE7-B961-B13310AF7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94128-7461-4DE1-9C62-5B1E071190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795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0226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771651"/>
            <a:ext cx="10058400" cy="44577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98770B-D797-4728-8ECA-45A19F1DF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43388-E4B9-4DDB-B000-C5BD365D1ECD}" type="datetimeFigureOut">
              <a:rPr lang="en-US"/>
              <a:pPr>
                <a:defRPr/>
              </a:pPr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289DDE-4BEA-4F6C-99CE-DCA76CFB6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4E46C3-B882-4CEF-BD45-F215301AA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9BBA0-E480-45E4-B982-F8428D248F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823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04AEA56-DDCC-4579-AB37-B8F17AB0949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C51165-2305-43D1-A0F1-24DE83AA01E6}"/>
              </a:ext>
            </a:extLst>
          </p:cNvPr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0772D50-1F67-44C7-9065-EFD40802A179}"/>
              </a:ext>
            </a:extLst>
          </p:cNvPr>
          <p:cNvCxnSpPr/>
          <p:nvPr/>
        </p:nvCxnSpPr>
        <p:spPr>
          <a:xfrm>
            <a:off x="1208088" y="4343400"/>
            <a:ext cx="987583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Ctr="0"/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9D4530F-7A57-4DA8-9FB0-8ECECFC36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9060C3-9EA4-4302-9F97-0107E257C513}" type="datetimeFigureOut">
              <a:rPr lang="en-US"/>
              <a:pPr>
                <a:defRPr/>
              </a:pPr>
              <a:t>9/9/2024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2502D4B-D570-4616-8FDD-BD4CA0743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0F58AF5-4208-4AED-8946-324376BB3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6D324-B559-444A-872C-F3A8958CB0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4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6BE8AF9-9193-494D-A860-9008F7ACF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3362E-F143-45A5-9976-07E4B861A443}" type="datetimeFigureOut">
              <a:rPr lang="en-US"/>
              <a:pPr>
                <a:defRPr/>
              </a:pPr>
              <a:t>9/9/2024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D199553-4FE6-45AB-A393-F3AD7F8CB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5A8E493-09B5-4705-8C97-5D724E58A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70770-AC74-4699-AECD-F6389D035A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124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F2825FE-97F0-4CAD-9FCD-9F6DCFD51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DFDFB-EFB1-4724-A9C6-9558AFCBA184}" type="datetimeFigureOut">
              <a:rPr lang="en-US"/>
              <a:pPr>
                <a:defRPr/>
              </a:pPr>
              <a:t>9/9/2024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5C25A30-458E-4394-909A-B98762853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A70E2A6-2537-466E-BD57-92645A410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D4207-80A5-4D29-8F19-3EB56485D1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175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7C29C3E-5A44-4C6B-A3A2-F8BC7E20E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21548-DA48-4594-A78B-E90D57D5ED3A}" type="datetimeFigureOut">
              <a:rPr lang="en-US"/>
              <a:pPr>
                <a:defRPr/>
              </a:pPr>
              <a:t>9/9/2024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9320576-0405-468D-A831-A64BCB24C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D68E05F-D9F1-4689-B2F4-3B5368319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A1878-49EE-49AB-94F8-FA7F7715B5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038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3DA5646-0C40-4387-870B-28A83C75B3F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1100B7-2EBE-4C6C-82C6-04512A93D700}"/>
              </a:ext>
            </a:extLst>
          </p:cNvPr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>
            <a:extLst>
              <a:ext uri="{FF2B5EF4-FFF2-40B4-BE49-F238E27FC236}">
                <a16:creationId xmlns:a16="http://schemas.microsoft.com/office/drawing/2014/main" id="{08BEE2CB-F11E-4B02-AB56-ED6B61479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621BD-41C3-4FDA-BF95-D21721E2020D}" type="datetimeFigureOut">
              <a:rPr lang="en-US"/>
              <a:pPr>
                <a:defRPr/>
              </a:pPr>
              <a:t>9/9/2024</a:t>
            </a:fld>
            <a:endParaRPr lang="en-US"/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97D3D99D-1B1F-4B83-ACBC-339B09BE4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65B7CD63-F892-48C4-99E1-6F7B29DC4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C12F0-B746-4A3A-A748-2A58C367C0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474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EF9B1AB-16B5-4FD5-88A1-C737D18A7B52}"/>
              </a:ext>
            </a:extLst>
          </p:cNvPr>
          <p:cNvSpPr/>
          <p:nvPr/>
        </p:nvSpPr>
        <p:spPr>
          <a:xfrm>
            <a:off x="0" y="0"/>
            <a:ext cx="405130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4763F6-06AB-40A5-9A4A-C788860EE10C}"/>
              </a:ext>
            </a:extLst>
          </p:cNvPr>
          <p:cNvSpPr/>
          <p:nvPr/>
        </p:nvSpPr>
        <p:spPr>
          <a:xfrm>
            <a:off x="4040188" y="0"/>
            <a:ext cx="635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/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9135D910-153F-45F5-A73A-8F80694496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138" y="6459538"/>
            <a:ext cx="2619375" cy="365125"/>
          </a:xfrm>
        </p:spPr>
        <p:txBody>
          <a:bodyPr/>
          <a:lstStyle>
            <a:lvl1pPr algn="l">
              <a:defRPr smtClean="0"/>
            </a:lvl1pPr>
          </a:lstStyle>
          <a:p>
            <a:pPr>
              <a:defRPr/>
            </a:pPr>
            <a:fld id="{73ACD5B8-090B-4392-ADC0-603A5A7672FE}" type="datetimeFigureOut">
              <a:rPr lang="en-US"/>
              <a:pPr>
                <a:defRPr/>
              </a:pPr>
              <a:t>9/9/2024</a:t>
            </a:fld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328D3906-F42D-446B-B9EC-51AB914CC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0600" y="6459538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E112F884-6DBF-46D3-B0F5-D384C22F7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EA87316-E5BE-44A6-84DB-01518E19B2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853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0A5D3A-450C-47DE-B4E6-5FDBF4C80351}"/>
              </a:ext>
            </a:extLst>
          </p:cNvPr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5597BD-63E7-4A88-BFFD-B8E485EA245E}"/>
              </a:ext>
            </a:extLst>
          </p:cNvPr>
          <p:cNvSpPr/>
          <p:nvPr/>
        </p:nvSpPr>
        <p:spPr>
          <a:xfrm>
            <a:off x="0" y="4914900"/>
            <a:ext cx="12188825" cy="6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ED34AD2F-51F5-4AD3-AD1F-28B44C1DF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3FC28-B889-4360-8A3A-C253A6DF21AC}" type="datetimeFigureOut">
              <a:rPr lang="en-US"/>
              <a:pPr>
                <a:defRPr/>
              </a:pPr>
              <a:t>9/9/2024</a:t>
            </a:fld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1263F8DC-C15A-45DC-99B7-137FBEE10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1F85347D-2420-4949-9CB7-CE4CF1C5D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93A6B-5D34-4955-8FE3-BA584DD707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990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3B3BD-F4D7-4DB3-872B-E2A48CDAC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CCE6A-D213-44F9-BC9B-C69AC05C7C27}" type="datetimeFigureOut">
              <a:rPr lang="en-US"/>
              <a:pPr>
                <a:defRPr/>
              </a:pPr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57B10-FBC3-463F-B2B7-0AEEF0EBF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06FE49-1DFA-4662-8F78-563FEEE02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6A8232-E6D1-4349-AD93-ABB8C9C580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614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DA072B-A52A-4733-AA21-2276F4C62BF8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AF19EC-AA9A-4BE0-BEC1-4680F1E16937}"/>
              </a:ext>
            </a:extLst>
          </p:cNvPr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4E508BEE-5650-405C-A614-BAB6F952A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E35D8-1BE8-4614-AE00-77526D57FE10}" type="datetimeFigureOut">
              <a:rPr lang="en-US"/>
              <a:pPr>
                <a:defRPr/>
              </a:pPr>
              <a:t>9/9/2024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C21DC4A-E447-45B5-951C-6F0F26EDD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E7ACAAB-B666-46E4-BBBD-209B2E8F3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84ADD-FC1A-4B84-98B4-6DC9665DA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658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F81CE0E-C194-4AF6-A10C-39B8F1592960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6B64E3-F86D-472C-963B-21BBBE31D7BF}"/>
              </a:ext>
            </a:extLst>
          </p:cNvPr>
          <p:cNvSpPr/>
          <p:nvPr/>
        </p:nvSpPr>
        <p:spPr>
          <a:xfrm>
            <a:off x="0" y="6334125"/>
            <a:ext cx="12192000" cy="66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82A05A-9356-4BEA-B98D-50984709C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9" name="Text Placeholder 2">
            <a:extLst>
              <a:ext uri="{FF2B5EF4-FFF2-40B4-BE49-F238E27FC236}">
                <a16:creationId xmlns:a16="http://schemas.microsoft.com/office/drawing/2014/main" id="{822597D4-4534-4071-BB47-0CFADC2CE7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96963" y="1846263"/>
            <a:ext cx="1005840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06055-EC4B-40DF-AD9E-81A43C97EF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6963" y="6459538"/>
            <a:ext cx="247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89EE996A-0053-4B4B-A5C2-D1887F7E519D}" type="datetimeFigureOut">
              <a:rPr lang="en-US"/>
              <a:pPr>
                <a:defRPr/>
              </a:pPr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50904-C8B0-41FE-A38F-63BE495F0B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6175" y="6459538"/>
            <a:ext cx="4822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 cap="all" baseline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51A68-C544-4B58-9553-7ED9780B6D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1238" y="6459538"/>
            <a:ext cx="1311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50" smtClean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AE4117A0-951C-4926-9D88-90187721A7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3527310-0B00-48ED-BF74-E447FECB1629}"/>
              </a:ext>
            </a:extLst>
          </p:cNvPr>
          <p:cNvCxnSpPr/>
          <p:nvPr/>
        </p:nvCxnSpPr>
        <p:spPr>
          <a:xfrm>
            <a:off x="1193800" y="1738313"/>
            <a:ext cx="996632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6" r:id="rId2"/>
    <p:sldLayoutId id="2147483732" r:id="rId3"/>
    <p:sldLayoutId id="2147483727" r:id="rId4"/>
    <p:sldLayoutId id="2147483728" r:id="rId5"/>
    <p:sldLayoutId id="2147483729" r:id="rId6"/>
    <p:sldLayoutId id="2147483733" r:id="rId7"/>
    <p:sldLayoutId id="2147483734" r:id="rId8"/>
    <p:sldLayoutId id="2147483735" r:id="rId9"/>
    <p:sldLayoutId id="2147483730" r:id="rId10"/>
    <p:sldLayoutId id="2147483736" r:id="rId11"/>
  </p:sldLayoutIdLst>
  <p:txStyles>
    <p:titleStyle>
      <a:lvl1pPr algn="l" rtl="0" fontAlgn="base">
        <a:lnSpc>
          <a:spcPct val="85000"/>
        </a:lnSpc>
        <a:spcBef>
          <a:spcPct val="0"/>
        </a:spcBef>
        <a:spcAft>
          <a:spcPct val="0"/>
        </a:spcAft>
        <a:defRPr sz="4800" kern="1200" spc="-50">
          <a:solidFill>
            <a:srgbClr val="404040"/>
          </a:solidFill>
          <a:latin typeface="+mj-lt"/>
          <a:ea typeface="+mj-ea"/>
          <a:cs typeface="+mj-cs"/>
        </a:defRPr>
      </a:lvl1pPr>
      <a:lvl2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2pPr>
      <a:lvl3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3pPr>
      <a:lvl4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4pPr>
      <a:lvl5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9pPr>
    </p:titleStyle>
    <p:bodyStyle>
      <a:lvl1pPr marL="90488" indent="-90488" algn="l" rtl="0" fontAlgn="base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382588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kern="1200">
          <a:solidFill>
            <a:srgbClr val="404040"/>
          </a:solidFill>
          <a:latin typeface="+mn-lt"/>
          <a:ea typeface="+mn-ea"/>
          <a:cs typeface="+mn-cs"/>
        </a:defRPr>
      </a:lvl2pPr>
      <a:lvl3pPr marL="566738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749300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4pPr>
      <a:lvl5pPr marL="931863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svg"/><Relationship Id="rId5" Type="http://schemas.openxmlformats.org/officeDocument/2006/relationships/image" Target="../media/image39.sv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.xml"/><Relationship Id="rId18" Type="http://schemas.openxmlformats.org/officeDocument/2006/relationships/image" Target="../media/image59.png"/><Relationship Id="rId26" Type="http://schemas.openxmlformats.org/officeDocument/2006/relationships/image" Target="../media/image63.png"/><Relationship Id="rId39" Type="http://schemas.openxmlformats.org/officeDocument/2006/relationships/customXml" Target="../ink/ink19.xml"/><Relationship Id="rId21" Type="http://schemas.openxmlformats.org/officeDocument/2006/relationships/customXml" Target="../ink/ink10.xml"/><Relationship Id="rId34" Type="http://schemas.openxmlformats.org/officeDocument/2006/relationships/image" Target="../media/image67.png"/><Relationship Id="rId42" Type="http://schemas.openxmlformats.org/officeDocument/2006/relationships/image" Target="../media/image71.png"/><Relationship Id="rId7" Type="http://schemas.openxmlformats.org/officeDocument/2006/relationships/customXml" Target="../ink/ink3.xml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58.png"/><Relationship Id="rId20" Type="http://schemas.openxmlformats.org/officeDocument/2006/relationships/image" Target="../media/image60.png"/><Relationship Id="rId29" Type="http://schemas.openxmlformats.org/officeDocument/2006/relationships/customXml" Target="../ink/ink14.xml"/><Relationship Id="rId41" Type="http://schemas.openxmlformats.org/officeDocument/2006/relationships/customXml" Target="../ink/ink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customXml" Target="../ink/ink5.xml"/><Relationship Id="rId24" Type="http://schemas.openxmlformats.org/officeDocument/2006/relationships/image" Target="../media/image62.png"/><Relationship Id="rId32" Type="http://schemas.openxmlformats.org/officeDocument/2006/relationships/image" Target="../media/image66.png"/><Relationship Id="rId37" Type="http://schemas.openxmlformats.org/officeDocument/2006/relationships/customXml" Target="../ink/ink18.xml"/><Relationship Id="rId40" Type="http://schemas.openxmlformats.org/officeDocument/2006/relationships/image" Target="../media/image70.png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64.png"/><Relationship Id="rId36" Type="http://schemas.openxmlformats.org/officeDocument/2006/relationships/image" Target="../media/image68.png"/><Relationship Id="rId10" Type="http://schemas.openxmlformats.org/officeDocument/2006/relationships/image" Target="../media/image55.png"/><Relationship Id="rId19" Type="http://schemas.openxmlformats.org/officeDocument/2006/relationships/customXml" Target="../ink/ink9.xml"/><Relationship Id="rId31" Type="http://schemas.openxmlformats.org/officeDocument/2006/relationships/customXml" Target="../ink/ink15.xml"/><Relationship Id="rId44" Type="http://schemas.openxmlformats.org/officeDocument/2006/relationships/image" Target="../media/image72.png"/><Relationship Id="rId4" Type="http://schemas.openxmlformats.org/officeDocument/2006/relationships/image" Target="../media/image52.png"/><Relationship Id="rId9" Type="http://schemas.openxmlformats.org/officeDocument/2006/relationships/customXml" Target="../ink/ink4.xml"/><Relationship Id="rId14" Type="http://schemas.openxmlformats.org/officeDocument/2006/relationships/image" Target="../media/image57.png"/><Relationship Id="rId22" Type="http://schemas.openxmlformats.org/officeDocument/2006/relationships/image" Target="../media/image61.png"/><Relationship Id="rId27" Type="http://schemas.openxmlformats.org/officeDocument/2006/relationships/customXml" Target="../ink/ink13.xml"/><Relationship Id="rId30" Type="http://schemas.openxmlformats.org/officeDocument/2006/relationships/image" Target="../media/image65.png"/><Relationship Id="rId35" Type="http://schemas.openxmlformats.org/officeDocument/2006/relationships/customXml" Target="../ink/ink17.xml"/><Relationship Id="rId43" Type="http://schemas.openxmlformats.org/officeDocument/2006/relationships/customXml" Target="../ink/ink21.xml"/><Relationship Id="rId8" Type="http://schemas.openxmlformats.org/officeDocument/2006/relationships/image" Target="../media/image54.png"/><Relationship Id="rId3" Type="http://schemas.openxmlformats.org/officeDocument/2006/relationships/customXml" Target="../ink/ink1.xml"/><Relationship Id="rId12" Type="http://schemas.openxmlformats.org/officeDocument/2006/relationships/image" Target="../media/image56.png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33" Type="http://schemas.openxmlformats.org/officeDocument/2006/relationships/customXml" Target="../ink/ink16.xml"/><Relationship Id="rId38" Type="http://schemas.openxmlformats.org/officeDocument/2006/relationships/image" Target="../media/image6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sv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1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sv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A0D8A27D-C3CF-486E-97BD-BCA1D00FE2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6963" y="758825"/>
            <a:ext cx="10058400" cy="35655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Rangeland Plants</a:t>
            </a:r>
          </a:p>
        </p:txBody>
      </p:sp>
      <p:pic>
        <p:nvPicPr>
          <p:cNvPr id="10243" name="Picture 7" descr="A yellow flower in a field&#10;&#10;Description generated with very high confidence">
            <a:extLst>
              <a:ext uri="{FF2B5EF4-FFF2-40B4-BE49-F238E27FC236}">
                <a16:creationId xmlns:a16="http://schemas.microsoft.com/office/drawing/2014/main" id="{1B46C9E1-6A0E-46A3-87EE-E038BAE2A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514350"/>
            <a:ext cx="2830513" cy="211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Box 5">
            <a:extLst>
              <a:ext uri="{FF2B5EF4-FFF2-40B4-BE49-F238E27FC236}">
                <a16:creationId xmlns:a16="http://schemas.microsoft.com/office/drawing/2014/main" id="{B0DD2CBA-55F4-4924-8C86-1097042816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2563" y="2390775"/>
            <a:ext cx="67151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800">
                <a:solidFill>
                  <a:schemeClr val="bg1"/>
                </a:solidFill>
              </a:rPr>
              <a:t>Josh Corbet</a:t>
            </a:r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2FF65F34-4B6A-4B58-900E-9587A15C1D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138" y="4456113"/>
            <a:ext cx="10058400" cy="1143000"/>
          </a:xfrm>
        </p:spPr>
        <p:txBody>
          <a:bodyPr rtlCol="0"/>
          <a:lstStyle/>
          <a:p>
            <a:pPr fontAlgn="auto">
              <a:defRPr/>
            </a:pPr>
            <a:r>
              <a:rPr lang="en-US" dirty="0"/>
              <a:t>Rangeland Principles (REM 151)</a:t>
            </a:r>
          </a:p>
        </p:txBody>
      </p:sp>
      <p:pic>
        <p:nvPicPr>
          <p:cNvPr id="10246" name="Picture 16">
            <a:extLst>
              <a:ext uri="{FF2B5EF4-FFF2-40B4-BE49-F238E27FC236}">
                <a16:creationId xmlns:a16="http://schemas.microsoft.com/office/drawing/2014/main" id="{69260A10-55CB-4D0A-81E6-C6C8FE339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4263" y="5857875"/>
            <a:ext cx="3386137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14" descr="A close up of a dry grass field&#10;&#10;Description generated with very high confidence">
            <a:extLst>
              <a:ext uri="{FF2B5EF4-FFF2-40B4-BE49-F238E27FC236}">
                <a16:creationId xmlns:a16="http://schemas.microsoft.com/office/drawing/2014/main" id="{C9327B58-C13D-4D04-B1F5-78D057AE0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013" y="514350"/>
            <a:ext cx="1585912" cy="211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8" name="TextBox 19">
            <a:extLst>
              <a:ext uri="{FF2B5EF4-FFF2-40B4-BE49-F238E27FC236}">
                <a16:creationId xmlns:a16="http://schemas.microsoft.com/office/drawing/2014/main" id="{6043DDAF-E024-4DE7-8E2B-16369B06A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6050" y="2422525"/>
            <a:ext cx="8477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800">
                <a:solidFill>
                  <a:schemeClr val="bg1"/>
                </a:solidFill>
              </a:rPr>
              <a:t>K. Launchbaugh</a:t>
            </a:r>
          </a:p>
        </p:txBody>
      </p:sp>
      <p:pic>
        <p:nvPicPr>
          <p:cNvPr id="10249" name="Picture 17" descr="A tree in a field&#10;&#10;Description generated with very high confidence">
            <a:extLst>
              <a:ext uri="{FF2B5EF4-FFF2-40B4-BE49-F238E27FC236}">
                <a16:creationId xmlns:a16="http://schemas.microsoft.com/office/drawing/2014/main" id="{DFB8D741-0BFC-4923-8BC1-B64864D279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838" y="509588"/>
            <a:ext cx="2835275" cy="212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0" name="TextBox 22">
            <a:extLst>
              <a:ext uri="{FF2B5EF4-FFF2-40B4-BE49-F238E27FC236}">
                <a16:creationId xmlns:a16="http://schemas.microsoft.com/office/drawing/2014/main" id="{A3FD3ED2-CD11-40D5-9328-E7F4CBF1D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7900" y="2422525"/>
            <a:ext cx="846138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800">
                <a:solidFill>
                  <a:schemeClr val="bg1"/>
                </a:solidFill>
              </a:rPr>
              <a:t>K. Launchbaugh</a:t>
            </a:r>
          </a:p>
        </p:txBody>
      </p:sp>
      <p:pic>
        <p:nvPicPr>
          <p:cNvPr id="10251" name="Picture 20" descr="A large tree&#10;&#10;Description generated with very high confidence">
            <a:extLst>
              <a:ext uri="{FF2B5EF4-FFF2-40B4-BE49-F238E27FC236}">
                <a16:creationId xmlns:a16="http://schemas.microsoft.com/office/drawing/2014/main" id="{4F414B9A-1954-4674-A6D5-A73F59085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9225" y="509588"/>
            <a:ext cx="1597025" cy="212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2" name="TextBox 25">
            <a:extLst>
              <a:ext uri="{FF2B5EF4-FFF2-40B4-BE49-F238E27FC236}">
                <a16:creationId xmlns:a16="http://schemas.microsoft.com/office/drawing/2014/main" id="{C540D7FA-70D3-46AC-8AF7-D913FFF5E0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9225" y="2441575"/>
            <a:ext cx="8461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800">
                <a:solidFill>
                  <a:schemeClr val="bg1"/>
                </a:solidFill>
              </a:rPr>
              <a:t>K. Launchbaugh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0" descr="plantgroups copy">
            <a:extLst>
              <a:ext uri="{FF2B5EF4-FFF2-40B4-BE49-F238E27FC236}">
                <a16:creationId xmlns:a16="http://schemas.microsoft.com/office/drawing/2014/main" id="{B77AD53F-980E-4570-964F-B1A505CA8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63" y="1503363"/>
            <a:ext cx="5275262" cy="45196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Box 2">
            <a:extLst>
              <a:ext uri="{FF2B5EF4-FFF2-40B4-BE49-F238E27FC236}">
                <a16:creationId xmlns:a16="http://schemas.microsoft.com/office/drawing/2014/main" id="{362353EB-881E-495C-97F0-12992A70CB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3438" y="3406775"/>
            <a:ext cx="1160462" cy="461963"/>
          </a:xfrm>
          <a:prstGeom prst="rect">
            <a:avLst/>
          </a:prstGeom>
          <a:solidFill>
            <a:srgbClr val="A6C9C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/>
              <a:t>Tree*</a:t>
            </a:r>
          </a:p>
        </p:txBody>
      </p:sp>
      <p:sp>
        <p:nvSpPr>
          <p:cNvPr id="13316" name="TextBox 3">
            <a:extLst>
              <a:ext uri="{FF2B5EF4-FFF2-40B4-BE49-F238E27FC236}">
                <a16:creationId xmlns:a16="http://schemas.microsoft.com/office/drawing/2014/main" id="{880741BD-838A-4215-9B0F-EC29605BE0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2925" y="5043488"/>
            <a:ext cx="1354138" cy="461962"/>
          </a:xfrm>
          <a:prstGeom prst="rect">
            <a:avLst/>
          </a:prstGeom>
          <a:solidFill>
            <a:srgbClr val="A6C9C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/>
              <a:t>Shrubs</a:t>
            </a:r>
          </a:p>
        </p:txBody>
      </p:sp>
      <p:sp>
        <p:nvSpPr>
          <p:cNvPr id="13317" name="TextBox 4">
            <a:extLst>
              <a:ext uri="{FF2B5EF4-FFF2-40B4-BE49-F238E27FC236}">
                <a16:creationId xmlns:a16="http://schemas.microsoft.com/office/drawing/2014/main" id="{1DDC422E-0D5C-47F1-ABF4-C4B29005F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8188" y="4716463"/>
            <a:ext cx="1162050" cy="461962"/>
          </a:xfrm>
          <a:prstGeom prst="rect">
            <a:avLst/>
          </a:prstGeom>
          <a:solidFill>
            <a:srgbClr val="A6C9C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/>
              <a:t>Forbs</a:t>
            </a:r>
          </a:p>
        </p:txBody>
      </p:sp>
      <p:sp>
        <p:nvSpPr>
          <p:cNvPr id="13318" name="TextBox 5">
            <a:extLst>
              <a:ext uri="{FF2B5EF4-FFF2-40B4-BE49-F238E27FC236}">
                <a16:creationId xmlns:a16="http://schemas.microsoft.com/office/drawing/2014/main" id="{32AB0CF1-7F86-403E-8D5B-318116B5CA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0238" y="2165350"/>
            <a:ext cx="1589087" cy="4603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/>
              <a:t>Grasses</a:t>
            </a:r>
          </a:p>
        </p:txBody>
      </p:sp>
      <p:sp>
        <p:nvSpPr>
          <p:cNvPr id="13319" name="TextBox 9">
            <a:extLst>
              <a:ext uri="{FF2B5EF4-FFF2-40B4-BE49-F238E27FC236}">
                <a16:creationId xmlns:a16="http://schemas.microsoft.com/office/drawing/2014/main" id="{CF946B07-161B-406F-BE73-B7264751C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3988" y="2825750"/>
            <a:ext cx="1590675" cy="4619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/>
              <a:t>Grass-like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15BBA26-6DD6-4AFA-AD46-CFF24B5EB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0223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Growth Forms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9514C978-59F6-4616-9BD1-14D443BF914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98450" y="1863725"/>
            <a:ext cx="10058400" cy="4457700"/>
          </a:xfrm>
        </p:spPr>
        <p:txBody>
          <a:bodyPr rtlCol="0">
            <a:normAutofit/>
          </a:bodyPr>
          <a:lstStyle/>
          <a:p>
            <a:pPr marL="91440" indent="-91440" fontAlgn="auto">
              <a:defRPr/>
            </a:pPr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 major growth</a:t>
            </a:r>
            <a:b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forms:</a:t>
            </a:r>
          </a:p>
          <a:p>
            <a:pPr marL="384048" lvl="1" indent="-182880" fontAlgn="auto">
              <a:buClr>
                <a:schemeClr val="accent5">
                  <a:lumMod val="50000"/>
                </a:schemeClr>
              </a:buClr>
              <a:defRPr/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Grasses</a:t>
            </a:r>
          </a:p>
          <a:p>
            <a:pPr marL="384048" lvl="1" indent="-182880" fontAlgn="auto">
              <a:buClr>
                <a:schemeClr val="accent5">
                  <a:lumMod val="50000"/>
                </a:schemeClr>
              </a:buClr>
              <a:defRPr/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Grass-likes</a:t>
            </a:r>
          </a:p>
          <a:p>
            <a:pPr marL="384048" lvl="1" indent="-182880" fontAlgn="auto">
              <a:buClr>
                <a:schemeClr val="accent5">
                  <a:lumMod val="50000"/>
                </a:schemeClr>
              </a:buClr>
              <a:defRPr/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Forbs</a:t>
            </a:r>
          </a:p>
          <a:p>
            <a:pPr marL="384048" lvl="1" indent="-182880" fontAlgn="auto">
              <a:buClr>
                <a:schemeClr val="accent5">
                  <a:lumMod val="50000"/>
                </a:schemeClr>
              </a:buClr>
              <a:defRPr/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Shrubs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7ECC9D7-BA2E-4923-BFEF-5E301120E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183941" y="1763575"/>
            <a:ext cx="2159030" cy="1352645"/>
          </a:xfrm>
          <a:prstGeom prst="rect">
            <a:avLst/>
          </a:prstGeom>
        </p:spPr>
      </p:pic>
      <p:grpSp>
        <p:nvGrpSpPr>
          <p:cNvPr id="15362" name="Group 10">
            <a:extLst>
              <a:ext uri="{FF2B5EF4-FFF2-40B4-BE49-F238E27FC236}">
                <a16:creationId xmlns:a16="http://schemas.microsoft.com/office/drawing/2014/main" id="{6F671C26-1788-4969-9082-4D132D146116}"/>
              </a:ext>
            </a:extLst>
          </p:cNvPr>
          <p:cNvGrpSpPr>
            <a:grpSpLocks/>
          </p:cNvGrpSpPr>
          <p:nvPr/>
        </p:nvGrpSpPr>
        <p:grpSpPr bwMode="auto">
          <a:xfrm>
            <a:off x="3373438" y="1503363"/>
            <a:ext cx="7041189" cy="4519612"/>
            <a:chOff x="3689575" y="1263507"/>
            <a:chExt cx="7041849" cy="4519651"/>
          </a:xfrm>
        </p:grpSpPr>
        <p:pic>
          <p:nvPicPr>
            <p:cNvPr id="15369" name="Picture 10" descr="plantgroups copy">
              <a:extLst>
                <a:ext uri="{FF2B5EF4-FFF2-40B4-BE49-F238E27FC236}">
                  <a16:creationId xmlns:a16="http://schemas.microsoft.com/office/drawing/2014/main" id="{54016809-9B5A-458B-B009-B7E4382967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8629" y="1263507"/>
              <a:ext cx="5276334" cy="4519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0" name="TextBox 2">
              <a:extLst>
                <a:ext uri="{FF2B5EF4-FFF2-40B4-BE49-F238E27FC236}">
                  <a16:creationId xmlns:a16="http://schemas.microsoft.com/office/drawing/2014/main" id="{5CFCB6BD-81F4-4002-AD3C-AD1E9E8596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89575" y="3166722"/>
              <a:ext cx="1161542" cy="461665"/>
            </a:xfrm>
            <a:prstGeom prst="rect">
              <a:avLst/>
            </a:prstGeom>
            <a:solidFill>
              <a:srgbClr val="A6C9C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n-US" altLang="en-US" sz="2400" b="1"/>
                <a:t>Tree*</a:t>
              </a:r>
            </a:p>
          </p:txBody>
        </p:sp>
        <p:sp>
          <p:nvSpPr>
            <p:cNvPr id="15371" name="TextBox 3">
              <a:extLst>
                <a:ext uri="{FF2B5EF4-FFF2-40B4-BE49-F238E27FC236}">
                  <a16:creationId xmlns:a16="http://schemas.microsoft.com/office/drawing/2014/main" id="{7D0EEFF8-B98C-46B0-B053-88DBB0A4C7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39237" y="4802902"/>
              <a:ext cx="1355120" cy="461665"/>
            </a:xfrm>
            <a:prstGeom prst="rect">
              <a:avLst/>
            </a:prstGeom>
            <a:solidFill>
              <a:srgbClr val="A6C9C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n-US" altLang="en-US" sz="2400" b="1"/>
                <a:t>Shrubs</a:t>
              </a:r>
            </a:p>
          </p:txBody>
        </p:sp>
        <p:sp>
          <p:nvSpPr>
            <p:cNvPr id="15372" name="TextBox 4">
              <a:extLst>
                <a:ext uri="{FF2B5EF4-FFF2-40B4-BE49-F238E27FC236}">
                  <a16:creationId xmlns:a16="http://schemas.microsoft.com/office/drawing/2014/main" id="{D9A769C8-CEC7-4D9F-9C9E-87F5325966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05084" y="4476776"/>
              <a:ext cx="1161542" cy="461665"/>
            </a:xfrm>
            <a:prstGeom prst="rect">
              <a:avLst/>
            </a:prstGeom>
            <a:solidFill>
              <a:srgbClr val="A6C9C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n-US" altLang="en-US" sz="2400" b="1" dirty="0"/>
                <a:t>Forbs</a:t>
              </a:r>
            </a:p>
          </p:txBody>
        </p:sp>
        <p:sp>
          <p:nvSpPr>
            <p:cNvPr id="15373" name="TextBox 5">
              <a:extLst>
                <a:ext uri="{FF2B5EF4-FFF2-40B4-BE49-F238E27FC236}">
                  <a16:creationId xmlns:a16="http://schemas.microsoft.com/office/drawing/2014/main" id="{A8A04D2C-5A45-45E6-85EE-5923B04D31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66625" y="1924493"/>
              <a:ext cx="1589905" cy="461665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n-US" altLang="en-US" sz="2400" b="1"/>
                <a:t>Grasses</a:t>
              </a:r>
            </a:p>
          </p:txBody>
        </p:sp>
        <p:sp>
          <p:nvSpPr>
            <p:cNvPr id="15374" name="TextBox 9">
              <a:extLst>
                <a:ext uri="{FF2B5EF4-FFF2-40B4-BE49-F238E27FC236}">
                  <a16:creationId xmlns:a16="http://schemas.microsoft.com/office/drawing/2014/main" id="{62D8AB43-A47B-43DD-A71C-848909F0AC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41519" y="2603620"/>
              <a:ext cx="1589905" cy="461665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n-US" altLang="en-US" sz="2400" b="1" dirty="0"/>
                <a:t>Grass-like</a:t>
              </a:r>
            </a:p>
          </p:txBody>
        </p:sp>
      </p:grpSp>
      <p:pic>
        <p:nvPicPr>
          <p:cNvPr id="15363" name="Picture 2" descr="http://www.ohio.edu/people/braselto/readings/images/050404_leaf_venation.jpg">
            <a:extLst>
              <a:ext uri="{FF2B5EF4-FFF2-40B4-BE49-F238E27FC236}">
                <a16:creationId xmlns:a16="http://schemas.microsoft.com/office/drawing/2014/main" id="{075DB73F-07EB-4D27-BE35-E78FA6D5D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9289" y="3396456"/>
            <a:ext cx="2044700" cy="28559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4" name="Rectangle 16">
            <a:extLst>
              <a:ext uri="{FF2B5EF4-FFF2-40B4-BE49-F238E27FC236}">
                <a16:creationId xmlns:a16="http://schemas.microsoft.com/office/drawing/2014/main" id="{C0D779AD-8341-417C-BF0B-1C874B58CB61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10152063" y="4338637"/>
            <a:ext cx="36718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000"/>
              <a:t>http://www.ohio.</a:t>
            </a:r>
            <a:r>
              <a:rPr lang="en-US" altLang="en-US" sz="800"/>
              <a:t>edu</a:t>
            </a:r>
            <a:r>
              <a:rPr lang="en-US" altLang="en-US" sz="1000"/>
              <a:t>/people/braselto/readings/angiosperms.html</a:t>
            </a:r>
          </a:p>
        </p:txBody>
      </p:sp>
      <p:sp>
        <p:nvSpPr>
          <p:cNvPr id="15365" name="TextBox 17">
            <a:extLst>
              <a:ext uri="{FF2B5EF4-FFF2-40B4-BE49-F238E27FC236}">
                <a16:creationId xmlns:a16="http://schemas.microsoft.com/office/drawing/2014/main" id="{A41A4E95-BCA9-4866-86AD-54E739227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19286" y="638135"/>
            <a:ext cx="19413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/>
              <a:t>Monocots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E0BEB2B-B749-4393-B397-A44526214534}"/>
              </a:ext>
            </a:extLst>
          </p:cNvPr>
          <p:cNvCxnSpPr>
            <a:cxnSpLocks/>
            <a:stCxn id="15365" idx="2"/>
          </p:cNvCxnSpPr>
          <p:nvPr/>
        </p:nvCxnSpPr>
        <p:spPr>
          <a:xfrm flipH="1">
            <a:off x="10012296" y="1161355"/>
            <a:ext cx="577662" cy="14857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64C51F4-E193-440D-9C03-1C04C610BC75}"/>
              </a:ext>
            </a:extLst>
          </p:cNvPr>
          <p:cNvCxnSpPr>
            <a:cxnSpLocks/>
            <a:stCxn id="15365" idx="2"/>
          </p:cNvCxnSpPr>
          <p:nvPr/>
        </p:nvCxnSpPr>
        <p:spPr>
          <a:xfrm flipH="1">
            <a:off x="9379290" y="1161355"/>
            <a:ext cx="1210668" cy="7933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5116720A-8569-47B8-819F-CE79648C2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0223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Growth Forms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yellow flowers&#10;&#10;Description automatically generated with medium confidence">
            <a:extLst>
              <a:ext uri="{FF2B5EF4-FFF2-40B4-BE49-F238E27FC236}">
                <a16:creationId xmlns:a16="http://schemas.microsoft.com/office/drawing/2014/main" id="{CEEABED0-CE1A-4BE3-9AC0-5A2D620B4E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41" t="34812" r="28180" b="19649"/>
          <a:stretch/>
        </p:blipFill>
        <p:spPr>
          <a:xfrm rot="5400000">
            <a:off x="1431257" y="2314612"/>
            <a:ext cx="2114318" cy="1881579"/>
          </a:xfrm>
          <a:prstGeom prst="rect">
            <a:avLst/>
          </a:prstGeom>
        </p:spPr>
      </p:pic>
      <p:grpSp>
        <p:nvGrpSpPr>
          <p:cNvPr id="17410" name="Group 10">
            <a:extLst>
              <a:ext uri="{FF2B5EF4-FFF2-40B4-BE49-F238E27FC236}">
                <a16:creationId xmlns:a16="http://schemas.microsoft.com/office/drawing/2014/main" id="{ACB6992C-8AFA-4A47-8F6E-E7B34DA73DEB}"/>
              </a:ext>
            </a:extLst>
          </p:cNvPr>
          <p:cNvGrpSpPr>
            <a:grpSpLocks/>
          </p:cNvGrpSpPr>
          <p:nvPr/>
        </p:nvGrpSpPr>
        <p:grpSpPr bwMode="auto">
          <a:xfrm>
            <a:off x="3373438" y="1503363"/>
            <a:ext cx="7261225" cy="4519612"/>
            <a:chOff x="3689576" y="1263507"/>
            <a:chExt cx="7261908" cy="4519651"/>
          </a:xfrm>
        </p:grpSpPr>
        <p:pic>
          <p:nvPicPr>
            <p:cNvPr id="17418" name="Picture 10" descr="plantgroups copy">
              <a:extLst>
                <a:ext uri="{FF2B5EF4-FFF2-40B4-BE49-F238E27FC236}">
                  <a16:creationId xmlns:a16="http://schemas.microsoft.com/office/drawing/2014/main" id="{E4B1A8DF-D06A-4E32-9F36-E9182767CF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8630" y="1263507"/>
              <a:ext cx="5276335" cy="4519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9" name="TextBox 2">
              <a:extLst>
                <a:ext uri="{FF2B5EF4-FFF2-40B4-BE49-F238E27FC236}">
                  <a16:creationId xmlns:a16="http://schemas.microsoft.com/office/drawing/2014/main" id="{5A4839F9-5126-459C-A5C5-D6D517F974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89576" y="3166721"/>
              <a:ext cx="1161542" cy="461665"/>
            </a:xfrm>
            <a:prstGeom prst="rect">
              <a:avLst/>
            </a:prstGeom>
            <a:solidFill>
              <a:srgbClr val="A6C9C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n-US" altLang="en-US" sz="2400" b="1"/>
                <a:t>Tree*</a:t>
              </a:r>
            </a:p>
          </p:txBody>
        </p:sp>
        <p:sp>
          <p:nvSpPr>
            <p:cNvPr id="17420" name="TextBox 3">
              <a:extLst>
                <a:ext uri="{FF2B5EF4-FFF2-40B4-BE49-F238E27FC236}">
                  <a16:creationId xmlns:a16="http://schemas.microsoft.com/office/drawing/2014/main" id="{0D232E3A-00DC-4A6E-A6E0-197CFD0607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39237" y="4802902"/>
              <a:ext cx="1355120" cy="461665"/>
            </a:xfrm>
            <a:prstGeom prst="rect">
              <a:avLst/>
            </a:prstGeom>
            <a:solidFill>
              <a:srgbClr val="A6C9C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n-US" altLang="en-US" sz="2400" b="1"/>
                <a:t>Shrubs</a:t>
              </a:r>
            </a:p>
          </p:txBody>
        </p:sp>
        <p:sp>
          <p:nvSpPr>
            <p:cNvPr id="17421" name="TextBox 4">
              <a:extLst>
                <a:ext uri="{FF2B5EF4-FFF2-40B4-BE49-F238E27FC236}">
                  <a16:creationId xmlns:a16="http://schemas.microsoft.com/office/drawing/2014/main" id="{548C0FD3-0838-4A1A-B6DC-0FC2D9FBB7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05085" y="4476776"/>
              <a:ext cx="1161542" cy="461665"/>
            </a:xfrm>
            <a:prstGeom prst="rect">
              <a:avLst/>
            </a:prstGeom>
            <a:solidFill>
              <a:srgbClr val="A6C9C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n-US" altLang="en-US" sz="2400" b="1"/>
                <a:t>Forbs</a:t>
              </a:r>
            </a:p>
          </p:txBody>
        </p:sp>
        <p:sp>
          <p:nvSpPr>
            <p:cNvPr id="17422" name="TextBox 5">
              <a:extLst>
                <a:ext uri="{FF2B5EF4-FFF2-40B4-BE49-F238E27FC236}">
                  <a16:creationId xmlns:a16="http://schemas.microsoft.com/office/drawing/2014/main" id="{A88272CD-208D-4C41-BBEB-8BCA0F5AA2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66627" y="1924493"/>
              <a:ext cx="1589905" cy="461665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n-US" altLang="en-US" sz="2400" b="1"/>
                <a:t>Grasses</a:t>
              </a:r>
            </a:p>
          </p:txBody>
        </p:sp>
        <p:sp>
          <p:nvSpPr>
            <p:cNvPr id="17423" name="TextBox 9">
              <a:extLst>
                <a:ext uri="{FF2B5EF4-FFF2-40B4-BE49-F238E27FC236}">
                  <a16:creationId xmlns:a16="http://schemas.microsoft.com/office/drawing/2014/main" id="{4B4D4D91-C076-45A9-9CC4-459702B6D7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61579" y="2586137"/>
              <a:ext cx="1589905" cy="461665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n-US" altLang="en-US" sz="2400" b="1"/>
                <a:t>Grass-like</a:t>
              </a:r>
            </a:p>
          </p:txBody>
        </p:sp>
      </p:grpSp>
      <p:pic>
        <p:nvPicPr>
          <p:cNvPr id="17411" name="Picture 2" descr="http://www.ohio.edu/people/braselto/readings/images/050404_leaf_venation.jpg">
            <a:extLst>
              <a:ext uri="{FF2B5EF4-FFF2-40B4-BE49-F238E27FC236}">
                <a16:creationId xmlns:a16="http://schemas.microsoft.com/office/drawing/2014/main" id="{28BA2B93-972D-4E10-A758-53D93D545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05" y="3972719"/>
            <a:ext cx="1594021" cy="22494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2" name="TextBox 17">
            <a:extLst>
              <a:ext uri="{FF2B5EF4-FFF2-40B4-BE49-F238E27FC236}">
                <a16:creationId xmlns:a16="http://schemas.microsoft.com/office/drawing/2014/main" id="{29F89C40-08E3-4195-9950-2592645894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3" y="1703388"/>
            <a:ext cx="15906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/>
              <a:t>Dicots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26B6226-3894-4EB2-BC11-5FF5264037BC}"/>
              </a:ext>
            </a:extLst>
          </p:cNvPr>
          <p:cNvCxnSpPr>
            <a:cxnSpLocks/>
          </p:cNvCxnSpPr>
          <p:nvPr/>
        </p:nvCxnSpPr>
        <p:spPr>
          <a:xfrm>
            <a:off x="1346200" y="2084388"/>
            <a:ext cx="5741988" cy="26320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91E9C6D-BD92-4F56-9C79-6A4458A87A77}"/>
              </a:ext>
            </a:extLst>
          </p:cNvPr>
          <p:cNvCxnSpPr>
            <a:cxnSpLocks/>
          </p:cNvCxnSpPr>
          <p:nvPr/>
        </p:nvCxnSpPr>
        <p:spPr>
          <a:xfrm>
            <a:off x="1346200" y="2084388"/>
            <a:ext cx="4194175" cy="2959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AB5C9F4-9363-411A-8629-6E95F113925D}"/>
              </a:ext>
            </a:extLst>
          </p:cNvPr>
          <p:cNvCxnSpPr>
            <a:cxnSpLocks/>
          </p:cNvCxnSpPr>
          <p:nvPr/>
        </p:nvCxnSpPr>
        <p:spPr>
          <a:xfrm>
            <a:off x="1346200" y="2084388"/>
            <a:ext cx="1971675" cy="12033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6" name="Rectangle 33">
            <a:extLst>
              <a:ext uri="{FF2B5EF4-FFF2-40B4-BE49-F238E27FC236}">
                <a16:creationId xmlns:a16="http://schemas.microsoft.com/office/drawing/2014/main" id="{830E96AA-B9D1-49AE-A8BB-775E0B976F4D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-1499393" y="4271168"/>
            <a:ext cx="36703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000"/>
              <a:t>http://www.ohio.edu/people/braselto/readings/angiosperms.html</a:t>
            </a:r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F6CF82BB-4A69-4E27-9C6B-97209788B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0223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Growth Forms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6">
            <a:extLst>
              <a:ext uri="{FF2B5EF4-FFF2-40B4-BE49-F238E27FC236}">
                <a16:creationId xmlns:a16="http://schemas.microsoft.com/office/drawing/2014/main" id="{43AF82E9-4991-4FA1-AD3F-C8526D06A920}"/>
              </a:ext>
            </a:extLst>
          </p:cNvPr>
          <p:cNvGrpSpPr>
            <a:grpSpLocks/>
          </p:cNvGrpSpPr>
          <p:nvPr/>
        </p:nvGrpSpPr>
        <p:grpSpPr bwMode="auto">
          <a:xfrm>
            <a:off x="1301750" y="1227138"/>
            <a:ext cx="4903788" cy="5062537"/>
            <a:chOff x="2350918" y="300067"/>
            <a:chExt cx="4902636" cy="5061642"/>
          </a:xfrm>
        </p:grpSpPr>
        <p:pic>
          <p:nvPicPr>
            <p:cNvPr id="19462" name="Picture 1">
              <a:extLst>
                <a:ext uri="{FF2B5EF4-FFF2-40B4-BE49-F238E27FC236}">
                  <a16:creationId xmlns:a16="http://schemas.microsoft.com/office/drawing/2014/main" id="{F210C35E-941B-4DAB-9EC0-D5113002F9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8058" y="300067"/>
              <a:ext cx="2409756" cy="5061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E1D1FD6-415E-4617-B9EE-730510F0B531}"/>
                </a:ext>
              </a:extLst>
            </p:cNvPr>
            <p:cNvSpPr/>
            <p:nvPr/>
          </p:nvSpPr>
          <p:spPr>
            <a:xfrm>
              <a:off x="3368267" y="311177"/>
              <a:ext cx="179345" cy="47061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14135DD-E977-426D-B777-6C0A3C9538D1}"/>
                </a:ext>
              </a:extLst>
            </p:cNvPr>
            <p:cNvSpPr/>
            <p:nvPr/>
          </p:nvSpPr>
          <p:spPr>
            <a:xfrm>
              <a:off x="4844295" y="4904590"/>
              <a:ext cx="701510" cy="2253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C391B7E-8D8E-4497-92AA-BD0E8F3696F0}"/>
                </a:ext>
              </a:extLst>
            </p:cNvPr>
            <p:cNvSpPr/>
            <p:nvPr/>
          </p:nvSpPr>
          <p:spPr>
            <a:xfrm>
              <a:off x="4596703" y="4790310"/>
              <a:ext cx="703097" cy="1142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8DD739F-779C-4063-83AB-260BC9AA1F03}"/>
                </a:ext>
              </a:extLst>
            </p:cNvPr>
            <p:cNvSpPr/>
            <p:nvPr/>
          </p:nvSpPr>
          <p:spPr>
            <a:xfrm>
              <a:off x="4572896" y="3464982"/>
              <a:ext cx="703098" cy="4364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13D67B1-61C1-4E93-945B-D37BBD651079}"/>
                </a:ext>
              </a:extLst>
            </p:cNvPr>
            <p:cNvSpPr/>
            <p:nvPr/>
          </p:nvSpPr>
          <p:spPr>
            <a:xfrm>
              <a:off x="4491953" y="3945909"/>
              <a:ext cx="703097" cy="1158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C69612-8BC7-450B-BA09-D3A339024D7F}"/>
                </a:ext>
              </a:extLst>
            </p:cNvPr>
            <p:cNvSpPr/>
            <p:nvPr/>
          </p:nvSpPr>
          <p:spPr>
            <a:xfrm>
              <a:off x="3782507" y="3568151"/>
              <a:ext cx="466615" cy="1063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FF3B24A-6666-4E4B-B6C6-6E1D40301277}"/>
                </a:ext>
              </a:extLst>
            </p:cNvPr>
            <p:cNvSpPr/>
            <p:nvPr/>
          </p:nvSpPr>
          <p:spPr>
            <a:xfrm>
              <a:off x="3826946" y="2868188"/>
              <a:ext cx="466615" cy="10634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CCFF115-DF67-4E60-B9C0-581C10FD830B}"/>
                </a:ext>
              </a:extLst>
            </p:cNvPr>
            <p:cNvSpPr/>
            <p:nvPr/>
          </p:nvSpPr>
          <p:spPr>
            <a:xfrm>
              <a:off x="5079190" y="1990455"/>
              <a:ext cx="466615" cy="1047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A78278A-8183-4413-8689-F51D6AF97E46}"/>
                </a:ext>
              </a:extLst>
            </p:cNvPr>
            <p:cNvSpPr/>
            <p:nvPr/>
          </p:nvSpPr>
          <p:spPr>
            <a:xfrm>
              <a:off x="5066493" y="1177799"/>
              <a:ext cx="466615" cy="1063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E8DCBAA-CCE3-4286-BFCD-4962C5747811}"/>
                </a:ext>
              </a:extLst>
            </p:cNvPr>
            <p:cNvSpPr/>
            <p:nvPr/>
          </p:nvSpPr>
          <p:spPr>
            <a:xfrm>
              <a:off x="4612575" y="498469"/>
              <a:ext cx="325361" cy="1063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473" name="TextBox 13">
              <a:extLst>
                <a:ext uri="{FF2B5EF4-FFF2-40B4-BE49-F238E27FC236}">
                  <a16:creationId xmlns:a16="http://schemas.microsoft.com/office/drawing/2014/main" id="{FA256287-BF10-4A31-9EBC-7AB9DE9015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0031" y="4877446"/>
              <a:ext cx="236352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US" altLang="en-US" sz="2400"/>
                <a:t>Fibrous Roots</a:t>
              </a:r>
            </a:p>
          </p:txBody>
        </p:sp>
        <p:sp>
          <p:nvSpPr>
            <p:cNvPr id="19474" name="TextBox 15">
              <a:extLst>
                <a:ext uri="{FF2B5EF4-FFF2-40B4-BE49-F238E27FC236}">
                  <a16:creationId xmlns:a16="http://schemas.microsoft.com/office/drawing/2014/main" id="{3E74D3FC-A986-4E12-BE48-C641716104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75315" y="3321646"/>
              <a:ext cx="110143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US" altLang="en-US" sz="2400"/>
                <a:t>Node</a:t>
              </a:r>
            </a:p>
          </p:txBody>
        </p:sp>
        <p:sp>
          <p:nvSpPr>
            <p:cNvPr id="19475" name="TextBox 16">
              <a:extLst>
                <a:ext uri="{FF2B5EF4-FFF2-40B4-BE49-F238E27FC236}">
                  <a16:creationId xmlns:a16="http://schemas.microsoft.com/office/drawing/2014/main" id="{46D32795-0396-4761-BDE3-2F71243B61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0918" y="2975031"/>
              <a:ext cx="165040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/>
              <a:r>
                <a:rPr lang="en-US" altLang="en-US" sz="2400"/>
                <a:t>Internode</a:t>
              </a:r>
            </a:p>
          </p:txBody>
        </p:sp>
        <p:sp>
          <p:nvSpPr>
            <p:cNvPr id="19476" name="TextBox 20">
              <a:extLst>
                <a:ext uri="{FF2B5EF4-FFF2-40B4-BE49-F238E27FC236}">
                  <a16:creationId xmlns:a16="http://schemas.microsoft.com/office/drawing/2014/main" id="{D75E9C60-E8F6-4298-9AD7-BE333190DB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2907" y="857813"/>
              <a:ext cx="196889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US" altLang="en-US" sz="2400"/>
                <a:t>Inflorescence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CBD83C7-6672-458E-9DE2-036D88AD11FE}"/>
                </a:ext>
              </a:extLst>
            </p:cNvPr>
            <p:cNvCxnSpPr>
              <a:stCxn id="19474" idx="1"/>
            </p:cNvCxnSpPr>
            <p:nvPr/>
          </p:nvCxnSpPr>
          <p:spPr>
            <a:xfrm flipH="1" flipV="1">
              <a:off x="4472907" y="3501488"/>
              <a:ext cx="803086" cy="5079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Left Bracket 25">
              <a:extLst>
                <a:ext uri="{FF2B5EF4-FFF2-40B4-BE49-F238E27FC236}">
                  <a16:creationId xmlns:a16="http://schemas.microsoft.com/office/drawing/2014/main" id="{E33C7952-5E96-411C-94CA-BF2361C1AB4B}"/>
                </a:ext>
              </a:extLst>
            </p:cNvPr>
            <p:cNvSpPr/>
            <p:nvPr/>
          </p:nvSpPr>
          <p:spPr>
            <a:xfrm>
              <a:off x="4111042" y="2868188"/>
              <a:ext cx="138080" cy="699963"/>
            </a:xfrm>
            <a:prstGeom prst="leftBracket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65676479-097A-4D4E-A5C3-9D7CD64FFBBF}"/>
              </a:ext>
            </a:extLst>
          </p:cNvPr>
          <p:cNvSpPr txBox="1"/>
          <p:nvPr/>
        </p:nvSpPr>
        <p:spPr>
          <a:xfrm>
            <a:off x="6029325" y="1719263"/>
            <a:ext cx="5834063" cy="35385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latin typeface="+mn-lt"/>
              </a:rPr>
              <a:t>Herbaceous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latin typeface="+mn-lt"/>
              </a:rPr>
              <a:t>No showy flowers – 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Wind Pollinated</a:t>
            </a:r>
            <a:endParaRPr lang="en-US" sz="3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latin typeface="+mn-lt"/>
              </a:rPr>
              <a:t>Size: very small to very large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latin typeface="+mn-lt"/>
              </a:rPr>
              <a:t>Jointed stems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latin typeface="+mn-lt"/>
              </a:rPr>
              <a:t>Stems hollow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latin typeface="+mn-lt"/>
              </a:rPr>
              <a:t>Parallel veins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latin typeface="+mn-lt"/>
              </a:rPr>
              <a:t>Fibrous roots</a:t>
            </a:r>
          </a:p>
        </p:txBody>
      </p:sp>
      <p:pic>
        <p:nvPicPr>
          <p:cNvPr id="19460" name="Content Placeholder 3" descr="stems.jpg">
            <a:extLst>
              <a:ext uri="{FF2B5EF4-FFF2-40B4-BE49-F238E27FC236}">
                <a16:creationId xmlns:a16="http://schemas.microsoft.com/office/drawing/2014/main" id="{DD7D02D4-4685-4382-8B9C-F01738495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6963" y="3906838"/>
            <a:ext cx="16764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3D8FE870-43D9-416B-9168-642AB5961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0223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Grasses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144A3615-9327-4A0B-A5BA-D46D45528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052" y="92075"/>
            <a:ext cx="4020723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1">
            <a:extLst>
              <a:ext uri="{FF2B5EF4-FFF2-40B4-BE49-F238E27FC236}">
                <a16:creationId xmlns:a16="http://schemas.microsoft.com/office/drawing/2014/main" id="{3D5C06AD-BA21-45BE-92F6-C0EC403A7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921" y="2989263"/>
            <a:ext cx="3964729" cy="2973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B36CF0-8FBD-499D-AF39-85B5B916B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3800" y="1736725"/>
            <a:ext cx="597535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Herbaceous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No showy flowers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Size: very small to very large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Stems without joints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Stems solid - triangular or round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Parallel veins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Fibrous roots</a:t>
            </a:r>
          </a:p>
        </p:txBody>
      </p:sp>
      <p:sp>
        <p:nvSpPr>
          <p:cNvPr id="20485" name="TextBox 7">
            <a:extLst>
              <a:ext uri="{FF2B5EF4-FFF2-40B4-BE49-F238E27FC236}">
                <a16:creationId xmlns:a16="http://schemas.microsoft.com/office/drawing/2014/main" id="{4BA75436-C350-43FA-805D-09A3FB972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80600" y="2476500"/>
            <a:ext cx="19748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n-US" altLang="en-US" sz="800">
                <a:solidFill>
                  <a:schemeClr val="bg1"/>
                </a:solidFill>
              </a:rPr>
              <a:t>idfg.Idaho.gov </a:t>
            </a:r>
          </a:p>
        </p:txBody>
      </p:sp>
      <p:pic>
        <p:nvPicPr>
          <p:cNvPr id="20486" name="Content Placeholder 3" descr="stems.jpg">
            <a:extLst>
              <a:ext uri="{FF2B5EF4-FFF2-40B4-BE49-F238E27FC236}">
                <a16:creationId xmlns:a16="http://schemas.microsoft.com/office/drawing/2014/main" id="{4FC0BFCF-0736-4FEA-AF96-B60F6F11D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107" y="4287837"/>
            <a:ext cx="1152525" cy="160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7" name="Text Box 17">
            <a:extLst>
              <a:ext uri="{FF2B5EF4-FFF2-40B4-BE49-F238E27FC236}">
                <a16:creationId xmlns:a16="http://schemas.microsoft.com/office/drawing/2014/main" id="{9DBE5854-67FE-463F-9237-9E38741B0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8371" y="5181601"/>
            <a:ext cx="8397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Sedges</a:t>
            </a:r>
          </a:p>
        </p:txBody>
      </p:sp>
      <p:grpSp>
        <p:nvGrpSpPr>
          <p:cNvPr id="20488" name="Group 16">
            <a:extLst>
              <a:ext uri="{FF2B5EF4-FFF2-40B4-BE49-F238E27FC236}">
                <a16:creationId xmlns:a16="http://schemas.microsoft.com/office/drawing/2014/main" id="{B083BEEC-1E14-4153-8D4E-8971305F48FA}"/>
              </a:ext>
            </a:extLst>
          </p:cNvPr>
          <p:cNvGrpSpPr>
            <a:grpSpLocks/>
          </p:cNvGrpSpPr>
          <p:nvPr/>
        </p:nvGrpSpPr>
        <p:grpSpPr bwMode="auto">
          <a:xfrm>
            <a:off x="6807200" y="1345406"/>
            <a:ext cx="990600" cy="1608138"/>
            <a:chOff x="8617233" y="4671049"/>
            <a:chExt cx="990600" cy="1607820"/>
          </a:xfrm>
        </p:grpSpPr>
        <p:pic>
          <p:nvPicPr>
            <p:cNvPr id="20493" name="Content Placeholder 3" descr="stems.jpg">
              <a:extLst>
                <a:ext uri="{FF2B5EF4-FFF2-40B4-BE49-F238E27FC236}">
                  <a16:creationId xmlns:a16="http://schemas.microsoft.com/office/drawing/2014/main" id="{39E4DE06-D8CB-4C91-8330-B8251564F7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17233" y="4671049"/>
              <a:ext cx="990600" cy="1607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4" name="Text Box 18">
              <a:extLst>
                <a:ext uri="{FF2B5EF4-FFF2-40B4-BE49-F238E27FC236}">
                  <a16:creationId xmlns:a16="http://schemas.microsoft.com/office/drawing/2014/main" id="{C36A4F5D-16C1-4976-B3F4-9E0B04644E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2103" y="5582772"/>
              <a:ext cx="84830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Rushes</a:t>
              </a: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9B53FE23-0EA5-49BA-8E38-FB36E2C11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800" y="606426"/>
            <a:ext cx="10058400" cy="10223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Grass-like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Sedges, rushes &amp; bullrushes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490" name="TextBox 15">
            <a:extLst>
              <a:ext uri="{FF2B5EF4-FFF2-40B4-BE49-F238E27FC236}">
                <a16:creationId xmlns:a16="http://schemas.microsoft.com/office/drawing/2014/main" id="{55EC360C-24DF-4D3A-A8C1-E62E93CFA8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5913" y="5680074"/>
            <a:ext cx="131286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n-US" altLang="en-US" sz="800">
                <a:solidFill>
                  <a:schemeClr val="bg1"/>
                </a:solidFill>
              </a:rPr>
              <a:t>Matt Lavin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3779E22-C713-417A-9615-8AFB88EDFFEE}"/>
              </a:ext>
            </a:extLst>
          </p:cNvPr>
          <p:cNvCxnSpPr>
            <a:cxnSpLocks/>
          </p:cNvCxnSpPr>
          <p:nvPr/>
        </p:nvCxnSpPr>
        <p:spPr>
          <a:xfrm>
            <a:off x="5013325" y="4221163"/>
            <a:ext cx="1902305" cy="5583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2AE4BE6-4AF7-4D7C-94F9-922F384C307B}"/>
              </a:ext>
            </a:extLst>
          </p:cNvPr>
          <p:cNvCxnSpPr>
            <a:cxnSpLocks/>
          </p:cNvCxnSpPr>
          <p:nvPr/>
        </p:nvCxnSpPr>
        <p:spPr>
          <a:xfrm flipV="1">
            <a:off x="6262688" y="2636837"/>
            <a:ext cx="792956" cy="11747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4">
            <a:extLst>
              <a:ext uri="{FF2B5EF4-FFF2-40B4-BE49-F238E27FC236}">
                <a16:creationId xmlns:a16="http://schemas.microsoft.com/office/drawing/2014/main" id="{31608E04-7407-42A7-87BD-E77664FD7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475" y="1911350"/>
            <a:ext cx="5459413" cy="353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Herbaceous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Showy flowers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Solid stems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Broad leaves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Taproots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Above-ground growth dies back each year.  </a:t>
            </a:r>
          </a:p>
        </p:txBody>
      </p:sp>
      <p:pic>
        <p:nvPicPr>
          <p:cNvPr id="22531" name="Content Placeholder 3" descr="stems.jpg">
            <a:extLst>
              <a:ext uri="{FF2B5EF4-FFF2-40B4-BE49-F238E27FC236}">
                <a16:creationId xmlns:a16="http://schemas.microsoft.com/office/drawing/2014/main" id="{D536EE50-1BC4-4880-A1D1-5F916ADE1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8425" y="2692400"/>
            <a:ext cx="841375" cy="10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1AFE72F-8650-482D-AFF1-A89F6EBEF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0223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Forbs</a:t>
            </a:r>
          </a:p>
        </p:txBody>
      </p:sp>
      <p:grpSp>
        <p:nvGrpSpPr>
          <p:cNvPr id="22533" name="Group 9">
            <a:extLst>
              <a:ext uri="{FF2B5EF4-FFF2-40B4-BE49-F238E27FC236}">
                <a16:creationId xmlns:a16="http://schemas.microsoft.com/office/drawing/2014/main" id="{D6B9EAD5-20F0-4C99-B827-09467CD06CA5}"/>
              </a:ext>
            </a:extLst>
          </p:cNvPr>
          <p:cNvGrpSpPr>
            <a:grpSpLocks/>
          </p:cNvGrpSpPr>
          <p:nvPr/>
        </p:nvGrpSpPr>
        <p:grpSpPr bwMode="auto">
          <a:xfrm>
            <a:off x="1236663" y="1830388"/>
            <a:ext cx="4910137" cy="4260850"/>
            <a:chOff x="1236078" y="1831107"/>
            <a:chExt cx="4910252" cy="4259592"/>
          </a:xfrm>
        </p:grpSpPr>
        <p:pic>
          <p:nvPicPr>
            <p:cNvPr id="22535" name="Picture 8" descr="A yellow flower in a field&#10;&#10;Description generated with very high confidence">
              <a:extLst>
                <a:ext uri="{FF2B5EF4-FFF2-40B4-BE49-F238E27FC236}">
                  <a16:creationId xmlns:a16="http://schemas.microsoft.com/office/drawing/2014/main" id="{8BC49B59-DAB6-43AD-920A-AA1B1ECBFE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6078" y="1831107"/>
              <a:ext cx="4910252" cy="4259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6" name="TextBox 10">
              <a:extLst>
                <a:ext uri="{FF2B5EF4-FFF2-40B4-BE49-F238E27FC236}">
                  <a16:creationId xmlns:a16="http://schemas.microsoft.com/office/drawing/2014/main" id="{85158A1D-3393-4924-8557-164857F0BF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6078" y="5875255"/>
              <a:ext cx="1312507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US" altLang="en-US" sz="800">
                  <a:solidFill>
                    <a:schemeClr val="bg1"/>
                  </a:solidFill>
                </a:rPr>
                <a:t>James Kingery</a:t>
              </a:r>
            </a:p>
          </p:txBody>
        </p:sp>
      </p:grp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65532BB-0320-4A1B-ABAC-DE71472178C4}"/>
              </a:ext>
            </a:extLst>
          </p:cNvPr>
          <p:cNvCxnSpPr>
            <a:endCxn id="22531" idx="1"/>
          </p:cNvCxnSpPr>
          <p:nvPr/>
        </p:nvCxnSpPr>
        <p:spPr>
          <a:xfrm>
            <a:off x="8859838" y="3243263"/>
            <a:ext cx="13906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4">
            <a:extLst>
              <a:ext uri="{FF2B5EF4-FFF2-40B4-BE49-F238E27FC236}">
                <a16:creationId xmlns:a16="http://schemas.microsoft.com/office/drawing/2014/main" id="{4E36011A-6432-4A36-AA4A-409FF503B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6963" y="1666875"/>
            <a:ext cx="5459412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Woody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Growth ring every year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Several main stems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Broad leaves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Taproots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200"/>
              <a:t>Defenses against grazing</a:t>
            </a:r>
          </a:p>
        </p:txBody>
      </p:sp>
      <p:grpSp>
        <p:nvGrpSpPr>
          <p:cNvPr id="24579" name="Group 1">
            <a:extLst>
              <a:ext uri="{FF2B5EF4-FFF2-40B4-BE49-F238E27FC236}">
                <a16:creationId xmlns:a16="http://schemas.microsoft.com/office/drawing/2014/main" id="{66BC1121-41FC-4C37-8A27-82E58237AB82}"/>
              </a:ext>
            </a:extLst>
          </p:cNvPr>
          <p:cNvGrpSpPr>
            <a:grpSpLocks/>
          </p:cNvGrpSpPr>
          <p:nvPr/>
        </p:nvGrpSpPr>
        <p:grpSpPr bwMode="auto">
          <a:xfrm>
            <a:off x="7631112" y="142875"/>
            <a:ext cx="4044949" cy="3048000"/>
            <a:chOff x="7631398" y="372124"/>
            <a:chExt cx="3757948" cy="2818461"/>
          </a:xfrm>
        </p:grpSpPr>
        <p:pic>
          <p:nvPicPr>
            <p:cNvPr id="24588" name="Picture 4">
              <a:extLst>
                <a:ext uri="{FF2B5EF4-FFF2-40B4-BE49-F238E27FC236}">
                  <a16:creationId xmlns:a16="http://schemas.microsoft.com/office/drawing/2014/main" id="{8E07AE7D-8AB1-4B24-BA30-1DCD75A6ED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1398" y="372124"/>
              <a:ext cx="3757948" cy="281846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589" name="TextBox 9">
              <a:extLst>
                <a:ext uri="{FF2B5EF4-FFF2-40B4-BE49-F238E27FC236}">
                  <a16:creationId xmlns:a16="http://schemas.microsoft.com/office/drawing/2014/main" id="{0249EC6A-3EA8-4EAD-B9C6-6047CC81CA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31398" y="2892638"/>
              <a:ext cx="72487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US" altLang="en-US" sz="800">
                  <a:solidFill>
                    <a:schemeClr val="bg1"/>
                  </a:solidFill>
                </a:rPr>
                <a:t>Jen</a:t>
              </a:r>
              <a:r>
                <a:rPr lang="en-US" altLang="en-US" sz="1000">
                  <a:solidFill>
                    <a:schemeClr val="bg1"/>
                  </a:solidFill>
                </a:rPr>
                <a:t> </a:t>
              </a:r>
              <a:r>
                <a:rPr lang="en-US" altLang="en-US" sz="800">
                  <a:solidFill>
                    <a:schemeClr val="bg1"/>
                  </a:solidFill>
                </a:rPr>
                <a:t>Peterson</a:t>
              </a:r>
              <a:endParaRPr lang="en-US" altLang="en-US" sz="1000">
                <a:solidFill>
                  <a:schemeClr val="bg1"/>
                </a:solidFill>
              </a:endParaRPr>
            </a:p>
          </p:txBody>
        </p:sp>
      </p:grpSp>
      <p:grpSp>
        <p:nvGrpSpPr>
          <p:cNvPr id="24580" name="Group 2">
            <a:extLst>
              <a:ext uri="{FF2B5EF4-FFF2-40B4-BE49-F238E27FC236}">
                <a16:creationId xmlns:a16="http://schemas.microsoft.com/office/drawing/2014/main" id="{DA51EF32-6E70-46D9-B926-E547C2E90320}"/>
              </a:ext>
            </a:extLst>
          </p:cNvPr>
          <p:cNvGrpSpPr>
            <a:grpSpLocks/>
          </p:cNvGrpSpPr>
          <p:nvPr/>
        </p:nvGrpSpPr>
        <p:grpSpPr bwMode="auto">
          <a:xfrm>
            <a:off x="6688137" y="3305175"/>
            <a:ext cx="4576655" cy="2976757"/>
            <a:chOff x="6425267" y="3333354"/>
            <a:chExt cx="3785992" cy="2408894"/>
          </a:xfrm>
        </p:grpSpPr>
        <p:pic>
          <p:nvPicPr>
            <p:cNvPr id="24586" name="Picture 8" descr="Bitterbrush_Plant(KLL).JPG">
              <a:extLst>
                <a:ext uri="{FF2B5EF4-FFF2-40B4-BE49-F238E27FC236}">
                  <a16:creationId xmlns:a16="http://schemas.microsoft.com/office/drawing/2014/main" id="{3AC9F538-271E-43E9-AD50-D20BDD89DB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165"/>
            <a:stretch/>
          </p:blipFill>
          <p:spPr bwMode="auto">
            <a:xfrm>
              <a:off x="6425267" y="3333354"/>
              <a:ext cx="3785992" cy="24088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587" name="TextBox 10">
              <a:extLst>
                <a:ext uri="{FF2B5EF4-FFF2-40B4-BE49-F238E27FC236}">
                  <a16:creationId xmlns:a16="http://schemas.microsoft.com/office/drawing/2014/main" id="{C68AB39D-32D6-47E0-AFD0-CE984C7B47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02650" y="5526804"/>
              <a:ext cx="100860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/>
              <a:r>
                <a:rPr lang="en-US" altLang="en-US" sz="800" dirty="0">
                  <a:solidFill>
                    <a:schemeClr val="bg1"/>
                  </a:solidFill>
                </a:rPr>
                <a:t>K. Launchbaugh</a:t>
              </a:r>
            </a:p>
          </p:txBody>
        </p:sp>
      </p:grpSp>
      <p:pic>
        <p:nvPicPr>
          <p:cNvPr id="24581" name="Content Placeholder 3" descr="stems.jpg">
            <a:extLst>
              <a:ext uri="{FF2B5EF4-FFF2-40B4-BE49-F238E27FC236}">
                <a16:creationId xmlns:a16="http://schemas.microsoft.com/office/drawing/2014/main" id="{DCA21E44-CAFA-4F79-887C-7A89C044F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9" t="22124" r="31963" b="37463"/>
          <a:stretch>
            <a:fillRect/>
          </a:stretch>
        </p:blipFill>
        <p:spPr bwMode="auto">
          <a:xfrm>
            <a:off x="6154738" y="1587500"/>
            <a:ext cx="1270000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A5D9055-4A38-45F0-AFDF-29DC69AAC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0223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Shrub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C5C99B5-B56A-4AA2-AA74-A3AFC28A5E66}"/>
              </a:ext>
            </a:extLst>
          </p:cNvPr>
          <p:cNvCxnSpPr>
            <a:cxnSpLocks/>
          </p:cNvCxnSpPr>
          <p:nvPr/>
        </p:nvCxnSpPr>
        <p:spPr>
          <a:xfrm flipV="1">
            <a:off x="5408346" y="2335946"/>
            <a:ext cx="687654" cy="1246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DE13648E-2C7F-4E80-BBAE-38148AF97359}"/>
              </a:ext>
            </a:extLst>
          </p:cNvPr>
          <p:cNvGrpSpPr/>
          <p:nvPr/>
        </p:nvGrpSpPr>
        <p:grpSpPr>
          <a:xfrm>
            <a:off x="1275550" y="2917825"/>
            <a:ext cx="6469597" cy="3048000"/>
            <a:chOff x="545566" y="2917825"/>
            <a:chExt cx="6469597" cy="304800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48195CB-2834-448B-8DA6-07B5F6B9592A}"/>
                </a:ext>
              </a:extLst>
            </p:cNvPr>
            <p:cNvSpPr txBox="1"/>
            <p:nvPr/>
          </p:nvSpPr>
          <p:spPr>
            <a:xfrm>
              <a:off x="545566" y="5070475"/>
              <a:ext cx="4042045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>
                  <a:solidFill>
                    <a:schemeClr val="accent5">
                      <a:lumMod val="50000"/>
                    </a:schemeClr>
                  </a:solidFill>
                  <a:latin typeface="+mn-lt"/>
                </a:rPr>
                <a:t>Browse</a:t>
              </a: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  <a:latin typeface="+mn-lt"/>
                </a:rPr>
                <a:t> = New stems and leaves that are eaten as forage</a:t>
              </a:r>
            </a:p>
          </p:txBody>
        </p:sp>
        <p:pic>
          <p:nvPicPr>
            <p:cNvPr id="17" name="Picture 16" descr="A picture containing tree, outdoor, mammal, standing&#10;&#10;Description automatically generated">
              <a:extLst>
                <a:ext uri="{FF2B5EF4-FFF2-40B4-BE49-F238E27FC236}">
                  <a16:creationId xmlns:a16="http://schemas.microsoft.com/office/drawing/2014/main" id="{4B3EC81D-4BE6-46B9-B464-6BF546710A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83" t="4842"/>
            <a:stretch>
              <a:fillRect/>
            </a:stretch>
          </p:blipFill>
          <p:spPr bwMode="auto">
            <a:xfrm>
              <a:off x="5016500" y="2917825"/>
              <a:ext cx="1998663" cy="304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618EE3C1-866F-4AB4-99BB-A3DF7CDD1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0223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Life Span</a:t>
            </a: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63AF3E23-3AA5-4E29-8414-EA8915B405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963" y="1771650"/>
            <a:ext cx="10058400" cy="4457700"/>
          </a:xfrm>
        </p:spPr>
        <p:txBody>
          <a:bodyPr rtlCol="0">
            <a:normAutofit/>
          </a:bodyPr>
          <a:lstStyle/>
          <a:p>
            <a:pPr marL="91440" indent="-91440" fontAlgn="auto">
              <a:defRPr/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Length of time from the beginning of development to death of the plant</a:t>
            </a:r>
          </a:p>
          <a:p>
            <a:pPr marL="384048" lvl="1" indent="-182880" fontAlgn="auto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Annuals – live for one growing season</a:t>
            </a:r>
          </a:p>
          <a:p>
            <a:pPr marL="566928" lvl="2" indent="-182880" fontAlgn="auto">
              <a:buClr>
                <a:schemeClr val="accent5">
                  <a:lumMod val="75000"/>
                </a:schemeClr>
              </a:buCl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Winter annuals</a:t>
            </a:r>
          </a:p>
          <a:p>
            <a:pPr marL="566928" lvl="2" indent="-182880" fontAlgn="auto">
              <a:buClr>
                <a:schemeClr val="accent5">
                  <a:lumMod val="75000"/>
                </a:schemeClr>
              </a:buCl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Summer annuals</a:t>
            </a:r>
          </a:p>
          <a:p>
            <a:pPr marL="384048" lvl="1" indent="-182880" fontAlgn="auto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Biennials – live for two growing seasons</a:t>
            </a:r>
          </a:p>
          <a:p>
            <a:pPr marL="384048" lvl="1" indent="-182880" fontAlgn="auto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Perennials – live from one year to the next</a:t>
            </a:r>
          </a:p>
          <a:p>
            <a:pPr marL="568198" lvl="2" indent="-182880" fontAlgn="auto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Warm season</a:t>
            </a:r>
          </a:p>
          <a:p>
            <a:pPr marL="568198" lvl="2" indent="-182880" fontAlgn="auto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Cool Season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18F6BD48-7215-4BBB-B2D2-7748A1BB1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0223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Winter Annuals</a:t>
            </a:r>
          </a:p>
        </p:txBody>
      </p:sp>
      <p:pic>
        <p:nvPicPr>
          <p:cNvPr id="30723" name="Content Placeholder 5" descr="Winter Annuals.jpg">
            <a:extLst>
              <a:ext uri="{FF2B5EF4-FFF2-40B4-BE49-F238E27FC236}">
                <a16:creationId xmlns:a16="http://schemas.microsoft.com/office/drawing/2014/main" id="{0813D3B7-3689-48F4-B2A9-CF46454F44F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4325" y="2176463"/>
            <a:ext cx="6245225" cy="4454525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C4A4800-CB1D-48B9-AAC8-FF56317BE720}"/>
              </a:ext>
            </a:extLst>
          </p:cNvPr>
          <p:cNvSpPr txBox="1"/>
          <p:nvPr/>
        </p:nvSpPr>
        <p:spPr>
          <a:xfrm>
            <a:off x="5410200" y="1828800"/>
            <a:ext cx="124264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70C0"/>
                </a:solidFill>
                <a:latin typeface="Dosis SemiBold" pitchFamily="2" charset="0"/>
              </a:rPr>
              <a:t>Summer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93985E-C51C-42CC-923B-D54D15AFD17B}"/>
              </a:ext>
            </a:extLst>
          </p:cNvPr>
          <p:cNvSpPr txBox="1"/>
          <p:nvPr/>
        </p:nvSpPr>
        <p:spPr>
          <a:xfrm>
            <a:off x="7720013" y="2895600"/>
            <a:ext cx="62549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70C0"/>
                </a:solidFill>
                <a:latin typeface="Dosis SemiBold" pitchFamily="2" charset="0"/>
              </a:rPr>
              <a:t>Fall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34407A-35BA-4200-8ACA-AC763A3C85B2}"/>
              </a:ext>
            </a:extLst>
          </p:cNvPr>
          <p:cNvSpPr txBox="1"/>
          <p:nvPr/>
        </p:nvSpPr>
        <p:spPr>
          <a:xfrm>
            <a:off x="5567363" y="4132263"/>
            <a:ext cx="10255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70C0"/>
                </a:solidFill>
                <a:latin typeface="Dosis SemiBold" pitchFamily="2" charset="0"/>
              </a:rPr>
              <a:t>Winter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738FD4-646E-41A8-A1A4-B35BAA75D999}"/>
              </a:ext>
            </a:extLst>
          </p:cNvPr>
          <p:cNvSpPr txBox="1"/>
          <p:nvPr/>
        </p:nvSpPr>
        <p:spPr>
          <a:xfrm>
            <a:off x="3414713" y="2890838"/>
            <a:ext cx="1004887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70C0"/>
                </a:solidFill>
                <a:latin typeface="Dosis SemiBold" pitchFamily="2" charset="0"/>
              </a:rPr>
              <a:t>Spring</a:t>
            </a:r>
          </a:p>
        </p:txBody>
      </p:sp>
      <p:sp>
        <p:nvSpPr>
          <p:cNvPr id="30728" name="TextBox 10">
            <a:extLst>
              <a:ext uri="{FF2B5EF4-FFF2-40B4-BE49-F238E27FC236}">
                <a16:creationId xmlns:a16="http://schemas.microsoft.com/office/drawing/2014/main" id="{966868FB-908D-4C6F-88DA-7CFEC3D9C8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8626" y="3581400"/>
            <a:ext cx="1383712" cy="400110"/>
          </a:xfrm>
          <a:prstGeom prst="rect">
            <a:avLst/>
          </a:prstGeom>
          <a:solidFill>
            <a:srgbClr val="DFE3E5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i="1" u="sng" dirty="0">
                <a:latin typeface="Comic Sans MS" panose="030F0702030302020204" pitchFamily="66" charset="0"/>
              </a:rPr>
              <a:t>germinate</a:t>
            </a:r>
          </a:p>
        </p:txBody>
      </p:sp>
      <p:sp>
        <p:nvSpPr>
          <p:cNvPr id="30729" name="TextBox 11">
            <a:extLst>
              <a:ext uri="{FF2B5EF4-FFF2-40B4-BE49-F238E27FC236}">
                <a16:creationId xmlns:a16="http://schemas.microsoft.com/office/drawing/2014/main" id="{67754E7D-545B-4F70-9C22-2104A17030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5562600"/>
            <a:ext cx="1178528" cy="400110"/>
          </a:xfrm>
          <a:prstGeom prst="rect">
            <a:avLst/>
          </a:prstGeom>
          <a:solidFill>
            <a:srgbClr val="DFE3E5"/>
          </a:solidFill>
          <a:ln>
            <a:solidFill>
              <a:srgbClr val="DFE3E5"/>
            </a:solidFill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000" i="1" u="sng" dirty="0">
                <a:latin typeface="Comic Sans MS" panose="030F0702030302020204" pitchFamily="66" charset="0"/>
              </a:rPr>
              <a:t>dormant</a:t>
            </a:r>
          </a:p>
        </p:txBody>
      </p:sp>
      <p:sp>
        <p:nvSpPr>
          <p:cNvPr id="30730" name="TextBox 12">
            <a:extLst>
              <a:ext uri="{FF2B5EF4-FFF2-40B4-BE49-F238E27FC236}">
                <a16:creationId xmlns:a16="http://schemas.microsoft.com/office/drawing/2014/main" id="{C7FFF758-A8C6-4D12-9512-D60D03EAB3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924" y="3962400"/>
            <a:ext cx="1771640" cy="400110"/>
          </a:xfrm>
          <a:prstGeom prst="rect">
            <a:avLst/>
          </a:prstGeom>
          <a:solidFill>
            <a:srgbClr val="DFE3E5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i="1" u="sng" dirty="0">
                <a:latin typeface="Comic Sans MS" panose="030F0702030302020204" pitchFamily="66" charset="0"/>
              </a:rPr>
              <a:t>produce seed</a:t>
            </a:r>
          </a:p>
        </p:txBody>
      </p:sp>
      <p:sp>
        <p:nvSpPr>
          <p:cNvPr id="30731" name="TextBox 13">
            <a:extLst>
              <a:ext uri="{FF2B5EF4-FFF2-40B4-BE49-F238E27FC236}">
                <a16:creationId xmlns:a16="http://schemas.microsoft.com/office/drawing/2014/main" id="{AE8F35BE-AF93-46FE-B7B0-39BC466A3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286000"/>
            <a:ext cx="1345240" cy="400110"/>
          </a:xfrm>
          <a:prstGeom prst="rect">
            <a:avLst/>
          </a:prstGeom>
          <a:solidFill>
            <a:srgbClr val="DFE3E5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000" i="1" u="sng" dirty="0">
                <a:latin typeface="Comic Sans MS" panose="030F0702030302020204" pitchFamily="66" charset="0"/>
              </a:rPr>
              <a:t>plant dies</a:t>
            </a:r>
          </a:p>
        </p:txBody>
      </p:sp>
      <p:sp>
        <p:nvSpPr>
          <p:cNvPr id="30732" name="Line 13">
            <a:extLst>
              <a:ext uri="{FF2B5EF4-FFF2-40B4-BE49-F238E27FC236}">
                <a16:creationId xmlns:a16="http://schemas.microsoft.com/office/drawing/2014/main" id="{288186B5-B63A-4DC9-967C-D3FAE89A015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58000" y="46482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3" name="Line 14">
            <a:extLst>
              <a:ext uri="{FF2B5EF4-FFF2-40B4-BE49-F238E27FC236}">
                <a16:creationId xmlns:a16="http://schemas.microsoft.com/office/drawing/2014/main" id="{E684C142-06D6-4524-9246-948E068E810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800600" y="46482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4" name="Line 15">
            <a:extLst>
              <a:ext uri="{FF2B5EF4-FFF2-40B4-BE49-F238E27FC236}">
                <a16:creationId xmlns:a16="http://schemas.microsoft.com/office/drawing/2014/main" id="{FC746082-F439-4AB2-8478-90F460A2303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31242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itle 1">
            <a:extLst>
              <a:ext uri="{FF2B5EF4-FFF2-40B4-BE49-F238E27FC236}">
                <a16:creationId xmlns:a16="http://schemas.microsoft.com/office/drawing/2014/main" id="{752CB030-CD5A-411E-A588-8ECDBAE38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0223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Summer Annuals</a:t>
            </a:r>
          </a:p>
        </p:txBody>
      </p:sp>
      <p:pic>
        <p:nvPicPr>
          <p:cNvPr id="32771" name="Content Placeholder 19" descr="Summer Annuals.jpg">
            <a:extLst>
              <a:ext uri="{FF2B5EF4-FFF2-40B4-BE49-F238E27FC236}">
                <a16:creationId xmlns:a16="http://schemas.microsoft.com/office/drawing/2014/main" id="{ACFEF65B-9FC7-4F28-A5D9-4284431325E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2200" y="1981200"/>
            <a:ext cx="7064375" cy="4724400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A22C817-DEFE-472C-8EE9-087D481D6898}"/>
              </a:ext>
            </a:extLst>
          </p:cNvPr>
          <p:cNvSpPr txBox="1"/>
          <p:nvPr/>
        </p:nvSpPr>
        <p:spPr>
          <a:xfrm>
            <a:off x="5478463" y="1676400"/>
            <a:ext cx="124264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70C0"/>
                </a:solidFill>
                <a:latin typeface="Dosis SemiBold" pitchFamily="2" charset="0"/>
              </a:rPr>
              <a:t>Summer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0633D1-EDCB-47BE-B244-8360CFC19D54}"/>
              </a:ext>
            </a:extLst>
          </p:cNvPr>
          <p:cNvSpPr txBox="1"/>
          <p:nvPr/>
        </p:nvSpPr>
        <p:spPr>
          <a:xfrm>
            <a:off x="7872413" y="2819400"/>
            <a:ext cx="62549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70C0"/>
                </a:solidFill>
                <a:latin typeface="Dosis SemiBold" pitchFamily="2" charset="0"/>
              </a:rPr>
              <a:t>Fall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FB7EF9-101E-4EE6-B477-A9ABE081EA3A}"/>
              </a:ext>
            </a:extLst>
          </p:cNvPr>
          <p:cNvSpPr txBox="1"/>
          <p:nvPr/>
        </p:nvSpPr>
        <p:spPr>
          <a:xfrm>
            <a:off x="5527675" y="3962400"/>
            <a:ext cx="102552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70C0"/>
                </a:solidFill>
                <a:latin typeface="Dosis SemiBold" pitchFamily="2" charset="0"/>
              </a:rPr>
              <a:t>Winter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99CED1-51A2-4F76-8B7E-C3D1BBD0CE56}"/>
              </a:ext>
            </a:extLst>
          </p:cNvPr>
          <p:cNvSpPr txBox="1"/>
          <p:nvPr/>
        </p:nvSpPr>
        <p:spPr>
          <a:xfrm>
            <a:off x="3414713" y="2743200"/>
            <a:ext cx="1004887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70C0"/>
                </a:solidFill>
                <a:latin typeface="Dosis SemiBold" pitchFamily="2" charset="0"/>
              </a:rPr>
              <a:t>Spring</a:t>
            </a:r>
          </a:p>
        </p:txBody>
      </p:sp>
      <p:sp>
        <p:nvSpPr>
          <p:cNvPr id="32776" name="TextBox 14">
            <a:extLst>
              <a:ext uri="{FF2B5EF4-FFF2-40B4-BE49-F238E27FC236}">
                <a16:creationId xmlns:a16="http://schemas.microsoft.com/office/drawing/2014/main" id="{4AAB1A2A-570C-4E9E-8644-33FDB65A57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8200" y="3886200"/>
            <a:ext cx="1771639" cy="400110"/>
          </a:xfrm>
          <a:prstGeom prst="rect">
            <a:avLst/>
          </a:prstGeom>
          <a:solidFill>
            <a:srgbClr val="DFE3E5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000" i="1" u="sng" dirty="0">
                <a:latin typeface="Comic Sans MS" panose="030F0702030302020204" pitchFamily="66" charset="0"/>
              </a:rPr>
              <a:t>produce seed</a:t>
            </a:r>
          </a:p>
        </p:txBody>
      </p:sp>
      <p:sp>
        <p:nvSpPr>
          <p:cNvPr id="32777" name="TextBox 15">
            <a:extLst>
              <a:ext uri="{FF2B5EF4-FFF2-40B4-BE49-F238E27FC236}">
                <a16:creationId xmlns:a16="http://schemas.microsoft.com/office/drawing/2014/main" id="{15B42821-E1B8-4358-9A67-439F61D977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5562600"/>
            <a:ext cx="1345240" cy="400110"/>
          </a:xfrm>
          <a:prstGeom prst="rect">
            <a:avLst/>
          </a:prstGeom>
          <a:solidFill>
            <a:srgbClr val="DFE3E5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000" i="1" u="sng">
                <a:latin typeface="Comic Sans MS" panose="030F0702030302020204" pitchFamily="66" charset="0"/>
              </a:rPr>
              <a:t>plant dies</a:t>
            </a:r>
          </a:p>
        </p:txBody>
      </p:sp>
      <p:sp>
        <p:nvSpPr>
          <p:cNvPr id="32778" name="TextBox 16">
            <a:extLst>
              <a:ext uri="{FF2B5EF4-FFF2-40B4-BE49-F238E27FC236}">
                <a16:creationId xmlns:a16="http://schemas.microsoft.com/office/drawing/2014/main" id="{ED228F95-80B1-4F16-9260-361566C1D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3581400"/>
            <a:ext cx="1383712" cy="400110"/>
          </a:xfrm>
          <a:prstGeom prst="rect">
            <a:avLst/>
          </a:prstGeom>
          <a:solidFill>
            <a:srgbClr val="DFE3E5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000" i="1" u="sng" dirty="0">
                <a:latin typeface="Comic Sans MS" panose="030F0702030302020204" pitchFamily="66" charset="0"/>
              </a:rPr>
              <a:t>germinate</a:t>
            </a:r>
          </a:p>
        </p:txBody>
      </p:sp>
      <p:sp>
        <p:nvSpPr>
          <p:cNvPr id="32779" name="TextBox 17">
            <a:extLst>
              <a:ext uri="{FF2B5EF4-FFF2-40B4-BE49-F238E27FC236}">
                <a16:creationId xmlns:a16="http://schemas.microsoft.com/office/drawing/2014/main" id="{A1215771-40CF-43B0-875C-04F13601F3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2209800"/>
            <a:ext cx="753732" cy="400110"/>
          </a:xfrm>
          <a:prstGeom prst="rect">
            <a:avLst/>
          </a:prstGeom>
          <a:solidFill>
            <a:srgbClr val="DFE3E5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000" i="1" u="sng">
                <a:latin typeface="Comic Sans MS" panose="030F0702030302020204" pitchFamily="66" charset="0"/>
              </a:rPr>
              <a:t>grow</a:t>
            </a:r>
          </a:p>
        </p:txBody>
      </p:sp>
      <p:sp>
        <p:nvSpPr>
          <p:cNvPr id="32780" name="Line 13">
            <a:extLst>
              <a:ext uri="{FF2B5EF4-FFF2-40B4-BE49-F238E27FC236}">
                <a16:creationId xmlns:a16="http://schemas.microsoft.com/office/drawing/2014/main" id="{4F16E95D-9DE8-4081-BCD5-2214CC61AE2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58000" y="46482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1" name="Line 14">
            <a:extLst>
              <a:ext uri="{FF2B5EF4-FFF2-40B4-BE49-F238E27FC236}">
                <a16:creationId xmlns:a16="http://schemas.microsoft.com/office/drawing/2014/main" id="{2CC593CE-1A70-49C4-AAA3-2B06D013A4B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162800" y="31242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2" name="Line 15">
            <a:extLst>
              <a:ext uri="{FF2B5EF4-FFF2-40B4-BE49-F238E27FC236}">
                <a16:creationId xmlns:a16="http://schemas.microsoft.com/office/drawing/2014/main" id="{03827ED4-B9E3-448A-BF69-DB44856C59C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31242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FBE251FE-C1E5-466F-9DD2-16596802F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0223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Biennials</a:t>
            </a:r>
          </a:p>
        </p:txBody>
      </p:sp>
      <p:pic>
        <p:nvPicPr>
          <p:cNvPr id="34819" name="Content Placeholder 3" descr="biennials.jpg">
            <a:extLst>
              <a:ext uri="{FF2B5EF4-FFF2-40B4-BE49-F238E27FC236}">
                <a16:creationId xmlns:a16="http://schemas.microsoft.com/office/drawing/2014/main" id="{B7211A6D-65E2-4C1C-BCEB-0F0F950BAD2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3600" y="1828800"/>
            <a:ext cx="2038350" cy="1981200"/>
          </a:xfrm>
        </p:spPr>
      </p:pic>
      <p:pic>
        <p:nvPicPr>
          <p:cNvPr id="34820" name="Picture 4" descr="biennials.jpg">
            <a:extLst>
              <a:ext uri="{FF2B5EF4-FFF2-40B4-BE49-F238E27FC236}">
                <a16:creationId xmlns:a16="http://schemas.microsoft.com/office/drawing/2014/main" id="{D995B71C-2AC1-40F6-B45F-86E8A5E5E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905000"/>
            <a:ext cx="1828800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5" descr="biennials.jpg">
            <a:extLst>
              <a:ext uri="{FF2B5EF4-FFF2-40B4-BE49-F238E27FC236}">
                <a16:creationId xmlns:a16="http://schemas.microsoft.com/office/drawing/2014/main" id="{F94802ED-F68D-4EA8-BAA2-A7EC1822F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338" y="1905000"/>
            <a:ext cx="1846262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6" descr="biennials.jpg">
            <a:extLst>
              <a:ext uri="{FF2B5EF4-FFF2-40B4-BE49-F238E27FC236}">
                <a16:creationId xmlns:a16="http://schemas.microsoft.com/office/drawing/2014/main" id="{973B123B-AD2C-4146-BC5E-03E14F285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938" y="4267200"/>
            <a:ext cx="1770062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7" descr="biennials.jpg">
            <a:extLst>
              <a:ext uri="{FF2B5EF4-FFF2-40B4-BE49-F238E27FC236}">
                <a16:creationId xmlns:a16="http://schemas.microsoft.com/office/drawing/2014/main" id="{5232B4F0-7573-4EE8-962C-FE22DA5C2F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413" y="4256088"/>
            <a:ext cx="1881187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Picture 8" descr="biennials.jpg">
            <a:extLst>
              <a:ext uri="{FF2B5EF4-FFF2-40B4-BE49-F238E27FC236}">
                <a16:creationId xmlns:a16="http://schemas.microsoft.com/office/drawing/2014/main" id="{04D19057-D767-4FE4-8B50-9AD92B059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7350" y="4197350"/>
            <a:ext cx="1905000" cy="196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TextBox 9">
            <a:extLst>
              <a:ext uri="{FF2B5EF4-FFF2-40B4-BE49-F238E27FC236}">
                <a16:creationId xmlns:a16="http://schemas.microsoft.com/office/drawing/2014/main" id="{735C68DE-2BD0-4D96-A326-F6AF347A4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1676400"/>
            <a:ext cx="20780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70C0"/>
                </a:solidFill>
                <a:latin typeface="Dosis SemiBold" pitchFamily="2" charset="0"/>
              </a:rPr>
              <a:t>Summer &amp; Fall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CDD4BE-0526-4AA3-8A9C-28DFA27BE5A9}"/>
              </a:ext>
            </a:extLst>
          </p:cNvPr>
          <p:cNvSpPr txBox="1"/>
          <p:nvPr/>
        </p:nvSpPr>
        <p:spPr>
          <a:xfrm>
            <a:off x="5410200" y="4276725"/>
            <a:ext cx="124264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70C0"/>
                </a:solidFill>
                <a:latin typeface="Dosis SemiBold" pitchFamily="2" charset="0"/>
              </a:rPr>
              <a:t>Summer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A6606B-69CE-4558-9DA1-0248CD94EB92}"/>
              </a:ext>
            </a:extLst>
          </p:cNvPr>
          <p:cNvSpPr txBox="1"/>
          <p:nvPr/>
        </p:nvSpPr>
        <p:spPr>
          <a:xfrm>
            <a:off x="8426450" y="4064000"/>
            <a:ext cx="99695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70C0"/>
                </a:solidFill>
                <a:latin typeface="Dosis SemiBold" pitchFamily="2" charset="0"/>
              </a:rPr>
              <a:t>Spring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E1A37-B9A0-4DDB-B0AF-D23EE8727C78}"/>
              </a:ext>
            </a:extLst>
          </p:cNvPr>
          <p:cNvSpPr txBox="1"/>
          <p:nvPr/>
        </p:nvSpPr>
        <p:spPr>
          <a:xfrm>
            <a:off x="2743200" y="1752600"/>
            <a:ext cx="1004888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70C0"/>
                </a:solidFill>
                <a:latin typeface="Dosis SemiBold" pitchFamily="2" charset="0"/>
              </a:rPr>
              <a:t>Spring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BF9C594-1840-4627-BA9F-4BEA3B2339D5}"/>
              </a:ext>
            </a:extLst>
          </p:cNvPr>
          <p:cNvSpPr txBox="1"/>
          <p:nvPr/>
        </p:nvSpPr>
        <p:spPr>
          <a:xfrm>
            <a:off x="8229600" y="1747838"/>
            <a:ext cx="10255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70C0"/>
                </a:solidFill>
                <a:latin typeface="Dosis SemiBold" pitchFamily="2" charset="0"/>
              </a:rPr>
              <a:t>Winter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BBC871-FD41-4E86-8FA9-726E8961A4BB}"/>
              </a:ext>
            </a:extLst>
          </p:cNvPr>
          <p:cNvSpPr txBox="1"/>
          <p:nvPr/>
        </p:nvSpPr>
        <p:spPr>
          <a:xfrm>
            <a:off x="2743200" y="3962400"/>
            <a:ext cx="10287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70C0"/>
                </a:solidFill>
                <a:latin typeface="Dosis SemiBold" pitchFamily="2" charset="0"/>
              </a:rPr>
              <a:t>Winter</a:t>
            </a:r>
          </a:p>
        </p:txBody>
      </p:sp>
      <p:sp>
        <p:nvSpPr>
          <p:cNvPr id="34831" name="TextBox 16">
            <a:extLst>
              <a:ext uri="{FF2B5EF4-FFF2-40B4-BE49-F238E27FC236}">
                <a16:creationId xmlns:a16="http://schemas.microsoft.com/office/drawing/2014/main" id="{27D58505-53A3-477F-8C83-8E81172EF8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9082" y="3035193"/>
            <a:ext cx="1383712" cy="400110"/>
          </a:xfrm>
          <a:prstGeom prst="rect">
            <a:avLst/>
          </a:prstGeom>
          <a:solidFill>
            <a:srgbClr val="DFE3E5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000" i="1" u="sng" dirty="0">
                <a:latin typeface="Comic Sans MS" panose="030F0702030302020204" pitchFamily="66" charset="0"/>
              </a:rPr>
              <a:t>germinate</a:t>
            </a:r>
          </a:p>
        </p:txBody>
      </p:sp>
      <p:sp>
        <p:nvSpPr>
          <p:cNvPr id="34832" name="TextBox 17">
            <a:extLst>
              <a:ext uri="{FF2B5EF4-FFF2-40B4-BE49-F238E27FC236}">
                <a16:creationId xmlns:a16="http://schemas.microsoft.com/office/drawing/2014/main" id="{0AB4A793-CB37-483B-83E8-1D36852C7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2986" y="2865234"/>
            <a:ext cx="1526380" cy="400110"/>
          </a:xfrm>
          <a:prstGeom prst="rect">
            <a:avLst/>
          </a:prstGeom>
          <a:solidFill>
            <a:srgbClr val="DFE3E5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000" i="1" u="sng" dirty="0">
                <a:latin typeface="Comic Sans MS" panose="030F0702030302020204" pitchFamily="66" charset="0"/>
              </a:rPr>
              <a:t>go dormant</a:t>
            </a:r>
          </a:p>
        </p:txBody>
      </p:sp>
      <p:sp>
        <p:nvSpPr>
          <p:cNvPr id="34833" name="TextBox 18">
            <a:extLst>
              <a:ext uri="{FF2B5EF4-FFF2-40B4-BE49-F238E27FC236}">
                <a16:creationId xmlns:a16="http://schemas.microsoft.com/office/drawing/2014/main" id="{AE271C97-A81A-47F1-8145-5F1E52E79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9441" y="3429000"/>
            <a:ext cx="4349268" cy="400110"/>
          </a:xfrm>
          <a:prstGeom prst="rect">
            <a:avLst/>
          </a:prstGeom>
          <a:solidFill>
            <a:srgbClr val="DFE3E5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i="1" u="sng">
                <a:latin typeface="Comic Sans MS" panose="030F0702030302020204" pitchFamily="66" charset="0"/>
              </a:rPr>
              <a:t>produce rosette &amp; developed roots</a:t>
            </a:r>
          </a:p>
        </p:txBody>
      </p:sp>
      <p:sp>
        <p:nvSpPr>
          <p:cNvPr id="34834" name="TextBox 19">
            <a:extLst>
              <a:ext uri="{FF2B5EF4-FFF2-40B4-BE49-F238E27FC236}">
                <a16:creationId xmlns:a16="http://schemas.microsoft.com/office/drawing/2014/main" id="{409E3164-A83F-4CC1-9BAC-833529DBDA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1560" y="5438746"/>
            <a:ext cx="1345240" cy="400110"/>
          </a:xfrm>
          <a:prstGeom prst="rect">
            <a:avLst/>
          </a:prstGeom>
          <a:solidFill>
            <a:srgbClr val="DFE3E5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000" i="1" u="sng" dirty="0">
                <a:latin typeface="Comic Sans MS" panose="030F0702030302020204" pitchFamily="66" charset="0"/>
              </a:rPr>
              <a:t>plant dies</a:t>
            </a:r>
          </a:p>
        </p:txBody>
      </p:sp>
      <p:sp>
        <p:nvSpPr>
          <p:cNvPr id="34835" name="TextBox 20">
            <a:extLst>
              <a:ext uri="{FF2B5EF4-FFF2-40B4-BE49-F238E27FC236}">
                <a16:creationId xmlns:a16="http://schemas.microsoft.com/office/drawing/2014/main" id="{4B7FAAE7-68CC-4B21-A95F-E085C2A4A0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5711" y="5886360"/>
            <a:ext cx="1771639" cy="400110"/>
          </a:xfrm>
          <a:prstGeom prst="rect">
            <a:avLst/>
          </a:prstGeom>
          <a:solidFill>
            <a:srgbClr val="DFE3E5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000" i="1" u="sng">
                <a:latin typeface="Comic Sans MS" panose="030F0702030302020204" pitchFamily="66" charset="0"/>
              </a:rPr>
              <a:t>produce seed</a:t>
            </a:r>
          </a:p>
        </p:txBody>
      </p:sp>
      <p:sp>
        <p:nvSpPr>
          <p:cNvPr id="34836" name="TextBox 21">
            <a:extLst>
              <a:ext uri="{FF2B5EF4-FFF2-40B4-BE49-F238E27FC236}">
                <a16:creationId xmlns:a16="http://schemas.microsoft.com/office/drawing/2014/main" id="{517F547E-80A9-42A9-A74A-F2CBCCB9AD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5132" y="5686305"/>
            <a:ext cx="2993127" cy="400110"/>
          </a:xfrm>
          <a:prstGeom prst="rect">
            <a:avLst/>
          </a:prstGeom>
          <a:solidFill>
            <a:srgbClr val="DFE3E5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000" i="1" u="sng" dirty="0">
                <a:latin typeface="Comic Sans MS" panose="030F0702030302020204" pitchFamily="66" charset="0"/>
              </a:rPr>
              <a:t>produce flowering stalk</a:t>
            </a:r>
          </a:p>
        </p:txBody>
      </p:sp>
      <p:sp>
        <p:nvSpPr>
          <p:cNvPr id="14357" name="Line 23">
            <a:extLst>
              <a:ext uri="{FF2B5EF4-FFF2-40B4-BE49-F238E27FC236}">
                <a16:creationId xmlns:a16="http://schemas.microsoft.com/office/drawing/2014/main" id="{41A9D4E5-2FC6-4283-A268-48A7EEC3D3EE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2667000"/>
            <a:ext cx="609600" cy="0"/>
          </a:xfrm>
          <a:prstGeom prst="line">
            <a:avLst/>
          </a:prstGeom>
          <a:noFill/>
          <a:ln w="41275">
            <a:solidFill>
              <a:schemeClr val="accent5">
                <a:lumMod val="75000"/>
              </a:schemeClr>
            </a:solidFill>
            <a:round/>
            <a:headEnd/>
            <a:tailEnd type="arrow" w="lg" len="lg"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7" name="Line 23">
            <a:extLst>
              <a:ext uri="{FF2B5EF4-FFF2-40B4-BE49-F238E27FC236}">
                <a16:creationId xmlns:a16="http://schemas.microsoft.com/office/drawing/2014/main" id="{895C467D-ECFD-4924-9ED1-EB22429A6139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2667000"/>
            <a:ext cx="609600" cy="0"/>
          </a:xfrm>
          <a:prstGeom prst="line">
            <a:avLst/>
          </a:prstGeom>
          <a:noFill/>
          <a:ln w="41275">
            <a:solidFill>
              <a:schemeClr val="accent5">
                <a:lumMod val="75000"/>
              </a:schemeClr>
            </a:solidFill>
            <a:round/>
            <a:headEnd/>
            <a:tailEnd type="arrow" w="lg" len="lg"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8" name="Line 23">
            <a:extLst>
              <a:ext uri="{FF2B5EF4-FFF2-40B4-BE49-F238E27FC236}">
                <a16:creationId xmlns:a16="http://schemas.microsoft.com/office/drawing/2014/main" id="{FFB41F89-A95D-4675-8BAA-5A78A70C820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05300" y="5181600"/>
            <a:ext cx="609600" cy="0"/>
          </a:xfrm>
          <a:prstGeom prst="line">
            <a:avLst/>
          </a:prstGeom>
          <a:noFill/>
          <a:ln w="41275">
            <a:solidFill>
              <a:schemeClr val="accent5">
                <a:lumMod val="75000"/>
              </a:schemeClr>
            </a:solidFill>
            <a:round/>
            <a:headEnd/>
            <a:tailEnd type="arrow" w="lg" len="lg"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30" name="Line 23">
            <a:extLst>
              <a:ext uri="{FF2B5EF4-FFF2-40B4-BE49-F238E27FC236}">
                <a16:creationId xmlns:a16="http://schemas.microsoft.com/office/drawing/2014/main" id="{71C0823A-38AB-437C-BA32-BA9E79F0F37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86600" y="5181600"/>
            <a:ext cx="609600" cy="0"/>
          </a:xfrm>
          <a:prstGeom prst="line">
            <a:avLst/>
          </a:prstGeom>
          <a:noFill/>
          <a:ln w="41275">
            <a:solidFill>
              <a:schemeClr val="accent5">
                <a:lumMod val="75000"/>
              </a:schemeClr>
            </a:solidFill>
            <a:round/>
            <a:headEnd/>
            <a:tailEnd type="arrow" w="lg" len="lg"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31" name="Line 23">
            <a:extLst>
              <a:ext uri="{FF2B5EF4-FFF2-40B4-BE49-F238E27FC236}">
                <a16:creationId xmlns:a16="http://schemas.microsoft.com/office/drawing/2014/main" id="{F375D3E5-625E-47E2-8533-FDABE8C72DFF}"/>
              </a:ext>
            </a:extLst>
          </p:cNvPr>
          <p:cNvSpPr>
            <a:spLocks noChangeShapeType="1"/>
          </p:cNvSpPr>
          <p:nvPr/>
        </p:nvSpPr>
        <p:spPr bwMode="auto">
          <a:xfrm rot="16200000" flipH="1">
            <a:off x="8655050" y="3733800"/>
            <a:ext cx="609600" cy="0"/>
          </a:xfrm>
          <a:prstGeom prst="line">
            <a:avLst/>
          </a:prstGeom>
          <a:noFill/>
          <a:ln w="41275">
            <a:solidFill>
              <a:schemeClr val="accent5">
                <a:lumMod val="75000"/>
              </a:schemeClr>
            </a:solidFill>
            <a:round/>
            <a:headEnd/>
            <a:tailEnd type="arrow" w="lg" len="lg"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Content Placeholder 3" descr="perennials.jpg">
            <a:extLst>
              <a:ext uri="{FF2B5EF4-FFF2-40B4-BE49-F238E27FC236}">
                <a16:creationId xmlns:a16="http://schemas.microsoft.com/office/drawing/2014/main" id="{6F80FB46-4622-4782-BC62-895554603F8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6350" y="1233488"/>
            <a:ext cx="5562600" cy="4945062"/>
          </a:xfrm>
        </p:spPr>
      </p:pic>
      <p:grpSp>
        <p:nvGrpSpPr>
          <p:cNvPr id="36867" name="Group 27">
            <a:extLst>
              <a:ext uri="{FF2B5EF4-FFF2-40B4-BE49-F238E27FC236}">
                <a16:creationId xmlns:a16="http://schemas.microsoft.com/office/drawing/2014/main" id="{68C0F488-3055-4125-8125-97142277DA9C}"/>
              </a:ext>
            </a:extLst>
          </p:cNvPr>
          <p:cNvGrpSpPr>
            <a:grpSpLocks/>
          </p:cNvGrpSpPr>
          <p:nvPr/>
        </p:nvGrpSpPr>
        <p:grpSpPr bwMode="auto">
          <a:xfrm>
            <a:off x="2919413" y="968375"/>
            <a:ext cx="8424863" cy="5360986"/>
            <a:chOff x="395" y="937"/>
            <a:chExt cx="5307" cy="337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7E14D37-AF31-4BDA-91F2-96554354D1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7966342">
              <a:off x="473" y="2197"/>
              <a:ext cx="798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>
                  <a:solidFill>
                    <a:srgbClr val="0070C0"/>
                  </a:solidFill>
                  <a:latin typeface="Dosis SemiBold" pitchFamily="2" charset="0"/>
                </a:rPr>
                <a:t>1</a:t>
              </a:r>
              <a:r>
                <a:rPr lang="en-US" sz="2400" baseline="30000" dirty="0">
                  <a:solidFill>
                    <a:srgbClr val="0070C0"/>
                  </a:solidFill>
                  <a:latin typeface="Dosis SemiBold" pitchFamily="2" charset="0"/>
                </a:rPr>
                <a:t>st</a:t>
              </a:r>
              <a:r>
                <a:rPr lang="en-US" sz="2400" dirty="0">
                  <a:solidFill>
                    <a:srgbClr val="0070C0"/>
                  </a:solidFill>
                  <a:latin typeface="Dosis SemiBold" pitchFamily="2" charset="0"/>
                </a:rPr>
                <a:t> Spring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CA53B04-7E85-4B0A-A891-287D82F5D1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9539802">
              <a:off x="1294" y="1204"/>
              <a:ext cx="99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>
                  <a:solidFill>
                    <a:srgbClr val="0070C0"/>
                  </a:solidFill>
                  <a:latin typeface="Dosis SemiBold" pitchFamily="2" charset="0"/>
                </a:rPr>
                <a:t>1</a:t>
              </a:r>
              <a:r>
                <a:rPr lang="en-US" sz="2400" baseline="30000" dirty="0">
                  <a:solidFill>
                    <a:srgbClr val="0070C0"/>
                  </a:solidFill>
                  <a:latin typeface="Dosis SemiBold" pitchFamily="2" charset="0"/>
                </a:rPr>
                <a:t>st</a:t>
              </a:r>
              <a:r>
                <a:rPr lang="en-US" sz="2400" dirty="0">
                  <a:solidFill>
                    <a:srgbClr val="0070C0"/>
                  </a:solidFill>
                  <a:latin typeface="Dosis SemiBold" pitchFamily="2" charset="0"/>
                </a:rPr>
                <a:t> Summer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48E3FDF-AD44-401A-900A-E4A916FB8B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469462">
              <a:off x="3633" y="1184"/>
              <a:ext cx="57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>
                  <a:solidFill>
                    <a:srgbClr val="0070C0"/>
                  </a:solidFill>
                  <a:latin typeface="Dosis SemiBold" pitchFamily="2" charset="0"/>
                </a:rPr>
                <a:t>1</a:t>
              </a:r>
              <a:r>
                <a:rPr lang="en-US" sz="2400" baseline="30000" dirty="0">
                  <a:solidFill>
                    <a:srgbClr val="0070C0"/>
                  </a:solidFill>
                  <a:latin typeface="Dosis SemiBold" pitchFamily="2" charset="0"/>
                </a:rPr>
                <a:t>st</a:t>
              </a:r>
              <a:r>
                <a:rPr lang="en-US" sz="2400" dirty="0">
                  <a:solidFill>
                    <a:srgbClr val="0070C0"/>
                  </a:solidFill>
                  <a:latin typeface="Dosis SemiBold" pitchFamily="2" charset="0"/>
                </a:rPr>
                <a:t> Fall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DE9FCA6-DBC4-47AD-BE28-EAF7A22AD031}"/>
                </a:ext>
              </a:extLst>
            </p:cNvPr>
            <p:cNvSpPr txBox="1"/>
            <p:nvPr/>
          </p:nvSpPr>
          <p:spPr>
            <a:xfrm>
              <a:off x="4320" y="1776"/>
              <a:ext cx="830" cy="29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>
                  <a:solidFill>
                    <a:srgbClr val="0070C0"/>
                  </a:solidFill>
                  <a:latin typeface="Dosis SemiBold" pitchFamily="2" charset="0"/>
                </a:rPr>
                <a:t>1</a:t>
              </a:r>
              <a:r>
                <a:rPr lang="en-US" sz="2400" baseline="30000" dirty="0">
                  <a:solidFill>
                    <a:srgbClr val="0070C0"/>
                  </a:solidFill>
                  <a:latin typeface="Dosis SemiBold" pitchFamily="2" charset="0"/>
                </a:rPr>
                <a:t>st</a:t>
              </a:r>
              <a:r>
                <a:rPr lang="en-US" sz="2400" dirty="0">
                  <a:solidFill>
                    <a:srgbClr val="0070C0"/>
                  </a:solidFill>
                  <a:latin typeface="Dosis SemiBold" pitchFamily="2" charset="0"/>
                </a:rPr>
                <a:t> Winter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E1DE0FF-6345-4620-9E17-E0DE0F802E1B}"/>
                </a:ext>
              </a:extLst>
            </p:cNvPr>
            <p:cNvSpPr txBox="1"/>
            <p:nvPr/>
          </p:nvSpPr>
          <p:spPr>
            <a:xfrm>
              <a:off x="4320" y="2640"/>
              <a:ext cx="613" cy="29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>
                  <a:solidFill>
                    <a:srgbClr val="0070C0"/>
                  </a:solidFill>
                  <a:latin typeface="Dosis SemiBold" pitchFamily="2" charset="0"/>
                </a:rPr>
                <a:t>Spring</a:t>
              </a:r>
            </a:p>
          </p:txBody>
        </p:sp>
        <p:sp>
          <p:nvSpPr>
            <p:cNvPr id="15371" name="TextBox 9">
              <a:extLst>
                <a:ext uri="{FF2B5EF4-FFF2-40B4-BE49-F238E27FC236}">
                  <a16:creationId xmlns:a16="http://schemas.microsoft.com/office/drawing/2014/main" id="{95F10186-3E7E-4557-A58C-AE8AAAA004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91" y="3889"/>
              <a:ext cx="781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>
                  <a:solidFill>
                    <a:srgbClr val="0070C0"/>
                  </a:solidFill>
                  <a:latin typeface="Dosis SemiBold" pitchFamily="2" charset="0"/>
                </a:rPr>
                <a:t>Summer</a:t>
              </a:r>
            </a:p>
          </p:txBody>
        </p:sp>
        <p:sp>
          <p:nvSpPr>
            <p:cNvPr id="15372" name="TextBox 10">
              <a:extLst>
                <a:ext uri="{FF2B5EF4-FFF2-40B4-BE49-F238E27FC236}">
                  <a16:creationId xmlns:a16="http://schemas.microsoft.com/office/drawing/2014/main" id="{88F6CE11-6C47-449C-B06F-5A6CF08225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4" y="2872"/>
              <a:ext cx="39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>
                  <a:solidFill>
                    <a:srgbClr val="0070C0"/>
                  </a:solidFill>
                  <a:latin typeface="Dosis SemiBold" pitchFamily="2" charset="0"/>
                </a:rPr>
                <a:t>Fall</a:t>
              </a:r>
            </a:p>
          </p:txBody>
        </p:sp>
        <p:sp>
          <p:nvSpPr>
            <p:cNvPr id="36877" name="TextBox 11">
              <a:extLst>
                <a:ext uri="{FF2B5EF4-FFF2-40B4-BE49-F238E27FC236}">
                  <a16:creationId xmlns:a16="http://schemas.microsoft.com/office/drawing/2014/main" id="{DA97E0C2-5027-47CD-921E-FCE5575DCD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4" y="2055"/>
              <a:ext cx="6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US" altLang="en-US" sz="2400" dirty="0">
                  <a:solidFill>
                    <a:srgbClr val="0070C0"/>
                  </a:solidFill>
                  <a:latin typeface="Dosis SemiBold" pitchFamily="2" charset="0"/>
                </a:rPr>
                <a:t>Winter</a:t>
              </a:r>
            </a:p>
          </p:txBody>
        </p:sp>
        <p:sp>
          <p:nvSpPr>
            <p:cNvPr id="36878" name="TextBox 12">
              <a:extLst>
                <a:ext uri="{FF2B5EF4-FFF2-40B4-BE49-F238E27FC236}">
                  <a16:creationId xmlns:a16="http://schemas.microsoft.com/office/drawing/2014/main" id="{84993364-E199-4D91-8361-82F796E8CF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7" y="3569"/>
              <a:ext cx="1778" cy="252"/>
            </a:xfrm>
            <a:prstGeom prst="rect">
              <a:avLst/>
            </a:prstGeom>
            <a:solidFill>
              <a:srgbClr val="DFE3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US" altLang="en-US" sz="2000" i="1" u="sng" dirty="0">
                  <a:latin typeface="Comic Sans MS" panose="030F0702030302020204" pitchFamily="66" charset="0"/>
                </a:rPr>
                <a:t>build up root reserves</a:t>
              </a:r>
            </a:p>
          </p:txBody>
        </p:sp>
        <p:sp>
          <p:nvSpPr>
            <p:cNvPr id="36879" name="TextBox 13">
              <a:extLst>
                <a:ext uri="{FF2B5EF4-FFF2-40B4-BE49-F238E27FC236}">
                  <a16:creationId xmlns:a16="http://schemas.microsoft.com/office/drawing/2014/main" id="{C9435269-2C32-4095-9583-52A2AD6E05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4" y="2776"/>
              <a:ext cx="991" cy="252"/>
            </a:xfrm>
            <a:prstGeom prst="rect">
              <a:avLst/>
            </a:prstGeom>
            <a:solidFill>
              <a:srgbClr val="DFE3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US" altLang="en-US" sz="2000" i="1" u="sng" dirty="0">
                  <a:latin typeface="Comic Sans MS" panose="030F0702030302020204" pitchFamily="66" charset="0"/>
                </a:rPr>
                <a:t>go dormant</a:t>
              </a:r>
            </a:p>
          </p:txBody>
        </p:sp>
        <p:sp>
          <p:nvSpPr>
            <p:cNvPr id="36880" name="TextBox 14">
              <a:extLst>
                <a:ext uri="{FF2B5EF4-FFF2-40B4-BE49-F238E27FC236}">
                  <a16:creationId xmlns:a16="http://schemas.microsoft.com/office/drawing/2014/main" id="{6D2C0A49-AD1B-464A-8FE7-E51C129082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9" y="3090"/>
              <a:ext cx="1613" cy="252"/>
            </a:xfrm>
            <a:prstGeom prst="rect">
              <a:avLst/>
            </a:prstGeom>
            <a:solidFill>
              <a:srgbClr val="DFE3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US" altLang="en-US" sz="2000" i="1" u="sng" dirty="0">
                  <a:latin typeface="Comic Sans MS" panose="030F0702030302020204" pitchFamily="66" charset="0"/>
                </a:rPr>
                <a:t>new plant from root</a:t>
              </a:r>
            </a:p>
          </p:txBody>
        </p:sp>
        <p:sp>
          <p:nvSpPr>
            <p:cNvPr id="36881" name="TextBox 15">
              <a:extLst>
                <a:ext uri="{FF2B5EF4-FFF2-40B4-BE49-F238E27FC236}">
                  <a16:creationId xmlns:a16="http://schemas.microsoft.com/office/drawing/2014/main" id="{D7B11B95-EC07-4EE5-906E-06B3BF61E4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7" y="2055"/>
              <a:ext cx="961" cy="252"/>
            </a:xfrm>
            <a:prstGeom prst="rect">
              <a:avLst/>
            </a:prstGeom>
            <a:solidFill>
              <a:srgbClr val="DFE3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US" altLang="en-US" sz="2000" i="1" u="sng" dirty="0">
                  <a:latin typeface="Comic Sans MS" panose="030F0702030302020204" pitchFamily="66" charset="0"/>
                </a:rPr>
                <a:t>go dormant</a:t>
              </a:r>
            </a:p>
          </p:txBody>
        </p:sp>
        <p:sp>
          <p:nvSpPr>
            <p:cNvPr id="36882" name="TextBox 16">
              <a:extLst>
                <a:ext uri="{FF2B5EF4-FFF2-40B4-BE49-F238E27FC236}">
                  <a16:creationId xmlns:a16="http://schemas.microsoft.com/office/drawing/2014/main" id="{239EF889-5A1F-4039-9FA1-4A5A47FE09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3" y="937"/>
              <a:ext cx="1116" cy="252"/>
            </a:xfrm>
            <a:prstGeom prst="rect">
              <a:avLst/>
            </a:prstGeom>
            <a:solidFill>
              <a:srgbClr val="DFE3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n-US" altLang="en-US" sz="2000" i="1" u="sng" dirty="0">
                  <a:latin typeface="Comic Sans MS" panose="030F0702030302020204" pitchFamily="66" charset="0"/>
                </a:rPr>
                <a:t>produce seed</a:t>
              </a:r>
            </a:p>
          </p:txBody>
        </p:sp>
        <p:sp>
          <p:nvSpPr>
            <p:cNvPr id="36883" name="TextBox 17">
              <a:extLst>
                <a:ext uri="{FF2B5EF4-FFF2-40B4-BE49-F238E27FC236}">
                  <a16:creationId xmlns:a16="http://schemas.microsoft.com/office/drawing/2014/main" id="{F4361765-3682-4F68-B54A-550DA1B453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4" y="1670"/>
              <a:ext cx="604" cy="252"/>
            </a:xfrm>
            <a:prstGeom prst="rect">
              <a:avLst/>
            </a:prstGeom>
            <a:solidFill>
              <a:srgbClr val="DFE3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US" altLang="en-US" sz="2000" i="1" u="sng" dirty="0">
                  <a:latin typeface="Comic Sans MS" panose="030F0702030302020204" pitchFamily="66" charset="0"/>
                </a:rPr>
                <a:t>flower</a:t>
              </a:r>
            </a:p>
          </p:txBody>
        </p:sp>
        <p:sp>
          <p:nvSpPr>
            <p:cNvPr id="36884" name="TextBox 18">
              <a:extLst>
                <a:ext uri="{FF2B5EF4-FFF2-40B4-BE49-F238E27FC236}">
                  <a16:creationId xmlns:a16="http://schemas.microsoft.com/office/drawing/2014/main" id="{47AC4D1A-D451-482A-BE8B-08B7A00FDD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5" y="2799"/>
              <a:ext cx="872" cy="252"/>
            </a:xfrm>
            <a:prstGeom prst="rect">
              <a:avLst/>
            </a:prstGeom>
            <a:solidFill>
              <a:srgbClr val="DFE3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US" altLang="en-US" sz="2000" i="1" u="sng" dirty="0">
                  <a:latin typeface="Comic Sans MS" panose="030F0702030302020204" pitchFamily="66" charset="0"/>
                </a:rPr>
                <a:t>germinate</a:t>
              </a:r>
            </a:p>
          </p:txBody>
        </p:sp>
        <p:sp>
          <p:nvSpPr>
            <p:cNvPr id="36885" name="TextBox 19">
              <a:extLst>
                <a:ext uri="{FF2B5EF4-FFF2-40B4-BE49-F238E27FC236}">
                  <a16:creationId xmlns:a16="http://schemas.microsoft.com/office/drawing/2014/main" id="{896F181E-B7DE-46C5-B656-984817FFC8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5" y="3637"/>
              <a:ext cx="604" cy="252"/>
            </a:xfrm>
            <a:prstGeom prst="rect">
              <a:avLst/>
            </a:prstGeom>
            <a:solidFill>
              <a:srgbClr val="DFE3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US" altLang="en-US" sz="2000" i="1" u="sng" dirty="0">
                  <a:latin typeface="Comic Sans MS" panose="030F0702030302020204" pitchFamily="66" charset="0"/>
                </a:rPr>
                <a:t>flower</a:t>
              </a:r>
            </a:p>
          </p:txBody>
        </p:sp>
        <p:sp>
          <p:nvSpPr>
            <p:cNvPr id="36886" name="TextBox 20">
              <a:extLst>
                <a:ext uri="{FF2B5EF4-FFF2-40B4-BE49-F238E27FC236}">
                  <a16:creationId xmlns:a16="http://schemas.microsoft.com/office/drawing/2014/main" id="{3675B359-41A8-4E26-8C0F-9246D1FFB5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9" y="4062"/>
              <a:ext cx="1116" cy="252"/>
            </a:xfrm>
            <a:prstGeom prst="rect">
              <a:avLst/>
            </a:prstGeom>
            <a:solidFill>
              <a:srgbClr val="DFE3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US" altLang="en-US" sz="2000" i="1" u="sng" dirty="0">
                  <a:latin typeface="Comic Sans MS" panose="030F0702030302020204" pitchFamily="66" charset="0"/>
                </a:rPr>
                <a:t>produce seed</a:t>
              </a:r>
            </a:p>
          </p:txBody>
        </p:sp>
      </p:grpSp>
      <p:sp>
        <p:nvSpPr>
          <p:cNvPr id="15362" name="Title 1">
            <a:extLst>
              <a:ext uri="{FF2B5EF4-FFF2-40B4-BE49-F238E27FC236}">
                <a16:creationId xmlns:a16="http://schemas.microsoft.com/office/drawing/2014/main" id="{365C50D8-CE17-4119-9C85-DB2AEBC6B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0223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Perennials</a:t>
            </a:r>
          </a:p>
        </p:txBody>
      </p:sp>
      <p:sp>
        <p:nvSpPr>
          <p:cNvPr id="36869" name="TextBox 21">
            <a:extLst>
              <a:ext uri="{FF2B5EF4-FFF2-40B4-BE49-F238E27FC236}">
                <a16:creationId xmlns:a16="http://schemas.microsoft.com/office/drawing/2014/main" id="{1E6423AA-1814-4758-9CAB-D570C0EB7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0" y="6480175"/>
            <a:ext cx="4178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>
                <a:solidFill>
                  <a:schemeClr val="bg2"/>
                </a:solidFill>
              </a:rPr>
              <a:t>Cycle continues until plant eventually dies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E7E66-0C01-423A-993D-84C02D8ED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0223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Woody Perennials</a:t>
            </a:r>
          </a:p>
        </p:txBody>
      </p:sp>
      <p:sp>
        <p:nvSpPr>
          <p:cNvPr id="38915" name="Content Placeholder 2">
            <a:extLst>
              <a:ext uri="{FF2B5EF4-FFF2-40B4-BE49-F238E27FC236}">
                <a16:creationId xmlns:a16="http://schemas.microsoft.com/office/drawing/2014/main" id="{86DA803D-1A3D-4CB8-804E-F26E94501C4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2963" y="1809750"/>
            <a:ext cx="4981575" cy="1955800"/>
          </a:xfrm>
        </p:spPr>
        <p:txBody>
          <a:bodyPr/>
          <a:lstStyle/>
          <a:p>
            <a:r>
              <a:rPr lang="en-US" altLang="en-US" sz="3200" b="1" dirty="0"/>
              <a:t>Deciduous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3000" dirty="0"/>
              <a:t>Loses leaves and are leafless in dormant season each year.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9635C89-4C2F-4422-B519-A347E56F32A6}"/>
              </a:ext>
            </a:extLst>
          </p:cNvPr>
          <p:cNvSpPr txBox="1">
            <a:spLocks/>
          </p:cNvSpPr>
          <p:nvPr/>
        </p:nvSpPr>
        <p:spPr>
          <a:xfrm>
            <a:off x="2379663" y="4075113"/>
            <a:ext cx="4573587" cy="1619250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1168" lvl="1" indent="0" fontAlgn="auto">
              <a:buFont typeface="Calibri" pitchFamily="34" charset="0"/>
              <a:buNone/>
              <a:defRPr/>
            </a:pPr>
            <a:r>
              <a:rPr lang="en-US" sz="3000" b="1" dirty="0"/>
              <a:t>Evergreen</a:t>
            </a:r>
          </a:p>
          <a:p>
            <a:pPr lvl="1" fontAlgn="auto">
              <a:buFont typeface="Wingdings" panose="05000000000000000000" pitchFamily="2" charset="2"/>
              <a:buChar char="§"/>
              <a:defRPr/>
            </a:pPr>
            <a:r>
              <a:rPr lang="en-US" sz="3000" dirty="0"/>
              <a:t>Has some live leave on plant through out the year.</a:t>
            </a:r>
          </a:p>
          <a:p>
            <a:pPr fontAlgn="auto">
              <a:defRPr/>
            </a:pPr>
            <a:endParaRPr lang="en-US" dirty="0"/>
          </a:p>
          <a:p>
            <a:pPr fontAlgn="auto">
              <a:defRPr/>
            </a:pPr>
            <a:endParaRPr lang="en-US" dirty="0"/>
          </a:p>
        </p:txBody>
      </p:sp>
      <p:pic>
        <p:nvPicPr>
          <p:cNvPr id="38917" name="Picture 7" descr="Fall foliage">
            <a:extLst>
              <a:ext uri="{FF2B5EF4-FFF2-40B4-BE49-F238E27FC236}">
                <a16:creationId xmlns:a16="http://schemas.microsoft.com/office/drawing/2014/main" id="{18A21D4E-A01D-48FA-88BF-940CA85D1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425" y="660400"/>
            <a:ext cx="3989388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Picture 9" descr="Mountains and forest in winter">
            <a:extLst>
              <a:ext uri="{FF2B5EF4-FFF2-40B4-BE49-F238E27FC236}">
                <a16:creationId xmlns:a16="http://schemas.microsoft.com/office/drawing/2014/main" id="{C0C24259-8352-451A-AFE5-3620644908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02" t="55511" r="4092" b="16353"/>
          <a:stretch>
            <a:fillRect/>
          </a:stretch>
        </p:blipFill>
        <p:spPr bwMode="auto">
          <a:xfrm>
            <a:off x="8467725" y="3095625"/>
            <a:ext cx="3435350" cy="310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Group 20">
            <a:extLst>
              <a:ext uri="{FF2B5EF4-FFF2-40B4-BE49-F238E27FC236}">
                <a16:creationId xmlns:a16="http://schemas.microsoft.com/office/drawing/2014/main" id="{6A25B731-7FF6-43D2-B132-317BB155936A}"/>
              </a:ext>
            </a:extLst>
          </p:cNvPr>
          <p:cNvGrpSpPr>
            <a:grpSpLocks/>
          </p:cNvGrpSpPr>
          <p:nvPr/>
        </p:nvGrpSpPr>
        <p:grpSpPr bwMode="auto">
          <a:xfrm>
            <a:off x="6096000" y="395287"/>
            <a:ext cx="4164012" cy="2992438"/>
            <a:chOff x="7585268" y="107575"/>
            <a:chExt cx="4163620" cy="2992165"/>
          </a:xfrm>
        </p:grpSpPr>
        <p:pic>
          <p:nvPicPr>
            <p:cNvPr id="39944" name="Picture 17" descr="A picture containing outdoor, sky, nature, tree&#10;&#10;Description automatically generated">
              <a:extLst>
                <a:ext uri="{FF2B5EF4-FFF2-40B4-BE49-F238E27FC236}">
                  <a16:creationId xmlns:a16="http://schemas.microsoft.com/office/drawing/2014/main" id="{2A06679A-58E0-44A5-B42B-484C62375C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97" t="16084" r="24797" b="40425"/>
            <a:stretch>
              <a:fillRect/>
            </a:stretch>
          </p:blipFill>
          <p:spPr bwMode="auto">
            <a:xfrm>
              <a:off x="7596948" y="107575"/>
              <a:ext cx="4151940" cy="2982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45" name="TextBox 19">
              <a:extLst>
                <a:ext uri="{FF2B5EF4-FFF2-40B4-BE49-F238E27FC236}">
                  <a16:creationId xmlns:a16="http://schemas.microsoft.com/office/drawing/2014/main" id="{172F9E97-DCAD-4C61-B0C3-27D52A8B66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85268" y="2838130"/>
              <a:ext cx="108715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US" altLang="en-US" sz="1100">
                  <a:solidFill>
                    <a:schemeClr val="bg1"/>
                  </a:solidFill>
                </a:rPr>
                <a:t>K. Launchbaugh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71A3C8F-EF6F-4035-99DE-56F36FE23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0223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Season of Growth</a:t>
            </a:r>
          </a:p>
        </p:txBody>
      </p:sp>
      <p:sp>
        <p:nvSpPr>
          <p:cNvPr id="39940" name="Content Placeholder 2">
            <a:extLst>
              <a:ext uri="{FF2B5EF4-FFF2-40B4-BE49-F238E27FC236}">
                <a16:creationId xmlns:a16="http://schemas.microsoft.com/office/drawing/2014/main" id="{ED9D083B-E207-4A4D-A675-4FE1996A583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96963" y="1771650"/>
            <a:ext cx="4999037" cy="4457700"/>
          </a:xfrm>
        </p:spPr>
        <p:txBody>
          <a:bodyPr/>
          <a:lstStyle/>
          <a:p>
            <a:r>
              <a:rPr lang="en-US" altLang="en-US" sz="2800" b="1" dirty="0"/>
              <a:t>Cool Season  </a:t>
            </a:r>
            <a:r>
              <a:rPr lang="en-US" altLang="en-US" sz="2800" dirty="0"/>
              <a:t>= Most growth in spring and fall. </a:t>
            </a:r>
          </a:p>
          <a:p>
            <a:pPr lvl="1"/>
            <a:r>
              <a:rPr lang="en-US" altLang="en-US" sz="2600" dirty="0">
                <a:solidFill>
                  <a:schemeClr val="bg2">
                    <a:lumMod val="50000"/>
                  </a:schemeClr>
                </a:solidFill>
              </a:rPr>
              <a:t>C3 plants 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r>
              <a:rPr lang="en-US" altLang="en-US" sz="2800" b="1" dirty="0"/>
              <a:t>Warm Season </a:t>
            </a:r>
            <a:r>
              <a:rPr lang="en-US" altLang="en-US" sz="2800" dirty="0"/>
              <a:t>= Most actively growing in summer.</a:t>
            </a:r>
          </a:p>
          <a:p>
            <a:pPr lvl="1"/>
            <a:r>
              <a:rPr lang="en-US" altLang="en-US" sz="2600" dirty="0">
                <a:solidFill>
                  <a:schemeClr val="bg2">
                    <a:lumMod val="50000"/>
                  </a:schemeClr>
                </a:solidFill>
              </a:rPr>
              <a:t>C4 plants </a:t>
            </a:r>
          </a:p>
          <a:p>
            <a:pPr lvl="1"/>
            <a:endParaRPr lang="en-US" altLang="en-US" sz="2600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  <p:grpSp>
        <p:nvGrpSpPr>
          <p:cNvPr id="39941" name="Group 18">
            <a:extLst>
              <a:ext uri="{FF2B5EF4-FFF2-40B4-BE49-F238E27FC236}">
                <a16:creationId xmlns:a16="http://schemas.microsoft.com/office/drawing/2014/main" id="{BE129C0C-F1A6-4F86-A025-BBFC8BF39BEC}"/>
              </a:ext>
            </a:extLst>
          </p:cNvPr>
          <p:cNvGrpSpPr>
            <a:grpSpLocks/>
          </p:cNvGrpSpPr>
          <p:nvPr/>
        </p:nvGrpSpPr>
        <p:grpSpPr bwMode="auto">
          <a:xfrm>
            <a:off x="8081962" y="3227387"/>
            <a:ext cx="3976688" cy="3001963"/>
            <a:chOff x="7982172" y="3588838"/>
            <a:chExt cx="3976743" cy="3001770"/>
          </a:xfrm>
        </p:grpSpPr>
        <p:pic>
          <p:nvPicPr>
            <p:cNvPr id="39942" name="Picture 15" descr="A close-up of some flowers&#10;&#10;Description automatically generated with low confidence">
              <a:extLst>
                <a:ext uri="{FF2B5EF4-FFF2-40B4-BE49-F238E27FC236}">
                  <a16:creationId xmlns:a16="http://schemas.microsoft.com/office/drawing/2014/main" id="{342CEF02-1BA7-425B-A3B3-309CF53764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2172" y="3588838"/>
              <a:ext cx="3976743" cy="2982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43" name="TextBox 13">
              <a:extLst>
                <a:ext uri="{FF2B5EF4-FFF2-40B4-BE49-F238E27FC236}">
                  <a16:creationId xmlns:a16="http://schemas.microsoft.com/office/drawing/2014/main" id="{E91C3B80-BAFB-4421-87EC-9C94C3112F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82065" y="6328998"/>
              <a:ext cx="79380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US" altLang="en-US" sz="1100">
                  <a:solidFill>
                    <a:schemeClr val="bg1"/>
                  </a:solidFill>
                </a:rPr>
                <a:t>Matt Lavin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6A95F92-10A4-40BA-B734-F40DF813873E}"/>
              </a:ext>
            </a:extLst>
          </p:cNvPr>
          <p:cNvSpPr txBox="1"/>
          <p:nvPr/>
        </p:nvSpPr>
        <p:spPr>
          <a:xfrm>
            <a:off x="1114425" y="1990725"/>
            <a:ext cx="2743200" cy="3046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96875" indent="-396875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80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Leaves</a:t>
            </a:r>
          </a:p>
          <a:p>
            <a:pPr marL="396875" indent="-396875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80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Stems</a:t>
            </a:r>
          </a:p>
          <a:p>
            <a:pPr marL="396875" indent="-396875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80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Roots </a:t>
            </a:r>
          </a:p>
          <a:p>
            <a:pPr marL="396875" indent="-396875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80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Flowers</a:t>
            </a:r>
          </a:p>
        </p:txBody>
      </p:sp>
      <p:pic>
        <p:nvPicPr>
          <p:cNvPr id="40964" name="Picture 5" descr="rangeplants">
            <a:extLst>
              <a:ext uri="{FF2B5EF4-FFF2-40B4-BE49-F238E27FC236}">
                <a16:creationId xmlns:a16="http://schemas.microsoft.com/office/drawing/2014/main" id="{7191DB6D-72F0-44B4-AB4B-E028EF0C3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989" y="2076903"/>
            <a:ext cx="7489825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F7597F-E20B-414A-9C1F-477C5E190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0223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Morphology of Range Plants</a:t>
            </a:r>
          </a:p>
        </p:txBody>
      </p:sp>
      <p:sp>
        <p:nvSpPr>
          <p:cNvPr id="40966" name="TextBox 7">
            <a:extLst>
              <a:ext uri="{FF2B5EF4-FFF2-40B4-BE49-F238E27FC236}">
                <a16:creationId xmlns:a16="http://schemas.microsoft.com/office/drawing/2014/main" id="{FDE63813-526F-4A2C-8C8C-57859768F3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1247775"/>
            <a:ext cx="82904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800" dirty="0"/>
              <a:t>The physical form and/or external structures of a plant.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6B168F-6908-45EA-A27D-08D691E13B4E}"/>
              </a:ext>
            </a:extLst>
          </p:cNvPr>
          <p:cNvSpPr txBox="1"/>
          <p:nvPr/>
        </p:nvSpPr>
        <p:spPr>
          <a:xfrm>
            <a:off x="2076450" y="2173288"/>
            <a:ext cx="5956300" cy="35877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71500" indent="-5715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4400" dirty="0">
                <a:latin typeface="+mn-lt"/>
              </a:rPr>
              <a:t>Types</a:t>
            </a:r>
          </a:p>
          <a:p>
            <a:pPr marL="571500" indent="-5715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4400" dirty="0">
                <a:latin typeface="+mn-lt"/>
              </a:rPr>
              <a:t>Arrangements</a:t>
            </a:r>
          </a:p>
          <a:p>
            <a:pPr marL="571500" indent="-5715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4400" dirty="0">
                <a:latin typeface="+mn-lt"/>
              </a:rPr>
              <a:t>Shapes</a:t>
            </a:r>
          </a:p>
          <a:p>
            <a:pPr marL="571500" indent="-5715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4400" dirty="0">
                <a:latin typeface="+mn-lt"/>
              </a:rPr>
              <a:t>Margins</a:t>
            </a:r>
          </a:p>
          <a:p>
            <a:pPr marL="571500" indent="-5715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4400" dirty="0">
                <a:latin typeface="+mn-lt"/>
              </a:rPr>
              <a:t>Venations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B299F5-D264-4C34-938F-44A6F7674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1095037" cy="10223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Leaves – photosynthetic organs of the plant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TextBox 3">
            <a:extLst>
              <a:ext uri="{FF2B5EF4-FFF2-40B4-BE49-F238E27FC236}">
                <a16:creationId xmlns:a16="http://schemas.microsoft.com/office/drawing/2014/main" id="{16970675-FD78-43B8-B787-E520371C8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7775" y="1634980"/>
            <a:ext cx="3840163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4400" b="1" dirty="0"/>
              <a:t>Simple</a:t>
            </a:r>
          </a:p>
        </p:txBody>
      </p:sp>
      <p:sp>
        <p:nvSpPr>
          <p:cNvPr id="44036" name="TextBox 4">
            <a:extLst>
              <a:ext uri="{FF2B5EF4-FFF2-40B4-BE49-F238E27FC236}">
                <a16:creationId xmlns:a16="http://schemas.microsoft.com/office/drawing/2014/main" id="{088BF3FE-9111-4EAA-B13D-82EFEC5552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326" y="4793810"/>
            <a:ext cx="504666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Leaf is </a:t>
            </a:r>
            <a:r>
              <a:rPr lang="en-US" altLang="en-US" sz="2400" b="1" dirty="0"/>
              <a:t>undivided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May be deeply lobed or cleft, but not separated into leaflets</a:t>
            </a:r>
          </a:p>
        </p:txBody>
      </p:sp>
      <p:pic>
        <p:nvPicPr>
          <p:cNvPr id="44037" name="Picture 5" descr="leaf types.tif">
            <a:extLst>
              <a:ext uri="{FF2B5EF4-FFF2-40B4-BE49-F238E27FC236}">
                <a16:creationId xmlns:a16="http://schemas.microsoft.com/office/drawing/2014/main" id="{F8307B0C-8255-4818-8711-E889C7155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63"/>
          <a:stretch>
            <a:fillRect/>
          </a:stretch>
        </p:blipFill>
        <p:spPr bwMode="auto">
          <a:xfrm>
            <a:off x="9983209" y="2321930"/>
            <a:ext cx="1334551" cy="2232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9" name="TextBox 7">
            <a:extLst>
              <a:ext uri="{FF2B5EF4-FFF2-40B4-BE49-F238E27FC236}">
                <a16:creationId xmlns:a16="http://schemas.microsoft.com/office/drawing/2014/main" id="{BF519282-3005-4005-A545-79826FB61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1775" y="1592117"/>
            <a:ext cx="384175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4400" b="1"/>
              <a:t>Compound</a:t>
            </a:r>
          </a:p>
        </p:txBody>
      </p:sp>
      <p:sp>
        <p:nvSpPr>
          <p:cNvPr id="44040" name="TextBox 8">
            <a:extLst>
              <a:ext uri="{FF2B5EF4-FFF2-40B4-BE49-F238E27FC236}">
                <a16:creationId xmlns:a16="http://schemas.microsoft.com/office/drawing/2014/main" id="{00E6BA8F-B14B-47C3-A7AE-78EFCBFE37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4588" y="4793810"/>
            <a:ext cx="57374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A leaf separated into two or more distinct </a:t>
            </a:r>
            <a:r>
              <a:rPr lang="en-US" altLang="en-US" sz="2400" b="1" dirty="0"/>
              <a:t>leaflets</a:t>
            </a:r>
            <a:endParaRPr lang="en-US" altLang="en-US" sz="2400" dirty="0"/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Distinct connection to stem at base of leaf</a:t>
            </a:r>
          </a:p>
        </p:txBody>
      </p:sp>
      <p:sp>
        <p:nvSpPr>
          <p:cNvPr id="44041" name="TextBox 9">
            <a:extLst>
              <a:ext uri="{FF2B5EF4-FFF2-40B4-BE49-F238E27FC236}">
                <a16:creationId xmlns:a16="http://schemas.microsoft.com/office/drawing/2014/main" id="{E0B12754-CC98-4ECB-86C2-552CE56C6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4909" y="4399444"/>
            <a:ext cx="301528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/>
              <a:t>Compound - Palmate</a:t>
            </a:r>
          </a:p>
        </p:txBody>
      </p:sp>
      <p:sp>
        <p:nvSpPr>
          <p:cNvPr id="44042" name="TextBox 10">
            <a:extLst>
              <a:ext uri="{FF2B5EF4-FFF2-40B4-BE49-F238E27FC236}">
                <a16:creationId xmlns:a16="http://schemas.microsoft.com/office/drawing/2014/main" id="{D70A39DD-E85A-4E97-ABDD-404B3B339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16541" y="4399444"/>
            <a:ext cx="23860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/>
              <a:t>Compound - Pinnate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3A030A49-2279-48FC-B5B8-4C873C666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0223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Leaf Type</a:t>
            </a:r>
          </a:p>
        </p:txBody>
      </p:sp>
      <p:pic>
        <p:nvPicPr>
          <p:cNvPr id="7" name="Graphic 6" descr="A palm leaf">
            <a:extLst>
              <a:ext uri="{FF2B5EF4-FFF2-40B4-BE49-F238E27FC236}">
                <a16:creationId xmlns:a16="http://schemas.microsoft.com/office/drawing/2014/main" id="{662A1FD6-7FCA-49BD-9CB9-338C847C6F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41488">
            <a:off x="3287877" y="2403654"/>
            <a:ext cx="2526126" cy="2526126"/>
          </a:xfrm>
          <a:prstGeom prst="rect">
            <a:avLst/>
          </a:prstGeom>
        </p:spPr>
      </p:pic>
      <p:pic>
        <p:nvPicPr>
          <p:cNvPr id="9" name="Graphic 8" descr="A magnolia leaf">
            <a:extLst>
              <a:ext uri="{FF2B5EF4-FFF2-40B4-BE49-F238E27FC236}">
                <a16:creationId xmlns:a16="http://schemas.microsoft.com/office/drawing/2014/main" id="{C9320BAF-3CB9-4033-A131-3C2175A22A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752753">
            <a:off x="1622091" y="2030095"/>
            <a:ext cx="2910374" cy="2910374"/>
          </a:xfrm>
          <a:prstGeom prst="rect">
            <a:avLst/>
          </a:prstGeom>
        </p:spPr>
      </p:pic>
      <p:pic>
        <p:nvPicPr>
          <p:cNvPr id="11" name="Graphic 10" descr="An oak leaf">
            <a:extLst>
              <a:ext uri="{FF2B5EF4-FFF2-40B4-BE49-F238E27FC236}">
                <a16:creationId xmlns:a16="http://schemas.microsoft.com/office/drawing/2014/main" id="{1B51072A-E1E1-4C73-B9A6-FE0992E958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781057">
            <a:off x="592448" y="2181144"/>
            <a:ext cx="2384041" cy="2384041"/>
          </a:xfrm>
          <a:prstGeom prst="rect">
            <a:avLst/>
          </a:prstGeom>
        </p:spPr>
      </p:pic>
      <p:pic>
        <p:nvPicPr>
          <p:cNvPr id="18" name="Graphic 17" descr="A chestnut leaf">
            <a:extLst>
              <a:ext uri="{FF2B5EF4-FFF2-40B4-BE49-F238E27FC236}">
                <a16:creationId xmlns:a16="http://schemas.microsoft.com/office/drawing/2014/main" id="{436FFDE2-BDD0-4F90-A554-9D7E2C3C4AB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08735" y="2321930"/>
            <a:ext cx="2326707" cy="232670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Box 3">
            <a:extLst>
              <a:ext uri="{FF2B5EF4-FFF2-40B4-BE49-F238E27FC236}">
                <a16:creationId xmlns:a16="http://schemas.microsoft.com/office/drawing/2014/main" id="{51C38063-6E22-4A96-B5A0-CACA6E7FE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663" y="1730883"/>
            <a:ext cx="3840162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4400" b="1"/>
              <a:t>Alternate</a:t>
            </a:r>
          </a:p>
        </p:txBody>
      </p:sp>
      <p:sp>
        <p:nvSpPr>
          <p:cNvPr id="48131" name="TextBox 7">
            <a:extLst>
              <a:ext uri="{FF2B5EF4-FFF2-40B4-BE49-F238E27FC236}">
                <a16:creationId xmlns:a16="http://schemas.microsoft.com/office/drawing/2014/main" id="{A79EE362-E237-4F90-811A-E7CC3A654E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9263" y="1730883"/>
            <a:ext cx="3840162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4400" b="1"/>
              <a:t>Opposite</a:t>
            </a:r>
          </a:p>
        </p:txBody>
      </p:sp>
      <p:sp>
        <p:nvSpPr>
          <p:cNvPr id="48132" name="TextBox 11">
            <a:extLst>
              <a:ext uri="{FF2B5EF4-FFF2-40B4-BE49-F238E27FC236}">
                <a16:creationId xmlns:a16="http://schemas.microsoft.com/office/drawing/2014/main" id="{64399E15-9F21-4D28-AFB7-237BCAF19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5413" y="1730883"/>
            <a:ext cx="3840162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4400" b="1"/>
              <a:t>Whorled</a:t>
            </a:r>
          </a:p>
        </p:txBody>
      </p:sp>
      <p:pic>
        <p:nvPicPr>
          <p:cNvPr id="48133" name="Picture 8" descr="Alternate Leaf Arrangement 2.jpg">
            <a:extLst>
              <a:ext uri="{FF2B5EF4-FFF2-40B4-BE49-F238E27FC236}">
                <a16:creationId xmlns:a16="http://schemas.microsoft.com/office/drawing/2014/main" id="{5153BD2E-3CBB-416A-952C-3D09821AB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3" y="2493963"/>
            <a:ext cx="1905000" cy="297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Picture 10" descr="Whorled Leaf Arrangement 2.jpg">
            <a:extLst>
              <a:ext uri="{FF2B5EF4-FFF2-40B4-BE49-F238E27FC236}">
                <a16:creationId xmlns:a16="http://schemas.microsoft.com/office/drawing/2014/main" id="{FF896016-B120-42BF-95BE-B7869E984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763" y="2396852"/>
            <a:ext cx="1541462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5" name="TextBox 15">
            <a:extLst>
              <a:ext uri="{FF2B5EF4-FFF2-40B4-BE49-F238E27FC236}">
                <a16:creationId xmlns:a16="http://schemas.microsoft.com/office/drawing/2014/main" id="{101E9420-79EF-41E3-9144-183B3A199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590" y="5546525"/>
            <a:ext cx="271535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 dirty="0"/>
              <a:t>Leaves alternating up stem.</a:t>
            </a:r>
          </a:p>
        </p:txBody>
      </p:sp>
      <p:sp>
        <p:nvSpPr>
          <p:cNvPr id="48136" name="TextBox 16">
            <a:extLst>
              <a:ext uri="{FF2B5EF4-FFF2-40B4-BE49-F238E27FC236}">
                <a16:creationId xmlns:a16="http://schemas.microsoft.com/office/drawing/2014/main" id="{AC5174F2-E0D8-4340-9D62-A380BB2FD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8914" y="5475288"/>
            <a:ext cx="34607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 dirty="0"/>
              <a:t> Leaves across from each other on stem</a:t>
            </a:r>
          </a:p>
        </p:txBody>
      </p:sp>
      <p:sp>
        <p:nvSpPr>
          <p:cNvPr id="48137" name="TextBox 17">
            <a:extLst>
              <a:ext uri="{FF2B5EF4-FFF2-40B4-BE49-F238E27FC236}">
                <a16:creationId xmlns:a16="http://schemas.microsoft.com/office/drawing/2014/main" id="{7EC00E5B-1160-4452-B2DC-315E0B21C7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7806" y="5475288"/>
            <a:ext cx="34607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 dirty="0"/>
              <a:t>Ring-like arrangement of leaves around stem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BD8E60D-F7B9-429C-8940-386029A14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44938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Leaf Arrangement</a:t>
            </a:r>
          </a:p>
        </p:txBody>
      </p:sp>
      <p:pic>
        <p:nvPicPr>
          <p:cNvPr id="48139" name="Picture 9" descr="Opposite Leaf Arrangement 2.jpg">
            <a:extLst>
              <a:ext uri="{FF2B5EF4-FFF2-40B4-BE49-F238E27FC236}">
                <a16:creationId xmlns:a16="http://schemas.microsoft.com/office/drawing/2014/main" id="{301DAE10-F439-454F-8AB5-269182FCB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850" y="2464322"/>
            <a:ext cx="2085975" cy="284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521F45B9-A14D-45BE-9D4C-8C54139EED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613" y="1746371"/>
            <a:ext cx="38417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4400" b="1" dirty="0"/>
              <a:t>Alternate</a:t>
            </a:r>
          </a:p>
        </p:txBody>
      </p:sp>
      <p:sp>
        <p:nvSpPr>
          <p:cNvPr id="50179" name="TextBox 7">
            <a:extLst>
              <a:ext uri="{FF2B5EF4-FFF2-40B4-BE49-F238E27FC236}">
                <a16:creationId xmlns:a16="http://schemas.microsoft.com/office/drawing/2014/main" id="{BA09C0D2-9575-4525-BF2C-3D8E55931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5288" y="1746371"/>
            <a:ext cx="384175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4400" b="1"/>
              <a:t>Opposite</a:t>
            </a:r>
          </a:p>
        </p:txBody>
      </p:sp>
      <p:sp>
        <p:nvSpPr>
          <p:cNvPr id="50180" name="TextBox 11">
            <a:extLst>
              <a:ext uri="{FF2B5EF4-FFF2-40B4-BE49-F238E27FC236}">
                <a16:creationId xmlns:a16="http://schemas.microsoft.com/office/drawing/2014/main" id="{A06F5B14-3CF3-48F9-B7BA-FEECD463A3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0800" y="1746371"/>
            <a:ext cx="384175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4400" b="1"/>
              <a:t>Whorled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25273C4-0389-405E-9BCD-2F64BE379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0223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Leaf Arrangement</a:t>
            </a:r>
          </a:p>
        </p:txBody>
      </p:sp>
      <p:grpSp>
        <p:nvGrpSpPr>
          <p:cNvPr id="50182" name="Group 13">
            <a:extLst>
              <a:ext uri="{FF2B5EF4-FFF2-40B4-BE49-F238E27FC236}">
                <a16:creationId xmlns:a16="http://schemas.microsoft.com/office/drawing/2014/main" id="{286B1394-933E-47FE-8988-E18CBA1AA554}"/>
              </a:ext>
            </a:extLst>
          </p:cNvPr>
          <p:cNvGrpSpPr>
            <a:grpSpLocks/>
          </p:cNvGrpSpPr>
          <p:nvPr/>
        </p:nvGrpSpPr>
        <p:grpSpPr bwMode="auto">
          <a:xfrm>
            <a:off x="4575175" y="2592255"/>
            <a:ext cx="3411538" cy="3651250"/>
            <a:chOff x="4636555" y="2431580"/>
            <a:chExt cx="3410444" cy="3652388"/>
          </a:xfrm>
        </p:grpSpPr>
        <p:pic>
          <p:nvPicPr>
            <p:cNvPr id="50189" name="Picture 12">
              <a:extLst>
                <a:ext uri="{FF2B5EF4-FFF2-40B4-BE49-F238E27FC236}">
                  <a16:creationId xmlns:a16="http://schemas.microsoft.com/office/drawing/2014/main" id="{6D16EFAD-0BBA-4A85-9A85-BF7991CCE0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6555" y="2431580"/>
              <a:ext cx="3349486" cy="365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190" name="TextBox 4">
              <a:extLst>
                <a:ext uri="{FF2B5EF4-FFF2-40B4-BE49-F238E27FC236}">
                  <a16:creationId xmlns:a16="http://schemas.microsoft.com/office/drawing/2014/main" id="{16A96C4F-1D97-4118-BB7C-6DF80B38A8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31683" y="5868524"/>
              <a:ext cx="141531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/>
              <a:r>
                <a:rPr lang="en-US" altLang="en-US" sz="800" i="1"/>
                <a:t>www.pnwherbaria.org</a:t>
              </a:r>
            </a:p>
          </p:txBody>
        </p:sp>
      </p:grpSp>
      <p:grpSp>
        <p:nvGrpSpPr>
          <p:cNvPr id="50183" name="Group 16">
            <a:extLst>
              <a:ext uri="{FF2B5EF4-FFF2-40B4-BE49-F238E27FC236}">
                <a16:creationId xmlns:a16="http://schemas.microsoft.com/office/drawing/2014/main" id="{895D97B1-D44D-461C-B979-404F6BD63E1E}"/>
              </a:ext>
            </a:extLst>
          </p:cNvPr>
          <p:cNvGrpSpPr>
            <a:grpSpLocks/>
          </p:cNvGrpSpPr>
          <p:nvPr/>
        </p:nvGrpSpPr>
        <p:grpSpPr bwMode="auto">
          <a:xfrm>
            <a:off x="1028700" y="2557330"/>
            <a:ext cx="2747963" cy="3675062"/>
            <a:chOff x="1028343" y="2649751"/>
            <a:chExt cx="2748649" cy="3674293"/>
          </a:xfrm>
        </p:grpSpPr>
        <p:pic>
          <p:nvPicPr>
            <p:cNvPr id="50187" name="Picture 14">
              <a:extLst>
                <a:ext uri="{FF2B5EF4-FFF2-40B4-BE49-F238E27FC236}">
                  <a16:creationId xmlns:a16="http://schemas.microsoft.com/office/drawing/2014/main" id="{67650EAD-9B80-42A1-8EAD-EC5677DE73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343" y="2649751"/>
              <a:ext cx="2748649" cy="365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188" name="TextBox 15">
              <a:extLst>
                <a:ext uri="{FF2B5EF4-FFF2-40B4-BE49-F238E27FC236}">
                  <a16:creationId xmlns:a16="http://schemas.microsoft.com/office/drawing/2014/main" id="{55353923-5283-4017-BD68-FDAD4FA570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8783" y="6108600"/>
              <a:ext cx="141531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/>
              <a:r>
                <a:rPr lang="en-US" altLang="en-US" sz="800" i="1"/>
                <a:t>www.pnwherbaria.org</a:t>
              </a:r>
            </a:p>
          </p:txBody>
        </p:sp>
      </p:grpSp>
      <p:grpSp>
        <p:nvGrpSpPr>
          <p:cNvPr id="50184" name="Group 19">
            <a:extLst>
              <a:ext uri="{FF2B5EF4-FFF2-40B4-BE49-F238E27FC236}">
                <a16:creationId xmlns:a16="http://schemas.microsoft.com/office/drawing/2014/main" id="{CBB33C28-9CF8-4549-A0C6-239540CD93C1}"/>
              </a:ext>
            </a:extLst>
          </p:cNvPr>
          <p:cNvGrpSpPr>
            <a:grpSpLocks/>
          </p:cNvGrpSpPr>
          <p:nvPr/>
        </p:nvGrpSpPr>
        <p:grpSpPr bwMode="auto">
          <a:xfrm>
            <a:off x="8475663" y="2523992"/>
            <a:ext cx="2225675" cy="3706813"/>
            <a:chOff x="8475968" y="2615807"/>
            <a:chExt cx="2225228" cy="3706864"/>
          </a:xfrm>
        </p:grpSpPr>
        <p:pic>
          <p:nvPicPr>
            <p:cNvPr id="50185" name="Picture 17">
              <a:extLst>
                <a:ext uri="{FF2B5EF4-FFF2-40B4-BE49-F238E27FC236}">
                  <a16:creationId xmlns:a16="http://schemas.microsoft.com/office/drawing/2014/main" id="{BC7FF051-2843-461C-8AA6-5B3738F5FA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75968" y="2615807"/>
              <a:ext cx="2225228" cy="3706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186" name="TextBox 18">
              <a:extLst>
                <a:ext uri="{FF2B5EF4-FFF2-40B4-BE49-F238E27FC236}">
                  <a16:creationId xmlns:a16="http://schemas.microsoft.com/office/drawing/2014/main" id="{75DBB143-A54F-45F5-B056-7DB4922009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85880" y="6086695"/>
              <a:ext cx="141531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/>
              <a:r>
                <a:rPr lang="en-US" altLang="en-US" sz="800" i="1"/>
                <a:t>www.pnwherbaria.org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TextBox 4">
            <a:extLst>
              <a:ext uri="{FF2B5EF4-FFF2-40B4-BE49-F238E27FC236}">
                <a16:creationId xmlns:a16="http://schemas.microsoft.com/office/drawing/2014/main" id="{E5B89C5D-89D7-45D2-9734-993CFF4D14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5848350"/>
            <a:ext cx="942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 b="1"/>
              <a:t>Ovate</a:t>
            </a:r>
          </a:p>
        </p:txBody>
      </p:sp>
      <p:sp>
        <p:nvSpPr>
          <p:cNvPr id="53253" name="TextBox 6">
            <a:extLst>
              <a:ext uri="{FF2B5EF4-FFF2-40B4-BE49-F238E27FC236}">
                <a16:creationId xmlns:a16="http://schemas.microsoft.com/office/drawing/2014/main" id="{68222350-E346-4BED-87E7-6CA388920C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8825" y="5783263"/>
            <a:ext cx="12287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 b="1"/>
              <a:t>Palmate</a:t>
            </a:r>
          </a:p>
        </p:txBody>
      </p:sp>
      <p:sp>
        <p:nvSpPr>
          <p:cNvPr id="53255" name="TextBox 6">
            <a:extLst>
              <a:ext uri="{FF2B5EF4-FFF2-40B4-BE49-F238E27FC236}">
                <a16:creationId xmlns:a16="http://schemas.microsoft.com/office/drawing/2014/main" id="{AA322CBF-8480-40BD-BBAC-90E4DC58A4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703638"/>
            <a:ext cx="9858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 b="1"/>
              <a:t>Linear</a:t>
            </a:r>
          </a:p>
        </p:txBody>
      </p:sp>
      <p:sp>
        <p:nvSpPr>
          <p:cNvPr id="53256" name="TextBox 6">
            <a:extLst>
              <a:ext uri="{FF2B5EF4-FFF2-40B4-BE49-F238E27FC236}">
                <a16:creationId xmlns:a16="http://schemas.microsoft.com/office/drawing/2014/main" id="{CDD23941-7C07-40C8-B729-DF1674A14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7313" y="3794125"/>
            <a:ext cx="10366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 b="1"/>
              <a:t>Elliptic</a:t>
            </a:r>
          </a:p>
        </p:txBody>
      </p:sp>
      <p:sp>
        <p:nvSpPr>
          <p:cNvPr id="53257" name="TextBox 6">
            <a:extLst>
              <a:ext uri="{FF2B5EF4-FFF2-40B4-BE49-F238E27FC236}">
                <a16:creationId xmlns:a16="http://schemas.microsoft.com/office/drawing/2014/main" id="{B314AF5D-0E71-41BE-BA05-3F72CB620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0363" y="3797300"/>
            <a:ext cx="1565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 b="1"/>
              <a:t>Lanceolate</a:t>
            </a:r>
          </a:p>
        </p:txBody>
      </p:sp>
      <p:sp>
        <p:nvSpPr>
          <p:cNvPr id="53258" name="TextBox 6">
            <a:extLst>
              <a:ext uri="{FF2B5EF4-FFF2-40B4-BE49-F238E27FC236}">
                <a16:creationId xmlns:a16="http://schemas.microsoft.com/office/drawing/2014/main" id="{4CFF6817-538C-4E19-AC36-EA5D676C6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6863" y="3609975"/>
            <a:ext cx="18843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 b="1"/>
              <a:t>Oblanceolate</a:t>
            </a:r>
          </a:p>
        </p:txBody>
      </p:sp>
      <p:sp>
        <p:nvSpPr>
          <p:cNvPr id="53259" name="TextBox 6">
            <a:extLst>
              <a:ext uri="{FF2B5EF4-FFF2-40B4-BE49-F238E27FC236}">
                <a16:creationId xmlns:a16="http://schemas.microsoft.com/office/drawing/2014/main" id="{71E8777E-FB2F-43B4-95D8-00E29D75C1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0813" y="5748338"/>
            <a:ext cx="12731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 b="1"/>
              <a:t>Obovate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6422986-2734-456A-B9BE-082926EE0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0223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Leaf Shape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CE02984C-6BF3-483B-BAE4-B4D0F4612BB4}"/>
                  </a:ext>
                </a:extLst>
              </p14:cNvPr>
              <p14:cNvContentPartPr/>
              <p14:nvPr/>
            </p14:nvContentPartPr>
            <p14:xfrm>
              <a:off x="1942166" y="1865619"/>
              <a:ext cx="292680" cy="184536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CE02984C-6BF3-483B-BAE4-B4D0F4612BB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24166" y="1847979"/>
                <a:ext cx="328320" cy="188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53DD0DF3-5C4C-4976-BB20-CD761717E708}"/>
                  </a:ext>
                </a:extLst>
              </p14:cNvPr>
              <p14:cNvContentPartPr/>
              <p14:nvPr/>
            </p14:nvContentPartPr>
            <p14:xfrm>
              <a:off x="4141046" y="1945539"/>
              <a:ext cx="308520" cy="182520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53DD0DF3-5C4C-4976-BB20-CD761717E7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23046" y="1927539"/>
                <a:ext cx="344160" cy="186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24C25BE2-4280-4418-A2AF-418F6420F0AC}"/>
                  </a:ext>
                </a:extLst>
              </p14:cNvPr>
              <p14:cNvContentPartPr/>
              <p14:nvPr/>
            </p14:nvContentPartPr>
            <p14:xfrm flipH="1">
              <a:off x="4401198" y="1945539"/>
              <a:ext cx="308520" cy="182520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24C25BE2-4280-4418-A2AF-418F6420F0A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 flipH="1">
                <a:off x="4383558" y="1927539"/>
                <a:ext cx="344160" cy="186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66D50F92-1480-4BFC-8F7C-E5D2663F638E}"/>
                  </a:ext>
                </a:extLst>
              </p14:cNvPr>
              <p14:cNvContentPartPr/>
              <p14:nvPr/>
            </p14:nvContentPartPr>
            <p14:xfrm>
              <a:off x="7335034" y="1974149"/>
              <a:ext cx="208080" cy="181800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66D50F92-1480-4BFC-8F7C-E5D2663F638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317034" y="1956509"/>
                <a:ext cx="243720" cy="185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E83A2A58-E027-4294-8A68-B74C9BE6C19C}"/>
                  </a:ext>
                </a:extLst>
              </p14:cNvPr>
              <p14:cNvContentPartPr/>
              <p14:nvPr/>
            </p14:nvContentPartPr>
            <p14:xfrm rot="21441827" flipH="1">
              <a:off x="7141300" y="1980273"/>
              <a:ext cx="208080" cy="181800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E83A2A58-E027-4294-8A68-B74C9BE6C19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 rot="21441827" flipH="1">
                <a:off x="7123300" y="1962633"/>
                <a:ext cx="243720" cy="185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81835C0E-726E-41C6-B30E-C051B1424590}"/>
                  </a:ext>
                </a:extLst>
              </p14:cNvPr>
              <p14:cNvContentPartPr/>
              <p14:nvPr/>
            </p14:nvContentPartPr>
            <p14:xfrm>
              <a:off x="2409420" y="4354860"/>
              <a:ext cx="1040400" cy="156816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81835C0E-726E-41C6-B30E-C051B142459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391780" y="4336860"/>
                <a:ext cx="1076040" cy="160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7518F108-95A7-49C4-9175-8B99ADA2144F}"/>
                  </a:ext>
                </a:extLst>
              </p14:cNvPr>
              <p14:cNvContentPartPr/>
              <p14:nvPr/>
            </p14:nvContentPartPr>
            <p14:xfrm>
              <a:off x="8489460" y="4270260"/>
              <a:ext cx="1016280" cy="155844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7518F108-95A7-49C4-9175-8B99ADA2144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471820" y="4252260"/>
                <a:ext cx="1051920" cy="159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5A45FD3F-0169-4F52-AD48-53F30F3A69FA}"/>
                  </a:ext>
                </a:extLst>
              </p14:cNvPr>
              <p14:cNvContentPartPr/>
              <p14:nvPr/>
            </p14:nvContentPartPr>
            <p14:xfrm>
              <a:off x="5420820" y="4153620"/>
              <a:ext cx="924120" cy="172080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5A45FD3F-0169-4F52-AD48-53F30F3A69F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402820" y="4135980"/>
                <a:ext cx="959760" cy="1756440"/>
              </a:xfrm>
              <a:prstGeom prst="rect">
                <a:avLst/>
              </a:prstGeom>
            </p:spPr>
          </p:pic>
        </mc:Fallback>
      </mc:AlternateContent>
      <p:grpSp>
        <p:nvGrpSpPr>
          <p:cNvPr id="53252" name="Group 53251">
            <a:extLst>
              <a:ext uri="{FF2B5EF4-FFF2-40B4-BE49-F238E27FC236}">
                <a16:creationId xmlns:a16="http://schemas.microsoft.com/office/drawing/2014/main" id="{46721585-ADA2-422C-8597-1F5A476AFCC0}"/>
              </a:ext>
            </a:extLst>
          </p:cNvPr>
          <p:cNvGrpSpPr/>
          <p:nvPr/>
        </p:nvGrpSpPr>
        <p:grpSpPr>
          <a:xfrm>
            <a:off x="8729580" y="4631340"/>
            <a:ext cx="611640" cy="1000800"/>
            <a:chOff x="8729580" y="4631340"/>
            <a:chExt cx="611640" cy="100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98C4D50A-7F7B-4395-B56B-636382EB415F}"/>
                    </a:ext>
                  </a:extLst>
                </p14:cNvPr>
                <p14:cNvContentPartPr/>
                <p14:nvPr/>
              </p14:nvContentPartPr>
              <p14:xfrm>
                <a:off x="8749020" y="5439180"/>
                <a:ext cx="268920" cy="1674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98C4D50A-7F7B-4395-B56B-636382EB415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740380" y="5430540"/>
                  <a:ext cx="28656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53248" name="Ink 53247">
                  <a:extLst>
                    <a:ext uri="{FF2B5EF4-FFF2-40B4-BE49-F238E27FC236}">
                      <a16:creationId xmlns:a16="http://schemas.microsoft.com/office/drawing/2014/main" id="{A83E1DDF-D742-443F-970D-C4CA450B4979}"/>
                    </a:ext>
                  </a:extLst>
                </p14:cNvPr>
                <p14:cNvContentPartPr/>
                <p14:nvPr/>
              </p14:nvContentPartPr>
              <p14:xfrm>
                <a:off x="8729580" y="4631340"/>
                <a:ext cx="258120" cy="971640"/>
              </p14:xfrm>
            </p:contentPart>
          </mc:Choice>
          <mc:Fallback xmlns="">
            <p:pic>
              <p:nvPicPr>
                <p:cNvPr id="53248" name="Ink 53247">
                  <a:extLst>
                    <a:ext uri="{FF2B5EF4-FFF2-40B4-BE49-F238E27FC236}">
                      <a16:creationId xmlns:a16="http://schemas.microsoft.com/office/drawing/2014/main" id="{A83E1DDF-D742-443F-970D-C4CA450B497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720580" y="4622340"/>
                  <a:ext cx="275760" cy="9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53249" name="Ink 53248">
                  <a:extLst>
                    <a:ext uri="{FF2B5EF4-FFF2-40B4-BE49-F238E27FC236}">
                      <a16:creationId xmlns:a16="http://schemas.microsoft.com/office/drawing/2014/main" id="{68A86537-5681-43B2-A416-6754AA939D5E}"/>
                    </a:ext>
                  </a:extLst>
                </p14:cNvPr>
                <p14:cNvContentPartPr/>
                <p14:nvPr/>
              </p14:nvContentPartPr>
              <p14:xfrm>
                <a:off x="8994540" y="4953180"/>
                <a:ext cx="344520" cy="651960"/>
              </p14:xfrm>
            </p:contentPart>
          </mc:Choice>
          <mc:Fallback xmlns="">
            <p:pic>
              <p:nvPicPr>
                <p:cNvPr id="53249" name="Ink 53248">
                  <a:extLst>
                    <a:ext uri="{FF2B5EF4-FFF2-40B4-BE49-F238E27FC236}">
                      <a16:creationId xmlns:a16="http://schemas.microsoft.com/office/drawing/2014/main" id="{68A86537-5681-43B2-A416-6754AA939D5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985900" y="4944540"/>
                  <a:ext cx="362160" cy="66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53250" name="Ink 53249">
                  <a:extLst>
                    <a:ext uri="{FF2B5EF4-FFF2-40B4-BE49-F238E27FC236}">
                      <a16:creationId xmlns:a16="http://schemas.microsoft.com/office/drawing/2014/main" id="{C6F94AF0-0FE6-44FC-B25A-EEB58F99CCAB}"/>
                    </a:ext>
                  </a:extLst>
                </p14:cNvPr>
                <p14:cNvContentPartPr/>
                <p14:nvPr/>
              </p14:nvContentPartPr>
              <p14:xfrm>
                <a:off x="8999580" y="5451780"/>
                <a:ext cx="341640" cy="180360"/>
              </p14:xfrm>
            </p:contentPart>
          </mc:Choice>
          <mc:Fallback xmlns="">
            <p:pic>
              <p:nvPicPr>
                <p:cNvPr id="53250" name="Ink 53249">
                  <a:extLst>
                    <a:ext uri="{FF2B5EF4-FFF2-40B4-BE49-F238E27FC236}">
                      <a16:creationId xmlns:a16="http://schemas.microsoft.com/office/drawing/2014/main" id="{C6F94AF0-0FE6-44FC-B25A-EEB58F99CCA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990580" y="5443140"/>
                  <a:ext cx="359280" cy="19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53260" name="Ink 53259">
                <a:extLst>
                  <a:ext uri="{FF2B5EF4-FFF2-40B4-BE49-F238E27FC236}">
                    <a16:creationId xmlns:a16="http://schemas.microsoft.com/office/drawing/2014/main" id="{A566CF55-B095-4D28-97AB-6E49DD219547}"/>
                  </a:ext>
                </a:extLst>
              </p14:cNvPr>
              <p14:cNvContentPartPr/>
              <p14:nvPr/>
            </p14:nvContentPartPr>
            <p14:xfrm>
              <a:off x="5811420" y="4450260"/>
              <a:ext cx="55440" cy="1024560"/>
            </p14:xfrm>
          </p:contentPart>
        </mc:Choice>
        <mc:Fallback xmlns="">
          <p:pic>
            <p:nvPicPr>
              <p:cNvPr id="53260" name="Ink 53259">
                <a:extLst>
                  <a:ext uri="{FF2B5EF4-FFF2-40B4-BE49-F238E27FC236}">
                    <a16:creationId xmlns:a16="http://schemas.microsoft.com/office/drawing/2014/main" id="{A566CF55-B095-4D28-97AB-6E49DD219547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802780" y="4441260"/>
                <a:ext cx="73080" cy="104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53261" name="Ink 53260">
                <a:extLst>
                  <a:ext uri="{FF2B5EF4-FFF2-40B4-BE49-F238E27FC236}">
                    <a16:creationId xmlns:a16="http://schemas.microsoft.com/office/drawing/2014/main" id="{8C1FF3B6-6809-4A11-B204-EE1EB71D7793}"/>
                  </a:ext>
                </a:extLst>
              </p14:cNvPr>
              <p14:cNvContentPartPr/>
              <p14:nvPr/>
            </p14:nvContentPartPr>
            <p14:xfrm>
              <a:off x="2897220" y="4619460"/>
              <a:ext cx="104040" cy="1012680"/>
            </p14:xfrm>
          </p:contentPart>
        </mc:Choice>
        <mc:Fallback xmlns="">
          <p:pic>
            <p:nvPicPr>
              <p:cNvPr id="53261" name="Ink 53260">
                <a:extLst>
                  <a:ext uri="{FF2B5EF4-FFF2-40B4-BE49-F238E27FC236}">
                    <a16:creationId xmlns:a16="http://schemas.microsoft.com/office/drawing/2014/main" id="{8C1FF3B6-6809-4A11-B204-EE1EB71D7793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2888220" y="4610820"/>
                <a:ext cx="121680" cy="1030320"/>
              </a:xfrm>
              <a:prstGeom prst="rect">
                <a:avLst/>
              </a:prstGeom>
            </p:spPr>
          </p:pic>
        </mc:Fallback>
      </mc:AlternateContent>
      <p:grpSp>
        <p:nvGrpSpPr>
          <p:cNvPr id="53268" name="Group 53267">
            <a:extLst>
              <a:ext uri="{FF2B5EF4-FFF2-40B4-BE49-F238E27FC236}">
                <a16:creationId xmlns:a16="http://schemas.microsoft.com/office/drawing/2014/main" id="{F874B473-B145-4E7F-8BE7-17A07A2E62BC}"/>
              </a:ext>
            </a:extLst>
          </p:cNvPr>
          <p:cNvGrpSpPr/>
          <p:nvPr/>
        </p:nvGrpSpPr>
        <p:grpSpPr>
          <a:xfrm>
            <a:off x="7285589" y="1940549"/>
            <a:ext cx="104760" cy="1837440"/>
            <a:chOff x="7285589" y="1940549"/>
            <a:chExt cx="104760" cy="1837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53265" name="Ink 53264">
                  <a:extLst>
                    <a:ext uri="{FF2B5EF4-FFF2-40B4-BE49-F238E27FC236}">
                      <a16:creationId xmlns:a16="http://schemas.microsoft.com/office/drawing/2014/main" id="{72B8FC69-CBF1-46B1-BD1A-A23AED90E972}"/>
                    </a:ext>
                  </a:extLst>
                </p14:cNvPr>
                <p14:cNvContentPartPr/>
                <p14:nvPr/>
              </p14:nvContentPartPr>
              <p14:xfrm>
                <a:off x="7285589" y="2448149"/>
                <a:ext cx="104760" cy="1329840"/>
              </p14:xfrm>
            </p:contentPart>
          </mc:Choice>
          <mc:Fallback xmlns="">
            <p:pic>
              <p:nvPicPr>
                <p:cNvPr id="53265" name="Ink 53264">
                  <a:extLst>
                    <a:ext uri="{FF2B5EF4-FFF2-40B4-BE49-F238E27FC236}">
                      <a16:creationId xmlns:a16="http://schemas.microsoft.com/office/drawing/2014/main" id="{72B8FC69-CBF1-46B1-BD1A-A23AED90E97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276949" y="2439509"/>
                  <a:ext cx="122400" cy="134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53266" name="Ink 53265">
                  <a:extLst>
                    <a:ext uri="{FF2B5EF4-FFF2-40B4-BE49-F238E27FC236}">
                      <a16:creationId xmlns:a16="http://schemas.microsoft.com/office/drawing/2014/main" id="{7DA25FB9-974D-4A36-94C8-EDAE7878D7EA}"/>
                    </a:ext>
                  </a:extLst>
                </p14:cNvPr>
                <p14:cNvContentPartPr/>
                <p14:nvPr/>
              </p14:nvContentPartPr>
              <p14:xfrm>
                <a:off x="7308989" y="1940549"/>
                <a:ext cx="29160" cy="72360"/>
              </p14:xfrm>
            </p:contentPart>
          </mc:Choice>
          <mc:Fallback xmlns="">
            <p:pic>
              <p:nvPicPr>
                <p:cNvPr id="53266" name="Ink 53265">
                  <a:extLst>
                    <a:ext uri="{FF2B5EF4-FFF2-40B4-BE49-F238E27FC236}">
                      <a16:creationId xmlns:a16="http://schemas.microsoft.com/office/drawing/2014/main" id="{7DA25FB9-974D-4A36-94C8-EDAE7878D7E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299989" y="1931909"/>
                  <a:ext cx="46800" cy="90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53267" name="Ink 53266">
                <a:extLst>
                  <a:ext uri="{FF2B5EF4-FFF2-40B4-BE49-F238E27FC236}">
                    <a16:creationId xmlns:a16="http://schemas.microsoft.com/office/drawing/2014/main" id="{613185B1-E6A5-465B-BB87-A4BACD94396B}"/>
                  </a:ext>
                </a:extLst>
              </p14:cNvPr>
              <p14:cNvContentPartPr/>
              <p14:nvPr/>
            </p14:nvContentPartPr>
            <p14:xfrm>
              <a:off x="7333109" y="3590429"/>
              <a:ext cx="61560" cy="206640"/>
            </p14:xfrm>
          </p:contentPart>
        </mc:Choice>
        <mc:Fallback xmlns="">
          <p:pic>
            <p:nvPicPr>
              <p:cNvPr id="53267" name="Ink 53266">
                <a:extLst>
                  <a:ext uri="{FF2B5EF4-FFF2-40B4-BE49-F238E27FC236}">
                    <a16:creationId xmlns:a16="http://schemas.microsoft.com/office/drawing/2014/main" id="{613185B1-E6A5-465B-BB87-A4BACD94396B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7324469" y="3581789"/>
                <a:ext cx="79200" cy="22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53269" name="Ink 53268">
                <a:extLst>
                  <a:ext uri="{FF2B5EF4-FFF2-40B4-BE49-F238E27FC236}">
                    <a16:creationId xmlns:a16="http://schemas.microsoft.com/office/drawing/2014/main" id="{E6CA7588-44D9-4A3B-BA15-EE18D4A01F01}"/>
                  </a:ext>
                </a:extLst>
              </p14:cNvPr>
              <p14:cNvContentPartPr/>
              <p14:nvPr/>
            </p14:nvContentPartPr>
            <p14:xfrm>
              <a:off x="2058274" y="2031269"/>
              <a:ext cx="129960" cy="1627200"/>
            </p14:xfrm>
          </p:contentPart>
        </mc:Choice>
        <mc:Fallback xmlns="">
          <p:pic>
            <p:nvPicPr>
              <p:cNvPr id="53269" name="Ink 53268">
                <a:extLst>
                  <a:ext uri="{FF2B5EF4-FFF2-40B4-BE49-F238E27FC236}">
                    <a16:creationId xmlns:a16="http://schemas.microsoft.com/office/drawing/2014/main" id="{E6CA7588-44D9-4A3B-BA15-EE18D4A01F01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2049274" y="2022269"/>
                <a:ext cx="147600" cy="164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53270" name="Ink 53269">
                <a:extLst>
                  <a:ext uri="{FF2B5EF4-FFF2-40B4-BE49-F238E27FC236}">
                    <a16:creationId xmlns:a16="http://schemas.microsoft.com/office/drawing/2014/main" id="{E3BB5291-3CDA-4431-B50B-1501040C95BC}"/>
                  </a:ext>
                </a:extLst>
              </p14:cNvPr>
              <p14:cNvContentPartPr/>
              <p14:nvPr/>
            </p14:nvContentPartPr>
            <p14:xfrm>
              <a:off x="4341338" y="2292775"/>
              <a:ext cx="106200" cy="1266120"/>
            </p14:xfrm>
          </p:contentPart>
        </mc:Choice>
        <mc:Fallback xmlns="">
          <p:pic>
            <p:nvPicPr>
              <p:cNvPr id="53270" name="Ink 53269">
                <a:extLst>
                  <a:ext uri="{FF2B5EF4-FFF2-40B4-BE49-F238E27FC236}">
                    <a16:creationId xmlns:a16="http://schemas.microsoft.com/office/drawing/2014/main" id="{E3BB5291-3CDA-4431-B50B-1501040C95BC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4332338" y="2283775"/>
                <a:ext cx="123840" cy="128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53272" name="Ink 53271">
                <a:extLst>
                  <a:ext uri="{FF2B5EF4-FFF2-40B4-BE49-F238E27FC236}">
                    <a16:creationId xmlns:a16="http://schemas.microsoft.com/office/drawing/2014/main" id="{AD8CAF15-BF63-460C-A372-7C731F1F6090}"/>
                  </a:ext>
                </a:extLst>
              </p14:cNvPr>
              <p14:cNvContentPartPr/>
              <p14:nvPr/>
            </p14:nvContentPartPr>
            <p14:xfrm>
              <a:off x="9997658" y="2027815"/>
              <a:ext cx="58320" cy="1100880"/>
            </p14:xfrm>
          </p:contentPart>
        </mc:Choice>
        <mc:Fallback xmlns="">
          <p:pic>
            <p:nvPicPr>
              <p:cNvPr id="53272" name="Ink 53271">
                <a:extLst>
                  <a:ext uri="{FF2B5EF4-FFF2-40B4-BE49-F238E27FC236}">
                    <a16:creationId xmlns:a16="http://schemas.microsoft.com/office/drawing/2014/main" id="{AD8CAF15-BF63-460C-A372-7C731F1F6090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9988658" y="2019175"/>
                <a:ext cx="75960" cy="111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53275" name="Ink 53274">
                <a:extLst>
                  <a:ext uri="{FF2B5EF4-FFF2-40B4-BE49-F238E27FC236}">
                    <a16:creationId xmlns:a16="http://schemas.microsoft.com/office/drawing/2014/main" id="{F3A46D1E-7480-4A3A-8F00-CE0BBEC23C20}"/>
                  </a:ext>
                </a:extLst>
              </p14:cNvPr>
              <p14:cNvContentPartPr/>
              <p14:nvPr/>
            </p14:nvContentPartPr>
            <p14:xfrm>
              <a:off x="9839971" y="1833469"/>
              <a:ext cx="380520" cy="1762200"/>
            </p14:xfrm>
          </p:contentPart>
        </mc:Choice>
        <mc:Fallback xmlns="">
          <p:pic>
            <p:nvPicPr>
              <p:cNvPr id="53275" name="Ink 53274">
                <a:extLst>
                  <a:ext uri="{FF2B5EF4-FFF2-40B4-BE49-F238E27FC236}">
                    <a16:creationId xmlns:a16="http://schemas.microsoft.com/office/drawing/2014/main" id="{F3A46D1E-7480-4A3A-8F00-CE0BBEC23C20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9822331" y="1815829"/>
                <a:ext cx="416160" cy="1797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5" descr="toothed">
            <a:extLst>
              <a:ext uri="{FF2B5EF4-FFF2-40B4-BE49-F238E27FC236}">
                <a16:creationId xmlns:a16="http://schemas.microsoft.com/office/drawing/2014/main" id="{3C7D2164-5624-476F-AF71-CD6224CEA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600" y="3679825"/>
            <a:ext cx="1198562" cy="211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7" name="Picture 7" descr="scalloped">
            <a:extLst>
              <a:ext uri="{FF2B5EF4-FFF2-40B4-BE49-F238E27FC236}">
                <a16:creationId xmlns:a16="http://schemas.microsoft.com/office/drawing/2014/main" id="{88E00D29-F238-485A-BD8B-D5F05EA2A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050" y="3770313"/>
            <a:ext cx="917575" cy="211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8" descr="lobed-pinnate">
            <a:extLst>
              <a:ext uri="{FF2B5EF4-FFF2-40B4-BE49-F238E27FC236}">
                <a16:creationId xmlns:a16="http://schemas.microsoft.com/office/drawing/2014/main" id="{83CCEB43-C36A-4CB7-ABF8-2427CBA8A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777240" y="1946048"/>
            <a:ext cx="811559" cy="1480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9" name="Picture 9" descr="lobed-palmate">
            <a:extLst>
              <a:ext uri="{FF2B5EF4-FFF2-40B4-BE49-F238E27FC236}">
                <a16:creationId xmlns:a16="http://schemas.microsoft.com/office/drawing/2014/main" id="{BA4EAF39-4753-4A40-9DCE-F39941C92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463" y="1771650"/>
            <a:ext cx="1681162" cy="170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0" name="Text Box 11">
            <a:extLst>
              <a:ext uri="{FF2B5EF4-FFF2-40B4-BE49-F238E27FC236}">
                <a16:creationId xmlns:a16="http://schemas.microsoft.com/office/drawing/2014/main" id="{10AF27A5-0506-44C4-9CB3-693D5F1B1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7525" y="5765800"/>
            <a:ext cx="11922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None/>
            </a:pPr>
            <a:r>
              <a:rPr lang="en-US" altLang="en-US" sz="2400"/>
              <a:t>Serrate</a:t>
            </a:r>
            <a:endParaRPr lang="en-US" altLang="en-US"/>
          </a:p>
        </p:txBody>
      </p:sp>
      <p:sp>
        <p:nvSpPr>
          <p:cNvPr id="57351" name="Text Box 12">
            <a:extLst>
              <a:ext uri="{FF2B5EF4-FFF2-40B4-BE49-F238E27FC236}">
                <a16:creationId xmlns:a16="http://schemas.microsoft.com/office/drawing/2014/main" id="{6F1CA6E9-8718-41D2-A61A-871336AB1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6625" y="3595688"/>
            <a:ext cx="1958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/>
              <a:t>Lobed-pinnate</a:t>
            </a:r>
          </a:p>
        </p:txBody>
      </p:sp>
      <p:sp>
        <p:nvSpPr>
          <p:cNvPr id="57352" name="Text Box 13">
            <a:extLst>
              <a:ext uri="{FF2B5EF4-FFF2-40B4-BE49-F238E27FC236}">
                <a16:creationId xmlns:a16="http://schemas.microsoft.com/office/drawing/2014/main" id="{2E7994C2-AA2D-4B5A-8D86-11B44421B4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1463" y="3424238"/>
            <a:ext cx="2025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/>
              <a:t>Lobed-palmate</a:t>
            </a:r>
          </a:p>
        </p:txBody>
      </p:sp>
      <p:sp>
        <p:nvSpPr>
          <p:cNvPr id="57353" name="Text Box 14">
            <a:extLst>
              <a:ext uri="{FF2B5EF4-FFF2-40B4-BE49-F238E27FC236}">
                <a16:creationId xmlns:a16="http://schemas.microsoft.com/office/drawing/2014/main" id="{2BDAD2BA-D365-4696-8677-FDDE043B62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5050" y="4560888"/>
            <a:ext cx="1303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/>
              <a:t>Involute</a:t>
            </a:r>
          </a:p>
        </p:txBody>
      </p:sp>
      <p:sp>
        <p:nvSpPr>
          <p:cNvPr id="57354" name="Text Box 15">
            <a:extLst>
              <a:ext uri="{FF2B5EF4-FFF2-40B4-BE49-F238E27FC236}">
                <a16:creationId xmlns:a16="http://schemas.microsoft.com/office/drawing/2014/main" id="{03DBD1D8-D3D1-4FCB-91BE-72B7C8B261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4063" y="5903913"/>
            <a:ext cx="12096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/>
              <a:t>Sinuate</a:t>
            </a:r>
          </a:p>
        </p:txBody>
      </p:sp>
      <p:sp>
        <p:nvSpPr>
          <p:cNvPr id="57355" name="Text Box 16">
            <a:extLst>
              <a:ext uri="{FF2B5EF4-FFF2-40B4-BE49-F238E27FC236}">
                <a16:creationId xmlns:a16="http://schemas.microsoft.com/office/drawing/2014/main" id="{6E301F4F-9870-41B9-BFED-8C1FA91604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0800" y="5770563"/>
            <a:ext cx="927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/>
              <a:t>Entire</a:t>
            </a:r>
          </a:p>
        </p:txBody>
      </p:sp>
      <p:pic>
        <p:nvPicPr>
          <p:cNvPr id="57356" name="Picture 2">
            <a:extLst>
              <a:ext uri="{FF2B5EF4-FFF2-40B4-BE49-F238E27FC236}">
                <a16:creationId xmlns:a16="http://schemas.microsoft.com/office/drawing/2014/main" id="{B7CA115A-B10C-49A3-B3D8-2B6678F8D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650" y="3683000"/>
            <a:ext cx="1296988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7" name="Picture 2" descr="http://newfs.s3.amazonaws.com/glossary-images/leaf-blade-margin-plane-involute.gif">
            <a:extLst>
              <a:ext uri="{FF2B5EF4-FFF2-40B4-BE49-F238E27FC236}">
                <a16:creationId xmlns:a16="http://schemas.microsoft.com/office/drawing/2014/main" id="{3A2D8054-8C53-4493-9B72-6F2922A3E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862" y="2617788"/>
            <a:ext cx="2303463" cy="194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CA75DA4-5F41-4C2D-8575-E3717BCB9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0223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Leaf Margin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Box 6">
            <a:extLst>
              <a:ext uri="{FF2B5EF4-FFF2-40B4-BE49-F238E27FC236}">
                <a16:creationId xmlns:a16="http://schemas.microsoft.com/office/drawing/2014/main" id="{C0F856D1-B0EF-4045-9691-9B21D386CF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5050" y="1693863"/>
            <a:ext cx="14382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200"/>
              <a:t>Parallel</a:t>
            </a:r>
          </a:p>
        </p:txBody>
      </p:sp>
      <p:sp>
        <p:nvSpPr>
          <p:cNvPr id="59395" name="TextBox 7">
            <a:extLst>
              <a:ext uri="{FF2B5EF4-FFF2-40B4-BE49-F238E27FC236}">
                <a16:creationId xmlns:a16="http://schemas.microsoft.com/office/drawing/2014/main" id="{AA3BE946-62EA-489A-ABAE-0D00A5EDA6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6750" y="1709738"/>
            <a:ext cx="1416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200"/>
              <a:t>Pinnate</a:t>
            </a:r>
          </a:p>
        </p:txBody>
      </p:sp>
      <p:sp>
        <p:nvSpPr>
          <p:cNvPr id="59396" name="TextBox 8">
            <a:extLst>
              <a:ext uri="{FF2B5EF4-FFF2-40B4-BE49-F238E27FC236}">
                <a16:creationId xmlns:a16="http://schemas.microsoft.com/office/drawing/2014/main" id="{CAB2C4A2-C29A-455C-8DE8-9FFEB7F70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0350" y="1760538"/>
            <a:ext cx="15065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200"/>
              <a:t>Palmate</a:t>
            </a:r>
          </a:p>
        </p:txBody>
      </p:sp>
      <p:sp>
        <p:nvSpPr>
          <p:cNvPr id="59397" name="TextBox 9">
            <a:extLst>
              <a:ext uri="{FF2B5EF4-FFF2-40B4-BE49-F238E27FC236}">
                <a16:creationId xmlns:a16="http://schemas.microsoft.com/office/drawing/2014/main" id="{8297C444-2184-4FC8-A0CA-A5E69CCA2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0825" y="1760538"/>
            <a:ext cx="1279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200"/>
              <a:t>Netted</a:t>
            </a:r>
          </a:p>
        </p:txBody>
      </p:sp>
      <p:pic>
        <p:nvPicPr>
          <p:cNvPr id="59398" name="Picture 12" descr="parallel.tif">
            <a:extLst>
              <a:ext uri="{FF2B5EF4-FFF2-40B4-BE49-F238E27FC236}">
                <a16:creationId xmlns:a16="http://schemas.microsoft.com/office/drawing/2014/main" id="{1684AA10-69C3-44F7-8E24-DE603DBB2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088" y="2376488"/>
            <a:ext cx="762000" cy="405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9" name="Picture 13" descr="netted.tif">
            <a:extLst>
              <a:ext uri="{FF2B5EF4-FFF2-40B4-BE49-F238E27FC236}">
                <a16:creationId xmlns:a16="http://schemas.microsoft.com/office/drawing/2014/main" id="{E8BA22ED-DDCD-405F-B33D-7832DA8CA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550" y="2417763"/>
            <a:ext cx="1825625" cy="401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0" name="Picture 14" descr="pinnate.tif">
            <a:extLst>
              <a:ext uri="{FF2B5EF4-FFF2-40B4-BE49-F238E27FC236}">
                <a16:creationId xmlns:a16="http://schemas.microsoft.com/office/drawing/2014/main" id="{CBBA2234-3C66-456E-B276-9BC36A8D8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788" y="2386013"/>
            <a:ext cx="1573212" cy="324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1" name="Picture 15" descr="lobed-palmate.tif">
            <a:extLst>
              <a:ext uri="{FF2B5EF4-FFF2-40B4-BE49-F238E27FC236}">
                <a16:creationId xmlns:a16="http://schemas.microsoft.com/office/drawing/2014/main" id="{640D6A50-90E3-4E0C-9445-3E57F2CC8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100" y="2397125"/>
            <a:ext cx="2217738" cy="319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D265678-E9B9-498A-86EE-253719822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0223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Leaf Venations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Box 3">
            <a:extLst>
              <a:ext uri="{FF2B5EF4-FFF2-40B4-BE49-F238E27FC236}">
                <a16:creationId xmlns:a16="http://schemas.microsoft.com/office/drawing/2014/main" id="{7BC35F46-BE6F-46E1-9220-9486DA4D56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4230" y="1801813"/>
            <a:ext cx="10265002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4400" dirty="0"/>
              <a:t>The part of the plant bearing nodes, leaves, buds, flowers &amp; fruits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D9E9B1-9518-4AAD-8595-54BE5EDCA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0223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Stem</a:t>
            </a:r>
          </a:p>
        </p:txBody>
      </p:sp>
      <p:pic>
        <p:nvPicPr>
          <p:cNvPr id="4" name="Graphic 3" descr="An olive branch">
            <a:extLst>
              <a:ext uri="{FF2B5EF4-FFF2-40B4-BE49-F238E27FC236}">
                <a16:creationId xmlns:a16="http://schemas.microsoft.com/office/drawing/2014/main" id="{F1D2BD82-9128-422B-A06B-6F40C06C79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5429" y="2532743"/>
            <a:ext cx="4731657" cy="432525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Content Placeholder 3" descr="stems.jpg">
            <a:extLst>
              <a:ext uri="{FF2B5EF4-FFF2-40B4-BE49-F238E27FC236}">
                <a16:creationId xmlns:a16="http://schemas.microsoft.com/office/drawing/2014/main" id="{8688380E-8237-4C9C-8E18-05B0176A9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500" y="2338388"/>
            <a:ext cx="1990725" cy="289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5" name="Content Placeholder 3" descr="stems.jpg">
            <a:extLst>
              <a:ext uri="{FF2B5EF4-FFF2-40B4-BE49-F238E27FC236}">
                <a16:creationId xmlns:a16="http://schemas.microsoft.com/office/drawing/2014/main" id="{36F15636-10E3-4FAC-B4E9-6B6CE46E0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25" y="2406650"/>
            <a:ext cx="2578100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6" name="Content Placeholder 3" descr="stems.jpg">
            <a:extLst>
              <a:ext uri="{FF2B5EF4-FFF2-40B4-BE49-F238E27FC236}">
                <a16:creationId xmlns:a16="http://schemas.microsoft.com/office/drawing/2014/main" id="{D45BEE4D-A570-47A5-A8F0-97FA6E055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438" y="2338388"/>
            <a:ext cx="1327150" cy="289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7" name="Content Placeholder 3" descr="stems.jpg">
            <a:extLst>
              <a:ext uri="{FF2B5EF4-FFF2-40B4-BE49-F238E27FC236}">
                <a16:creationId xmlns:a16="http://schemas.microsoft.com/office/drawing/2014/main" id="{AAF3F886-97AA-445C-B223-EE971290A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0775" y="2338388"/>
            <a:ext cx="1874838" cy="292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8" name="Content Placeholder 3" descr="stems.jpg">
            <a:extLst>
              <a:ext uri="{FF2B5EF4-FFF2-40B4-BE49-F238E27FC236}">
                <a16:creationId xmlns:a16="http://schemas.microsoft.com/office/drawing/2014/main" id="{0D10CA72-EB63-40C7-BD9A-7BFFB6AAF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813" y="2338388"/>
            <a:ext cx="1524000" cy="292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9" name="Text Box 9">
            <a:extLst>
              <a:ext uri="{FF2B5EF4-FFF2-40B4-BE49-F238E27FC236}">
                <a16:creationId xmlns:a16="http://schemas.microsoft.com/office/drawing/2014/main" id="{0EF144A5-8531-460D-9E82-0F4408B067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788" y="5243513"/>
            <a:ext cx="22891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/>
              <a:t>Hollow or Pithy</a:t>
            </a:r>
          </a:p>
          <a:p>
            <a:pPr algn="ctr" eaLnBrk="1" hangingPunct="1"/>
            <a:r>
              <a:rPr lang="en-US" altLang="en-US" sz="2400"/>
              <a:t>(culm)</a:t>
            </a:r>
          </a:p>
        </p:txBody>
      </p:sp>
      <p:sp>
        <p:nvSpPr>
          <p:cNvPr id="64520" name="Text Box 10">
            <a:extLst>
              <a:ext uri="{FF2B5EF4-FFF2-40B4-BE49-F238E27FC236}">
                <a16:creationId xmlns:a16="http://schemas.microsoft.com/office/drawing/2014/main" id="{2DEDE0D0-CC92-4461-9670-B94E6575A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0825" y="5335588"/>
            <a:ext cx="23161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/>
              <a:t>Solid Not Jointed</a:t>
            </a:r>
          </a:p>
        </p:txBody>
      </p:sp>
      <p:sp>
        <p:nvSpPr>
          <p:cNvPr id="64521" name="Text Box 11">
            <a:extLst>
              <a:ext uri="{FF2B5EF4-FFF2-40B4-BE49-F238E27FC236}">
                <a16:creationId xmlns:a16="http://schemas.microsoft.com/office/drawing/2014/main" id="{B545727B-058D-454E-834D-BCBD8D8BA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4675" y="5335588"/>
            <a:ext cx="827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/>
              <a:t>Solid</a:t>
            </a:r>
          </a:p>
        </p:txBody>
      </p:sp>
      <p:sp>
        <p:nvSpPr>
          <p:cNvPr id="64522" name="Text Box 12">
            <a:extLst>
              <a:ext uri="{FF2B5EF4-FFF2-40B4-BE49-F238E27FC236}">
                <a16:creationId xmlns:a16="http://schemas.microsoft.com/office/drawing/2014/main" id="{93C6EB01-1639-4280-AD49-0FF59808E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750" y="5360988"/>
            <a:ext cx="1800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/>
              <a:t>Woody Solid</a:t>
            </a:r>
          </a:p>
        </p:txBody>
      </p:sp>
      <p:sp>
        <p:nvSpPr>
          <p:cNvPr id="64523" name="Text Box 13">
            <a:extLst>
              <a:ext uri="{FF2B5EF4-FFF2-40B4-BE49-F238E27FC236}">
                <a16:creationId xmlns:a16="http://schemas.microsoft.com/office/drawing/2014/main" id="{04974662-A389-4739-967B-3FF836DB3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88" y="1785938"/>
            <a:ext cx="14509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200"/>
              <a:t>Grasses</a:t>
            </a:r>
          </a:p>
        </p:txBody>
      </p:sp>
      <p:sp>
        <p:nvSpPr>
          <p:cNvPr id="64524" name="Text Box 14">
            <a:extLst>
              <a:ext uri="{FF2B5EF4-FFF2-40B4-BE49-F238E27FC236}">
                <a16:creationId xmlns:a16="http://schemas.microsoft.com/office/drawing/2014/main" id="{096C056F-707F-420D-A707-94FEAA65E0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4500" y="1831975"/>
            <a:ext cx="20145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200"/>
              <a:t>Grass-likes</a:t>
            </a:r>
          </a:p>
        </p:txBody>
      </p:sp>
      <p:sp>
        <p:nvSpPr>
          <p:cNvPr id="64525" name="Text Box 15">
            <a:extLst>
              <a:ext uri="{FF2B5EF4-FFF2-40B4-BE49-F238E27FC236}">
                <a16:creationId xmlns:a16="http://schemas.microsoft.com/office/drawing/2014/main" id="{74305273-726D-489D-B2F6-E7B8B8457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3388" y="1771650"/>
            <a:ext cx="11096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200"/>
              <a:t>Forbs</a:t>
            </a:r>
          </a:p>
        </p:txBody>
      </p:sp>
      <p:sp>
        <p:nvSpPr>
          <p:cNvPr id="64526" name="Text Box 16">
            <a:extLst>
              <a:ext uri="{FF2B5EF4-FFF2-40B4-BE49-F238E27FC236}">
                <a16:creationId xmlns:a16="http://schemas.microsoft.com/office/drawing/2014/main" id="{994271AB-F5F8-428C-94A2-855417D60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8225" y="1758950"/>
            <a:ext cx="13128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200"/>
              <a:t>Shrubs</a:t>
            </a:r>
          </a:p>
        </p:txBody>
      </p:sp>
      <p:sp>
        <p:nvSpPr>
          <p:cNvPr id="64527" name="Text Box 17">
            <a:extLst>
              <a:ext uri="{FF2B5EF4-FFF2-40B4-BE49-F238E27FC236}">
                <a16:creationId xmlns:a16="http://schemas.microsoft.com/office/drawing/2014/main" id="{A68130B4-7371-4254-A4E6-876A556E8E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4129088"/>
            <a:ext cx="984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(Sedges)</a:t>
            </a:r>
          </a:p>
        </p:txBody>
      </p:sp>
      <p:sp>
        <p:nvSpPr>
          <p:cNvPr id="64528" name="Text Box 18">
            <a:extLst>
              <a:ext uri="{FF2B5EF4-FFF2-40B4-BE49-F238E27FC236}">
                <a16:creationId xmlns:a16="http://schemas.microsoft.com/office/drawing/2014/main" id="{0B537734-2818-47BD-8D86-3B14EE5AF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4129088"/>
            <a:ext cx="996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(Rushes)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1A66513-9A7C-463F-AB96-A42DDE9D7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0223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Stems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19">
            <a:extLst>
              <a:ext uri="{FF2B5EF4-FFF2-40B4-BE49-F238E27FC236}">
                <a16:creationId xmlns:a16="http://schemas.microsoft.com/office/drawing/2014/main" id="{6CC92A21-0268-4150-A2C6-7C59832E0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8" y="1119188"/>
            <a:ext cx="479266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3" name="Picture 20">
            <a:extLst>
              <a:ext uri="{FF2B5EF4-FFF2-40B4-BE49-F238E27FC236}">
                <a16:creationId xmlns:a16="http://schemas.microsoft.com/office/drawing/2014/main" id="{AED91B9A-36C2-4522-AAC0-A9B3CC7BA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50" y="1420813"/>
            <a:ext cx="4951413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4" name="Text Box 13">
            <a:extLst>
              <a:ext uri="{FF2B5EF4-FFF2-40B4-BE49-F238E27FC236}">
                <a16:creationId xmlns:a16="http://schemas.microsoft.com/office/drawing/2014/main" id="{D6F600EC-98D5-49E3-AB87-1A8F98B36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5497513"/>
            <a:ext cx="35385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200"/>
              <a:t>Rhizomatus Plants</a:t>
            </a:r>
          </a:p>
        </p:txBody>
      </p:sp>
      <p:sp>
        <p:nvSpPr>
          <p:cNvPr id="66565" name="Text Box 13">
            <a:extLst>
              <a:ext uri="{FF2B5EF4-FFF2-40B4-BE49-F238E27FC236}">
                <a16:creationId xmlns:a16="http://schemas.microsoft.com/office/drawing/2014/main" id="{1D56F424-48E0-4ABC-B509-9EC2359B1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5513" y="5497513"/>
            <a:ext cx="3841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200"/>
              <a:t>Stoloniferous Plants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4FD101A-4A18-492D-8796-A9F183BCC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0223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Stems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8">
            <a:extLst>
              <a:ext uri="{FF2B5EF4-FFF2-40B4-BE49-F238E27FC236}">
                <a16:creationId xmlns:a16="http://schemas.microsoft.com/office/drawing/2014/main" id="{259640C2-DDFB-4504-AF60-F6382F27FB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4488" y="5045075"/>
            <a:ext cx="2717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/>
              <a:t>Stolons</a:t>
            </a:r>
          </a:p>
          <a:p>
            <a:pPr algn="ctr" eaLnBrk="1" hangingPunct="1"/>
            <a:r>
              <a:rPr lang="en-US" altLang="en-US" sz="2000"/>
              <a:t>Buffalo grass</a:t>
            </a:r>
          </a:p>
        </p:txBody>
      </p:sp>
      <p:sp>
        <p:nvSpPr>
          <p:cNvPr id="68611" name="TextBox 9">
            <a:extLst>
              <a:ext uri="{FF2B5EF4-FFF2-40B4-BE49-F238E27FC236}">
                <a16:creationId xmlns:a16="http://schemas.microsoft.com/office/drawing/2014/main" id="{DC3F0F4E-D966-47A7-BDA4-35AAC07086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0950" y="4960938"/>
            <a:ext cx="271621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/>
              <a:t>Rhizomes</a:t>
            </a:r>
          </a:p>
          <a:p>
            <a:pPr algn="ctr" eaLnBrk="1" hangingPunct="1"/>
            <a:r>
              <a:rPr lang="en-US" altLang="en-US" sz="2000"/>
              <a:t>Cattail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65BD306-30D4-4EEE-8804-DB68A2C8FC4C}"/>
              </a:ext>
            </a:extLst>
          </p:cNvPr>
          <p:cNvCxnSpPr>
            <a:stCxn id="68611" idx="0"/>
          </p:cNvCxnSpPr>
          <p:nvPr/>
        </p:nvCxnSpPr>
        <p:spPr>
          <a:xfrm flipH="1" flipV="1">
            <a:off x="4064000" y="4516438"/>
            <a:ext cx="2355850" cy="4445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946134C-DA00-411A-9007-FB0EF62A6C13}"/>
              </a:ext>
            </a:extLst>
          </p:cNvPr>
          <p:cNvCxnSpPr>
            <a:stCxn id="68610" idx="0"/>
          </p:cNvCxnSpPr>
          <p:nvPr/>
        </p:nvCxnSpPr>
        <p:spPr>
          <a:xfrm flipV="1">
            <a:off x="9323388" y="3763963"/>
            <a:ext cx="0" cy="128111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>
            <a:extLst>
              <a:ext uri="{FF2B5EF4-FFF2-40B4-BE49-F238E27FC236}">
                <a16:creationId xmlns:a16="http://schemas.microsoft.com/office/drawing/2014/main" id="{8CA58720-A23A-403D-8D42-CA85EEA7A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0223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Stems</a:t>
            </a:r>
          </a:p>
        </p:txBody>
      </p:sp>
      <p:grpSp>
        <p:nvGrpSpPr>
          <p:cNvPr id="68615" name="Group 3">
            <a:extLst>
              <a:ext uri="{FF2B5EF4-FFF2-40B4-BE49-F238E27FC236}">
                <a16:creationId xmlns:a16="http://schemas.microsoft.com/office/drawing/2014/main" id="{42B1C5F6-BF6D-44FD-8B0A-729A5A4BBBA9}"/>
              </a:ext>
            </a:extLst>
          </p:cNvPr>
          <p:cNvGrpSpPr>
            <a:grpSpLocks/>
          </p:cNvGrpSpPr>
          <p:nvPr/>
        </p:nvGrpSpPr>
        <p:grpSpPr bwMode="auto">
          <a:xfrm>
            <a:off x="1222375" y="2090738"/>
            <a:ext cx="4306888" cy="3348037"/>
            <a:chOff x="1222253" y="2090188"/>
            <a:chExt cx="4307214" cy="3348141"/>
          </a:xfrm>
        </p:grpSpPr>
        <p:pic>
          <p:nvPicPr>
            <p:cNvPr id="68619" name="Picture 1">
              <a:extLst>
                <a:ext uri="{FF2B5EF4-FFF2-40B4-BE49-F238E27FC236}">
                  <a16:creationId xmlns:a16="http://schemas.microsoft.com/office/drawing/2014/main" id="{BB02EB7A-6F59-4B8F-89A1-EB9832D1A2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2253" y="2090188"/>
              <a:ext cx="4307214" cy="3348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8620" name="TextBox 5">
              <a:extLst>
                <a:ext uri="{FF2B5EF4-FFF2-40B4-BE49-F238E27FC236}">
                  <a16:creationId xmlns:a16="http://schemas.microsoft.com/office/drawing/2014/main" id="{29748413-CB4D-47F1-AAD6-9982FBAE7C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4474" y="5222885"/>
              <a:ext cx="210662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US" altLang="en-US" sz="800">
                  <a:solidFill>
                    <a:schemeClr val="bg1"/>
                  </a:solidFill>
                </a:rPr>
                <a:t>nature.mdc.mo.gov</a:t>
              </a:r>
            </a:p>
          </p:txBody>
        </p:sp>
      </p:grpSp>
      <p:grpSp>
        <p:nvGrpSpPr>
          <p:cNvPr id="68616" name="Group 4">
            <a:extLst>
              <a:ext uri="{FF2B5EF4-FFF2-40B4-BE49-F238E27FC236}">
                <a16:creationId xmlns:a16="http://schemas.microsoft.com/office/drawing/2014/main" id="{78F03670-FD87-45D5-BE00-17857B99AF5D}"/>
              </a:ext>
            </a:extLst>
          </p:cNvPr>
          <p:cNvGrpSpPr>
            <a:grpSpLocks/>
          </p:cNvGrpSpPr>
          <p:nvPr/>
        </p:nvGrpSpPr>
        <p:grpSpPr bwMode="auto">
          <a:xfrm>
            <a:off x="7239000" y="1922463"/>
            <a:ext cx="4016375" cy="3206750"/>
            <a:chOff x="7239076" y="1922858"/>
            <a:chExt cx="4016263" cy="3206637"/>
          </a:xfrm>
        </p:grpSpPr>
        <p:pic>
          <p:nvPicPr>
            <p:cNvPr id="68617" name="Picture 12">
              <a:extLst>
                <a:ext uri="{FF2B5EF4-FFF2-40B4-BE49-F238E27FC236}">
                  <a16:creationId xmlns:a16="http://schemas.microsoft.com/office/drawing/2014/main" id="{9B712991-D3E2-42E8-98EE-403740695D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76" y="1922858"/>
              <a:ext cx="4016263" cy="3206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8618" name="TextBox 15">
              <a:extLst>
                <a:ext uri="{FF2B5EF4-FFF2-40B4-BE49-F238E27FC236}">
                  <a16:creationId xmlns:a16="http://schemas.microsoft.com/office/drawing/2014/main" id="{53266C5E-FD9E-47C9-BF62-14AB6F6EB1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42651" y="4914051"/>
              <a:ext cx="101268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/>
              <a:r>
                <a:rPr lang="en-US" altLang="en-US" sz="800" i="1"/>
                <a:t>warcapps.usgs.gov</a:t>
              </a: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34D33442-D148-4775-BF80-91F053E57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12C6521-1CD0-4B31-B1B7-0194281F1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1685" y="634946"/>
            <a:ext cx="5127171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Roots</a:t>
            </a:r>
          </a:p>
        </p:txBody>
      </p:sp>
      <p:pic>
        <p:nvPicPr>
          <p:cNvPr id="9" name="Picture 8" descr="A body of water with trees in the background&#10;&#10;Description automatically generated with low confidence">
            <a:extLst>
              <a:ext uri="{FF2B5EF4-FFF2-40B4-BE49-F238E27FC236}">
                <a16:creationId xmlns:a16="http://schemas.microsoft.com/office/drawing/2014/main" id="{07D18ABB-DD43-4A07-BD71-BEA772DB85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25" t="34150" r="14916" b="30059"/>
          <a:stretch/>
        </p:blipFill>
        <p:spPr>
          <a:xfrm>
            <a:off x="581693" y="1426325"/>
            <a:ext cx="5451627" cy="3116920"/>
          </a:xfrm>
          <a:prstGeom prst="rect">
            <a:avLst/>
          </a:prstGeom>
        </p:spPr>
      </p:pic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E8EF2C47-53DA-4F9F-918A-F6057C8EB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11684" y="2086188"/>
            <a:ext cx="474880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730" name="TextBox 3">
            <a:extLst>
              <a:ext uri="{FF2B5EF4-FFF2-40B4-BE49-F238E27FC236}">
                <a16:creationId xmlns:a16="http://schemas.microsoft.com/office/drawing/2014/main" id="{EF4483A4-C99E-4236-8616-30AAC18DA3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1684" y="2198914"/>
            <a:ext cx="5127172" cy="36701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90000"/>
              </a:lnSpc>
              <a:buClr>
                <a:schemeClr val="accent1"/>
              </a:buClr>
              <a:buFont typeface="Calibri" panose="020F0502020204030204" pitchFamily="34" charset="0"/>
            </a:pPr>
            <a:r>
              <a:rPr lang="en-US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The part of the plant that absorbs water and nutrients from the soil</a:t>
            </a:r>
          </a:p>
          <a:p>
            <a:pPr defTabSz="914400" eaLnBrk="1" hangingPunct="1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alt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BD5E068D-E677-4E1B-8CE2-8CE1826A1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F9AD6E12-8A58-4D86-AACD-D58C4B256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2073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Box 3">
            <a:extLst>
              <a:ext uri="{FF2B5EF4-FFF2-40B4-BE49-F238E27FC236}">
                <a16:creationId xmlns:a16="http://schemas.microsoft.com/office/drawing/2014/main" id="{30D84DD8-FC86-4B21-A783-8D874C94D2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4113" y="1600200"/>
            <a:ext cx="4114800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4000"/>
              <a:t>Fibrous</a:t>
            </a:r>
          </a:p>
        </p:txBody>
      </p:sp>
      <p:sp>
        <p:nvSpPr>
          <p:cNvPr id="71683" name="TextBox 5">
            <a:extLst>
              <a:ext uri="{FF2B5EF4-FFF2-40B4-BE49-F238E27FC236}">
                <a16:creationId xmlns:a16="http://schemas.microsoft.com/office/drawing/2014/main" id="{8AF7596B-310E-4B12-824D-CD0FE3AB72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9213" y="1635125"/>
            <a:ext cx="3841750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4000"/>
              <a:t>Taproot</a:t>
            </a:r>
          </a:p>
        </p:txBody>
      </p:sp>
      <p:sp>
        <p:nvSpPr>
          <p:cNvPr id="71684" name="TextBox 8">
            <a:extLst>
              <a:ext uri="{FF2B5EF4-FFF2-40B4-BE49-F238E27FC236}">
                <a16:creationId xmlns:a16="http://schemas.microsoft.com/office/drawing/2014/main" id="{03E455EF-6D1B-4240-8208-AEEF9853FB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9950" y="5905500"/>
            <a:ext cx="36639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 dirty="0"/>
              <a:t>            Idaho Fescue</a:t>
            </a:r>
            <a:endParaRPr lang="en-US" altLang="en-US" sz="2400" i="1" dirty="0"/>
          </a:p>
        </p:txBody>
      </p:sp>
      <p:sp>
        <p:nvSpPr>
          <p:cNvPr id="71685" name="TextBox 9">
            <a:extLst>
              <a:ext uri="{FF2B5EF4-FFF2-40B4-BE49-F238E27FC236}">
                <a16:creationId xmlns:a16="http://schemas.microsoft.com/office/drawing/2014/main" id="{E41BCBFE-482E-4E96-BD89-BAA0B0BD3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1825" y="5905500"/>
            <a:ext cx="36639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/>
              <a:t>Common dandelion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BB756F-C321-4B42-92C8-3AFF0C533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0223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Roots</a:t>
            </a:r>
          </a:p>
        </p:txBody>
      </p:sp>
      <p:grpSp>
        <p:nvGrpSpPr>
          <p:cNvPr id="71687" name="Group 16">
            <a:extLst>
              <a:ext uri="{FF2B5EF4-FFF2-40B4-BE49-F238E27FC236}">
                <a16:creationId xmlns:a16="http://schemas.microsoft.com/office/drawing/2014/main" id="{B492D9C5-0483-45B0-911F-0DD692DCE513}"/>
              </a:ext>
            </a:extLst>
          </p:cNvPr>
          <p:cNvGrpSpPr>
            <a:grpSpLocks/>
          </p:cNvGrpSpPr>
          <p:nvPr/>
        </p:nvGrpSpPr>
        <p:grpSpPr bwMode="auto">
          <a:xfrm>
            <a:off x="1154113" y="2239963"/>
            <a:ext cx="3878262" cy="3665537"/>
            <a:chOff x="1154361" y="2239204"/>
            <a:chExt cx="3878030" cy="3666201"/>
          </a:xfrm>
        </p:grpSpPr>
        <p:pic>
          <p:nvPicPr>
            <p:cNvPr id="71691" name="Picture 2">
              <a:extLst>
                <a:ext uri="{FF2B5EF4-FFF2-40B4-BE49-F238E27FC236}">
                  <a16:creationId xmlns:a16="http://schemas.microsoft.com/office/drawing/2014/main" id="{3DE1863E-7776-4FE3-9CA4-01690B8DCA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1131" y="2239204"/>
              <a:ext cx="3641260" cy="3666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692" name="TextBox 15">
              <a:extLst>
                <a:ext uri="{FF2B5EF4-FFF2-40B4-BE49-F238E27FC236}">
                  <a16:creationId xmlns:a16="http://schemas.microsoft.com/office/drawing/2014/main" id="{D16B8C3E-9A0C-4072-B106-78917900DD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4361" y="5689961"/>
              <a:ext cx="141531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/>
              <a:r>
                <a:rPr lang="en-US" altLang="en-US" sz="800" i="1"/>
                <a:t>www.pnwherbaria.org</a:t>
              </a:r>
            </a:p>
          </p:txBody>
        </p:sp>
      </p:grpSp>
      <p:grpSp>
        <p:nvGrpSpPr>
          <p:cNvPr id="71688" name="Group 18">
            <a:extLst>
              <a:ext uri="{FF2B5EF4-FFF2-40B4-BE49-F238E27FC236}">
                <a16:creationId xmlns:a16="http://schemas.microsoft.com/office/drawing/2014/main" id="{CAD108FC-D011-4B04-8EBB-D6B1027F3BD8}"/>
              </a:ext>
            </a:extLst>
          </p:cNvPr>
          <p:cNvGrpSpPr>
            <a:grpSpLocks/>
          </p:cNvGrpSpPr>
          <p:nvPr/>
        </p:nvGrpSpPr>
        <p:grpSpPr bwMode="auto">
          <a:xfrm>
            <a:off x="7162800" y="2281238"/>
            <a:ext cx="2336800" cy="3667125"/>
            <a:chOff x="7162670" y="2281735"/>
            <a:chExt cx="2337203" cy="3666201"/>
          </a:xfrm>
        </p:grpSpPr>
        <p:pic>
          <p:nvPicPr>
            <p:cNvPr id="71689" name="Picture 3">
              <a:extLst>
                <a:ext uri="{FF2B5EF4-FFF2-40B4-BE49-F238E27FC236}">
                  <a16:creationId xmlns:a16="http://schemas.microsoft.com/office/drawing/2014/main" id="{012DEE5E-FD0D-4F38-9180-4E47B32C90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2670" y="2281735"/>
              <a:ext cx="2337203" cy="3666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690" name="TextBox 17">
              <a:extLst>
                <a:ext uri="{FF2B5EF4-FFF2-40B4-BE49-F238E27FC236}">
                  <a16:creationId xmlns:a16="http://schemas.microsoft.com/office/drawing/2014/main" id="{9E4286FE-27A3-4096-B21E-D1E7BDF917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13908" y="5689961"/>
              <a:ext cx="141531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/>
              <a:r>
                <a:rPr lang="en-US" altLang="en-US" sz="800" i="1"/>
                <a:t>www.pnwherbaria.org</a:t>
              </a: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34D33442-D148-4775-BF80-91F053E57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12C6521-1CD0-4B31-B1B7-0194281F1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1685" y="634946"/>
            <a:ext cx="5127171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Flowers</a:t>
            </a:r>
          </a:p>
        </p:txBody>
      </p:sp>
      <p:pic>
        <p:nvPicPr>
          <p:cNvPr id="4" name="Graphic 3" descr="An arch of flowers and leaves">
            <a:extLst>
              <a:ext uri="{FF2B5EF4-FFF2-40B4-BE49-F238E27FC236}">
                <a16:creationId xmlns:a16="http://schemas.microsoft.com/office/drawing/2014/main" id="{29717C79-3F21-4AEE-9066-9ECF0BF0DF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5132" y="645106"/>
            <a:ext cx="5247747" cy="5247747"/>
          </a:xfrm>
          <a:prstGeom prst="rect">
            <a:avLst/>
          </a:prstGeom>
        </p:spPr>
      </p:pic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E8EF2C47-53DA-4F9F-918A-F6057C8EB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11684" y="2086188"/>
            <a:ext cx="474880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730" name="TextBox 3">
            <a:extLst>
              <a:ext uri="{FF2B5EF4-FFF2-40B4-BE49-F238E27FC236}">
                <a16:creationId xmlns:a16="http://schemas.microsoft.com/office/drawing/2014/main" id="{EF4483A4-C99E-4236-8616-30AAC18DA3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1683" y="2198914"/>
            <a:ext cx="5600207" cy="36701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1313" indent="-341313" defTabSz="914400" eaLnBrk="1" hangingPunct="1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Reproductive part of the plant that produces flowers &amp; fruits</a:t>
            </a:r>
          </a:p>
          <a:p>
            <a:pPr defTabSz="914400" eaLnBrk="1" hangingPunct="1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br>
              <a:rPr lang="en-US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r>
              <a:rPr lang="en-US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Group of flowers = inflorescence or seedhead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D5E068D-E677-4E1B-8CE2-8CE1826A1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9AD6E12-8A58-4D86-AACD-D58C4B256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3" descr="spike.tif">
            <a:extLst>
              <a:ext uri="{FF2B5EF4-FFF2-40B4-BE49-F238E27FC236}">
                <a16:creationId xmlns:a16="http://schemas.microsoft.com/office/drawing/2014/main" id="{2827A5CC-94E7-430D-A16A-58A35829E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303463"/>
            <a:ext cx="1093787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79" name="Picture 4" descr="raceme.tif">
            <a:extLst>
              <a:ext uri="{FF2B5EF4-FFF2-40B4-BE49-F238E27FC236}">
                <a16:creationId xmlns:a16="http://schemas.microsoft.com/office/drawing/2014/main" id="{4B6B005D-E71F-4711-86BE-2957F15BE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513" y="2349500"/>
            <a:ext cx="1520825" cy="327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0" name="Picture 5" descr="panicle.tif">
            <a:extLst>
              <a:ext uri="{FF2B5EF4-FFF2-40B4-BE49-F238E27FC236}">
                <a16:creationId xmlns:a16="http://schemas.microsoft.com/office/drawing/2014/main" id="{1AB8F339-9DBA-4153-8E11-0E5080599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050" y="2762250"/>
            <a:ext cx="1701800" cy="275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1" name="Picture 6" descr="Umbel.tif">
            <a:extLst>
              <a:ext uri="{FF2B5EF4-FFF2-40B4-BE49-F238E27FC236}">
                <a16:creationId xmlns:a16="http://schemas.microsoft.com/office/drawing/2014/main" id="{3235CC69-522E-461D-B21F-364152B54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553" y="3653756"/>
            <a:ext cx="2271712" cy="190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3" name="TextBox 8">
            <a:extLst>
              <a:ext uri="{FF2B5EF4-FFF2-40B4-BE49-F238E27FC236}">
                <a16:creationId xmlns:a16="http://schemas.microsoft.com/office/drawing/2014/main" id="{97420AD1-6837-4835-9669-355496E9B2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000" y="5680075"/>
            <a:ext cx="885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/>
              <a:t>Spike</a:t>
            </a:r>
          </a:p>
        </p:txBody>
      </p:sp>
      <p:sp>
        <p:nvSpPr>
          <p:cNvPr id="75784" name="TextBox 9">
            <a:extLst>
              <a:ext uri="{FF2B5EF4-FFF2-40B4-BE49-F238E27FC236}">
                <a16:creationId xmlns:a16="http://schemas.microsoft.com/office/drawing/2014/main" id="{C203B19A-578C-44F1-AE7A-022DD78245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5138" y="5656263"/>
            <a:ext cx="11731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/>
              <a:t>Raceme</a:t>
            </a:r>
          </a:p>
        </p:txBody>
      </p:sp>
      <p:sp>
        <p:nvSpPr>
          <p:cNvPr id="75785" name="TextBox 10">
            <a:extLst>
              <a:ext uri="{FF2B5EF4-FFF2-40B4-BE49-F238E27FC236}">
                <a16:creationId xmlns:a16="http://schemas.microsoft.com/office/drawing/2014/main" id="{9C7D74CF-9452-4DDF-A3AB-6C02088103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0025" y="5680075"/>
            <a:ext cx="1089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/>
              <a:t>Panicle</a:t>
            </a:r>
          </a:p>
        </p:txBody>
      </p:sp>
      <p:sp>
        <p:nvSpPr>
          <p:cNvPr id="75786" name="TextBox 11">
            <a:extLst>
              <a:ext uri="{FF2B5EF4-FFF2-40B4-BE49-F238E27FC236}">
                <a16:creationId xmlns:a16="http://schemas.microsoft.com/office/drawing/2014/main" id="{E784F5B8-E3B2-4740-9606-0398CC7B97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53" y="5687786"/>
            <a:ext cx="10207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 dirty="0"/>
              <a:t>Umbel</a:t>
            </a:r>
          </a:p>
        </p:txBody>
      </p:sp>
      <p:sp>
        <p:nvSpPr>
          <p:cNvPr id="75787" name="TextBox 12">
            <a:extLst>
              <a:ext uri="{FF2B5EF4-FFF2-40B4-BE49-F238E27FC236}">
                <a16:creationId xmlns:a16="http://schemas.microsoft.com/office/drawing/2014/main" id="{D678DE2E-E12C-4F37-8104-B38E3FEB7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2370" y="5737907"/>
            <a:ext cx="11624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 dirty="0" err="1"/>
              <a:t>Coyrmb</a:t>
            </a:r>
            <a:endParaRPr lang="en-US" altLang="en-U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E079EBD-A395-4CDD-8C4E-0D4983D5F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0223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Inflorescence types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BEF877-13FD-42B0-BC0D-A534BE14E46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4EB"/>
              </a:clrFrom>
              <a:clrTo>
                <a:srgbClr val="FEF4EB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55840" y="3429000"/>
            <a:ext cx="2541087" cy="2198688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5" descr="Ray and disk.tif">
            <a:extLst>
              <a:ext uri="{FF2B5EF4-FFF2-40B4-BE49-F238E27FC236}">
                <a16:creationId xmlns:a16="http://schemas.microsoft.com/office/drawing/2014/main" id="{AA94BE87-0833-4BE6-BFB2-6CF202B29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7604" y="3020773"/>
            <a:ext cx="3530600" cy="245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7" name="TextBox 8">
            <a:extLst>
              <a:ext uri="{FF2B5EF4-FFF2-40B4-BE49-F238E27FC236}">
                <a16:creationId xmlns:a16="http://schemas.microsoft.com/office/drawing/2014/main" id="{96B46D45-9BD4-4728-9299-41843A6DAC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8041" y="5568710"/>
            <a:ext cx="434284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/>
              <a:t>Ray and Disk Flowers (Sunflower)</a:t>
            </a:r>
          </a:p>
        </p:txBody>
      </p:sp>
      <p:pic>
        <p:nvPicPr>
          <p:cNvPr id="77828" name="Picture 2" descr="http://web.stanford.edu/group/dahlia_genetics/compositae_examples/thumbs/compositae_parts.gif">
            <a:extLst>
              <a:ext uri="{FF2B5EF4-FFF2-40B4-BE49-F238E27FC236}">
                <a16:creationId xmlns:a16="http://schemas.microsoft.com/office/drawing/2014/main" id="{E63A6F4C-E5B8-4690-93E2-F7EB8F148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8" y="2314575"/>
            <a:ext cx="7512050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7EFF026-265C-4D01-9D24-4204FACCC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0223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Flowers - Composite Heads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C09F0D4D-8CD0-401E-99BD-4E1D441299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6963" y="758825"/>
            <a:ext cx="10058400" cy="35655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Rangeland Plants</a:t>
            </a:r>
          </a:p>
        </p:txBody>
      </p:sp>
      <p:pic>
        <p:nvPicPr>
          <p:cNvPr id="81923" name="Picture 7" descr="A yellow flower in a field&#10;&#10;Description generated with very high confidence">
            <a:extLst>
              <a:ext uri="{FF2B5EF4-FFF2-40B4-BE49-F238E27FC236}">
                <a16:creationId xmlns:a16="http://schemas.microsoft.com/office/drawing/2014/main" id="{7E2C7F7C-B996-420B-8D37-12AA73DBB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514350"/>
            <a:ext cx="2830513" cy="211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4" name="TextBox 5">
            <a:extLst>
              <a:ext uri="{FF2B5EF4-FFF2-40B4-BE49-F238E27FC236}">
                <a16:creationId xmlns:a16="http://schemas.microsoft.com/office/drawing/2014/main" id="{7D910E77-9099-402A-B538-6BD08BD9B0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2563" y="2390775"/>
            <a:ext cx="67151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800">
                <a:solidFill>
                  <a:schemeClr val="bg1"/>
                </a:solidFill>
              </a:rPr>
              <a:t>Josh Corbet</a:t>
            </a:r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D629A891-7741-46F9-9F81-0CB43DC41C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138" y="4456113"/>
            <a:ext cx="10058400" cy="1143000"/>
          </a:xfrm>
        </p:spPr>
        <p:txBody>
          <a:bodyPr rtlCol="0"/>
          <a:lstStyle/>
          <a:p>
            <a:pPr fontAlgn="auto">
              <a:defRPr/>
            </a:pPr>
            <a:r>
              <a:rPr lang="en-US" dirty="0"/>
              <a:t>Rangeland Principles (REM 151)</a:t>
            </a:r>
          </a:p>
        </p:txBody>
      </p:sp>
      <p:pic>
        <p:nvPicPr>
          <p:cNvPr id="81926" name="Picture 16">
            <a:extLst>
              <a:ext uri="{FF2B5EF4-FFF2-40B4-BE49-F238E27FC236}">
                <a16:creationId xmlns:a16="http://schemas.microsoft.com/office/drawing/2014/main" id="{BF6694CA-6023-47C3-9F93-610878483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4263" y="5857875"/>
            <a:ext cx="3386137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7" name="Picture 14" descr="A close up of a dry grass field&#10;&#10;Description generated with very high confidence">
            <a:extLst>
              <a:ext uri="{FF2B5EF4-FFF2-40B4-BE49-F238E27FC236}">
                <a16:creationId xmlns:a16="http://schemas.microsoft.com/office/drawing/2014/main" id="{C1A5620D-D8CA-4AD9-8B4D-ADED66938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013" y="514350"/>
            <a:ext cx="1585912" cy="211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8" name="TextBox 19">
            <a:extLst>
              <a:ext uri="{FF2B5EF4-FFF2-40B4-BE49-F238E27FC236}">
                <a16:creationId xmlns:a16="http://schemas.microsoft.com/office/drawing/2014/main" id="{4FBE1322-4B6F-48AD-9892-9DCBAF3109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6050" y="2422525"/>
            <a:ext cx="8477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800">
                <a:solidFill>
                  <a:schemeClr val="bg1"/>
                </a:solidFill>
              </a:rPr>
              <a:t>K. Launchbaugh</a:t>
            </a:r>
          </a:p>
        </p:txBody>
      </p:sp>
      <p:pic>
        <p:nvPicPr>
          <p:cNvPr id="81929" name="Picture 17" descr="A tree in a field&#10;&#10;Description generated with very high confidence">
            <a:extLst>
              <a:ext uri="{FF2B5EF4-FFF2-40B4-BE49-F238E27FC236}">
                <a16:creationId xmlns:a16="http://schemas.microsoft.com/office/drawing/2014/main" id="{18EA8323-C1DA-4899-A16F-28EA704D5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838" y="509588"/>
            <a:ext cx="2835275" cy="212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30" name="TextBox 22">
            <a:extLst>
              <a:ext uri="{FF2B5EF4-FFF2-40B4-BE49-F238E27FC236}">
                <a16:creationId xmlns:a16="http://schemas.microsoft.com/office/drawing/2014/main" id="{F560E99C-2422-4910-8A7C-31E295AE53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7900" y="2422525"/>
            <a:ext cx="846138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800">
                <a:solidFill>
                  <a:schemeClr val="bg1"/>
                </a:solidFill>
              </a:rPr>
              <a:t>K. Launchbaugh</a:t>
            </a:r>
          </a:p>
        </p:txBody>
      </p:sp>
      <p:pic>
        <p:nvPicPr>
          <p:cNvPr id="81931" name="Picture 20" descr="A large tree&#10;&#10;Description generated with very high confidence">
            <a:extLst>
              <a:ext uri="{FF2B5EF4-FFF2-40B4-BE49-F238E27FC236}">
                <a16:creationId xmlns:a16="http://schemas.microsoft.com/office/drawing/2014/main" id="{57F684AE-2A3C-40F6-B026-C77B62C62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9225" y="509588"/>
            <a:ext cx="1597025" cy="212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32" name="TextBox 25">
            <a:extLst>
              <a:ext uri="{FF2B5EF4-FFF2-40B4-BE49-F238E27FC236}">
                <a16:creationId xmlns:a16="http://schemas.microsoft.com/office/drawing/2014/main" id="{77F8CCE3-3F93-456F-A310-F31063539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9225" y="2441575"/>
            <a:ext cx="8461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800">
                <a:solidFill>
                  <a:schemeClr val="bg1"/>
                </a:solidFill>
              </a:rPr>
              <a:t>K. Launchbaugh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1278</TotalTime>
  <Words>1610</Words>
  <Application>Microsoft Office PowerPoint</Application>
  <PresentationFormat>Widescreen</PresentationFormat>
  <Paragraphs>354</Paragraphs>
  <Slides>33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ＭＳ Ｐゴシック</vt:lpstr>
      <vt:lpstr>Arial</vt:lpstr>
      <vt:lpstr>Calibri</vt:lpstr>
      <vt:lpstr>Calibri Light</vt:lpstr>
      <vt:lpstr>Comic Sans MS</vt:lpstr>
      <vt:lpstr>Dosis SemiBold</vt:lpstr>
      <vt:lpstr>Wingdings</vt:lpstr>
      <vt:lpstr>Retrospect</vt:lpstr>
      <vt:lpstr>Rangeland Plants</vt:lpstr>
      <vt:lpstr>Growth Forms</vt:lpstr>
      <vt:lpstr>Growth Forms</vt:lpstr>
      <vt:lpstr>Growth Forms</vt:lpstr>
      <vt:lpstr>Grasses</vt:lpstr>
      <vt:lpstr>Grass-like Sedges, rushes &amp; bullrushes</vt:lpstr>
      <vt:lpstr>Forbs</vt:lpstr>
      <vt:lpstr>Shrub</vt:lpstr>
      <vt:lpstr>Life Span</vt:lpstr>
      <vt:lpstr>Winter Annuals</vt:lpstr>
      <vt:lpstr>Summer Annuals</vt:lpstr>
      <vt:lpstr>Biennials</vt:lpstr>
      <vt:lpstr>Perennials</vt:lpstr>
      <vt:lpstr>Woody Perennials</vt:lpstr>
      <vt:lpstr>Season of Growth</vt:lpstr>
      <vt:lpstr>Morphology of Range Plants</vt:lpstr>
      <vt:lpstr>Leaves – photosynthetic organs of the plant</vt:lpstr>
      <vt:lpstr>Leaf Type</vt:lpstr>
      <vt:lpstr>Leaf Arrangement</vt:lpstr>
      <vt:lpstr>Leaf Arrangement</vt:lpstr>
      <vt:lpstr>Leaf Shape</vt:lpstr>
      <vt:lpstr>Leaf Margin</vt:lpstr>
      <vt:lpstr>Leaf Venations</vt:lpstr>
      <vt:lpstr>Stem</vt:lpstr>
      <vt:lpstr>Stems</vt:lpstr>
      <vt:lpstr>Stems</vt:lpstr>
      <vt:lpstr>Stems</vt:lpstr>
      <vt:lpstr>Roots</vt:lpstr>
      <vt:lpstr>Roots</vt:lpstr>
      <vt:lpstr>Flowers</vt:lpstr>
      <vt:lpstr>Inflorescence types</vt:lpstr>
      <vt:lpstr>Flowers - Composite Heads</vt:lpstr>
      <vt:lpstr>Rangeland Plants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Morphology of Range Plants</dc:title>
  <dc:creator>April Hulet</dc:creator>
  <cp:lastModifiedBy>Launchbaugh, Karen (klaunchb@uidaho.edu)</cp:lastModifiedBy>
  <cp:revision>91</cp:revision>
  <dcterms:created xsi:type="dcterms:W3CDTF">2016-09-20T15:15:23Z</dcterms:created>
  <dcterms:modified xsi:type="dcterms:W3CDTF">2024-09-09T19:30:22Z</dcterms:modified>
</cp:coreProperties>
</file>