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4.xml" ContentType="application/vnd.openxmlformats-officedocument.presentationml.tags+xml"/>
  <Override PartName="/ppt/notesSlides/notesSlide6.xml" ContentType="application/vnd.openxmlformats-officedocument.presentationml.notesSlide+xml"/>
  <Override PartName="/ppt/tags/tag5.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6.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7.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8.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9.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10.xml" ContentType="application/vnd.openxmlformats-officedocument.presentationml.tags+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26"/>
  </p:notesMasterIdLst>
  <p:sldIdLst>
    <p:sldId id="338" r:id="rId2"/>
    <p:sldId id="316" r:id="rId3"/>
    <p:sldId id="317" r:id="rId4"/>
    <p:sldId id="318" r:id="rId5"/>
    <p:sldId id="319" r:id="rId6"/>
    <p:sldId id="320" r:id="rId7"/>
    <p:sldId id="321" r:id="rId8"/>
    <p:sldId id="322" r:id="rId9"/>
    <p:sldId id="323" r:id="rId10"/>
    <p:sldId id="324" r:id="rId11"/>
    <p:sldId id="325" r:id="rId12"/>
    <p:sldId id="326" r:id="rId13"/>
    <p:sldId id="327" r:id="rId14"/>
    <p:sldId id="328" r:id="rId15"/>
    <p:sldId id="329" r:id="rId16"/>
    <p:sldId id="330" r:id="rId17"/>
    <p:sldId id="331" r:id="rId18"/>
    <p:sldId id="332" r:id="rId19"/>
    <p:sldId id="333" r:id="rId20"/>
    <p:sldId id="334" r:id="rId21"/>
    <p:sldId id="335" r:id="rId22"/>
    <p:sldId id="336" r:id="rId23"/>
    <p:sldId id="337" r:id="rId24"/>
    <p:sldId id="339"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800000"/>
    <a:srgbClr val="990000"/>
    <a:srgbClr val="996600"/>
    <a:srgbClr val="FFF0D1"/>
    <a:srgbClr val="FFF1C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EB0B6EB-AE3F-4C45-A54D-EAC9A5B036C1}" v="45" dt="2024-09-30T19:25:40"/>
    <p1510:client id="{FC3914C4-F1E9-4632-AC7B-553E305DE905}" v="48" dt="2024-09-30T02:55:34.06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layfair, JB (jplayfair@uidaho.edu)" userId="9b2c05e5-254d-4c66-8147-51e9239d2299" providerId="ADAL" clId="{887886C2-C8B2-4FB8-85F5-DF9836F1006A}"/>
    <pc:docChg chg="modShowInfo">
      <pc:chgData name="Playfair, JB (jplayfair@uidaho.edu)" userId="9b2c05e5-254d-4c66-8147-51e9239d2299" providerId="ADAL" clId="{887886C2-C8B2-4FB8-85F5-DF9836F1006A}" dt="2022-09-28T19:25:43.770" v="1" actId="2744"/>
      <pc:docMkLst>
        <pc:docMk/>
      </pc:docMkLst>
    </pc:docChg>
  </pc:docChgLst>
  <pc:docChgLst>
    <pc:chgData name="Launchbaugh, Karen (klaunchb@uidaho.edu)" userId="50bf6e17-1720-47d5-b411-57d7bb423c81" providerId="ADAL" clId="{BEB0B6EB-AE3F-4C45-A54D-EAC9A5B036C1}"/>
    <pc:docChg chg="custSel modSld">
      <pc:chgData name="Launchbaugh, Karen (klaunchb@uidaho.edu)" userId="50bf6e17-1720-47d5-b411-57d7bb423c81" providerId="ADAL" clId="{BEB0B6EB-AE3F-4C45-A54D-EAC9A5B036C1}" dt="2024-09-30T19:27:37.079" v="78" actId="478"/>
      <pc:docMkLst>
        <pc:docMk/>
      </pc:docMkLst>
      <pc:sldChg chg="delSp mod">
        <pc:chgData name="Launchbaugh, Karen (klaunchb@uidaho.edu)" userId="50bf6e17-1720-47d5-b411-57d7bb423c81" providerId="ADAL" clId="{BEB0B6EB-AE3F-4C45-A54D-EAC9A5B036C1}" dt="2024-09-30T19:24:36.926" v="1" actId="478"/>
        <pc:sldMkLst>
          <pc:docMk/>
          <pc:sldMk cId="1719471016" sldId="316"/>
        </pc:sldMkLst>
        <pc:spChg chg="del">
          <ac:chgData name="Launchbaugh, Karen (klaunchb@uidaho.edu)" userId="50bf6e17-1720-47d5-b411-57d7bb423c81" providerId="ADAL" clId="{BEB0B6EB-AE3F-4C45-A54D-EAC9A5B036C1}" dt="2024-09-30T19:24:36.926" v="1" actId="478"/>
          <ac:spMkLst>
            <pc:docMk/>
            <pc:sldMk cId="1719471016" sldId="316"/>
            <ac:spMk id="3" creationId="{09A31B07-6D99-3CD2-1025-62CA06D2D658}"/>
          </ac:spMkLst>
        </pc:spChg>
      </pc:sldChg>
      <pc:sldChg chg="delSp mod">
        <pc:chgData name="Launchbaugh, Karen (klaunchb@uidaho.edu)" userId="50bf6e17-1720-47d5-b411-57d7bb423c81" providerId="ADAL" clId="{BEB0B6EB-AE3F-4C45-A54D-EAC9A5B036C1}" dt="2024-09-30T19:24:38.590" v="2" actId="478"/>
        <pc:sldMkLst>
          <pc:docMk/>
          <pc:sldMk cId="2308912365" sldId="317"/>
        </pc:sldMkLst>
        <pc:spChg chg="del">
          <ac:chgData name="Launchbaugh, Karen (klaunchb@uidaho.edu)" userId="50bf6e17-1720-47d5-b411-57d7bb423c81" providerId="ADAL" clId="{BEB0B6EB-AE3F-4C45-A54D-EAC9A5B036C1}" dt="2024-09-30T19:24:38.590" v="2" actId="478"/>
          <ac:spMkLst>
            <pc:docMk/>
            <pc:sldMk cId="2308912365" sldId="317"/>
            <ac:spMk id="4" creationId="{3001C724-2076-69AB-4AB4-637E55250A2D}"/>
          </ac:spMkLst>
        </pc:spChg>
      </pc:sldChg>
      <pc:sldChg chg="delSp mod">
        <pc:chgData name="Launchbaugh, Karen (klaunchb@uidaho.edu)" userId="50bf6e17-1720-47d5-b411-57d7bb423c81" providerId="ADAL" clId="{BEB0B6EB-AE3F-4C45-A54D-EAC9A5B036C1}" dt="2024-09-30T19:24:41.311" v="3" actId="478"/>
        <pc:sldMkLst>
          <pc:docMk/>
          <pc:sldMk cId="883082925" sldId="318"/>
        </pc:sldMkLst>
        <pc:spChg chg="del">
          <ac:chgData name="Launchbaugh, Karen (klaunchb@uidaho.edu)" userId="50bf6e17-1720-47d5-b411-57d7bb423c81" providerId="ADAL" clId="{BEB0B6EB-AE3F-4C45-A54D-EAC9A5B036C1}" dt="2024-09-30T19:24:41.311" v="3" actId="478"/>
          <ac:spMkLst>
            <pc:docMk/>
            <pc:sldMk cId="883082925" sldId="318"/>
            <ac:spMk id="2" creationId="{188666F6-484A-0C03-A261-1DFB3054DA3B}"/>
          </ac:spMkLst>
        </pc:spChg>
      </pc:sldChg>
      <pc:sldChg chg="delSp mod">
        <pc:chgData name="Launchbaugh, Karen (klaunchb@uidaho.edu)" userId="50bf6e17-1720-47d5-b411-57d7bb423c81" providerId="ADAL" clId="{BEB0B6EB-AE3F-4C45-A54D-EAC9A5B036C1}" dt="2024-09-30T19:24:47.501" v="4" actId="478"/>
        <pc:sldMkLst>
          <pc:docMk/>
          <pc:sldMk cId="1703792159" sldId="319"/>
        </pc:sldMkLst>
        <pc:spChg chg="del">
          <ac:chgData name="Launchbaugh, Karen (klaunchb@uidaho.edu)" userId="50bf6e17-1720-47d5-b411-57d7bb423c81" providerId="ADAL" clId="{BEB0B6EB-AE3F-4C45-A54D-EAC9A5B036C1}" dt="2024-09-30T19:24:47.501" v="4" actId="478"/>
          <ac:spMkLst>
            <pc:docMk/>
            <pc:sldMk cId="1703792159" sldId="319"/>
            <ac:spMk id="3" creationId="{AECE4DC9-C877-E7A1-28C8-6F13AE42A2B7}"/>
          </ac:spMkLst>
        </pc:spChg>
      </pc:sldChg>
      <pc:sldChg chg="delSp mod">
        <pc:chgData name="Launchbaugh, Karen (klaunchb@uidaho.edu)" userId="50bf6e17-1720-47d5-b411-57d7bb423c81" providerId="ADAL" clId="{BEB0B6EB-AE3F-4C45-A54D-EAC9A5B036C1}" dt="2024-09-30T19:24:49.390" v="5" actId="478"/>
        <pc:sldMkLst>
          <pc:docMk/>
          <pc:sldMk cId="1645256185" sldId="320"/>
        </pc:sldMkLst>
        <pc:spChg chg="del">
          <ac:chgData name="Launchbaugh, Karen (klaunchb@uidaho.edu)" userId="50bf6e17-1720-47d5-b411-57d7bb423c81" providerId="ADAL" clId="{BEB0B6EB-AE3F-4C45-A54D-EAC9A5B036C1}" dt="2024-09-30T19:24:49.390" v="5" actId="478"/>
          <ac:spMkLst>
            <pc:docMk/>
            <pc:sldMk cId="1645256185" sldId="320"/>
            <ac:spMk id="6" creationId="{9FE4A3DA-4F75-E371-8E26-8374B7B0DDA5}"/>
          </ac:spMkLst>
        </pc:spChg>
      </pc:sldChg>
      <pc:sldChg chg="delSp mod">
        <pc:chgData name="Launchbaugh, Karen (klaunchb@uidaho.edu)" userId="50bf6e17-1720-47d5-b411-57d7bb423c81" providerId="ADAL" clId="{BEB0B6EB-AE3F-4C45-A54D-EAC9A5B036C1}" dt="2024-09-30T19:24:52.205" v="6" actId="478"/>
        <pc:sldMkLst>
          <pc:docMk/>
          <pc:sldMk cId="1009950380" sldId="321"/>
        </pc:sldMkLst>
        <pc:spChg chg="del">
          <ac:chgData name="Launchbaugh, Karen (klaunchb@uidaho.edu)" userId="50bf6e17-1720-47d5-b411-57d7bb423c81" providerId="ADAL" clId="{BEB0B6EB-AE3F-4C45-A54D-EAC9A5B036C1}" dt="2024-09-30T19:24:52.205" v="6" actId="478"/>
          <ac:spMkLst>
            <pc:docMk/>
            <pc:sldMk cId="1009950380" sldId="321"/>
            <ac:spMk id="8" creationId="{066827F9-B5CE-A7D2-A78F-154DD988BC63}"/>
          </ac:spMkLst>
        </pc:spChg>
      </pc:sldChg>
      <pc:sldChg chg="delSp mod">
        <pc:chgData name="Launchbaugh, Karen (klaunchb@uidaho.edu)" userId="50bf6e17-1720-47d5-b411-57d7bb423c81" providerId="ADAL" clId="{BEB0B6EB-AE3F-4C45-A54D-EAC9A5B036C1}" dt="2024-09-30T19:24:53.917" v="7" actId="478"/>
        <pc:sldMkLst>
          <pc:docMk/>
          <pc:sldMk cId="2943072829" sldId="322"/>
        </pc:sldMkLst>
        <pc:spChg chg="del">
          <ac:chgData name="Launchbaugh, Karen (klaunchb@uidaho.edu)" userId="50bf6e17-1720-47d5-b411-57d7bb423c81" providerId="ADAL" clId="{BEB0B6EB-AE3F-4C45-A54D-EAC9A5B036C1}" dt="2024-09-30T19:24:53.917" v="7" actId="478"/>
          <ac:spMkLst>
            <pc:docMk/>
            <pc:sldMk cId="2943072829" sldId="322"/>
            <ac:spMk id="8" creationId="{69E9E93F-CA2B-9476-8B88-6831C5ADD331}"/>
          </ac:spMkLst>
        </pc:spChg>
      </pc:sldChg>
      <pc:sldChg chg="delSp mod">
        <pc:chgData name="Launchbaugh, Karen (klaunchb@uidaho.edu)" userId="50bf6e17-1720-47d5-b411-57d7bb423c81" providerId="ADAL" clId="{BEB0B6EB-AE3F-4C45-A54D-EAC9A5B036C1}" dt="2024-09-30T19:24:57.789" v="8" actId="478"/>
        <pc:sldMkLst>
          <pc:docMk/>
          <pc:sldMk cId="126086312" sldId="323"/>
        </pc:sldMkLst>
        <pc:spChg chg="del">
          <ac:chgData name="Launchbaugh, Karen (klaunchb@uidaho.edu)" userId="50bf6e17-1720-47d5-b411-57d7bb423c81" providerId="ADAL" clId="{BEB0B6EB-AE3F-4C45-A54D-EAC9A5B036C1}" dt="2024-09-30T19:24:57.789" v="8" actId="478"/>
          <ac:spMkLst>
            <pc:docMk/>
            <pc:sldMk cId="126086312" sldId="323"/>
            <ac:spMk id="3" creationId="{79659476-3DDE-5B63-19E7-027C95B95F9C}"/>
          </ac:spMkLst>
        </pc:spChg>
      </pc:sldChg>
      <pc:sldChg chg="delSp mod">
        <pc:chgData name="Launchbaugh, Karen (klaunchb@uidaho.edu)" userId="50bf6e17-1720-47d5-b411-57d7bb423c81" providerId="ADAL" clId="{BEB0B6EB-AE3F-4C45-A54D-EAC9A5B036C1}" dt="2024-09-30T19:25:00.221" v="9" actId="478"/>
        <pc:sldMkLst>
          <pc:docMk/>
          <pc:sldMk cId="1455793947" sldId="324"/>
        </pc:sldMkLst>
        <pc:spChg chg="del">
          <ac:chgData name="Launchbaugh, Karen (klaunchb@uidaho.edu)" userId="50bf6e17-1720-47d5-b411-57d7bb423c81" providerId="ADAL" clId="{BEB0B6EB-AE3F-4C45-A54D-EAC9A5B036C1}" dt="2024-09-30T19:25:00.221" v="9" actId="478"/>
          <ac:spMkLst>
            <pc:docMk/>
            <pc:sldMk cId="1455793947" sldId="324"/>
            <ac:spMk id="3" creationId="{BB9553FF-508D-7038-D432-1F2EFD65C61F}"/>
          </ac:spMkLst>
        </pc:spChg>
      </pc:sldChg>
      <pc:sldChg chg="delSp modSp mod">
        <pc:chgData name="Launchbaugh, Karen (klaunchb@uidaho.edu)" userId="50bf6e17-1720-47d5-b411-57d7bb423c81" providerId="ADAL" clId="{BEB0B6EB-AE3F-4C45-A54D-EAC9A5B036C1}" dt="2024-09-30T19:25:42.555" v="55" actId="478"/>
        <pc:sldMkLst>
          <pc:docMk/>
          <pc:sldMk cId="2150315536" sldId="325"/>
        </pc:sldMkLst>
        <pc:spChg chg="del">
          <ac:chgData name="Launchbaugh, Karen (klaunchb@uidaho.edu)" userId="50bf6e17-1720-47d5-b411-57d7bb423c81" providerId="ADAL" clId="{BEB0B6EB-AE3F-4C45-A54D-EAC9A5B036C1}" dt="2024-09-30T19:25:42.555" v="55" actId="478"/>
          <ac:spMkLst>
            <pc:docMk/>
            <pc:sldMk cId="2150315536" sldId="325"/>
            <ac:spMk id="4" creationId="{A3B83C0F-DDD8-EF69-DA38-FD65728EFA80}"/>
          </ac:spMkLst>
        </pc:spChg>
        <pc:spChg chg="mod">
          <ac:chgData name="Launchbaugh, Karen (klaunchb@uidaho.edu)" userId="50bf6e17-1720-47d5-b411-57d7bb423c81" providerId="ADAL" clId="{BEB0B6EB-AE3F-4C45-A54D-EAC9A5B036C1}" dt="2024-09-30T19:25:39.999" v="54" actId="14100"/>
          <ac:spMkLst>
            <pc:docMk/>
            <pc:sldMk cId="2150315536" sldId="325"/>
            <ac:spMk id="14" creationId="{00000000-0000-0000-0000-000000000000}"/>
          </ac:spMkLst>
        </pc:spChg>
      </pc:sldChg>
      <pc:sldChg chg="delSp mod">
        <pc:chgData name="Launchbaugh, Karen (klaunchb@uidaho.edu)" userId="50bf6e17-1720-47d5-b411-57d7bb423c81" providerId="ADAL" clId="{BEB0B6EB-AE3F-4C45-A54D-EAC9A5B036C1}" dt="2024-09-30T19:26:05.515" v="56" actId="478"/>
        <pc:sldMkLst>
          <pc:docMk/>
          <pc:sldMk cId="1390165613" sldId="326"/>
        </pc:sldMkLst>
        <pc:spChg chg="del">
          <ac:chgData name="Launchbaugh, Karen (klaunchb@uidaho.edu)" userId="50bf6e17-1720-47d5-b411-57d7bb423c81" providerId="ADAL" clId="{BEB0B6EB-AE3F-4C45-A54D-EAC9A5B036C1}" dt="2024-09-30T19:26:05.515" v="56" actId="478"/>
          <ac:spMkLst>
            <pc:docMk/>
            <pc:sldMk cId="1390165613" sldId="326"/>
            <ac:spMk id="10" creationId="{06C6C4ED-B8CB-36D7-7B63-80AEA51775F0}"/>
          </ac:spMkLst>
        </pc:spChg>
      </pc:sldChg>
      <pc:sldChg chg="modSp mod">
        <pc:chgData name="Launchbaugh, Karen (klaunchb@uidaho.edu)" userId="50bf6e17-1720-47d5-b411-57d7bb423c81" providerId="ADAL" clId="{BEB0B6EB-AE3F-4C45-A54D-EAC9A5B036C1}" dt="2024-09-30T19:26:17.565" v="58" actId="14100"/>
        <pc:sldMkLst>
          <pc:docMk/>
          <pc:sldMk cId="1576705051" sldId="327"/>
        </pc:sldMkLst>
        <pc:spChg chg="mod">
          <ac:chgData name="Launchbaugh, Karen (klaunchb@uidaho.edu)" userId="50bf6e17-1720-47d5-b411-57d7bb423c81" providerId="ADAL" clId="{BEB0B6EB-AE3F-4C45-A54D-EAC9A5B036C1}" dt="2024-09-30T19:26:17.565" v="58" actId="14100"/>
          <ac:spMkLst>
            <pc:docMk/>
            <pc:sldMk cId="1576705051" sldId="327"/>
            <ac:spMk id="4" creationId="{42D5ABA1-06EA-D368-1287-00765BA44DB9}"/>
          </ac:spMkLst>
        </pc:spChg>
      </pc:sldChg>
      <pc:sldChg chg="modSp mod">
        <pc:chgData name="Launchbaugh, Karen (klaunchb@uidaho.edu)" userId="50bf6e17-1720-47d5-b411-57d7bb423c81" providerId="ADAL" clId="{BEB0B6EB-AE3F-4C45-A54D-EAC9A5B036C1}" dt="2024-09-30T19:26:27.002" v="61" actId="1076"/>
        <pc:sldMkLst>
          <pc:docMk/>
          <pc:sldMk cId="644993208" sldId="328"/>
        </pc:sldMkLst>
        <pc:spChg chg="mod">
          <ac:chgData name="Launchbaugh, Karen (klaunchb@uidaho.edu)" userId="50bf6e17-1720-47d5-b411-57d7bb423c81" providerId="ADAL" clId="{BEB0B6EB-AE3F-4C45-A54D-EAC9A5B036C1}" dt="2024-09-30T19:26:27.002" v="61" actId="1076"/>
          <ac:spMkLst>
            <pc:docMk/>
            <pc:sldMk cId="644993208" sldId="328"/>
            <ac:spMk id="2" creationId="{C9470E8B-7F79-3CC9-1EA5-3352DDCC8C48}"/>
          </ac:spMkLst>
        </pc:spChg>
      </pc:sldChg>
      <pc:sldChg chg="modSp mod">
        <pc:chgData name="Launchbaugh, Karen (klaunchb@uidaho.edu)" userId="50bf6e17-1720-47d5-b411-57d7bb423c81" providerId="ADAL" clId="{BEB0B6EB-AE3F-4C45-A54D-EAC9A5B036C1}" dt="2024-09-30T19:26:35.090" v="63" actId="14100"/>
        <pc:sldMkLst>
          <pc:docMk/>
          <pc:sldMk cId="2542402470" sldId="329"/>
        </pc:sldMkLst>
        <pc:spChg chg="mod">
          <ac:chgData name="Launchbaugh, Karen (klaunchb@uidaho.edu)" userId="50bf6e17-1720-47d5-b411-57d7bb423c81" providerId="ADAL" clId="{BEB0B6EB-AE3F-4C45-A54D-EAC9A5B036C1}" dt="2024-09-30T19:26:35.090" v="63" actId="14100"/>
          <ac:spMkLst>
            <pc:docMk/>
            <pc:sldMk cId="2542402470" sldId="329"/>
            <ac:spMk id="2" creationId="{039AB5EC-5750-B8D1-10E9-4E0A0ACCADE2}"/>
          </ac:spMkLst>
        </pc:spChg>
      </pc:sldChg>
      <pc:sldChg chg="modSp mod">
        <pc:chgData name="Launchbaugh, Karen (klaunchb@uidaho.edu)" userId="50bf6e17-1720-47d5-b411-57d7bb423c81" providerId="ADAL" clId="{BEB0B6EB-AE3F-4C45-A54D-EAC9A5B036C1}" dt="2024-09-30T19:26:49.656" v="65" actId="14100"/>
        <pc:sldMkLst>
          <pc:docMk/>
          <pc:sldMk cId="2947569496" sldId="330"/>
        </pc:sldMkLst>
        <pc:spChg chg="mod">
          <ac:chgData name="Launchbaugh, Karen (klaunchb@uidaho.edu)" userId="50bf6e17-1720-47d5-b411-57d7bb423c81" providerId="ADAL" clId="{BEB0B6EB-AE3F-4C45-A54D-EAC9A5B036C1}" dt="2024-09-30T19:26:49.656" v="65" actId="14100"/>
          <ac:spMkLst>
            <pc:docMk/>
            <pc:sldMk cId="2947569496" sldId="330"/>
            <ac:spMk id="2" creationId="{53F1CDEF-9E01-3D5A-4977-3749BD4CCA9F}"/>
          </ac:spMkLst>
        </pc:spChg>
      </pc:sldChg>
      <pc:sldChg chg="modSp mod">
        <pc:chgData name="Launchbaugh, Karen (klaunchb@uidaho.edu)" userId="50bf6e17-1720-47d5-b411-57d7bb423c81" providerId="ADAL" clId="{BEB0B6EB-AE3F-4C45-A54D-EAC9A5B036C1}" dt="2024-09-30T19:26:58.257" v="67" actId="14100"/>
        <pc:sldMkLst>
          <pc:docMk/>
          <pc:sldMk cId="4219766752" sldId="331"/>
        </pc:sldMkLst>
        <pc:spChg chg="mod">
          <ac:chgData name="Launchbaugh, Karen (klaunchb@uidaho.edu)" userId="50bf6e17-1720-47d5-b411-57d7bb423c81" providerId="ADAL" clId="{BEB0B6EB-AE3F-4C45-A54D-EAC9A5B036C1}" dt="2024-09-30T19:26:58.257" v="67" actId="14100"/>
          <ac:spMkLst>
            <pc:docMk/>
            <pc:sldMk cId="4219766752" sldId="331"/>
            <ac:spMk id="2" creationId="{C86F8382-A95D-E213-F56C-01FF73D2941D}"/>
          </ac:spMkLst>
        </pc:spChg>
      </pc:sldChg>
      <pc:sldChg chg="modSp mod">
        <pc:chgData name="Launchbaugh, Karen (klaunchb@uidaho.edu)" userId="50bf6e17-1720-47d5-b411-57d7bb423c81" providerId="ADAL" clId="{BEB0B6EB-AE3F-4C45-A54D-EAC9A5B036C1}" dt="2024-09-30T19:27:03.521" v="69" actId="14100"/>
        <pc:sldMkLst>
          <pc:docMk/>
          <pc:sldMk cId="842660867" sldId="332"/>
        </pc:sldMkLst>
        <pc:spChg chg="mod">
          <ac:chgData name="Launchbaugh, Karen (klaunchb@uidaho.edu)" userId="50bf6e17-1720-47d5-b411-57d7bb423c81" providerId="ADAL" clId="{BEB0B6EB-AE3F-4C45-A54D-EAC9A5B036C1}" dt="2024-09-30T19:27:03.521" v="69" actId="14100"/>
          <ac:spMkLst>
            <pc:docMk/>
            <pc:sldMk cId="842660867" sldId="332"/>
            <ac:spMk id="4" creationId="{6712E22F-3F4C-D53B-2A97-313698383A28}"/>
          </ac:spMkLst>
        </pc:spChg>
      </pc:sldChg>
      <pc:sldChg chg="delSp modSp mod">
        <pc:chgData name="Launchbaugh, Karen (klaunchb@uidaho.edu)" userId="50bf6e17-1720-47d5-b411-57d7bb423c81" providerId="ADAL" clId="{BEB0B6EB-AE3F-4C45-A54D-EAC9A5B036C1}" dt="2024-09-30T19:27:24.055" v="73" actId="478"/>
        <pc:sldMkLst>
          <pc:docMk/>
          <pc:sldMk cId="2993343627" sldId="333"/>
        </pc:sldMkLst>
        <pc:spChg chg="del mod">
          <ac:chgData name="Launchbaugh, Karen (klaunchb@uidaho.edu)" userId="50bf6e17-1720-47d5-b411-57d7bb423c81" providerId="ADAL" clId="{BEB0B6EB-AE3F-4C45-A54D-EAC9A5B036C1}" dt="2024-09-30T19:27:24.055" v="73" actId="478"/>
          <ac:spMkLst>
            <pc:docMk/>
            <pc:sldMk cId="2993343627" sldId="333"/>
            <ac:spMk id="2" creationId="{D16E91F2-94B9-D227-0A97-75C14E0C36F4}"/>
          </ac:spMkLst>
        </pc:spChg>
      </pc:sldChg>
      <pc:sldChg chg="delSp mod">
        <pc:chgData name="Launchbaugh, Karen (klaunchb@uidaho.edu)" userId="50bf6e17-1720-47d5-b411-57d7bb423c81" providerId="ADAL" clId="{BEB0B6EB-AE3F-4C45-A54D-EAC9A5B036C1}" dt="2024-09-30T19:27:26.296" v="74" actId="478"/>
        <pc:sldMkLst>
          <pc:docMk/>
          <pc:sldMk cId="1835647664" sldId="334"/>
        </pc:sldMkLst>
        <pc:spChg chg="del">
          <ac:chgData name="Launchbaugh, Karen (klaunchb@uidaho.edu)" userId="50bf6e17-1720-47d5-b411-57d7bb423c81" providerId="ADAL" clId="{BEB0B6EB-AE3F-4C45-A54D-EAC9A5B036C1}" dt="2024-09-30T19:27:26.296" v="74" actId="478"/>
          <ac:spMkLst>
            <pc:docMk/>
            <pc:sldMk cId="1835647664" sldId="334"/>
            <ac:spMk id="2" creationId="{59B5A542-BDA4-CB01-9F9D-54FDAC2A7199}"/>
          </ac:spMkLst>
        </pc:spChg>
      </pc:sldChg>
      <pc:sldChg chg="delSp mod">
        <pc:chgData name="Launchbaugh, Karen (klaunchb@uidaho.edu)" userId="50bf6e17-1720-47d5-b411-57d7bb423c81" providerId="ADAL" clId="{BEB0B6EB-AE3F-4C45-A54D-EAC9A5B036C1}" dt="2024-09-30T19:27:30.023" v="75" actId="478"/>
        <pc:sldMkLst>
          <pc:docMk/>
          <pc:sldMk cId="4234037500" sldId="335"/>
        </pc:sldMkLst>
        <pc:spChg chg="del">
          <ac:chgData name="Launchbaugh, Karen (klaunchb@uidaho.edu)" userId="50bf6e17-1720-47d5-b411-57d7bb423c81" providerId="ADAL" clId="{BEB0B6EB-AE3F-4C45-A54D-EAC9A5B036C1}" dt="2024-09-30T19:27:30.023" v="75" actId="478"/>
          <ac:spMkLst>
            <pc:docMk/>
            <pc:sldMk cId="4234037500" sldId="335"/>
            <ac:spMk id="3" creationId="{8DE69164-49DE-5A3E-8231-AEB28A8B6398}"/>
          </ac:spMkLst>
        </pc:spChg>
      </pc:sldChg>
      <pc:sldChg chg="delSp mod">
        <pc:chgData name="Launchbaugh, Karen (klaunchb@uidaho.edu)" userId="50bf6e17-1720-47d5-b411-57d7bb423c81" providerId="ADAL" clId="{BEB0B6EB-AE3F-4C45-A54D-EAC9A5B036C1}" dt="2024-09-30T19:27:32.488" v="76" actId="478"/>
        <pc:sldMkLst>
          <pc:docMk/>
          <pc:sldMk cId="3751153237" sldId="336"/>
        </pc:sldMkLst>
        <pc:spChg chg="del">
          <ac:chgData name="Launchbaugh, Karen (klaunchb@uidaho.edu)" userId="50bf6e17-1720-47d5-b411-57d7bb423c81" providerId="ADAL" clId="{BEB0B6EB-AE3F-4C45-A54D-EAC9A5B036C1}" dt="2024-09-30T19:27:32.488" v="76" actId="478"/>
          <ac:spMkLst>
            <pc:docMk/>
            <pc:sldMk cId="3751153237" sldId="336"/>
            <ac:spMk id="3" creationId="{4556637D-2F7A-D284-3E32-A0338FC009DC}"/>
          </ac:spMkLst>
        </pc:spChg>
      </pc:sldChg>
      <pc:sldChg chg="delSp mod">
        <pc:chgData name="Launchbaugh, Karen (klaunchb@uidaho.edu)" userId="50bf6e17-1720-47d5-b411-57d7bb423c81" providerId="ADAL" clId="{BEB0B6EB-AE3F-4C45-A54D-EAC9A5B036C1}" dt="2024-09-30T19:27:34.792" v="77" actId="478"/>
        <pc:sldMkLst>
          <pc:docMk/>
          <pc:sldMk cId="2005976200" sldId="337"/>
        </pc:sldMkLst>
        <pc:spChg chg="del">
          <ac:chgData name="Launchbaugh, Karen (klaunchb@uidaho.edu)" userId="50bf6e17-1720-47d5-b411-57d7bb423c81" providerId="ADAL" clId="{BEB0B6EB-AE3F-4C45-A54D-EAC9A5B036C1}" dt="2024-09-30T19:27:34.792" v="77" actId="478"/>
          <ac:spMkLst>
            <pc:docMk/>
            <pc:sldMk cId="2005976200" sldId="337"/>
            <ac:spMk id="4" creationId="{4B680A7A-9C21-EEEE-6F5D-883E2830A8C2}"/>
          </ac:spMkLst>
        </pc:spChg>
      </pc:sldChg>
      <pc:sldChg chg="delSp mod">
        <pc:chgData name="Launchbaugh, Karen (klaunchb@uidaho.edu)" userId="50bf6e17-1720-47d5-b411-57d7bb423c81" providerId="ADAL" clId="{BEB0B6EB-AE3F-4C45-A54D-EAC9A5B036C1}" dt="2024-09-30T19:24:34.775" v="0" actId="478"/>
        <pc:sldMkLst>
          <pc:docMk/>
          <pc:sldMk cId="2395595746" sldId="338"/>
        </pc:sldMkLst>
        <pc:spChg chg="del">
          <ac:chgData name="Launchbaugh, Karen (klaunchb@uidaho.edu)" userId="50bf6e17-1720-47d5-b411-57d7bb423c81" providerId="ADAL" clId="{BEB0B6EB-AE3F-4C45-A54D-EAC9A5B036C1}" dt="2024-09-30T19:24:34.775" v="0" actId="478"/>
          <ac:spMkLst>
            <pc:docMk/>
            <pc:sldMk cId="2395595746" sldId="338"/>
            <ac:spMk id="2" creationId="{3FA1B601-B651-2AA1-B7AF-2B6B0A64B68B}"/>
          </ac:spMkLst>
        </pc:spChg>
      </pc:sldChg>
      <pc:sldChg chg="delSp mod">
        <pc:chgData name="Launchbaugh, Karen (klaunchb@uidaho.edu)" userId="50bf6e17-1720-47d5-b411-57d7bb423c81" providerId="ADAL" clId="{BEB0B6EB-AE3F-4C45-A54D-EAC9A5B036C1}" dt="2024-09-30T19:27:37.079" v="78" actId="478"/>
        <pc:sldMkLst>
          <pc:docMk/>
          <pc:sldMk cId="2065166044" sldId="339"/>
        </pc:sldMkLst>
        <pc:spChg chg="del">
          <ac:chgData name="Launchbaugh, Karen (klaunchb@uidaho.edu)" userId="50bf6e17-1720-47d5-b411-57d7bb423c81" providerId="ADAL" clId="{BEB0B6EB-AE3F-4C45-A54D-EAC9A5B036C1}" dt="2024-09-30T19:27:37.079" v="78" actId="478"/>
          <ac:spMkLst>
            <pc:docMk/>
            <pc:sldMk cId="2065166044" sldId="339"/>
            <ac:spMk id="2" creationId="{59F3AA6E-C887-6617-A4B1-D26572B90668}"/>
          </ac:spMkLst>
        </pc:spChg>
      </pc:sldChg>
    </pc:docChg>
  </pc:docChgLst>
  <pc:docChgLst>
    <pc:chgData name="Launchbaugh, Karen (klaunchb@uidaho.edu)" userId="50bf6e17-1720-47d5-b411-57d7bb423c81" providerId="ADAL" clId="{FC3914C4-F1E9-4632-AC7B-553E305DE905}"/>
    <pc:docChg chg="undo custSel modSld">
      <pc:chgData name="Launchbaugh, Karen (klaunchb@uidaho.edu)" userId="50bf6e17-1720-47d5-b411-57d7bb423c81" providerId="ADAL" clId="{FC3914C4-F1E9-4632-AC7B-553E305DE905}" dt="2024-09-30T02:55:34.068" v="110"/>
      <pc:docMkLst>
        <pc:docMk/>
      </pc:docMkLst>
      <pc:sldChg chg="addSp modSp">
        <pc:chgData name="Launchbaugh, Karen (klaunchb@uidaho.edu)" userId="50bf6e17-1720-47d5-b411-57d7bb423c81" providerId="ADAL" clId="{FC3914C4-F1E9-4632-AC7B-553E305DE905}" dt="2024-09-30T02:54:16.410" v="81"/>
        <pc:sldMkLst>
          <pc:docMk/>
          <pc:sldMk cId="1719471016" sldId="316"/>
        </pc:sldMkLst>
        <pc:spChg chg="add mod">
          <ac:chgData name="Launchbaugh, Karen (klaunchb@uidaho.edu)" userId="50bf6e17-1720-47d5-b411-57d7bb423c81" providerId="ADAL" clId="{FC3914C4-F1E9-4632-AC7B-553E305DE905}" dt="2024-09-30T02:53:55.101" v="77"/>
          <ac:spMkLst>
            <pc:docMk/>
            <pc:sldMk cId="1719471016" sldId="316"/>
            <ac:spMk id="2" creationId="{C6174BF7-1304-9DBA-CC88-4223A52D6A76}"/>
          </ac:spMkLst>
        </pc:spChg>
        <pc:spChg chg="add mod">
          <ac:chgData name="Launchbaugh, Karen (klaunchb@uidaho.edu)" userId="50bf6e17-1720-47d5-b411-57d7bb423c81" providerId="ADAL" clId="{FC3914C4-F1E9-4632-AC7B-553E305DE905}" dt="2024-09-30T02:54:16.410" v="81"/>
          <ac:spMkLst>
            <pc:docMk/>
            <pc:sldMk cId="1719471016" sldId="316"/>
            <ac:spMk id="3" creationId="{09A31B07-6D99-3CD2-1025-62CA06D2D658}"/>
          </ac:spMkLst>
        </pc:spChg>
      </pc:sldChg>
      <pc:sldChg chg="addSp modSp">
        <pc:chgData name="Launchbaugh, Karen (klaunchb@uidaho.edu)" userId="50bf6e17-1720-47d5-b411-57d7bb423c81" providerId="ADAL" clId="{FC3914C4-F1E9-4632-AC7B-553E305DE905}" dt="2024-09-30T02:54:17.465" v="82"/>
        <pc:sldMkLst>
          <pc:docMk/>
          <pc:sldMk cId="2308912365" sldId="317"/>
        </pc:sldMkLst>
        <pc:spChg chg="add mod">
          <ac:chgData name="Launchbaugh, Karen (klaunchb@uidaho.edu)" userId="50bf6e17-1720-47d5-b411-57d7bb423c81" providerId="ADAL" clId="{FC3914C4-F1E9-4632-AC7B-553E305DE905}" dt="2024-09-30T02:53:57.569" v="78"/>
          <ac:spMkLst>
            <pc:docMk/>
            <pc:sldMk cId="2308912365" sldId="317"/>
            <ac:spMk id="3" creationId="{67BB70BF-7283-AD50-C138-5BB6BDE9B944}"/>
          </ac:spMkLst>
        </pc:spChg>
        <pc:spChg chg="add mod">
          <ac:chgData name="Launchbaugh, Karen (klaunchb@uidaho.edu)" userId="50bf6e17-1720-47d5-b411-57d7bb423c81" providerId="ADAL" clId="{FC3914C4-F1E9-4632-AC7B-553E305DE905}" dt="2024-09-30T02:54:17.465" v="82"/>
          <ac:spMkLst>
            <pc:docMk/>
            <pc:sldMk cId="2308912365" sldId="317"/>
            <ac:spMk id="4" creationId="{3001C724-2076-69AB-4AB4-637E55250A2D}"/>
          </ac:spMkLst>
        </pc:spChg>
      </pc:sldChg>
      <pc:sldChg chg="addSp modSp mod">
        <pc:chgData name="Launchbaugh, Karen (klaunchb@uidaho.edu)" userId="50bf6e17-1720-47d5-b411-57d7bb423c81" providerId="ADAL" clId="{FC3914C4-F1E9-4632-AC7B-553E305DE905}" dt="2024-09-30T02:54:55.410" v="96" actId="20577"/>
        <pc:sldMkLst>
          <pc:docMk/>
          <pc:sldMk cId="883082925" sldId="318"/>
        </pc:sldMkLst>
        <pc:spChg chg="add mod">
          <ac:chgData name="Launchbaugh, Karen (klaunchb@uidaho.edu)" userId="50bf6e17-1720-47d5-b411-57d7bb423c81" providerId="ADAL" clId="{FC3914C4-F1E9-4632-AC7B-553E305DE905}" dt="2024-09-30T02:54:55.410" v="96" actId="20577"/>
          <ac:spMkLst>
            <pc:docMk/>
            <pc:sldMk cId="883082925" sldId="318"/>
            <ac:spMk id="2" creationId="{188666F6-484A-0C03-A261-1DFB3054DA3B}"/>
          </ac:spMkLst>
        </pc:spChg>
      </pc:sldChg>
      <pc:sldChg chg="addSp modSp">
        <pc:chgData name="Launchbaugh, Karen (klaunchb@uidaho.edu)" userId="50bf6e17-1720-47d5-b411-57d7bb423c81" providerId="ADAL" clId="{FC3914C4-F1E9-4632-AC7B-553E305DE905}" dt="2024-09-30T02:55:00.056" v="97"/>
        <pc:sldMkLst>
          <pc:docMk/>
          <pc:sldMk cId="1703792159" sldId="319"/>
        </pc:sldMkLst>
        <pc:spChg chg="add mod">
          <ac:chgData name="Launchbaugh, Karen (klaunchb@uidaho.edu)" userId="50bf6e17-1720-47d5-b411-57d7bb423c81" providerId="ADAL" clId="{FC3914C4-F1E9-4632-AC7B-553E305DE905}" dt="2024-09-30T02:54:34.648" v="89"/>
          <ac:spMkLst>
            <pc:docMk/>
            <pc:sldMk cId="1703792159" sldId="319"/>
            <ac:spMk id="2" creationId="{B6D2AEA3-1DD0-F9B6-CA47-56EB31FF620F}"/>
          </ac:spMkLst>
        </pc:spChg>
        <pc:spChg chg="add mod">
          <ac:chgData name="Launchbaugh, Karen (klaunchb@uidaho.edu)" userId="50bf6e17-1720-47d5-b411-57d7bb423c81" providerId="ADAL" clId="{FC3914C4-F1E9-4632-AC7B-553E305DE905}" dt="2024-09-30T02:55:00.056" v="97"/>
          <ac:spMkLst>
            <pc:docMk/>
            <pc:sldMk cId="1703792159" sldId="319"/>
            <ac:spMk id="3" creationId="{AECE4DC9-C877-E7A1-28C8-6F13AE42A2B7}"/>
          </ac:spMkLst>
        </pc:spChg>
      </pc:sldChg>
      <pc:sldChg chg="addSp modSp">
        <pc:chgData name="Launchbaugh, Karen (klaunchb@uidaho.edu)" userId="50bf6e17-1720-47d5-b411-57d7bb423c81" providerId="ADAL" clId="{FC3914C4-F1E9-4632-AC7B-553E305DE905}" dt="2024-09-30T02:55:00.916" v="98"/>
        <pc:sldMkLst>
          <pc:docMk/>
          <pc:sldMk cId="1645256185" sldId="320"/>
        </pc:sldMkLst>
        <pc:spChg chg="add mod">
          <ac:chgData name="Launchbaugh, Karen (klaunchb@uidaho.edu)" userId="50bf6e17-1720-47d5-b411-57d7bb423c81" providerId="ADAL" clId="{FC3914C4-F1E9-4632-AC7B-553E305DE905}" dt="2024-09-30T02:54:43.660" v="90"/>
          <ac:spMkLst>
            <pc:docMk/>
            <pc:sldMk cId="1645256185" sldId="320"/>
            <ac:spMk id="3" creationId="{187DA6E8-186D-46DF-2A22-FD686FFE6EC4}"/>
          </ac:spMkLst>
        </pc:spChg>
        <pc:spChg chg="add mod">
          <ac:chgData name="Launchbaugh, Karen (klaunchb@uidaho.edu)" userId="50bf6e17-1720-47d5-b411-57d7bb423c81" providerId="ADAL" clId="{FC3914C4-F1E9-4632-AC7B-553E305DE905}" dt="2024-09-30T02:55:00.916" v="98"/>
          <ac:spMkLst>
            <pc:docMk/>
            <pc:sldMk cId="1645256185" sldId="320"/>
            <ac:spMk id="6" creationId="{9FE4A3DA-4F75-E371-8E26-8374B7B0DDA5}"/>
          </ac:spMkLst>
        </pc:spChg>
      </pc:sldChg>
      <pc:sldChg chg="addSp modSp">
        <pc:chgData name="Launchbaugh, Karen (klaunchb@uidaho.edu)" userId="50bf6e17-1720-47d5-b411-57d7bb423c81" providerId="ADAL" clId="{FC3914C4-F1E9-4632-AC7B-553E305DE905}" dt="2024-09-30T02:55:01.643" v="99"/>
        <pc:sldMkLst>
          <pc:docMk/>
          <pc:sldMk cId="1009950380" sldId="321"/>
        </pc:sldMkLst>
        <pc:spChg chg="add mod">
          <ac:chgData name="Launchbaugh, Karen (klaunchb@uidaho.edu)" userId="50bf6e17-1720-47d5-b411-57d7bb423c81" providerId="ADAL" clId="{FC3914C4-F1E9-4632-AC7B-553E305DE905}" dt="2024-09-30T02:54:45.846" v="91"/>
          <ac:spMkLst>
            <pc:docMk/>
            <pc:sldMk cId="1009950380" sldId="321"/>
            <ac:spMk id="6" creationId="{69B91B82-6C54-D5B2-8053-A584459AE9FE}"/>
          </ac:spMkLst>
        </pc:spChg>
        <pc:spChg chg="add mod">
          <ac:chgData name="Launchbaugh, Karen (klaunchb@uidaho.edu)" userId="50bf6e17-1720-47d5-b411-57d7bb423c81" providerId="ADAL" clId="{FC3914C4-F1E9-4632-AC7B-553E305DE905}" dt="2024-09-30T02:55:01.643" v="99"/>
          <ac:spMkLst>
            <pc:docMk/>
            <pc:sldMk cId="1009950380" sldId="321"/>
            <ac:spMk id="8" creationId="{066827F9-B5CE-A7D2-A78F-154DD988BC63}"/>
          </ac:spMkLst>
        </pc:spChg>
      </pc:sldChg>
      <pc:sldChg chg="addSp modSp">
        <pc:chgData name="Launchbaugh, Karen (klaunchb@uidaho.edu)" userId="50bf6e17-1720-47d5-b411-57d7bb423c81" providerId="ADAL" clId="{FC3914C4-F1E9-4632-AC7B-553E305DE905}" dt="2024-09-30T02:55:02.352" v="100"/>
        <pc:sldMkLst>
          <pc:docMk/>
          <pc:sldMk cId="2943072829" sldId="322"/>
        </pc:sldMkLst>
        <pc:spChg chg="add mod">
          <ac:chgData name="Launchbaugh, Karen (klaunchb@uidaho.edu)" userId="50bf6e17-1720-47d5-b411-57d7bb423c81" providerId="ADAL" clId="{FC3914C4-F1E9-4632-AC7B-553E305DE905}" dt="2024-09-30T02:54:46.605" v="92"/>
          <ac:spMkLst>
            <pc:docMk/>
            <pc:sldMk cId="2943072829" sldId="322"/>
            <ac:spMk id="5" creationId="{183E88D8-FE7E-BD35-91F9-74D46C945719}"/>
          </ac:spMkLst>
        </pc:spChg>
        <pc:spChg chg="add mod">
          <ac:chgData name="Launchbaugh, Karen (klaunchb@uidaho.edu)" userId="50bf6e17-1720-47d5-b411-57d7bb423c81" providerId="ADAL" clId="{FC3914C4-F1E9-4632-AC7B-553E305DE905}" dt="2024-09-30T02:55:02.352" v="100"/>
          <ac:spMkLst>
            <pc:docMk/>
            <pc:sldMk cId="2943072829" sldId="322"/>
            <ac:spMk id="8" creationId="{69E9E93F-CA2B-9476-8B88-6831C5ADD331}"/>
          </ac:spMkLst>
        </pc:spChg>
      </pc:sldChg>
      <pc:sldChg chg="addSp modSp">
        <pc:chgData name="Launchbaugh, Karen (klaunchb@uidaho.edu)" userId="50bf6e17-1720-47d5-b411-57d7bb423c81" providerId="ADAL" clId="{FC3914C4-F1E9-4632-AC7B-553E305DE905}" dt="2024-09-30T02:55:03.220" v="101"/>
        <pc:sldMkLst>
          <pc:docMk/>
          <pc:sldMk cId="126086312" sldId="323"/>
        </pc:sldMkLst>
        <pc:spChg chg="add mod">
          <ac:chgData name="Launchbaugh, Karen (klaunchb@uidaho.edu)" userId="50bf6e17-1720-47d5-b411-57d7bb423c81" providerId="ADAL" clId="{FC3914C4-F1E9-4632-AC7B-553E305DE905}" dt="2024-09-30T02:54:47.439" v="93"/>
          <ac:spMkLst>
            <pc:docMk/>
            <pc:sldMk cId="126086312" sldId="323"/>
            <ac:spMk id="2" creationId="{845D4332-A00E-4934-DAC4-ECDCC3DEA85A}"/>
          </ac:spMkLst>
        </pc:spChg>
        <pc:spChg chg="add mod">
          <ac:chgData name="Launchbaugh, Karen (klaunchb@uidaho.edu)" userId="50bf6e17-1720-47d5-b411-57d7bb423c81" providerId="ADAL" clId="{FC3914C4-F1E9-4632-AC7B-553E305DE905}" dt="2024-09-30T02:55:03.220" v="101"/>
          <ac:spMkLst>
            <pc:docMk/>
            <pc:sldMk cId="126086312" sldId="323"/>
            <ac:spMk id="3" creationId="{79659476-3DDE-5B63-19E7-027C95B95F9C}"/>
          </ac:spMkLst>
        </pc:spChg>
      </pc:sldChg>
      <pc:sldChg chg="addSp modSp">
        <pc:chgData name="Launchbaugh, Karen (klaunchb@uidaho.edu)" userId="50bf6e17-1720-47d5-b411-57d7bb423c81" providerId="ADAL" clId="{FC3914C4-F1E9-4632-AC7B-553E305DE905}" dt="2024-09-30T02:55:04.041" v="102"/>
        <pc:sldMkLst>
          <pc:docMk/>
          <pc:sldMk cId="1455793947" sldId="324"/>
        </pc:sldMkLst>
        <pc:spChg chg="add mod">
          <ac:chgData name="Launchbaugh, Karen (klaunchb@uidaho.edu)" userId="50bf6e17-1720-47d5-b411-57d7bb423c81" providerId="ADAL" clId="{FC3914C4-F1E9-4632-AC7B-553E305DE905}" dt="2024-09-30T02:54:48.774" v="94"/>
          <ac:spMkLst>
            <pc:docMk/>
            <pc:sldMk cId="1455793947" sldId="324"/>
            <ac:spMk id="2" creationId="{CAD8E422-F9CA-7287-BD08-E9F06667F6D1}"/>
          </ac:spMkLst>
        </pc:spChg>
        <pc:spChg chg="add mod">
          <ac:chgData name="Launchbaugh, Karen (klaunchb@uidaho.edu)" userId="50bf6e17-1720-47d5-b411-57d7bb423c81" providerId="ADAL" clId="{FC3914C4-F1E9-4632-AC7B-553E305DE905}" dt="2024-09-30T02:55:04.041" v="102"/>
          <ac:spMkLst>
            <pc:docMk/>
            <pc:sldMk cId="1455793947" sldId="324"/>
            <ac:spMk id="3" creationId="{BB9553FF-508D-7038-D432-1F2EFD65C61F}"/>
          </ac:spMkLst>
        </pc:spChg>
      </pc:sldChg>
      <pc:sldChg chg="addSp modSp">
        <pc:chgData name="Launchbaugh, Karen (klaunchb@uidaho.edu)" userId="50bf6e17-1720-47d5-b411-57d7bb423c81" providerId="ADAL" clId="{FC3914C4-F1E9-4632-AC7B-553E305DE905}" dt="2024-09-30T02:55:05.295" v="103"/>
        <pc:sldMkLst>
          <pc:docMk/>
          <pc:sldMk cId="2150315536" sldId="325"/>
        </pc:sldMkLst>
        <pc:spChg chg="add mod">
          <ac:chgData name="Launchbaugh, Karen (klaunchb@uidaho.edu)" userId="50bf6e17-1720-47d5-b411-57d7bb423c81" providerId="ADAL" clId="{FC3914C4-F1E9-4632-AC7B-553E305DE905}" dt="2024-09-30T02:54:50.012" v="95"/>
          <ac:spMkLst>
            <pc:docMk/>
            <pc:sldMk cId="2150315536" sldId="325"/>
            <ac:spMk id="3" creationId="{F55686CB-F15F-2BBA-F6A6-89ABF84ED4D9}"/>
          </ac:spMkLst>
        </pc:spChg>
        <pc:spChg chg="add mod">
          <ac:chgData name="Launchbaugh, Karen (klaunchb@uidaho.edu)" userId="50bf6e17-1720-47d5-b411-57d7bb423c81" providerId="ADAL" clId="{FC3914C4-F1E9-4632-AC7B-553E305DE905}" dt="2024-09-30T02:55:05.295" v="103"/>
          <ac:spMkLst>
            <pc:docMk/>
            <pc:sldMk cId="2150315536" sldId="325"/>
            <ac:spMk id="4" creationId="{A3B83C0F-DDD8-EF69-DA38-FD65728EFA80}"/>
          </ac:spMkLst>
        </pc:spChg>
      </pc:sldChg>
      <pc:sldChg chg="addSp modSp">
        <pc:chgData name="Launchbaugh, Karen (klaunchb@uidaho.edu)" userId="50bf6e17-1720-47d5-b411-57d7bb423c81" providerId="ADAL" clId="{FC3914C4-F1E9-4632-AC7B-553E305DE905}" dt="2024-09-30T02:55:23.576" v="106"/>
        <pc:sldMkLst>
          <pc:docMk/>
          <pc:sldMk cId="1390165613" sldId="326"/>
        </pc:sldMkLst>
        <pc:spChg chg="add mod">
          <ac:chgData name="Launchbaugh, Karen (klaunchb@uidaho.edu)" userId="50bf6e17-1720-47d5-b411-57d7bb423c81" providerId="ADAL" clId="{FC3914C4-F1E9-4632-AC7B-553E305DE905}" dt="2024-09-30T02:55:07.072" v="104"/>
          <ac:spMkLst>
            <pc:docMk/>
            <pc:sldMk cId="1390165613" sldId="326"/>
            <ac:spMk id="3" creationId="{DC5AE049-C07D-DCFA-7B83-22050C10A86A}"/>
          </ac:spMkLst>
        </pc:spChg>
        <pc:spChg chg="add mod">
          <ac:chgData name="Launchbaugh, Karen (klaunchb@uidaho.edu)" userId="50bf6e17-1720-47d5-b411-57d7bb423c81" providerId="ADAL" clId="{FC3914C4-F1E9-4632-AC7B-553E305DE905}" dt="2024-09-30T02:55:23.576" v="106"/>
          <ac:spMkLst>
            <pc:docMk/>
            <pc:sldMk cId="1390165613" sldId="326"/>
            <ac:spMk id="10" creationId="{06C6C4ED-B8CB-36D7-7B63-80AEA51775F0}"/>
          </ac:spMkLst>
        </pc:spChg>
      </pc:sldChg>
      <pc:sldChg chg="addSp delSp modSp mod">
        <pc:chgData name="Launchbaugh, Karen (klaunchb@uidaho.edu)" userId="50bf6e17-1720-47d5-b411-57d7bb423c81" providerId="ADAL" clId="{FC3914C4-F1E9-4632-AC7B-553E305DE905}" dt="2024-09-30T02:52:47.475" v="36" actId="114"/>
        <pc:sldMkLst>
          <pc:docMk/>
          <pc:sldMk cId="1576705051" sldId="327"/>
        </pc:sldMkLst>
        <pc:spChg chg="add del mod">
          <ac:chgData name="Launchbaugh, Karen (klaunchb@uidaho.edu)" userId="50bf6e17-1720-47d5-b411-57d7bb423c81" providerId="ADAL" clId="{FC3914C4-F1E9-4632-AC7B-553E305DE905}" dt="2024-09-30T02:52:43.570" v="33"/>
          <ac:spMkLst>
            <pc:docMk/>
            <pc:sldMk cId="1576705051" sldId="327"/>
            <ac:spMk id="2" creationId="{643EB180-51EC-FAB5-12BC-366BA9F21784}"/>
          </ac:spMkLst>
        </pc:spChg>
        <pc:spChg chg="add del mod">
          <ac:chgData name="Launchbaugh, Karen (klaunchb@uidaho.edu)" userId="50bf6e17-1720-47d5-b411-57d7bb423c81" providerId="ADAL" clId="{FC3914C4-F1E9-4632-AC7B-553E305DE905}" dt="2024-09-30T02:52:43.570" v="35"/>
          <ac:spMkLst>
            <pc:docMk/>
            <pc:sldMk cId="1576705051" sldId="327"/>
            <ac:spMk id="3" creationId="{8B50FD3B-803A-E8A4-D8F7-A97E080B711E}"/>
          </ac:spMkLst>
        </pc:spChg>
        <pc:spChg chg="add mod">
          <ac:chgData name="Launchbaugh, Karen (klaunchb@uidaho.edu)" userId="50bf6e17-1720-47d5-b411-57d7bb423c81" providerId="ADAL" clId="{FC3914C4-F1E9-4632-AC7B-553E305DE905}" dt="2024-09-30T02:52:47.475" v="36" actId="114"/>
          <ac:spMkLst>
            <pc:docMk/>
            <pc:sldMk cId="1576705051" sldId="327"/>
            <ac:spMk id="4" creationId="{42D5ABA1-06EA-D368-1287-00765BA44DB9}"/>
          </ac:spMkLst>
        </pc:spChg>
      </pc:sldChg>
      <pc:sldChg chg="addSp modSp">
        <pc:chgData name="Launchbaugh, Karen (klaunchb@uidaho.edu)" userId="50bf6e17-1720-47d5-b411-57d7bb423c81" providerId="ADAL" clId="{FC3914C4-F1E9-4632-AC7B-553E305DE905}" dt="2024-09-30T02:52:50.477" v="37"/>
        <pc:sldMkLst>
          <pc:docMk/>
          <pc:sldMk cId="644993208" sldId="328"/>
        </pc:sldMkLst>
        <pc:spChg chg="add mod">
          <ac:chgData name="Launchbaugh, Karen (klaunchb@uidaho.edu)" userId="50bf6e17-1720-47d5-b411-57d7bb423c81" providerId="ADAL" clId="{FC3914C4-F1E9-4632-AC7B-553E305DE905}" dt="2024-09-30T02:52:50.477" v="37"/>
          <ac:spMkLst>
            <pc:docMk/>
            <pc:sldMk cId="644993208" sldId="328"/>
            <ac:spMk id="2" creationId="{C9470E8B-7F79-3CC9-1EA5-3352DDCC8C48}"/>
          </ac:spMkLst>
        </pc:spChg>
      </pc:sldChg>
      <pc:sldChg chg="addSp modSp">
        <pc:chgData name="Launchbaugh, Karen (klaunchb@uidaho.edu)" userId="50bf6e17-1720-47d5-b411-57d7bb423c81" providerId="ADAL" clId="{FC3914C4-F1E9-4632-AC7B-553E305DE905}" dt="2024-09-30T02:52:56.285" v="38"/>
        <pc:sldMkLst>
          <pc:docMk/>
          <pc:sldMk cId="2542402470" sldId="329"/>
        </pc:sldMkLst>
        <pc:spChg chg="add mod">
          <ac:chgData name="Launchbaugh, Karen (klaunchb@uidaho.edu)" userId="50bf6e17-1720-47d5-b411-57d7bb423c81" providerId="ADAL" clId="{FC3914C4-F1E9-4632-AC7B-553E305DE905}" dt="2024-09-30T02:52:56.285" v="38"/>
          <ac:spMkLst>
            <pc:docMk/>
            <pc:sldMk cId="2542402470" sldId="329"/>
            <ac:spMk id="2" creationId="{039AB5EC-5750-B8D1-10E9-4E0A0ACCADE2}"/>
          </ac:spMkLst>
        </pc:spChg>
      </pc:sldChg>
      <pc:sldChg chg="addSp modSp mod">
        <pc:chgData name="Launchbaugh, Karen (klaunchb@uidaho.edu)" userId="50bf6e17-1720-47d5-b411-57d7bb423c81" providerId="ADAL" clId="{FC3914C4-F1E9-4632-AC7B-553E305DE905}" dt="2024-09-30T02:53:11.432" v="51" actId="14100"/>
        <pc:sldMkLst>
          <pc:docMk/>
          <pc:sldMk cId="2947569496" sldId="330"/>
        </pc:sldMkLst>
        <pc:spChg chg="add mod">
          <ac:chgData name="Launchbaugh, Karen (klaunchb@uidaho.edu)" userId="50bf6e17-1720-47d5-b411-57d7bb423c81" providerId="ADAL" clId="{FC3914C4-F1E9-4632-AC7B-553E305DE905}" dt="2024-09-30T02:53:11.432" v="51" actId="14100"/>
          <ac:spMkLst>
            <pc:docMk/>
            <pc:sldMk cId="2947569496" sldId="330"/>
            <ac:spMk id="2" creationId="{53F1CDEF-9E01-3D5A-4977-3749BD4CCA9F}"/>
          </ac:spMkLst>
        </pc:spChg>
      </pc:sldChg>
      <pc:sldChg chg="addSp modSp">
        <pc:chgData name="Launchbaugh, Karen (klaunchb@uidaho.edu)" userId="50bf6e17-1720-47d5-b411-57d7bb423c81" providerId="ADAL" clId="{FC3914C4-F1E9-4632-AC7B-553E305DE905}" dt="2024-09-30T02:53:15.330" v="52"/>
        <pc:sldMkLst>
          <pc:docMk/>
          <pc:sldMk cId="4219766752" sldId="331"/>
        </pc:sldMkLst>
        <pc:spChg chg="add mod">
          <ac:chgData name="Launchbaugh, Karen (klaunchb@uidaho.edu)" userId="50bf6e17-1720-47d5-b411-57d7bb423c81" providerId="ADAL" clId="{FC3914C4-F1E9-4632-AC7B-553E305DE905}" dt="2024-09-30T02:53:15.330" v="52"/>
          <ac:spMkLst>
            <pc:docMk/>
            <pc:sldMk cId="4219766752" sldId="331"/>
            <ac:spMk id="2" creationId="{C86F8382-A95D-E213-F56C-01FF73D2941D}"/>
          </ac:spMkLst>
        </pc:spChg>
      </pc:sldChg>
      <pc:sldChg chg="addSp modSp">
        <pc:chgData name="Launchbaugh, Karen (klaunchb@uidaho.edu)" userId="50bf6e17-1720-47d5-b411-57d7bb423c81" providerId="ADAL" clId="{FC3914C4-F1E9-4632-AC7B-553E305DE905}" dt="2024-09-30T02:53:18.531" v="53"/>
        <pc:sldMkLst>
          <pc:docMk/>
          <pc:sldMk cId="842660867" sldId="332"/>
        </pc:sldMkLst>
        <pc:spChg chg="add mod">
          <ac:chgData name="Launchbaugh, Karen (klaunchb@uidaho.edu)" userId="50bf6e17-1720-47d5-b411-57d7bb423c81" providerId="ADAL" clId="{FC3914C4-F1E9-4632-AC7B-553E305DE905}" dt="2024-09-30T02:53:18.531" v="53"/>
          <ac:spMkLst>
            <pc:docMk/>
            <pc:sldMk cId="842660867" sldId="332"/>
            <ac:spMk id="4" creationId="{6712E22F-3F4C-D53B-2A97-313698383A28}"/>
          </ac:spMkLst>
        </pc:spChg>
      </pc:sldChg>
      <pc:sldChg chg="addSp modSp">
        <pc:chgData name="Launchbaugh, Karen (klaunchb@uidaho.edu)" userId="50bf6e17-1720-47d5-b411-57d7bb423c81" providerId="ADAL" clId="{FC3914C4-F1E9-4632-AC7B-553E305DE905}" dt="2024-09-30T02:53:20.172" v="54"/>
        <pc:sldMkLst>
          <pc:docMk/>
          <pc:sldMk cId="2993343627" sldId="333"/>
        </pc:sldMkLst>
        <pc:spChg chg="add mod">
          <ac:chgData name="Launchbaugh, Karen (klaunchb@uidaho.edu)" userId="50bf6e17-1720-47d5-b411-57d7bb423c81" providerId="ADAL" clId="{FC3914C4-F1E9-4632-AC7B-553E305DE905}" dt="2024-09-30T02:53:20.172" v="54"/>
          <ac:spMkLst>
            <pc:docMk/>
            <pc:sldMk cId="2993343627" sldId="333"/>
            <ac:spMk id="2" creationId="{D16E91F2-94B9-D227-0A97-75C14E0C36F4}"/>
          </ac:spMkLst>
        </pc:spChg>
      </pc:sldChg>
      <pc:sldChg chg="addSp modSp mod">
        <pc:chgData name="Launchbaugh, Karen (klaunchb@uidaho.edu)" userId="50bf6e17-1720-47d5-b411-57d7bb423c81" providerId="ADAL" clId="{FC3914C4-F1E9-4632-AC7B-553E305DE905}" dt="2024-09-30T02:53:31.697" v="68" actId="20577"/>
        <pc:sldMkLst>
          <pc:docMk/>
          <pc:sldMk cId="1835647664" sldId="334"/>
        </pc:sldMkLst>
        <pc:spChg chg="add mod">
          <ac:chgData name="Launchbaugh, Karen (klaunchb@uidaho.edu)" userId="50bf6e17-1720-47d5-b411-57d7bb423c81" providerId="ADAL" clId="{FC3914C4-F1E9-4632-AC7B-553E305DE905}" dt="2024-09-30T02:53:31.697" v="68" actId="20577"/>
          <ac:spMkLst>
            <pc:docMk/>
            <pc:sldMk cId="1835647664" sldId="334"/>
            <ac:spMk id="2" creationId="{59B5A542-BDA4-CB01-9F9D-54FDAC2A7199}"/>
          </ac:spMkLst>
        </pc:spChg>
      </pc:sldChg>
      <pc:sldChg chg="addSp modSp">
        <pc:chgData name="Launchbaugh, Karen (klaunchb@uidaho.edu)" userId="50bf6e17-1720-47d5-b411-57d7bb423c81" providerId="ADAL" clId="{FC3914C4-F1E9-4632-AC7B-553E305DE905}" dt="2024-09-30T02:55:31.196" v="107"/>
        <pc:sldMkLst>
          <pc:docMk/>
          <pc:sldMk cId="4234037500" sldId="335"/>
        </pc:sldMkLst>
        <pc:spChg chg="add mod">
          <ac:chgData name="Launchbaugh, Karen (klaunchb@uidaho.edu)" userId="50bf6e17-1720-47d5-b411-57d7bb423c81" providerId="ADAL" clId="{FC3914C4-F1E9-4632-AC7B-553E305DE905}" dt="2024-09-30T02:55:13.194" v="105"/>
          <ac:spMkLst>
            <pc:docMk/>
            <pc:sldMk cId="4234037500" sldId="335"/>
            <ac:spMk id="2" creationId="{757C87B0-7BBC-88F5-BA8F-A6A777809156}"/>
          </ac:spMkLst>
        </pc:spChg>
        <pc:spChg chg="add mod">
          <ac:chgData name="Launchbaugh, Karen (klaunchb@uidaho.edu)" userId="50bf6e17-1720-47d5-b411-57d7bb423c81" providerId="ADAL" clId="{FC3914C4-F1E9-4632-AC7B-553E305DE905}" dt="2024-09-30T02:55:31.196" v="107"/>
          <ac:spMkLst>
            <pc:docMk/>
            <pc:sldMk cId="4234037500" sldId="335"/>
            <ac:spMk id="3" creationId="{8DE69164-49DE-5A3E-8231-AEB28A8B6398}"/>
          </ac:spMkLst>
        </pc:spChg>
      </pc:sldChg>
      <pc:sldChg chg="addSp modSp">
        <pc:chgData name="Launchbaugh, Karen (klaunchb@uidaho.edu)" userId="50bf6e17-1720-47d5-b411-57d7bb423c81" providerId="ADAL" clId="{FC3914C4-F1E9-4632-AC7B-553E305DE905}" dt="2024-09-30T02:55:32.191" v="108"/>
        <pc:sldMkLst>
          <pc:docMk/>
          <pc:sldMk cId="3751153237" sldId="336"/>
        </pc:sldMkLst>
        <pc:spChg chg="add mod">
          <ac:chgData name="Launchbaugh, Karen (klaunchb@uidaho.edu)" userId="50bf6e17-1720-47d5-b411-57d7bb423c81" providerId="ADAL" clId="{FC3914C4-F1E9-4632-AC7B-553E305DE905}" dt="2024-09-30T02:55:32.191" v="108"/>
          <ac:spMkLst>
            <pc:docMk/>
            <pc:sldMk cId="3751153237" sldId="336"/>
            <ac:spMk id="3" creationId="{4556637D-2F7A-D284-3E32-A0338FC009DC}"/>
          </ac:spMkLst>
        </pc:spChg>
      </pc:sldChg>
      <pc:sldChg chg="addSp modSp">
        <pc:chgData name="Launchbaugh, Karen (klaunchb@uidaho.edu)" userId="50bf6e17-1720-47d5-b411-57d7bb423c81" providerId="ADAL" clId="{FC3914C4-F1E9-4632-AC7B-553E305DE905}" dt="2024-09-30T02:55:32.977" v="109"/>
        <pc:sldMkLst>
          <pc:docMk/>
          <pc:sldMk cId="2005976200" sldId="337"/>
        </pc:sldMkLst>
        <pc:spChg chg="add mod">
          <ac:chgData name="Launchbaugh, Karen (klaunchb@uidaho.edu)" userId="50bf6e17-1720-47d5-b411-57d7bb423c81" providerId="ADAL" clId="{FC3914C4-F1E9-4632-AC7B-553E305DE905}" dt="2024-09-30T02:55:32.977" v="109"/>
          <ac:spMkLst>
            <pc:docMk/>
            <pc:sldMk cId="2005976200" sldId="337"/>
            <ac:spMk id="4" creationId="{4B680A7A-9C21-EEEE-6F5D-883E2830A8C2}"/>
          </ac:spMkLst>
        </pc:spChg>
      </pc:sldChg>
      <pc:sldChg chg="addSp modSp mod">
        <pc:chgData name="Launchbaugh, Karen (klaunchb@uidaho.edu)" userId="50bf6e17-1720-47d5-b411-57d7bb423c81" providerId="ADAL" clId="{FC3914C4-F1E9-4632-AC7B-553E305DE905}" dt="2024-09-30T02:54:02.954" v="80" actId="20577"/>
        <pc:sldMkLst>
          <pc:docMk/>
          <pc:sldMk cId="2395595746" sldId="338"/>
        </pc:sldMkLst>
        <pc:spChg chg="add mod">
          <ac:chgData name="Launchbaugh, Karen (klaunchb@uidaho.edu)" userId="50bf6e17-1720-47d5-b411-57d7bb423c81" providerId="ADAL" clId="{FC3914C4-F1E9-4632-AC7B-553E305DE905}" dt="2024-09-30T02:54:02.954" v="80" actId="20577"/>
          <ac:spMkLst>
            <pc:docMk/>
            <pc:sldMk cId="2395595746" sldId="338"/>
            <ac:spMk id="2" creationId="{3FA1B601-B651-2AA1-B7AF-2B6B0A64B68B}"/>
          </ac:spMkLst>
        </pc:spChg>
      </pc:sldChg>
      <pc:sldChg chg="addSp modSp">
        <pc:chgData name="Launchbaugh, Karen (klaunchb@uidaho.edu)" userId="50bf6e17-1720-47d5-b411-57d7bb423c81" providerId="ADAL" clId="{FC3914C4-F1E9-4632-AC7B-553E305DE905}" dt="2024-09-30T02:55:34.068" v="110"/>
        <pc:sldMkLst>
          <pc:docMk/>
          <pc:sldMk cId="2065166044" sldId="339"/>
        </pc:sldMkLst>
        <pc:spChg chg="add mod">
          <ac:chgData name="Launchbaugh, Karen (klaunchb@uidaho.edu)" userId="50bf6e17-1720-47d5-b411-57d7bb423c81" providerId="ADAL" clId="{FC3914C4-F1E9-4632-AC7B-553E305DE905}" dt="2024-09-30T02:55:34.068" v="110"/>
          <ac:spMkLst>
            <pc:docMk/>
            <pc:sldMk cId="2065166044" sldId="339"/>
            <ac:spMk id="2" creationId="{59F3AA6E-C887-6617-A4B1-D26572B9066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0B3207-95AD-4D3A-BE9E-5FC6FC96CAED}" type="datetimeFigureOut">
              <a:rPr lang="en-US" smtClean="0"/>
              <a:t>9/30/2024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9E80B8-B0B4-4E93-9891-79C186BF4AF6}" type="slidenum">
              <a:rPr lang="en-US" smtClean="0"/>
              <a:t>‹#›</a:t>
            </a:fld>
            <a:endParaRPr lang="en-US"/>
          </a:p>
        </p:txBody>
      </p:sp>
    </p:spTree>
    <p:extLst>
      <p:ext uri="{BB962C8B-B14F-4D97-AF65-F5344CB8AC3E}">
        <p14:creationId xmlns:p14="http://schemas.microsoft.com/office/powerpoint/2010/main" val="7033999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15516254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The “home” of a species.  </a:t>
            </a:r>
          </a:p>
          <a:p>
            <a:pPr eaLnBrk="1" hangingPunct="1">
              <a:spcBef>
                <a:spcPct val="0"/>
              </a:spcBef>
            </a:pPr>
            <a:r>
              <a:rPr lang="en-US" altLang="en-US"/>
              <a:t>Habitat is the natural abode (house/home) of a plant or animal, including biotic (living: plants and animal interactions), climatic (e.g., temperature: elevation) and edaphic factors (soil-physical (texture/structure), and chemical (cation exchange capacity, pH) affecting life.</a:t>
            </a:r>
            <a:endParaRPr lang="en-US" altLang="en-US" sz="800" b="1"/>
          </a:p>
          <a:p>
            <a:endParaRPr lang="en-US" altLang="en-US"/>
          </a:p>
        </p:txBody>
      </p:sp>
      <p:sp>
        <p:nvSpPr>
          <p:cNvPr id="8196" name="Header Placeholder 3"/>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r>
              <a:rPr lang="en-US" altLang="en-US"/>
              <a:t>Presentation (.ppt)</a:t>
            </a:r>
          </a:p>
        </p:txBody>
      </p:sp>
      <p:sp>
        <p:nvSpPr>
          <p:cNvPr id="8197" name="Slide Number Placehold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C795005D-F704-4514-9332-2D99A3EED60C}" type="slidenum">
              <a:rPr lang="en-US" altLang="en-US" smtClean="0"/>
              <a:pPr/>
              <a:t>2</a:t>
            </a:fld>
            <a:endParaRPr lang="en-US" altLang="en-US"/>
          </a:p>
        </p:txBody>
      </p:sp>
    </p:spTree>
    <p:extLst>
      <p:ext uri="{BB962C8B-B14F-4D97-AF65-F5344CB8AC3E}">
        <p14:creationId xmlns:p14="http://schemas.microsoft.com/office/powerpoint/2010/main" val="16215065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Basic requirements that limit the size, growth, and/or quality of an animal population</a:t>
            </a:r>
          </a:p>
          <a:p>
            <a:endParaRPr lang="en-US" altLang="en-US"/>
          </a:p>
        </p:txBody>
      </p:sp>
      <p:sp>
        <p:nvSpPr>
          <p:cNvPr id="10244" name="Header Placeholder 3"/>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r>
              <a:rPr lang="en-US" altLang="en-US"/>
              <a:t>Presentation (.ppt)</a:t>
            </a:r>
          </a:p>
        </p:txBody>
      </p:sp>
      <p:sp>
        <p:nvSpPr>
          <p:cNvPr id="10245" name="Slide Number Placehold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4106E973-B1AC-42B1-8133-8C7150DBEA79}" type="slidenum">
              <a:rPr lang="en-US" altLang="en-US" smtClean="0"/>
              <a:pPr/>
              <a:t>3</a:t>
            </a:fld>
            <a:endParaRPr lang="en-US" altLang="en-US"/>
          </a:p>
        </p:txBody>
      </p:sp>
    </p:spTree>
    <p:extLst>
      <p:ext uri="{BB962C8B-B14F-4D97-AF65-F5344CB8AC3E}">
        <p14:creationId xmlns:p14="http://schemas.microsoft.com/office/powerpoint/2010/main" val="8404745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Energy: Requirements can come from starches, sugars, fats, and cellulose.  </a:t>
            </a:r>
            <a:endParaRPr lang="en-US" altLang="en-US" i="1"/>
          </a:p>
          <a:p>
            <a:r>
              <a:rPr lang="en-US" altLang="en-US"/>
              <a:t>Nutrient: Requirements come mostly from protein and vitamins.</a:t>
            </a:r>
            <a:endParaRPr lang="en-US" altLang="en-US" i="1"/>
          </a:p>
          <a:p>
            <a:r>
              <a:rPr lang="en-US" altLang="en-US"/>
              <a:t>Minerals:  Requirements come mostly from phosphorus and potassium.</a:t>
            </a:r>
            <a:endParaRPr lang="en-US" altLang="en-US" i="1"/>
          </a:p>
          <a:p>
            <a:endParaRPr lang="en-US" altLang="en-US"/>
          </a:p>
        </p:txBody>
      </p:sp>
      <p:sp>
        <p:nvSpPr>
          <p:cNvPr id="12292" name="Header Placeholder 3"/>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r>
              <a:rPr lang="en-US" altLang="en-US"/>
              <a:t>Presentation (.ppt)</a:t>
            </a:r>
          </a:p>
        </p:txBody>
      </p:sp>
      <p:sp>
        <p:nvSpPr>
          <p:cNvPr id="12293" name="Slide Number Placehold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F01DF1EC-C99D-45DF-9CE1-81F16F998E50}" type="slidenum">
              <a:rPr lang="en-US" altLang="en-US" smtClean="0"/>
              <a:pPr/>
              <a:t>4</a:t>
            </a:fld>
            <a:endParaRPr lang="en-US" altLang="en-US"/>
          </a:p>
        </p:txBody>
      </p:sp>
    </p:spTree>
    <p:extLst>
      <p:ext uri="{BB962C8B-B14F-4D97-AF65-F5344CB8AC3E}">
        <p14:creationId xmlns:p14="http://schemas.microsoft.com/office/powerpoint/2010/main" val="13093059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Cellulose: is a carbohydrate that forms the skeleton of most plant structures and plant cells.  Great source for dietary fiber.  </a:t>
            </a:r>
          </a:p>
          <a:p>
            <a:endParaRPr lang="en-US" altLang="en-US"/>
          </a:p>
          <a:p>
            <a:r>
              <a:rPr lang="en-US" altLang="en-US"/>
              <a:t>3 different types of animals:  concentrate selectors, ruminants, hind-gut fermenters</a:t>
            </a:r>
          </a:p>
          <a:p>
            <a:endParaRPr lang="en-US" altLang="en-US"/>
          </a:p>
        </p:txBody>
      </p:sp>
      <p:sp>
        <p:nvSpPr>
          <p:cNvPr id="14340" name="Header Placeholder 3"/>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r>
              <a:rPr lang="en-US" altLang="en-US"/>
              <a:t>Presentation (.ppt)</a:t>
            </a:r>
          </a:p>
        </p:txBody>
      </p:sp>
      <p:sp>
        <p:nvSpPr>
          <p:cNvPr id="14341" name="Slide Number Placehold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0BC2C1F5-7CE2-4BA3-A0BC-878EFF3FA59E}" type="slidenum">
              <a:rPr lang="en-US" altLang="en-US" smtClean="0"/>
              <a:pPr/>
              <a:t>5</a:t>
            </a:fld>
            <a:endParaRPr lang="en-US" altLang="en-US"/>
          </a:p>
        </p:txBody>
      </p:sp>
    </p:spTree>
    <p:extLst>
      <p:ext uri="{BB962C8B-B14F-4D97-AF65-F5344CB8AC3E}">
        <p14:creationId xmlns:p14="http://schemas.microsoft.com/office/powerpoint/2010/main" val="40525995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a:defRPr/>
            </a:pPr>
            <a:r>
              <a:rPr lang="en-US"/>
              <a:t>Herbivores:  Plant eaters (</a:t>
            </a:r>
            <a:r>
              <a:rPr lang="en-US" i="1"/>
              <a:t>Graze and browse vegetation)</a:t>
            </a:r>
          </a:p>
          <a:p>
            <a:pPr>
              <a:defRPr/>
            </a:pPr>
            <a:r>
              <a:rPr lang="en-US" b="1"/>
              <a:t>Herbivores </a:t>
            </a:r>
            <a:r>
              <a:rPr lang="en-US"/>
              <a:t>with limited ability to ferment and use cellulose.</a:t>
            </a:r>
          </a:p>
          <a:p>
            <a:pPr marL="222250" indent="-222250">
              <a:buFont typeface="Arial" panose="020B0604020202020204" pitchFamily="34" charset="0"/>
              <a:buChar char="•"/>
              <a:defRPr/>
            </a:pPr>
            <a:r>
              <a:rPr lang="en-US"/>
              <a:t>Get energy from simple carbohydrates like sugars &amp; starches.</a:t>
            </a:r>
          </a:p>
          <a:p>
            <a:pPr marL="222250" indent="-222250">
              <a:buFont typeface="Arial" panose="020B0604020202020204" pitchFamily="34" charset="0"/>
              <a:buChar char="•"/>
              <a:defRPr/>
            </a:pPr>
            <a:r>
              <a:rPr lang="en-US"/>
              <a:t>Eat roots, berries, seeds, young shoots.</a:t>
            </a:r>
          </a:p>
          <a:p>
            <a:pPr>
              <a:defRPr/>
            </a:pPr>
            <a:endParaRPr lang="en-US"/>
          </a:p>
          <a:p>
            <a:pPr>
              <a:defRPr/>
            </a:pPr>
            <a:endParaRPr lang="en-US" i="1"/>
          </a:p>
          <a:p>
            <a:pPr>
              <a:defRPr/>
            </a:pPr>
            <a:endParaRPr lang="en-US"/>
          </a:p>
        </p:txBody>
      </p:sp>
      <p:sp>
        <p:nvSpPr>
          <p:cNvPr id="16388" name="Header Placeholder 3"/>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r>
              <a:rPr lang="en-US" altLang="en-US"/>
              <a:t>Presentation (.ppt)</a:t>
            </a:r>
          </a:p>
        </p:txBody>
      </p:sp>
      <p:sp>
        <p:nvSpPr>
          <p:cNvPr id="16389" name="Slide Number Placehold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448E247D-674F-473E-AFBE-42EE1E9085CA}" type="slidenum">
              <a:rPr lang="en-US" altLang="en-US" smtClean="0"/>
              <a:pPr/>
              <a:t>6</a:t>
            </a:fld>
            <a:endParaRPr lang="en-US" altLang="en-US"/>
          </a:p>
        </p:txBody>
      </p:sp>
    </p:spTree>
    <p:extLst>
      <p:ext uri="{BB962C8B-B14F-4D97-AF65-F5344CB8AC3E}">
        <p14:creationId xmlns:p14="http://schemas.microsoft.com/office/powerpoint/2010/main" val="2793776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Carnivores:  Meat eaters (</a:t>
            </a:r>
            <a:r>
              <a:rPr lang="en-US" altLang="en-US" i="1"/>
              <a:t>Search, hunt, and consume other animals</a:t>
            </a:r>
            <a:r>
              <a:rPr lang="en-US" altLang="en-US"/>
              <a:t>).  </a:t>
            </a:r>
          </a:p>
          <a:p>
            <a:r>
              <a:rPr lang="en-US" altLang="en-US" b="1"/>
              <a:t>Carnivores</a:t>
            </a:r>
            <a:r>
              <a:rPr lang="en-US" altLang="en-US"/>
              <a:t> </a:t>
            </a:r>
            <a:r>
              <a:rPr lang="en-US" altLang="en-US" sz="2800"/>
              <a:t>cannot breakdown cellulose</a:t>
            </a:r>
          </a:p>
          <a:p>
            <a:pPr lvl="1"/>
            <a:r>
              <a:rPr lang="en-US" altLang="en-US"/>
              <a:t>Get energy and nutrients from “pre-formed” compounds = </a:t>
            </a:r>
            <a:r>
              <a:rPr lang="en-US" altLang="en-US" b="1"/>
              <a:t>meat</a:t>
            </a:r>
          </a:p>
          <a:p>
            <a:pPr lvl="1"/>
            <a:r>
              <a:rPr lang="en-US" altLang="en-US"/>
              <a:t>Search, hunt, and consume other animals</a:t>
            </a:r>
          </a:p>
          <a:p>
            <a:endParaRPr lang="en-US" altLang="en-US"/>
          </a:p>
          <a:p>
            <a:endParaRPr lang="en-US" altLang="en-US" i="1"/>
          </a:p>
          <a:p>
            <a:endParaRPr lang="en-US" altLang="en-US"/>
          </a:p>
        </p:txBody>
      </p:sp>
      <p:sp>
        <p:nvSpPr>
          <p:cNvPr id="18436" name="Header Placeholder 3"/>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r>
              <a:rPr lang="en-US" altLang="en-US"/>
              <a:t>Presentation (.ppt)</a:t>
            </a:r>
          </a:p>
        </p:txBody>
      </p:sp>
      <p:sp>
        <p:nvSpPr>
          <p:cNvPr id="18437" name="Slide Number Placehold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668ECFF4-5061-4098-9D02-965DC4758B9D}" type="slidenum">
              <a:rPr lang="en-US" altLang="en-US" smtClean="0"/>
              <a:pPr/>
              <a:t>7</a:t>
            </a:fld>
            <a:endParaRPr lang="en-US" altLang="en-US"/>
          </a:p>
        </p:txBody>
      </p:sp>
    </p:spTree>
    <p:extLst>
      <p:ext uri="{BB962C8B-B14F-4D97-AF65-F5344CB8AC3E}">
        <p14:creationId xmlns:p14="http://schemas.microsoft.com/office/powerpoint/2010/main" val="3363949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Omnivores:  Eat plants and animals.  </a:t>
            </a:r>
            <a:r>
              <a:rPr lang="en-US" altLang="en-US" i="1"/>
              <a:t>Eat meat and vegetation like roots, berries, seeds, and young shoots.  </a:t>
            </a:r>
          </a:p>
          <a:p>
            <a:r>
              <a:rPr lang="en-US" altLang="en-US" b="1"/>
              <a:t>Omnivores</a:t>
            </a:r>
            <a:r>
              <a:rPr lang="en-US" altLang="en-US"/>
              <a:t> – </a:t>
            </a:r>
            <a:r>
              <a:rPr lang="en-US" altLang="en-US" sz="2800"/>
              <a:t>cannot breakdown cellulose</a:t>
            </a:r>
          </a:p>
          <a:p>
            <a:pPr lvl="1"/>
            <a:r>
              <a:rPr lang="en-US" altLang="en-US" i="1">
                <a:solidFill>
                  <a:srgbClr val="0070C0"/>
                </a:solidFill>
              </a:rPr>
              <a:t>Bears, pigs, and humans</a:t>
            </a:r>
          </a:p>
          <a:p>
            <a:pPr lvl="1"/>
            <a:r>
              <a:rPr lang="en-US" altLang="en-US"/>
              <a:t>Get energy and nutrients from plants and animals</a:t>
            </a:r>
          </a:p>
          <a:p>
            <a:pPr lvl="1"/>
            <a:r>
              <a:rPr lang="en-US" altLang="en-US"/>
              <a:t>Eat meat and vegetation like roots, berries, seeds, and young shoots</a:t>
            </a:r>
          </a:p>
          <a:p>
            <a:endParaRPr lang="en-US" altLang="en-US"/>
          </a:p>
          <a:p>
            <a:endParaRPr lang="en-US" altLang="en-US" i="1"/>
          </a:p>
          <a:p>
            <a:endParaRPr lang="en-US" altLang="en-US"/>
          </a:p>
        </p:txBody>
      </p:sp>
      <p:sp>
        <p:nvSpPr>
          <p:cNvPr id="20484" name="Header Placeholder 3"/>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r>
              <a:rPr lang="en-US" altLang="en-US"/>
              <a:t>Presentation (.ppt)</a:t>
            </a:r>
          </a:p>
        </p:txBody>
      </p:sp>
      <p:sp>
        <p:nvSpPr>
          <p:cNvPr id="20485" name="Slide Number Placehold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43C1EBD8-DDA0-497D-8164-E303C3535300}" type="slidenum">
              <a:rPr lang="en-US" altLang="en-US" smtClean="0"/>
              <a:pPr/>
              <a:t>8</a:t>
            </a:fld>
            <a:endParaRPr lang="en-US" altLang="en-US"/>
          </a:p>
        </p:txBody>
      </p:sp>
    </p:spTree>
    <p:extLst>
      <p:ext uri="{BB962C8B-B14F-4D97-AF65-F5344CB8AC3E}">
        <p14:creationId xmlns:p14="http://schemas.microsoft.com/office/powerpoint/2010/main" val="6893025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Enlarged fermentation organ (reticulum &amp; rumen) that houses microbes (mostly bacteria and protozoa) that break down cellulose (into Volatile Fatty Acids or VFAs) that can be used as energy by the ruminant.  </a:t>
            </a:r>
          </a:p>
          <a:p>
            <a:endParaRPr lang="en-US" altLang="en-US"/>
          </a:p>
          <a:p>
            <a:endParaRPr lang="en-US" altLang="en-US" i="1"/>
          </a:p>
          <a:p>
            <a:endParaRPr lang="en-US" altLang="en-US"/>
          </a:p>
        </p:txBody>
      </p:sp>
      <p:sp>
        <p:nvSpPr>
          <p:cNvPr id="22532" name="Header Placeholder 3"/>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r>
              <a:rPr lang="en-US" altLang="en-US"/>
              <a:t>Presentation (.ppt)</a:t>
            </a:r>
          </a:p>
        </p:txBody>
      </p:sp>
      <p:sp>
        <p:nvSpPr>
          <p:cNvPr id="22533" name="Slide Number Placehold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DA7F0168-15B2-403C-8838-D649D8782E5B}" type="slidenum">
              <a:rPr lang="en-US" altLang="en-US" smtClean="0"/>
              <a:pPr/>
              <a:t>9</a:t>
            </a:fld>
            <a:endParaRPr lang="en-US" altLang="en-US"/>
          </a:p>
        </p:txBody>
      </p:sp>
    </p:spTree>
    <p:extLst>
      <p:ext uri="{BB962C8B-B14F-4D97-AF65-F5344CB8AC3E}">
        <p14:creationId xmlns:p14="http://schemas.microsoft.com/office/powerpoint/2010/main" val="26823517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Enlarged fermentation organ (reticulum &amp; rumen) that houses microbes (mostly bacteria and protozoa) that break down cellulose (into Volatile Fatty Acids or VFAs) that can be used as energy by the ruminant.  </a:t>
            </a:r>
          </a:p>
          <a:p>
            <a:endParaRPr lang="en-US" altLang="en-US"/>
          </a:p>
          <a:p>
            <a:r>
              <a:rPr lang="en-US" altLang="en-US"/>
              <a:t>Cecum = after absorptive area of intestines </a:t>
            </a:r>
          </a:p>
          <a:p>
            <a:endParaRPr lang="en-US" altLang="en-US"/>
          </a:p>
          <a:p>
            <a:endParaRPr lang="en-US" altLang="en-US" i="1"/>
          </a:p>
          <a:p>
            <a:endParaRPr lang="en-US" altLang="en-US"/>
          </a:p>
        </p:txBody>
      </p:sp>
      <p:sp>
        <p:nvSpPr>
          <p:cNvPr id="24580" name="Header Placeholder 3"/>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r>
              <a:rPr lang="en-US" altLang="en-US"/>
              <a:t>Presentation (.ppt)</a:t>
            </a:r>
          </a:p>
        </p:txBody>
      </p:sp>
      <p:sp>
        <p:nvSpPr>
          <p:cNvPr id="24581" name="Slide Number Placehold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B11547F0-0C63-40BC-9B02-9C77B7DE833F}" type="slidenum">
              <a:rPr lang="en-US" altLang="en-US" smtClean="0"/>
              <a:pPr/>
              <a:t>10</a:t>
            </a:fld>
            <a:endParaRPr lang="en-US" altLang="en-US"/>
          </a:p>
        </p:txBody>
      </p:sp>
    </p:spTree>
    <p:extLst>
      <p:ext uri="{BB962C8B-B14F-4D97-AF65-F5344CB8AC3E}">
        <p14:creationId xmlns:p14="http://schemas.microsoft.com/office/powerpoint/2010/main" val="23717684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Concentrate selectors:  </a:t>
            </a:r>
            <a:r>
              <a:rPr lang="en-US" altLang="en-US"/>
              <a:t>eat 0.25% of their body weight per day.  </a:t>
            </a:r>
          </a:p>
          <a:p>
            <a:r>
              <a:rPr lang="en-US" altLang="en-US"/>
              <a:t>FWS:  Greater sage-grouse hens weight between 2-3 lbs, so how much would they eat in a day?  </a:t>
            </a:r>
          </a:p>
          <a:p>
            <a:r>
              <a:rPr lang="en-US" altLang="en-US" b="1"/>
              <a:t>Ruminants:  </a:t>
            </a:r>
            <a:r>
              <a:rPr lang="en-US" altLang="en-US"/>
              <a:t>eat 2.5% of their body weight per day.  1000 lb cow, how much do they eat a day?</a:t>
            </a:r>
          </a:p>
          <a:p>
            <a:r>
              <a:rPr lang="en-US" altLang="en-US" b="1"/>
              <a:t>Hind-gut fermenters:  </a:t>
            </a:r>
            <a:r>
              <a:rPr lang="en-US" altLang="en-US"/>
              <a:t>eat 3.0% of their body weight per day.  1100 lb horse, how much does it eat a day?</a:t>
            </a:r>
            <a:endParaRPr lang="en-US" altLang="en-US" sz="800" b="1"/>
          </a:p>
          <a:p>
            <a:endParaRPr lang="en-US" altLang="en-US"/>
          </a:p>
        </p:txBody>
      </p:sp>
      <p:sp>
        <p:nvSpPr>
          <p:cNvPr id="26628" name="Header Placeholder 3"/>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r>
              <a:rPr lang="en-US" altLang="en-US"/>
              <a:t>Presentation (.ppt)</a:t>
            </a:r>
          </a:p>
        </p:txBody>
      </p:sp>
      <p:sp>
        <p:nvSpPr>
          <p:cNvPr id="26629" name="Slide Number Placehold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6183DE67-82CA-4769-8D1F-C1B41603DB17}" type="slidenum">
              <a:rPr lang="en-US" altLang="en-US" smtClean="0"/>
              <a:pPr/>
              <a:t>11</a:t>
            </a:fld>
            <a:endParaRPr lang="en-US" altLang="en-US"/>
          </a:p>
        </p:txBody>
      </p:sp>
    </p:spTree>
    <p:extLst>
      <p:ext uri="{BB962C8B-B14F-4D97-AF65-F5344CB8AC3E}">
        <p14:creationId xmlns:p14="http://schemas.microsoft.com/office/powerpoint/2010/main" val="25832861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Shrubs and Trees = browse</a:t>
            </a:r>
          </a:p>
        </p:txBody>
      </p:sp>
      <p:sp>
        <p:nvSpPr>
          <p:cNvPr id="28676" name="Header Placeholder 3"/>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r>
              <a:rPr lang="en-US" altLang="en-US"/>
              <a:t>Presentation (.ppt)</a:t>
            </a:r>
          </a:p>
        </p:txBody>
      </p:sp>
      <p:sp>
        <p:nvSpPr>
          <p:cNvPr id="28677" name="Slide Number Placehold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02DCDEAC-40C0-4F5E-9DB2-3F32EBAF479F}" type="slidenum">
              <a:rPr lang="en-US" altLang="en-US" smtClean="0"/>
              <a:pPr/>
              <a:t>12</a:t>
            </a:fld>
            <a:endParaRPr lang="en-US" altLang="en-US"/>
          </a:p>
        </p:txBody>
      </p:sp>
    </p:spTree>
    <p:extLst>
      <p:ext uri="{BB962C8B-B14F-4D97-AF65-F5344CB8AC3E}">
        <p14:creationId xmlns:p14="http://schemas.microsoft.com/office/powerpoint/2010/main" val="15449647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30724" name="Header Placeholder 3"/>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r>
              <a:rPr lang="en-US" altLang="en-US"/>
              <a:t>Presentation (.ppt)</a:t>
            </a:r>
          </a:p>
        </p:txBody>
      </p:sp>
      <p:sp>
        <p:nvSpPr>
          <p:cNvPr id="30725" name="Slide Number Placehold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1B69DB7F-0848-48C9-9E2E-C5DD4CDFDFAA}" type="slidenum">
              <a:rPr lang="en-US" altLang="en-US" smtClean="0"/>
              <a:pPr/>
              <a:t>13</a:t>
            </a:fld>
            <a:endParaRPr lang="en-US" altLang="en-US"/>
          </a:p>
        </p:txBody>
      </p:sp>
    </p:spTree>
    <p:extLst>
      <p:ext uri="{BB962C8B-B14F-4D97-AF65-F5344CB8AC3E}">
        <p14:creationId xmlns:p14="http://schemas.microsoft.com/office/powerpoint/2010/main" val="36994640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Young plants have lots </a:t>
            </a:r>
            <a:r>
              <a:rPr lang="en-US" altLang="en-US" err="1"/>
              <a:t>fo</a:t>
            </a:r>
            <a:r>
              <a:rPr lang="en-US" altLang="en-US"/>
              <a:t> water in them.  In fact, some animals can get nearly all the water they need from the plants they eat.</a:t>
            </a:r>
          </a:p>
        </p:txBody>
      </p:sp>
      <p:sp>
        <p:nvSpPr>
          <p:cNvPr id="32772" name="Header Placeholder 3"/>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r>
              <a:rPr lang="en-US" altLang="en-US"/>
              <a:t>Presentation (.ppt)</a:t>
            </a:r>
          </a:p>
        </p:txBody>
      </p:sp>
      <p:sp>
        <p:nvSpPr>
          <p:cNvPr id="32773" name="Slide Number Placehold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47E0F5FE-5338-4675-8F4B-753088E2E3B9}" type="slidenum">
              <a:rPr lang="en-US" altLang="en-US" smtClean="0"/>
              <a:pPr/>
              <a:t>14</a:t>
            </a:fld>
            <a:endParaRPr lang="en-US" altLang="en-US"/>
          </a:p>
        </p:txBody>
      </p:sp>
    </p:spTree>
    <p:extLst>
      <p:ext uri="{BB962C8B-B14F-4D97-AF65-F5344CB8AC3E}">
        <p14:creationId xmlns:p14="http://schemas.microsoft.com/office/powerpoint/2010/main" val="38902190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34820" name="Header Placeholder 3"/>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r>
              <a:rPr lang="en-US" altLang="en-US"/>
              <a:t>Presentation (.ppt)</a:t>
            </a:r>
          </a:p>
        </p:txBody>
      </p:sp>
      <p:sp>
        <p:nvSpPr>
          <p:cNvPr id="34821" name="Slide Number Placehold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0C6E9E5A-CAE1-424E-89AC-35439A2C1A3B}" type="slidenum">
              <a:rPr lang="en-US" altLang="en-US" smtClean="0"/>
              <a:pPr/>
              <a:t>15</a:t>
            </a:fld>
            <a:endParaRPr lang="en-US" altLang="en-US"/>
          </a:p>
        </p:txBody>
      </p:sp>
    </p:spTree>
    <p:extLst>
      <p:ext uri="{BB962C8B-B14F-4D97-AF65-F5344CB8AC3E}">
        <p14:creationId xmlns:p14="http://schemas.microsoft.com/office/powerpoint/2010/main" val="3497449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Shade in summer.</a:t>
            </a:r>
          </a:p>
          <a:p>
            <a:r>
              <a:rPr lang="en-US" altLang="en-US"/>
              <a:t>Shelter from cold wind in winter</a:t>
            </a:r>
          </a:p>
          <a:p>
            <a:r>
              <a:rPr lang="en-US" altLang="en-US"/>
              <a:t>Hiding cover:  visual obstruction.  </a:t>
            </a:r>
          </a:p>
          <a:p>
            <a:r>
              <a:rPr lang="en-US" altLang="en-US"/>
              <a:t>Important for protecting young (e.g., nesting, fawning…)</a:t>
            </a:r>
          </a:p>
          <a:p>
            <a:endParaRPr lang="en-US" altLang="en-US"/>
          </a:p>
        </p:txBody>
      </p:sp>
      <p:sp>
        <p:nvSpPr>
          <p:cNvPr id="36868" name="Header Placeholder 3"/>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r>
              <a:rPr lang="en-US" altLang="en-US"/>
              <a:t>Presentation (.ppt)</a:t>
            </a:r>
          </a:p>
        </p:txBody>
      </p:sp>
      <p:sp>
        <p:nvSpPr>
          <p:cNvPr id="36869" name="Slide Number Placehold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28E17AC7-AC47-4343-B5B2-F7E1495B7DC6}" type="slidenum">
              <a:rPr lang="en-US" altLang="en-US" smtClean="0"/>
              <a:pPr/>
              <a:t>16</a:t>
            </a:fld>
            <a:endParaRPr lang="en-US" altLang="en-US"/>
          </a:p>
        </p:txBody>
      </p:sp>
    </p:spTree>
    <p:extLst>
      <p:ext uri="{BB962C8B-B14F-4D97-AF65-F5344CB8AC3E}">
        <p14:creationId xmlns:p14="http://schemas.microsoft.com/office/powerpoint/2010/main" val="36089310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latin typeface="Arial" panose="020B0604020202020204" pitchFamily="34" charset="0"/>
              </a:rPr>
              <a:t>Diversity in both plant species and plant communities over short distances is the key to healthy wildlife populations. For example with deer, removing juniper and other brush may improve forage production but if this is performed over large continuous areas could also remove cover for thermal protection and hiding    </a:t>
            </a:r>
          </a:p>
          <a:p>
            <a:pPr eaLnBrk="1" hangingPunct="1">
              <a:spcBef>
                <a:spcPct val="0"/>
              </a:spcBef>
            </a:pPr>
            <a:endParaRPr lang="en-US" altLang="en-US">
              <a:latin typeface="Arial" panose="020B0604020202020204" pitchFamily="34" charset="0"/>
            </a:endParaRPr>
          </a:p>
          <a:p>
            <a:pPr eaLnBrk="1" hangingPunct="1">
              <a:spcBef>
                <a:spcPct val="0"/>
              </a:spcBef>
            </a:pPr>
            <a:endParaRPr lang="en-US" altLang="en-US">
              <a:latin typeface="Arial" panose="020B0604020202020204" pitchFamily="34" charset="0"/>
            </a:endParaRPr>
          </a:p>
          <a:p>
            <a:endParaRPr lang="en-US" altLang="en-US"/>
          </a:p>
          <a:p>
            <a:endParaRPr lang="en-US" altLang="en-US"/>
          </a:p>
        </p:txBody>
      </p:sp>
      <p:sp>
        <p:nvSpPr>
          <p:cNvPr id="38916" name="Header Placeholder 3"/>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r>
              <a:rPr lang="en-US" altLang="en-US"/>
              <a:t>Presentation (.ppt)</a:t>
            </a:r>
          </a:p>
        </p:txBody>
      </p:sp>
      <p:sp>
        <p:nvSpPr>
          <p:cNvPr id="38917" name="Slide Number Placehold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25B33BC1-FA65-461B-8368-0CAA4CB97E48}" type="slidenum">
              <a:rPr lang="en-US" altLang="en-US" smtClean="0"/>
              <a:pPr/>
              <a:t>17</a:t>
            </a:fld>
            <a:endParaRPr lang="en-US" altLang="en-US"/>
          </a:p>
        </p:txBody>
      </p:sp>
    </p:spTree>
    <p:extLst>
      <p:ext uri="{BB962C8B-B14F-4D97-AF65-F5344CB8AC3E}">
        <p14:creationId xmlns:p14="http://schemas.microsoft.com/office/powerpoint/2010/main" val="9919185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a:defRPr/>
            </a:pPr>
            <a:r>
              <a:rPr lang="en-US" kern="0"/>
              <a:t>Opening up dense stands of brush with fire, mechanical treatment, or herbicide can increase the availability of forbs and palatable browse to deer, but should be done so that strips or blocks of brush remain.  Continuity of plants communities (leave corridors for travel…do not fragment the habitat).  </a:t>
            </a:r>
          </a:p>
          <a:p>
            <a:pPr>
              <a:defRPr/>
            </a:pPr>
            <a:endParaRPr lang="en-US"/>
          </a:p>
        </p:txBody>
      </p:sp>
      <p:sp>
        <p:nvSpPr>
          <p:cNvPr id="40964" name="Header Placeholder 3"/>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r>
              <a:rPr lang="en-US" altLang="en-US"/>
              <a:t>Presentation (.ppt)</a:t>
            </a:r>
          </a:p>
        </p:txBody>
      </p:sp>
      <p:sp>
        <p:nvSpPr>
          <p:cNvPr id="40965" name="Slide Number Placehold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EE1FEE56-BEDD-493C-AC22-59CC82D39A5D}" type="slidenum">
              <a:rPr lang="en-US" altLang="en-US" smtClean="0"/>
              <a:pPr/>
              <a:t>18</a:t>
            </a:fld>
            <a:endParaRPr lang="en-US" altLang="en-US"/>
          </a:p>
        </p:txBody>
      </p:sp>
    </p:spTree>
    <p:extLst>
      <p:ext uri="{BB962C8B-B14F-4D97-AF65-F5344CB8AC3E}">
        <p14:creationId xmlns:p14="http://schemas.microsoft.com/office/powerpoint/2010/main" val="40733389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latin typeface="Arial" panose="020B0604020202020204" pitchFamily="34" charset="0"/>
              </a:rPr>
              <a:t>Animal relationships are affected by grazing season.  Winter typically the time when competition is highest because animals are forced into the same areas </a:t>
            </a:r>
          </a:p>
          <a:p>
            <a:endParaRPr lang="en-US" altLang="en-US"/>
          </a:p>
        </p:txBody>
      </p:sp>
      <p:sp>
        <p:nvSpPr>
          <p:cNvPr id="43012" name="Header Placeholder 3"/>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r>
              <a:rPr lang="en-US" altLang="en-US"/>
              <a:t>Presentation (.ppt)</a:t>
            </a:r>
          </a:p>
        </p:txBody>
      </p:sp>
      <p:sp>
        <p:nvSpPr>
          <p:cNvPr id="43013" name="Slide Number Placehold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55BBAEA0-51ED-42C9-BC28-8D14A185B783}" type="slidenum">
              <a:rPr lang="en-US" altLang="en-US" smtClean="0"/>
              <a:pPr/>
              <a:t>19</a:t>
            </a:fld>
            <a:endParaRPr lang="en-US" altLang="en-US"/>
          </a:p>
        </p:txBody>
      </p:sp>
    </p:spTree>
    <p:extLst>
      <p:ext uri="{BB962C8B-B14F-4D97-AF65-F5344CB8AC3E}">
        <p14:creationId xmlns:p14="http://schemas.microsoft.com/office/powerpoint/2010/main" val="15528396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a:p>
            <a:endParaRPr lang="en-US" altLang="en-US"/>
          </a:p>
        </p:txBody>
      </p:sp>
      <p:sp>
        <p:nvSpPr>
          <p:cNvPr id="45060" name="Header Placeholder 3"/>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r>
              <a:rPr lang="en-US" altLang="en-US"/>
              <a:t>Presentation (.ppt)</a:t>
            </a:r>
          </a:p>
        </p:txBody>
      </p:sp>
      <p:sp>
        <p:nvSpPr>
          <p:cNvPr id="45061" name="Slide Number Placehold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82BC0CF4-8F97-4AB4-939F-0A8351138C96}" type="slidenum">
              <a:rPr lang="en-US" altLang="en-US" smtClean="0"/>
              <a:pPr/>
              <a:t>20</a:t>
            </a:fld>
            <a:endParaRPr lang="en-US" altLang="en-US"/>
          </a:p>
        </p:txBody>
      </p:sp>
    </p:spTree>
    <p:extLst>
      <p:ext uri="{BB962C8B-B14F-4D97-AF65-F5344CB8AC3E}">
        <p14:creationId xmlns:p14="http://schemas.microsoft.com/office/powerpoint/2010/main" val="25876780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a:defRPr/>
            </a:pPr>
            <a:r>
              <a:rPr lang="en-US"/>
              <a:t>Fences can restrict movement </a:t>
            </a:r>
          </a:p>
          <a:p>
            <a:pPr>
              <a:defRPr/>
            </a:pPr>
            <a:endParaRPr lang="en-US"/>
          </a:p>
          <a:p>
            <a:pPr marL="0" lvl="1">
              <a:defRPr/>
            </a:pPr>
            <a:r>
              <a:rPr lang="en-US"/>
              <a:t>However, also produces an edge effect can benefit some wildlife species (i.e. such as producing cover through accumulation of snow and subsequently greater plant growth). </a:t>
            </a:r>
            <a:r>
              <a:rPr lang="en-US">
                <a:solidFill>
                  <a:schemeClr val="accent1">
                    <a:lumMod val="50000"/>
                  </a:schemeClr>
                </a:solidFill>
              </a:rPr>
              <a:t>Provide perches for birds.</a:t>
            </a:r>
            <a:endParaRPr lang="en-US"/>
          </a:p>
          <a:p>
            <a:pPr>
              <a:defRPr/>
            </a:pPr>
            <a:endParaRPr lang="en-US"/>
          </a:p>
          <a:p>
            <a:pPr eaLnBrk="1" fontAlgn="auto" hangingPunct="1">
              <a:spcBef>
                <a:spcPts val="0"/>
              </a:spcBef>
              <a:spcAft>
                <a:spcPts val="0"/>
              </a:spcAft>
              <a:defRPr/>
            </a:pPr>
            <a:r>
              <a:rPr lang="en-US" altLang="en-US"/>
              <a:t>Smooth wire to allow pronghorn movement through fences</a:t>
            </a:r>
            <a:r>
              <a:rPr lang="en-US" altLang="en-US" b="1"/>
              <a:t> </a:t>
            </a:r>
          </a:p>
          <a:p>
            <a:pPr>
              <a:defRPr/>
            </a:pPr>
            <a:endParaRPr lang="en-US"/>
          </a:p>
        </p:txBody>
      </p:sp>
      <p:sp>
        <p:nvSpPr>
          <p:cNvPr id="47108" name="Header Placeholder 3"/>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r>
              <a:rPr lang="en-US" altLang="en-US"/>
              <a:t>Presentation (.ppt)</a:t>
            </a:r>
          </a:p>
        </p:txBody>
      </p:sp>
      <p:sp>
        <p:nvSpPr>
          <p:cNvPr id="47109" name="Slide Number Placehold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32906D3F-AF88-4E24-8A08-95276E8EDC24}" type="slidenum">
              <a:rPr lang="en-US" altLang="en-US" smtClean="0"/>
              <a:pPr/>
              <a:t>21</a:t>
            </a:fld>
            <a:endParaRPr lang="en-US" altLang="en-US"/>
          </a:p>
        </p:txBody>
      </p:sp>
    </p:spTree>
    <p:extLst>
      <p:ext uri="{BB962C8B-B14F-4D97-AF65-F5344CB8AC3E}">
        <p14:creationId xmlns:p14="http://schemas.microsoft.com/office/powerpoint/2010/main" val="29736868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Sage grouse fly low at speeds of up to 50 mph.  Fence markers can make a tremendous difference in their ability to avoid catastrophe.  </a:t>
            </a:r>
          </a:p>
          <a:p>
            <a:endParaRPr lang="en-US" altLang="en-US"/>
          </a:p>
        </p:txBody>
      </p:sp>
      <p:sp>
        <p:nvSpPr>
          <p:cNvPr id="49156" name="Header Placeholder 3"/>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r>
              <a:rPr lang="en-US" altLang="en-US"/>
              <a:t>Presentation (.ppt)</a:t>
            </a:r>
          </a:p>
        </p:txBody>
      </p:sp>
      <p:sp>
        <p:nvSpPr>
          <p:cNvPr id="49157" name="Slide Number Placehold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00C85996-BA03-40B7-A1D1-9BC503A6AA76}" type="slidenum">
              <a:rPr lang="en-US" altLang="en-US" smtClean="0"/>
              <a:pPr/>
              <a:t>22</a:t>
            </a:fld>
            <a:endParaRPr lang="en-US" altLang="en-US"/>
          </a:p>
        </p:txBody>
      </p:sp>
    </p:spTree>
    <p:extLst>
      <p:ext uri="{BB962C8B-B14F-4D97-AF65-F5344CB8AC3E}">
        <p14:creationId xmlns:p14="http://schemas.microsoft.com/office/powerpoint/2010/main" val="32744845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22224605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FF0D1"/>
        </a:solidFill>
        <a:effectLst/>
      </p:bgPr>
    </p:bg>
    <p:spTree>
      <p:nvGrpSpPr>
        <p:cNvPr id="1" name=""/>
        <p:cNvGrpSpPr/>
        <p:nvPr/>
      </p:nvGrpSpPr>
      <p:grpSpPr>
        <a:xfrm>
          <a:off x="0" y="0"/>
          <a:ext cx="0" cy="0"/>
          <a:chOff x="0" y="0"/>
          <a:chExt cx="0" cy="0"/>
        </a:xfrm>
      </p:grpSpPr>
      <p:sp>
        <p:nvSpPr>
          <p:cNvPr id="7" name="Rectangle 6"/>
          <p:cNvSpPr/>
          <p:nvPr userDrawn="1"/>
        </p:nvSpPr>
        <p:spPr>
          <a:xfrm>
            <a:off x="3175" y="6400800"/>
            <a:ext cx="12188825" cy="457200"/>
          </a:xfrm>
          <a:prstGeom prst="rect">
            <a:avLst/>
          </a:prstGeom>
          <a:solidFill>
            <a:srgbClr val="99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rgbClr val="9966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4B64A25B-E85D-4EC7-A20F-6D719CC56818}" type="datetimeFigureOut">
              <a:rPr lang="en-US" smtClean="0"/>
              <a:t>9/30/2024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A8EF3E-A05A-4D78-BEF6-BB957AB6AEA3}"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96602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B64A25B-E85D-4EC7-A20F-6D719CC56818}" type="datetimeFigureOut">
              <a:rPr lang="en-US" smtClean="0"/>
              <a:t>9/30/2024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A8EF3E-A05A-4D78-BEF6-BB957AB6AEA3}" type="slidenum">
              <a:rPr lang="en-US" smtClean="0"/>
              <a:t>‹#›</a:t>
            </a:fld>
            <a:endParaRPr lang="en-US"/>
          </a:p>
        </p:txBody>
      </p:sp>
    </p:spTree>
    <p:extLst>
      <p:ext uri="{BB962C8B-B14F-4D97-AF65-F5344CB8AC3E}">
        <p14:creationId xmlns:p14="http://schemas.microsoft.com/office/powerpoint/2010/main" val="41624348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rgbClr val="99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B64A25B-E85D-4EC7-A20F-6D719CC56818}" type="datetimeFigureOut">
              <a:rPr lang="en-US" smtClean="0"/>
              <a:t>9/30/2024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A8EF3E-A05A-4D78-BEF6-BB957AB6AEA3}"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61530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78" y="1845734"/>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B64A25B-E85D-4EC7-A20F-6D719CC56818}" type="datetimeFigureOut">
              <a:rPr lang="en-US" smtClean="0"/>
              <a:t>9/30/2024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A8EF3E-A05A-4D78-BEF6-BB957AB6AEA3}" type="slidenum">
              <a:rPr lang="en-US" smtClean="0"/>
              <a:t>‹#›</a:t>
            </a:fld>
            <a:endParaRPr lang="en-US"/>
          </a:p>
        </p:txBody>
      </p:sp>
    </p:spTree>
    <p:extLst>
      <p:ext uri="{BB962C8B-B14F-4D97-AF65-F5344CB8AC3E}">
        <p14:creationId xmlns:p14="http://schemas.microsoft.com/office/powerpoint/2010/main" val="1033773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B64A25B-E85D-4EC7-A20F-6D719CC56818}" type="datetimeFigureOut">
              <a:rPr lang="en-US" smtClean="0"/>
              <a:t>9/30/2024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A8EF3E-A05A-4D78-BEF6-BB957AB6AEA3}" type="slidenum">
              <a:rPr lang="en-US" smtClean="0"/>
              <a:t>‹#›</a:t>
            </a:fld>
            <a:endParaRPr lang="en-US"/>
          </a:p>
        </p:txBody>
      </p:sp>
    </p:spTree>
    <p:extLst>
      <p:ext uri="{BB962C8B-B14F-4D97-AF65-F5344CB8AC3E}">
        <p14:creationId xmlns:p14="http://schemas.microsoft.com/office/powerpoint/2010/main" val="28265166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B64A25B-E85D-4EC7-A20F-6D719CC56818}" type="datetimeFigureOut">
              <a:rPr lang="en-US" smtClean="0"/>
              <a:t>9/30/2024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A8EF3E-A05A-4D78-BEF6-BB957AB6AEA3}" type="slidenum">
              <a:rPr lang="en-US" smtClean="0"/>
              <a:t>‹#›</a:t>
            </a:fld>
            <a:endParaRPr lang="en-US"/>
          </a:p>
        </p:txBody>
      </p:sp>
    </p:spTree>
    <p:extLst>
      <p:ext uri="{BB962C8B-B14F-4D97-AF65-F5344CB8AC3E}">
        <p14:creationId xmlns:p14="http://schemas.microsoft.com/office/powerpoint/2010/main" val="2092213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rgbClr val="99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B64A25B-E85D-4EC7-A20F-6D719CC56818}" type="datetimeFigureOut">
              <a:rPr lang="en-US" smtClean="0"/>
              <a:t>9/30/2024</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7AA8EF3E-A05A-4D78-BEF6-BB957AB6AEA3}" type="slidenum">
              <a:rPr lang="en-US" smtClean="0"/>
              <a:t>‹#›</a:t>
            </a:fld>
            <a:endParaRPr lang="en-US"/>
          </a:p>
        </p:txBody>
      </p:sp>
    </p:spTree>
    <p:extLst>
      <p:ext uri="{BB962C8B-B14F-4D97-AF65-F5344CB8AC3E}">
        <p14:creationId xmlns:p14="http://schemas.microsoft.com/office/powerpoint/2010/main" val="33681174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4B64A25B-E85D-4EC7-A20F-6D719CC56818}" type="datetimeFigureOut">
              <a:rPr lang="en-US" smtClean="0"/>
              <a:t>9/30/2024</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7AA8EF3E-A05A-4D78-BEF6-BB957AB6AEA3}" type="slidenum">
              <a:rPr lang="en-US" smtClean="0"/>
              <a:t>‹#›</a:t>
            </a:fld>
            <a:endParaRPr lang="en-US"/>
          </a:p>
        </p:txBody>
      </p:sp>
    </p:spTree>
    <p:extLst>
      <p:ext uri="{BB962C8B-B14F-4D97-AF65-F5344CB8AC3E}">
        <p14:creationId xmlns:p14="http://schemas.microsoft.com/office/powerpoint/2010/main" val="15819593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3145" y="4945380"/>
            <a:ext cx="12188825" cy="1905000"/>
          </a:xfrm>
          <a:prstGeom prst="rect">
            <a:avLst/>
          </a:prstGeom>
          <a:solidFill>
            <a:srgbClr val="99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rgbClr val="9966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solidFill>
            <a:srgbClr val="FFF0D1"/>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B64A25B-E85D-4EC7-A20F-6D719CC56818}" type="datetimeFigureOut">
              <a:rPr lang="en-US" smtClean="0"/>
              <a:t>9/30/2024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A8EF3E-A05A-4D78-BEF6-BB957AB6AEA3}" type="slidenum">
              <a:rPr lang="en-US" smtClean="0"/>
              <a:t>‹#›</a:t>
            </a:fld>
            <a:endParaRPr lang="en-US"/>
          </a:p>
        </p:txBody>
      </p:sp>
    </p:spTree>
    <p:extLst>
      <p:ext uri="{BB962C8B-B14F-4D97-AF65-F5344CB8AC3E}">
        <p14:creationId xmlns:p14="http://schemas.microsoft.com/office/powerpoint/2010/main" val="27126570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B64A25B-E85D-4EC7-A20F-6D719CC56818}" type="datetimeFigureOut">
              <a:rPr lang="en-US" smtClean="0"/>
              <a:t>9/30/2024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A8EF3E-A05A-4D78-BEF6-BB957AB6AEA3}" type="slidenum">
              <a:rPr lang="en-US" smtClean="0"/>
              <a:t>‹#›</a:t>
            </a:fld>
            <a:endParaRPr lang="en-US"/>
          </a:p>
        </p:txBody>
      </p:sp>
    </p:spTree>
    <p:extLst>
      <p:ext uri="{BB962C8B-B14F-4D97-AF65-F5344CB8AC3E}">
        <p14:creationId xmlns:p14="http://schemas.microsoft.com/office/powerpoint/2010/main" val="13257731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rgbClr val="99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B64A25B-E85D-4EC7-A20F-6D719CC56818}" type="datetimeFigureOut">
              <a:rPr lang="en-US" smtClean="0"/>
              <a:t>9/30/2024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A8EF3E-A05A-4D78-BEF6-BB957AB6AEA3}" type="slidenum">
              <a:rPr lang="en-US" smtClean="0"/>
              <a:t>‹#›</a:t>
            </a:fld>
            <a:endParaRPr lang="en-US"/>
          </a:p>
        </p:txBody>
      </p:sp>
    </p:spTree>
    <p:extLst>
      <p:ext uri="{BB962C8B-B14F-4D97-AF65-F5344CB8AC3E}">
        <p14:creationId xmlns:p14="http://schemas.microsoft.com/office/powerpoint/2010/main" val="13791291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0D1"/>
        </a:solidFill>
        <a:effectLst/>
      </p:bgPr>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rgbClr val="99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rgbClr val="9966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4B64A25B-E85D-4EC7-A20F-6D719CC56818}" type="datetimeFigureOut">
              <a:rPr lang="en-US" smtClean="0"/>
              <a:t>9/30/2024</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7AA8EF3E-A05A-4D78-BEF6-BB957AB6AEA3}"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030997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1.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4.xml"/><Relationship Id="rId5" Type="http://schemas.openxmlformats.org/officeDocument/2006/relationships/image" Target="../media/image8.jpe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ags" Target="../tags/tag5.xml"/><Relationship Id="rId5" Type="http://schemas.openxmlformats.org/officeDocument/2006/relationships/image" Target="../media/image10.jpe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ags" Target="../tags/tag6.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ags" Target="../tags/tag7.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ags" Target="../tags/tag8.xml"/><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tags" Target="../tags/tag9.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28.jpeg"/><Relationship Id="rId4" Type="http://schemas.openxmlformats.org/officeDocument/2006/relationships/image" Target="../media/image27.jpeg"/></Relationships>
</file>

<file path=ppt/slides/_rels/slide2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23.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slideLayout" Target="../slideLayouts/slideLayout7.xml"/><Relationship Id="rId1" Type="http://schemas.openxmlformats.org/officeDocument/2006/relationships/tags" Target="../tags/tag10.xml"/></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803081" y="2137411"/>
            <a:ext cx="11052314" cy="2057400"/>
          </a:xfrm>
        </p:spPr>
        <p:txBody>
          <a:bodyPr>
            <a:normAutofit/>
          </a:bodyPr>
          <a:lstStyle/>
          <a:p>
            <a:pPr eaLnBrk="1" hangingPunct="1"/>
            <a:r>
              <a:rPr lang="en-US" altLang="en-US"/>
              <a:t>Rangeland Animal Habitat</a:t>
            </a:r>
          </a:p>
        </p:txBody>
      </p:sp>
      <p:pic>
        <p:nvPicPr>
          <p:cNvPr id="5123" name="Picture 7"/>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644731" y="5832945"/>
            <a:ext cx="3386138"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4" name="Subtitle 12"/>
          <p:cNvSpPr>
            <a:spLocks noGrp="1"/>
          </p:cNvSpPr>
          <p:nvPr>
            <p:ph type="subTitle" idx="1"/>
          </p:nvPr>
        </p:nvSpPr>
        <p:spPr>
          <a:xfrm>
            <a:off x="1182425" y="4389120"/>
            <a:ext cx="6210300" cy="495300"/>
          </a:xfrm>
        </p:spPr>
        <p:txBody>
          <a:bodyPr/>
          <a:lstStyle/>
          <a:p>
            <a:r>
              <a:rPr lang="en-US" altLang="en-US" sz="2000">
                <a:latin typeface="Arial" panose="020B0604020202020204" pitchFamily="34" charset="0"/>
              </a:rPr>
              <a:t>Rangeland Principles (REM 151)</a:t>
            </a:r>
          </a:p>
        </p:txBody>
      </p:sp>
      <p:grpSp>
        <p:nvGrpSpPr>
          <p:cNvPr id="6" name="Group 5">
            <a:extLst>
              <a:ext uri="{FF2B5EF4-FFF2-40B4-BE49-F238E27FC236}">
                <a16:creationId xmlns:a16="http://schemas.microsoft.com/office/drawing/2014/main" id="{EAB4C4D1-9380-4754-A187-E903230C9D12}"/>
              </a:ext>
            </a:extLst>
          </p:cNvPr>
          <p:cNvGrpSpPr/>
          <p:nvPr/>
        </p:nvGrpSpPr>
        <p:grpSpPr>
          <a:xfrm>
            <a:off x="1097280" y="589745"/>
            <a:ext cx="3313255" cy="2519240"/>
            <a:chOff x="1097280" y="589745"/>
            <a:chExt cx="3313255" cy="2519240"/>
          </a:xfrm>
        </p:grpSpPr>
        <p:pic>
          <p:nvPicPr>
            <p:cNvPr id="7" name="Picture 6" descr="A herd of sheep walking across a grass covered field&#10;&#10;Description generated with very high confidence">
              <a:extLst>
                <a:ext uri="{FF2B5EF4-FFF2-40B4-BE49-F238E27FC236}">
                  <a16:creationId xmlns:a16="http://schemas.microsoft.com/office/drawing/2014/main" id="{17FB8D74-52E5-46C7-9019-A07F91D224A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97280" y="589745"/>
              <a:ext cx="3313255" cy="2484941"/>
            </a:xfrm>
            <a:prstGeom prst="rect">
              <a:avLst/>
            </a:prstGeom>
          </p:spPr>
        </p:pic>
        <p:sp>
          <p:nvSpPr>
            <p:cNvPr id="8" name="TextBox 7">
              <a:extLst>
                <a:ext uri="{FF2B5EF4-FFF2-40B4-BE49-F238E27FC236}">
                  <a16:creationId xmlns:a16="http://schemas.microsoft.com/office/drawing/2014/main" id="{3FFC74E0-7A55-433C-81CA-806061647AC4}"/>
                </a:ext>
              </a:extLst>
            </p:cNvPr>
            <p:cNvSpPr txBox="1"/>
            <p:nvPr/>
          </p:nvSpPr>
          <p:spPr>
            <a:xfrm>
              <a:off x="1097280" y="2855069"/>
              <a:ext cx="880369" cy="253916"/>
            </a:xfrm>
            <a:prstGeom prst="rect">
              <a:avLst/>
            </a:prstGeom>
            <a:noFill/>
          </p:spPr>
          <p:txBody>
            <a:bodyPr wrap="none" rtlCol="0">
              <a:spAutoFit/>
            </a:bodyPr>
            <a:lstStyle/>
            <a:p>
              <a:r>
                <a:rPr lang="en-US" sz="1050">
                  <a:solidFill>
                    <a:schemeClr val="bg1"/>
                  </a:solidFill>
                </a:rPr>
                <a:t>K. </a:t>
              </a:r>
              <a:r>
                <a:rPr lang="en-US" sz="800">
                  <a:solidFill>
                    <a:schemeClr val="bg1"/>
                  </a:solidFill>
                </a:rPr>
                <a:t>Launchbaugh</a:t>
              </a:r>
            </a:p>
          </p:txBody>
        </p:sp>
      </p:grpSp>
      <p:grpSp>
        <p:nvGrpSpPr>
          <p:cNvPr id="9" name="Group 8">
            <a:extLst>
              <a:ext uri="{FF2B5EF4-FFF2-40B4-BE49-F238E27FC236}">
                <a16:creationId xmlns:a16="http://schemas.microsoft.com/office/drawing/2014/main" id="{9ACF366B-8F91-4B3C-9C63-58E6682C40FA}"/>
              </a:ext>
            </a:extLst>
          </p:cNvPr>
          <p:cNvGrpSpPr/>
          <p:nvPr/>
        </p:nvGrpSpPr>
        <p:grpSpPr>
          <a:xfrm>
            <a:off x="4473937" y="562482"/>
            <a:ext cx="3770664" cy="2512204"/>
            <a:chOff x="4473937" y="562482"/>
            <a:chExt cx="3770664" cy="2512204"/>
          </a:xfrm>
        </p:grpSpPr>
        <p:pic>
          <p:nvPicPr>
            <p:cNvPr id="10" name="Picture 9" descr="A herd of cattle grazing on a lush green field&#10;&#10;Description generated with very high confidence">
              <a:extLst>
                <a:ext uri="{FF2B5EF4-FFF2-40B4-BE49-F238E27FC236}">
                  <a16:creationId xmlns:a16="http://schemas.microsoft.com/office/drawing/2014/main" id="{8CCFDE88-116E-4B30-BC63-56667CF5FAF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473937" y="562482"/>
              <a:ext cx="3770664" cy="2512204"/>
            </a:xfrm>
            <a:prstGeom prst="rect">
              <a:avLst/>
            </a:prstGeom>
          </p:spPr>
        </p:pic>
        <p:sp>
          <p:nvSpPr>
            <p:cNvPr id="11" name="TextBox 10">
              <a:extLst>
                <a:ext uri="{FF2B5EF4-FFF2-40B4-BE49-F238E27FC236}">
                  <a16:creationId xmlns:a16="http://schemas.microsoft.com/office/drawing/2014/main" id="{B7247D82-C78B-4109-9C66-90D383DF9CAD}"/>
                </a:ext>
              </a:extLst>
            </p:cNvPr>
            <p:cNvSpPr txBox="1"/>
            <p:nvPr/>
          </p:nvSpPr>
          <p:spPr>
            <a:xfrm>
              <a:off x="4552081" y="2855069"/>
              <a:ext cx="546945" cy="215444"/>
            </a:xfrm>
            <a:prstGeom prst="rect">
              <a:avLst/>
            </a:prstGeom>
            <a:noFill/>
          </p:spPr>
          <p:txBody>
            <a:bodyPr wrap="none" rtlCol="0">
              <a:spAutoFit/>
            </a:bodyPr>
            <a:lstStyle/>
            <a:p>
              <a:r>
                <a:rPr lang="en-US" sz="800">
                  <a:solidFill>
                    <a:schemeClr val="bg1"/>
                  </a:solidFill>
                </a:rPr>
                <a:t>BLM.gov</a:t>
              </a:r>
            </a:p>
          </p:txBody>
        </p:sp>
      </p:grpSp>
      <p:grpSp>
        <p:nvGrpSpPr>
          <p:cNvPr id="12" name="Group 11">
            <a:extLst>
              <a:ext uri="{FF2B5EF4-FFF2-40B4-BE49-F238E27FC236}">
                <a16:creationId xmlns:a16="http://schemas.microsoft.com/office/drawing/2014/main" id="{1F2D8B77-F3FC-4C8B-97D6-B13928700D42}"/>
              </a:ext>
            </a:extLst>
          </p:cNvPr>
          <p:cNvGrpSpPr/>
          <p:nvPr/>
        </p:nvGrpSpPr>
        <p:grpSpPr>
          <a:xfrm>
            <a:off x="8281920" y="562482"/>
            <a:ext cx="3382204" cy="2536653"/>
            <a:chOff x="8281920" y="562482"/>
            <a:chExt cx="3382204" cy="2536653"/>
          </a:xfrm>
        </p:grpSpPr>
        <p:pic>
          <p:nvPicPr>
            <p:cNvPr id="13" name="Picture 12" descr="Animal on the field&#10;&#10;Description generated with very high confidence">
              <a:extLst>
                <a:ext uri="{FF2B5EF4-FFF2-40B4-BE49-F238E27FC236}">
                  <a16:creationId xmlns:a16="http://schemas.microsoft.com/office/drawing/2014/main" id="{10E832BD-5BE4-465D-89FE-2493C687043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281920" y="562482"/>
              <a:ext cx="3382204" cy="2536653"/>
            </a:xfrm>
            <a:prstGeom prst="rect">
              <a:avLst/>
            </a:prstGeom>
          </p:spPr>
        </p:pic>
        <p:sp>
          <p:nvSpPr>
            <p:cNvPr id="14" name="TextBox 13">
              <a:extLst>
                <a:ext uri="{FF2B5EF4-FFF2-40B4-BE49-F238E27FC236}">
                  <a16:creationId xmlns:a16="http://schemas.microsoft.com/office/drawing/2014/main" id="{3112C236-9A51-4190-96A5-2BD713B8683A}"/>
                </a:ext>
              </a:extLst>
            </p:cNvPr>
            <p:cNvSpPr txBox="1"/>
            <p:nvPr/>
          </p:nvSpPr>
          <p:spPr>
            <a:xfrm>
              <a:off x="8314462" y="2845219"/>
              <a:ext cx="542136" cy="215444"/>
            </a:xfrm>
            <a:prstGeom prst="rect">
              <a:avLst/>
            </a:prstGeom>
            <a:noFill/>
          </p:spPr>
          <p:txBody>
            <a:bodyPr wrap="none" rtlCol="0">
              <a:spAutoFit/>
            </a:bodyPr>
            <a:lstStyle/>
            <a:p>
              <a:r>
                <a:rPr lang="en-US" sz="800">
                  <a:solidFill>
                    <a:schemeClr val="bg1"/>
                  </a:solidFill>
                </a:rPr>
                <a:t>J. Olness</a:t>
              </a:r>
            </a:p>
          </p:txBody>
        </p:sp>
      </p:grpSp>
    </p:spTree>
    <p:extLst>
      <p:ext uri="{BB962C8B-B14F-4D97-AF65-F5344CB8AC3E}">
        <p14:creationId xmlns:p14="http://schemas.microsoft.com/office/powerpoint/2010/main" val="2395595746"/>
      </p:ext>
    </p:extLst>
  </p:cSld>
  <p:clrMapOvr>
    <a:masterClrMapping/>
  </p:clrMapOvr>
  <mc:AlternateContent xmlns:mc="http://schemas.openxmlformats.org/markup-compatibility/2006" xmlns:p14="http://schemas.microsoft.com/office/powerpoint/2010/main">
    <mc:Choice Requires="p14">
      <p:transition spd="slow" p14:dur="2000" advTm="13305"/>
    </mc:Choice>
    <mc:Fallback xmlns="">
      <p:transition spd="slow" advTm="13305"/>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98674" y="252413"/>
            <a:ext cx="6523037" cy="1008062"/>
          </a:xfrm>
          <a:prstGeom prst="rect">
            <a:avLst/>
          </a:prstGeom>
        </p:spPr>
        <p:txBody>
          <a:bodyPr/>
          <a:lst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imes New Roman" charset="0"/>
              </a:defRPr>
            </a:lvl2pPr>
            <a:lvl3pPr algn="l" rtl="0" eaLnBrk="0" fontAlgn="base" hangingPunct="0">
              <a:spcBef>
                <a:spcPct val="0"/>
              </a:spcBef>
              <a:spcAft>
                <a:spcPct val="0"/>
              </a:spcAft>
              <a:defRPr sz="4400">
                <a:solidFill>
                  <a:schemeClr val="tx2"/>
                </a:solidFill>
                <a:latin typeface="Times New Roman" charset="0"/>
              </a:defRPr>
            </a:lvl3pPr>
            <a:lvl4pPr algn="l" rtl="0" eaLnBrk="0" fontAlgn="base" hangingPunct="0">
              <a:spcBef>
                <a:spcPct val="0"/>
              </a:spcBef>
              <a:spcAft>
                <a:spcPct val="0"/>
              </a:spcAft>
              <a:defRPr sz="4400">
                <a:solidFill>
                  <a:schemeClr val="tx2"/>
                </a:solidFill>
                <a:latin typeface="Times New Roman" charset="0"/>
              </a:defRPr>
            </a:lvl4pPr>
            <a:lvl5pPr algn="l" rtl="0" eaLnBrk="0" fontAlgn="base" hangingPunct="0">
              <a:spcBef>
                <a:spcPct val="0"/>
              </a:spcBef>
              <a:spcAft>
                <a:spcPct val="0"/>
              </a:spcAft>
              <a:defRPr sz="4400">
                <a:solidFill>
                  <a:schemeClr val="tx2"/>
                </a:solidFill>
                <a:latin typeface="Times New Roman" charset="0"/>
              </a:defRPr>
            </a:lvl5pPr>
            <a:lvl6pPr marL="457200" algn="l" rtl="0" fontAlgn="base">
              <a:spcBef>
                <a:spcPct val="0"/>
              </a:spcBef>
              <a:spcAft>
                <a:spcPct val="0"/>
              </a:spcAft>
              <a:defRPr sz="4400">
                <a:solidFill>
                  <a:schemeClr val="tx2"/>
                </a:solidFill>
                <a:latin typeface="Times New Roman" charset="0"/>
              </a:defRPr>
            </a:lvl6pPr>
            <a:lvl7pPr marL="914400" algn="l" rtl="0" fontAlgn="base">
              <a:spcBef>
                <a:spcPct val="0"/>
              </a:spcBef>
              <a:spcAft>
                <a:spcPct val="0"/>
              </a:spcAft>
              <a:defRPr sz="4400">
                <a:solidFill>
                  <a:schemeClr val="tx2"/>
                </a:solidFill>
                <a:latin typeface="Times New Roman" charset="0"/>
              </a:defRPr>
            </a:lvl7pPr>
            <a:lvl8pPr marL="1371600" algn="l" rtl="0" fontAlgn="base">
              <a:spcBef>
                <a:spcPct val="0"/>
              </a:spcBef>
              <a:spcAft>
                <a:spcPct val="0"/>
              </a:spcAft>
              <a:defRPr sz="4400">
                <a:solidFill>
                  <a:schemeClr val="tx2"/>
                </a:solidFill>
                <a:latin typeface="Times New Roman" charset="0"/>
              </a:defRPr>
            </a:lvl8pPr>
            <a:lvl9pPr marL="1828800" algn="l" rtl="0" fontAlgn="base">
              <a:spcBef>
                <a:spcPct val="0"/>
              </a:spcBef>
              <a:spcAft>
                <a:spcPct val="0"/>
              </a:spcAft>
              <a:defRPr sz="4400">
                <a:solidFill>
                  <a:schemeClr val="tx2"/>
                </a:solidFill>
                <a:latin typeface="Times New Roman" charset="0"/>
              </a:defRPr>
            </a:lvl9pPr>
          </a:lstStyle>
          <a:p>
            <a:pPr>
              <a:defRPr/>
            </a:pPr>
            <a:r>
              <a:rPr lang="en-US" kern="0">
                <a:latin typeface="+mn-lt"/>
              </a:rPr>
              <a:t>What is a Habitat?</a:t>
            </a:r>
          </a:p>
        </p:txBody>
      </p:sp>
      <p:pic>
        <p:nvPicPr>
          <p:cNvPr id="5" name="Picture 4" descr="C:\Documents and Settings\lmoore\Local Settings\Temporary Internet Files\Content.IE5\U9O33FV8\MPj04372620000[1].jp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950845" y="1752600"/>
            <a:ext cx="5775325" cy="38449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6" name="TextBox 5"/>
          <p:cNvSpPr txBox="1">
            <a:spLocks noChangeArrowheads="1"/>
          </p:cNvSpPr>
          <p:nvPr/>
        </p:nvSpPr>
        <p:spPr bwMode="auto">
          <a:xfrm>
            <a:off x="7557741" y="1752600"/>
            <a:ext cx="3470717"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r>
              <a:rPr lang="en-US" altLang="en-US" sz="4400"/>
              <a:t>The “home” of a species.</a:t>
            </a:r>
          </a:p>
        </p:txBody>
      </p:sp>
      <p:sp>
        <p:nvSpPr>
          <p:cNvPr id="7" name="TextBox 6"/>
          <p:cNvSpPr txBox="1">
            <a:spLocks noChangeArrowheads="1"/>
          </p:cNvSpPr>
          <p:nvPr/>
        </p:nvSpPr>
        <p:spPr bwMode="auto">
          <a:xfrm>
            <a:off x="8153400" y="3352800"/>
            <a:ext cx="19050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buFont typeface="Arial" panose="020B0604020202020204" pitchFamily="34" charset="0"/>
              <a:buChar char="•"/>
            </a:pPr>
            <a:r>
              <a:rPr lang="en-US" altLang="en-US" sz="3200"/>
              <a:t>Biotic</a:t>
            </a:r>
          </a:p>
          <a:p>
            <a:pPr>
              <a:buFont typeface="Arial" panose="020B0604020202020204" pitchFamily="34" charset="0"/>
              <a:buChar char="•"/>
            </a:pPr>
            <a:r>
              <a:rPr lang="en-US" altLang="en-US" sz="3200"/>
              <a:t>Climatic</a:t>
            </a:r>
          </a:p>
          <a:p>
            <a:pPr>
              <a:buFont typeface="Arial" panose="020B0604020202020204" pitchFamily="34" charset="0"/>
              <a:buChar char="•"/>
            </a:pPr>
            <a:r>
              <a:rPr lang="en-US" altLang="en-US" sz="3200"/>
              <a:t>Edaphic</a:t>
            </a:r>
          </a:p>
        </p:txBody>
      </p:sp>
    </p:spTree>
    <p:custDataLst>
      <p:tags r:id="rId1"/>
    </p:custDataLst>
    <p:extLst>
      <p:ext uri="{BB962C8B-B14F-4D97-AF65-F5344CB8AC3E}">
        <p14:creationId xmlns:p14="http://schemas.microsoft.com/office/powerpoint/2010/main" val="1719471016"/>
      </p:ext>
    </p:extLst>
  </p:cSld>
  <p:clrMapOvr>
    <a:masterClrMapping/>
  </p:clrMapOvr>
  <mc:AlternateContent xmlns:mc="http://schemas.openxmlformats.org/markup-compatibility/2006" xmlns:p14="http://schemas.microsoft.com/office/powerpoint/2010/main">
    <mc:Choice Requires="p14">
      <p:transition spd="slow" p14:dur="2000" advTm="43755"/>
    </mc:Choice>
    <mc:Fallback xmlns="">
      <p:transition spd="slow" advTm="4375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a:grpSpLocks/>
          </p:cNvGrpSpPr>
          <p:nvPr/>
        </p:nvGrpSpPr>
        <p:grpSpPr bwMode="auto">
          <a:xfrm>
            <a:off x="3468687" y="1568449"/>
            <a:ext cx="5078965" cy="4593811"/>
            <a:chOff x="3467100" y="1702823"/>
            <a:chExt cx="5257800" cy="4648200"/>
          </a:xfrm>
        </p:grpSpPr>
        <p:grpSp>
          <p:nvGrpSpPr>
            <p:cNvPr id="9220" name="Group 2"/>
            <p:cNvGrpSpPr>
              <a:grpSpLocks/>
            </p:cNvGrpSpPr>
            <p:nvPr/>
          </p:nvGrpSpPr>
          <p:grpSpPr bwMode="auto">
            <a:xfrm>
              <a:off x="3467100" y="1702823"/>
              <a:ext cx="5257800" cy="4648200"/>
              <a:chOff x="1824" y="633"/>
              <a:chExt cx="2834" cy="2849"/>
            </a:xfrm>
          </p:grpSpPr>
          <p:sp>
            <p:nvSpPr>
              <p:cNvPr id="9225" name="Puzzle3"/>
              <p:cNvSpPr>
                <a:spLocks noEditPoints="1" noChangeArrowheads="1"/>
              </p:cNvSpPr>
              <p:nvPr/>
            </p:nvSpPr>
            <p:spPr bwMode="auto">
              <a:xfrm>
                <a:off x="3204" y="633"/>
                <a:ext cx="1114" cy="151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2269 w 21600"/>
                  <a:gd name="T25" fmla="*/ 7718 h 21600"/>
                  <a:gd name="T26" fmla="*/ 19157 w 21600"/>
                  <a:gd name="T27" fmla="*/ 2023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6625" y="20892"/>
                    </a:moveTo>
                    <a:lnTo>
                      <a:pt x="7105" y="21023"/>
                    </a:lnTo>
                    <a:lnTo>
                      <a:pt x="7513" y="21088"/>
                    </a:lnTo>
                    <a:lnTo>
                      <a:pt x="7922" y="21115"/>
                    </a:lnTo>
                    <a:lnTo>
                      <a:pt x="8242" y="21115"/>
                    </a:lnTo>
                    <a:lnTo>
                      <a:pt x="8544" y="21062"/>
                    </a:lnTo>
                    <a:lnTo>
                      <a:pt x="8810" y="20997"/>
                    </a:lnTo>
                    <a:lnTo>
                      <a:pt x="9023" y="20892"/>
                    </a:lnTo>
                    <a:lnTo>
                      <a:pt x="9148" y="20761"/>
                    </a:lnTo>
                    <a:lnTo>
                      <a:pt x="9290" y="20616"/>
                    </a:lnTo>
                    <a:lnTo>
                      <a:pt x="9361" y="20459"/>
                    </a:lnTo>
                    <a:lnTo>
                      <a:pt x="9396" y="20289"/>
                    </a:lnTo>
                    <a:lnTo>
                      <a:pt x="9396" y="20092"/>
                    </a:lnTo>
                    <a:lnTo>
                      <a:pt x="9325" y="19909"/>
                    </a:lnTo>
                    <a:lnTo>
                      <a:pt x="9219" y="19738"/>
                    </a:lnTo>
                    <a:lnTo>
                      <a:pt x="9094" y="19555"/>
                    </a:lnTo>
                    <a:lnTo>
                      <a:pt x="8917" y="19384"/>
                    </a:lnTo>
                    <a:lnTo>
                      <a:pt x="8650" y="19162"/>
                    </a:lnTo>
                    <a:lnTo>
                      <a:pt x="8437" y="18900"/>
                    </a:lnTo>
                    <a:lnTo>
                      <a:pt x="8277" y="18624"/>
                    </a:lnTo>
                    <a:lnTo>
                      <a:pt x="8135" y="18349"/>
                    </a:lnTo>
                    <a:lnTo>
                      <a:pt x="8028" y="18048"/>
                    </a:lnTo>
                    <a:lnTo>
                      <a:pt x="7993" y="17746"/>
                    </a:lnTo>
                    <a:lnTo>
                      <a:pt x="7993" y="17471"/>
                    </a:lnTo>
                    <a:lnTo>
                      <a:pt x="8028" y="17169"/>
                    </a:lnTo>
                    <a:lnTo>
                      <a:pt x="8135" y="16920"/>
                    </a:lnTo>
                    <a:lnTo>
                      <a:pt x="8277" y="16671"/>
                    </a:lnTo>
                    <a:lnTo>
                      <a:pt x="8366" y="16540"/>
                    </a:lnTo>
                    <a:lnTo>
                      <a:pt x="8473" y="16409"/>
                    </a:lnTo>
                    <a:lnTo>
                      <a:pt x="8615" y="16317"/>
                    </a:lnTo>
                    <a:lnTo>
                      <a:pt x="8739" y="16213"/>
                    </a:lnTo>
                    <a:lnTo>
                      <a:pt x="8881" y="16134"/>
                    </a:lnTo>
                    <a:lnTo>
                      <a:pt x="9059" y="16055"/>
                    </a:lnTo>
                    <a:lnTo>
                      <a:pt x="9254" y="15990"/>
                    </a:lnTo>
                    <a:lnTo>
                      <a:pt x="9432" y="15911"/>
                    </a:lnTo>
                    <a:lnTo>
                      <a:pt x="9663" y="15885"/>
                    </a:lnTo>
                    <a:lnTo>
                      <a:pt x="9876" y="15833"/>
                    </a:lnTo>
                    <a:lnTo>
                      <a:pt x="10142" y="15806"/>
                    </a:lnTo>
                    <a:lnTo>
                      <a:pt x="10391" y="15806"/>
                    </a:lnTo>
                    <a:lnTo>
                      <a:pt x="10728" y="15806"/>
                    </a:lnTo>
                    <a:lnTo>
                      <a:pt x="10995" y="15806"/>
                    </a:lnTo>
                    <a:lnTo>
                      <a:pt x="11279" y="15833"/>
                    </a:lnTo>
                    <a:lnTo>
                      <a:pt x="11546" y="15885"/>
                    </a:lnTo>
                    <a:lnTo>
                      <a:pt x="11776" y="15937"/>
                    </a:lnTo>
                    <a:lnTo>
                      <a:pt x="12025" y="15990"/>
                    </a:lnTo>
                    <a:lnTo>
                      <a:pt x="12221" y="16055"/>
                    </a:lnTo>
                    <a:lnTo>
                      <a:pt x="12434" y="16134"/>
                    </a:lnTo>
                    <a:lnTo>
                      <a:pt x="12611" y="16213"/>
                    </a:lnTo>
                    <a:lnTo>
                      <a:pt x="12771" y="16317"/>
                    </a:lnTo>
                    <a:lnTo>
                      <a:pt x="12913" y="16409"/>
                    </a:lnTo>
                    <a:lnTo>
                      <a:pt x="13038" y="16514"/>
                    </a:lnTo>
                    <a:lnTo>
                      <a:pt x="13251" y="16737"/>
                    </a:lnTo>
                    <a:lnTo>
                      <a:pt x="13428" y="16986"/>
                    </a:lnTo>
                    <a:lnTo>
                      <a:pt x="13517" y="17248"/>
                    </a:lnTo>
                    <a:lnTo>
                      <a:pt x="13588" y="17523"/>
                    </a:lnTo>
                    <a:lnTo>
                      <a:pt x="13588" y="17799"/>
                    </a:lnTo>
                    <a:lnTo>
                      <a:pt x="13517" y="18074"/>
                    </a:lnTo>
                    <a:lnTo>
                      <a:pt x="13428" y="18323"/>
                    </a:lnTo>
                    <a:lnTo>
                      <a:pt x="13286" y="18572"/>
                    </a:lnTo>
                    <a:lnTo>
                      <a:pt x="13109" y="18808"/>
                    </a:lnTo>
                    <a:lnTo>
                      <a:pt x="12878" y="19031"/>
                    </a:lnTo>
                    <a:lnTo>
                      <a:pt x="12434" y="19411"/>
                    </a:lnTo>
                    <a:lnTo>
                      <a:pt x="12132" y="19738"/>
                    </a:lnTo>
                    <a:lnTo>
                      <a:pt x="12025" y="19856"/>
                    </a:lnTo>
                    <a:lnTo>
                      <a:pt x="11919" y="20014"/>
                    </a:lnTo>
                    <a:lnTo>
                      <a:pt x="11883" y="20132"/>
                    </a:lnTo>
                    <a:lnTo>
                      <a:pt x="11883" y="20263"/>
                    </a:lnTo>
                    <a:lnTo>
                      <a:pt x="11883" y="20394"/>
                    </a:lnTo>
                    <a:lnTo>
                      <a:pt x="11954" y="20485"/>
                    </a:lnTo>
                    <a:lnTo>
                      <a:pt x="12061" y="20590"/>
                    </a:lnTo>
                    <a:lnTo>
                      <a:pt x="12185" y="20695"/>
                    </a:lnTo>
                    <a:lnTo>
                      <a:pt x="12327" y="20787"/>
                    </a:lnTo>
                    <a:lnTo>
                      <a:pt x="12540" y="20892"/>
                    </a:lnTo>
                    <a:lnTo>
                      <a:pt x="12771" y="20997"/>
                    </a:lnTo>
                    <a:lnTo>
                      <a:pt x="13073" y="21088"/>
                    </a:lnTo>
                    <a:lnTo>
                      <a:pt x="13428" y="21193"/>
                    </a:lnTo>
                    <a:lnTo>
                      <a:pt x="13873" y="21298"/>
                    </a:lnTo>
                    <a:lnTo>
                      <a:pt x="14317" y="21390"/>
                    </a:lnTo>
                    <a:lnTo>
                      <a:pt x="14778" y="21468"/>
                    </a:lnTo>
                    <a:lnTo>
                      <a:pt x="15294" y="21547"/>
                    </a:lnTo>
                    <a:lnTo>
                      <a:pt x="15809" y="21600"/>
                    </a:lnTo>
                    <a:lnTo>
                      <a:pt x="16359" y="21652"/>
                    </a:lnTo>
                    <a:lnTo>
                      <a:pt x="16875" y="21678"/>
                    </a:lnTo>
                    <a:lnTo>
                      <a:pt x="17407" y="21678"/>
                    </a:lnTo>
                    <a:lnTo>
                      <a:pt x="17958" y="21678"/>
                    </a:lnTo>
                    <a:lnTo>
                      <a:pt x="18473" y="21652"/>
                    </a:lnTo>
                    <a:lnTo>
                      <a:pt x="18953" y="21573"/>
                    </a:lnTo>
                    <a:lnTo>
                      <a:pt x="19397" y="21495"/>
                    </a:lnTo>
                    <a:lnTo>
                      <a:pt x="19841" y="21390"/>
                    </a:lnTo>
                    <a:lnTo>
                      <a:pt x="20214" y="21272"/>
                    </a:lnTo>
                    <a:lnTo>
                      <a:pt x="20551" y="21088"/>
                    </a:lnTo>
                    <a:lnTo>
                      <a:pt x="20480" y="20787"/>
                    </a:lnTo>
                    <a:lnTo>
                      <a:pt x="20409" y="20485"/>
                    </a:lnTo>
                    <a:lnTo>
                      <a:pt x="20356" y="20158"/>
                    </a:lnTo>
                    <a:lnTo>
                      <a:pt x="20356" y="19804"/>
                    </a:lnTo>
                    <a:lnTo>
                      <a:pt x="20321" y="19083"/>
                    </a:lnTo>
                    <a:lnTo>
                      <a:pt x="20356" y="18349"/>
                    </a:lnTo>
                    <a:lnTo>
                      <a:pt x="20409" y="17641"/>
                    </a:lnTo>
                    <a:lnTo>
                      <a:pt x="20480" y="17012"/>
                    </a:lnTo>
                    <a:lnTo>
                      <a:pt x="20551" y="16488"/>
                    </a:lnTo>
                    <a:lnTo>
                      <a:pt x="20551" y="16055"/>
                    </a:lnTo>
                    <a:lnTo>
                      <a:pt x="20551" y="15911"/>
                    </a:lnTo>
                    <a:lnTo>
                      <a:pt x="20445" y="15754"/>
                    </a:lnTo>
                    <a:lnTo>
                      <a:pt x="20356" y="15610"/>
                    </a:lnTo>
                    <a:lnTo>
                      <a:pt x="20178" y="15452"/>
                    </a:lnTo>
                    <a:lnTo>
                      <a:pt x="20001" y="15334"/>
                    </a:lnTo>
                    <a:lnTo>
                      <a:pt x="19770" y="15230"/>
                    </a:lnTo>
                    <a:lnTo>
                      <a:pt x="19521" y="15125"/>
                    </a:lnTo>
                    <a:lnTo>
                      <a:pt x="19290" y="15059"/>
                    </a:lnTo>
                    <a:lnTo>
                      <a:pt x="19024" y="15007"/>
                    </a:lnTo>
                    <a:lnTo>
                      <a:pt x="18740" y="14954"/>
                    </a:lnTo>
                    <a:lnTo>
                      <a:pt x="18509" y="14954"/>
                    </a:lnTo>
                    <a:lnTo>
                      <a:pt x="18225" y="14954"/>
                    </a:lnTo>
                    <a:lnTo>
                      <a:pt x="17994" y="15007"/>
                    </a:lnTo>
                    <a:lnTo>
                      <a:pt x="17763" y="15085"/>
                    </a:lnTo>
                    <a:lnTo>
                      <a:pt x="17550" y="15177"/>
                    </a:lnTo>
                    <a:lnTo>
                      <a:pt x="17372" y="15308"/>
                    </a:lnTo>
                    <a:lnTo>
                      <a:pt x="17176" y="15426"/>
                    </a:lnTo>
                    <a:lnTo>
                      <a:pt x="16928" y="15557"/>
                    </a:lnTo>
                    <a:lnTo>
                      <a:pt x="16661" y="15636"/>
                    </a:lnTo>
                    <a:lnTo>
                      <a:pt x="16359" y="15688"/>
                    </a:lnTo>
                    <a:lnTo>
                      <a:pt x="16022" y="15715"/>
                    </a:lnTo>
                    <a:lnTo>
                      <a:pt x="15667" y="15688"/>
                    </a:lnTo>
                    <a:lnTo>
                      <a:pt x="15294" y="15662"/>
                    </a:lnTo>
                    <a:lnTo>
                      <a:pt x="14956" y="15583"/>
                    </a:lnTo>
                    <a:lnTo>
                      <a:pt x="14619" y="15479"/>
                    </a:lnTo>
                    <a:lnTo>
                      <a:pt x="14281" y="15334"/>
                    </a:lnTo>
                    <a:lnTo>
                      <a:pt x="13961" y="15177"/>
                    </a:lnTo>
                    <a:lnTo>
                      <a:pt x="13695" y="14981"/>
                    </a:lnTo>
                    <a:lnTo>
                      <a:pt x="13588" y="14850"/>
                    </a:lnTo>
                    <a:lnTo>
                      <a:pt x="13482" y="14732"/>
                    </a:lnTo>
                    <a:lnTo>
                      <a:pt x="13393" y="14600"/>
                    </a:lnTo>
                    <a:lnTo>
                      <a:pt x="13322" y="14456"/>
                    </a:lnTo>
                    <a:lnTo>
                      <a:pt x="13251" y="14299"/>
                    </a:lnTo>
                    <a:lnTo>
                      <a:pt x="13215" y="14155"/>
                    </a:lnTo>
                    <a:lnTo>
                      <a:pt x="13180" y="13971"/>
                    </a:lnTo>
                    <a:lnTo>
                      <a:pt x="13180" y="13801"/>
                    </a:lnTo>
                    <a:lnTo>
                      <a:pt x="13180" y="13591"/>
                    </a:lnTo>
                    <a:lnTo>
                      <a:pt x="13215" y="13395"/>
                    </a:lnTo>
                    <a:lnTo>
                      <a:pt x="13251" y="13198"/>
                    </a:lnTo>
                    <a:lnTo>
                      <a:pt x="13322" y="13015"/>
                    </a:lnTo>
                    <a:lnTo>
                      <a:pt x="13393" y="12870"/>
                    </a:lnTo>
                    <a:lnTo>
                      <a:pt x="13482" y="12713"/>
                    </a:lnTo>
                    <a:lnTo>
                      <a:pt x="13588" y="12569"/>
                    </a:lnTo>
                    <a:lnTo>
                      <a:pt x="13730" y="12438"/>
                    </a:lnTo>
                    <a:lnTo>
                      <a:pt x="13997" y="12215"/>
                    </a:lnTo>
                    <a:lnTo>
                      <a:pt x="14334" y="12005"/>
                    </a:lnTo>
                    <a:lnTo>
                      <a:pt x="14690" y="11861"/>
                    </a:lnTo>
                    <a:lnTo>
                      <a:pt x="15063" y="11756"/>
                    </a:lnTo>
                    <a:lnTo>
                      <a:pt x="15436" y="11678"/>
                    </a:lnTo>
                    <a:lnTo>
                      <a:pt x="15809" y="11638"/>
                    </a:lnTo>
                    <a:lnTo>
                      <a:pt x="16182" y="11638"/>
                    </a:lnTo>
                    <a:lnTo>
                      <a:pt x="16555" y="11678"/>
                    </a:lnTo>
                    <a:lnTo>
                      <a:pt x="16910" y="11730"/>
                    </a:lnTo>
                    <a:lnTo>
                      <a:pt x="17248" y="11835"/>
                    </a:lnTo>
                    <a:lnTo>
                      <a:pt x="17514" y="11966"/>
                    </a:lnTo>
                    <a:lnTo>
                      <a:pt x="17763" y="12110"/>
                    </a:lnTo>
                    <a:lnTo>
                      <a:pt x="17887" y="12215"/>
                    </a:lnTo>
                    <a:lnTo>
                      <a:pt x="18065" y="12307"/>
                    </a:lnTo>
                    <a:lnTo>
                      <a:pt x="18260" y="12412"/>
                    </a:lnTo>
                    <a:lnTo>
                      <a:pt x="18438" y="12464"/>
                    </a:lnTo>
                    <a:lnTo>
                      <a:pt x="18669" y="12543"/>
                    </a:lnTo>
                    <a:lnTo>
                      <a:pt x="18882" y="12569"/>
                    </a:lnTo>
                    <a:lnTo>
                      <a:pt x="19113" y="12595"/>
                    </a:lnTo>
                    <a:lnTo>
                      <a:pt x="19361" y="12608"/>
                    </a:lnTo>
                    <a:lnTo>
                      <a:pt x="19592" y="12608"/>
                    </a:lnTo>
                    <a:lnTo>
                      <a:pt x="19841" y="12595"/>
                    </a:lnTo>
                    <a:lnTo>
                      <a:pt x="20072" y="12543"/>
                    </a:lnTo>
                    <a:lnTo>
                      <a:pt x="20321" y="12490"/>
                    </a:lnTo>
                    <a:lnTo>
                      <a:pt x="20551" y="12438"/>
                    </a:lnTo>
                    <a:lnTo>
                      <a:pt x="20800" y="12333"/>
                    </a:lnTo>
                    <a:lnTo>
                      <a:pt x="20996" y="12241"/>
                    </a:lnTo>
                    <a:lnTo>
                      <a:pt x="21244" y="12110"/>
                    </a:lnTo>
                    <a:lnTo>
                      <a:pt x="21298" y="12032"/>
                    </a:lnTo>
                    <a:lnTo>
                      <a:pt x="21404" y="11966"/>
                    </a:lnTo>
                    <a:lnTo>
                      <a:pt x="21475" y="11861"/>
                    </a:lnTo>
                    <a:lnTo>
                      <a:pt x="21511" y="11730"/>
                    </a:lnTo>
                    <a:lnTo>
                      <a:pt x="21617" y="11481"/>
                    </a:lnTo>
                    <a:lnTo>
                      <a:pt x="21653" y="11180"/>
                    </a:lnTo>
                    <a:lnTo>
                      <a:pt x="21653" y="10826"/>
                    </a:lnTo>
                    <a:lnTo>
                      <a:pt x="21653" y="10472"/>
                    </a:lnTo>
                    <a:lnTo>
                      <a:pt x="21582" y="10092"/>
                    </a:lnTo>
                    <a:lnTo>
                      <a:pt x="21511" y="9725"/>
                    </a:lnTo>
                    <a:lnTo>
                      <a:pt x="21298" y="8912"/>
                    </a:lnTo>
                    <a:lnTo>
                      <a:pt x="21067" y="8191"/>
                    </a:lnTo>
                    <a:lnTo>
                      <a:pt x="20800" y="7536"/>
                    </a:lnTo>
                    <a:lnTo>
                      <a:pt x="20551" y="7025"/>
                    </a:lnTo>
                    <a:lnTo>
                      <a:pt x="20001" y="7103"/>
                    </a:lnTo>
                    <a:lnTo>
                      <a:pt x="19432" y="7156"/>
                    </a:lnTo>
                    <a:lnTo>
                      <a:pt x="18846" y="7208"/>
                    </a:lnTo>
                    <a:lnTo>
                      <a:pt x="18225" y="7208"/>
                    </a:lnTo>
                    <a:lnTo>
                      <a:pt x="17656" y="7208"/>
                    </a:lnTo>
                    <a:lnTo>
                      <a:pt x="17070" y="7182"/>
                    </a:lnTo>
                    <a:lnTo>
                      <a:pt x="16484" y="7156"/>
                    </a:lnTo>
                    <a:lnTo>
                      <a:pt x="15986" y="7103"/>
                    </a:lnTo>
                    <a:lnTo>
                      <a:pt x="14992" y="6999"/>
                    </a:lnTo>
                    <a:lnTo>
                      <a:pt x="14210" y="6907"/>
                    </a:lnTo>
                    <a:lnTo>
                      <a:pt x="13695" y="6828"/>
                    </a:lnTo>
                    <a:lnTo>
                      <a:pt x="13517" y="6802"/>
                    </a:lnTo>
                    <a:lnTo>
                      <a:pt x="13073" y="6645"/>
                    </a:lnTo>
                    <a:lnTo>
                      <a:pt x="12700" y="6474"/>
                    </a:lnTo>
                    <a:lnTo>
                      <a:pt x="12363" y="6304"/>
                    </a:lnTo>
                    <a:lnTo>
                      <a:pt x="12132" y="6094"/>
                    </a:lnTo>
                    <a:lnTo>
                      <a:pt x="11919" y="5871"/>
                    </a:lnTo>
                    <a:lnTo>
                      <a:pt x="11776" y="5649"/>
                    </a:lnTo>
                    <a:lnTo>
                      <a:pt x="11688" y="5413"/>
                    </a:lnTo>
                    <a:lnTo>
                      <a:pt x="11617" y="5190"/>
                    </a:lnTo>
                    <a:lnTo>
                      <a:pt x="11617" y="4941"/>
                    </a:lnTo>
                    <a:lnTo>
                      <a:pt x="11652" y="4718"/>
                    </a:lnTo>
                    <a:lnTo>
                      <a:pt x="11723" y="4482"/>
                    </a:lnTo>
                    <a:lnTo>
                      <a:pt x="11812" y="4285"/>
                    </a:lnTo>
                    <a:lnTo>
                      <a:pt x="11919" y="4089"/>
                    </a:lnTo>
                    <a:lnTo>
                      <a:pt x="12096" y="3905"/>
                    </a:lnTo>
                    <a:lnTo>
                      <a:pt x="12292" y="3735"/>
                    </a:lnTo>
                    <a:lnTo>
                      <a:pt x="12505" y="3604"/>
                    </a:lnTo>
                    <a:lnTo>
                      <a:pt x="12700" y="3460"/>
                    </a:lnTo>
                    <a:lnTo>
                      <a:pt x="12878" y="3250"/>
                    </a:lnTo>
                    <a:lnTo>
                      <a:pt x="13038" y="3027"/>
                    </a:lnTo>
                    <a:lnTo>
                      <a:pt x="13180" y="2752"/>
                    </a:lnTo>
                    <a:lnTo>
                      <a:pt x="13286" y="2477"/>
                    </a:lnTo>
                    <a:lnTo>
                      <a:pt x="13322" y="2175"/>
                    </a:lnTo>
                    <a:lnTo>
                      <a:pt x="13357" y="1874"/>
                    </a:lnTo>
                    <a:lnTo>
                      <a:pt x="13286" y="1572"/>
                    </a:lnTo>
                    <a:lnTo>
                      <a:pt x="13180" y="1271"/>
                    </a:lnTo>
                    <a:lnTo>
                      <a:pt x="13038" y="983"/>
                    </a:lnTo>
                    <a:lnTo>
                      <a:pt x="12949" y="865"/>
                    </a:lnTo>
                    <a:lnTo>
                      <a:pt x="12807" y="733"/>
                    </a:lnTo>
                    <a:lnTo>
                      <a:pt x="12665" y="616"/>
                    </a:lnTo>
                    <a:lnTo>
                      <a:pt x="12505" y="511"/>
                    </a:lnTo>
                    <a:lnTo>
                      <a:pt x="12327" y="406"/>
                    </a:lnTo>
                    <a:lnTo>
                      <a:pt x="12132" y="314"/>
                    </a:lnTo>
                    <a:lnTo>
                      <a:pt x="11883" y="235"/>
                    </a:lnTo>
                    <a:lnTo>
                      <a:pt x="11652" y="183"/>
                    </a:lnTo>
                    <a:lnTo>
                      <a:pt x="11368" y="104"/>
                    </a:lnTo>
                    <a:lnTo>
                      <a:pt x="11101" y="78"/>
                    </a:lnTo>
                    <a:lnTo>
                      <a:pt x="10800" y="52"/>
                    </a:lnTo>
                    <a:lnTo>
                      <a:pt x="10444" y="52"/>
                    </a:lnTo>
                    <a:lnTo>
                      <a:pt x="10142" y="52"/>
                    </a:lnTo>
                    <a:lnTo>
                      <a:pt x="9840" y="78"/>
                    </a:lnTo>
                    <a:lnTo>
                      <a:pt x="9574" y="104"/>
                    </a:lnTo>
                    <a:lnTo>
                      <a:pt x="9325" y="157"/>
                    </a:lnTo>
                    <a:lnTo>
                      <a:pt x="9094" y="209"/>
                    </a:lnTo>
                    <a:lnTo>
                      <a:pt x="8846" y="262"/>
                    </a:lnTo>
                    <a:lnTo>
                      <a:pt x="8650" y="340"/>
                    </a:lnTo>
                    <a:lnTo>
                      <a:pt x="8437" y="432"/>
                    </a:lnTo>
                    <a:lnTo>
                      <a:pt x="8277" y="511"/>
                    </a:lnTo>
                    <a:lnTo>
                      <a:pt x="8100" y="616"/>
                    </a:lnTo>
                    <a:lnTo>
                      <a:pt x="7957" y="707"/>
                    </a:lnTo>
                    <a:lnTo>
                      <a:pt x="7833" y="838"/>
                    </a:lnTo>
                    <a:lnTo>
                      <a:pt x="7620" y="1061"/>
                    </a:lnTo>
                    <a:lnTo>
                      <a:pt x="7442" y="1336"/>
                    </a:lnTo>
                    <a:lnTo>
                      <a:pt x="7353" y="1599"/>
                    </a:lnTo>
                    <a:lnTo>
                      <a:pt x="7318" y="1900"/>
                    </a:lnTo>
                    <a:lnTo>
                      <a:pt x="7318" y="2175"/>
                    </a:lnTo>
                    <a:lnTo>
                      <a:pt x="7353" y="2450"/>
                    </a:lnTo>
                    <a:lnTo>
                      <a:pt x="7442" y="2726"/>
                    </a:lnTo>
                    <a:lnTo>
                      <a:pt x="7620" y="2975"/>
                    </a:lnTo>
                    <a:lnTo>
                      <a:pt x="7833" y="3198"/>
                    </a:lnTo>
                    <a:lnTo>
                      <a:pt x="8064" y="3433"/>
                    </a:lnTo>
                    <a:lnTo>
                      <a:pt x="8295" y="3630"/>
                    </a:lnTo>
                    <a:lnTo>
                      <a:pt x="8508" y="3853"/>
                    </a:lnTo>
                    <a:lnTo>
                      <a:pt x="8686" y="4089"/>
                    </a:lnTo>
                    <a:lnTo>
                      <a:pt x="8775" y="4312"/>
                    </a:lnTo>
                    <a:lnTo>
                      <a:pt x="8846" y="4561"/>
                    </a:lnTo>
                    <a:lnTo>
                      <a:pt x="8846" y="4810"/>
                    </a:lnTo>
                    <a:lnTo>
                      <a:pt x="8810" y="5059"/>
                    </a:lnTo>
                    <a:lnTo>
                      <a:pt x="8721" y="5295"/>
                    </a:lnTo>
                    <a:lnTo>
                      <a:pt x="8579" y="5544"/>
                    </a:lnTo>
                    <a:lnTo>
                      <a:pt x="8366" y="5766"/>
                    </a:lnTo>
                    <a:lnTo>
                      <a:pt x="8135" y="5976"/>
                    </a:lnTo>
                    <a:lnTo>
                      <a:pt x="7833" y="6199"/>
                    </a:lnTo>
                    <a:lnTo>
                      <a:pt x="7478" y="6369"/>
                    </a:lnTo>
                    <a:lnTo>
                      <a:pt x="7069" y="6527"/>
                    </a:lnTo>
                    <a:lnTo>
                      <a:pt x="6590" y="6671"/>
                    </a:lnTo>
                    <a:lnTo>
                      <a:pt x="6092" y="6802"/>
                    </a:lnTo>
                    <a:lnTo>
                      <a:pt x="5684" y="6802"/>
                    </a:lnTo>
                    <a:lnTo>
                      <a:pt x="5133" y="6802"/>
                    </a:lnTo>
                    <a:lnTo>
                      <a:pt x="4547" y="6802"/>
                    </a:lnTo>
                    <a:lnTo>
                      <a:pt x="3872" y="6802"/>
                    </a:lnTo>
                    <a:lnTo>
                      <a:pt x="3144" y="6802"/>
                    </a:lnTo>
                    <a:lnTo>
                      <a:pt x="2362" y="6802"/>
                    </a:lnTo>
                    <a:lnTo>
                      <a:pt x="1545" y="6802"/>
                    </a:lnTo>
                    <a:lnTo>
                      <a:pt x="692" y="6802"/>
                    </a:lnTo>
                    <a:lnTo>
                      <a:pt x="586" y="7234"/>
                    </a:lnTo>
                    <a:lnTo>
                      <a:pt x="461" y="7837"/>
                    </a:lnTo>
                    <a:lnTo>
                      <a:pt x="355" y="8493"/>
                    </a:lnTo>
                    <a:lnTo>
                      <a:pt x="248" y="9187"/>
                    </a:lnTo>
                    <a:lnTo>
                      <a:pt x="142" y="9869"/>
                    </a:lnTo>
                    <a:lnTo>
                      <a:pt x="106" y="10498"/>
                    </a:lnTo>
                    <a:lnTo>
                      <a:pt x="106" y="10983"/>
                    </a:lnTo>
                    <a:lnTo>
                      <a:pt x="106" y="11311"/>
                    </a:lnTo>
                    <a:lnTo>
                      <a:pt x="213" y="11481"/>
                    </a:lnTo>
                    <a:lnTo>
                      <a:pt x="319" y="11651"/>
                    </a:lnTo>
                    <a:lnTo>
                      <a:pt x="497" y="11783"/>
                    </a:lnTo>
                    <a:lnTo>
                      <a:pt x="692" y="11914"/>
                    </a:lnTo>
                    <a:lnTo>
                      <a:pt x="941" y="12032"/>
                    </a:lnTo>
                    <a:lnTo>
                      <a:pt x="1207" y="12110"/>
                    </a:lnTo>
                    <a:lnTo>
                      <a:pt x="1509" y="12189"/>
                    </a:lnTo>
                    <a:lnTo>
                      <a:pt x="1794" y="12241"/>
                    </a:lnTo>
                    <a:lnTo>
                      <a:pt x="2131" y="12267"/>
                    </a:lnTo>
                    <a:lnTo>
                      <a:pt x="2433" y="12281"/>
                    </a:lnTo>
                    <a:lnTo>
                      <a:pt x="2735" y="12267"/>
                    </a:lnTo>
                    <a:lnTo>
                      <a:pt x="3055" y="12241"/>
                    </a:lnTo>
                    <a:lnTo>
                      <a:pt x="3357" y="12189"/>
                    </a:lnTo>
                    <a:lnTo>
                      <a:pt x="3623" y="12084"/>
                    </a:lnTo>
                    <a:lnTo>
                      <a:pt x="3872" y="11979"/>
                    </a:lnTo>
                    <a:lnTo>
                      <a:pt x="4103" y="11861"/>
                    </a:lnTo>
                    <a:lnTo>
                      <a:pt x="4316" y="11704"/>
                    </a:lnTo>
                    <a:lnTo>
                      <a:pt x="4582" y="11612"/>
                    </a:lnTo>
                    <a:lnTo>
                      <a:pt x="4849" y="11533"/>
                    </a:lnTo>
                    <a:lnTo>
                      <a:pt x="5169" y="11507"/>
                    </a:lnTo>
                    <a:lnTo>
                      <a:pt x="5506" y="11481"/>
                    </a:lnTo>
                    <a:lnTo>
                      <a:pt x="5808" y="11507"/>
                    </a:lnTo>
                    <a:lnTo>
                      <a:pt x="6146" y="11560"/>
                    </a:lnTo>
                    <a:lnTo>
                      <a:pt x="6501" y="11651"/>
                    </a:lnTo>
                    <a:lnTo>
                      <a:pt x="6803" y="11783"/>
                    </a:lnTo>
                    <a:lnTo>
                      <a:pt x="7105" y="11940"/>
                    </a:lnTo>
                    <a:lnTo>
                      <a:pt x="7353" y="12110"/>
                    </a:lnTo>
                    <a:lnTo>
                      <a:pt x="7584" y="12333"/>
                    </a:lnTo>
                    <a:lnTo>
                      <a:pt x="7798" y="12595"/>
                    </a:lnTo>
                    <a:lnTo>
                      <a:pt x="7922" y="12870"/>
                    </a:lnTo>
                    <a:lnTo>
                      <a:pt x="8028" y="13198"/>
                    </a:lnTo>
                    <a:lnTo>
                      <a:pt x="8064" y="13526"/>
                    </a:lnTo>
                    <a:lnTo>
                      <a:pt x="8028" y="13775"/>
                    </a:lnTo>
                    <a:lnTo>
                      <a:pt x="7922" y="13998"/>
                    </a:lnTo>
                    <a:lnTo>
                      <a:pt x="7798" y="14220"/>
                    </a:lnTo>
                    <a:lnTo>
                      <a:pt x="7584" y="14404"/>
                    </a:lnTo>
                    <a:lnTo>
                      <a:pt x="7353" y="14574"/>
                    </a:lnTo>
                    <a:lnTo>
                      <a:pt x="7105" y="14732"/>
                    </a:lnTo>
                    <a:lnTo>
                      <a:pt x="6803" y="14850"/>
                    </a:lnTo>
                    <a:lnTo>
                      <a:pt x="6501" y="14954"/>
                    </a:lnTo>
                    <a:lnTo>
                      <a:pt x="6146" y="15033"/>
                    </a:lnTo>
                    <a:lnTo>
                      <a:pt x="5808" y="15085"/>
                    </a:lnTo>
                    <a:lnTo>
                      <a:pt x="5506" y="15085"/>
                    </a:lnTo>
                    <a:lnTo>
                      <a:pt x="5169" y="15059"/>
                    </a:lnTo>
                    <a:lnTo>
                      <a:pt x="4849" y="15007"/>
                    </a:lnTo>
                    <a:lnTo>
                      <a:pt x="4582" y="14902"/>
                    </a:lnTo>
                    <a:lnTo>
                      <a:pt x="4316" y="14784"/>
                    </a:lnTo>
                    <a:lnTo>
                      <a:pt x="4103" y="14600"/>
                    </a:lnTo>
                    <a:lnTo>
                      <a:pt x="3907" y="14430"/>
                    </a:lnTo>
                    <a:lnTo>
                      <a:pt x="3659" y="14299"/>
                    </a:lnTo>
                    <a:lnTo>
                      <a:pt x="3428" y="14194"/>
                    </a:lnTo>
                    <a:lnTo>
                      <a:pt x="3179" y="14129"/>
                    </a:lnTo>
                    <a:lnTo>
                      <a:pt x="2913" y="14102"/>
                    </a:lnTo>
                    <a:lnTo>
                      <a:pt x="2646" y="14102"/>
                    </a:lnTo>
                    <a:lnTo>
                      <a:pt x="2362" y="14129"/>
                    </a:lnTo>
                    <a:lnTo>
                      <a:pt x="2096" y="14168"/>
                    </a:lnTo>
                    <a:lnTo>
                      <a:pt x="1811" y="14273"/>
                    </a:lnTo>
                    <a:lnTo>
                      <a:pt x="1545" y="14378"/>
                    </a:lnTo>
                    <a:lnTo>
                      <a:pt x="1314" y="14496"/>
                    </a:lnTo>
                    <a:lnTo>
                      <a:pt x="1065" y="14653"/>
                    </a:lnTo>
                    <a:lnTo>
                      <a:pt x="870" y="14797"/>
                    </a:lnTo>
                    <a:lnTo>
                      <a:pt x="657" y="14981"/>
                    </a:lnTo>
                    <a:lnTo>
                      <a:pt x="497" y="15177"/>
                    </a:lnTo>
                    <a:lnTo>
                      <a:pt x="390" y="15413"/>
                    </a:lnTo>
                    <a:lnTo>
                      <a:pt x="284" y="15636"/>
                    </a:lnTo>
                    <a:lnTo>
                      <a:pt x="248" y="15911"/>
                    </a:lnTo>
                    <a:lnTo>
                      <a:pt x="284" y="16239"/>
                    </a:lnTo>
                    <a:lnTo>
                      <a:pt x="319" y="16566"/>
                    </a:lnTo>
                    <a:lnTo>
                      <a:pt x="497" y="17340"/>
                    </a:lnTo>
                    <a:lnTo>
                      <a:pt x="692" y="18152"/>
                    </a:lnTo>
                    <a:lnTo>
                      <a:pt x="799" y="18559"/>
                    </a:lnTo>
                    <a:lnTo>
                      <a:pt x="905" y="18978"/>
                    </a:lnTo>
                    <a:lnTo>
                      <a:pt x="959" y="19384"/>
                    </a:lnTo>
                    <a:lnTo>
                      <a:pt x="994" y="19791"/>
                    </a:lnTo>
                    <a:lnTo>
                      <a:pt x="994" y="20132"/>
                    </a:lnTo>
                    <a:lnTo>
                      <a:pt x="959" y="20485"/>
                    </a:lnTo>
                    <a:lnTo>
                      <a:pt x="941" y="20669"/>
                    </a:lnTo>
                    <a:lnTo>
                      <a:pt x="870" y="20813"/>
                    </a:lnTo>
                    <a:lnTo>
                      <a:pt x="799" y="20970"/>
                    </a:lnTo>
                    <a:lnTo>
                      <a:pt x="692" y="21088"/>
                    </a:lnTo>
                    <a:lnTo>
                      <a:pt x="1474" y="20997"/>
                    </a:lnTo>
                    <a:lnTo>
                      <a:pt x="2291" y="20866"/>
                    </a:lnTo>
                    <a:lnTo>
                      <a:pt x="3108" y="20787"/>
                    </a:lnTo>
                    <a:lnTo>
                      <a:pt x="3907" y="20721"/>
                    </a:lnTo>
                    <a:lnTo>
                      <a:pt x="4653" y="20695"/>
                    </a:lnTo>
                    <a:lnTo>
                      <a:pt x="5364" y="20695"/>
                    </a:lnTo>
                    <a:lnTo>
                      <a:pt x="5701" y="20721"/>
                    </a:lnTo>
                    <a:lnTo>
                      <a:pt x="6057" y="20761"/>
                    </a:lnTo>
                    <a:lnTo>
                      <a:pt x="6323" y="20813"/>
                    </a:lnTo>
                    <a:lnTo>
                      <a:pt x="6625" y="20892"/>
                    </a:lnTo>
                    <a:close/>
                  </a:path>
                </a:pathLst>
              </a:custGeom>
              <a:solidFill>
                <a:srgbClr val="97D1C7"/>
              </a:solidFill>
              <a:ln w="28575">
                <a:solidFill>
                  <a:srgbClr val="000000"/>
                </a:solidFill>
                <a:miter lim="800000"/>
                <a:headEnd/>
                <a:tailEnd/>
              </a:ln>
            </p:spPr>
            <p:txBody>
              <a:bodyPr/>
              <a:lstStyle/>
              <a:p>
                <a:endParaRPr lang="en-US"/>
              </a:p>
            </p:txBody>
          </p:sp>
          <p:sp>
            <p:nvSpPr>
              <p:cNvPr id="9226" name="Puzzle2"/>
              <p:cNvSpPr>
                <a:spLocks noEditPoints="1" noChangeArrowheads="1"/>
              </p:cNvSpPr>
              <p:nvPr/>
            </p:nvSpPr>
            <p:spPr bwMode="auto">
              <a:xfrm>
                <a:off x="2880" y="1736"/>
                <a:ext cx="1778" cy="137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5394 w 21600"/>
                  <a:gd name="T25" fmla="*/ 6735 h 21600"/>
                  <a:gd name="T26" fmla="*/ 16182 w 21600"/>
                  <a:gd name="T27" fmla="*/ 20441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4247" y="12354"/>
                    </a:moveTo>
                    <a:lnTo>
                      <a:pt x="4134" y="12468"/>
                    </a:lnTo>
                    <a:lnTo>
                      <a:pt x="4010" y="12581"/>
                    </a:lnTo>
                    <a:lnTo>
                      <a:pt x="3897" y="12637"/>
                    </a:lnTo>
                    <a:lnTo>
                      <a:pt x="3773" y="12694"/>
                    </a:lnTo>
                    <a:lnTo>
                      <a:pt x="3637" y="12694"/>
                    </a:lnTo>
                    <a:lnTo>
                      <a:pt x="3524" y="12694"/>
                    </a:lnTo>
                    <a:lnTo>
                      <a:pt x="3400" y="12665"/>
                    </a:lnTo>
                    <a:lnTo>
                      <a:pt x="3287" y="12609"/>
                    </a:lnTo>
                    <a:lnTo>
                      <a:pt x="3027" y="12496"/>
                    </a:lnTo>
                    <a:lnTo>
                      <a:pt x="2790" y="12340"/>
                    </a:lnTo>
                    <a:lnTo>
                      <a:pt x="2530" y="12142"/>
                    </a:lnTo>
                    <a:lnTo>
                      <a:pt x="2293" y="11987"/>
                    </a:lnTo>
                    <a:lnTo>
                      <a:pt x="2033" y="11817"/>
                    </a:lnTo>
                    <a:lnTo>
                      <a:pt x="1773" y="11676"/>
                    </a:lnTo>
                    <a:lnTo>
                      <a:pt x="1638" y="11662"/>
                    </a:lnTo>
                    <a:lnTo>
                      <a:pt x="1513" y="11634"/>
                    </a:lnTo>
                    <a:lnTo>
                      <a:pt x="1378" y="11634"/>
                    </a:lnTo>
                    <a:lnTo>
                      <a:pt x="1253" y="11634"/>
                    </a:lnTo>
                    <a:lnTo>
                      <a:pt x="1118" y="11662"/>
                    </a:lnTo>
                    <a:lnTo>
                      <a:pt x="971" y="11732"/>
                    </a:lnTo>
                    <a:lnTo>
                      <a:pt x="835" y="11817"/>
                    </a:lnTo>
                    <a:lnTo>
                      <a:pt x="711" y="11959"/>
                    </a:lnTo>
                    <a:lnTo>
                      <a:pt x="553" y="12086"/>
                    </a:lnTo>
                    <a:lnTo>
                      <a:pt x="429" y="12284"/>
                    </a:lnTo>
                    <a:lnTo>
                      <a:pt x="271" y="12524"/>
                    </a:lnTo>
                    <a:lnTo>
                      <a:pt x="146" y="12793"/>
                    </a:lnTo>
                    <a:lnTo>
                      <a:pt x="79" y="12962"/>
                    </a:lnTo>
                    <a:lnTo>
                      <a:pt x="33" y="13146"/>
                    </a:lnTo>
                    <a:lnTo>
                      <a:pt x="11" y="13386"/>
                    </a:lnTo>
                    <a:lnTo>
                      <a:pt x="11" y="13641"/>
                    </a:lnTo>
                    <a:lnTo>
                      <a:pt x="33" y="13881"/>
                    </a:lnTo>
                    <a:lnTo>
                      <a:pt x="101" y="14150"/>
                    </a:lnTo>
                    <a:lnTo>
                      <a:pt x="192" y="14404"/>
                    </a:lnTo>
                    <a:lnTo>
                      <a:pt x="293" y="14645"/>
                    </a:lnTo>
                    <a:lnTo>
                      <a:pt x="451" y="14857"/>
                    </a:lnTo>
                    <a:lnTo>
                      <a:pt x="621" y="15054"/>
                    </a:lnTo>
                    <a:lnTo>
                      <a:pt x="734" y="15125"/>
                    </a:lnTo>
                    <a:lnTo>
                      <a:pt x="835" y="15210"/>
                    </a:lnTo>
                    <a:lnTo>
                      <a:pt x="948" y="15267"/>
                    </a:lnTo>
                    <a:lnTo>
                      <a:pt x="1084" y="15323"/>
                    </a:lnTo>
                    <a:lnTo>
                      <a:pt x="1208" y="15351"/>
                    </a:lnTo>
                    <a:lnTo>
                      <a:pt x="1355" y="15380"/>
                    </a:lnTo>
                    <a:lnTo>
                      <a:pt x="1513" y="15380"/>
                    </a:lnTo>
                    <a:lnTo>
                      <a:pt x="1683" y="15380"/>
                    </a:lnTo>
                    <a:lnTo>
                      <a:pt x="1864" y="15351"/>
                    </a:lnTo>
                    <a:lnTo>
                      <a:pt x="2033" y="15323"/>
                    </a:lnTo>
                    <a:lnTo>
                      <a:pt x="2225" y="15238"/>
                    </a:lnTo>
                    <a:lnTo>
                      <a:pt x="2428" y="15153"/>
                    </a:lnTo>
                    <a:lnTo>
                      <a:pt x="2745" y="15026"/>
                    </a:lnTo>
                    <a:lnTo>
                      <a:pt x="3005" y="14913"/>
                    </a:lnTo>
                    <a:lnTo>
                      <a:pt x="3264" y="14828"/>
                    </a:lnTo>
                    <a:lnTo>
                      <a:pt x="3513" y="14800"/>
                    </a:lnTo>
                    <a:lnTo>
                      <a:pt x="3615" y="14828"/>
                    </a:lnTo>
                    <a:lnTo>
                      <a:pt x="3728" y="14857"/>
                    </a:lnTo>
                    <a:lnTo>
                      <a:pt x="3807" y="14913"/>
                    </a:lnTo>
                    <a:lnTo>
                      <a:pt x="3920" y="14998"/>
                    </a:lnTo>
                    <a:lnTo>
                      <a:pt x="4010" y="15097"/>
                    </a:lnTo>
                    <a:lnTo>
                      <a:pt x="4089" y="15238"/>
                    </a:lnTo>
                    <a:lnTo>
                      <a:pt x="4179" y="15408"/>
                    </a:lnTo>
                    <a:lnTo>
                      <a:pt x="4247" y="15620"/>
                    </a:lnTo>
                    <a:lnTo>
                      <a:pt x="4326" y="15860"/>
                    </a:lnTo>
                    <a:lnTo>
                      <a:pt x="4394" y="16129"/>
                    </a:lnTo>
                    <a:lnTo>
                      <a:pt x="4439" y="16440"/>
                    </a:lnTo>
                    <a:lnTo>
                      <a:pt x="4507" y="16737"/>
                    </a:lnTo>
                    <a:lnTo>
                      <a:pt x="4552" y="17090"/>
                    </a:lnTo>
                    <a:lnTo>
                      <a:pt x="4575" y="17443"/>
                    </a:lnTo>
                    <a:lnTo>
                      <a:pt x="4586" y="17825"/>
                    </a:lnTo>
                    <a:lnTo>
                      <a:pt x="4586" y="18193"/>
                    </a:lnTo>
                    <a:lnTo>
                      <a:pt x="4586" y="18574"/>
                    </a:lnTo>
                    <a:lnTo>
                      <a:pt x="4586" y="18984"/>
                    </a:lnTo>
                    <a:lnTo>
                      <a:pt x="4552" y="19366"/>
                    </a:lnTo>
                    <a:lnTo>
                      <a:pt x="4507" y="19748"/>
                    </a:lnTo>
                    <a:lnTo>
                      <a:pt x="4462" y="20129"/>
                    </a:lnTo>
                    <a:lnTo>
                      <a:pt x="4371" y="20483"/>
                    </a:lnTo>
                    <a:lnTo>
                      <a:pt x="4292" y="20836"/>
                    </a:lnTo>
                    <a:lnTo>
                      <a:pt x="4202" y="21161"/>
                    </a:lnTo>
                    <a:lnTo>
                      <a:pt x="4744" y="21161"/>
                    </a:lnTo>
                    <a:lnTo>
                      <a:pt x="5264" y="21161"/>
                    </a:lnTo>
                    <a:lnTo>
                      <a:pt x="5784" y="21161"/>
                    </a:lnTo>
                    <a:lnTo>
                      <a:pt x="6235" y="21161"/>
                    </a:lnTo>
                    <a:lnTo>
                      <a:pt x="6676" y="21161"/>
                    </a:lnTo>
                    <a:lnTo>
                      <a:pt x="7060" y="21161"/>
                    </a:lnTo>
                    <a:lnTo>
                      <a:pt x="7410" y="21161"/>
                    </a:lnTo>
                    <a:lnTo>
                      <a:pt x="7670" y="21161"/>
                    </a:lnTo>
                    <a:lnTo>
                      <a:pt x="8020" y="21020"/>
                    </a:lnTo>
                    <a:lnTo>
                      <a:pt x="8303" y="20893"/>
                    </a:lnTo>
                    <a:lnTo>
                      <a:pt x="8563" y="20695"/>
                    </a:lnTo>
                    <a:lnTo>
                      <a:pt x="8800" y="20511"/>
                    </a:lnTo>
                    <a:lnTo>
                      <a:pt x="8969" y="20285"/>
                    </a:lnTo>
                    <a:lnTo>
                      <a:pt x="9150" y="20045"/>
                    </a:lnTo>
                    <a:lnTo>
                      <a:pt x="9252" y="19804"/>
                    </a:lnTo>
                    <a:lnTo>
                      <a:pt x="9342" y="19550"/>
                    </a:lnTo>
                    <a:lnTo>
                      <a:pt x="9410" y="19281"/>
                    </a:lnTo>
                    <a:lnTo>
                      <a:pt x="9433" y="19013"/>
                    </a:lnTo>
                    <a:lnTo>
                      <a:pt x="9433" y="18744"/>
                    </a:lnTo>
                    <a:lnTo>
                      <a:pt x="9387" y="18504"/>
                    </a:lnTo>
                    <a:lnTo>
                      <a:pt x="9320" y="18221"/>
                    </a:lnTo>
                    <a:lnTo>
                      <a:pt x="9207" y="17981"/>
                    </a:lnTo>
                    <a:lnTo>
                      <a:pt x="9105" y="17740"/>
                    </a:lnTo>
                    <a:lnTo>
                      <a:pt x="8924" y="17514"/>
                    </a:lnTo>
                    <a:lnTo>
                      <a:pt x="8777" y="17274"/>
                    </a:lnTo>
                    <a:lnTo>
                      <a:pt x="8642" y="17034"/>
                    </a:lnTo>
                    <a:lnTo>
                      <a:pt x="8563" y="16765"/>
                    </a:lnTo>
                    <a:lnTo>
                      <a:pt x="8472" y="16468"/>
                    </a:lnTo>
                    <a:lnTo>
                      <a:pt x="8450" y="16157"/>
                    </a:lnTo>
                    <a:lnTo>
                      <a:pt x="8450" y="15860"/>
                    </a:lnTo>
                    <a:lnTo>
                      <a:pt x="8472" y="15563"/>
                    </a:lnTo>
                    <a:lnTo>
                      <a:pt x="8540" y="15267"/>
                    </a:lnTo>
                    <a:lnTo>
                      <a:pt x="8642" y="14998"/>
                    </a:lnTo>
                    <a:lnTo>
                      <a:pt x="8777" y="14729"/>
                    </a:lnTo>
                    <a:lnTo>
                      <a:pt x="8868" y="14616"/>
                    </a:lnTo>
                    <a:lnTo>
                      <a:pt x="8969" y="14475"/>
                    </a:lnTo>
                    <a:lnTo>
                      <a:pt x="9060" y="14376"/>
                    </a:lnTo>
                    <a:lnTo>
                      <a:pt x="9184" y="14291"/>
                    </a:lnTo>
                    <a:lnTo>
                      <a:pt x="9297" y="14206"/>
                    </a:lnTo>
                    <a:lnTo>
                      <a:pt x="9433" y="14121"/>
                    </a:lnTo>
                    <a:lnTo>
                      <a:pt x="9579" y="14051"/>
                    </a:lnTo>
                    <a:lnTo>
                      <a:pt x="9726" y="13994"/>
                    </a:lnTo>
                    <a:lnTo>
                      <a:pt x="9884" y="13938"/>
                    </a:lnTo>
                    <a:lnTo>
                      <a:pt x="10054" y="13909"/>
                    </a:lnTo>
                    <a:lnTo>
                      <a:pt x="10257" y="13881"/>
                    </a:lnTo>
                    <a:lnTo>
                      <a:pt x="10449" y="13881"/>
                    </a:lnTo>
                    <a:lnTo>
                      <a:pt x="10664" y="13881"/>
                    </a:lnTo>
                    <a:lnTo>
                      <a:pt x="10856" y="13909"/>
                    </a:lnTo>
                    <a:lnTo>
                      <a:pt x="11037" y="13966"/>
                    </a:lnTo>
                    <a:lnTo>
                      <a:pt x="11206" y="14023"/>
                    </a:lnTo>
                    <a:lnTo>
                      <a:pt x="11353" y="14093"/>
                    </a:lnTo>
                    <a:lnTo>
                      <a:pt x="11511" y="14178"/>
                    </a:lnTo>
                    <a:lnTo>
                      <a:pt x="11635" y="14263"/>
                    </a:lnTo>
                    <a:lnTo>
                      <a:pt x="11748" y="14376"/>
                    </a:lnTo>
                    <a:lnTo>
                      <a:pt x="11861" y="14475"/>
                    </a:lnTo>
                    <a:lnTo>
                      <a:pt x="11941" y="14616"/>
                    </a:lnTo>
                    <a:lnTo>
                      <a:pt x="12031" y="14758"/>
                    </a:lnTo>
                    <a:lnTo>
                      <a:pt x="12099" y="14885"/>
                    </a:lnTo>
                    <a:lnTo>
                      <a:pt x="12200" y="15210"/>
                    </a:lnTo>
                    <a:lnTo>
                      <a:pt x="12268" y="15507"/>
                    </a:lnTo>
                    <a:lnTo>
                      <a:pt x="12291" y="15832"/>
                    </a:lnTo>
                    <a:lnTo>
                      <a:pt x="12291" y="16157"/>
                    </a:lnTo>
                    <a:lnTo>
                      <a:pt x="12246" y="16482"/>
                    </a:lnTo>
                    <a:lnTo>
                      <a:pt x="12178" y="16807"/>
                    </a:lnTo>
                    <a:lnTo>
                      <a:pt x="12099" y="17090"/>
                    </a:lnTo>
                    <a:lnTo>
                      <a:pt x="12008" y="17330"/>
                    </a:lnTo>
                    <a:lnTo>
                      <a:pt x="11884" y="17542"/>
                    </a:lnTo>
                    <a:lnTo>
                      <a:pt x="11748" y="17712"/>
                    </a:lnTo>
                    <a:lnTo>
                      <a:pt x="11613" y="17839"/>
                    </a:lnTo>
                    <a:lnTo>
                      <a:pt x="11489" y="18037"/>
                    </a:lnTo>
                    <a:lnTo>
                      <a:pt x="11398" y="18221"/>
                    </a:lnTo>
                    <a:lnTo>
                      <a:pt x="11319" y="18447"/>
                    </a:lnTo>
                    <a:lnTo>
                      <a:pt x="11251" y="18659"/>
                    </a:lnTo>
                    <a:lnTo>
                      <a:pt x="11206" y="18900"/>
                    </a:lnTo>
                    <a:lnTo>
                      <a:pt x="11184" y="19154"/>
                    </a:lnTo>
                    <a:lnTo>
                      <a:pt x="11184" y="19423"/>
                    </a:lnTo>
                    <a:lnTo>
                      <a:pt x="11229" y="19663"/>
                    </a:lnTo>
                    <a:lnTo>
                      <a:pt x="11297" y="19903"/>
                    </a:lnTo>
                    <a:lnTo>
                      <a:pt x="11376" y="20158"/>
                    </a:lnTo>
                    <a:lnTo>
                      <a:pt x="11511" y="20398"/>
                    </a:lnTo>
                    <a:lnTo>
                      <a:pt x="11681" y="20610"/>
                    </a:lnTo>
                    <a:lnTo>
                      <a:pt x="11884" y="20808"/>
                    </a:lnTo>
                    <a:lnTo>
                      <a:pt x="12121" y="20992"/>
                    </a:lnTo>
                    <a:lnTo>
                      <a:pt x="12404" y="21161"/>
                    </a:lnTo>
                    <a:lnTo>
                      <a:pt x="12528" y="21190"/>
                    </a:lnTo>
                    <a:lnTo>
                      <a:pt x="12856" y="21274"/>
                    </a:lnTo>
                    <a:lnTo>
                      <a:pt x="13330" y="21373"/>
                    </a:lnTo>
                    <a:lnTo>
                      <a:pt x="13963" y="21486"/>
                    </a:lnTo>
                    <a:lnTo>
                      <a:pt x="14313" y="21543"/>
                    </a:lnTo>
                    <a:lnTo>
                      <a:pt x="14652" y="21571"/>
                    </a:lnTo>
                    <a:lnTo>
                      <a:pt x="15025" y="21600"/>
                    </a:lnTo>
                    <a:lnTo>
                      <a:pt x="15409" y="21600"/>
                    </a:lnTo>
                    <a:lnTo>
                      <a:pt x="15782" y="21600"/>
                    </a:lnTo>
                    <a:lnTo>
                      <a:pt x="16177" y="21571"/>
                    </a:lnTo>
                    <a:lnTo>
                      <a:pt x="16516" y="21486"/>
                    </a:lnTo>
                    <a:lnTo>
                      <a:pt x="16889" y="21402"/>
                    </a:lnTo>
                    <a:lnTo>
                      <a:pt x="16821" y="21190"/>
                    </a:lnTo>
                    <a:lnTo>
                      <a:pt x="16776" y="20935"/>
                    </a:lnTo>
                    <a:lnTo>
                      <a:pt x="16742" y="20667"/>
                    </a:lnTo>
                    <a:lnTo>
                      <a:pt x="16719" y="20370"/>
                    </a:lnTo>
                    <a:lnTo>
                      <a:pt x="16697" y="19719"/>
                    </a:lnTo>
                    <a:lnTo>
                      <a:pt x="16697" y="19013"/>
                    </a:lnTo>
                    <a:lnTo>
                      <a:pt x="16719" y="18306"/>
                    </a:lnTo>
                    <a:lnTo>
                      <a:pt x="16753" y="17599"/>
                    </a:lnTo>
                    <a:lnTo>
                      <a:pt x="16821" y="16949"/>
                    </a:lnTo>
                    <a:lnTo>
                      <a:pt x="16889" y="16383"/>
                    </a:lnTo>
                    <a:lnTo>
                      <a:pt x="16934" y="16129"/>
                    </a:lnTo>
                    <a:lnTo>
                      <a:pt x="17002" y="15945"/>
                    </a:lnTo>
                    <a:lnTo>
                      <a:pt x="17081" y="15790"/>
                    </a:lnTo>
                    <a:lnTo>
                      <a:pt x="17194" y="15648"/>
                    </a:lnTo>
                    <a:lnTo>
                      <a:pt x="17318" y="15563"/>
                    </a:lnTo>
                    <a:lnTo>
                      <a:pt x="17453" y="15507"/>
                    </a:lnTo>
                    <a:lnTo>
                      <a:pt x="17600" y="15450"/>
                    </a:lnTo>
                    <a:lnTo>
                      <a:pt x="17758" y="15450"/>
                    </a:lnTo>
                    <a:lnTo>
                      <a:pt x="17905" y="15479"/>
                    </a:lnTo>
                    <a:lnTo>
                      <a:pt x="18064" y="15535"/>
                    </a:lnTo>
                    <a:lnTo>
                      <a:pt x="18233" y="15620"/>
                    </a:lnTo>
                    <a:lnTo>
                      <a:pt x="18380" y="15733"/>
                    </a:lnTo>
                    <a:lnTo>
                      <a:pt x="18561" y="15832"/>
                    </a:lnTo>
                    <a:lnTo>
                      <a:pt x="18707" y="15973"/>
                    </a:lnTo>
                    <a:lnTo>
                      <a:pt x="18866" y="16129"/>
                    </a:lnTo>
                    <a:lnTo>
                      <a:pt x="18990" y="16327"/>
                    </a:lnTo>
                    <a:lnTo>
                      <a:pt x="19125" y="16482"/>
                    </a:lnTo>
                    <a:lnTo>
                      <a:pt x="19295" y="16624"/>
                    </a:lnTo>
                    <a:lnTo>
                      <a:pt x="19464" y="16737"/>
                    </a:lnTo>
                    <a:lnTo>
                      <a:pt x="19668" y="16807"/>
                    </a:lnTo>
                    <a:lnTo>
                      <a:pt x="19860" y="16836"/>
                    </a:lnTo>
                    <a:lnTo>
                      <a:pt x="20052" y="16864"/>
                    </a:lnTo>
                    <a:lnTo>
                      <a:pt x="20266" y="16836"/>
                    </a:lnTo>
                    <a:lnTo>
                      <a:pt x="20470" y="16793"/>
                    </a:lnTo>
                    <a:lnTo>
                      <a:pt x="20662" y="16708"/>
                    </a:lnTo>
                    <a:lnTo>
                      <a:pt x="20854" y="16567"/>
                    </a:lnTo>
                    <a:lnTo>
                      <a:pt x="21035" y="16412"/>
                    </a:lnTo>
                    <a:lnTo>
                      <a:pt x="21182" y="16214"/>
                    </a:lnTo>
                    <a:lnTo>
                      <a:pt x="21340" y="16002"/>
                    </a:lnTo>
                    <a:lnTo>
                      <a:pt x="21441" y="15733"/>
                    </a:lnTo>
                    <a:lnTo>
                      <a:pt x="21532" y="15436"/>
                    </a:lnTo>
                    <a:lnTo>
                      <a:pt x="21600" y="15083"/>
                    </a:lnTo>
                    <a:lnTo>
                      <a:pt x="21600" y="14885"/>
                    </a:lnTo>
                    <a:lnTo>
                      <a:pt x="21600" y="14729"/>
                    </a:lnTo>
                    <a:lnTo>
                      <a:pt x="21600" y="14531"/>
                    </a:lnTo>
                    <a:lnTo>
                      <a:pt x="21577" y="14376"/>
                    </a:lnTo>
                    <a:lnTo>
                      <a:pt x="21532" y="14206"/>
                    </a:lnTo>
                    <a:lnTo>
                      <a:pt x="21487" y="14051"/>
                    </a:lnTo>
                    <a:lnTo>
                      <a:pt x="21419" y="13909"/>
                    </a:lnTo>
                    <a:lnTo>
                      <a:pt x="21351" y="13768"/>
                    </a:lnTo>
                    <a:lnTo>
                      <a:pt x="21204" y="13500"/>
                    </a:lnTo>
                    <a:lnTo>
                      <a:pt x="21035" y="13287"/>
                    </a:lnTo>
                    <a:lnTo>
                      <a:pt x="20809" y="13090"/>
                    </a:lnTo>
                    <a:lnTo>
                      <a:pt x="20594" y="12962"/>
                    </a:lnTo>
                    <a:lnTo>
                      <a:pt x="20357" y="12821"/>
                    </a:lnTo>
                    <a:lnTo>
                      <a:pt x="20120" y="12764"/>
                    </a:lnTo>
                    <a:lnTo>
                      <a:pt x="19882" y="12708"/>
                    </a:lnTo>
                    <a:lnTo>
                      <a:pt x="19645" y="12736"/>
                    </a:lnTo>
                    <a:lnTo>
                      <a:pt x="19430" y="12793"/>
                    </a:lnTo>
                    <a:lnTo>
                      <a:pt x="19227" y="12906"/>
                    </a:lnTo>
                    <a:lnTo>
                      <a:pt x="19148" y="12962"/>
                    </a:lnTo>
                    <a:lnTo>
                      <a:pt x="19058" y="13047"/>
                    </a:lnTo>
                    <a:lnTo>
                      <a:pt x="18990" y="13146"/>
                    </a:lnTo>
                    <a:lnTo>
                      <a:pt x="18911" y="13259"/>
                    </a:lnTo>
                    <a:lnTo>
                      <a:pt x="18775" y="13471"/>
                    </a:lnTo>
                    <a:lnTo>
                      <a:pt x="18628" y="13641"/>
                    </a:lnTo>
                    <a:lnTo>
                      <a:pt x="18470" y="13740"/>
                    </a:lnTo>
                    <a:lnTo>
                      <a:pt x="18301" y="13825"/>
                    </a:lnTo>
                    <a:lnTo>
                      <a:pt x="18143" y="13853"/>
                    </a:lnTo>
                    <a:lnTo>
                      <a:pt x="17973" y="13881"/>
                    </a:lnTo>
                    <a:lnTo>
                      <a:pt x="17804" y="13853"/>
                    </a:lnTo>
                    <a:lnTo>
                      <a:pt x="17646" y="13796"/>
                    </a:lnTo>
                    <a:lnTo>
                      <a:pt x="17499" y="13726"/>
                    </a:lnTo>
                    <a:lnTo>
                      <a:pt x="17341" y="13641"/>
                    </a:lnTo>
                    <a:lnTo>
                      <a:pt x="17216" y="13528"/>
                    </a:lnTo>
                    <a:lnTo>
                      <a:pt x="17103" y="13386"/>
                    </a:lnTo>
                    <a:lnTo>
                      <a:pt x="17024" y="13259"/>
                    </a:lnTo>
                    <a:lnTo>
                      <a:pt x="16934" y="13118"/>
                    </a:lnTo>
                    <a:lnTo>
                      <a:pt x="16889" y="12991"/>
                    </a:lnTo>
                    <a:lnTo>
                      <a:pt x="16889" y="12849"/>
                    </a:lnTo>
                    <a:lnTo>
                      <a:pt x="16889" y="12383"/>
                    </a:lnTo>
                    <a:lnTo>
                      <a:pt x="16889" y="11662"/>
                    </a:lnTo>
                    <a:lnTo>
                      <a:pt x="16889" y="10701"/>
                    </a:lnTo>
                    <a:lnTo>
                      <a:pt x="16889" y="9640"/>
                    </a:lnTo>
                    <a:lnTo>
                      <a:pt x="16889" y="8566"/>
                    </a:lnTo>
                    <a:lnTo>
                      <a:pt x="16889" y="7478"/>
                    </a:lnTo>
                    <a:lnTo>
                      <a:pt x="16889" y="6502"/>
                    </a:lnTo>
                    <a:lnTo>
                      <a:pt x="16889" y="5739"/>
                    </a:lnTo>
                    <a:lnTo>
                      <a:pt x="16674" y="5894"/>
                    </a:lnTo>
                    <a:lnTo>
                      <a:pt x="16414" y="6036"/>
                    </a:lnTo>
                    <a:lnTo>
                      <a:pt x="16154" y="6177"/>
                    </a:lnTo>
                    <a:lnTo>
                      <a:pt x="15849" y="6248"/>
                    </a:lnTo>
                    <a:lnTo>
                      <a:pt x="15544" y="6304"/>
                    </a:lnTo>
                    <a:lnTo>
                      <a:pt x="15217" y="6332"/>
                    </a:lnTo>
                    <a:lnTo>
                      <a:pt x="14866" y="6361"/>
                    </a:lnTo>
                    <a:lnTo>
                      <a:pt x="14550" y="6361"/>
                    </a:lnTo>
                    <a:lnTo>
                      <a:pt x="14200" y="6332"/>
                    </a:lnTo>
                    <a:lnTo>
                      <a:pt x="13850" y="6276"/>
                    </a:lnTo>
                    <a:lnTo>
                      <a:pt x="13522" y="6219"/>
                    </a:lnTo>
                    <a:lnTo>
                      <a:pt x="13206" y="6149"/>
                    </a:lnTo>
                    <a:lnTo>
                      <a:pt x="12901" y="6064"/>
                    </a:lnTo>
                    <a:lnTo>
                      <a:pt x="12618" y="5951"/>
                    </a:lnTo>
                    <a:lnTo>
                      <a:pt x="12358" y="5838"/>
                    </a:lnTo>
                    <a:lnTo>
                      <a:pt x="12121" y="5739"/>
                    </a:lnTo>
                    <a:lnTo>
                      <a:pt x="11941" y="5626"/>
                    </a:lnTo>
                    <a:lnTo>
                      <a:pt x="11794" y="5513"/>
                    </a:lnTo>
                    <a:lnTo>
                      <a:pt x="11658" y="5414"/>
                    </a:lnTo>
                    <a:lnTo>
                      <a:pt x="11556" y="5301"/>
                    </a:lnTo>
                    <a:lnTo>
                      <a:pt x="11466" y="5187"/>
                    </a:lnTo>
                    <a:lnTo>
                      <a:pt x="11398" y="5089"/>
                    </a:lnTo>
                    <a:lnTo>
                      <a:pt x="11376" y="4947"/>
                    </a:lnTo>
                    <a:lnTo>
                      <a:pt x="11353" y="4834"/>
                    </a:lnTo>
                    <a:lnTo>
                      <a:pt x="11353" y="4707"/>
                    </a:lnTo>
                    <a:lnTo>
                      <a:pt x="11376" y="4565"/>
                    </a:lnTo>
                    <a:lnTo>
                      <a:pt x="11443" y="4410"/>
                    </a:lnTo>
                    <a:lnTo>
                      <a:pt x="11511" y="4240"/>
                    </a:lnTo>
                    <a:lnTo>
                      <a:pt x="11703" y="3887"/>
                    </a:lnTo>
                    <a:lnTo>
                      <a:pt x="11986" y="3505"/>
                    </a:lnTo>
                    <a:lnTo>
                      <a:pt x="12144" y="3265"/>
                    </a:lnTo>
                    <a:lnTo>
                      <a:pt x="12246" y="3025"/>
                    </a:lnTo>
                    <a:lnTo>
                      <a:pt x="12336" y="2756"/>
                    </a:lnTo>
                    <a:lnTo>
                      <a:pt x="12404" y="2445"/>
                    </a:lnTo>
                    <a:lnTo>
                      <a:pt x="12438" y="2176"/>
                    </a:lnTo>
                    <a:lnTo>
                      <a:pt x="12438" y="1880"/>
                    </a:lnTo>
                    <a:lnTo>
                      <a:pt x="12404" y="1583"/>
                    </a:lnTo>
                    <a:lnTo>
                      <a:pt x="12336" y="1314"/>
                    </a:lnTo>
                    <a:lnTo>
                      <a:pt x="12246" y="1046"/>
                    </a:lnTo>
                    <a:lnTo>
                      <a:pt x="12099" y="791"/>
                    </a:lnTo>
                    <a:lnTo>
                      <a:pt x="12008" y="692"/>
                    </a:lnTo>
                    <a:lnTo>
                      <a:pt x="11918" y="579"/>
                    </a:lnTo>
                    <a:lnTo>
                      <a:pt x="11816" y="466"/>
                    </a:lnTo>
                    <a:lnTo>
                      <a:pt x="11703" y="381"/>
                    </a:lnTo>
                    <a:lnTo>
                      <a:pt x="11579" y="310"/>
                    </a:lnTo>
                    <a:lnTo>
                      <a:pt x="11443" y="226"/>
                    </a:lnTo>
                    <a:lnTo>
                      <a:pt x="11297" y="169"/>
                    </a:lnTo>
                    <a:lnTo>
                      <a:pt x="11138" y="113"/>
                    </a:lnTo>
                    <a:lnTo>
                      <a:pt x="10969" y="56"/>
                    </a:lnTo>
                    <a:lnTo>
                      <a:pt x="10800" y="28"/>
                    </a:lnTo>
                    <a:lnTo>
                      <a:pt x="10619" y="28"/>
                    </a:lnTo>
                    <a:lnTo>
                      <a:pt x="10404" y="28"/>
                    </a:lnTo>
                    <a:lnTo>
                      <a:pt x="10257" y="28"/>
                    </a:lnTo>
                    <a:lnTo>
                      <a:pt x="10076" y="56"/>
                    </a:lnTo>
                    <a:lnTo>
                      <a:pt x="9952" y="84"/>
                    </a:lnTo>
                    <a:lnTo>
                      <a:pt x="9794" y="141"/>
                    </a:lnTo>
                    <a:lnTo>
                      <a:pt x="9692" y="226"/>
                    </a:lnTo>
                    <a:lnTo>
                      <a:pt x="9557" y="282"/>
                    </a:lnTo>
                    <a:lnTo>
                      <a:pt x="9455" y="381"/>
                    </a:lnTo>
                    <a:lnTo>
                      <a:pt x="9365" y="466"/>
                    </a:lnTo>
                    <a:lnTo>
                      <a:pt x="9274" y="579"/>
                    </a:lnTo>
                    <a:lnTo>
                      <a:pt x="9184" y="692"/>
                    </a:lnTo>
                    <a:lnTo>
                      <a:pt x="9128" y="791"/>
                    </a:lnTo>
                    <a:lnTo>
                      <a:pt x="9060" y="932"/>
                    </a:lnTo>
                    <a:lnTo>
                      <a:pt x="8969" y="1201"/>
                    </a:lnTo>
                    <a:lnTo>
                      <a:pt x="8913" y="1498"/>
                    </a:lnTo>
                    <a:lnTo>
                      <a:pt x="8890" y="1795"/>
                    </a:lnTo>
                    <a:lnTo>
                      <a:pt x="8890" y="2120"/>
                    </a:lnTo>
                    <a:lnTo>
                      <a:pt x="8913" y="2445"/>
                    </a:lnTo>
                    <a:lnTo>
                      <a:pt x="8969" y="2756"/>
                    </a:lnTo>
                    <a:lnTo>
                      <a:pt x="9060" y="3081"/>
                    </a:lnTo>
                    <a:lnTo>
                      <a:pt x="9173" y="3378"/>
                    </a:lnTo>
                    <a:lnTo>
                      <a:pt x="9297" y="3647"/>
                    </a:lnTo>
                    <a:lnTo>
                      <a:pt x="9466" y="3887"/>
                    </a:lnTo>
                    <a:lnTo>
                      <a:pt x="9579" y="4085"/>
                    </a:lnTo>
                    <a:lnTo>
                      <a:pt x="9670" y="4269"/>
                    </a:lnTo>
                    <a:lnTo>
                      <a:pt x="9726" y="4467"/>
                    </a:lnTo>
                    <a:lnTo>
                      <a:pt x="9771" y="4650"/>
                    </a:lnTo>
                    <a:lnTo>
                      <a:pt x="9771" y="4834"/>
                    </a:lnTo>
                    <a:lnTo>
                      <a:pt x="9749" y="5032"/>
                    </a:lnTo>
                    <a:lnTo>
                      <a:pt x="9715" y="5216"/>
                    </a:lnTo>
                    <a:lnTo>
                      <a:pt x="9625" y="5385"/>
                    </a:lnTo>
                    <a:lnTo>
                      <a:pt x="9534" y="5513"/>
                    </a:lnTo>
                    <a:lnTo>
                      <a:pt x="9410" y="5626"/>
                    </a:lnTo>
                    <a:lnTo>
                      <a:pt x="9229" y="5710"/>
                    </a:lnTo>
                    <a:lnTo>
                      <a:pt x="9060" y="5767"/>
                    </a:lnTo>
                    <a:lnTo>
                      <a:pt x="8845" y="5767"/>
                    </a:lnTo>
                    <a:lnTo>
                      <a:pt x="8585" y="5739"/>
                    </a:lnTo>
                    <a:lnTo>
                      <a:pt x="8325" y="5654"/>
                    </a:lnTo>
                    <a:lnTo>
                      <a:pt x="8020" y="5513"/>
                    </a:lnTo>
                    <a:lnTo>
                      <a:pt x="7840" y="5442"/>
                    </a:lnTo>
                    <a:lnTo>
                      <a:pt x="7648" y="5385"/>
                    </a:lnTo>
                    <a:lnTo>
                      <a:pt x="7433" y="5329"/>
                    </a:lnTo>
                    <a:lnTo>
                      <a:pt x="7241" y="5301"/>
                    </a:lnTo>
                    <a:lnTo>
                      <a:pt x="6755" y="5301"/>
                    </a:lnTo>
                    <a:lnTo>
                      <a:pt x="6281" y="5329"/>
                    </a:lnTo>
                    <a:lnTo>
                      <a:pt x="5784" y="5385"/>
                    </a:lnTo>
                    <a:lnTo>
                      <a:pt x="5264" y="5498"/>
                    </a:lnTo>
                    <a:lnTo>
                      <a:pt x="4744" y="5597"/>
                    </a:lnTo>
                    <a:lnTo>
                      <a:pt x="4247" y="5739"/>
                    </a:lnTo>
                    <a:lnTo>
                      <a:pt x="4202" y="5894"/>
                    </a:lnTo>
                    <a:lnTo>
                      <a:pt x="4202" y="6191"/>
                    </a:lnTo>
                    <a:lnTo>
                      <a:pt x="4202" y="6545"/>
                    </a:lnTo>
                    <a:lnTo>
                      <a:pt x="4225" y="6954"/>
                    </a:lnTo>
                    <a:lnTo>
                      <a:pt x="4315" y="7930"/>
                    </a:lnTo>
                    <a:lnTo>
                      <a:pt x="4394" y="9018"/>
                    </a:lnTo>
                    <a:lnTo>
                      <a:pt x="4439" y="9570"/>
                    </a:lnTo>
                    <a:lnTo>
                      <a:pt x="4462" y="10107"/>
                    </a:lnTo>
                    <a:lnTo>
                      <a:pt x="4484" y="10630"/>
                    </a:lnTo>
                    <a:lnTo>
                      <a:pt x="4507" y="11082"/>
                    </a:lnTo>
                    <a:lnTo>
                      <a:pt x="4484" y="11520"/>
                    </a:lnTo>
                    <a:lnTo>
                      <a:pt x="4439" y="11874"/>
                    </a:lnTo>
                    <a:lnTo>
                      <a:pt x="4394" y="12029"/>
                    </a:lnTo>
                    <a:lnTo>
                      <a:pt x="4349" y="12171"/>
                    </a:lnTo>
                    <a:lnTo>
                      <a:pt x="4315" y="12284"/>
                    </a:lnTo>
                    <a:lnTo>
                      <a:pt x="4247" y="12354"/>
                    </a:lnTo>
                    <a:close/>
                  </a:path>
                </a:pathLst>
              </a:custGeom>
              <a:solidFill>
                <a:srgbClr val="FFFFCC"/>
              </a:solidFill>
              <a:ln w="28575">
                <a:solidFill>
                  <a:srgbClr val="000000"/>
                </a:solidFill>
                <a:miter lim="800000"/>
                <a:headEnd/>
                <a:tailEnd/>
              </a:ln>
            </p:spPr>
            <p:txBody>
              <a:bodyPr/>
              <a:lstStyle/>
              <a:p>
                <a:endParaRPr lang="en-US"/>
              </a:p>
            </p:txBody>
          </p:sp>
          <p:sp>
            <p:nvSpPr>
              <p:cNvPr id="10" name="Puzzle4"/>
              <p:cNvSpPr>
                <a:spLocks noEditPoints="1" noChangeArrowheads="1"/>
              </p:cNvSpPr>
              <p:nvPr/>
            </p:nvSpPr>
            <p:spPr bwMode="auto">
              <a:xfrm>
                <a:off x="2193" y="1719"/>
                <a:ext cx="1074" cy="176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2075 w 21600"/>
                  <a:gd name="T25" fmla="*/ 5660 h 21600"/>
                  <a:gd name="T26" fmla="*/ 20210 w 21600"/>
                  <a:gd name="T27" fmla="*/ 15976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3813" y="10590"/>
                    </a:moveTo>
                    <a:lnTo>
                      <a:pt x="3927" y="10513"/>
                    </a:lnTo>
                    <a:lnTo>
                      <a:pt x="4078" y="10425"/>
                    </a:lnTo>
                    <a:lnTo>
                      <a:pt x="4210" y="10359"/>
                    </a:lnTo>
                    <a:lnTo>
                      <a:pt x="4361" y="10315"/>
                    </a:lnTo>
                    <a:lnTo>
                      <a:pt x="4682" y="10237"/>
                    </a:lnTo>
                    <a:lnTo>
                      <a:pt x="5041" y="10193"/>
                    </a:lnTo>
                    <a:lnTo>
                      <a:pt x="5456" y="10171"/>
                    </a:lnTo>
                    <a:lnTo>
                      <a:pt x="5853" y="10193"/>
                    </a:lnTo>
                    <a:lnTo>
                      <a:pt x="6249" y="10260"/>
                    </a:lnTo>
                    <a:lnTo>
                      <a:pt x="6646" y="10337"/>
                    </a:lnTo>
                    <a:lnTo>
                      <a:pt x="7004" y="10469"/>
                    </a:lnTo>
                    <a:lnTo>
                      <a:pt x="7363" y="10612"/>
                    </a:lnTo>
                    <a:lnTo>
                      <a:pt x="7665" y="10788"/>
                    </a:lnTo>
                    <a:lnTo>
                      <a:pt x="7911" y="10998"/>
                    </a:lnTo>
                    <a:lnTo>
                      <a:pt x="8024" y="11097"/>
                    </a:lnTo>
                    <a:lnTo>
                      <a:pt x="8137" y="11207"/>
                    </a:lnTo>
                    <a:lnTo>
                      <a:pt x="8194" y="11340"/>
                    </a:lnTo>
                    <a:lnTo>
                      <a:pt x="8269" y="11461"/>
                    </a:lnTo>
                    <a:lnTo>
                      <a:pt x="8307" y="11593"/>
                    </a:lnTo>
                    <a:lnTo>
                      <a:pt x="8307" y="11714"/>
                    </a:lnTo>
                    <a:lnTo>
                      <a:pt x="8307" y="11868"/>
                    </a:lnTo>
                    <a:lnTo>
                      <a:pt x="8307" y="12012"/>
                    </a:lnTo>
                    <a:lnTo>
                      <a:pt x="8194" y="12265"/>
                    </a:lnTo>
                    <a:lnTo>
                      <a:pt x="8062" y="12519"/>
                    </a:lnTo>
                    <a:lnTo>
                      <a:pt x="7873" y="12706"/>
                    </a:lnTo>
                    <a:lnTo>
                      <a:pt x="7627" y="12904"/>
                    </a:lnTo>
                    <a:lnTo>
                      <a:pt x="7363" y="13048"/>
                    </a:lnTo>
                    <a:lnTo>
                      <a:pt x="7080" y="13180"/>
                    </a:lnTo>
                    <a:lnTo>
                      <a:pt x="6759" y="13257"/>
                    </a:lnTo>
                    <a:lnTo>
                      <a:pt x="6419" y="13345"/>
                    </a:lnTo>
                    <a:lnTo>
                      <a:pt x="6098" y="13389"/>
                    </a:lnTo>
                    <a:lnTo>
                      <a:pt x="5739" y="13389"/>
                    </a:lnTo>
                    <a:lnTo>
                      <a:pt x="5418" y="13389"/>
                    </a:lnTo>
                    <a:lnTo>
                      <a:pt x="5079" y="13345"/>
                    </a:lnTo>
                    <a:lnTo>
                      <a:pt x="4758" y="13301"/>
                    </a:lnTo>
                    <a:lnTo>
                      <a:pt x="4474" y="13213"/>
                    </a:lnTo>
                    <a:lnTo>
                      <a:pt x="4172" y="13114"/>
                    </a:lnTo>
                    <a:lnTo>
                      <a:pt x="3965" y="12982"/>
                    </a:lnTo>
                    <a:lnTo>
                      <a:pt x="3738" y="12838"/>
                    </a:lnTo>
                    <a:lnTo>
                      <a:pt x="3493" y="12706"/>
                    </a:lnTo>
                    <a:lnTo>
                      <a:pt x="3228" y="12607"/>
                    </a:lnTo>
                    <a:lnTo>
                      <a:pt x="2945" y="12519"/>
                    </a:lnTo>
                    <a:lnTo>
                      <a:pt x="2700" y="12431"/>
                    </a:lnTo>
                    <a:lnTo>
                      <a:pt x="2397" y="12375"/>
                    </a:lnTo>
                    <a:lnTo>
                      <a:pt x="2152" y="12331"/>
                    </a:lnTo>
                    <a:lnTo>
                      <a:pt x="1888" y="12309"/>
                    </a:lnTo>
                    <a:lnTo>
                      <a:pt x="1642" y="12309"/>
                    </a:lnTo>
                    <a:lnTo>
                      <a:pt x="1397" y="12331"/>
                    </a:lnTo>
                    <a:lnTo>
                      <a:pt x="1170" y="12397"/>
                    </a:lnTo>
                    <a:lnTo>
                      <a:pt x="962" y="12453"/>
                    </a:lnTo>
                    <a:lnTo>
                      <a:pt x="774" y="12563"/>
                    </a:lnTo>
                    <a:lnTo>
                      <a:pt x="623" y="12684"/>
                    </a:lnTo>
                    <a:lnTo>
                      <a:pt x="528" y="12838"/>
                    </a:lnTo>
                    <a:lnTo>
                      <a:pt x="453" y="13026"/>
                    </a:lnTo>
                    <a:lnTo>
                      <a:pt x="339" y="13477"/>
                    </a:lnTo>
                    <a:lnTo>
                      <a:pt x="226" y="13984"/>
                    </a:lnTo>
                    <a:lnTo>
                      <a:pt x="151" y="14535"/>
                    </a:lnTo>
                    <a:lnTo>
                      <a:pt x="113" y="15075"/>
                    </a:lnTo>
                    <a:lnTo>
                      <a:pt x="113" y="15626"/>
                    </a:lnTo>
                    <a:lnTo>
                      <a:pt x="151" y="16133"/>
                    </a:lnTo>
                    <a:lnTo>
                      <a:pt x="188" y="16376"/>
                    </a:lnTo>
                    <a:lnTo>
                      <a:pt x="264" y="16585"/>
                    </a:lnTo>
                    <a:lnTo>
                      <a:pt x="339" y="16773"/>
                    </a:lnTo>
                    <a:lnTo>
                      <a:pt x="453" y="16938"/>
                    </a:lnTo>
                    <a:lnTo>
                      <a:pt x="1095" y="16883"/>
                    </a:lnTo>
                    <a:lnTo>
                      <a:pt x="1963" y="16795"/>
                    </a:lnTo>
                    <a:lnTo>
                      <a:pt x="2945" y="16751"/>
                    </a:lnTo>
                    <a:lnTo>
                      <a:pt x="3965" y="16706"/>
                    </a:lnTo>
                    <a:lnTo>
                      <a:pt x="5022" y="16684"/>
                    </a:lnTo>
                    <a:lnTo>
                      <a:pt x="5947" y="16684"/>
                    </a:lnTo>
                    <a:lnTo>
                      <a:pt x="6759" y="16706"/>
                    </a:lnTo>
                    <a:lnTo>
                      <a:pt x="7363" y="16751"/>
                    </a:lnTo>
                    <a:lnTo>
                      <a:pt x="7948" y="16839"/>
                    </a:lnTo>
                    <a:lnTo>
                      <a:pt x="8458" y="16916"/>
                    </a:lnTo>
                    <a:lnTo>
                      <a:pt x="8893" y="17026"/>
                    </a:lnTo>
                    <a:lnTo>
                      <a:pt x="9289" y="17158"/>
                    </a:lnTo>
                    <a:lnTo>
                      <a:pt x="9572" y="17280"/>
                    </a:lnTo>
                    <a:lnTo>
                      <a:pt x="9799" y="17412"/>
                    </a:lnTo>
                    <a:lnTo>
                      <a:pt x="9969" y="17555"/>
                    </a:lnTo>
                    <a:lnTo>
                      <a:pt x="10120" y="17687"/>
                    </a:lnTo>
                    <a:lnTo>
                      <a:pt x="10158" y="17831"/>
                    </a:lnTo>
                    <a:lnTo>
                      <a:pt x="10195" y="17974"/>
                    </a:lnTo>
                    <a:lnTo>
                      <a:pt x="10158" y="18128"/>
                    </a:lnTo>
                    <a:lnTo>
                      <a:pt x="10082" y="18271"/>
                    </a:lnTo>
                    <a:lnTo>
                      <a:pt x="9969" y="18426"/>
                    </a:lnTo>
                    <a:lnTo>
                      <a:pt x="9837" y="18569"/>
                    </a:lnTo>
                    <a:lnTo>
                      <a:pt x="9648" y="18701"/>
                    </a:lnTo>
                    <a:lnTo>
                      <a:pt x="9440" y="18822"/>
                    </a:lnTo>
                    <a:lnTo>
                      <a:pt x="9213" y="18999"/>
                    </a:lnTo>
                    <a:lnTo>
                      <a:pt x="9044" y="19186"/>
                    </a:lnTo>
                    <a:lnTo>
                      <a:pt x="8893" y="19395"/>
                    </a:lnTo>
                    <a:lnTo>
                      <a:pt x="8817" y="19627"/>
                    </a:lnTo>
                    <a:lnTo>
                      <a:pt x="8779" y="19858"/>
                    </a:lnTo>
                    <a:lnTo>
                      <a:pt x="8779" y="20112"/>
                    </a:lnTo>
                    <a:lnTo>
                      <a:pt x="8855" y="20354"/>
                    </a:lnTo>
                    <a:lnTo>
                      <a:pt x="8968" y="20586"/>
                    </a:lnTo>
                    <a:lnTo>
                      <a:pt x="9138" y="20817"/>
                    </a:lnTo>
                    <a:lnTo>
                      <a:pt x="9365" y="21026"/>
                    </a:lnTo>
                    <a:lnTo>
                      <a:pt x="9610" y="21192"/>
                    </a:lnTo>
                    <a:lnTo>
                      <a:pt x="9950" y="21368"/>
                    </a:lnTo>
                    <a:lnTo>
                      <a:pt x="10120" y="21445"/>
                    </a:lnTo>
                    <a:lnTo>
                      <a:pt x="10346" y="21511"/>
                    </a:lnTo>
                    <a:lnTo>
                      <a:pt x="10516" y="21555"/>
                    </a:lnTo>
                    <a:lnTo>
                      <a:pt x="10743" y="21600"/>
                    </a:lnTo>
                    <a:lnTo>
                      <a:pt x="10988" y="21644"/>
                    </a:lnTo>
                    <a:lnTo>
                      <a:pt x="11215" y="21666"/>
                    </a:lnTo>
                    <a:lnTo>
                      <a:pt x="11498" y="21666"/>
                    </a:lnTo>
                    <a:lnTo>
                      <a:pt x="11762" y="21666"/>
                    </a:lnTo>
                    <a:lnTo>
                      <a:pt x="12253" y="21644"/>
                    </a:lnTo>
                    <a:lnTo>
                      <a:pt x="12763" y="21577"/>
                    </a:lnTo>
                    <a:lnTo>
                      <a:pt x="13197" y="21467"/>
                    </a:lnTo>
                    <a:lnTo>
                      <a:pt x="13556" y="21346"/>
                    </a:lnTo>
                    <a:lnTo>
                      <a:pt x="13896" y="21192"/>
                    </a:lnTo>
                    <a:lnTo>
                      <a:pt x="14179" y="21026"/>
                    </a:lnTo>
                    <a:lnTo>
                      <a:pt x="14444" y="20839"/>
                    </a:lnTo>
                    <a:lnTo>
                      <a:pt x="14576" y="20641"/>
                    </a:lnTo>
                    <a:lnTo>
                      <a:pt x="14727" y="20431"/>
                    </a:lnTo>
                    <a:lnTo>
                      <a:pt x="14765" y="20200"/>
                    </a:lnTo>
                    <a:lnTo>
                      <a:pt x="14802" y="19991"/>
                    </a:lnTo>
                    <a:lnTo>
                      <a:pt x="14727" y="19759"/>
                    </a:lnTo>
                    <a:lnTo>
                      <a:pt x="14613" y="19550"/>
                    </a:lnTo>
                    <a:lnTo>
                      <a:pt x="14444" y="19307"/>
                    </a:lnTo>
                    <a:lnTo>
                      <a:pt x="14217" y="19098"/>
                    </a:lnTo>
                    <a:lnTo>
                      <a:pt x="13934" y="18911"/>
                    </a:lnTo>
                    <a:lnTo>
                      <a:pt x="13669" y="18745"/>
                    </a:lnTo>
                    <a:lnTo>
                      <a:pt x="13462" y="18547"/>
                    </a:lnTo>
                    <a:lnTo>
                      <a:pt x="13311" y="18337"/>
                    </a:lnTo>
                    <a:lnTo>
                      <a:pt x="13197" y="18150"/>
                    </a:lnTo>
                    <a:lnTo>
                      <a:pt x="13122" y="17941"/>
                    </a:lnTo>
                    <a:lnTo>
                      <a:pt x="13122" y="17720"/>
                    </a:lnTo>
                    <a:lnTo>
                      <a:pt x="13122" y="17533"/>
                    </a:lnTo>
                    <a:lnTo>
                      <a:pt x="13197" y="17346"/>
                    </a:lnTo>
                    <a:lnTo>
                      <a:pt x="13273" y="17158"/>
                    </a:lnTo>
                    <a:lnTo>
                      <a:pt x="13386" y="16982"/>
                    </a:lnTo>
                    <a:lnTo>
                      <a:pt x="13537" y="16839"/>
                    </a:lnTo>
                    <a:lnTo>
                      <a:pt x="13707" y="16706"/>
                    </a:lnTo>
                    <a:lnTo>
                      <a:pt x="13896" y="16607"/>
                    </a:lnTo>
                    <a:lnTo>
                      <a:pt x="14104" y="16519"/>
                    </a:lnTo>
                    <a:lnTo>
                      <a:pt x="14330" y="16453"/>
                    </a:lnTo>
                    <a:lnTo>
                      <a:pt x="14538" y="16431"/>
                    </a:lnTo>
                    <a:lnTo>
                      <a:pt x="14897" y="16453"/>
                    </a:lnTo>
                    <a:lnTo>
                      <a:pt x="15406" y="16497"/>
                    </a:lnTo>
                    <a:lnTo>
                      <a:pt x="16105" y="16541"/>
                    </a:lnTo>
                    <a:lnTo>
                      <a:pt x="16898" y="16607"/>
                    </a:lnTo>
                    <a:lnTo>
                      <a:pt x="17804" y="16651"/>
                    </a:lnTo>
                    <a:lnTo>
                      <a:pt x="18786" y="16684"/>
                    </a:lnTo>
                    <a:lnTo>
                      <a:pt x="19844" y="16728"/>
                    </a:lnTo>
                    <a:lnTo>
                      <a:pt x="20920" y="16751"/>
                    </a:lnTo>
                    <a:lnTo>
                      <a:pt x="21109" y="16497"/>
                    </a:lnTo>
                    <a:lnTo>
                      <a:pt x="21241" y="16222"/>
                    </a:lnTo>
                    <a:lnTo>
                      <a:pt x="21392" y="15946"/>
                    </a:lnTo>
                    <a:lnTo>
                      <a:pt x="21467" y="15648"/>
                    </a:lnTo>
                    <a:lnTo>
                      <a:pt x="21543" y="15351"/>
                    </a:lnTo>
                    <a:lnTo>
                      <a:pt x="21618" y="15042"/>
                    </a:lnTo>
                    <a:lnTo>
                      <a:pt x="21618" y="14745"/>
                    </a:lnTo>
                    <a:lnTo>
                      <a:pt x="21618" y="14447"/>
                    </a:lnTo>
                    <a:lnTo>
                      <a:pt x="21618" y="14150"/>
                    </a:lnTo>
                    <a:lnTo>
                      <a:pt x="21581" y="13852"/>
                    </a:lnTo>
                    <a:lnTo>
                      <a:pt x="21505" y="13577"/>
                    </a:lnTo>
                    <a:lnTo>
                      <a:pt x="21430" y="13301"/>
                    </a:lnTo>
                    <a:lnTo>
                      <a:pt x="21354" y="13048"/>
                    </a:lnTo>
                    <a:lnTo>
                      <a:pt x="21241" y="12816"/>
                    </a:lnTo>
                    <a:lnTo>
                      <a:pt x="21146" y="12607"/>
                    </a:lnTo>
                    <a:lnTo>
                      <a:pt x="21033" y="12431"/>
                    </a:lnTo>
                    <a:lnTo>
                      <a:pt x="20920" y="12265"/>
                    </a:lnTo>
                    <a:lnTo>
                      <a:pt x="20769" y="12144"/>
                    </a:lnTo>
                    <a:lnTo>
                      <a:pt x="20637" y="12034"/>
                    </a:lnTo>
                    <a:lnTo>
                      <a:pt x="20486" y="11946"/>
                    </a:lnTo>
                    <a:lnTo>
                      <a:pt x="20297" y="11891"/>
                    </a:lnTo>
                    <a:lnTo>
                      <a:pt x="20165" y="11846"/>
                    </a:lnTo>
                    <a:lnTo>
                      <a:pt x="19976" y="11824"/>
                    </a:lnTo>
                    <a:lnTo>
                      <a:pt x="19806" y="11802"/>
                    </a:lnTo>
                    <a:lnTo>
                      <a:pt x="19390" y="11824"/>
                    </a:lnTo>
                    <a:lnTo>
                      <a:pt x="18956" y="11891"/>
                    </a:lnTo>
                    <a:lnTo>
                      <a:pt x="18503" y="11968"/>
                    </a:lnTo>
                    <a:lnTo>
                      <a:pt x="17993" y="12078"/>
                    </a:lnTo>
                    <a:lnTo>
                      <a:pt x="17653" y="12144"/>
                    </a:lnTo>
                    <a:lnTo>
                      <a:pt x="17332" y="12199"/>
                    </a:lnTo>
                    <a:lnTo>
                      <a:pt x="17049" y="12221"/>
                    </a:lnTo>
                    <a:lnTo>
                      <a:pt x="16747" y="12243"/>
                    </a:lnTo>
                    <a:lnTo>
                      <a:pt x="16464" y="12243"/>
                    </a:lnTo>
                    <a:lnTo>
                      <a:pt x="16218" y="12243"/>
                    </a:lnTo>
                    <a:lnTo>
                      <a:pt x="15992" y="12221"/>
                    </a:lnTo>
                    <a:lnTo>
                      <a:pt x="15746" y="12199"/>
                    </a:lnTo>
                    <a:lnTo>
                      <a:pt x="15520" y="12155"/>
                    </a:lnTo>
                    <a:lnTo>
                      <a:pt x="15350" y="12122"/>
                    </a:lnTo>
                    <a:lnTo>
                      <a:pt x="15161" y="12056"/>
                    </a:lnTo>
                    <a:lnTo>
                      <a:pt x="14972" y="11990"/>
                    </a:lnTo>
                    <a:lnTo>
                      <a:pt x="14689" y="11846"/>
                    </a:lnTo>
                    <a:lnTo>
                      <a:pt x="14444" y="11670"/>
                    </a:lnTo>
                    <a:lnTo>
                      <a:pt x="14255" y="11483"/>
                    </a:lnTo>
                    <a:lnTo>
                      <a:pt x="14104" y="11295"/>
                    </a:lnTo>
                    <a:lnTo>
                      <a:pt x="14028" y="11086"/>
                    </a:lnTo>
                    <a:lnTo>
                      <a:pt x="13972" y="10888"/>
                    </a:lnTo>
                    <a:lnTo>
                      <a:pt x="13972" y="10700"/>
                    </a:lnTo>
                    <a:lnTo>
                      <a:pt x="14009" y="10513"/>
                    </a:lnTo>
                    <a:lnTo>
                      <a:pt x="14066" y="10359"/>
                    </a:lnTo>
                    <a:lnTo>
                      <a:pt x="14179" y="10215"/>
                    </a:lnTo>
                    <a:lnTo>
                      <a:pt x="14406" y="10006"/>
                    </a:lnTo>
                    <a:lnTo>
                      <a:pt x="14651" y="9830"/>
                    </a:lnTo>
                    <a:lnTo>
                      <a:pt x="14878" y="9686"/>
                    </a:lnTo>
                    <a:lnTo>
                      <a:pt x="15123" y="9554"/>
                    </a:lnTo>
                    <a:lnTo>
                      <a:pt x="15350" y="9477"/>
                    </a:lnTo>
                    <a:lnTo>
                      <a:pt x="15558" y="9411"/>
                    </a:lnTo>
                    <a:lnTo>
                      <a:pt x="15803" y="9345"/>
                    </a:lnTo>
                    <a:lnTo>
                      <a:pt x="16030" y="9323"/>
                    </a:lnTo>
                    <a:lnTo>
                      <a:pt x="16256" y="9301"/>
                    </a:lnTo>
                    <a:lnTo>
                      <a:pt x="16464" y="9323"/>
                    </a:lnTo>
                    <a:lnTo>
                      <a:pt x="16690" y="9345"/>
                    </a:lnTo>
                    <a:lnTo>
                      <a:pt x="16898" y="9367"/>
                    </a:lnTo>
                    <a:lnTo>
                      <a:pt x="17332" y="9477"/>
                    </a:lnTo>
                    <a:lnTo>
                      <a:pt x="17767" y="9598"/>
                    </a:lnTo>
                    <a:lnTo>
                      <a:pt x="18163" y="9731"/>
                    </a:lnTo>
                    <a:lnTo>
                      <a:pt x="18597" y="9874"/>
                    </a:lnTo>
                    <a:lnTo>
                      <a:pt x="18994" y="10006"/>
                    </a:lnTo>
                    <a:lnTo>
                      <a:pt x="19428" y="10083"/>
                    </a:lnTo>
                    <a:lnTo>
                      <a:pt x="19617" y="10127"/>
                    </a:lnTo>
                    <a:lnTo>
                      <a:pt x="19844" y="10149"/>
                    </a:lnTo>
                    <a:lnTo>
                      <a:pt x="20013" y="10149"/>
                    </a:lnTo>
                    <a:lnTo>
                      <a:pt x="20240" y="10127"/>
                    </a:lnTo>
                    <a:lnTo>
                      <a:pt x="20410" y="10105"/>
                    </a:lnTo>
                    <a:lnTo>
                      <a:pt x="20637" y="10061"/>
                    </a:lnTo>
                    <a:lnTo>
                      <a:pt x="20844" y="9984"/>
                    </a:lnTo>
                    <a:lnTo>
                      <a:pt x="21033" y="9896"/>
                    </a:lnTo>
                    <a:lnTo>
                      <a:pt x="21146" y="9830"/>
                    </a:lnTo>
                    <a:lnTo>
                      <a:pt x="21203" y="9753"/>
                    </a:lnTo>
                    <a:lnTo>
                      <a:pt x="21279" y="9642"/>
                    </a:lnTo>
                    <a:lnTo>
                      <a:pt x="21354" y="9521"/>
                    </a:lnTo>
                    <a:lnTo>
                      <a:pt x="21430" y="9246"/>
                    </a:lnTo>
                    <a:lnTo>
                      <a:pt x="21430" y="8904"/>
                    </a:lnTo>
                    <a:lnTo>
                      <a:pt x="21430" y="8540"/>
                    </a:lnTo>
                    <a:lnTo>
                      <a:pt x="21392" y="8144"/>
                    </a:lnTo>
                    <a:lnTo>
                      <a:pt x="21354" y="7714"/>
                    </a:lnTo>
                    <a:lnTo>
                      <a:pt x="21279" y="7295"/>
                    </a:lnTo>
                    <a:lnTo>
                      <a:pt x="21146" y="6446"/>
                    </a:lnTo>
                    <a:lnTo>
                      <a:pt x="20995" y="5686"/>
                    </a:lnTo>
                    <a:lnTo>
                      <a:pt x="20958" y="5366"/>
                    </a:lnTo>
                    <a:lnTo>
                      <a:pt x="20958" y="5091"/>
                    </a:lnTo>
                    <a:lnTo>
                      <a:pt x="20958" y="4860"/>
                    </a:lnTo>
                    <a:lnTo>
                      <a:pt x="21033" y="4716"/>
                    </a:lnTo>
                    <a:lnTo>
                      <a:pt x="20637" y="4860"/>
                    </a:lnTo>
                    <a:lnTo>
                      <a:pt x="20127" y="4992"/>
                    </a:lnTo>
                    <a:lnTo>
                      <a:pt x="19617" y="5069"/>
                    </a:lnTo>
                    <a:lnTo>
                      <a:pt x="19032" y="5157"/>
                    </a:lnTo>
                    <a:lnTo>
                      <a:pt x="18465" y="5201"/>
                    </a:lnTo>
                    <a:lnTo>
                      <a:pt x="17842" y="5245"/>
                    </a:lnTo>
                    <a:lnTo>
                      <a:pt x="17219" y="5267"/>
                    </a:lnTo>
                    <a:lnTo>
                      <a:pt x="16615" y="5267"/>
                    </a:lnTo>
                    <a:lnTo>
                      <a:pt x="15992" y="5245"/>
                    </a:lnTo>
                    <a:lnTo>
                      <a:pt x="15369" y="5201"/>
                    </a:lnTo>
                    <a:lnTo>
                      <a:pt x="14840" y="5157"/>
                    </a:lnTo>
                    <a:lnTo>
                      <a:pt x="14293" y="5091"/>
                    </a:lnTo>
                    <a:lnTo>
                      <a:pt x="13783" y="5014"/>
                    </a:lnTo>
                    <a:lnTo>
                      <a:pt x="13386" y="4926"/>
                    </a:lnTo>
                    <a:lnTo>
                      <a:pt x="13027" y="4815"/>
                    </a:lnTo>
                    <a:lnTo>
                      <a:pt x="12725" y="4716"/>
                    </a:lnTo>
                    <a:lnTo>
                      <a:pt x="12480" y="4606"/>
                    </a:lnTo>
                    <a:lnTo>
                      <a:pt x="12291" y="4496"/>
                    </a:lnTo>
                    <a:lnTo>
                      <a:pt x="12197" y="4397"/>
                    </a:lnTo>
                    <a:lnTo>
                      <a:pt x="12083" y="4286"/>
                    </a:lnTo>
                    <a:lnTo>
                      <a:pt x="12046" y="4187"/>
                    </a:lnTo>
                    <a:lnTo>
                      <a:pt x="12008" y="4077"/>
                    </a:lnTo>
                    <a:lnTo>
                      <a:pt x="12046" y="3967"/>
                    </a:lnTo>
                    <a:lnTo>
                      <a:pt x="12121" y="3868"/>
                    </a:lnTo>
                    <a:lnTo>
                      <a:pt x="12197" y="3735"/>
                    </a:lnTo>
                    <a:lnTo>
                      <a:pt x="12291" y="3614"/>
                    </a:lnTo>
                    <a:lnTo>
                      <a:pt x="12442" y="3482"/>
                    </a:lnTo>
                    <a:lnTo>
                      <a:pt x="12631" y="3361"/>
                    </a:lnTo>
                    <a:lnTo>
                      <a:pt x="13065" y="3085"/>
                    </a:lnTo>
                    <a:lnTo>
                      <a:pt x="13537" y="2766"/>
                    </a:lnTo>
                    <a:lnTo>
                      <a:pt x="13783" y="2578"/>
                    </a:lnTo>
                    <a:lnTo>
                      <a:pt x="13934" y="2380"/>
                    </a:lnTo>
                    <a:lnTo>
                      <a:pt x="14028" y="2171"/>
                    </a:lnTo>
                    <a:lnTo>
                      <a:pt x="14104" y="1961"/>
                    </a:lnTo>
                    <a:lnTo>
                      <a:pt x="14104" y="1730"/>
                    </a:lnTo>
                    <a:lnTo>
                      <a:pt x="14066" y="1498"/>
                    </a:lnTo>
                    <a:lnTo>
                      <a:pt x="13972" y="1267"/>
                    </a:lnTo>
                    <a:lnTo>
                      <a:pt x="13820" y="1057"/>
                    </a:lnTo>
                    <a:lnTo>
                      <a:pt x="13594" y="837"/>
                    </a:lnTo>
                    <a:lnTo>
                      <a:pt x="13386" y="628"/>
                    </a:lnTo>
                    <a:lnTo>
                      <a:pt x="13103" y="462"/>
                    </a:lnTo>
                    <a:lnTo>
                      <a:pt x="12763" y="308"/>
                    </a:lnTo>
                    <a:lnTo>
                      <a:pt x="12404" y="187"/>
                    </a:lnTo>
                    <a:lnTo>
                      <a:pt x="12008" y="77"/>
                    </a:lnTo>
                    <a:lnTo>
                      <a:pt x="11574" y="33"/>
                    </a:lnTo>
                    <a:lnTo>
                      <a:pt x="11102" y="11"/>
                    </a:lnTo>
                    <a:lnTo>
                      <a:pt x="10667" y="11"/>
                    </a:lnTo>
                    <a:lnTo>
                      <a:pt x="10233" y="77"/>
                    </a:lnTo>
                    <a:lnTo>
                      <a:pt x="9837" y="187"/>
                    </a:lnTo>
                    <a:lnTo>
                      <a:pt x="9440" y="286"/>
                    </a:lnTo>
                    <a:lnTo>
                      <a:pt x="9062" y="462"/>
                    </a:lnTo>
                    <a:lnTo>
                      <a:pt x="8741" y="628"/>
                    </a:lnTo>
                    <a:lnTo>
                      <a:pt x="8458" y="815"/>
                    </a:lnTo>
                    <a:lnTo>
                      <a:pt x="8232" y="1035"/>
                    </a:lnTo>
                    <a:lnTo>
                      <a:pt x="8062" y="1245"/>
                    </a:lnTo>
                    <a:lnTo>
                      <a:pt x="7911" y="1476"/>
                    </a:lnTo>
                    <a:lnTo>
                      <a:pt x="7835" y="1708"/>
                    </a:lnTo>
                    <a:lnTo>
                      <a:pt x="7797" y="1961"/>
                    </a:lnTo>
                    <a:lnTo>
                      <a:pt x="7835" y="2193"/>
                    </a:lnTo>
                    <a:lnTo>
                      <a:pt x="7948" y="2402"/>
                    </a:lnTo>
                    <a:lnTo>
                      <a:pt x="8062" y="2534"/>
                    </a:lnTo>
                    <a:lnTo>
                      <a:pt x="8175" y="2644"/>
                    </a:lnTo>
                    <a:lnTo>
                      <a:pt x="8269" y="2744"/>
                    </a:lnTo>
                    <a:lnTo>
                      <a:pt x="8420" y="2832"/>
                    </a:lnTo>
                    <a:lnTo>
                      <a:pt x="8704" y="3019"/>
                    </a:lnTo>
                    <a:lnTo>
                      <a:pt x="8968" y="3206"/>
                    </a:lnTo>
                    <a:lnTo>
                      <a:pt x="9138" y="3405"/>
                    </a:lnTo>
                    <a:lnTo>
                      <a:pt x="9327" y="3570"/>
                    </a:lnTo>
                    <a:lnTo>
                      <a:pt x="9440" y="3735"/>
                    </a:lnTo>
                    <a:lnTo>
                      <a:pt x="9516" y="3890"/>
                    </a:lnTo>
                    <a:lnTo>
                      <a:pt x="9534" y="4033"/>
                    </a:lnTo>
                    <a:lnTo>
                      <a:pt x="9534" y="4165"/>
                    </a:lnTo>
                    <a:lnTo>
                      <a:pt x="9516" y="4286"/>
                    </a:lnTo>
                    <a:lnTo>
                      <a:pt x="9440" y="4397"/>
                    </a:lnTo>
                    <a:lnTo>
                      <a:pt x="9327" y="4496"/>
                    </a:lnTo>
                    <a:lnTo>
                      <a:pt x="9176" y="4562"/>
                    </a:lnTo>
                    <a:lnTo>
                      <a:pt x="9006" y="4628"/>
                    </a:lnTo>
                    <a:lnTo>
                      <a:pt x="8779" y="4694"/>
                    </a:lnTo>
                    <a:lnTo>
                      <a:pt x="8534" y="4716"/>
                    </a:lnTo>
                    <a:lnTo>
                      <a:pt x="8232" y="4716"/>
                    </a:lnTo>
                    <a:lnTo>
                      <a:pt x="7118" y="4738"/>
                    </a:lnTo>
                    <a:lnTo>
                      <a:pt x="5947" y="4771"/>
                    </a:lnTo>
                    <a:lnTo>
                      <a:pt x="4795" y="4815"/>
                    </a:lnTo>
                    <a:lnTo>
                      <a:pt x="3681" y="4860"/>
                    </a:lnTo>
                    <a:lnTo>
                      <a:pt x="2662" y="4882"/>
                    </a:lnTo>
                    <a:lnTo>
                      <a:pt x="1755" y="4882"/>
                    </a:lnTo>
                    <a:lnTo>
                      <a:pt x="1359" y="4860"/>
                    </a:lnTo>
                    <a:lnTo>
                      <a:pt x="981" y="4837"/>
                    </a:lnTo>
                    <a:lnTo>
                      <a:pt x="698" y="4771"/>
                    </a:lnTo>
                    <a:lnTo>
                      <a:pt x="453" y="4716"/>
                    </a:lnTo>
                    <a:lnTo>
                      <a:pt x="453" y="5322"/>
                    </a:lnTo>
                    <a:lnTo>
                      <a:pt x="453" y="6083"/>
                    </a:lnTo>
                    <a:lnTo>
                      <a:pt x="453" y="6909"/>
                    </a:lnTo>
                    <a:lnTo>
                      <a:pt x="453" y="7780"/>
                    </a:lnTo>
                    <a:lnTo>
                      <a:pt x="453" y="8606"/>
                    </a:lnTo>
                    <a:lnTo>
                      <a:pt x="453" y="9345"/>
                    </a:lnTo>
                    <a:lnTo>
                      <a:pt x="453" y="9918"/>
                    </a:lnTo>
                    <a:lnTo>
                      <a:pt x="453" y="10282"/>
                    </a:lnTo>
                    <a:lnTo>
                      <a:pt x="490" y="10381"/>
                    </a:lnTo>
                    <a:lnTo>
                      <a:pt x="547" y="10491"/>
                    </a:lnTo>
                    <a:lnTo>
                      <a:pt x="660" y="10590"/>
                    </a:lnTo>
                    <a:lnTo>
                      <a:pt x="811" y="10700"/>
                    </a:lnTo>
                    <a:lnTo>
                      <a:pt x="981" y="10811"/>
                    </a:lnTo>
                    <a:lnTo>
                      <a:pt x="1208" y="10888"/>
                    </a:lnTo>
                    <a:lnTo>
                      <a:pt x="1453" y="10954"/>
                    </a:lnTo>
                    <a:lnTo>
                      <a:pt x="1718" y="11020"/>
                    </a:lnTo>
                    <a:lnTo>
                      <a:pt x="1963" y="11064"/>
                    </a:lnTo>
                    <a:lnTo>
                      <a:pt x="2265" y="11086"/>
                    </a:lnTo>
                    <a:lnTo>
                      <a:pt x="2548" y="11064"/>
                    </a:lnTo>
                    <a:lnTo>
                      <a:pt x="2794" y="11042"/>
                    </a:lnTo>
                    <a:lnTo>
                      <a:pt x="3096" y="10976"/>
                    </a:lnTo>
                    <a:lnTo>
                      <a:pt x="3341" y="10888"/>
                    </a:lnTo>
                    <a:lnTo>
                      <a:pt x="3606" y="10766"/>
                    </a:lnTo>
                    <a:lnTo>
                      <a:pt x="3813" y="10590"/>
                    </a:lnTo>
                    <a:close/>
                  </a:path>
                </a:pathLst>
              </a:custGeom>
              <a:solidFill>
                <a:schemeClr val="accent1">
                  <a:lumMod val="20000"/>
                  <a:lumOff val="80000"/>
                </a:schemeClr>
              </a:solidFill>
              <a:ln w="28575">
                <a:solidFill>
                  <a:srgbClr val="000000"/>
                </a:solidFill>
                <a:miter lim="800000"/>
                <a:headEnd/>
                <a:tailEnd/>
              </a:ln>
            </p:spPr>
            <p:txBody>
              <a:bodyPr/>
              <a:lstStyle/>
              <a:p>
                <a:pPr eaLnBrk="1" hangingPunct="1">
                  <a:defRPr/>
                </a:pPr>
                <a:endParaRPr lang="en-US"/>
              </a:p>
            </p:txBody>
          </p:sp>
          <p:sp>
            <p:nvSpPr>
              <p:cNvPr id="9228" name="Puzzle1"/>
              <p:cNvSpPr>
                <a:spLocks noEditPoints="1" noChangeArrowheads="1"/>
              </p:cNvSpPr>
              <p:nvPr/>
            </p:nvSpPr>
            <p:spPr bwMode="auto">
              <a:xfrm>
                <a:off x="1824" y="1091"/>
                <a:ext cx="1800" cy="105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6084 w 21600"/>
                  <a:gd name="T25" fmla="*/ 2569 h 21600"/>
                  <a:gd name="T26" fmla="*/ 16128 w 21600"/>
                  <a:gd name="T27" fmla="*/ 19545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9360" y="20836"/>
                    </a:moveTo>
                    <a:lnTo>
                      <a:pt x="9528" y="20836"/>
                    </a:lnTo>
                    <a:lnTo>
                      <a:pt x="9686" y="20762"/>
                    </a:lnTo>
                    <a:lnTo>
                      <a:pt x="9810" y="20687"/>
                    </a:lnTo>
                    <a:lnTo>
                      <a:pt x="9922" y="20575"/>
                    </a:lnTo>
                    <a:lnTo>
                      <a:pt x="10012" y="20426"/>
                    </a:lnTo>
                    <a:lnTo>
                      <a:pt x="10068" y="20296"/>
                    </a:lnTo>
                    <a:lnTo>
                      <a:pt x="10113" y="20110"/>
                    </a:lnTo>
                    <a:lnTo>
                      <a:pt x="10136" y="19905"/>
                    </a:lnTo>
                    <a:lnTo>
                      <a:pt x="10136" y="19682"/>
                    </a:lnTo>
                    <a:lnTo>
                      <a:pt x="10113" y="19440"/>
                    </a:lnTo>
                    <a:lnTo>
                      <a:pt x="10068" y="19142"/>
                    </a:lnTo>
                    <a:lnTo>
                      <a:pt x="10012" y="18900"/>
                    </a:lnTo>
                    <a:lnTo>
                      <a:pt x="9900" y="18620"/>
                    </a:lnTo>
                    <a:lnTo>
                      <a:pt x="9787" y="18285"/>
                    </a:lnTo>
                    <a:lnTo>
                      <a:pt x="9641" y="17968"/>
                    </a:lnTo>
                    <a:lnTo>
                      <a:pt x="9472" y="17652"/>
                    </a:lnTo>
                    <a:lnTo>
                      <a:pt x="9382" y="17466"/>
                    </a:lnTo>
                    <a:lnTo>
                      <a:pt x="9315" y="17298"/>
                    </a:lnTo>
                    <a:lnTo>
                      <a:pt x="9258" y="17112"/>
                    </a:lnTo>
                    <a:lnTo>
                      <a:pt x="9191" y="16926"/>
                    </a:lnTo>
                    <a:lnTo>
                      <a:pt x="9123" y="16535"/>
                    </a:lnTo>
                    <a:lnTo>
                      <a:pt x="9101" y="16144"/>
                    </a:lnTo>
                    <a:lnTo>
                      <a:pt x="9101" y="15753"/>
                    </a:lnTo>
                    <a:lnTo>
                      <a:pt x="9168" y="15362"/>
                    </a:lnTo>
                    <a:lnTo>
                      <a:pt x="9236" y="14971"/>
                    </a:lnTo>
                    <a:lnTo>
                      <a:pt x="9360" y="14580"/>
                    </a:lnTo>
                    <a:lnTo>
                      <a:pt x="9495" y="14244"/>
                    </a:lnTo>
                    <a:lnTo>
                      <a:pt x="9663" y="13891"/>
                    </a:lnTo>
                    <a:lnTo>
                      <a:pt x="9855" y="13611"/>
                    </a:lnTo>
                    <a:lnTo>
                      <a:pt x="10068" y="13351"/>
                    </a:lnTo>
                    <a:lnTo>
                      <a:pt x="10293" y="13146"/>
                    </a:lnTo>
                    <a:lnTo>
                      <a:pt x="10552" y="12997"/>
                    </a:lnTo>
                    <a:lnTo>
                      <a:pt x="10811" y="12885"/>
                    </a:lnTo>
                    <a:lnTo>
                      <a:pt x="11069" y="12866"/>
                    </a:lnTo>
                    <a:lnTo>
                      <a:pt x="11351" y="12885"/>
                    </a:lnTo>
                    <a:lnTo>
                      <a:pt x="11610" y="12997"/>
                    </a:lnTo>
                    <a:lnTo>
                      <a:pt x="11846" y="13183"/>
                    </a:lnTo>
                    <a:lnTo>
                      <a:pt x="12060" y="13388"/>
                    </a:lnTo>
                    <a:lnTo>
                      <a:pt x="12251" y="13648"/>
                    </a:lnTo>
                    <a:lnTo>
                      <a:pt x="12419" y="13928"/>
                    </a:lnTo>
                    <a:lnTo>
                      <a:pt x="12555" y="14244"/>
                    </a:lnTo>
                    <a:lnTo>
                      <a:pt x="12690" y="14617"/>
                    </a:lnTo>
                    <a:lnTo>
                      <a:pt x="12768" y="15008"/>
                    </a:lnTo>
                    <a:lnTo>
                      <a:pt x="12836" y="15399"/>
                    </a:lnTo>
                    <a:lnTo>
                      <a:pt x="12858" y="15753"/>
                    </a:lnTo>
                    <a:lnTo>
                      <a:pt x="12858" y="16144"/>
                    </a:lnTo>
                    <a:lnTo>
                      <a:pt x="12813" y="16535"/>
                    </a:lnTo>
                    <a:lnTo>
                      <a:pt x="12746" y="16888"/>
                    </a:lnTo>
                    <a:lnTo>
                      <a:pt x="12667" y="17224"/>
                    </a:lnTo>
                    <a:lnTo>
                      <a:pt x="12510" y="17503"/>
                    </a:lnTo>
                    <a:lnTo>
                      <a:pt x="12228" y="18043"/>
                    </a:lnTo>
                    <a:lnTo>
                      <a:pt x="11970" y="18546"/>
                    </a:lnTo>
                    <a:lnTo>
                      <a:pt x="11868" y="18751"/>
                    </a:lnTo>
                    <a:lnTo>
                      <a:pt x="11778" y="18974"/>
                    </a:lnTo>
                    <a:lnTo>
                      <a:pt x="11711" y="19179"/>
                    </a:lnTo>
                    <a:lnTo>
                      <a:pt x="11666" y="19365"/>
                    </a:lnTo>
                    <a:lnTo>
                      <a:pt x="11632" y="19570"/>
                    </a:lnTo>
                    <a:lnTo>
                      <a:pt x="11632" y="19756"/>
                    </a:lnTo>
                    <a:lnTo>
                      <a:pt x="11632" y="19942"/>
                    </a:lnTo>
                    <a:lnTo>
                      <a:pt x="11643" y="20110"/>
                    </a:lnTo>
                    <a:lnTo>
                      <a:pt x="11711" y="20296"/>
                    </a:lnTo>
                    <a:lnTo>
                      <a:pt x="11801" y="20464"/>
                    </a:lnTo>
                    <a:lnTo>
                      <a:pt x="11891" y="20650"/>
                    </a:lnTo>
                    <a:lnTo>
                      <a:pt x="12037" y="20836"/>
                    </a:lnTo>
                    <a:lnTo>
                      <a:pt x="12206" y="21004"/>
                    </a:lnTo>
                    <a:lnTo>
                      <a:pt x="12419" y="21190"/>
                    </a:lnTo>
                    <a:lnTo>
                      <a:pt x="12667" y="21320"/>
                    </a:lnTo>
                    <a:lnTo>
                      <a:pt x="12960" y="21432"/>
                    </a:lnTo>
                    <a:lnTo>
                      <a:pt x="13286" y="21544"/>
                    </a:lnTo>
                    <a:lnTo>
                      <a:pt x="13612" y="21655"/>
                    </a:lnTo>
                    <a:lnTo>
                      <a:pt x="13983" y="21693"/>
                    </a:lnTo>
                    <a:lnTo>
                      <a:pt x="14343" y="21730"/>
                    </a:lnTo>
                    <a:lnTo>
                      <a:pt x="14715" y="21730"/>
                    </a:lnTo>
                    <a:lnTo>
                      <a:pt x="15075" y="21730"/>
                    </a:lnTo>
                    <a:lnTo>
                      <a:pt x="15446" y="21655"/>
                    </a:lnTo>
                    <a:lnTo>
                      <a:pt x="15794" y="21581"/>
                    </a:lnTo>
                    <a:lnTo>
                      <a:pt x="16132" y="21432"/>
                    </a:lnTo>
                    <a:lnTo>
                      <a:pt x="16458" y="21302"/>
                    </a:lnTo>
                    <a:lnTo>
                      <a:pt x="16740" y="21078"/>
                    </a:lnTo>
                    <a:lnTo>
                      <a:pt x="16976" y="20836"/>
                    </a:lnTo>
                    <a:lnTo>
                      <a:pt x="17043" y="20650"/>
                    </a:lnTo>
                    <a:lnTo>
                      <a:pt x="17088" y="20426"/>
                    </a:lnTo>
                    <a:lnTo>
                      <a:pt x="17133" y="20222"/>
                    </a:lnTo>
                    <a:lnTo>
                      <a:pt x="17156" y="19980"/>
                    </a:lnTo>
                    <a:lnTo>
                      <a:pt x="17167" y="19477"/>
                    </a:lnTo>
                    <a:lnTo>
                      <a:pt x="17167" y="18974"/>
                    </a:lnTo>
                    <a:lnTo>
                      <a:pt x="17156" y="18397"/>
                    </a:lnTo>
                    <a:lnTo>
                      <a:pt x="17111" y="17820"/>
                    </a:lnTo>
                    <a:lnTo>
                      <a:pt x="17066" y="17261"/>
                    </a:lnTo>
                    <a:lnTo>
                      <a:pt x="16998" y="16646"/>
                    </a:lnTo>
                    <a:lnTo>
                      <a:pt x="16852" y="15511"/>
                    </a:lnTo>
                    <a:lnTo>
                      <a:pt x="16740" y="14393"/>
                    </a:lnTo>
                    <a:lnTo>
                      <a:pt x="16717" y="13928"/>
                    </a:lnTo>
                    <a:lnTo>
                      <a:pt x="16695" y="13462"/>
                    </a:lnTo>
                    <a:lnTo>
                      <a:pt x="16717" y="13071"/>
                    </a:lnTo>
                    <a:lnTo>
                      <a:pt x="16785" y="12755"/>
                    </a:lnTo>
                    <a:lnTo>
                      <a:pt x="16852" y="12419"/>
                    </a:lnTo>
                    <a:lnTo>
                      <a:pt x="16953" y="12140"/>
                    </a:lnTo>
                    <a:lnTo>
                      <a:pt x="17088" y="11898"/>
                    </a:lnTo>
                    <a:lnTo>
                      <a:pt x="17212" y="11675"/>
                    </a:lnTo>
                    <a:lnTo>
                      <a:pt x="17370" y="11470"/>
                    </a:lnTo>
                    <a:lnTo>
                      <a:pt x="17516" y="11284"/>
                    </a:lnTo>
                    <a:lnTo>
                      <a:pt x="17696" y="11135"/>
                    </a:lnTo>
                    <a:lnTo>
                      <a:pt x="17865" y="11042"/>
                    </a:lnTo>
                    <a:lnTo>
                      <a:pt x="18033" y="10930"/>
                    </a:lnTo>
                    <a:lnTo>
                      <a:pt x="18213" y="10893"/>
                    </a:lnTo>
                    <a:lnTo>
                      <a:pt x="18382" y="10893"/>
                    </a:lnTo>
                    <a:lnTo>
                      <a:pt x="18551" y="10967"/>
                    </a:lnTo>
                    <a:lnTo>
                      <a:pt x="18708" y="11042"/>
                    </a:lnTo>
                    <a:lnTo>
                      <a:pt x="18855" y="11172"/>
                    </a:lnTo>
                    <a:lnTo>
                      <a:pt x="19012" y="11358"/>
                    </a:lnTo>
                    <a:lnTo>
                      <a:pt x="19136" y="11600"/>
                    </a:lnTo>
                    <a:lnTo>
                      <a:pt x="19271" y="11861"/>
                    </a:lnTo>
                    <a:lnTo>
                      <a:pt x="19440" y="12028"/>
                    </a:lnTo>
                    <a:lnTo>
                      <a:pt x="19608" y="12177"/>
                    </a:lnTo>
                    <a:lnTo>
                      <a:pt x="19822" y="12289"/>
                    </a:lnTo>
                    <a:lnTo>
                      <a:pt x="20025" y="12289"/>
                    </a:lnTo>
                    <a:lnTo>
                      <a:pt x="20238" y="12289"/>
                    </a:lnTo>
                    <a:lnTo>
                      <a:pt x="20452" y="12215"/>
                    </a:lnTo>
                    <a:lnTo>
                      <a:pt x="20643" y="12103"/>
                    </a:lnTo>
                    <a:lnTo>
                      <a:pt x="20846" y="11973"/>
                    </a:lnTo>
                    <a:lnTo>
                      <a:pt x="21037" y="11786"/>
                    </a:lnTo>
                    <a:lnTo>
                      <a:pt x="21206" y="11563"/>
                    </a:lnTo>
                    <a:lnTo>
                      <a:pt x="21363" y="11321"/>
                    </a:lnTo>
                    <a:lnTo>
                      <a:pt x="21465" y="11079"/>
                    </a:lnTo>
                    <a:lnTo>
                      <a:pt x="21577" y="10744"/>
                    </a:lnTo>
                    <a:lnTo>
                      <a:pt x="21622" y="10427"/>
                    </a:lnTo>
                    <a:lnTo>
                      <a:pt x="21645" y="10111"/>
                    </a:lnTo>
                    <a:lnTo>
                      <a:pt x="21622" y="9608"/>
                    </a:lnTo>
                    <a:lnTo>
                      <a:pt x="21577" y="9142"/>
                    </a:lnTo>
                    <a:lnTo>
                      <a:pt x="21465" y="8751"/>
                    </a:lnTo>
                    <a:lnTo>
                      <a:pt x="21363" y="8397"/>
                    </a:lnTo>
                    <a:lnTo>
                      <a:pt x="21206" y="8062"/>
                    </a:lnTo>
                    <a:lnTo>
                      <a:pt x="21037" y="7820"/>
                    </a:lnTo>
                    <a:lnTo>
                      <a:pt x="20846" y="7597"/>
                    </a:lnTo>
                    <a:lnTo>
                      <a:pt x="20643" y="7429"/>
                    </a:lnTo>
                    <a:lnTo>
                      <a:pt x="20452" y="7317"/>
                    </a:lnTo>
                    <a:lnTo>
                      <a:pt x="20238" y="7206"/>
                    </a:lnTo>
                    <a:lnTo>
                      <a:pt x="20025" y="7168"/>
                    </a:lnTo>
                    <a:lnTo>
                      <a:pt x="19822" y="7206"/>
                    </a:lnTo>
                    <a:lnTo>
                      <a:pt x="19608" y="7243"/>
                    </a:lnTo>
                    <a:lnTo>
                      <a:pt x="19440" y="7355"/>
                    </a:lnTo>
                    <a:lnTo>
                      <a:pt x="19271" y="7504"/>
                    </a:lnTo>
                    <a:lnTo>
                      <a:pt x="19136" y="7708"/>
                    </a:lnTo>
                    <a:lnTo>
                      <a:pt x="19012" y="7895"/>
                    </a:lnTo>
                    <a:lnTo>
                      <a:pt x="18832" y="8025"/>
                    </a:lnTo>
                    <a:lnTo>
                      <a:pt x="18663" y="8174"/>
                    </a:lnTo>
                    <a:lnTo>
                      <a:pt x="18472" y="8248"/>
                    </a:lnTo>
                    <a:lnTo>
                      <a:pt x="18270" y="8286"/>
                    </a:lnTo>
                    <a:lnTo>
                      <a:pt x="18078" y="8323"/>
                    </a:lnTo>
                    <a:lnTo>
                      <a:pt x="17887" y="8323"/>
                    </a:lnTo>
                    <a:lnTo>
                      <a:pt x="17696" y="8248"/>
                    </a:lnTo>
                    <a:lnTo>
                      <a:pt x="17493" y="8174"/>
                    </a:lnTo>
                    <a:lnTo>
                      <a:pt x="17302" y="8062"/>
                    </a:lnTo>
                    <a:lnTo>
                      <a:pt x="17133" y="7969"/>
                    </a:lnTo>
                    <a:lnTo>
                      <a:pt x="16976" y="7783"/>
                    </a:lnTo>
                    <a:lnTo>
                      <a:pt x="16852" y="7597"/>
                    </a:lnTo>
                    <a:lnTo>
                      <a:pt x="16740" y="7429"/>
                    </a:lnTo>
                    <a:lnTo>
                      <a:pt x="16672" y="7168"/>
                    </a:lnTo>
                    <a:lnTo>
                      <a:pt x="16638" y="6926"/>
                    </a:lnTo>
                    <a:lnTo>
                      <a:pt x="16616" y="6498"/>
                    </a:lnTo>
                    <a:lnTo>
                      <a:pt x="16616" y="5772"/>
                    </a:lnTo>
                    <a:lnTo>
                      <a:pt x="16650" y="4915"/>
                    </a:lnTo>
                    <a:lnTo>
                      <a:pt x="16695" y="3928"/>
                    </a:lnTo>
                    <a:lnTo>
                      <a:pt x="16762" y="2960"/>
                    </a:lnTo>
                    <a:lnTo>
                      <a:pt x="16830" y="1992"/>
                    </a:lnTo>
                    <a:lnTo>
                      <a:pt x="16908" y="1173"/>
                    </a:lnTo>
                    <a:lnTo>
                      <a:pt x="16976" y="521"/>
                    </a:lnTo>
                    <a:lnTo>
                      <a:pt x="16953" y="521"/>
                    </a:lnTo>
                    <a:lnTo>
                      <a:pt x="16931" y="521"/>
                    </a:lnTo>
                    <a:lnTo>
                      <a:pt x="16267" y="484"/>
                    </a:lnTo>
                    <a:lnTo>
                      <a:pt x="15637" y="428"/>
                    </a:lnTo>
                    <a:lnTo>
                      <a:pt x="15063" y="353"/>
                    </a:lnTo>
                    <a:lnTo>
                      <a:pt x="14523" y="279"/>
                    </a:lnTo>
                    <a:lnTo>
                      <a:pt x="14040" y="167"/>
                    </a:lnTo>
                    <a:lnTo>
                      <a:pt x="13635" y="93"/>
                    </a:lnTo>
                    <a:lnTo>
                      <a:pt x="13331" y="18"/>
                    </a:lnTo>
                    <a:lnTo>
                      <a:pt x="13117" y="18"/>
                    </a:lnTo>
                    <a:lnTo>
                      <a:pt x="12982" y="18"/>
                    </a:lnTo>
                    <a:lnTo>
                      <a:pt x="12858" y="130"/>
                    </a:lnTo>
                    <a:lnTo>
                      <a:pt x="12723" y="279"/>
                    </a:lnTo>
                    <a:lnTo>
                      <a:pt x="12622" y="446"/>
                    </a:lnTo>
                    <a:lnTo>
                      <a:pt x="12510" y="670"/>
                    </a:lnTo>
                    <a:lnTo>
                      <a:pt x="12419" y="912"/>
                    </a:lnTo>
                    <a:lnTo>
                      <a:pt x="12363" y="1210"/>
                    </a:lnTo>
                    <a:lnTo>
                      <a:pt x="12318" y="1526"/>
                    </a:lnTo>
                    <a:lnTo>
                      <a:pt x="12273" y="1843"/>
                    </a:lnTo>
                    <a:lnTo>
                      <a:pt x="12251" y="2215"/>
                    </a:lnTo>
                    <a:lnTo>
                      <a:pt x="12273" y="2532"/>
                    </a:lnTo>
                    <a:lnTo>
                      <a:pt x="12318" y="2886"/>
                    </a:lnTo>
                    <a:lnTo>
                      <a:pt x="12386" y="3240"/>
                    </a:lnTo>
                    <a:lnTo>
                      <a:pt x="12464" y="3556"/>
                    </a:lnTo>
                    <a:lnTo>
                      <a:pt x="12577" y="3891"/>
                    </a:lnTo>
                    <a:lnTo>
                      <a:pt x="12746" y="4171"/>
                    </a:lnTo>
                    <a:lnTo>
                      <a:pt x="12926" y="4487"/>
                    </a:lnTo>
                    <a:lnTo>
                      <a:pt x="13050" y="4860"/>
                    </a:lnTo>
                    <a:lnTo>
                      <a:pt x="13162" y="5251"/>
                    </a:lnTo>
                    <a:lnTo>
                      <a:pt x="13218" y="5604"/>
                    </a:lnTo>
                    <a:lnTo>
                      <a:pt x="13263" y="5995"/>
                    </a:lnTo>
                    <a:lnTo>
                      <a:pt x="13241" y="6386"/>
                    </a:lnTo>
                    <a:lnTo>
                      <a:pt x="13218" y="6740"/>
                    </a:lnTo>
                    <a:lnTo>
                      <a:pt x="13139" y="7094"/>
                    </a:lnTo>
                    <a:lnTo>
                      <a:pt x="13050" y="7429"/>
                    </a:lnTo>
                    <a:lnTo>
                      <a:pt x="12903" y="7746"/>
                    </a:lnTo>
                    <a:lnTo>
                      <a:pt x="12723" y="8025"/>
                    </a:lnTo>
                    <a:lnTo>
                      <a:pt x="12532" y="8286"/>
                    </a:lnTo>
                    <a:lnTo>
                      <a:pt x="12318" y="8491"/>
                    </a:lnTo>
                    <a:lnTo>
                      <a:pt x="12060" y="8677"/>
                    </a:lnTo>
                    <a:lnTo>
                      <a:pt x="11756" y="8788"/>
                    </a:lnTo>
                    <a:lnTo>
                      <a:pt x="11452" y="8826"/>
                    </a:lnTo>
                    <a:lnTo>
                      <a:pt x="11283" y="8826"/>
                    </a:lnTo>
                    <a:lnTo>
                      <a:pt x="11126" y="8826"/>
                    </a:lnTo>
                    <a:lnTo>
                      <a:pt x="11002" y="8788"/>
                    </a:lnTo>
                    <a:lnTo>
                      <a:pt x="10845" y="8714"/>
                    </a:lnTo>
                    <a:lnTo>
                      <a:pt x="10721" y="8640"/>
                    </a:lnTo>
                    <a:lnTo>
                      <a:pt x="10608" y="8565"/>
                    </a:lnTo>
                    <a:lnTo>
                      <a:pt x="10485" y="8453"/>
                    </a:lnTo>
                    <a:lnTo>
                      <a:pt x="10372" y="8323"/>
                    </a:lnTo>
                    <a:lnTo>
                      <a:pt x="10181" y="8062"/>
                    </a:lnTo>
                    <a:lnTo>
                      <a:pt x="10035" y="7746"/>
                    </a:lnTo>
                    <a:lnTo>
                      <a:pt x="9900" y="7392"/>
                    </a:lnTo>
                    <a:lnTo>
                      <a:pt x="9787" y="7001"/>
                    </a:lnTo>
                    <a:lnTo>
                      <a:pt x="9731" y="6610"/>
                    </a:lnTo>
                    <a:lnTo>
                      <a:pt x="9686" y="6219"/>
                    </a:lnTo>
                    <a:lnTo>
                      <a:pt x="9663" y="5772"/>
                    </a:lnTo>
                    <a:lnTo>
                      <a:pt x="9686" y="5381"/>
                    </a:lnTo>
                    <a:lnTo>
                      <a:pt x="9753" y="4990"/>
                    </a:lnTo>
                    <a:lnTo>
                      <a:pt x="9832" y="4636"/>
                    </a:lnTo>
                    <a:lnTo>
                      <a:pt x="9945" y="4320"/>
                    </a:lnTo>
                    <a:lnTo>
                      <a:pt x="10068" y="4022"/>
                    </a:lnTo>
                    <a:lnTo>
                      <a:pt x="10203" y="3817"/>
                    </a:lnTo>
                    <a:lnTo>
                      <a:pt x="10316" y="3593"/>
                    </a:lnTo>
                    <a:lnTo>
                      <a:pt x="10395" y="3351"/>
                    </a:lnTo>
                    <a:lnTo>
                      <a:pt x="10462" y="3109"/>
                    </a:lnTo>
                    <a:lnTo>
                      <a:pt x="10507" y="2848"/>
                    </a:lnTo>
                    <a:lnTo>
                      <a:pt x="10530" y="2606"/>
                    </a:lnTo>
                    <a:lnTo>
                      <a:pt x="10507" y="2346"/>
                    </a:lnTo>
                    <a:lnTo>
                      <a:pt x="10462" y="2141"/>
                    </a:lnTo>
                    <a:lnTo>
                      <a:pt x="10395" y="1880"/>
                    </a:lnTo>
                    <a:lnTo>
                      <a:pt x="10293" y="1638"/>
                    </a:lnTo>
                    <a:lnTo>
                      <a:pt x="10158" y="1415"/>
                    </a:lnTo>
                    <a:lnTo>
                      <a:pt x="9967" y="1210"/>
                    </a:lnTo>
                    <a:lnTo>
                      <a:pt x="9753" y="986"/>
                    </a:lnTo>
                    <a:lnTo>
                      <a:pt x="9495" y="819"/>
                    </a:lnTo>
                    <a:lnTo>
                      <a:pt x="9191" y="670"/>
                    </a:lnTo>
                    <a:lnTo>
                      <a:pt x="8842" y="521"/>
                    </a:lnTo>
                    <a:lnTo>
                      <a:pt x="8471" y="446"/>
                    </a:lnTo>
                    <a:lnTo>
                      <a:pt x="7998" y="428"/>
                    </a:lnTo>
                    <a:lnTo>
                      <a:pt x="7413" y="428"/>
                    </a:lnTo>
                    <a:lnTo>
                      <a:pt x="6817" y="446"/>
                    </a:lnTo>
                    <a:lnTo>
                      <a:pt x="6187" y="521"/>
                    </a:lnTo>
                    <a:lnTo>
                      <a:pt x="5602" y="633"/>
                    </a:lnTo>
                    <a:lnTo>
                      <a:pt x="5107" y="744"/>
                    </a:lnTo>
                    <a:lnTo>
                      <a:pt x="4725" y="856"/>
                    </a:lnTo>
                    <a:lnTo>
                      <a:pt x="4848" y="1564"/>
                    </a:lnTo>
                    <a:lnTo>
                      <a:pt x="5028" y="2495"/>
                    </a:lnTo>
                    <a:lnTo>
                      <a:pt x="5175" y="3556"/>
                    </a:lnTo>
                    <a:lnTo>
                      <a:pt x="5298" y="4673"/>
                    </a:lnTo>
                    <a:lnTo>
                      <a:pt x="5343" y="5213"/>
                    </a:lnTo>
                    <a:lnTo>
                      <a:pt x="5388" y="5753"/>
                    </a:lnTo>
                    <a:lnTo>
                      <a:pt x="5411" y="6275"/>
                    </a:lnTo>
                    <a:lnTo>
                      <a:pt x="5411" y="6740"/>
                    </a:lnTo>
                    <a:lnTo>
                      <a:pt x="5366" y="7168"/>
                    </a:lnTo>
                    <a:lnTo>
                      <a:pt x="5321" y="7541"/>
                    </a:lnTo>
                    <a:lnTo>
                      <a:pt x="5287" y="7708"/>
                    </a:lnTo>
                    <a:lnTo>
                      <a:pt x="5242" y="7857"/>
                    </a:lnTo>
                    <a:lnTo>
                      <a:pt x="5197" y="7969"/>
                    </a:lnTo>
                    <a:lnTo>
                      <a:pt x="5130" y="8062"/>
                    </a:lnTo>
                    <a:lnTo>
                      <a:pt x="5006" y="8248"/>
                    </a:lnTo>
                    <a:lnTo>
                      <a:pt x="4848" y="8397"/>
                    </a:lnTo>
                    <a:lnTo>
                      <a:pt x="4725" y="8528"/>
                    </a:lnTo>
                    <a:lnTo>
                      <a:pt x="4567" y="8640"/>
                    </a:lnTo>
                    <a:lnTo>
                      <a:pt x="4421" y="8714"/>
                    </a:lnTo>
                    <a:lnTo>
                      <a:pt x="4263" y="8751"/>
                    </a:lnTo>
                    <a:lnTo>
                      <a:pt x="4095" y="8788"/>
                    </a:lnTo>
                    <a:lnTo>
                      <a:pt x="3948" y="8788"/>
                    </a:lnTo>
                    <a:lnTo>
                      <a:pt x="3791" y="8751"/>
                    </a:lnTo>
                    <a:lnTo>
                      <a:pt x="3667" y="8714"/>
                    </a:lnTo>
                    <a:lnTo>
                      <a:pt x="3510" y="8677"/>
                    </a:lnTo>
                    <a:lnTo>
                      <a:pt x="3386" y="8602"/>
                    </a:lnTo>
                    <a:lnTo>
                      <a:pt x="3251" y="8491"/>
                    </a:lnTo>
                    <a:lnTo>
                      <a:pt x="3127" y="8360"/>
                    </a:lnTo>
                    <a:lnTo>
                      <a:pt x="3015" y="8248"/>
                    </a:lnTo>
                    <a:lnTo>
                      <a:pt x="2925" y="8062"/>
                    </a:lnTo>
                    <a:lnTo>
                      <a:pt x="2778" y="7857"/>
                    </a:lnTo>
                    <a:lnTo>
                      <a:pt x="2610" y="7671"/>
                    </a:lnTo>
                    <a:lnTo>
                      <a:pt x="2407" y="7541"/>
                    </a:lnTo>
                    <a:lnTo>
                      <a:pt x="2171" y="7466"/>
                    </a:lnTo>
                    <a:lnTo>
                      <a:pt x="1957" y="7429"/>
                    </a:lnTo>
                    <a:lnTo>
                      <a:pt x="1698" y="7429"/>
                    </a:lnTo>
                    <a:lnTo>
                      <a:pt x="1462" y="7466"/>
                    </a:lnTo>
                    <a:lnTo>
                      <a:pt x="1226" y="7559"/>
                    </a:lnTo>
                    <a:lnTo>
                      <a:pt x="989" y="7708"/>
                    </a:lnTo>
                    <a:lnTo>
                      <a:pt x="776" y="7932"/>
                    </a:lnTo>
                    <a:lnTo>
                      <a:pt x="551" y="8211"/>
                    </a:lnTo>
                    <a:lnTo>
                      <a:pt x="382" y="8528"/>
                    </a:lnTo>
                    <a:lnTo>
                      <a:pt x="315" y="8714"/>
                    </a:lnTo>
                    <a:lnTo>
                      <a:pt x="236" y="8919"/>
                    </a:lnTo>
                    <a:lnTo>
                      <a:pt x="191" y="9142"/>
                    </a:lnTo>
                    <a:lnTo>
                      <a:pt x="123" y="9347"/>
                    </a:lnTo>
                    <a:lnTo>
                      <a:pt x="78" y="9608"/>
                    </a:lnTo>
                    <a:lnTo>
                      <a:pt x="56" y="9887"/>
                    </a:lnTo>
                    <a:lnTo>
                      <a:pt x="33" y="10185"/>
                    </a:lnTo>
                    <a:lnTo>
                      <a:pt x="33" y="10464"/>
                    </a:lnTo>
                    <a:lnTo>
                      <a:pt x="33" y="10706"/>
                    </a:lnTo>
                    <a:lnTo>
                      <a:pt x="56" y="10967"/>
                    </a:lnTo>
                    <a:lnTo>
                      <a:pt x="78" y="11172"/>
                    </a:lnTo>
                    <a:lnTo>
                      <a:pt x="123" y="11395"/>
                    </a:lnTo>
                    <a:lnTo>
                      <a:pt x="168" y="11600"/>
                    </a:lnTo>
                    <a:lnTo>
                      <a:pt x="236" y="11786"/>
                    </a:lnTo>
                    <a:lnTo>
                      <a:pt x="292" y="11973"/>
                    </a:lnTo>
                    <a:lnTo>
                      <a:pt x="382" y="12140"/>
                    </a:lnTo>
                    <a:lnTo>
                      <a:pt x="540" y="12419"/>
                    </a:lnTo>
                    <a:lnTo>
                      <a:pt x="731" y="12680"/>
                    </a:lnTo>
                    <a:lnTo>
                      <a:pt x="944" y="12866"/>
                    </a:lnTo>
                    <a:lnTo>
                      <a:pt x="1158" y="12997"/>
                    </a:lnTo>
                    <a:lnTo>
                      <a:pt x="1395" y="13108"/>
                    </a:lnTo>
                    <a:lnTo>
                      <a:pt x="1608" y="13183"/>
                    </a:lnTo>
                    <a:lnTo>
                      <a:pt x="1856" y="13183"/>
                    </a:lnTo>
                    <a:lnTo>
                      <a:pt x="2070" y="13146"/>
                    </a:lnTo>
                    <a:lnTo>
                      <a:pt x="2261" y="13071"/>
                    </a:lnTo>
                    <a:lnTo>
                      <a:pt x="2430" y="12960"/>
                    </a:lnTo>
                    <a:lnTo>
                      <a:pt x="2587" y="12792"/>
                    </a:lnTo>
                    <a:lnTo>
                      <a:pt x="2688" y="12606"/>
                    </a:lnTo>
                    <a:lnTo>
                      <a:pt x="2801" y="12419"/>
                    </a:lnTo>
                    <a:lnTo>
                      <a:pt x="2925" y="12289"/>
                    </a:lnTo>
                    <a:lnTo>
                      <a:pt x="3082" y="12177"/>
                    </a:lnTo>
                    <a:lnTo>
                      <a:pt x="3228" y="12103"/>
                    </a:lnTo>
                    <a:lnTo>
                      <a:pt x="3408" y="12103"/>
                    </a:lnTo>
                    <a:lnTo>
                      <a:pt x="3577" y="12103"/>
                    </a:lnTo>
                    <a:lnTo>
                      <a:pt x="3723" y="12177"/>
                    </a:lnTo>
                    <a:lnTo>
                      <a:pt x="3903" y="12252"/>
                    </a:lnTo>
                    <a:lnTo>
                      <a:pt x="4072" y="12364"/>
                    </a:lnTo>
                    <a:lnTo>
                      <a:pt x="4230" y="12494"/>
                    </a:lnTo>
                    <a:lnTo>
                      <a:pt x="4353" y="12643"/>
                    </a:lnTo>
                    <a:lnTo>
                      <a:pt x="4488" y="12829"/>
                    </a:lnTo>
                    <a:lnTo>
                      <a:pt x="4567" y="13034"/>
                    </a:lnTo>
                    <a:lnTo>
                      <a:pt x="4657" y="13257"/>
                    </a:lnTo>
                    <a:lnTo>
                      <a:pt x="4702" y="13462"/>
                    </a:lnTo>
                    <a:lnTo>
                      <a:pt x="4725" y="13686"/>
                    </a:lnTo>
                    <a:lnTo>
                      <a:pt x="4702" y="14282"/>
                    </a:lnTo>
                    <a:lnTo>
                      <a:pt x="4657" y="15045"/>
                    </a:lnTo>
                    <a:lnTo>
                      <a:pt x="4612" y="15976"/>
                    </a:lnTo>
                    <a:lnTo>
                      <a:pt x="4590" y="16926"/>
                    </a:lnTo>
                    <a:lnTo>
                      <a:pt x="4567" y="17968"/>
                    </a:lnTo>
                    <a:lnTo>
                      <a:pt x="4567" y="19011"/>
                    </a:lnTo>
                    <a:lnTo>
                      <a:pt x="4590" y="19514"/>
                    </a:lnTo>
                    <a:lnTo>
                      <a:pt x="4612" y="19980"/>
                    </a:lnTo>
                    <a:lnTo>
                      <a:pt x="4657" y="20426"/>
                    </a:lnTo>
                    <a:lnTo>
                      <a:pt x="4725" y="20836"/>
                    </a:lnTo>
                    <a:lnTo>
                      <a:pt x="4848" y="20929"/>
                    </a:lnTo>
                    <a:lnTo>
                      <a:pt x="5040" y="21004"/>
                    </a:lnTo>
                    <a:lnTo>
                      <a:pt x="5265" y="21078"/>
                    </a:lnTo>
                    <a:lnTo>
                      <a:pt x="5478" y="21115"/>
                    </a:lnTo>
                    <a:lnTo>
                      <a:pt x="6041" y="21115"/>
                    </a:lnTo>
                    <a:lnTo>
                      <a:pt x="6637" y="21078"/>
                    </a:lnTo>
                    <a:lnTo>
                      <a:pt x="7312" y="21004"/>
                    </a:lnTo>
                    <a:lnTo>
                      <a:pt x="7998" y="20929"/>
                    </a:lnTo>
                    <a:lnTo>
                      <a:pt x="8696" y="20855"/>
                    </a:lnTo>
                    <a:lnTo>
                      <a:pt x="9360" y="20836"/>
                    </a:lnTo>
                    <a:close/>
                  </a:path>
                </a:pathLst>
              </a:custGeom>
              <a:solidFill>
                <a:srgbClr val="92D050"/>
              </a:solidFill>
              <a:ln w="28575">
                <a:solidFill>
                  <a:srgbClr val="000000"/>
                </a:solidFill>
                <a:miter lim="800000"/>
                <a:headEnd/>
                <a:tailEnd/>
              </a:ln>
            </p:spPr>
            <p:txBody>
              <a:bodyPr/>
              <a:lstStyle/>
              <a:p>
                <a:endParaRPr lang="en-US"/>
              </a:p>
            </p:txBody>
          </p:sp>
        </p:grpSp>
        <p:sp>
          <p:nvSpPr>
            <p:cNvPr id="9221" name="TextBox 8"/>
            <p:cNvSpPr txBox="1">
              <a:spLocks noChangeArrowheads="1"/>
            </p:cNvSpPr>
            <p:nvPr/>
          </p:nvSpPr>
          <p:spPr bwMode="auto">
            <a:xfrm rot="-5400000">
              <a:off x="4071993" y="3088679"/>
              <a:ext cx="1081520" cy="540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eaLnBrk="1" hangingPunct="1">
                <a:spcBef>
                  <a:spcPct val="0"/>
                </a:spcBef>
                <a:buClrTx/>
                <a:buSzTx/>
                <a:buFontTx/>
                <a:buNone/>
              </a:pPr>
              <a:r>
                <a:rPr lang="en-US" altLang="en-US" sz="2400" b="1">
                  <a:latin typeface="Tahoma" panose="020B0604030504040204" pitchFamily="34" charset="0"/>
                  <a:cs typeface="Tahoma" panose="020B0604030504040204" pitchFamily="34" charset="0"/>
                </a:rPr>
                <a:t>Food</a:t>
              </a:r>
            </a:p>
          </p:txBody>
        </p:sp>
        <p:sp>
          <p:nvSpPr>
            <p:cNvPr id="9222" name="TextBox 9"/>
            <p:cNvSpPr txBox="1">
              <a:spLocks noChangeArrowheads="1"/>
            </p:cNvSpPr>
            <p:nvPr/>
          </p:nvSpPr>
          <p:spPr bwMode="auto">
            <a:xfrm>
              <a:off x="6301961" y="2494002"/>
              <a:ext cx="1321096" cy="53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eaLnBrk="1" hangingPunct="1">
                <a:spcBef>
                  <a:spcPct val="0"/>
                </a:spcBef>
                <a:buClrTx/>
                <a:buSzTx/>
                <a:buFontTx/>
                <a:buNone/>
              </a:pPr>
              <a:r>
                <a:rPr lang="en-US" altLang="en-US" sz="2400" b="1">
                  <a:latin typeface="Tahoma" panose="020B0604030504040204" pitchFamily="34" charset="0"/>
                  <a:cs typeface="Tahoma" panose="020B0604030504040204" pitchFamily="34" charset="0"/>
                </a:rPr>
                <a:t>Water</a:t>
              </a:r>
            </a:p>
          </p:txBody>
        </p:sp>
        <p:sp>
          <p:nvSpPr>
            <p:cNvPr id="9223" name="TextBox 10"/>
            <p:cNvSpPr txBox="1">
              <a:spLocks noChangeArrowheads="1"/>
            </p:cNvSpPr>
            <p:nvPr/>
          </p:nvSpPr>
          <p:spPr bwMode="auto">
            <a:xfrm>
              <a:off x="4471103" y="4195116"/>
              <a:ext cx="1257311" cy="53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eaLnBrk="1" hangingPunct="1">
                <a:spcBef>
                  <a:spcPct val="0"/>
                </a:spcBef>
                <a:buClrTx/>
                <a:buSzTx/>
                <a:buFontTx/>
                <a:buNone/>
              </a:pPr>
              <a:r>
                <a:rPr lang="en-US" altLang="en-US" sz="2400" b="1">
                  <a:latin typeface="Tahoma" panose="020B0604030504040204" pitchFamily="34" charset="0"/>
                  <a:cs typeface="Tahoma" panose="020B0604030504040204" pitchFamily="34" charset="0"/>
                </a:rPr>
                <a:t>Cover</a:t>
              </a:r>
            </a:p>
          </p:txBody>
        </p:sp>
        <p:sp>
          <p:nvSpPr>
            <p:cNvPr id="9224" name="TextBox 11"/>
            <p:cNvSpPr txBox="1">
              <a:spLocks noChangeArrowheads="1"/>
            </p:cNvSpPr>
            <p:nvPr/>
          </p:nvSpPr>
          <p:spPr bwMode="auto">
            <a:xfrm>
              <a:off x="6427589" y="4273375"/>
              <a:ext cx="1291080" cy="53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eaLnBrk="1" hangingPunct="1">
                <a:spcBef>
                  <a:spcPct val="0"/>
                </a:spcBef>
                <a:buClrTx/>
                <a:buSzTx/>
                <a:buFontTx/>
                <a:buNone/>
              </a:pPr>
              <a:r>
                <a:rPr lang="en-US" altLang="en-US" sz="2400" b="1">
                  <a:latin typeface="Tahoma" panose="020B0604030504040204" pitchFamily="34" charset="0"/>
                  <a:cs typeface="Tahoma" panose="020B0604030504040204" pitchFamily="34" charset="0"/>
                </a:rPr>
                <a:t>Space</a:t>
              </a:r>
            </a:p>
          </p:txBody>
        </p:sp>
      </p:grpSp>
      <p:sp>
        <p:nvSpPr>
          <p:cNvPr id="13" name="TextBox 12"/>
          <p:cNvSpPr txBox="1">
            <a:spLocks noChangeArrowheads="1"/>
          </p:cNvSpPr>
          <p:nvPr/>
        </p:nvSpPr>
        <p:spPr bwMode="auto">
          <a:xfrm>
            <a:off x="1143000" y="738188"/>
            <a:ext cx="91440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algn="ctr" eaLnBrk="1" hangingPunct="1">
              <a:defRPr/>
            </a:pPr>
            <a:r>
              <a:rPr lang="en-US" altLang="en-US" sz="4800">
                <a:latin typeface="+mn-lt"/>
              </a:rPr>
              <a:t>4 </a:t>
            </a:r>
            <a:r>
              <a:rPr lang="en-US" altLang="en-US" sz="4800" kern="0">
                <a:latin typeface="+mn-lt"/>
              </a:rPr>
              <a:t>Basic</a:t>
            </a:r>
            <a:r>
              <a:rPr lang="en-US" altLang="en-US" sz="4800">
                <a:latin typeface="+mn-lt"/>
              </a:rPr>
              <a:t> Elements of a Habitat</a:t>
            </a:r>
          </a:p>
        </p:txBody>
      </p:sp>
    </p:spTree>
    <p:custDataLst>
      <p:tags r:id="rId1"/>
    </p:custDataLst>
    <p:extLst>
      <p:ext uri="{BB962C8B-B14F-4D97-AF65-F5344CB8AC3E}">
        <p14:creationId xmlns:p14="http://schemas.microsoft.com/office/powerpoint/2010/main" val="2308912365"/>
      </p:ext>
    </p:extLst>
  </p:cSld>
  <p:clrMapOvr>
    <a:masterClrMapping/>
  </p:clrMapOvr>
  <mc:AlternateContent xmlns:mc="http://schemas.openxmlformats.org/markup-compatibility/2006" xmlns:p14="http://schemas.microsoft.com/office/powerpoint/2010/main">
    <mc:Choice Requires="p14">
      <p:transition spd="slow" p14:dur="2000" advTm="18496"/>
    </mc:Choice>
    <mc:Fallback xmlns="">
      <p:transition spd="slow" advTm="1849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66" name="Group 20"/>
          <p:cNvGrpSpPr>
            <a:grpSpLocks/>
          </p:cNvGrpSpPr>
          <p:nvPr/>
        </p:nvGrpSpPr>
        <p:grpSpPr bwMode="auto">
          <a:xfrm>
            <a:off x="8786122" y="1516064"/>
            <a:ext cx="2317750" cy="1458913"/>
            <a:chOff x="3467100" y="2450059"/>
            <a:chExt cx="3339464" cy="1714727"/>
          </a:xfrm>
        </p:grpSpPr>
        <p:sp>
          <p:nvSpPr>
            <p:cNvPr id="11272" name="Puzzle1"/>
            <p:cNvSpPr>
              <a:spLocks noEditPoints="1" noChangeArrowheads="1"/>
            </p:cNvSpPr>
            <p:nvPr/>
          </p:nvSpPr>
          <p:spPr bwMode="auto">
            <a:xfrm>
              <a:off x="3467100" y="2450059"/>
              <a:ext cx="3339464" cy="171472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6084 w 21600"/>
                <a:gd name="T25" fmla="*/ 2569 h 21600"/>
                <a:gd name="T26" fmla="*/ 16128 w 21600"/>
                <a:gd name="T27" fmla="*/ 19545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9360" y="20836"/>
                  </a:moveTo>
                  <a:lnTo>
                    <a:pt x="9528" y="20836"/>
                  </a:lnTo>
                  <a:lnTo>
                    <a:pt x="9686" y="20762"/>
                  </a:lnTo>
                  <a:lnTo>
                    <a:pt x="9810" y="20687"/>
                  </a:lnTo>
                  <a:lnTo>
                    <a:pt x="9922" y="20575"/>
                  </a:lnTo>
                  <a:lnTo>
                    <a:pt x="10012" y="20426"/>
                  </a:lnTo>
                  <a:lnTo>
                    <a:pt x="10068" y="20296"/>
                  </a:lnTo>
                  <a:lnTo>
                    <a:pt x="10113" y="20110"/>
                  </a:lnTo>
                  <a:lnTo>
                    <a:pt x="10136" y="19905"/>
                  </a:lnTo>
                  <a:lnTo>
                    <a:pt x="10136" y="19682"/>
                  </a:lnTo>
                  <a:lnTo>
                    <a:pt x="10113" y="19440"/>
                  </a:lnTo>
                  <a:lnTo>
                    <a:pt x="10068" y="19142"/>
                  </a:lnTo>
                  <a:lnTo>
                    <a:pt x="10012" y="18900"/>
                  </a:lnTo>
                  <a:lnTo>
                    <a:pt x="9900" y="18620"/>
                  </a:lnTo>
                  <a:lnTo>
                    <a:pt x="9787" y="18285"/>
                  </a:lnTo>
                  <a:lnTo>
                    <a:pt x="9641" y="17968"/>
                  </a:lnTo>
                  <a:lnTo>
                    <a:pt x="9472" y="17652"/>
                  </a:lnTo>
                  <a:lnTo>
                    <a:pt x="9382" y="17466"/>
                  </a:lnTo>
                  <a:lnTo>
                    <a:pt x="9315" y="17298"/>
                  </a:lnTo>
                  <a:lnTo>
                    <a:pt x="9258" y="17112"/>
                  </a:lnTo>
                  <a:lnTo>
                    <a:pt x="9191" y="16926"/>
                  </a:lnTo>
                  <a:lnTo>
                    <a:pt x="9123" y="16535"/>
                  </a:lnTo>
                  <a:lnTo>
                    <a:pt x="9101" y="16144"/>
                  </a:lnTo>
                  <a:lnTo>
                    <a:pt x="9101" y="15753"/>
                  </a:lnTo>
                  <a:lnTo>
                    <a:pt x="9168" y="15362"/>
                  </a:lnTo>
                  <a:lnTo>
                    <a:pt x="9236" y="14971"/>
                  </a:lnTo>
                  <a:lnTo>
                    <a:pt x="9360" y="14580"/>
                  </a:lnTo>
                  <a:lnTo>
                    <a:pt x="9495" y="14244"/>
                  </a:lnTo>
                  <a:lnTo>
                    <a:pt x="9663" y="13891"/>
                  </a:lnTo>
                  <a:lnTo>
                    <a:pt x="9855" y="13611"/>
                  </a:lnTo>
                  <a:lnTo>
                    <a:pt x="10068" y="13351"/>
                  </a:lnTo>
                  <a:lnTo>
                    <a:pt x="10293" y="13146"/>
                  </a:lnTo>
                  <a:lnTo>
                    <a:pt x="10552" y="12997"/>
                  </a:lnTo>
                  <a:lnTo>
                    <a:pt x="10811" y="12885"/>
                  </a:lnTo>
                  <a:lnTo>
                    <a:pt x="11069" y="12866"/>
                  </a:lnTo>
                  <a:lnTo>
                    <a:pt x="11351" y="12885"/>
                  </a:lnTo>
                  <a:lnTo>
                    <a:pt x="11610" y="12997"/>
                  </a:lnTo>
                  <a:lnTo>
                    <a:pt x="11846" y="13183"/>
                  </a:lnTo>
                  <a:lnTo>
                    <a:pt x="12060" y="13388"/>
                  </a:lnTo>
                  <a:lnTo>
                    <a:pt x="12251" y="13648"/>
                  </a:lnTo>
                  <a:lnTo>
                    <a:pt x="12419" y="13928"/>
                  </a:lnTo>
                  <a:lnTo>
                    <a:pt x="12555" y="14244"/>
                  </a:lnTo>
                  <a:lnTo>
                    <a:pt x="12690" y="14617"/>
                  </a:lnTo>
                  <a:lnTo>
                    <a:pt x="12768" y="15008"/>
                  </a:lnTo>
                  <a:lnTo>
                    <a:pt x="12836" y="15399"/>
                  </a:lnTo>
                  <a:lnTo>
                    <a:pt x="12858" y="15753"/>
                  </a:lnTo>
                  <a:lnTo>
                    <a:pt x="12858" y="16144"/>
                  </a:lnTo>
                  <a:lnTo>
                    <a:pt x="12813" y="16535"/>
                  </a:lnTo>
                  <a:lnTo>
                    <a:pt x="12746" y="16888"/>
                  </a:lnTo>
                  <a:lnTo>
                    <a:pt x="12667" y="17224"/>
                  </a:lnTo>
                  <a:lnTo>
                    <a:pt x="12510" y="17503"/>
                  </a:lnTo>
                  <a:lnTo>
                    <a:pt x="12228" y="18043"/>
                  </a:lnTo>
                  <a:lnTo>
                    <a:pt x="11970" y="18546"/>
                  </a:lnTo>
                  <a:lnTo>
                    <a:pt x="11868" y="18751"/>
                  </a:lnTo>
                  <a:lnTo>
                    <a:pt x="11778" y="18974"/>
                  </a:lnTo>
                  <a:lnTo>
                    <a:pt x="11711" y="19179"/>
                  </a:lnTo>
                  <a:lnTo>
                    <a:pt x="11666" y="19365"/>
                  </a:lnTo>
                  <a:lnTo>
                    <a:pt x="11632" y="19570"/>
                  </a:lnTo>
                  <a:lnTo>
                    <a:pt x="11632" y="19756"/>
                  </a:lnTo>
                  <a:lnTo>
                    <a:pt x="11632" y="19942"/>
                  </a:lnTo>
                  <a:lnTo>
                    <a:pt x="11643" y="20110"/>
                  </a:lnTo>
                  <a:lnTo>
                    <a:pt x="11711" y="20296"/>
                  </a:lnTo>
                  <a:lnTo>
                    <a:pt x="11801" y="20464"/>
                  </a:lnTo>
                  <a:lnTo>
                    <a:pt x="11891" y="20650"/>
                  </a:lnTo>
                  <a:lnTo>
                    <a:pt x="12037" y="20836"/>
                  </a:lnTo>
                  <a:lnTo>
                    <a:pt x="12206" y="21004"/>
                  </a:lnTo>
                  <a:lnTo>
                    <a:pt x="12419" y="21190"/>
                  </a:lnTo>
                  <a:lnTo>
                    <a:pt x="12667" y="21320"/>
                  </a:lnTo>
                  <a:lnTo>
                    <a:pt x="12960" y="21432"/>
                  </a:lnTo>
                  <a:lnTo>
                    <a:pt x="13286" y="21544"/>
                  </a:lnTo>
                  <a:lnTo>
                    <a:pt x="13612" y="21655"/>
                  </a:lnTo>
                  <a:lnTo>
                    <a:pt x="13983" y="21693"/>
                  </a:lnTo>
                  <a:lnTo>
                    <a:pt x="14343" y="21730"/>
                  </a:lnTo>
                  <a:lnTo>
                    <a:pt x="14715" y="21730"/>
                  </a:lnTo>
                  <a:lnTo>
                    <a:pt x="15075" y="21730"/>
                  </a:lnTo>
                  <a:lnTo>
                    <a:pt x="15446" y="21655"/>
                  </a:lnTo>
                  <a:lnTo>
                    <a:pt x="15794" y="21581"/>
                  </a:lnTo>
                  <a:lnTo>
                    <a:pt x="16132" y="21432"/>
                  </a:lnTo>
                  <a:lnTo>
                    <a:pt x="16458" y="21302"/>
                  </a:lnTo>
                  <a:lnTo>
                    <a:pt x="16740" y="21078"/>
                  </a:lnTo>
                  <a:lnTo>
                    <a:pt x="16976" y="20836"/>
                  </a:lnTo>
                  <a:lnTo>
                    <a:pt x="17043" y="20650"/>
                  </a:lnTo>
                  <a:lnTo>
                    <a:pt x="17088" y="20426"/>
                  </a:lnTo>
                  <a:lnTo>
                    <a:pt x="17133" y="20222"/>
                  </a:lnTo>
                  <a:lnTo>
                    <a:pt x="17156" y="19980"/>
                  </a:lnTo>
                  <a:lnTo>
                    <a:pt x="17167" y="19477"/>
                  </a:lnTo>
                  <a:lnTo>
                    <a:pt x="17167" y="18974"/>
                  </a:lnTo>
                  <a:lnTo>
                    <a:pt x="17156" y="18397"/>
                  </a:lnTo>
                  <a:lnTo>
                    <a:pt x="17111" y="17820"/>
                  </a:lnTo>
                  <a:lnTo>
                    <a:pt x="17066" y="17261"/>
                  </a:lnTo>
                  <a:lnTo>
                    <a:pt x="16998" y="16646"/>
                  </a:lnTo>
                  <a:lnTo>
                    <a:pt x="16852" y="15511"/>
                  </a:lnTo>
                  <a:lnTo>
                    <a:pt x="16740" y="14393"/>
                  </a:lnTo>
                  <a:lnTo>
                    <a:pt x="16717" y="13928"/>
                  </a:lnTo>
                  <a:lnTo>
                    <a:pt x="16695" y="13462"/>
                  </a:lnTo>
                  <a:lnTo>
                    <a:pt x="16717" y="13071"/>
                  </a:lnTo>
                  <a:lnTo>
                    <a:pt x="16785" y="12755"/>
                  </a:lnTo>
                  <a:lnTo>
                    <a:pt x="16852" y="12419"/>
                  </a:lnTo>
                  <a:lnTo>
                    <a:pt x="16953" y="12140"/>
                  </a:lnTo>
                  <a:lnTo>
                    <a:pt x="17088" y="11898"/>
                  </a:lnTo>
                  <a:lnTo>
                    <a:pt x="17212" y="11675"/>
                  </a:lnTo>
                  <a:lnTo>
                    <a:pt x="17370" y="11470"/>
                  </a:lnTo>
                  <a:lnTo>
                    <a:pt x="17516" y="11284"/>
                  </a:lnTo>
                  <a:lnTo>
                    <a:pt x="17696" y="11135"/>
                  </a:lnTo>
                  <a:lnTo>
                    <a:pt x="17865" y="11042"/>
                  </a:lnTo>
                  <a:lnTo>
                    <a:pt x="18033" y="10930"/>
                  </a:lnTo>
                  <a:lnTo>
                    <a:pt x="18213" y="10893"/>
                  </a:lnTo>
                  <a:lnTo>
                    <a:pt x="18382" y="10893"/>
                  </a:lnTo>
                  <a:lnTo>
                    <a:pt x="18551" y="10967"/>
                  </a:lnTo>
                  <a:lnTo>
                    <a:pt x="18708" y="11042"/>
                  </a:lnTo>
                  <a:lnTo>
                    <a:pt x="18855" y="11172"/>
                  </a:lnTo>
                  <a:lnTo>
                    <a:pt x="19012" y="11358"/>
                  </a:lnTo>
                  <a:lnTo>
                    <a:pt x="19136" y="11600"/>
                  </a:lnTo>
                  <a:lnTo>
                    <a:pt x="19271" y="11861"/>
                  </a:lnTo>
                  <a:lnTo>
                    <a:pt x="19440" y="12028"/>
                  </a:lnTo>
                  <a:lnTo>
                    <a:pt x="19608" y="12177"/>
                  </a:lnTo>
                  <a:lnTo>
                    <a:pt x="19822" y="12289"/>
                  </a:lnTo>
                  <a:lnTo>
                    <a:pt x="20025" y="12289"/>
                  </a:lnTo>
                  <a:lnTo>
                    <a:pt x="20238" y="12289"/>
                  </a:lnTo>
                  <a:lnTo>
                    <a:pt x="20452" y="12215"/>
                  </a:lnTo>
                  <a:lnTo>
                    <a:pt x="20643" y="12103"/>
                  </a:lnTo>
                  <a:lnTo>
                    <a:pt x="20846" y="11973"/>
                  </a:lnTo>
                  <a:lnTo>
                    <a:pt x="21037" y="11786"/>
                  </a:lnTo>
                  <a:lnTo>
                    <a:pt x="21206" y="11563"/>
                  </a:lnTo>
                  <a:lnTo>
                    <a:pt x="21363" y="11321"/>
                  </a:lnTo>
                  <a:lnTo>
                    <a:pt x="21465" y="11079"/>
                  </a:lnTo>
                  <a:lnTo>
                    <a:pt x="21577" y="10744"/>
                  </a:lnTo>
                  <a:lnTo>
                    <a:pt x="21622" y="10427"/>
                  </a:lnTo>
                  <a:lnTo>
                    <a:pt x="21645" y="10111"/>
                  </a:lnTo>
                  <a:lnTo>
                    <a:pt x="21622" y="9608"/>
                  </a:lnTo>
                  <a:lnTo>
                    <a:pt x="21577" y="9142"/>
                  </a:lnTo>
                  <a:lnTo>
                    <a:pt x="21465" y="8751"/>
                  </a:lnTo>
                  <a:lnTo>
                    <a:pt x="21363" y="8397"/>
                  </a:lnTo>
                  <a:lnTo>
                    <a:pt x="21206" y="8062"/>
                  </a:lnTo>
                  <a:lnTo>
                    <a:pt x="21037" y="7820"/>
                  </a:lnTo>
                  <a:lnTo>
                    <a:pt x="20846" y="7597"/>
                  </a:lnTo>
                  <a:lnTo>
                    <a:pt x="20643" y="7429"/>
                  </a:lnTo>
                  <a:lnTo>
                    <a:pt x="20452" y="7317"/>
                  </a:lnTo>
                  <a:lnTo>
                    <a:pt x="20238" y="7206"/>
                  </a:lnTo>
                  <a:lnTo>
                    <a:pt x="20025" y="7168"/>
                  </a:lnTo>
                  <a:lnTo>
                    <a:pt x="19822" y="7206"/>
                  </a:lnTo>
                  <a:lnTo>
                    <a:pt x="19608" y="7243"/>
                  </a:lnTo>
                  <a:lnTo>
                    <a:pt x="19440" y="7355"/>
                  </a:lnTo>
                  <a:lnTo>
                    <a:pt x="19271" y="7504"/>
                  </a:lnTo>
                  <a:lnTo>
                    <a:pt x="19136" y="7708"/>
                  </a:lnTo>
                  <a:lnTo>
                    <a:pt x="19012" y="7895"/>
                  </a:lnTo>
                  <a:lnTo>
                    <a:pt x="18832" y="8025"/>
                  </a:lnTo>
                  <a:lnTo>
                    <a:pt x="18663" y="8174"/>
                  </a:lnTo>
                  <a:lnTo>
                    <a:pt x="18472" y="8248"/>
                  </a:lnTo>
                  <a:lnTo>
                    <a:pt x="18270" y="8286"/>
                  </a:lnTo>
                  <a:lnTo>
                    <a:pt x="18078" y="8323"/>
                  </a:lnTo>
                  <a:lnTo>
                    <a:pt x="17887" y="8323"/>
                  </a:lnTo>
                  <a:lnTo>
                    <a:pt x="17696" y="8248"/>
                  </a:lnTo>
                  <a:lnTo>
                    <a:pt x="17493" y="8174"/>
                  </a:lnTo>
                  <a:lnTo>
                    <a:pt x="17302" y="8062"/>
                  </a:lnTo>
                  <a:lnTo>
                    <a:pt x="17133" y="7969"/>
                  </a:lnTo>
                  <a:lnTo>
                    <a:pt x="16976" y="7783"/>
                  </a:lnTo>
                  <a:lnTo>
                    <a:pt x="16852" y="7597"/>
                  </a:lnTo>
                  <a:lnTo>
                    <a:pt x="16740" y="7429"/>
                  </a:lnTo>
                  <a:lnTo>
                    <a:pt x="16672" y="7168"/>
                  </a:lnTo>
                  <a:lnTo>
                    <a:pt x="16638" y="6926"/>
                  </a:lnTo>
                  <a:lnTo>
                    <a:pt x="16616" y="6498"/>
                  </a:lnTo>
                  <a:lnTo>
                    <a:pt x="16616" y="5772"/>
                  </a:lnTo>
                  <a:lnTo>
                    <a:pt x="16650" y="4915"/>
                  </a:lnTo>
                  <a:lnTo>
                    <a:pt x="16695" y="3928"/>
                  </a:lnTo>
                  <a:lnTo>
                    <a:pt x="16762" y="2960"/>
                  </a:lnTo>
                  <a:lnTo>
                    <a:pt x="16830" y="1992"/>
                  </a:lnTo>
                  <a:lnTo>
                    <a:pt x="16908" y="1173"/>
                  </a:lnTo>
                  <a:lnTo>
                    <a:pt x="16976" y="521"/>
                  </a:lnTo>
                  <a:lnTo>
                    <a:pt x="16953" y="521"/>
                  </a:lnTo>
                  <a:lnTo>
                    <a:pt x="16931" y="521"/>
                  </a:lnTo>
                  <a:lnTo>
                    <a:pt x="16267" y="484"/>
                  </a:lnTo>
                  <a:lnTo>
                    <a:pt x="15637" y="428"/>
                  </a:lnTo>
                  <a:lnTo>
                    <a:pt x="15063" y="353"/>
                  </a:lnTo>
                  <a:lnTo>
                    <a:pt x="14523" y="279"/>
                  </a:lnTo>
                  <a:lnTo>
                    <a:pt x="14040" y="167"/>
                  </a:lnTo>
                  <a:lnTo>
                    <a:pt x="13635" y="93"/>
                  </a:lnTo>
                  <a:lnTo>
                    <a:pt x="13331" y="18"/>
                  </a:lnTo>
                  <a:lnTo>
                    <a:pt x="13117" y="18"/>
                  </a:lnTo>
                  <a:lnTo>
                    <a:pt x="12982" y="18"/>
                  </a:lnTo>
                  <a:lnTo>
                    <a:pt x="12858" y="130"/>
                  </a:lnTo>
                  <a:lnTo>
                    <a:pt x="12723" y="279"/>
                  </a:lnTo>
                  <a:lnTo>
                    <a:pt x="12622" y="446"/>
                  </a:lnTo>
                  <a:lnTo>
                    <a:pt x="12510" y="670"/>
                  </a:lnTo>
                  <a:lnTo>
                    <a:pt x="12419" y="912"/>
                  </a:lnTo>
                  <a:lnTo>
                    <a:pt x="12363" y="1210"/>
                  </a:lnTo>
                  <a:lnTo>
                    <a:pt x="12318" y="1526"/>
                  </a:lnTo>
                  <a:lnTo>
                    <a:pt x="12273" y="1843"/>
                  </a:lnTo>
                  <a:lnTo>
                    <a:pt x="12251" y="2215"/>
                  </a:lnTo>
                  <a:lnTo>
                    <a:pt x="12273" y="2532"/>
                  </a:lnTo>
                  <a:lnTo>
                    <a:pt x="12318" y="2886"/>
                  </a:lnTo>
                  <a:lnTo>
                    <a:pt x="12386" y="3240"/>
                  </a:lnTo>
                  <a:lnTo>
                    <a:pt x="12464" y="3556"/>
                  </a:lnTo>
                  <a:lnTo>
                    <a:pt x="12577" y="3891"/>
                  </a:lnTo>
                  <a:lnTo>
                    <a:pt x="12746" y="4171"/>
                  </a:lnTo>
                  <a:lnTo>
                    <a:pt x="12926" y="4487"/>
                  </a:lnTo>
                  <a:lnTo>
                    <a:pt x="13050" y="4860"/>
                  </a:lnTo>
                  <a:lnTo>
                    <a:pt x="13162" y="5251"/>
                  </a:lnTo>
                  <a:lnTo>
                    <a:pt x="13218" y="5604"/>
                  </a:lnTo>
                  <a:lnTo>
                    <a:pt x="13263" y="5995"/>
                  </a:lnTo>
                  <a:lnTo>
                    <a:pt x="13241" y="6386"/>
                  </a:lnTo>
                  <a:lnTo>
                    <a:pt x="13218" y="6740"/>
                  </a:lnTo>
                  <a:lnTo>
                    <a:pt x="13139" y="7094"/>
                  </a:lnTo>
                  <a:lnTo>
                    <a:pt x="13050" y="7429"/>
                  </a:lnTo>
                  <a:lnTo>
                    <a:pt x="12903" y="7746"/>
                  </a:lnTo>
                  <a:lnTo>
                    <a:pt x="12723" y="8025"/>
                  </a:lnTo>
                  <a:lnTo>
                    <a:pt x="12532" y="8286"/>
                  </a:lnTo>
                  <a:lnTo>
                    <a:pt x="12318" y="8491"/>
                  </a:lnTo>
                  <a:lnTo>
                    <a:pt x="12060" y="8677"/>
                  </a:lnTo>
                  <a:lnTo>
                    <a:pt x="11756" y="8788"/>
                  </a:lnTo>
                  <a:lnTo>
                    <a:pt x="11452" y="8826"/>
                  </a:lnTo>
                  <a:lnTo>
                    <a:pt x="11283" y="8826"/>
                  </a:lnTo>
                  <a:lnTo>
                    <a:pt x="11126" y="8826"/>
                  </a:lnTo>
                  <a:lnTo>
                    <a:pt x="11002" y="8788"/>
                  </a:lnTo>
                  <a:lnTo>
                    <a:pt x="10845" y="8714"/>
                  </a:lnTo>
                  <a:lnTo>
                    <a:pt x="10721" y="8640"/>
                  </a:lnTo>
                  <a:lnTo>
                    <a:pt x="10608" y="8565"/>
                  </a:lnTo>
                  <a:lnTo>
                    <a:pt x="10485" y="8453"/>
                  </a:lnTo>
                  <a:lnTo>
                    <a:pt x="10372" y="8323"/>
                  </a:lnTo>
                  <a:lnTo>
                    <a:pt x="10181" y="8062"/>
                  </a:lnTo>
                  <a:lnTo>
                    <a:pt x="10035" y="7746"/>
                  </a:lnTo>
                  <a:lnTo>
                    <a:pt x="9900" y="7392"/>
                  </a:lnTo>
                  <a:lnTo>
                    <a:pt x="9787" y="7001"/>
                  </a:lnTo>
                  <a:lnTo>
                    <a:pt x="9731" y="6610"/>
                  </a:lnTo>
                  <a:lnTo>
                    <a:pt x="9686" y="6219"/>
                  </a:lnTo>
                  <a:lnTo>
                    <a:pt x="9663" y="5772"/>
                  </a:lnTo>
                  <a:lnTo>
                    <a:pt x="9686" y="5381"/>
                  </a:lnTo>
                  <a:lnTo>
                    <a:pt x="9753" y="4990"/>
                  </a:lnTo>
                  <a:lnTo>
                    <a:pt x="9832" y="4636"/>
                  </a:lnTo>
                  <a:lnTo>
                    <a:pt x="9945" y="4320"/>
                  </a:lnTo>
                  <a:lnTo>
                    <a:pt x="10068" y="4022"/>
                  </a:lnTo>
                  <a:lnTo>
                    <a:pt x="10203" y="3817"/>
                  </a:lnTo>
                  <a:lnTo>
                    <a:pt x="10316" y="3593"/>
                  </a:lnTo>
                  <a:lnTo>
                    <a:pt x="10395" y="3351"/>
                  </a:lnTo>
                  <a:lnTo>
                    <a:pt x="10462" y="3109"/>
                  </a:lnTo>
                  <a:lnTo>
                    <a:pt x="10507" y="2848"/>
                  </a:lnTo>
                  <a:lnTo>
                    <a:pt x="10530" y="2606"/>
                  </a:lnTo>
                  <a:lnTo>
                    <a:pt x="10507" y="2346"/>
                  </a:lnTo>
                  <a:lnTo>
                    <a:pt x="10462" y="2141"/>
                  </a:lnTo>
                  <a:lnTo>
                    <a:pt x="10395" y="1880"/>
                  </a:lnTo>
                  <a:lnTo>
                    <a:pt x="10293" y="1638"/>
                  </a:lnTo>
                  <a:lnTo>
                    <a:pt x="10158" y="1415"/>
                  </a:lnTo>
                  <a:lnTo>
                    <a:pt x="9967" y="1210"/>
                  </a:lnTo>
                  <a:lnTo>
                    <a:pt x="9753" y="986"/>
                  </a:lnTo>
                  <a:lnTo>
                    <a:pt x="9495" y="819"/>
                  </a:lnTo>
                  <a:lnTo>
                    <a:pt x="9191" y="670"/>
                  </a:lnTo>
                  <a:lnTo>
                    <a:pt x="8842" y="521"/>
                  </a:lnTo>
                  <a:lnTo>
                    <a:pt x="8471" y="446"/>
                  </a:lnTo>
                  <a:lnTo>
                    <a:pt x="7998" y="428"/>
                  </a:lnTo>
                  <a:lnTo>
                    <a:pt x="7413" y="428"/>
                  </a:lnTo>
                  <a:lnTo>
                    <a:pt x="6817" y="446"/>
                  </a:lnTo>
                  <a:lnTo>
                    <a:pt x="6187" y="521"/>
                  </a:lnTo>
                  <a:lnTo>
                    <a:pt x="5602" y="633"/>
                  </a:lnTo>
                  <a:lnTo>
                    <a:pt x="5107" y="744"/>
                  </a:lnTo>
                  <a:lnTo>
                    <a:pt x="4725" y="856"/>
                  </a:lnTo>
                  <a:lnTo>
                    <a:pt x="4848" y="1564"/>
                  </a:lnTo>
                  <a:lnTo>
                    <a:pt x="5028" y="2495"/>
                  </a:lnTo>
                  <a:lnTo>
                    <a:pt x="5175" y="3556"/>
                  </a:lnTo>
                  <a:lnTo>
                    <a:pt x="5298" y="4673"/>
                  </a:lnTo>
                  <a:lnTo>
                    <a:pt x="5343" y="5213"/>
                  </a:lnTo>
                  <a:lnTo>
                    <a:pt x="5388" y="5753"/>
                  </a:lnTo>
                  <a:lnTo>
                    <a:pt x="5411" y="6275"/>
                  </a:lnTo>
                  <a:lnTo>
                    <a:pt x="5411" y="6740"/>
                  </a:lnTo>
                  <a:lnTo>
                    <a:pt x="5366" y="7168"/>
                  </a:lnTo>
                  <a:lnTo>
                    <a:pt x="5321" y="7541"/>
                  </a:lnTo>
                  <a:lnTo>
                    <a:pt x="5287" y="7708"/>
                  </a:lnTo>
                  <a:lnTo>
                    <a:pt x="5242" y="7857"/>
                  </a:lnTo>
                  <a:lnTo>
                    <a:pt x="5197" y="7969"/>
                  </a:lnTo>
                  <a:lnTo>
                    <a:pt x="5130" y="8062"/>
                  </a:lnTo>
                  <a:lnTo>
                    <a:pt x="5006" y="8248"/>
                  </a:lnTo>
                  <a:lnTo>
                    <a:pt x="4848" y="8397"/>
                  </a:lnTo>
                  <a:lnTo>
                    <a:pt x="4725" y="8528"/>
                  </a:lnTo>
                  <a:lnTo>
                    <a:pt x="4567" y="8640"/>
                  </a:lnTo>
                  <a:lnTo>
                    <a:pt x="4421" y="8714"/>
                  </a:lnTo>
                  <a:lnTo>
                    <a:pt x="4263" y="8751"/>
                  </a:lnTo>
                  <a:lnTo>
                    <a:pt x="4095" y="8788"/>
                  </a:lnTo>
                  <a:lnTo>
                    <a:pt x="3948" y="8788"/>
                  </a:lnTo>
                  <a:lnTo>
                    <a:pt x="3791" y="8751"/>
                  </a:lnTo>
                  <a:lnTo>
                    <a:pt x="3667" y="8714"/>
                  </a:lnTo>
                  <a:lnTo>
                    <a:pt x="3510" y="8677"/>
                  </a:lnTo>
                  <a:lnTo>
                    <a:pt x="3386" y="8602"/>
                  </a:lnTo>
                  <a:lnTo>
                    <a:pt x="3251" y="8491"/>
                  </a:lnTo>
                  <a:lnTo>
                    <a:pt x="3127" y="8360"/>
                  </a:lnTo>
                  <a:lnTo>
                    <a:pt x="3015" y="8248"/>
                  </a:lnTo>
                  <a:lnTo>
                    <a:pt x="2925" y="8062"/>
                  </a:lnTo>
                  <a:lnTo>
                    <a:pt x="2778" y="7857"/>
                  </a:lnTo>
                  <a:lnTo>
                    <a:pt x="2610" y="7671"/>
                  </a:lnTo>
                  <a:lnTo>
                    <a:pt x="2407" y="7541"/>
                  </a:lnTo>
                  <a:lnTo>
                    <a:pt x="2171" y="7466"/>
                  </a:lnTo>
                  <a:lnTo>
                    <a:pt x="1957" y="7429"/>
                  </a:lnTo>
                  <a:lnTo>
                    <a:pt x="1698" y="7429"/>
                  </a:lnTo>
                  <a:lnTo>
                    <a:pt x="1462" y="7466"/>
                  </a:lnTo>
                  <a:lnTo>
                    <a:pt x="1226" y="7559"/>
                  </a:lnTo>
                  <a:lnTo>
                    <a:pt x="989" y="7708"/>
                  </a:lnTo>
                  <a:lnTo>
                    <a:pt x="776" y="7932"/>
                  </a:lnTo>
                  <a:lnTo>
                    <a:pt x="551" y="8211"/>
                  </a:lnTo>
                  <a:lnTo>
                    <a:pt x="382" y="8528"/>
                  </a:lnTo>
                  <a:lnTo>
                    <a:pt x="315" y="8714"/>
                  </a:lnTo>
                  <a:lnTo>
                    <a:pt x="236" y="8919"/>
                  </a:lnTo>
                  <a:lnTo>
                    <a:pt x="191" y="9142"/>
                  </a:lnTo>
                  <a:lnTo>
                    <a:pt x="123" y="9347"/>
                  </a:lnTo>
                  <a:lnTo>
                    <a:pt x="78" y="9608"/>
                  </a:lnTo>
                  <a:lnTo>
                    <a:pt x="56" y="9887"/>
                  </a:lnTo>
                  <a:lnTo>
                    <a:pt x="33" y="10185"/>
                  </a:lnTo>
                  <a:lnTo>
                    <a:pt x="33" y="10464"/>
                  </a:lnTo>
                  <a:lnTo>
                    <a:pt x="33" y="10706"/>
                  </a:lnTo>
                  <a:lnTo>
                    <a:pt x="56" y="10967"/>
                  </a:lnTo>
                  <a:lnTo>
                    <a:pt x="78" y="11172"/>
                  </a:lnTo>
                  <a:lnTo>
                    <a:pt x="123" y="11395"/>
                  </a:lnTo>
                  <a:lnTo>
                    <a:pt x="168" y="11600"/>
                  </a:lnTo>
                  <a:lnTo>
                    <a:pt x="236" y="11786"/>
                  </a:lnTo>
                  <a:lnTo>
                    <a:pt x="292" y="11973"/>
                  </a:lnTo>
                  <a:lnTo>
                    <a:pt x="382" y="12140"/>
                  </a:lnTo>
                  <a:lnTo>
                    <a:pt x="540" y="12419"/>
                  </a:lnTo>
                  <a:lnTo>
                    <a:pt x="731" y="12680"/>
                  </a:lnTo>
                  <a:lnTo>
                    <a:pt x="944" y="12866"/>
                  </a:lnTo>
                  <a:lnTo>
                    <a:pt x="1158" y="12997"/>
                  </a:lnTo>
                  <a:lnTo>
                    <a:pt x="1395" y="13108"/>
                  </a:lnTo>
                  <a:lnTo>
                    <a:pt x="1608" y="13183"/>
                  </a:lnTo>
                  <a:lnTo>
                    <a:pt x="1856" y="13183"/>
                  </a:lnTo>
                  <a:lnTo>
                    <a:pt x="2070" y="13146"/>
                  </a:lnTo>
                  <a:lnTo>
                    <a:pt x="2261" y="13071"/>
                  </a:lnTo>
                  <a:lnTo>
                    <a:pt x="2430" y="12960"/>
                  </a:lnTo>
                  <a:lnTo>
                    <a:pt x="2587" y="12792"/>
                  </a:lnTo>
                  <a:lnTo>
                    <a:pt x="2688" y="12606"/>
                  </a:lnTo>
                  <a:lnTo>
                    <a:pt x="2801" y="12419"/>
                  </a:lnTo>
                  <a:lnTo>
                    <a:pt x="2925" y="12289"/>
                  </a:lnTo>
                  <a:lnTo>
                    <a:pt x="3082" y="12177"/>
                  </a:lnTo>
                  <a:lnTo>
                    <a:pt x="3228" y="12103"/>
                  </a:lnTo>
                  <a:lnTo>
                    <a:pt x="3408" y="12103"/>
                  </a:lnTo>
                  <a:lnTo>
                    <a:pt x="3577" y="12103"/>
                  </a:lnTo>
                  <a:lnTo>
                    <a:pt x="3723" y="12177"/>
                  </a:lnTo>
                  <a:lnTo>
                    <a:pt x="3903" y="12252"/>
                  </a:lnTo>
                  <a:lnTo>
                    <a:pt x="4072" y="12364"/>
                  </a:lnTo>
                  <a:lnTo>
                    <a:pt x="4230" y="12494"/>
                  </a:lnTo>
                  <a:lnTo>
                    <a:pt x="4353" y="12643"/>
                  </a:lnTo>
                  <a:lnTo>
                    <a:pt x="4488" y="12829"/>
                  </a:lnTo>
                  <a:lnTo>
                    <a:pt x="4567" y="13034"/>
                  </a:lnTo>
                  <a:lnTo>
                    <a:pt x="4657" y="13257"/>
                  </a:lnTo>
                  <a:lnTo>
                    <a:pt x="4702" y="13462"/>
                  </a:lnTo>
                  <a:lnTo>
                    <a:pt x="4725" y="13686"/>
                  </a:lnTo>
                  <a:lnTo>
                    <a:pt x="4702" y="14282"/>
                  </a:lnTo>
                  <a:lnTo>
                    <a:pt x="4657" y="15045"/>
                  </a:lnTo>
                  <a:lnTo>
                    <a:pt x="4612" y="15976"/>
                  </a:lnTo>
                  <a:lnTo>
                    <a:pt x="4590" y="16926"/>
                  </a:lnTo>
                  <a:lnTo>
                    <a:pt x="4567" y="17968"/>
                  </a:lnTo>
                  <a:lnTo>
                    <a:pt x="4567" y="19011"/>
                  </a:lnTo>
                  <a:lnTo>
                    <a:pt x="4590" y="19514"/>
                  </a:lnTo>
                  <a:lnTo>
                    <a:pt x="4612" y="19980"/>
                  </a:lnTo>
                  <a:lnTo>
                    <a:pt x="4657" y="20426"/>
                  </a:lnTo>
                  <a:lnTo>
                    <a:pt x="4725" y="20836"/>
                  </a:lnTo>
                  <a:lnTo>
                    <a:pt x="4848" y="20929"/>
                  </a:lnTo>
                  <a:lnTo>
                    <a:pt x="5040" y="21004"/>
                  </a:lnTo>
                  <a:lnTo>
                    <a:pt x="5265" y="21078"/>
                  </a:lnTo>
                  <a:lnTo>
                    <a:pt x="5478" y="21115"/>
                  </a:lnTo>
                  <a:lnTo>
                    <a:pt x="6041" y="21115"/>
                  </a:lnTo>
                  <a:lnTo>
                    <a:pt x="6637" y="21078"/>
                  </a:lnTo>
                  <a:lnTo>
                    <a:pt x="7312" y="21004"/>
                  </a:lnTo>
                  <a:lnTo>
                    <a:pt x="7998" y="20929"/>
                  </a:lnTo>
                  <a:lnTo>
                    <a:pt x="8696" y="20855"/>
                  </a:lnTo>
                  <a:lnTo>
                    <a:pt x="9360" y="20836"/>
                  </a:lnTo>
                  <a:close/>
                </a:path>
              </a:pathLst>
            </a:custGeom>
            <a:solidFill>
              <a:srgbClr val="92D050"/>
            </a:solidFill>
            <a:ln w="28575">
              <a:solidFill>
                <a:srgbClr val="000000"/>
              </a:solidFill>
              <a:miter lim="800000"/>
              <a:headEnd/>
              <a:tailEnd/>
            </a:ln>
          </p:spPr>
          <p:txBody>
            <a:bodyPr/>
            <a:lstStyle/>
            <a:p>
              <a:endParaRPr lang="en-US"/>
            </a:p>
          </p:txBody>
        </p:sp>
        <p:sp>
          <p:nvSpPr>
            <p:cNvPr id="11273" name="TextBox 8"/>
            <p:cNvSpPr txBox="1">
              <a:spLocks noChangeArrowheads="1"/>
            </p:cNvSpPr>
            <p:nvPr/>
          </p:nvSpPr>
          <p:spPr bwMode="auto">
            <a:xfrm rot="-5400000">
              <a:off x="4021351" y="3038657"/>
              <a:ext cx="1104966" cy="665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a:spcBef>
                  <a:spcPct val="0"/>
                </a:spcBef>
                <a:buClrTx/>
                <a:buSzTx/>
                <a:buFontTx/>
                <a:buNone/>
              </a:pPr>
              <a:r>
                <a:rPr lang="en-US" altLang="en-US" sz="2400" b="1">
                  <a:latin typeface="Tahoma" panose="020B0604030504040204" pitchFamily="34" charset="0"/>
                  <a:cs typeface="Tahoma" panose="020B0604030504040204" pitchFamily="34" charset="0"/>
                </a:rPr>
                <a:t>Food</a:t>
              </a:r>
            </a:p>
          </p:txBody>
        </p:sp>
      </p:grpSp>
      <p:sp>
        <p:nvSpPr>
          <p:cNvPr id="5" name="TextBox 4"/>
          <p:cNvSpPr txBox="1">
            <a:spLocks noChangeArrowheads="1"/>
          </p:cNvSpPr>
          <p:nvPr/>
        </p:nvSpPr>
        <p:spPr bwMode="auto">
          <a:xfrm>
            <a:off x="1960564" y="685801"/>
            <a:ext cx="8097837"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algn="ctr" eaLnBrk="1" hangingPunct="1">
              <a:defRPr/>
            </a:pPr>
            <a:r>
              <a:rPr lang="en-US" altLang="en-US" sz="4800">
                <a:latin typeface="+mn-lt"/>
              </a:rPr>
              <a:t>4 </a:t>
            </a:r>
            <a:r>
              <a:rPr lang="en-US" altLang="en-US" sz="4800" kern="0">
                <a:latin typeface="+mn-lt"/>
              </a:rPr>
              <a:t>Basic</a:t>
            </a:r>
            <a:r>
              <a:rPr lang="en-US" altLang="en-US" sz="4800">
                <a:latin typeface="+mn-lt"/>
              </a:rPr>
              <a:t> Elements of a Habitat</a:t>
            </a:r>
          </a:p>
        </p:txBody>
      </p:sp>
      <p:sp>
        <p:nvSpPr>
          <p:cNvPr id="11268" name="TextBox 5"/>
          <p:cNvSpPr txBox="1">
            <a:spLocks noChangeArrowheads="1"/>
          </p:cNvSpPr>
          <p:nvPr/>
        </p:nvSpPr>
        <p:spPr bwMode="auto">
          <a:xfrm>
            <a:off x="2203451" y="3154363"/>
            <a:ext cx="2867025" cy="261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r>
              <a:rPr lang="en-US" altLang="en-US" sz="4000" b="1"/>
              <a:t>Energy:</a:t>
            </a:r>
          </a:p>
          <a:p>
            <a:endParaRPr lang="en-US" altLang="en-US" sz="2000" b="1"/>
          </a:p>
          <a:p>
            <a:r>
              <a:rPr lang="en-US" altLang="en-US" sz="4000" b="1"/>
              <a:t>Nutrient:</a:t>
            </a:r>
          </a:p>
          <a:p>
            <a:endParaRPr lang="en-US" altLang="en-US" sz="2000" b="1"/>
          </a:p>
          <a:p>
            <a:r>
              <a:rPr lang="en-US" altLang="en-US" sz="4000" b="1"/>
              <a:t>Mineral:</a:t>
            </a:r>
          </a:p>
        </p:txBody>
      </p:sp>
      <p:sp>
        <p:nvSpPr>
          <p:cNvPr id="7" name="TextBox 6"/>
          <p:cNvSpPr txBox="1">
            <a:spLocks noChangeArrowheads="1"/>
          </p:cNvSpPr>
          <p:nvPr/>
        </p:nvSpPr>
        <p:spPr bwMode="auto">
          <a:xfrm>
            <a:off x="4078288" y="3219450"/>
            <a:ext cx="6284912"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r>
              <a:rPr lang="en-US" altLang="en-US" sz="3200"/>
              <a:t>starches, sugars, fats, and cellulose.  </a:t>
            </a:r>
            <a:endParaRPr lang="en-US" altLang="en-US" sz="3200" i="1"/>
          </a:p>
        </p:txBody>
      </p:sp>
      <p:sp>
        <p:nvSpPr>
          <p:cNvPr id="8" name="TextBox 7"/>
          <p:cNvSpPr txBox="1">
            <a:spLocks noChangeArrowheads="1"/>
          </p:cNvSpPr>
          <p:nvPr/>
        </p:nvSpPr>
        <p:spPr bwMode="auto">
          <a:xfrm>
            <a:off x="4392614" y="4114800"/>
            <a:ext cx="58943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r>
              <a:rPr lang="en-US" altLang="en-US" sz="3200"/>
              <a:t>protein and vitamins.</a:t>
            </a:r>
            <a:endParaRPr lang="en-US" altLang="en-US" sz="3200" i="1"/>
          </a:p>
        </p:txBody>
      </p:sp>
      <p:sp>
        <p:nvSpPr>
          <p:cNvPr id="9" name="TextBox 8"/>
          <p:cNvSpPr txBox="1">
            <a:spLocks noChangeArrowheads="1"/>
          </p:cNvSpPr>
          <p:nvPr/>
        </p:nvSpPr>
        <p:spPr bwMode="auto">
          <a:xfrm>
            <a:off x="4262438" y="5029200"/>
            <a:ext cx="625316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r>
              <a:rPr lang="en-US" altLang="en-US" sz="3200"/>
              <a:t>phosphorus and potassium.</a:t>
            </a:r>
            <a:endParaRPr lang="en-US" altLang="en-US" sz="3200" i="1"/>
          </a:p>
        </p:txBody>
      </p:sp>
    </p:spTree>
    <p:custDataLst>
      <p:tags r:id="rId1"/>
    </p:custDataLst>
    <p:extLst>
      <p:ext uri="{BB962C8B-B14F-4D97-AF65-F5344CB8AC3E}">
        <p14:creationId xmlns:p14="http://schemas.microsoft.com/office/powerpoint/2010/main" val="883082925"/>
      </p:ext>
    </p:extLst>
  </p:cSld>
  <p:clrMapOvr>
    <a:masterClrMapping/>
  </p:clrMapOvr>
  <mc:AlternateContent xmlns:mc="http://schemas.openxmlformats.org/markup-compatibility/2006" xmlns:p14="http://schemas.microsoft.com/office/powerpoint/2010/main">
    <mc:Choice Requires="p14">
      <p:transition spd="slow" p14:dur="2000" advTm="27333"/>
    </mc:Choice>
    <mc:Fallback xmlns="">
      <p:transition spd="slow" advTm="2733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5"/>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171700" y="2266950"/>
            <a:ext cx="5170488" cy="177323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315" name="TextBox 6"/>
          <p:cNvSpPr txBox="1">
            <a:spLocks noChangeArrowheads="1"/>
          </p:cNvSpPr>
          <p:nvPr/>
        </p:nvSpPr>
        <p:spPr bwMode="auto">
          <a:xfrm>
            <a:off x="2976563" y="4362450"/>
            <a:ext cx="62928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r>
              <a:rPr lang="en-US" altLang="en-US" sz="3600"/>
              <a:t>Cellulose is the most abundant source of </a:t>
            </a:r>
            <a:r>
              <a:rPr lang="en-US" altLang="en-US" sz="3600" b="1"/>
              <a:t>energy </a:t>
            </a:r>
            <a:r>
              <a:rPr lang="en-US" altLang="en-US" sz="3600"/>
              <a:t>on rangelands.  </a:t>
            </a:r>
          </a:p>
        </p:txBody>
      </p:sp>
      <p:grpSp>
        <p:nvGrpSpPr>
          <p:cNvPr id="13316" name="Group 20"/>
          <p:cNvGrpSpPr>
            <a:grpSpLocks/>
          </p:cNvGrpSpPr>
          <p:nvPr/>
        </p:nvGrpSpPr>
        <p:grpSpPr bwMode="auto">
          <a:xfrm>
            <a:off x="8269288" y="1520826"/>
            <a:ext cx="2317750" cy="1458913"/>
            <a:chOff x="3467100" y="2450059"/>
            <a:chExt cx="3339464" cy="1714727"/>
          </a:xfrm>
        </p:grpSpPr>
        <p:sp>
          <p:nvSpPr>
            <p:cNvPr id="13318" name="Puzzle1"/>
            <p:cNvSpPr>
              <a:spLocks noEditPoints="1" noChangeArrowheads="1"/>
            </p:cNvSpPr>
            <p:nvPr/>
          </p:nvSpPr>
          <p:spPr bwMode="auto">
            <a:xfrm>
              <a:off x="3467100" y="2450059"/>
              <a:ext cx="3339464" cy="171472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6084 w 21600"/>
                <a:gd name="T25" fmla="*/ 2569 h 21600"/>
                <a:gd name="T26" fmla="*/ 16128 w 21600"/>
                <a:gd name="T27" fmla="*/ 19545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9360" y="20836"/>
                  </a:moveTo>
                  <a:lnTo>
                    <a:pt x="9528" y="20836"/>
                  </a:lnTo>
                  <a:lnTo>
                    <a:pt x="9686" y="20762"/>
                  </a:lnTo>
                  <a:lnTo>
                    <a:pt x="9810" y="20687"/>
                  </a:lnTo>
                  <a:lnTo>
                    <a:pt x="9922" y="20575"/>
                  </a:lnTo>
                  <a:lnTo>
                    <a:pt x="10012" y="20426"/>
                  </a:lnTo>
                  <a:lnTo>
                    <a:pt x="10068" y="20296"/>
                  </a:lnTo>
                  <a:lnTo>
                    <a:pt x="10113" y="20110"/>
                  </a:lnTo>
                  <a:lnTo>
                    <a:pt x="10136" y="19905"/>
                  </a:lnTo>
                  <a:lnTo>
                    <a:pt x="10136" y="19682"/>
                  </a:lnTo>
                  <a:lnTo>
                    <a:pt x="10113" y="19440"/>
                  </a:lnTo>
                  <a:lnTo>
                    <a:pt x="10068" y="19142"/>
                  </a:lnTo>
                  <a:lnTo>
                    <a:pt x="10012" y="18900"/>
                  </a:lnTo>
                  <a:lnTo>
                    <a:pt x="9900" y="18620"/>
                  </a:lnTo>
                  <a:lnTo>
                    <a:pt x="9787" y="18285"/>
                  </a:lnTo>
                  <a:lnTo>
                    <a:pt x="9641" y="17968"/>
                  </a:lnTo>
                  <a:lnTo>
                    <a:pt x="9472" y="17652"/>
                  </a:lnTo>
                  <a:lnTo>
                    <a:pt x="9382" y="17466"/>
                  </a:lnTo>
                  <a:lnTo>
                    <a:pt x="9315" y="17298"/>
                  </a:lnTo>
                  <a:lnTo>
                    <a:pt x="9258" y="17112"/>
                  </a:lnTo>
                  <a:lnTo>
                    <a:pt x="9191" y="16926"/>
                  </a:lnTo>
                  <a:lnTo>
                    <a:pt x="9123" y="16535"/>
                  </a:lnTo>
                  <a:lnTo>
                    <a:pt x="9101" y="16144"/>
                  </a:lnTo>
                  <a:lnTo>
                    <a:pt x="9101" y="15753"/>
                  </a:lnTo>
                  <a:lnTo>
                    <a:pt x="9168" y="15362"/>
                  </a:lnTo>
                  <a:lnTo>
                    <a:pt x="9236" y="14971"/>
                  </a:lnTo>
                  <a:lnTo>
                    <a:pt x="9360" y="14580"/>
                  </a:lnTo>
                  <a:lnTo>
                    <a:pt x="9495" y="14244"/>
                  </a:lnTo>
                  <a:lnTo>
                    <a:pt x="9663" y="13891"/>
                  </a:lnTo>
                  <a:lnTo>
                    <a:pt x="9855" y="13611"/>
                  </a:lnTo>
                  <a:lnTo>
                    <a:pt x="10068" y="13351"/>
                  </a:lnTo>
                  <a:lnTo>
                    <a:pt x="10293" y="13146"/>
                  </a:lnTo>
                  <a:lnTo>
                    <a:pt x="10552" y="12997"/>
                  </a:lnTo>
                  <a:lnTo>
                    <a:pt x="10811" y="12885"/>
                  </a:lnTo>
                  <a:lnTo>
                    <a:pt x="11069" y="12866"/>
                  </a:lnTo>
                  <a:lnTo>
                    <a:pt x="11351" y="12885"/>
                  </a:lnTo>
                  <a:lnTo>
                    <a:pt x="11610" y="12997"/>
                  </a:lnTo>
                  <a:lnTo>
                    <a:pt x="11846" y="13183"/>
                  </a:lnTo>
                  <a:lnTo>
                    <a:pt x="12060" y="13388"/>
                  </a:lnTo>
                  <a:lnTo>
                    <a:pt x="12251" y="13648"/>
                  </a:lnTo>
                  <a:lnTo>
                    <a:pt x="12419" y="13928"/>
                  </a:lnTo>
                  <a:lnTo>
                    <a:pt x="12555" y="14244"/>
                  </a:lnTo>
                  <a:lnTo>
                    <a:pt x="12690" y="14617"/>
                  </a:lnTo>
                  <a:lnTo>
                    <a:pt x="12768" y="15008"/>
                  </a:lnTo>
                  <a:lnTo>
                    <a:pt x="12836" y="15399"/>
                  </a:lnTo>
                  <a:lnTo>
                    <a:pt x="12858" y="15753"/>
                  </a:lnTo>
                  <a:lnTo>
                    <a:pt x="12858" y="16144"/>
                  </a:lnTo>
                  <a:lnTo>
                    <a:pt x="12813" y="16535"/>
                  </a:lnTo>
                  <a:lnTo>
                    <a:pt x="12746" y="16888"/>
                  </a:lnTo>
                  <a:lnTo>
                    <a:pt x="12667" y="17224"/>
                  </a:lnTo>
                  <a:lnTo>
                    <a:pt x="12510" y="17503"/>
                  </a:lnTo>
                  <a:lnTo>
                    <a:pt x="12228" y="18043"/>
                  </a:lnTo>
                  <a:lnTo>
                    <a:pt x="11970" y="18546"/>
                  </a:lnTo>
                  <a:lnTo>
                    <a:pt x="11868" y="18751"/>
                  </a:lnTo>
                  <a:lnTo>
                    <a:pt x="11778" y="18974"/>
                  </a:lnTo>
                  <a:lnTo>
                    <a:pt x="11711" y="19179"/>
                  </a:lnTo>
                  <a:lnTo>
                    <a:pt x="11666" y="19365"/>
                  </a:lnTo>
                  <a:lnTo>
                    <a:pt x="11632" y="19570"/>
                  </a:lnTo>
                  <a:lnTo>
                    <a:pt x="11632" y="19756"/>
                  </a:lnTo>
                  <a:lnTo>
                    <a:pt x="11632" y="19942"/>
                  </a:lnTo>
                  <a:lnTo>
                    <a:pt x="11643" y="20110"/>
                  </a:lnTo>
                  <a:lnTo>
                    <a:pt x="11711" y="20296"/>
                  </a:lnTo>
                  <a:lnTo>
                    <a:pt x="11801" y="20464"/>
                  </a:lnTo>
                  <a:lnTo>
                    <a:pt x="11891" y="20650"/>
                  </a:lnTo>
                  <a:lnTo>
                    <a:pt x="12037" y="20836"/>
                  </a:lnTo>
                  <a:lnTo>
                    <a:pt x="12206" y="21004"/>
                  </a:lnTo>
                  <a:lnTo>
                    <a:pt x="12419" y="21190"/>
                  </a:lnTo>
                  <a:lnTo>
                    <a:pt x="12667" y="21320"/>
                  </a:lnTo>
                  <a:lnTo>
                    <a:pt x="12960" y="21432"/>
                  </a:lnTo>
                  <a:lnTo>
                    <a:pt x="13286" y="21544"/>
                  </a:lnTo>
                  <a:lnTo>
                    <a:pt x="13612" y="21655"/>
                  </a:lnTo>
                  <a:lnTo>
                    <a:pt x="13983" y="21693"/>
                  </a:lnTo>
                  <a:lnTo>
                    <a:pt x="14343" y="21730"/>
                  </a:lnTo>
                  <a:lnTo>
                    <a:pt x="14715" y="21730"/>
                  </a:lnTo>
                  <a:lnTo>
                    <a:pt x="15075" y="21730"/>
                  </a:lnTo>
                  <a:lnTo>
                    <a:pt x="15446" y="21655"/>
                  </a:lnTo>
                  <a:lnTo>
                    <a:pt x="15794" y="21581"/>
                  </a:lnTo>
                  <a:lnTo>
                    <a:pt x="16132" y="21432"/>
                  </a:lnTo>
                  <a:lnTo>
                    <a:pt x="16458" y="21302"/>
                  </a:lnTo>
                  <a:lnTo>
                    <a:pt x="16740" y="21078"/>
                  </a:lnTo>
                  <a:lnTo>
                    <a:pt x="16976" y="20836"/>
                  </a:lnTo>
                  <a:lnTo>
                    <a:pt x="17043" y="20650"/>
                  </a:lnTo>
                  <a:lnTo>
                    <a:pt x="17088" y="20426"/>
                  </a:lnTo>
                  <a:lnTo>
                    <a:pt x="17133" y="20222"/>
                  </a:lnTo>
                  <a:lnTo>
                    <a:pt x="17156" y="19980"/>
                  </a:lnTo>
                  <a:lnTo>
                    <a:pt x="17167" y="19477"/>
                  </a:lnTo>
                  <a:lnTo>
                    <a:pt x="17167" y="18974"/>
                  </a:lnTo>
                  <a:lnTo>
                    <a:pt x="17156" y="18397"/>
                  </a:lnTo>
                  <a:lnTo>
                    <a:pt x="17111" y="17820"/>
                  </a:lnTo>
                  <a:lnTo>
                    <a:pt x="17066" y="17261"/>
                  </a:lnTo>
                  <a:lnTo>
                    <a:pt x="16998" y="16646"/>
                  </a:lnTo>
                  <a:lnTo>
                    <a:pt x="16852" y="15511"/>
                  </a:lnTo>
                  <a:lnTo>
                    <a:pt x="16740" y="14393"/>
                  </a:lnTo>
                  <a:lnTo>
                    <a:pt x="16717" y="13928"/>
                  </a:lnTo>
                  <a:lnTo>
                    <a:pt x="16695" y="13462"/>
                  </a:lnTo>
                  <a:lnTo>
                    <a:pt x="16717" y="13071"/>
                  </a:lnTo>
                  <a:lnTo>
                    <a:pt x="16785" y="12755"/>
                  </a:lnTo>
                  <a:lnTo>
                    <a:pt x="16852" y="12419"/>
                  </a:lnTo>
                  <a:lnTo>
                    <a:pt x="16953" y="12140"/>
                  </a:lnTo>
                  <a:lnTo>
                    <a:pt x="17088" y="11898"/>
                  </a:lnTo>
                  <a:lnTo>
                    <a:pt x="17212" y="11675"/>
                  </a:lnTo>
                  <a:lnTo>
                    <a:pt x="17370" y="11470"/>
                  </a:lnTo>
                  <a:lnTo>
                    <a:pt x="17516" y="11284"/>
                  </a:lnTo>
                  <a:lnTo>
                    <a:pt x="17696" y="11135"/>
                  </a:lnTo>
                  <a:lnTo>
                    <a:pt x="17865" y="11042"/>
                  </a:lnTo>
                  <a:lnTo>
                    <a:pt x="18033" y="10930"/>
                  </a:lnTo>
                  <a:lnTo>
                    <a:pt x="18213" y="10893"/>
                  </a:lnTo>
                  <a:lnTo>
                    <a:pt x="18382" y="10893"/>
                  </a:lnTo>
                  <a:lnTo>
                    <a:pt x="18551" y="10967"/>
                  </a:lnTo>
                  <a:lnTo>
                    <a:pt x="18708" y="11042"/>
                  </a:lnTo>
                  <a:lnTo>
                    <a:pt x="18855" y="11172"/>
                  </a:lnTo>
                  <a:lnTo>
                    <a:pt x="19012" y="11358"/>
                  </a:lnTo>
                  <a:lnTo>
                    <a:pt x="19136" y="11600"/>
                  </a:lnTo>
                  <a:lnTo>
                    <a:pt x="19271" y="11861"/>
                  </a:lnTo>
                  <a:lnTo>
                    <a:pt x="19440" y="12028"/>
                  </a:lnTo>
                  <a:lnTo>
                    <a:pt x="19608" y="12177"/>
                  </a:lnTo>
                  <a:lnTo>
                    <a:pt x="19822" y="12289"/>
                  </a:lnTo>
                  <a:lnTo>
                    <a:pt x="20025" y="12289"/>
                  </a:lnTo>
                  <a:lnTo>
                    <a:pt x="20238" y="12289"/>
                  </a:lnTo>
                  <a:lnTo>
                    <a:pt x="20452" y="12215"/>
                  </a:lnTo>
                  <a:lnTo>
                    <a:pt x="20643" y="12103"/>
                  </a:lnTo>
                  <a:lnTo>
                    <a:pt x="20846" y="11973"/>
                  </a:lnTo>
                  <a:lnTo>
                    <a:pt x="21037" y="11786"/>
                  </a:lnTo>
                  <a:lnTo>
                    <a:pt x="21206" y="11563"/>
                  </a:lnTo>
                  <a:lnTo>
                    <a:pt x="21363" y="11321"/>
                  </a:lnTo>
                  <a:lnTo>
                    <a:pt x="21465" y="11079"/>
                  </a:lnTo>
                  <a:lnTo>
                    <a:pt x="21577" y="10744"/>
                  </a:lnTo>
                  <a:lnTo>
                    <a:pt x="21622" y="10427"/>
                  </a:lnTo>
                  <a:lnTo>
                    <a:pt x="21645" y="10111"/>
                  </a:lnTo>
                  <a:lnTo>
                    <a:pt x="21622" y="9608"/>
                  </a:lnTo>
                  <a:lnTo>
                    <a:pt x="21577" y="9142"/>
                  </a:lnTo>
                  <a:lnTo>
                    <a:pt x="21465" y="8751"/>
                  </a:lnTo>
                  <a:lnTo>
                    <a:pt x="21363" y="8397"/>
                  </a:lnTo>
                  <a:lnTo>
                    <a:pt x="21206" y="8062"/>
                  </a:lnTo>
                  <a:lnTo>
                    <a:pt x="21037" y="7820"/>
                  </a:lnTo>
                  <a:lnTo>
                    <a:pt x="20846" y="7597"/>
                  </a:lnTo>
                  <a:lnTo>
                    <a:pt x="20643" y="7429"/>
                  </a:lnTo>
                  <a:lnTo>
                    <a:pt x="20452" y="7317"/>
                  </a:lnTo>
                  <a:lnTo>
                    <a:pt x="20238" y="7206"/>
                  </a:lnTo>
                  <a:lnTo>
                    <a:pt x="20025" y="7168"/>
                  </a:lnTo>
                  <a:lnTo>
                    <a:pt x="19822" y="7206"/>
                  </a:lnTo>
                  <a:lnTo>
                    <a:pt x="19608" y="7243"/>
                  </a:lnTo>
                  <a:lnTo>
                    <a:pt x="19440" y="7355"/>
                  </a:lnTo>
                  <a:lnTo>
                    <a:pt x="19271" y="7504"/>
                  </a:lnTo>
                  <a:lnTo>
                    <a:pt x="19136" y="7708"/>
                  </a:lnTo>
                  <a:lnTo>
                    <a:pt x="19012" y="7895"/>
                  </a:lnTo>
                  <a:lnTo>
                    <a:pt x="18832" y="8025"/>
                  </a:lnTo>
                  <a:lnTo>
                    <a:pt x="18663" y="8174"/>
                  </a:lnTo>
                  <a:lnTo>
                    <a:pt x="18472" y="8248"/>
                  </a:lnTo>
                  <a:lnTo>
                    <a:pt x="18270" y="8286"/>
                  </a:lnTo>
                  <a:lnTo>
                    <a:pt x="18078" y="8323"/>
                  </a:lnTo>
                  <a:lnTo>
                    <a:pt x="17887" y="8323"/>
                  </a:lnTo>
                  <a:lnTo>
                    <a:pt x="17696" y="8248"/>
                  </a:lnTo>
                  <a:lnTo>
                    <a:pt x="17493" y="8174"/>
                  </a:lnTo>
                  <a:lnTo>
                    <a:pt x="17302" y="8062"/>
                  </a:lnTo>
                  <a:lnTo>
                    <a:pt x="17133" y="7969"/>
                  </a:lnTo>
                  <a:lnTo>
                    <a:pt x="16976" y="7783"/>
                  </a:lnTo>
                  <a:lnTo>
                    <a:pt x="16852" y="7597"/>
                  </a:lnTo>
                  <a:lnTo>
                    <a:pt x="16740" y="7429"/>
                  </a:lnTo>
                  <a:lnTo>
                    <a:pt x="16672" y="7168"/>
                  </a:lnTo>
                  <a:lnTo>
                    <a:pt x="16638" y="6926"/>
                  </a:lnTo>
                  <a:lnTo>
                    <a:pt x="16616" y="6498"/>
                  </a:lnTo>
                  <a:lnTo>
                    <a:pt x="16616" y="5772"/>
                  </a:lnTo>
                  <a:lnTo>
                    <a:pt x="16650" y="4915"/>
                  </a:lnTo>
                  <a:lnTo>
                    <a:pt x="16695" y="3928"/>
                  </a:lnTo>
                  <a:lnTo>
                    <a:pt x="16762" y="2960"/>
                  </a:lnTo>
                  <a:lnTo>
                    <a:pt x="16830" y="1992"/>
                  </a:lnTo>
                  <a:lnTo>
                    <a:pt x="16908" y="1173"/>
                  </a:lnTo>
                  <a:lnTo>
                    <a:pt x="16976" y="521"/>
                  </a:lnTo>
                  <a:lnTo>
                    <a:pt x="16953" y="521"/>
                  </a:lnTo>
                  <a:lnTo>
                    <a:pt x="16931" y="521"/>
                  </a:lnTo>
                  <a:lnTo>
                    <a:pt x="16267" y="484"/>
                  </a:lnTo>
                  <a:lnTo>
                    <a:pt x="15637" y="428"/>
                  </a:lnTo>
                  <a:lnTo>
                    <a:pt x="15063" y="353"/>
                  </a:lnTo>
                  <a:lnTo>
                    <a:pt x="14523" y="279"/>
                  </a:lnTo>
                  <a:lnTo>
                    <a:pt x="14040" y="167"/>
                  </a:lnTo>
                  <a:lnTo>
                    <a:pt x="13635" y="93"/>
                  </a:lnTo>
                  <a:lnTo>
                    <a:pt x="13331" y="18"/>
                  </a:lnTo>
                  <a:lnTo>
                    <a:pt x="13117" y="18"/>
                  </a:lnTo>
                  <a:lnTo>
                    <a:pt x="12982" y="18"/>
                  </a:lnTo>
                  <a:lnTo>
                    <a:pt x="12858" y="130"/>
                  </a:lnTo>
                  <a:lnTo>
                    <a:pt x="12723" y="279"/>
                  </a:lnTo>
                  <a:lnTo>
                    <a:pt x="12622" y="446"/>
                  </a:lnTo>
                  <a:lnTo>
                    <a:pt x="12510" y="670"/>
                  </a:lnTo>
                  <a:lnTo>
                    <a:pt x="12419" y="912"/>
                  </a:lnTo>
                  <a:lnTo>
                    <a:pt x="12363" y="1210"/>
                  </a:lnTo>
                  <a:lnTo>
                    <a:pt x="12318" y="1526"/>
                  </a:lnTo>
                  <a:lnTo>
                    <a:pt x="12273" y="1843"/>
                  </a:lnTo>
                  <a:lnTo>
                    <a:pt x="12251" y="2215"/>
                  </a:lnTo>
                  <a:lnTo>
                    <a:pt x="12273" y="2532"/>
                  </a:lnTo>
                  <a:lnTo>
                    <a:pt x="12318" y="2886"/>
                  </a:lnTo>
                  <a:lnTo>
                    <a:pt x="12386" y="3240"/>
                  </a:lnTo>
                  <a:lnTo>
                    <a:pt x="12464" y="3556"/>
                  </a:lnTo>
                  <a:lnTo>
                    <a:pt x="12577" y="3891"/>
                  </a:lnTo>
                  <a:lnTo>
                    <a:pt x="12746" y="4171"/>
                  </a:lnTo>
                  <a:lnTo>
                    <a:pt x="12926" y="4487"/>
                  </a:lnTo>
                  <a:lnTo>
                    <a:pt x="13050" y="4860"/>
                  </a:lnTo>
                  <a:lnTo>
                    <a:pt x="13162" y="5251"/>
                  </a:lnTo>
                  <a:lnTo>
                    <a:pt x="13218" y="5604"/>
                  </a:lnTo>
                  <a:lnTo>
                    <a:pt x="13263" y="5995"/>
                  </a:lnTo>
                  <a:lnTo>
                    <a:pt x="13241" y="6386"/>
                  </a:lnTo>
                  <a:lnTo>
                    <a:pt x="13218" y="6740"/>
                  </a:lnTo>
                  <a:lnTo>
                    <a:pt x="13139" y="7094"/>
                  </a:lnTo>
                  <a:lnTo>
                    <a:pt x="13050" y="7429"/>
                  </a:lnTo>
                  <a:lnTo>
                    <a:pt x="12903" y="7746"/>
                  </a:lnTo>
                  <a:lnTo>
                    <a:pt x="12723" y="8025"/>
                  </a:lnTo>
                  <a:lnTo>
                    <a:pt x="12532" y="8286"/>
                  </a:lnTo>
                  <a:lnTo>
                    <a:pt x="12318" y="8491"/>
                  </a:lnTo>
                  <a:lnTo>
                    <a:pt x="12060" y="8677"/>
                  </a:lnTo>
                  <a:lnTo>
                    <a:pt x="11756" y="8788"/>
                  </a:lnTo>
                  <a:lnTo>
                    <a:pt x="11452" y="8826"/>
                  </a:lnTo>
                  <a:lnTo>
                    <a:pt x="11283" y="8826"/>
                  </a:lnTo>
                  <a:lnTo>
                    <a:pt x="11126" y="8826"/>
                  </a:lnTo>
                  <a:lnTo>
                    <a:pt x="11002" y="8788"/>
                  </a:lnTo>
                  <a:lnTo>
                    <a:pt x="10845" y="8714"/>
                  </a:lnTo>
                  <a:lnTo>
                    <a:pt x="10721" y="8640"/>
                  </a:lnTo>
                  <a:lnTo>
                    <a:pt x="10608" y="8565"/>
                  </a:lnTo>
                  <a:lnTo>
                    <a:pt x="10485" y="8453"/>
                  </a:lnTo>
                  <a:lnTo>
                    <a:pt x="10372" y="8323"/>
                  </a:lnTo>
                  <a:lnTo>
                    <a:pt x="10181" y="8062"/>
                  </a:lnTo>
                  <a:lnTo>
                    <a:pt x="10035" y="7746"/>
                  </a:lnTo>
                  <a:lnTo>
                    <a:pt x="9900" y="7392"/>
                  </a:lnTo>
                  <a:lnTo>
                    <a:pt x="9787" y="7001"/>
                  </a:lnTo>
                  <a:lnTo>
                    <a:pt x="9731" y="6610"/>
                  </a:lnTo>
                  <a:lnTo>
                    <a:pt x="9686" y="6219"/>
                  </a:lnTo>
                  <a:lnTo>
                    <a:pt x="9663" y="5772"/>
                  </a:lnTo>
                  <a:lnTo>
                    <a:pt x="9686" y="5381"/>
                  </a:lnTo>
                  <a:lnTo>
                    <a:pt x="9753" y="4990"/>
                  </a:lnTo>
                  <a:lnTo>
                    <a:pt x="9832" y="4636"/>
                  </a:lnTo>
                  <a:lnTo>
                    <a:pt x="9945" y="4320"/>
                  </a:lnTo>
                  <a:lnTo>
                    <a:pt x="10068" y="4022"/>
                  </a:lnTo>
                  <a:lnTo>
                    <a:pt x="10203" y="3817"/>
                  </a:lnTo>
                  <a:lnTo>
                    <a:pt x="10316" y="3593"/>
                  </a:lnTo>
                  <a:lnTo>
                    <a:pt x="10395" y="3351"/>
                  </a:lnTo>
                  <a:lnTo>
                    <a:pt x="10462" y="3109"/>
                  </a:lnTo>
                  <a:lnTo>
                    <a:pt x="10507" y="2848"/>
                  </a:lnTo>
                  <a:lnTo>
                    <a:pt x="10530" y="2606"/>
                  </a:lnTo>
                  <a:lnTo>
                    <a:pt x="10507" y="2346"/>
                  </a:lnTo>
                  <a:lnTo>
                    <a:pt x="10462" y="2141"/>
                  </a:lnTo>
                  <a:lnTo>
                    <a:pt x="10395" y="1880"/>
                  </a:lnTo>
                  <a:lnTo>
                    <a:pt x="10293" y="1638"/>
                  </a:lnTo>
                  <a:lnTo>
                    <a:pt x="10158" y="1415"/>
                  </a:lnTo>
                  <a:lnTo>
                    <a:pt x="9967" y="1210"/>
                  </a:lnTo>
                  <a:lnTo>
                    <a:pt x="9753" y="986"/>
                  </a:lnTo>
                  <a:lnTo>
                    <a:pt x="9495" y="819"/>
                  </a:lnTo>
                  <a:lnTo>
                    <a:pt x="9191" y="670"/>
                  </a:lnTo>
                  <a:lnTo>
                    <a:pt x="8842" y="521"/>
                  </a:lnTo>
                  <a:lnTo>
                    <a:pt x="8471" y="446"/>
                  </a:lnTo>
                  <a:lnTo>
                    <a:pt x="7998" y="428"/>
                  </a:lnTo>
                  <a:lnTo>
                    <a:pt x="7413" y="428"/>
                  </a:lnTo>
                  <a:lnTo>
                    <a:pt x="6817" y="446"/>
                  </a:lnTo>
                  <a:lnTo>
                    <a:pt x="6187" y="521"/>
                  </a:lnTo>
                  <a:lnTo>
                    <a:pt x="5602" y="633"/>
                  </a:lnTo>
                  <a:lnTo>
                    <a:pt x="5107" y="744"/>
                  </a:lnTo>
                  <a:lnTo>
                    <a:pt x="4725" y="856"/>
                  </a:lnTo>
                  <a:lnTo>
                    <a:pt x="4848" y="1564"/>
                  </a:lnTo>
                  <a:lnTo>
                    <a:pt x="5028" y="2495"/>
                  </a:lnTo>
                  <a:lnTo>
                    <a:pt x="5175" y="3556"/>
                  </a:lnTo>
                  <a:lnTo>
                    <a:pt x="5298" y="4673"/>
                  </a:lnTo>
                  <a:lnTo>
                    <a:pt x="5343" y="5213"/>
                  </a:lnTo>
                  <a:lnTo>
                    <a:pt x="5388" y="5753"/>
                  </a:lnTo>
                  <a:lnTo>
                    <a:pt x="5411" y="6275"/>
                  </a:lnTo>
                  <a:lnTo>
                    <a:pt x="5411" y="6740"/>
                  </a:lnTo>
                  <a:lnTo>
                    <a:pt x="5366" y="7168"/>
                  </a:lnTo>
                  <a:lnTo>
                    <a:pt x="5321" y="7541"/>
                  </a:lnTo>
                  <a:lnTo>
                    <a:pt x="5287" y="7708"/>
                  </a:lnTo>
                  <a:lnTo>
                    <a:pt x="5242" y="7857"/>
                  </a:lnTo>
                  <a:lnTo>
                    <a:pt x="5197" y="7969"/>
                  </a:lnTo>
                  <a:lnTo>
                    <a:pt x="5130" y="8062"/>
                  </a:lnTo>
                  <a:lnTo>
                    <a:pt x="5006" y="8248"/>
                  </a:lnTo>
                  <a:lnTo>
                    <a:pt x="4848" y="8397"/>
                  </a:lnTo>
                  <a:lnTo>
                    <a:pt x="4725" y="8528"/>
                  </a:lnTo>
                  <a:lnTo>
                    <a:pt x="4567" y="8640"/>
                  </a:lnTo>
                  <a:lnTo>
                    <a:pt x="4421" y="8714"/>
                  </a:lnTo>
                  <a:lnTo>
                    <a:pt x="4263" y="8751"/>
                  </a:lnTo>
                  <a:lnTo>
                    <a:pt x="4095" y="8788"/>
                  </a:lnTo>
                  <a:lnTo>
                    <a:pt x="3948" y="8788"/>
                  </a:lnTo>
                  <a:lnTo>
                    <a:pt x="3791" y="8751"/>
                  </a:lnTo>
                  <a:lnTo>
                    <a:pt x="3667" y="8714"/>
                  </a:lnTo>
                  <a:lnTo>
                    <a:pt x="3510" y="8677"/>
                  </a:lnTo>
                  <a:lnTo>
                    <a:pt x="3386" y="8602"/>
                  </a:lnTo>
                  <a:lnTo>
                    <a:pt x="3251" y="8491"/>
                  </a:lnTo>
                  <a:lnTo>
                    <a:pt x="3127" y="8360"/>
                  </a:lnTo>
                  <a:lnTo>
                    <a:pt x="3015" y="8248"/>
                  </a:lnTo>
                  <a:lnTo>
                    <a:pt x="2925" y="8062"/>
                  </a:lnTo>
                  <a:lnTo>
                    <a:pt x="2778" y="7857"/>
                  </a:lnTo>
                  <a:lnTo>
                    <a:pt x="2610" y="7671"/>
                  </a:lnTo>
                  <a:lnTo>
                    <a:pt x="2407" y="7541"/>
                  </a:lnTo>
                  <a:lnTo>
                    <a:pt x="2171" y="7466"/>
                  </a:lnTo>
                  <a:lnTo>
                    <a:pt x="1957" y="7429"/>
                  </a:lnTo>
                  <a:lnTo>
                    <a:pt x="1698" y="7429"/>
                  </a:lnTo>
                  <a:lnTo>
                    <a:pt x="1462" y="7466"/>
                  </a:lnTo>
                  <a:lnTo>
                    <a:pt x="1226" y="7559"/>
                  </a:lnTo>
                  <a:lnTo>
                    <a:pt x="989" y="7708"/>
                  </a:lnTo>
                  <a:lnTo>
                    <a:pt x="776" y="7932"/>
                  </a:lnTo>
                  <a:lnTo>
                    <a:pt x="551" y="8211"/>
                  </a:lnTo>
                  <a:lnTo>
                    <a:pt x="382" y="8528"/>
                  </a:lnTo>
                  <a:lnTo>
                    <a:pt x="315" y="8714"/>
                  </a:lnTo>
                  <a:lnTo>
                    <a:pt x="236" y="8919"/>
                  </a:lnTo>
                  <a:lnTo>
                    <a:pt x="191" y="9142"/>
                  </a:lnTo>
                  <a:lnTo>
                    <a:pt x="123" y="9347"/>
                  </a:lnTo>
                  <a:lnTo>
                    <a:pt x="78" y="9608"/>
                  </a:lnTo>
                  <a:lnTo>
                    <a:pt x="56" y="9887"/>
                  </a:lnTo>
                  <a:lnTo>
                    <a:pt x="33" y="10185"/>
                  </a:lnTo>
                  <a:lnTo>
                    <a:pt x="33" y="10464"/>
                  </a:lnTo>
                  <a:lnTo>
                    <a:pt x="33" y="10706"/>
                  </a:lnTo>
                  <a:lnTo>
                    <a:pt x="56" y="10967"/>
                  </a:lnTo>
                  <a:lnTo>
                    <a:pt x="78" y="11172"/>
                  </a:lnTo>
                  <a:lnTo>
                    <a:pt x="123" y="11395"/>
                  </a:lnTo>
                  <a:lnTo>
                    <a:pt x="168" y="11600"/>
                  </a:lnTo>
                  <a:lnTo>
                    <a:pt x="236" y="11786"/>
                  </a:lnTo>
                  <a:lnTo>
                    <a:pt x="292" y="11973"/>
                  </a:lnTo>
                  <a:lnTo>
                    <a:pt x="382" y="12140"/>
                  </a:lnTo>
                  <a:lnTo>
                    <a:pt x="540" y="12419"/>
                  </a:lnTo>
                  <a:lnTo>
                    <a:pt x="731" y="12680"/>
                  </a:lnTo>
                  <a:lnTo>
                    <a:pt x="944" y="12866"/>
                  </a:lnTo>
                  <a:lnTo>
                    <a:pt x="1158" y="12997"/>
                  </a:lnTo>
                  <a:lnTo>
                    <a:pt x="1395" y="13108"/>
                  </a:lnTo>
                  <a:lnTo>
                    <a:pt x="1608" y="13183"/>
                  </a:lnTo>
                  <a:lnTo>
                    <a:pt x="1856" y="13183"/>
                  </a:lnTo>
                  <a:lnTo>
                    <a:pt x="2070" y="13146"/>
                  </a:lnTo>
                  <a:lnTo>
                    <a:pt x="2261" y="13071"/>
                  </a:lnTo>
                  <a:lnTo>
                    <a:pt x="2430" y="12960"/>
                  </a:lnTo>
                  <a:lnTo>
                    <a:pt x="2587" y="12792"/>
                  </a:lnTo>
                  <a:lnTo>
                    <a:pt x="2688" y="12606"/>
                  </a:lnTo>
                  <a:lnTo>
                    <a:pt x="2801" y="12419"/>
                  </a:lnTo>
                  <a:lnTo>
                    <a:pt x="2925" y="12289"/>
                  </a:lnTo>
                  <a:lnTo>
                    <a:pt x="3082" y="12177"/>
                  </a:lnTo>
                  <a:lnTo>
                    <a:pt x="3228" y="12103"/>
                  </a:lnTo>
                  <a:lnTo>
                    <a:pt x="3408" y="12103"/>
                  </a:lnTo>
                  <a:lnTo>
                    <a:pt x="3577" y="12103"/>
                  </a:lnTo>
                  <a:lnTo>
                    <a:pt x="3723" y="12177"/>
                  </a:lnTo>
                  <a:lnTo>
                    <a:pt x="3903" y="12252"/>
                  </a:lnTo>
                  <a:lnTo>
                    <a:pt x="4072" y="12364"/>
                  </a:lnTo>
                  <a:lnTo>
                    <a:pt x="4230" y="12494"/>
                  </a:lnTo>
                  <a:lnTo>
                    <a:pt x="4353" y="12643"/>
                  </a:lnTo>
                  <a:lnTo>
                    <a:pt x="4488" y="12829"/>
                  </a:lnTo>
                  <a:lnTo>
                    <a:pt x="4567" y="13034"/>
                  </a:lnTo>
                  <a:lnTo>
                    <a:pt x="4657" y="13257"/>
                  </a:lnTo>
                  <a:lnTo>
                    <a:pt x="4702" y="13462"/>
                  </a:lnTo>
                  <a:lnTo>
                    <a:pt x="4725" y="13686"/>
                  </a:lnTo>
                  <a:lnTo>
                    <a:pt x="4702" y="14282"/>
                  </a:lnTo>
                  <a:lnTo>
                    <a:pt x="4657" y="15045"/>
                  </a:lnTo>
                  <a:lnTo>
                    <a:pt x="4612" y="15976"/>
                  </a:lnTo>
                  <a:lnTo>
                    <a:pt x="4590" y="16926"/>
                  </a:lnTo>
                  <a:lnTo>
                    <a:pt x="4567" y="17968"/>
                  </a:lnTo>
                  <a:lnTo>
                    <a:pt x="4567" y="19011"/>
                  </a:lnTo>
                  <a:lnTo>
                    <a:pt x="4590" y="19514"/>
                  </a:lnTo>
                  <a:lnTo>
                    <a:pt x="4612" y="19980"/>
                  </a:lnTo>
                  <a:lnTo>
                    <a:pt x="4657" y="20426"/>
                  </a:lnTo>
                  <a:lnTo>
                    <a:pt x="4725" y="20836"/>
                  </a:lnTo>
                  <a:lnTo>
                    <a:pt x="4848" y="20929"/>
                  </a:lnTo>
                  <a:lnTo>
                    <a:pt x="5040" y="21004"/>
                  </a:lnTo>
                  <a:lnTo>
                    <a:pt x="5265" y="21078"/>
                  </a:lnTo>
                  <a:lnTo>
                    <a:pt x="5478" y="21115"/>
                  </a:lnTo>
                  <a:lnTo>
                    <a:pt x="6041" y="21115"/>
                  </a:lnTo>
                  <a:lnTo>
                    <a:pt x="6637" y="21078"/>
                  </a:lnTo>
                  <a:lnTo>
                    <a:pt x="7312" y="21004"/>
                  </a:lnTo>
                  <a:lnTo>
                    <a:pt x="7998" y="20929"/>
                  </a:lnTo>
                  <a:lnTo>
                    <a:pt x="8696" y="20855"/>
                  </a:lnTo>
                  <a:lnTo>
                    <a:pt x="9360" y="20836"/>
                  </a:lnTo>
                  <a:close/>
                </a:path>
              </a:pathLst>
            </a:custGeom>
            <a:solidFill>
              <a:srgbClr val="92D050"/>
            </a:solidFill>
            <a:ln w="28575">
              <a:solidFill>
                <a:srgbClr val="000000"/>
              </a:solidFill>
              <a:miter lim="800000"/>
              <a:headEnd/>
              <a:tailEnd/>
            </a:ln>
          </p:spPr>
          <p:txBody>
            <a:bodyPr/>
            <a:lstStyle/>
            <a:p>
              <a:endParaRPr lang="en-US"/>
            </a:p>
          </p:txBody>
        </p:sp>
        <p:sp>
          <p:nvSpPr>
            <p:cNvPr id="13319" name="TextBox 8"/>
            <p:cNvSpPr txBox="1">
              <a:spLocks noChangeArrowheads="1"/>
            </p:cNvSpPr>
            <p:nvPr/>
          </p:nvSpPr>
          <p:spPr bwMode="auto">
            <a:xfrm rot="-5400000">
              <a:off x="4021351" y="3038657"/>
              <a:ext cx="1104966" cy="665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a:spcBef>
                  <a:spcPct val="0"/>
                </a:spcBef>
                <a:buClrTx/>
                <a:buSzTx/>
                <a:buFontTx/>
                <a:buNone/>
              </a:pPr>
              <a:r>
                <a:rPr lang="en-US" altLang="en-US" sz="2400" b="1">
                  <a:latin typeface="Tahoma" panose="020B0604030504040204" pitchFamily="34" charset="0"/>
                  <a:cs typeface="Tahoma" panose="020B0604030504040204" pitchFamily="34" charset="0"/>
                </a:rPr>
                <a:t>Food</a:t>
              </a:r>
            </a:p>
          </p:txBody>
        </p:sp>
      </p:grpSp>
      <p:sp>
        <p:nvSpPr>
          <p:cNvPr id="15" name="TextBox 14"/>
          <p:cNvSpPr txBox="1">
            <a:spLocks noChangeArrowheads="1"/>
          </p:cNvSpPr>
          <p:nvPr/>
        </p:nvSpPr>
        <p:spPr bwMode="auto">
          <a:xfrm>
            <a:off x="1960564" y="685801"/>
            <a:ext cx="8097837"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algn="ctr" eaLnBrk="1" hangingPunct="1">
              <a:defRPr/>
            </a:pPr>
            <a:r>
              <a:rPr lang="en-US" altLang="en-US" sz="4800">
                <a:latin typeface="+mn-lt"/>
              </a:rPr>
              <a:t>4 </a:t>
            </a:r>
            <a:r>
              <a:rPr lang="en-US" altLang="en-US" sz="4800" kern="0">
                <a:latin typeface="+mn-lt"/>
              </a:rPr>
              <a:t>Basic</a:t>
            </a:r>
            <a:r>
              <a:rPr lang="en-US" altLang="en-US" sz="4800">
                <a:latin typeface="+mn-lt"/>
              </a:rPr>
              <a:t> Elements of a Habitat</a:t>
            </a:r>
          </a:p>
        </p:txBody>
      </p:sp>
    </p:spTree>
    <p:extLst>
      <p:ext uri="{BB962C8B-B14F-4D97-AF65-F5344CB8AC3E}">
        <p14:creationId xmlns:p14="http://schemas.microsoft.com/office/powerpoint/2010/main" val="1703792159"/>
      </p:ext>
    </p:extLst>
  </p:cSld>
  <p:clrMapOvr>
    <a:masterClrMapping/>
  </p:clrMapOvr>
  <mc:AlternateContent xmlns:mc="http://schemas.openxmlformats.org/markup-compatibility/2006" xmlns:p14="http://schemas.microsoft.com/office/powerpoint/2010/main">
    <mc:Choice Requires="p14">
      <p:transition spd="slow" p14:dur="2000" advTm="46361"/>
    </mc:Choice>
    <mc:Fallback xmlns="">
      <p:transition spd="slow" advTm="46361"/>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16034" y="2924176"/>
            <a:ext cx="6169025" cy="584200"/>
          </a:xfrm>
          <a:prstGeom prst="rect">
            <a:avLst/>
          </a:prstGeom>
          <a:solidFill>
            <a:schemeClr val="accent4">
              <a:lumMod val="40000"/>
              <a:lumOff val="60000"/>
            </a:schemeClr>
          </a:solidFill>
        </p:spPr>
        <p:txBody>
          <a:bodyPr>
            <a:spAutoFit/>
          </a:bodyPr>
          <a:lstStyle/>
          <a:p>
            <a:pPr algn="ctr">
              <a:defRPr/>
            </a:pPr>
            <a:r>
              <a:rPr lang="en-US" sz="3200" b="1"/>
              <a:t>Herbivores</a:t>
            </a:r>
          </a:p>
        </p:txBody>
      </p:sp>
      <p:sp>
        <p:nvSpPr>
          <p:cNvPr id="15363" name="TextBox 7"/>
          <p:cNvSpPr txBox="1">
            <a:spLocks noChangeArrowheads="1"/>
          </p:cNvSpPr>
          <p:nvPr/>
        </p:nvSpPr>
        <p:spPr bwMode="auto">
          <a:xfrm>
            <a:off x="1905000" y="1752601"/>
            <a:ext cx="60467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71500" indent="-571500">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buFont typeface="Arial" panose="020B0604020202020204" pitchFamily="34" charset="0"/>
              <a:buChar char="•"/>
            </a:pPr>
            <a:r>
              <a:rPr lang="en-US" altLang="en-US" sz="4000" b="1"/>
              <a:t>Concentrate Selectors:</a:t>
            </a:r>
            <a:endParaRPr lang="en-US" altLang="en-US" sz="2000" b="1"/>
          </a:p>
        </p:txBody>
      </p:sp>
      <p:sp>
        <p:nvSpPr>
          <p:cNvPr id="15364" name="TextBox 8"/>
          <p:cNvSpPr txBox="1">
            <a:spLocks noChangeArrowheads="1"/>
          </p:cNvSpPr>
          <p:nvPr/>
        </p:nvSpPr>
        <p:spPr bwMode="auto">
          <a:xfrm>
            <a:off x="3130551" y="2395539"/>
            <a:ext cx="5857875"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r>
              <a:rPr lang="en-US" altLang="en-US" sz="3200"/>
              <a:t>Cannot digest cellulose.</a:t>
            </a:r>
          </a:p>
        </p:txBody>
      </p:sp>
      <p:grpSp>
        <p:nvGrpSpPr>
          <p:cNvPr id="15365" name="Group 20"/>
          <p:cNvGrpSpPr>
            <a:grpSpLocks/>
          </p:cNvGrpSpPr>
          <p:nvPr/>
        </p:nvGrpSpPr>
        <p:grpSpPr bwMode="auto">
          <a:xfrm>
            <a:off x="8269288" y="1520826"/>
            <a:ext cx="2317750" cy="1458913"/>
            <a:chOff x="3467100" y="2450059"/>
            <a:chExt cx="3339464" cy="1714727"/>
          </a:xfrm>
        </p:grpSpPr>
        <p:sp>
          <p:nvSpPr>
            <p:cNvPr id="15371" name="Puzzle1"/>
            <p:cNvSpPr>
              <a:spLocks noEditPoints="1" noChangeArrowheads="1"/>
            </p:cNvSpPr>
            <p:nvPr/>
          </p:nvSpPr>
          <p:spPr bwMode="auto">
            <a:xfrm>
              <a:off x="3467100" y="2450059"/>
              <a:ext cx="3339464" cy="171472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6084 w 21600"/>
                <a:gd name="T25" fmla="*/ 2569 h 21600"/>
                <a:gd name="T26" fmla="*/ 16128 w 21600"/>
                <a:gd name="T27" fmla="*/ 19545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9360" y="20836"/>
                  </a:moveTo>
                  <a:lnTo>
                    <a:pt x="9528" y="20836"/>
                  </a:lnTo>
                  <a:lnTo>
                    <a:pt x="9686" y="20762"/>
                  </a:lnTo>
                  <a:lnTo>
                    <a:pt x="9810" y="20687"/>
                  </a:lnTo>
                  <a:lnTo>
                    <a:pt x="9922" y="20575"/>
                  </a:lnTo>
                  <a:lnTo>
                    <a:pt x="10012" y="20426"/>
                  </a:lnTo>
                  <a:lnTo>
                    <a:pt x="10068" y="20296"/>
                  </a:lnTo>
                  <a:lnTo>
                    <a:pt x="10113" y="20110"/>
                  </a:lnTo>
                  <a:lnTo>
                    <a:pt x="10136" y="19905"/>
                  </a:lnTo>
                  <a:lnTo>
                    <a:pt x="10136" y="19682"/>
                  </a:lnTo>
                  <a:lnTo>
                    <a:pt x="10113" y="19440"/>
                  </a:lnTo>
                  <a:lnTo>
                    <a:pt x="10068" y="19142"/>
                  </a:lnTo>
                  <a:lnTo>
                    <a:pt x="10012" y="18900"/>
                  </a:lnTo>
                  <a:lnTo>
                    <a:pt x="9900" y="18620"/>
                  </a:lnTo>
                  <a:lnTo>
                    <a:pt x="9787" y="18285"/>
                  </a:lnTo>
                  <a:lnTo>
                    <a:pt x="9641" y="17968"/>
                  </a:lnTo>
                  <a:lnTo>
                    <a:pt x="9472" y="17652"/>
                  </a:lnTo>
                  <a:lnTo>
                    <a:pt x="9382" y="17466"/>
                  </a:lnTo>
                  <a:lnTo>
                    <a:pt x="9315" y="17298"/>
                  </a:lnTo>
                  <a:lnTo>
                    <a:pt x="9258" y="17112"/>
                  </a:lnTo>
                  <a:lnTo>
                    <a:pt x="9191" y="16926"/>
                  </a:lnTo>
                  <a:lnTo>
                    <a:pt x="9123" y="16535"/>
                  </a:lnTo>
                  <a:lnTo>
                    <a:pt x="9101" y="16144"/>
                  </a:lnTo>
                  <a:lnTo>
                    <a:pt x="9101" y="15753"/>
                  </a:lnTo>
                  <a:lnTo>
                    <a:pt x="9168" y="15362"/>
                  </a:lnTo>
                  <a:lnTo>
                    <a:pt x="9236" y="14971"/>
                  </a:lnTo>
                  <a:lnTo>
                    <a:pt x="9360" y="14580"/>
                  </a:lnTo>
                  <a:lnTo>
                    <a:pt x="9495" y="14244"/>
                  </a:lnTo>
                  <a:lnTo>
                    <a:pt x="9663" y="13891"/>
                  </a:lnTo>
                  <a:lnTo>
                    <a:pt x="9855" y="13611"/>
                  </a:lnTo>
                  <a:lnTo>
                    <a:pt x="10068" y="13351"/>
                  </a:lnTo>
                  <a:lnTo>
                    <a:pt x="10293" y="13146"/>
                  </a:lnTo>
                  <a:lnTo>
                    <a:pt x="10552" y="12997"/>
                  </a:lnTo>
                  <a:lnTo>
                    <a:pt x="10811" y="12885"/>
                  </a:lnTo>
                  <a:lnTo>
                    <a:pt x="11069" y="12866"/>
                  </a:lnTo>
                  <a:lnTo>
                    <a:pt x="11351" y="12885"/>
                  </a:lnTo>
                  <a:lnTo>
                    <a:pt x="11610" y="12997"/>
                  </a:lnTo>
                  <a:lnTo>
                    <a:pt x="11846" y="13183"/>
                  </a:lnTo>
                  <a:lnTo>
                    <a:pt x="12060" y="13388"/>
                  </a:lnTo>
                  <a:lnTo>
                    <a:pt x="12251" y="13648"/>
                  </a:lnTo>
                  <a:lnTo>
                    <a:pt x="12419" y="13928"/>
                  </a:lnTo>
                  <a:lnTo>
                    <a:pt x="12555" y="14244"/>
                  </a:lnTo>
                  <a:lnTo>
                    <a:pt x="12690" y="14617"/>
                  </a:lnTo>
                  <a:lnTo>
                    <a:pt x="12768" y="15008"/>
                  </a:lnTo>
                  <a:lnTo>
                    <a:pt x="12836" y="15399"/>
                  </a:lnTo>
                  <a:lnTo>
                    <a:pt x="12858" y="15753"/>
                  </a:lnTo>
                  <a:lnTo>
                    <a:pt x="12858" y="16144"/>
                  </a:lnTo>
                  <a:lnTo>
                    <a:pt x="12813" y="16535"/>
                  </a:lnTo>
                  <a:lnTo>
                    <a:pt x="12746" y="16888"/>
                  </a:lnTo>
                  <a:lnTo>
                    <a:pt x="12667" y="17224"/>
                  </a:lnTo>
                  <a:lnTo>
                    <a:pt x="12510" y="17503"/>
                  </a:lnTo>
                  <a:lnTo>
                    <a:pt x="12228" y="18043"/>
                  </a:lnTo>
                  <a:lnTo>
                    <a:pt x="11970" y="18546"/>
                  </a:lnTo>
                  <a:lnTo>
                    <a:pt x="11868" y="18751"/>
                  </a:lnTo>
                  <a:lnTo>
                    <a:pt x="11778" y="18974"/>
                  </a:lnTo>
                  <a:lnTo>
                    <a:pt x="11711" y="19179"/>
                  </a:lnTo>
                  <a:lnTo>
                    <a:pt x="11666" y="19365"/>
                  </a:lnTo>
                  <a:lnTo>
                    <a:pt x="11632" y="19570"/>
                  </a:lnTo>
                  <a:lnTo>
                    <a:pt x="11632" y="19756"/>
                  </a:lnTo>
                  <a:lnTo>
                    <a:pt x="11632" y="19942"/>
                  </a:lnTo>
                  <a:lnTo>
                    <a:pt x="11643" y="20110"/>
                  </a:lnTo>
                  <a:lnTo>
                    <a:pt x="11711" y="20296"/>
                  </a:lnTo>
                  <a:lnTo>
                    <a:pt x="11801" y="20464"/>
                  </a:lnTo>
                  <a:lnTo>
                    <a:pt x="11891" y="20650"/>
                  </a:lnTo>
                  <a:lnTo>
                    <a:pt x="12037" y="20836"/>
                  </a:lnTo>
                  <a:lnTo>
                    <a:pt x="12206" y="21004"/>
                  </a:lnTo>
                  <a:lnTo>
                    <a:pt x="12419" y="21190"/>
                  </a:lnTo>
                  <a:lnTo>
                    <a:pt x="12667" y="21320"/>
                  </a:lnTo>
                  <a:lnTo>
                    <a:pt x="12960" y="21432"/>
                  </a:lnTo>
                  <a:lnTo>
                    <a:pt x="13286" y="21544"/>
                  </a:lnTo>
                  <a:lnTo>
                    <a:pt x="13612" y="21655"/>
                  </a:lnTo>
                  <a:lnTo>
                    <a:pt x="13983" y="21693"/>
                  </a:lnTo>
                  <a:lnTo>
                    <a:pt x="14343" y="21730"/>
                  </a:lnTo>
                  <a:lnTo>
                    <a:pt x="14715" y="21730"/>
                  </a:lnTo>
                  <a:lnTo>
                    <a:pt x="15075" y="21730"/>
                  </a:lnTo>
                  <a:lnTo>
                    <a:pt x="15446" y="21655"/>
                  </a:lnTo>
                  <a:lnTo>
                    <a:pt x="15794" y="21581"/>
                  </a:lnTo>
                  <a:lnTo>
                    <a:pt x="16132" y="21432"/>
                  </a:lnTo>
                  <a:lnTo>
                    <a:pt x="16458" y="21302"/>
                  </a:lnTo>
                  <a:lnTo>
                    <a:pt x="16740" y="21078"/>
                  </a:lnTo>
                  <a:lnTo>
                    <a:pt x="16976" y="20836"/>
                  </a:lnTo>
                  <a:lnTo>
                    <a:pt x="17043" y="20650"/>
                  </a:lnTo>
                  <a:lnTo>
                    <a:pt x="17088" y="20426"/>
                  </a:lnTo>
                  <a:lnTo>
                    <a:pt x="17133" y="20222"/>
                  </a:lnTo>
                  <a:lnTo>
                    <a:pt x="17156" y="19980"/>
                  </a:lnTo>
                  <a:lnTo>
                    <a:pt x="17167" y="19477"/>
                  </a:lnTo>
                  <a:lnTo>
                    <a:pt x="17167" y="18974"/>
                  </a:lnTo>
                  <a:lnTo>
                    <a:pt x="17156" y="18397"/>
                  </a:lnTo>
                  <a:lnTo>
                    <a:pt x="17111" y="17820"/>
                  </a:lnTo>
                  <a:lnTo>
                    <a:pt x="17066" y="17261"/>
                  </a:lnTo>
                  <a:lnTo>
                    <a:pt x="16998" y="16646"/>
                  </a:lnTo>
                  <a:lnTo>
                    <a:pt x="16852" y="15511"/>
                  </a:lnTo>
                  <a:lnTo>
                    <a:pt x="16740" y="14393"/>
                  </a:lnTo>
                  <a:lnTo>
                    <a:pt x="16717" y="13928"/>
                  </a:lnTo>
                  <a:lnTo>
                    <a:pt x="16695" y="13462"/>
                  </a:lnTo>
                  <a:lnTo>
                    <a:pt x="16717" y="13071"/>
                  </a:lnTo>
                  <a:lnTo>
                    <a:pt x="16785" y="12755"/>
                  </a:lnTo>
                  <a:lnTo>
                    <a:pt x="16852" y="12419"/>
                  </a:lnTo>
                  <a:lnTo>
                    <a:pt x="16953" y="12140"/>
                  </a:lnTo>
                  <a:lnTo>
                    <a:pt x="17088" y="11898"/>
                  </a:lnTo>
                  <a:lnTo>
                    <a:pt x="17212" y="11675"/>
                  </a:lnTo>
                  <a:lnTo>
                    <a:pt x="17370" y="11470"/>
                  </a:lnTo>
                  <a:lnTo>
                    <a:pt x="17516" y="11284"/>
                  </a:lnTo>
                  <a:lnTo>
                    <a:pt x="17696" y="11135"/>
                  </a:lnTo>
                  <a:lnTo>
                    <a:pt x="17865" y="11042"/>
                  </a:lnTo>
                  <a:lnTo>
                    <a:pt x="18033" y="10930"/>
                  </a:lnTo>
                  <a:lnTo>
                    <a:pt x="18213" y="10893"/>
                  </a:lnTo>
                  <a:lnTo>
                    <a:pt x="18382" y="10893"/>
                  </a:lnTo>
                  <a:lnTo>
                    <a:pt x="18551" y="10967"/>
                  </a:lnTo>
                  <a:lnTo>
                    <a:pt x="18708" y="11042"/>
                  </a:lnTo>
                  <a:lnTo>
                    <a:pt x="18855" y="11172"/>
                  </a:lnTo>
                  <a:lnTo>
                    <a:pt x="19012" y="11358"/>
                  </a:lnTo>
                  <a:lnTo>
                    <a:pt x="19136" y="11600"/>
                  </a:lnTo>
                  <a:lnTo>
                    <a:pt x="19271" y="11861"/>
                  </a:lnTo>
                  <a:lnTo>
                    <a:pt x="19440" y="12028"/>
                  </a:lnTo>
                  <a:lnTo>
                    <a:pt x="19608" y="12177"/>
                  </a:lnTo>
                  <a:lnTo>
                    <a:pt x="19822" y="12289"/>
                  </a:lnTo>
                  <a:lnTo>
                    <a:pt x="20025" y="12289"/>
                  </a:lnTo>
                  <a:lnTo>
                    <a:pt x="20238" y="12289"/>
                  </a:lnTo>
                  <a:lnTo>
                    <a:pt x="20452" y="12215"/>
                  </a:lnTo>
                  <a:lnTo>
                    <a:pt x="20643" y="12103"/>
                  </a:lnTo>
                  <a:lnTo>
                    <a:pt x="20846" y="11973"/>
                  </a:lnTo>
                  <a:lnTo>
                    <a:pt x="21037" y="11786"/>
                  </a:lnTo>
                  <a:lnTo>
                    <a:pt x="21206" y="11563"/>
                  </a:lnTo>
                  <a:lnTo>
                    <a:pt x="21363" y="11321"/>
                  </a:lnTo>
                  <a:lnTo>
                    <a:pt x="21465" y="11079"/>
                  </a:lnTo>
                  <a:lnTo>
                    <a:pt x="21577" y="10744"/>
                  </a:lnTo>
                  <a:lnTo>
                    <a:pt x="21622" y="10427"/>
                  </a:lnTo>
                  <a:lnTo>
                    <a:pt x="21645" y="10111"/>
                  </a:lnTo>
                  <a:lnTo>
                    <a:pt x="21622" y="9608"/>
                  </a:lnTo>
                  <a:lnTo>
                    <a:pt x="21577" y="9142"/>
                  </a:lnTo>
                  <a:lnTo>
                    <a:pt x="21465" y="8751"/>
                  </a:lnTo>
                  <a:lnTo>
                    <a:pt x="21363" y="8397"/>
                  </a:lnTo>
                  <a:lnTo>
                    <a:pt x="21206" y="8062"/>
                  </a:lnTo>
                  <a:lnTo>
                    <a:pt x="21037" y="7820"/>
                  </a:lnTo>
                  <a:lnTo>
                    <a:pt x="20846" y="7597"/>
                  </a:lnTo>
                  <a:lnTo>
                    <a:pt x="20643" y="7429"/>
                  </a:lnTo>
                  <a:lnTo>
                    <a:pt x="20452" y="7317"/>
                  </a:lnTo>
                  <a:lnTo>
                    <a:pt x="20238" y="7206"/>
                  </a:lnTo>
                  <a:lnTo>
                    <a:pt x="20025" y="7168"/>
                  </a:lnTo>
                  <a:lnTo>
                    <a:pt x="19822" y="7206"/>
                  </a:lnTo>
                  <a:lnTo>
                    <a:pt x="19608" y="7243"/>
                  </a:lnTo>
                  <a:lnTo>
                    <a:pt x="19440" y="7355"/>
                  </a:lnTo>
                  <a:lnTo>
                    <a:pt x="19271" y="7504"/>
                  </a:lnTo>
                  <a:lnTo>
                    <a:pt x="19136" y="7708"/>
                  </a:lnTo>
                  <a:lnTo>
                    <a:pt x="19012" y="7895"/>
                  </a:lnTo>
                  <a:lnTo>
                    <a:pt x="18832" y="8025"/>
                  </a:lnTo>
                  <a:lnTo>
                    <a:pt x="18663" y="8174"/>
                  </a:lnTo>
                  <a:lnTo>
                    <a:pt x="18472" y="8248"/>
                  </a:lnTo>
                  <a:lnTo>
                    <a:pt x="18270" y="8286"/>
                  </a:lnTo>
                  <a:lnTo>
                    <a:pt x="18078" y="8323"/>
                  </a:lnTo>
                  <a:lnTo>
                    <a:pt x="17887" y="8323"/>
                  </a:lnTo>
                  <a:lnTo>
                    <a:pt x="17696" y="8248"/>
                  </a:lnTo>
                  <a:lnTo>
                    <a:pt x="17493" y="8174"/>
                  </a:lnTo>
                  <a:lnTo>
                    <a:pt x="17302" y="8062"/>
                  </a:lnTo>
                  <a:lnTo>
                    <a:pt x="17133" y="7969"/>
                  </a:lnTo>
                  <a:lnTo>
                    <a:pt x="16976" y="7783"/>
                  </a:lnTo>
                  <a:lnTo>
                    <a:pt x="16852" y="7597"/>
                  </a:lnTo>
                  <a:lnTo>
                    <a:pt x="16740" y="7429"/>
                  </a:lnTo>
                  <a:lnTo>
                    <a:pt x="16672" y="7168"/>
                  </a:lnTo>
                  <a:lnTo>
                    <a:pt x="16638" y="6926"/>
                  </a:lnTo>
                  <a:lnTo>
                    <a:pt x="16616" y="6498"/>
                  </a:lnTo>
                  <a:lnTo>
                    <a:pt x="16616" y="5772"/>
                  </a:lnTo>
                  <a:lnTo>
                    <a:pt x="16650" y="4915"/>
                  </a:lnTo>
                  <a:lnTo>
                    <a:pt x="16695" y="3928"/>
                  </a:lnTo>
                  <a:lnTo>
                    <a:pt x="16762" y="2960"/>
                  </a:lnTo>
                  <a:lnTo>
                    <a:pt x="16830" y="1992"/>
                  </a:lnTo>
                  <a:lnTo>
                    <a:pt x="16908" y="1173"/>
                  </a:lnTo>
                  <a:lnTo>
                    <a:pt x="16976" y="521"/>
                  </a:lnTo>
                  <a:lnTo>
                    <a:pt x="16953" y="521"/>
                  </a:lnTo>
                  <a:lnTo>
                    <a:pt x="16931" y="521"/>
                  </a:lnTo>
                  <a:lnTo>
                    <a:pt x="16267" y="484"/>
                  </a:lnTo>
                  <a:lnTo>
                    <a:pt x="15637" y="428"/>
                  </a:lnTo>
                  <a:lnTo>
                    <a:pt x="15063" y="353"/>
                  </a:lnTo>
                  <a:lnTo>
                    <a:pt x="14523" y="279"/>
                  </a:lnTo>
                  <a:lnTo>
                    <a:pt x="14040" y="167"/>
                  </a:lnTo>
                  <a:lnTo>
                    <a:pt x="13635" y="93"/>
                  </a:lnTo>
                  <a:lnTo>
                    <a:pt x="13331" y="18"/>
                  </a:lnTo>
                  <a:lnTo>
                    <a:pt x="13117" y="18"/>
                  </a:lnTo>
                  <a:lnTo>
                    <a:pt x="12982" y="18"/>
                  </a:lnTo>
                  <a:lnTo>
                    <a:pt x="12858" y="130"/>
                  </a:lnTo>
                  <a:lnTo>
                    <a:pt x="12723" y="279"/>
                  </a:lnTo>
                  <a:lnTo>
                    <a:pt x="12622" y="446"/>
                  </a:lnTo>
                  <a:lnTo>
                    <a:pt x="12510" y="670"/>
                  </a:lnTo>
                  <a:lnTo>
                    <a:pt x="12419" y="912"/>
                  </a:lnTo>
                  <a:lnTo>
                    <a:pt x="12363" y="1210"/>
                  </a:lnTo>
                  <a:lnTo>
                    <a:pt x="12318" y="1526"/>
                  </a:lnTo>
                  <a:lnTo>
                    <a:pt x="12273" y="1843"/>
                  </a:lnTo>
                  <a:lnTo>
                    <a:pt x="12251" y="2215"/>
                  </a:lnTo>
                  <a:lnTo>
                    <a:pt x="12273" y="2532"/>
                  </a:lnTo>
                  <a:lnTo>
                    <a:pt x="12318" y="2886"/>
                  </a:lnTo>
                  <a:lnTo>
                    <a:pt x="12386" y="3240"/>
                  </a:lnTo>
                  <a:lnTo>
                    <a:pt x="12464" y="3556"/>
                  </a:lnTo>
                  <a:lnTo>
                    <a:pt x="12577" y="3891"/>
                  </a:lnTo>
                  <a:lnTo>
                    <a:pt x="12746" y="4171"/>
                  </a:lnTo>
                  <a:lnTo>
                    <a:pt x="12926" y="4487"/>
                  </a:lnTo>
                  <a:lnTo>
                    <a:pt x="13050" y="4860"/>
                  </a:lnTo>
                  <a:lnTo>
                    <a:pt x="13162" y="5251"/>
                  </a:lnTo>
                  <a:lnTo>
                    <a:pt x="13218" y="5604"/>
                  </a:lnTo>
                  <a:lnTo>
                    <a:pt x="13263" y="5995"/>
                  </a:lnTo>
                  <a:lnTo>
                    <a:pt x="13241" y="6386"/>
                  </a:lnTo>
                  <a:lnTo>
                    <a:pt x="13218" y="6740"/>
                  </a:lnTo>
                  <a:lnTo>
                    <a:pt x="13139" y="7094"/>
                  </a:lnTo>
                  <a:lnTo>
                    <a:pt x="13050" y="7429"/>
                  </a:lnTo>
                  <a:lnTo>
                    <a:pt x="12903" y="7746"/>
                  </a:lnTo>
                  <a:lnTo>
                    <a:pt x="12723" y="8025"/>
                  </a:lnTo>
                  <a:lnTo>
                    <a:pt x="12532" y="8286"/>
                  </a:lnTo>
                  <a:lnTo>
                    <a:pt x="12318" y="8491"/>
                  </a:lnTo>
                  <a:lnTo>
                    <a:pt x="12060" y="8677"/>
                  </a:lnTo>
                  <a:lnTo>
                    <a:pt x="11756" y="8788"/>
                  </a:lnTo>
                  <a:lnTo>
                    <a:pt x="11452" y="8826"/>
                  </a:lnTo>
                  <a:lnTo>
                    <a:pt x="11283" y="8826"/>
                  </a:lnTo>
                  <a:lnTo>
                    <a:pt x="11126" y="8826"/>
                  </a:lnTo>
                  <a:lnTo>
                    <a:pt x="11002" y="8788"/>
                  </a:lnTo>
                  <a:lnTo>
                    <a:pt x="10845" y="8714"/>
                  </a:lnTo>
                  <a:lnTo>
                    <a:pt x="10721" y="8640"/>
                  </a:lnTo>
                  <a:lnTo>
                    <a:pt x="10608" y="8565"/>
                  </a:lnTo>
                  <a:lnTo>
                    <a:pt x="10485" y="8453"/>
                  </a:lnTo>
                  <a:lnTo>
                    <a:pt x="10372" y="8323"/>
                  </a:lnTo>
                  <a:lnTo>
                    <a:pt x="10181" y="8062"/>
                  </a:lnTo>
                  <a:lnTo>
                    <a:pt x="10035" y="7746"/>
                  </a:lnTo>
                  <a:lnTo>
                    <a:pt x="9900" y="7392"/>
                  </a:lnTo>
                  <a:lnTo>
                    <a:pt x="9787" y="7001"/>
                  </a:lnTo>
                  <a:lnTo>
                    <a:pt x="9731" y="6610"/>
                  </a:lnTo>
                  <a:lnTo>
                    <a:pt x="9686" y="6219"/>
                  </a:lnTo>
                  <a:lnTo>
                    <a:pt x="9663" y="5772"/>
                  </a:lnTo>
                  <a:lnTo>
                    <a:pt x="9686" y="5381"/>
                  </a:lnTo>
                  <a:lnTo>
                    <a:pt x="9753" y="4990"/>
                  </a:lnTo>
                  <a:lnTo>
                    <a:pt x="9832" y="4636"/>
                  </a:lnTo>
                  <a:lnTo>
                    <a:pt x="9945" y="4320"/>
                  </a:lnTo>
                  <a:lnTo>
                    <a:pt x="10068" y="4022"/>
                  </a:lnTo>
                  <a:lnTo>
                    <a:pt x="10203" y="3817"/>
                  </a:lnTo>
                  <a:lnTo>
                    <a:pt x="10316" y="3593"/>
                  </a:lnTo>
                  <a:lnTo>
                    <a:pt x="10395" y="3351"/>
                  </a:lnTo>
                  <a:lnTo>
                    <a:pt x="10462" y="3109"/>
                  </a:lnTo>
                  <a:lnTo>
                    <a:pt x="10507" y="2848"/>
                  </a:lnTo>
                  <a:lnTo>
                    <a:pt x="10530" y="2606"/>
                  </a:lnTo>
                  <a:lnTo>
                    <a:pt x="10507" y="2346"/>
                  </a:lnTo>
                  <a:lnTo>
                    <a:pt x="10462" y="2141"/>
                  </a:lnTo>
                  <a:lnTo>
                    <a:pt x="10395" y="1880"/>
                  </a:lnTo>
                  <a:lnTo>
                    <a:pt x="10293" y="1638"/>
                  </a:lnTo>
                  <a:lnTo>
                    <a:pt x="10158" y="1415"/>
                  </a:lnTo>
                  <a:lnTo>
                    <a:pt x="9967" y="1210"/>
                  </a:lnTo>
                  <a:lnTo>
                    <a:pt x="9753" y="986"/>
                  </a:lnTo>
                  <a:lnTo>
                    <a:pt x="9495" y="819"/>
                  </a:lnTo>
                  <a:lnTo>
                    <a:pt x="9191" y="670"/>
                  </a:lnTo>
                  <a:lnTo>
                    <a:pt x="8842" y="521"/>
                  </a:lnTo>
                  <a:lnTo>
                    <a:pt x="8471" y="446"/>
                  </a:lnTo>
                  <a:lnTo>
                    <a:pt x="7998" y="428"/>
                  </a:lnTo>
                  <a:lnTo>
                    <a:pt x="7413" y="428"/>
                  </a:lnTo>
                  <a:lnTo>
                    <a:pt x="6817" y="446"/>
                  </a:lnTo>
                  <a:lnTo>
                    <a:pt x="6187" y="521"/>
                  </a:lnTo>
                  <a:lnTo>
                    <a:pt x="5602" y="633"/>
                  </a:lnTo>
                  <a:lnTo>
                    <a:pt x="5107" y="744"/>
                  </a:lnTo>
                  <a:lnTo>
                    <a:pt x="4725" y="856"/>
                  </a:lnTo>
                  <a:lnTo>
                    <a:pt x="4848" y="1564"/>
                  </a:lnTo>
                  <a:lnTo>
                    <a:pt x="5028" y="2495"/>
                  </a:lnTo>
                  <a:lnTo>
                    <a:pt x="5175" y="3556"/>
                  </a:lnTo>
                  <a:lnTo>
                    <a:pt x="5298" y="4673"/>
                  </a:lnTo>
                  <a:lnTo>
                    <a:pt x="5343" y="5213"/>
                  </a:lnTo>
                  <a:lnTo>
                    <a:pt x="5388" y="5753"/>
                  </a:lnTo>
                  <a:lnTo>
                    <a:pt x="5411" y="6275"/>
                  </a:lnTo>
                  <a:lnTo>
                    <a:pt x="5411" y="6740"/>
                  </a:lnTo>
                  <a:lnTo>
                    <a:pt x="5366" y="7168"/>
                  </a:lnTo>
                  <a:lnTo>
                    <a:pt x="5321" y="7541"/>
                  </a:lnTo>
                  <a:lnTo>
                    <a:pt x="5287" y="7708"/>
                  </a:lnTo>
                  <a:lnTo>
                    <a:pt x="5242" y="7857"/>
                  </a:lnTo>
                  <a:lnTo>
                    <a:pt x="5197" y="7969"/>
                  </a:lnTo>
                  <a:lnTo>
                    <a:pt x="5130" y="8062"/>
                  </a:lnTo>
                  <a:lnTo>
                    <a:pt x="5006" y="8248"/>
                  </a:lnTo>
                  <a:lnTo>
                    <a:pt x="4848" y="8397"/>
                  </a:lnTo>
                  <a:lnTo>
                    <a:pt x="4725" y="8528"/>
                  </a:lnTo>
                  <a:lnTo>
                    <a:pt x="4567" y="8640"/>
                  </a:lnTo>
                  <a:lnTo>
                    <a:pt x="4421" y="8714"/>
                  </a:lnTo>
                  <a:lnTo>
                    <a:pt x="4263" y="8751"/>
                  </a:lnTo>
                  <a:lnTo>
                    <a:pt x="4095" y="8788"/>
                  </a:lnTo>
                  <a:lnTo>
                    <a:pt x="3948" y="8788"/>
                  </a:lnTo>
                  <a:lnTo>
                    <a:pt x="3791" y="8751"/>
                  </a:lnTo>
                  <a:lnTo>
                    <a:pt x="3667" y="8714"/>
                  </a:lnTo>
                  <a:lnTo>
                    <a:pt x="3510" y="8677"/>
                  </a:lnTo>
                  <a:lnTo>
                    <a:pt x="3386" y="8602"/>
                  </a:lnTo>
                  <a:lnTo>
                    <a:pt x="3251" y="8491"/>
                  </a:lnTo>
                  <a:lnTo>
                    <a:pt x="3127" y="8360"/>
                  </a:lnTo>
                  <a:lnTo>
                    <a:pt x="3015" y="8248"/>
                  </a:lnTo>
                  <a:lnTo>
                    <a:pt x="2925" y="8062"/>
                  </a:lnTo>
                  <a:lnTo>
                    <a:pt x="2778" y="7857"/>
                  </a:lnTo>
                  <a:lnTo>
                    <a:pt x="2610" y="7671"/>
                  </a:lnTo>
                  <a:lnTo>
                    <a:pt x="2407" y="7541"/>
                  </a:lnTo>
                  <a:lnTo>
                    <a:pt x="2171" y="7466"/>
                  </a:lnTo>
                  <a:lnTo>
                    <a:pt x="1957" y="7429"/>
                  </a:lnTo>
                  <a:lnTo>
                    <a:pt x="1698" y="7429"/>
                  </a:lnTo>
                  <a:lnTo>
                    <a:pt x="1462" y="7466"/>
                  </a:lnTo>
                  <a:lnTo>
                    <a:pt x="1226" y="7559"/>
                  </a:lnTo>
                  <a:lnTo>
                    <a:pt x="989" y="7708"/>
                  </a:lnTo>
                  <a:lnTo>
                    <a:pt x="776" y="7932"/>
                  </a:lnTo>
                  <a:lnTo>
                    <a:pt x="551" y="8211"/>
                  </a:lnTo>
                  <a:lnTo>
                    <a:pt x="382" y="8528"/>
                  </a:lnTo>
                  <a:lnTo>
                    <a:pt x="315" y="8714"/>
                  </a:lnTo>
                  <a:lnTo>
                    <a:pt x="236" y="8919"/>
                  </a:lnTo>
                  <a:lnTo>
                    <a:pt x="191" y="9142"/>
                  </a:lnTo>
                  <a:lnTo>
                    <a:pt x="123" y="9347"/>
                  </a:lnTo>
                  <a:lnTo>
                    <a:pt x="78" y="9608"/>
                  </a:lnTo>
                  <a:lnTo>
                    <a:pt x="56" y="9887"/>
                  </a:lnTo>
                  <a:lnTo>
                    <a:pt x="33" y="10185"/>
                  </a:lnTo>
                  <a:lnTo>
                    <a:pt x="33" y="10464"/>
                  </a:lnTo>
                  <a:lnTo>
                    <a:pt x="33" y="10706"/>
                  </a:lnTo>
                  <a:lnTo>
                    <a:pt x="56" y="10967"/>
                  </a:lnTo>
                  <a:lnTo>
                    <a:pt x="78" y="11172"/>
                  </a:lnTo>
                  <a:lnTo>
                    <a:pt x="123" y="11395"/>
                  </a:lnTo>
                  <a:lnTo>
                    <a:pt x="168" y="11600"/>
                  </a:lnTo>
                  <a:lnTo>
                    <a:pt x="236" y="11786"/>
                  </a:lnTo>
                  <a:lnTo>
                    <a:pt x="292" y="11973"/>
                  </a:lnTo>
                  <a:lnTo>
                    <a:pt x="382" y="12140"/>
                  </a:lnTo>
                  <a:lnTo>
                    <a:pt x="540" y="12419"/>
                  </a:lnTo>
                  <a:lnTo>
                    <a:pt x="731" y="12680"/>
                  </a:lnTo>
                  <a:lnTo>
                    <a:pt x="944" y="12866"/>
                  </a:lnTo>
                  <a:lnTo>
                    <a:pt x="1158" y="12997"/>
                  </a:lnTo>
                  <a:lnTo>
                    <a:pt x="1395" y="13108"/>
                  </a:lnTo>
                  <a:lnTo>
                    <a:pt x="1608" y="13183"/>
                  </a:lnTo>
                  <a:lnTo>
                    <a:pt x="1856" y="13183"/>
                  </a:lnTo>
                  <a:lnTo>
                    <a:pt x="2070" y="13146"/>
                  </a:lnTo>
                  <a:lnTo>
                    <a:pt x="2261" y="13071"/>
                  </a:lnTo>
                  <a:lnTo>
                    <a:pt x="2430" y="12960"/>
                  </a:lnTo>
                  <a:lnTo>
                    <a:pt x="2587" y="12792"/>
                  </a:lnTo>
                  <a:lnTo>
                    <a:pt x="2688" y="12606"/>
                  </a:lnTo>
                  <a:lnTo>
                    <a:pt x="2801" y="12419"/>
                  </a:lnTo>
                  <a:lnTo>
                    <a:pt x="2925" y="12289"/>
                  </a:lnTo>
                  <a:lnTo>
                    <a:pt x="3082" y="12177"/>
                  </a:lnTo>
                  <a:lnTo>
                    <a:pt x="3228" y="12103"/>
                  </a:lnTo>
                  <a:lnTo>
                    <a:pt x="3408" y="12103"/>
                  </a:lnTo>
                  <a:lnTo>
                    <a:pt x="3577" y="12103"/>
                  </a:lnTo>
                  <a:lnTo>
                    <a:pt x="3723" y="12177"/>
                  </a:lnTo>
                  <a:lnTo>
                    <a:pt x="3903" y="12252"/>
                  </a:lnTo>
                  <a:lnTo>
                    <a:pt x="4072" y="12364"/>
                  </a:lnTo>
                  <a:lnTo>
                    <a:pt x="4230" y="12494"/>
                  </a:lnTo>
                  <a:lnTo>
                    <a:pt x="4353" y="12643"/>
                  </a:lnTo>
                  <a:lnTo>
                    <a:pt x="4488" y="12829"/>
                  </a:lnTo>
                  <a:lnTo>
                    <a:pt x="4567" y="13034"/>
                  </a:lnTo>
                  <a:lnTo>
                    <a:pt x="4657" y="13257"/>
                  </a:lnTo>
                  <a:lnTo>
                    <a:pt x="4702" y="13462"/>
                  </a:lnTo>
                  <a:lnTo>
                    <a:pt x="4725" y="13686"/>
                  </a:lnTo>
                  <a:lnTo>
                    <a:pt x="4702" y="14282"/>
                  </a:lnTo>
                  <a:lnTo>
                    <a:pt x="4657" y="15045"/>
                  </a:lnTo>
                  <a:lnTo>
                    <a:pt x="4612" y="15976"/>
                  </a:lnTo>
                  <a:lnTo>
                    <a:pt x="4590" y="16926"/>
                  </a:lnTo>
                  <a:lnTo>
                    <a:pt x="4567" y="17968"/>
                  </a:lnTo>
                  <a:lnTo>
                    <a:pt x="4567" y="19011"/>
                  </a:lnTo>
                  <a:lnTo>
                    <a:pt x="4590" y="19514"/>
                  </a:lnTo>
                  <a:lnTo>
                    <a:pt x="4612" y="19980"/>
                  </a:lnTo>
                  <a:lnTo>
                    <a:pt x="4657" y="20426"/>
                  </a:lnTo>
                  <a:lnTo>
                    <a:pt x="4725" y="20836"/>
                  </a:lnTo>
                  <a:lnTo>
                    <a:pt x="4848" y="20929"/>
                  </a:lnTo>
                  <a:lnTo>
                    <a:pt x="5040" y="21004"/>
                  </a:lnTo>
                  <a:lnTo>
                    <a:pt x="5265" y="21078"/>
                  </a:lnTo>
                  <a:lnTo>
                    <a:pt x="5478" y="21115"/>
                  </a:lnTo>
                  <a:lnTo>
                    <a:pt x="6041" y="21115"/>
                  </a:lnTo>
                  <a:lnTo>
                    <a:pt x="6637" y="21078"/>
                  </a:lnTo>
                  <a:lnTo>
                    <a:pt x="7312" y="21004"/>
                  </a:lnTo>
                  <a:lnTo>
                    <a:pt x="7998" y="20929"/>
                  </a:lnTo>
                  <a:lnTo>
                    <a:pt x="8696" y="20855"/>
                  </a:lnTo>
                  <a:lnTo>
                    <a:pt x="9360" y="20836"/>
                  </a:lnTo>
                  <a:close/>
                </a:path>
              </a:pathLst>
            </a:custGeom>
            <a:solidFill>
              <a:srgbClr val="92D050"/>
            </a:solidFill>
            <a:ln w="28575">
              <a:solidFill>
                <a:srgbClr val="000000"/>
              </a:solidFill>
              <a:miter lim="800000"/>
              <a:headEnd/>
              <a:tailEnd/>
            </a:ln>
          </p:spPr>
          <p:txBody>
            <a:bodyPr/>
            <a:lstStyle/>
            <a:p>
              <a:endParaRPr lang="en-US"/>
            </a:p>
          </p:txBody>
        </p:sp>
        <p:sp>
          <p:nvSpPr>
            <p:cNvPr id="15372" name="TextBox 8"/>
            <p:cNvSpPr txBox="1">
              <a:spLocks noChangeArrowheads="1"/>
            </p:cNvSpPr>
            <p:nvPr/>
          </p:nvSpPr>
          <p:spPr bwMode="auto">
            <a:xfrm rot="-5400000">
              <a:off x="4021351" y="3038657"/>
              <a:ext cx="1104966" cy="665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a:spcBef>
                  <a:spcPct val="0"/>
                </a:spcBef>
                <a:buClrTx/>
                <a:buSzTx/>
                <a:buFontTx/>
                <a:buNone/>
              </a:pPr>
              <a:r>
                <a:rPr lang="en-US" altLang="en-US" sz="2400" b="1">
                  <a:latin typeface="Tahoma" panose="020B0604030504040204" pitchFamily="34" charset="0"/>
                  <a:cs typeface="Tahoma" panose="020B0604030504040204" pitchFamily="34" charset="0"/>
                </a:rPr>
                <a:t>Food</a:t>
              </a:r>
            </a:p>
          </p:txBody>
        </p:sp>
      </p:grpSp>
      <p:sp>
        <p:nvSpPr>
          <p:cNvPr id="15" name="TextBox 14"/>
          <p:cNvSpPr txBox="1">
            <a:spLocks noChangeArrowheads="1"/>
          </p:cNvSpPr>
          <p:nvPr/>
        </p:nvSpPr>
        <p:spPr bwMode="auto">
          <a:xfrm>
            <a:off x="1960564" y="685801"/>
            <a:ext cx="8097837"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algn="ctr" eaLnBrk="1" hangingPunct="1">
              <a:defRPr/>
            </a:pPr>
            <a:r>
              <a:rPr lang="en-US" altLang="en-US" sz="4800">
                <a:latin typeface="+mn-lt"/>
              </a:rPr>
              <a:t>4 </a:t>
            </a:r>
            <a:r>
              <a:rPr lang="en-US" altLang="en-US" sz="4800" kern="0">
                <a:latin typeface="+mn-lt"/>
              </a:rPr>
              <a:t>Basic</a:t>
            </a:r>
            <a:r>
              <a:rPr lang="en-US" altLang="en-US" sz="4800">
                <a:latin typeface="+mn-lt"/>
              </a:rPr>
              <a:t> Elements of a Habitat</a:t>
            </a:r>
          </a:p>
        </p:txBody>
      </p:sp>
      <p:grpSp>
        <p:nvGrpSpPr>
          <p:cNvPr id="16" name="Group 21"/>
          <p:cNvGrpSpPr>
            <a:grpSpLocks/>
          </p:cNvGrpSpPr>
          <p:nvPr/>
        </p:nvGrpSpPr>
        <p:grpSpPr bwMode="auto">
          <a:xfrm>
            <a:off x="2335033" y="3454402"/>
            <a:ext cx="3773488" cy="2798763"/>
            <a:chOff x="3352800" y="4495800"/>
            <a:chExt cx="3123775" cy="2038541"/>
          </a:xfrm>
        </p:grpSpPr>
        <p:pic>
          <p:nvPicPr>
            <p:cNvPr id="17" name="Picture 11"/>
            <p:cNvPicPr>
              <a:picLocks noChangeAspect="1" noChangeArrowheads="1"/>
            </p:cNvPicPr>
            <p:nvPr/>
          </p:nvPicPr>
          <p:blipFill>
            <a:blip r:embed="rId4"/>
            <a:srcRect/>
            <a:stretch>
              <a:fillRect/>
            </a:stretch>
          </p:blipFill>
          <p:spPr bwMode="auto">
            <a:xfrm>
              <a:off x="3352800" y="4495800"/>
              <a:ext cx="3123775" cy="2038541"/>
            </a:xfrm>
            <a:prstGeom prst="rect">
              <a:avLst/>
            </a:prstGeom>
            <a:noFill/>
            <a:ln w="9525">
              <a:noFill/>
              <a:miter lim="800000"/>
              <a:headEnd/>
              <a:tailEnd/>
            </a:ln>
            <a:effectLst>
              <a:outerShdw blurRad="50800" dist="38100" dir="2700000" sx="101000" sy="101000" algn="tl" rotWithShape="0">
                <a:prstClr val="black">
                  <a:alpha val="40000"/>
                </a:prstClr>
              </a:outerShdw>
            </a:effectLst>
          </p:spPr>
        </p:pic>
        <p:sp>
          <p:nvSpPr>
            <p:cNvPr id="15370" name="TextBox 19"/>
            <p:cNvSpPr txBox="1">
              <a:spLocks noChangeArrowheads="1"/>
            </p:cNvSpPr>
            <p:nvPr/>
          </p:nvSpPr>
          <p:spPr bwMode="auto">
            <a:xfrm rot="5400000">
              <a:off x="6115136" y="6172903"/>
              <a:ext cx="531751" cy="191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r>
                <a:rPr lang="en-US" altLang="en-US" sz="900">
                  <a:solidFill>
                    <a:schemeClr val="bg1"/>
                  </a:solidFill>
                  <a:latin typeface="Arial" panose="020B0604020202020204" pitchFamily="34" charset="0"/>
                  <a:cs typeface="Arial" panose="020B0604020202020204" pitchFamily="34" charset="0"/>
                </a:rPr>
                <a:t>USGS.gov</a:t>
              </a:r>
            </a:p>
          </p:txBody>
        </p:sp>
      </p:grpSp>
      <p:pic>
        <p:nvPicPr>
          <p:cNvPr id="4" name="Picture 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430477" y="3470589"/>
            <a:ext cx="2835583" cy="2835583"/>
          </a:xfrm>
          <a:prstGeom prst="rect">
            <a:avLst/>
          </a:prstGeom>
        </p:spPr>
      </p:pic>
      <p:sp>
        <p:nvSpPr>
          <p:cNvPr id="5" name="TextBox 4"/>
          <p:cNvSpPr txBox="1"/>
          <p:nvPr/>
        </p:nvSpPr>
        <p:spPr>
          <a:xfrm>
            <a:off x="8481850" y="5888139"/>
            <a:ext cx="1183470" cy="230832"/>
          </a:xfrm>
          <a:prstGeom prst="rect">
            <a:avLst/>
          </a:prstGeom>
          <a:noFill/>
        </p:spPr>
        <p:txBody>
          <a:bodyPr wrap="square" rtlCol="0">
            <a:spAutoFit/>
          </a:bodyPr>
          <a:lstStyle/>
          <a:p>
            <a:r>
              <a:rPr lang="en-US" sz="900" err="1">
                <a:solidFill>
                  <a:schemeClr val="bg1"/>
                </a:solidFill>
              </a:rPr>
              <a:t>Linsimages</a:t>
            </a:r>
            <a:endParaRPr lang="en-US" sz="900">
              <a:solidFill>
                <a:schemeClr val="bg1"/>
              </a:solidFill>
            </a:endParaRPr>
          </a:p>
        </p:txBody>
      </p:sp>
    </p:spTree>
    <p:custDataLst>
      <p:tags r:id="rId1"/>
    </p:custDataLst>
    <p:extLst>
      <p:ext uri="{BB962C8B-B14F-4D97-AF65-F5344CB8AC3E}">
        <p14:creationId xmlns:p14="http://schemas.microsoft.com/office/powerpoint/2010/main" val="1645256185"/>
      </p:ext>
    </p:extLst>
  </p:cSld>
  <p:clrMapOvr>
    <a:masterClrMapping/>
  </p:clrMapOvr>
  <mc:AlternateContent xmlns:mc="http://schemas.openxmlformats.org/markup-compatibility/2006" xmlns:p14="http://schemas.microsoft.com/office/powerpoint/2010/main">
    <mc:Choice Requires="p14">
      <p:transition spd="slow" p14:dur="2000" advTm="29208"/>
    </mc:Choice>
    <mc:Fallback xmlns="">
      <p:transition spd="slow" advTm="2920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19401" y="3200400"/>
            <a:ext cx="6169025" cy="584200"/>
          </a:xfrm>
          <a:prstGeom prst="rect">
            <a:avLst/>
          </a:prstGeom>
          <a:solidFill>
            <a:schemeClr val="accent4">
              <a:lumMod val="40000"/>
              <a:lumOff val="60000"/>
            </a:schemeClr>
          </a:solidFill>
        </p:spPr>
        <p:txBody>
          <a:bodyPr>
            <a:spAutoFit/>
          </a:bodyPr>
          <a:lstStyle/>
          <a:p>
            <a:pPr algn="ctr">
              <a:defRPr/>
            </a:pPr>
            <a:r>
              <a:rPr lang="en-US" sz="3200" b="1"/>
              <a:t>Carnivores</a:t>
            </a:r>
          </a:p>
        </p:txBody>
      </p:sp>
      <p:sp>
        <p:nvSpPr>
          <p:cNvPr id="17411" name="TextBox 7"/>
          <p:cNvSpPr txBox="1">
            <a:spLocks noChangeArrowheads="1"/>
          </p:cNvSpPr>
          <p:nvPr/>
        </p:nvSpPr>
        <p:spPr bwMode="auto">
          <a:xfrm>
            <a:off x="1905000" y="1752601"/>
            <a:ext cx="60467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71500" indent="-571500">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buFont typeface="Arial" panose="020B0604020202020204" pitchFamily="34" charset="0"/>
              <a:buChar char="•"/>
            </a:pPr>
            <a:r>
              <a:rPr lang="en-US" altLang="en-US" sz="4000" b="1"/>
              <a:t>Concentrate Selectors:</a:t>
            </a:r>
            <a:endParaRPr lang="en-US" altLang="en-US" sz="2000" b="1"/>
          </a:p>
        </p:txBody>
      </p:sp>
      <p:sp>
        <p:nvSpPr>
          <p:cNvPr id="17412" name="TextBox 8"/>
          <p:cNvSpPr txBox="1">
            <a:spLocks noChangeArrowheads="1"/>
          </p:cNvSpPr>
          <p:nvPr/>
        </p:nvSpPr>
        <p:spPr bwMode="auto">
          <a:xfrm>
            <a:off x="3130551" y="2395539"/>
            <a:ext cx="5857875"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r>
              <a:rPr lang="en-US" altLang="en-US" sz="3200"/>
              <a:t>Cannot breakdown cellulose.</a:t>
            </a:r>
          </a:p>
        </p:txBody>
      </p:sp>
      <p:grpSp>
        <p:nvGrpSpPr>
          <p:cNvPr id="17413" name="Group 20"/>
          <p:cNvGrpSpPr>
            <a:grpSpLocks/>
          </p:cNvGrpSpPr>
          <p:nvPr/>
        </p:nvGrpSpPr>
        <p:grpSpPr bwMode="auto">
          <a:xfrm>
            <a:off x="8269288" y="1520826"/>
            <a:ext cx="2317750" cy="1458913"/>
            <a:chOff x="3467100" y="2450059"/>
            <a:chExt cx="3339464" cy="1714727"/>
          </a:xfrm>
        </p:grpSpPr>
        <p:sp>
          <p:nvSpPr>
            <p:cNvPr id="17417" name="Puzzle1"/>
            <p:cNvSpPr>
              <a:spLocks noEditPoints="1" noChangeArrowheads="1"/>
            </p:cNvSpPr>
            <p:nvPr/>
          </p:nvSpPr>
          <p:spPr bwMode="auto">
            <a:xfrm>
              <a:off x="3467100" y="2450059"/>
              <a:ext cx="3339464" cy="171472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6084 w 21600"/>
                <a:gd name="T25" fmla="*/ 2569 h 21600"/>
                <a:gd name="T26" fmla="*/ 16128 w 21600"/>
                <a:gd name="T27" fmla="*/ 19545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9360" y="20836"/>
                  </a:moveTo>
                  <a:lnTo>
                    <a:pt x="9528" y="20836"/>
                  </a:lnTo>
                  <a:lnTo>
                    <a:pt x="9686" y="20762"/>
                  </a:lnTo>
                  <a:lnTo>
                    <a:pt x="9810" y="20687"/>
                  </a:lnTo>
                  <a:lnTo>
                    <a:pt x="9922" y="20575"/>
                  </a:lnTo>
                  <a:lnTo>
                    <a:pt x="10012" y="20426"/>
                  </a:lnTo>
                  <a:lnTo>
                    <a:pt x="10068" y="20296"/>
                  </a:lnTo>
                  <a:lnTo>
                    <a:pt x="10113" y="20110"/>
                  </a:lnTo>
                  <a:lnTo>
                    <a:pt x="10136" y="19905"/>
                  </a:lnTo>
                  <a:lnTo>
                    <a:pt x="10136" y="19682"/>
                  </a:lnTo>
                  <a:lnTo>
                    <a:pt x="10113" y="19440"/>
                  </a:lnTo>
                  <a:lnTo>
                    <a:pt x="10068" y="19142"/>
                  </a:lnTo>
                  <a:lnTo>
                    <a:pt x="10012" y="18900"/>
                  </a:lnTo>
                  <a:lnTo>
                    <a:pt x="9900" y="18620"/>
                  </a:lnTo>
                  <a:lnTo>
                    <a:pt x="9787" y="18285"/>
                  </a:lnTo>
                  <a:lnTo>
                    <a:pt x="9641" y="17968"/>
                  </a:lnTo>
                  <a:lnTo>
                    <a:pt x="9472" y="17652"/>
                  </a:lnTo>
                  <a:lnTo>
                    <a:pt x="9382" y="17466"/>
                  </a:lnTo>
                  <a:lnTo>
                    <a:pt x="9315" y="17298"/>
                  </a:lnTo>
                  <a:lnTo>
                    <a:pt x="9258" y="17112"/>
                  </a:lnTo>
                  <a:lnTo>
                    <a:pt x="9191" y="16926"/>
                  </a:lnTo>
                  <a:lnTo>
                    <a:pt x="9123" y="16535"/>
                  </a:lnTo>
                  <a:lnTo>
                    <a:pt x="9101" y="16144"/>
                  </a:lnTo>
                  <a:lnTo>
                    <a:pt x="9101" y="15753"/>
                  </a:lnTo>
                  <a:lnTo>
                    <a:pt x="9168" y="15362"/>
                  </a:lnTo>
                  <a:lnTo>
                    <a:pt x="9236" y="14971"/>
                  </a:lnTo>
                  <a:lnTo>
                    <a:pt x="9360" y="14580"/>
                  </a:lnTo>
                  <a:lnTo>
                    <a:pt x="9495" y="14244"/>
                  </a:lnTo>
                  <a:lnTo>
                    <a:pt x="9663" y="13891"/>
                  </a:lnTo>
                  <a:lnTo>
                    <a:pt x="9855" y="13611"/>
                  </a:lnTo>
                  <a:lnTo>
                    <a:pt x="10068" y="13351"/>
                  </a:lnTo>
                  <a:lnTo>
                    <a:pt x="10293" y="13146"/>
                  </a:lnTo>
                  <a:lnTo>
                    <a:pt x="10552" y="12997"/>
                  </a:lnTo>
                  <a:lnTo>
                    <a:pt x="10811" y="12885"/>
                  </a:lnTo>
                  <a:lnTo>
                    <a:pt x="11069" y="12866"/>
                  </a:lnTo>
                  <a:lnTo>
                    <a:pt x="11351" y="12885"/>
                  </a:lnTo>
                  <a:lnTo>
                    <a:pt x="11610" y="12997"/>
                  </a:lnTo>
                  <a:lnTo>
                    <a:pt x="11846" y="13183"/>
                  </a:lnTo>
                  <a:lnTo>
                    <a:pt x="12060" y="13388"/>
                  </a:lnTo>
                  <a:lnTo>
                    <a:pt x="12251" y="13648"/>
                  </a:lnTo>
                  <a:lnTo>
                    <a:pt x="12419" y="13928"/>
                  </a:lnTo>
                  <a:lnTo>
                    <a:pt x="12555" y="14244"/>
                  </a:lnTo>
                  <a:lnTo>
                    <a:pt x="12690" y="14617"/>
                  </a:lnTo>
                  <a:lnTo>
                    <a:pt x="12768" y="15008"/>
                  </a:lnTo>
                  <a:lnTo>
                    <a:pt x="12836" y="15399"/>
                  </a:lnTo>
                  <a:lnTo>
                    <a:pt x="12858" y="15753"/>
                  </a:lnTo>
                  <a:lnTo>
                    <a:pt x="12858" y="16144"/>
                  </a:lnTo>
                  <a:lnTo>
                    <a:pt x="12813" y="16535"/>
                  </a:lnTo>
                  <a:lnTo>
                    <a:pt x="12746" y="16888"/>
                  </a:lnTo>
                  <a:lnTo>
                    <a:pt x="12667" y="17224"/>
                  </a:lnTo>
                  <a:lnTo>
                    <a:pt x="12510" y="17503"/>
                  </a:lnTo>
                  <a:lnTo>
                    <a:pt x="12228" y="18043"/>
                  </a:lnTo>
                  <a:lnTo>
                    <a:pt x="11970" y="18546"/>
                  </a:lnTo>
                  <a:lnTo>
                    <a:pt x="11868" y="18751"/>
                  </a:lnTo>
                  <a:lnTo>
                    <a:pt x="11778" y="18974"/>
                  </a:lnTo>
                  <a:lnTo>
                    <a:pt x="11711" y="19179"/>
                  </a:lnTo>
                  <a:lnTo>
                    <a:pt x="11666" y="19365"/>
                  </a:lnTo>
                  <a:lnTo>
                    <a:pt x="11632" y="19570"/>
                  </a:lnTo>
                  <a:lnTo>
                    <a:pt x="11632" y="19756"/>
                  </a:lnTo>
                  <a:lnTo>
                    <a:pt x="11632" y="19942"/>
                  </a:lnTo>
                  <a:lnTo>
                    <a:pt x="11643" y="20110"/>
                  </a:lnTo>
                  <a:lnTo>
                    <a:pt x="11711" y="20296"/>
                  </a:lnTo>
                  <a:lnTo>
                    <a:pt x="11801" y="20464"/>
                  </a:lnTo>
                  <a:lnTo>
                    <a:pt x="11891" y="20650"/>
                  </a:lnTo>
                  <a:lnTo>
                    <a:pt x="12037" y="20836"/>
                  </a:lnTo>
                  <a:lnTo>
                    <a:pt x="12206" y="21004"/>
                  </a:lnTo>
                  <a:lnTo>
                    <a:pt x="12419" y="21190"/>
                  </a:lnTo>
                  <a:lnTo>
                    <a:pt x="12667" y="21320"/>
                  </a:lnTo>
                  <a:lnTo>
                    <a:pt x="12960" y="21432"/>
                  </a:lnTo>
                  <a:lnTo>
                    <a:pt x="13286" y="21544"/>
                  </a:lnTo>
                  <a:lnTo>
                    <a:pt x="13612" y="21655"/>
                  </a:lnTo>
                  <a:lnTo>
                    <a:pt x="13983" y="21693"/>
                  </a:lnTo>
                  <a:lnTo>
                    <a:pt x="14343" y="21730"/>
                  </a:lnTo>
                  <a:lnTo>
                    <a:pt x="14715" y="21730"/>
                  </a:lnTo>
                  <a:lnTo>
                    <a:pt x="15075" y="21730"/>
                  </a:lnTo>
                  <a:lnTo>
                    <a:pt x="15446" y="21655"/>
                  </a:lnTo>
                  <a:lnTo>
                    <a:pt x="15794" y="21581"/>
                  </a:lnTo>
                  <a:lnTo>
                    <a:pt x="16132" y="21432"/>
                  </a:lnTo>
                  <a:lnTo>
                    <a:pt x="16458" y="21302"/>
                  </a:lnTo>
                  <a:lnTo>
                    <a:pt x="16740" y="21078"/>
                  </a:lnTo>
                  <a:lnTo>
                    <a:pt x="16976" y="20836"/>
                  </a:lnTo>
                  <a:lnTo>
                    <a:pt x="17043" y="20650"/>
                  </a:lnTo>
                  <a:lnTo>
                    <a:pt x="17088" y="20426"/>
                  </a:lnTo>
                  <a:lnTo>
                    <a:pt x="17133" y="20222"/>
                  </a:lnTo>
                  <a:lnTo>
                    <a:pt x="17156" y="19980"/>
                  </a:lnTo>
                  <a:lnTo>
                    <a:pt x="17167" y="19477"/>
                  </a:lnTo>
                  <a:lnTo>
                    <a:pt x="17167" y="18974"/>
                  </a:lnTo>
                  <a:lnTo>
                    <a:pt x="17156" y="18397"/>
                  </a:lnTo>
                  <a:lnTo>
                    <a:pt x="17111" y="17820"/>
                  </a:lnTo>
                  <a:lnTo>
                    <a:pt x="17066" y="17261"/>
                  </a:lnTo>
                  <a:lnTo>
                    <a:pt x="16998" y="16646"/>
                  </a:lnTo>
                  <a:lnTo>
                    <a:pt x="16852" y="15511"/>
                  </a:lnTo>
                  <a:lnTo>
                    <a:pt x="16740" y="14393"/>
                  </a:lnTo>
                  <a:lnTo>
                    <a:pt x="16717" y="13928"/>
                  </a:lnTo>
                  <a:lnTo>
                    <a:pt x="16695" y="13462"/>
                  </a:lnTo>
                  <a:lnTo>
                    <a:pt x="16717" y="13071"/>
                  </a:lnTo>
                  <a:lnTo>
                    <a:pt x="16785" y="12755"/>
                  </a:lnTo>
                  <a:lnTo>
                    <a:pt x="16852" y="12419"/>
                  </a:lnTo>
                  <a:lnTo>
                    <a:pt x="16953" y="12140"/>
                  </a:lnTo>
                  <a:lnTo>
                    <a:pt x="17088" y="11898"/>
                  </a:lnTo>
                  <a:lnTo>
                    <a:pt x="17212" y="11675"/>
                  </a:lnTo>
                  <a:lnTo>
                    <a:pt x="17370" y="11470"/>
                  </a:lnTo>
                  <a:lnTo>
                    <a:pt x="17516" y="11284"/>
                  </a:lnTo>
                  <a:lnTo>
                    <a:pt x="17696" y="11135"/>
                  </a:lnTo>
                  <a:lnTo>
                    <a:pt x="17865" y="11042"/>
                  </a:lnTo>
                  <a:lnTo>
                    <a:pt x="18033" y="10930"/>
                  </a:lnTo>
                  <a:lnTo>
                    <a:pt x="18213" y="10893"/>
                  </a:lnTo>
                  <a:lnTo>
                    <a:pt x="18382" y="10893"/>
                  </a:lnTo>
                  <a:lnTo>
                    <a:pt x="18551" y="10967"/>
                  </a:lnTo>
                  <a:lnTo>
                    <a:pt x="18708" y="11042"/>
                  </a:lnTo>
                  <a:lnTo>
                    <a:pt x="18855" y="11172"/>
                  </a:lnTo>
                  <a:lnTo>
                    <a:pt x="19012" y="11358"/>
                  </a:lnTo>
                  <a:lnTo>
                    <a:pt x="19136" y="11600"/>
                  </a:lnTo>
                  <a:lnTo>
                    <a:pt x="19271" y="11861"/>
                  </a:lnTo>
                  <a:lnTo>
                    <a:pt x="19440" y="12028"/>
                  </a:lnTo>
                  <a:lnTo>
                    <a:pt x="19608" y="12177"/>
                  </a:lnTo>
                  <a:lnTo>
                    <a:pt x="19822" y="12289"/>
                  </a:lnTo>
                  <a:lnTo>
                    <a:pt x="20025" y="12289"/>
                  </a:lnTo>
                  <a:lnTo>
                    <a:pt x="20238" y="12289"/>
                  </a:lnTo>
                  <a:lnTo>
                    <a:pt x="20452" y="12215"/>
                  </a:lnTo>
                  <a:lnTo>
                    <a:pt x="20643" y="12103"/>
                  </a:lnTo>
                  <a:lnTo>
                    <a:pt x="20846" y="11973"/>
                  </a:lnTo>
                  <a:lnTo>
                    <a:pt x="21037" y="11786"/>
                  </a:lnTo>
                  <a:lnTo>
                    <a:pt x="21206" y="11563"/>
                  </a:lnTo>
                  <a:lnTo>
                    <a:pt x="21363" y="11321"/>
                  </a:lnTo>
                  <a:lnTo>
                    <a:pt x="21465" y="11079"/>
                  </a:lnTo>
                  <a:lnTo>
                    <a:pt x="21577" y="10744"/>
                  </a:lnTo>
                  <a:lnTo>
                    <a:pt x="21622" y="10427"/>
                  </a:lnTo>
                  <a:lnTo>
                    <a:pt x="21645" y="10111"/>
                  </a:lnTo>
                  <a:lnTo>
                    <a:pt x="21622" y="9608"/>
                  </a:lnTo>
                  <a:lnTo>
                    <a:pt x="21577" y="9142"/>
                  </a:lnTo>
                  <a:lnTo>
                    <a:pt x="21465" y="8751"/>
                  </a:lnTo>
                  <a:lnTo>
                    <a:pt x="21363" y="8397"/>
                  </a:lnTo>
                  <a:lnTo>
                    <a:pt x="21206" y="8062"/>
                  </a:lnTo>
                  <a:lnTo>
                    <a:pt x="21037" y="7820"/>
                  </a:lnTo>
                  <a:lnTo>
                    <a:pt x="20846" y="7597"/>
                  </a:lnTo>
                  <a:lnTo>
                    <a:pt x="20643" y="7429"/>
                  </a:lnTo>
                  <a:lnTo>
                    <a:pt x="20452" y="7317"/>
                  </a:lnTo>
                  <a:lnTo>
                    <a:pt x="20238" y="7206"/>
                  </a:lnTo>
                  <a:lnTo>
                    <a:pt x="20025" y="7168"/>
                  </a:lnTo>
                  <a:lnTo>
                    <a:pt x="19822" y="7206"/>
                  </a:lnTo>
                  <a:lnTo>
                    <a:pt x="19608" y="7243"/>
                  </a:lnTo>
                  <a:lnTo>
                    <a:pt x="19440" y="7355"/>
                  </a:lnTo>
                  <a:lnTo>
                    <a:pt x="19271" y="7504"/>
                  </a:lnTo>
                  <a:lnTo>
                    <a:pt x="19136" y="7708"/>
                  </a:lnTo>
                  <a:lnTo>
                    <a:pt x="19012" y="7895"/>
                  </a:lnTo>
                  <a:lnTo>
                    <a:pt x="18832" y="8025"/>
                  </a:lnTo>
                  <a:lnTo>
                    <a:pt x="18663" y="8174"/>
                  </a:lnTo>
                  <a:lnTo>
                    <a:pt x="18472" y="8248"/>
                  </a:lnTo>
                  <a:lnTo>
                    <a:pt x="18270" y="8286"/>
                  </a:lnTo>
                  <a:lnTo>
                    <a:pt x="18078" y="8323"/>
                  </a:lnTo>
                  <a:lnTo>
                    <a:pt x="17887" y="8323"/>
                  </a:lnTo>
                  <a:lnTo>
                    <a:pt x="17696" y="8248"/>
                  </a:lnTo>
                  <a:lnTo>
                    <a:pt x="17493" y="8174"/>
                  </a:lnTo>
                  <a:lnTo>
                    <a:pt x="17302" y="8062"/>
                  </a:lnTo>
                  <a:lnTo>
                    <a:pt x="17133" y="7969"/>
                  </a:lnTo>
                  <a:lnTo>
                    <a:pt x="16976" y="7783"/>
                  </a:lnTo>
                  <a:lnTo>
                    <a:pt x="16852" y="7597"/>
                  </a:lnTo>
                  <a:lnTo>
                    <a:pt x="16740" y="7429"/>
                  </a:lnTo>
                  <a:lnTo>
                    <a:pt x="16672" y="7168"/>
                  </a:lnTo>
                  <a:lnTo>
                    <a:pt x="16638" y="6926"/>
                  </a:lnTo>
                  <a:lnTo>
                    <a:pt x="16616" y="6498"/>
                  </a:lnTo>
                  <a:lnTo>
                    <a:pt x="16616" y="5772"/>
                  </a:lnTo>
                  <a:lnTo>
                    <a:pt x="16650" y="4915"/>
                  </a:lnTo>
                  <a:lnTo>
                    <a:pt x="16695" y="3928"/>
                  </a:lnTo>
                  <a:lnTo>
                    <a:pt x="16762" y="2960"/>
                  </a:lnTo>
                  <a:lnTo>
                    <a:pt x="16830" y="1992"/>
                  </a:lnTo>
                  <a:lnTo>
                    <a:pt x="16908" y="1173"/>
                  </a:lnTo>
                  <a:lnTo>
                    <a:pt x="16976" y="521"/>
                  </a:lnTo>
                  <a:lnTo>
                    <a:pt x="16953" y="521"/>
                  </a:lnTo>
                  <a:lnTo>
                    <a:pt x="16931" y="521"/>
                  </a:lnTo>
                  <a:lnTo>
                    <a:pt x="16267" y="484"/>
                  </a:lnTo>
                  <a:lnTo>
                    <a:pt x="15637" y="428"/>
                  </a:lnTo>
                  <a:lnTo>
                    <a:pt x="15063" y="353"/>
                  </a:lnTo>
                  <a:lnTo>
                    <a:pt x="14523" y="279"/>
                  </a:lnTo>
                  <a:lnTo>
                    <a:pt x="14040" y="167"/>
                  </a:lnTo>
                  <a:lnTo>
                    <a:pt x="13635" y="93"/>
                  </a:lnTo>
                  <a:lnTo>
                    <a:pt x="13331" y="18"/>
                  </a:lnTo>
                  <a:lnTo>
                    <a:pt x="13117" y="18"/>
                  </a:lnTo>
                  <a:lnTo>
                    <a:pt x="12982" y="18"/>
                  </a:lnTo>
                  <a:lnTo>
                    <a:pt x="12858" y="130"/>
                  </a:lnTo>
                  <a:lnTo>
                    <a:pt x="12723" y="279"/>
                  </a:lnTo>
                  <a:lnTo>
                    <a:pt x="12622" y="446"/>
                  </a:lnTo>
                  <a:lnTo>
                    <a:pt x="12510" y="670"/>
                  </a:lnTo>
                  <a:lnTo>
                    <a:pt x="12419" y="912"/>
                  </a:lnTo>
                  <a:lnTo>
                    <a:pt x="12363" y="1210"/>
                  </a:lnTo>
                  <a:lnTo>
                    <a:pt x="12318" y="1526"/>
                  </a:lnTo>
                  <a:lnTo>
                    <a:pt x="12273" y="1843"/>
                  </a:lnTo>
                  <a:lnTo>
                    <a:pt x="12251" y="2215"/>
                  </a:lnTo>
                  <a:lnTo>
                    <a:pt x="12273" y="2532"/>
                  </a:lnTo>
                  <a:lnTo>
                    <a:pt x="12318" y="2886"/>
                  </a:lnTo>
                  <a:lnTo>
                    <a:pt x="12386" y="3240"/>
                  </a:lnTo>
                  <a:lnTo>
                    <a:pt x="12464" y="3556"/>
                  </a:lnTo>
                  <a:lnTo>
                    <a:pt x="12577" y="3891"/>
                  </a:lnTo>
                  <a:lnTo>
                    <a:pt x="12746" y="4171"/>
                  </a:lnTo>
                  <a:lnTo>
                    <a:pt x="12926" y="4487"/>
                  </a:lnTo>
                  <a:lnTo>
                    <a:pt x="13050" y="4860"/>
                  </a:lnTo>
                  <a:lnTo>
                    <a:pt x="13162" y="5251"/>
                  </a:lnTo>
                  <a:lnTo>
                    <a:pt x="13218" y="5604"/>
                  </a:lnTo>
                  <a:lnTo>
                    <a:pt x="13263" y="5995"/>
                  </a:lnTo>
                  <a:lnTo>
                    <a:pt x="13241" y="6386"/>
                  </a:lnTo>
                  <a:lnTo>
                    <a:pt x="13218" y="6740"/>
                  </a:lnTo>
                  <a:lnTo>
                    <a:pt x="13139" y="7094"/>
                  </a:lnTo>
                  <a:lnTo>
                    <a:pt x="13050" y="7429"/>
                  </a:lnTo>
                  <a:lnTo>
                    <a:pt x="12903" y="7746"/>
                  </a:lnTo>
                  <a:lnTo>
                    <a:pt x="12723" y="8025"/>
                  </a:lnTo>
                  <a:lnTo>
                    <a:pt x="12532" y="8286"/>
                  </a:lnTo>
                  <a:lnTo>
                    <a:pt x="12318" y="8491"/>
                  </a:lnTo>
                  <a:lnTo>
                    <a:pt x="12060" y="8677"/>
                  </a:lnTo>
                  <a:lnTo>
                    <a:pt x="11756" y="8788"/>
                  </a:lnTo>
                  <a:lnTo>
                    <a:pt x="11452" y="8826"/>
                  </a:lnTo>
                  <a:lnTo>
                    <a:pt x="11283" y="8826"/>
                  </a:lnTo>
                  <a:lnTo>
                    <a:pt x="11126" y="8826"/>
                  </a:lnTo>
                  <a:lnTo>
                    <a:pt x="11002" y="8788"/>
                  </a:lnTo>
                  <a:lnTo>
                    <a:pt x="10845" y="8714"/>
                  </a:lnTo>
                  <a:lnTo>
                    <a:pt x="10721" y="8640"/>
                  </a:lnTo>
                  <a:lnTo>
                    <a:pt x="10608" y="8565"/>
                  </a:lnTo>
                  <a:lnTo>
                    <a:pt x="10485" y="8453"/>
                  </a:lnTo>
                  <a:lnTo>
                    <a:pt x="10372" y="8323"/>
                  </a:lnTo>
                  <a:lnTo>
                    <a:pt x="10181" y="8062"/>
                  </a:lnTo>
                  <a:lnTo>
                    <a:pt x="10035" y="7746"/>
                  </a:lnTo>
                  <a:lnTo>
                    <a:pt x="9900" y="7392"/>
                  </a:lnTo>
                  <a:lnTo>
                    <a:pt x="9787" y="7001"/>
                  </a:lnTo>
                  <a:lnTo>
                    <a:pt x="9731" y="6610"/>
                  </a:lnTo>
                  <a:lnTo>
                    <a:pt x="9686" y="6219"/>
                  </a:lnTo>
                  <a:lnTo>
                    <a:pt x="9663" y="5772"/>
                  </a:lnTo>
                  <a:lnTo>
                    <a:pt x="9686" y="5381"/>
                  </a:lnTo>
                  <a:lnTo>
                    <a:pt x="9753" y="4990"/>
                  </a:lnTo>
                  <a:lnTo>
                    <a:pt x="9832" y="4636"/>
                  </a:lnTo>
                  <a:lnTo>
                    <a:pt x="9945" y="4320"/>
                  </a:lnTo>
                  <a:lnTo>
                    <a:pt x="10068" y="4022"/>
                  </a:lnTo>
                  <a:lnTo>
                    <a:pt x="10203" y="3817"/>
                  </a:lnTo>
                  <a:lnTo>
                    <a:pt x="10316" y="3593"/>
                  </a:lnTo>
                  <a:lnTo>
                    <a:pt x="10395" y="3351"/>
                  </a:lnTo>
                  <a:lnTo>
                    <a:pt x="10462" y="3109"/>
                  </a:lnTo>
                  <a:lnTo>
                    <a:pt x="10507" y="2848"/>
                  </a:lnTo>
                  <a:lnTo>
                    <a:pt x="10530" y="2606"/>
                  </a:lnTo>
                  <a:lnTo>
                    <a:pt x="10507" y="2346"/>
                  </a:lnTo>
                  <a:lnTo>
                    <a:pt x="10462" y="2141"/>
                  </a:lnTo>
                  <a:lnTo>
                    <a:pt x="10395" y="1880"/>
                  </a:lnTo>
                  <a:lnTo>
                    <a:pt x="10293" y="1638"/>
                  </a:lnTo>
                  <a:lnTo>
                    <a:pt x="10158" y="1415"/>
                  </a:lnTo>
                  <a:lnTo>
                    <a:pt x="9967" y="1210"/>
                  </a:lnTo>
                  <a:lnTo>
                    <a:pt x="9753" y="986"/>
                  </a:lnTo>
                  <a:lnTo>
                    <a:pt x="9495" y="819"/>
                  </a:lnTo>
                  <a:lnTo>
                    <a:pt x="9191" y="670"/>
                  </a:lnTo>
                  <a:lnTo>
                    <a:pt x="8842" y="521"/>
                  </a:lnTo>
                  <a:lnTo>
                    <a:pt x="8471" y="446"/>
                  </a:lnTo>
                  <a:lnTo>
                    <a:pt x="7998" y="428"/>
                  </a:lnTo>
                  <a:lnTo>
                    <a:pt x="7413" y="428"/>
                  </a:lnTo>
                  <a:lnTo>
                    <a:pt x="6817" y="446"/>
                  </a:lnTo>
                  <a:lnTo>
                    <a:pt x="6187" y="521"/>
                  </a:lnTo>
                  <a:lnTo>
                    <a:pt x="5602" y="633"/>
                  </a:lnTo>
                  <a:lnTo>
                    <a:pt x="5107" y="744"/>
                  </a:lnTo>
                  <a:lnTo>
                    <a:pt x="4725" y="856"/>
                  </a:lnTo>
                  <a:lnTo>
                    <a:pt x="4848" y="1564"/>
                  </a:lnTo>
                  <a:lnTo>
                    <a:pt x="5028" y="2495"/>
                  </a:lnTo>
                  <a:lnTo>
                    <a:pt x="5175" y="3556"/>
                  </a:lnTo>
                  <a:lnTo>
                    <a:pt x="5298" y="4673"/>
                  </a:lnTo>
                  <a:lnTo>
                    <a:pt x="5343" y="5213"/>
                  </a:lnTo>
                  <a:lnTo>
                    <a:pt x="5388" y="5753"/>
                  </a:lnTo>
                  <a:lnTo>
                    <a:pt x="5411" y="6275"/>
                  </a:lnTo>
                  <a:lnTo>
                    <a:pt x="5411" y="6740"/>
                  </a:lnTo>
                  <a:lnTo>
                    <a:pt x="5366" y="7168"/>
                  </a:lnTo>
                  <a:lnTo>
                    <a:pt x="5321" y="7541"/>
                  </a:lnTo>
                  <a:lnTo>
                    <a:pt x="5287" y="7708"/>
                  </a:lnTo>
                  <a:lnTo>
                    <a:pt x="5242" y="7857"/>
                  </a:lnTo>
                  <a:lnTo>
                    <a:pt x="5197" y="7969"/>
                  </a:lnTo>
                  <a:lnTo>
                    <a:pt x="5130" y="8062"/>
                  </a:lnTo>
                  <a:lnTo>
                    <a:pt x="5006" y="8248"/>
                  </a:lnTo>
                  <a:lnTo>
                    <a:pt x="4848" y="8397"/>
                  </a:lnTo>
                  <a:lnTo>
                    <a:pt x="4725" y="8528"/>
                  </a:lnTo>
                  <a:lnTo>
                    <a:pt x="4567" y="8640"/>
                  </a:lnTo>
                  <a:lnTo>
                    <a:pt x="4421" y="8714"/>
                  </a:lnTo>
                  <a:lnTo>
                    <a:pt x="4263" y="8751"/>
                  </a:lnTo>
                  <a:lnTo>
                    <a:pt x="4095" y="8788"/>
                  </a:lnTo>
                  <a:lnTo>
                    <a:pt x="3948" y="8788"/>
                  </a:lnTo>
                  <a:lnTo>
                    <a:pt x="3791" y="8751"/>
                  </a:lnTo>
                  <a:lnTo>
                    <a:pt x="3667" y="8714"/>
                  </a:lnTo>
                  <a:lnTo>
                    <a:pt x="3510" y="8677"/>
                  </a:lnTo>
                  <a:lnTo>
                    <a:pt x="3386" y="8602"/>
                  </a:lnTo>
                  <a:lnTo>
                    <a:pt x="3251" y="8491"/>
                  </a:lnTo>
                  <a:lnTo>
                    <a:pt x="3127" y="8360"/>
                  </a:lnTo>
                  <a:lnTo>
                    <a:pt x="3015" y="8248"/>
                  </a:lnTo>
                  <a:lnTo>
                    <a:pt x="2925" y="8062"/>
                  </a:lnTo>
                  <a:lnTo>
                    <a:pt x="2778" y="7857"/>
                  </a:lnTo>
                  <a:lnTo>
                    <a:pt x="2610" y="7671"/>
                  </a:lnTo>
                  <a:lnTo>
                    <a:pt x="2407" y="7541"/>
                  </a:lnTo>
                  <a:lnTo>
                    <a:pt x="2171" y="7466"/>
                  </a:lnTo>
                  <a:lnTo>
                    <a:pt x="1957" y="7429"/>
                  </a:lnTo>
                  <a:lnTo>
                    <a:pt x="1698" y="7429"/>
                  </a:lnTo>
                  <a:lnTo>
                    <a:pt x="1462" y="7466"/>
                  </a:lnTo>
                  <a:lnTo>
                    <a:pt x="1226" y="7559"/>
                  </a:lnTo>
                  <a:lnTo>
                    <a:pt x="989" y="7708"/>
                  </a:lnTo>
                  <a:lnTo>
                    <a:pt x="776" y="7932"/>
                  </a:lnTo>
                  <a:lnTo>
                    <a:pt x="551" y="8211"/>
                  </a:lnTo>
                  <a:lnTo>
                    <a:pt x="382" y="8528"/>
                  </a:lnTo>
                  <a:lnTo>
                    <a:pt x="315" y="8714"/>
                  </a:lnTo>
                  <a:lnTo>
                    <a:pt x="236" y="8919"/>
                  </a:lnTo>
                  <a:lnTo>
                    <a:pt x="191" y="9142"/>
                  </a:lnTo>
                  <a:lnTo>
                    <a:pt x="123" y="9347"/>
                  </a:lnTo>
                  <a:lnTo>
                    <a:pt x="78" y="9608"/>
                  </a:lnTo>
                  <a:lnTo>
                    <a:pt x="56" y="9887"/>
                  </a:lnTo>
                  <a:lnTo>
                    <a:pt x="33" y="10185"/>
                  </a:lnTo>
                  <a:lnTo>
                    <a:pt x="33" y="10464"/>
                  </a:lnTo>
                  <a:lnTo>
                    <a:pt x="33" y="10706"/>
                  </a:lnTo>
                  <a:lnTo>
                    <a:pt x="56" y="10967"/>
                  </a:lnTo>
                  <a:lnTo>
                    <a:pt x="78" y="11172"/>
                  </a:lnTo>
                  <a:lnTo>
                    <a:pt x="123" y="11395"/>
                  </a:lnTo>
                  <a:lnTo>
                    <a:pt x="168" y="11600"/>
                  </a:lnTo>
                  <a:lnTo>
                    <a:pt x="236" y="11786"/>
                  </a:lnTo>
                  <a:lnTo>
                    <a:pt x="292" y="11973"/>
                  </a:lnTo>
                  <a:lnTo>
                    <a:pt x="382" y="12140"/>
                  </a:lnTo>
                  <a:lnTo>
                    <a:pt x="540" y="12419"/>
                  </a:lnTo>
                  <a:lnTo>
                    <a:pt x="731" y="12680"/>
                  </a:lnTo>
                  <a:lnTo>
                    <a:pt x="944" y="12866"/>
                  </a:lnTo>
                  <a:lnTo>
                    <a:pt x="1158" y="12997"/>
                  </a:lnTo>
                  <a:lnTo>
                    <a:pt x="1395" y="13108"/>
                  </a:lnTo>
                  <a:lnTo>
                    <a:pt x="1608" y="13183"/>
                  </a:lnTo>
                  <a:lnTo>
                    <a:pt x="1856" y="13183"/>
                  </a:lnTo>
                  <a:lnTo>
                    <a:pt x="2070" y="13146"/>
                  </a:lnTo>
                  <a:lnTo>
                    <a:pt x="2261" y="13071"/>
                  </a:lnTo>
                  <a:lnTo>
                    <a:pt x="2430" y="12960"/>
                  </a:lnTo>
                  <a:lnTo>
                    <a:pt x="2587" y="12792"/>
                  </a:lnTo>
                  <a:lnTo>
                    <a:pt x="2688" y="12606"/>
                  </a:lnTo>
                  <a:lnTo>
                    <a:pt x="2801" y="12419"/>
                  </a:lnTo>
                  <a:lnTo>
                    <a:pt x="2925" y="12289"/>
                  </a:lnTo>
                  <a:lnTo>
                    <a:pt x="3082" y="12177"/>
                  </a:lnTo>
                  <a:lnTo>
                    <a:pt x="3228" y="12103"/>
                  </a:lnTo>
                  <a:lnTo>
                    <a:pt x="3408" y="12103"/>
                  </a:lnTo>
                  <a:lnTo>
                    <a:pt x="3577" y="12103"/>
                  </a:lnTo>
                  <a:lnTo>
                    <a:pt x="3723" y="12177"/>
                  </a:lnTo>
                  <a:lnTo>
                    <a:pt x="3903" y="12252"/>
                  </a:lnTo>
                  <a:lnTo>
                    <a:pt x="4072" y="12364"/>
                  </a:lnTo>
                  <a:lnTo>
                    <a:pt x="4230" y="12494"/>
                  </a:lnTo>
                  <a:lnTo>
                    <a:pt x="4353" y="12643"/>
                  </a:lnTo>
                  <a:lnTo>
                    <a:pt x="4488" y="12829"/>
                  </a:lnTo>
                  <a:lnTo>
                    <a:pt x="4567" y="13034"/>
                  </a:lnTo>
                  <a:lnTo>
                    <a:pt x="4657" y="13257"/>
                  </a:lnTo>
                  <a:lnTo>
                    <a:pt x="4702" y="13462"/>
                  </a:lnTo>
                  <a:lnTo>
                    <a:pt x="4725" y="13686"/>
                  </a:lnTo>
                  <a:lnTo>
                    <a:pt x="4702" y="14282"/>
                  </a:lnTo>
                  <a:lnTo>
                    <a:pt x="4657" y="15045"/>
                  </a:lnTo>
                  <a:lnTo>
                    <a:pt x="4612" y="15976"/>
                  </a:lnTo>
                  <a:lnTo>
                    <a:pt x="4590" y="16926"/>
                  </a:lnTo>
                  <a:lnTo>
                    <a:pt x="4567" y="17968"/>
                  </a:lnTo>
                  <a:lnTo>
                    <a:pt x="4567" y="19011"/>
                  </a:lnTo>
                  <a:lnTo>
                    <a:pt x="4590" y="19514"/>
                  </a:lnTo>
                  <a:lnTo>
                    <a:pt x="4612" y="19980"/>
                  </a:lnTo>
                  <a:lnTo>
                    <a:pt x="4657" y="20426"/>
                  </a:lnTo>
                  <a:lnTo>
                    <a:pt x="4725" y="20836"/>
                  </a:lnTo>
                  <a:lnTo>
                    <a:pt x="4848" y="20929"/>
                  </a:lnTo>
                  <a:lnTo>
                    <a:pt x="5040" y="21004"/>
                  </a:lnTo>
                  <a:lnTo>
                    <a:pt x="5265" y="21078"/>
                  </a:lnTo>
                  <a:lnTo>
                    <a:pt x="5478" y="21115"/>
                  </a:lnTo>
                  <a:lnTo>
                    <a:pt x="6041" y="21115"/>
                  </a:lnTo>
                  <a:lnTo>
                    <a:pt x="6637" y="21078"/>
                  </a:lnTo>
                  <a:lnTo>
                    <a:pt x="7312" y="21004"/>
                  </a:lnTo>
                  <a:lnTo>
                    <a:pt x="7998" y="20929"/>
                  </a:lnTo>
                  <a:lnTo>
                    <a:pt x="8696" y="20855"/>
                  </a:lnTo>
                  <a:lnTo>
                    <a:pt x="9360" y="20836"/>
                  </a:lnTo>
                  <a:close/>
                </a:path>
              </a:pathLst>
            </a:custGeom>
            <a:solidFill>
              <a:srgbClr val="92D050"/>
            </a:solidFill>
            <a:ln w="28575">
              <a:solidFill>
                <a:srgbClr val="000000"/>
              </a:solidFill>
              <a:miter lim="800000"/>
              <a:headEnd/>
              <a:tailEnd/>
            </a:ln>
          </p:spPr>
          <p:txBody>
            <a:bodyPr/>
            <a:lstStyle/>
            <a:p>
              <a:endParaRPr lang="en-US"/>
            </a:p>
          </p:txBody>
        </p:sp>
        <p:sp>
          <p:nvSpPr>
            <p:cNvPr id="17418" name="TextBox 8"/>
            <p:cNvSpPr txBox="1">
              <a:spLocks noChangeArrowheads="1"/>
            </p:cNvSpPr>
            <p:nvPr/>
          </p:nvSpPr>
          <p:spPr bwMode="auto">
            <a:xfrm rot="-5400000">
              <a:off x="4021351" y="3038657"/>
              <a:ext cx="1104966" cy="665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a:spcBef>
                  <a:spcPct val="0"/>
                </a:spcBef>
                <a:buClrTx/>
                <a:buSzTx/>
                <a:buFontTx/>
                <a:buNone/>
              </a:pPr>
              <a:r>
                <a:rPr lang="en-US" altLang="en-US" sz="2400" b="1">
                  <a:latin typeface="Tahoma" panose="020B0604030504040204" pitchFamily="34" charset="0"/>
                  <a:cs typeface="Tahoma" panose="020B0604030504040204" pitchFamily="34" charset="0"/>
                </a:rPr>
                <a:t>Food</a:t>
              </a:r>
            </a:p>
          </p:txBody>
        </p:sp>
      </p:grpSp>
      <p:sp>
        <p:nvSpPr>
          <p:cNvPr id="15" name="TextBox 14"/>
          <p:cNvSpPr txBox="1">
            <a:spLocks noChangeArrowheads="1"/>
          </p:cNvSpPr>
          <p:nvPr/>
        </p:nvSpPr>
        <p:spPr bwMode="auto">
          <a:xfrm>
            <a:off x="1960564" y="685801"/>
            <a:ext cx="8097837"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algn="ctr" eaLnBrk="1" hangingPunct="1">
              <a:defRPr/>
            </a:pPr>
            <a:r>
              <a:rPr lang="en-US" altLang="en-US" sz="4800">
                <a:latin typeface="+mn-lt"/>
              </a:rPr>
              <a:t>4 </a:t>
            </a:r>
            <a:r>
              <a:rPr lang="en-US" altLang="en-US" sz="4800" kern="0">
                <a:latin typeface="+mn-lt"/>
              </a:rPr>
              <a:t>Basic</a:t>
            </a:r>
            <a:r>
              <a:rPr lang="en-US" altLang="en-US" sz="4800">
                <a:latin typeface="+mn-lt"/>
              </a:rPr>
              <a:t> Elements of a Habitat</a:t>
            </a:r>
          </a:p>
        </p:txBody>
      </p:sp>
      <p:pic>
        <p:nvPicPr>
          <p:cNvPr id="3" name="Picture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627711" y="3762058"/>
            <a:ext cx="3901440" cy="2594610"/>
          </a:xfrm>
          <a:prstGeom prst="rect">
            <a:avLst/>
          </a:prstGeom>
        </p:spPr>
      </p:pic>
      <p:sp>
        <p:nvSpPr>
          <p:cNvPr id="4" name="TextBox 3"/>
          <p:cNvSpPr txBox="1"/>
          <p:nvPr/>
        </p:nvSpPr>
        <p:spPr>
          <a:xfrm>
            <a:off x="4881326" y="6109957"/>
            <a:ext cx="1128156" cy="230832"/>
          </a:xfrm>
          <a:prstGeom prst="rect">
            <a:avLst/>
          </a:prstGeom>
          <a:noFill/>
        </p:spPr>
        <p:txBody>
          <a:bodyPr wrap="square" rtlCol="0">
            <a:spAutoFit/>
          </a:bodyPr>
          <a:lstStyle/>
          <a:p>
            <a:r>
              <a:rPr lang="en-US" sz="900">
                <a:solidFill>
                  <a:schemeClr val="bg1"/>
                </a:solidFill>
              </a:rPr>
              <a:t>Graeme</a:t>
            </a:r>
          </a:p>
        </p:txBody>
      </p:sp>
      <p:pic>
        <p:nvPicPr>
          <p:cNvPr id="5" name="Picture 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934473" y="3732939"/>
            <a:ext cx="3333776" cy="2666369"/>
          </a:xfrm>
          <a:prstGeom prst="rect">
            <a:avLst/>
          </a:prstGeom>
        </p:spPr>
      </p:pic>
      <p:sp>
        <p:nvSpPr>
          <p:cNvPr id="7" name="TextBox 6"/>
          <p:cNvSpPr txBox="1"/>
          <p:nvPr/>
        </p:nvSpPr>
        <p:spPr>
          <a:xfrm>
            <a:off x="7925121" y="6135621"/>
            <a:ext cx="1337976" cy="230832"/>
          </a:xfrm>
          <a:prstGeom prst="rect">
            <a:avLst/>
          </a:prstGeom>
          <a:noFill/>
        </p:spPr>
        <p:txBody>
          <a:bodyPr wrap="square" rtlCol="0">
            <a:spAutoFit/>
          </a:bodyPr>
          <a:lstStyle/>
          <a:p>
            <a:r>
              <a:rPr lang="en-US" sz="900">
                <a:solidFill>
                  <a:schemeClr val="bg1"/>
                </a:solidFill>
              </a:rPr>
              <a:t>Lonnie Dean</a:t>
            </a:r>
          </a:p>
        </p:txBody>
      </p:sp>
    </p:spTree>
    <p:custDataLst>
      <p:tags r:id="rId1"/>
    </p:custDataLst>
    <p:extLst>
      <p:ext uri="{BB962C8B-B14F-4D97-AF65-F5344CB8AC3E}">
        <p14:creationId xmlns:p14="http://schemas.microsoft.com/office/powerpoint/2010/main" val="1009950380"/>
      </p:ext>
    </p:extLst>
  </p:cSld>
  <p:clrMapOvr>
    <a:masterClrMapping/>
  </p:clrMapOvr>
  <mc:AlternateContent xmlns:mc="http://schemas.openxmlformats.org/markup-compatibility/2006" xmlns:p14="http://schemas.microsoft.com/office/powerpoint/2010/main">
    <mc:Choice Requires="p14">
      <p:transition spd="slow" p14:dur="2000" advTm="24017"/>
    </mc:Choice>
    <mc:Fallback xmlns="">
      <p:transition spd="slow" advTm="2401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19401" y="2956555"/>
            <a:ext cx="6169025" cy="584200"/>
          </a:xfrm>
          <a:prstGeom prst="rect">
            <a:avLst/>
          </a:prstGeom>
          <a:solidFill>
            <a:schemeClr val="accent4">
              <a:lumMod val="40000"/>
              <a:lumOff val="60000"/>
            </a:schemeClr>
          </a:solidFill>
        </p:spPr>
        <p:txBody>
          <a:bodyPr>
            <a:spAutoFit/>
          </a:bodyPr>
          <a:lstStyle/>
          <a:p>
            <a:pPr algn="ctr">
              <a:defRPr/>
            </a:pPr>
            <a:r>
              <a:rPr lang="en-US" sz="3200" b="1"/>
              <a:t>Omnivores</a:t>
            </a:r>
          </a:p>
        </p:txBody>
      </p:sp>
      <p:sp>
        <p:nvSpPr>
          <p:cNvPr id="19459" name="TextBox 7"/>
          <p:cNvSpPr txBox="1">
            <a:spLocks noChangeArrowheads="1"/>
          </p:cNvSpPr>
          <p:nvPr/>
        </p:nvSpPr>
        <p:spPr bwMode="auto">
          <a:xfrm>
            <a:off x="1905000" y="1752601"/>
            <a:ext cx="60467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71500" indent="-571500">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buFont typeface="Arial" panose="020B0604020202020204" pitchFamily="34" charset="0"/>
              <a:buChar char="•"/>
            </a:pPr>
            <a:r>
              <a:rPr lang="en-US" altLang="en-US" sz="4000" b="1"/>
              <a:t>Concentrate Selectors:</a:t>
            </a:r>
            <a:endParaRPr lang="en-US" altLang="en-US" sz="2000" b="1"/>
          </a:p>
        </p:txBody>
      </p:sp>
      <p:sp>
        <p:nvSpPr>
          <p:cNvPr id="19460" name="TextBox 8"/>
          <p:cNvSpPr txBox="1">
            <a:spLocks noChangeArrowheads="1"/>
          </p:cNvSpPr>
          <p:nvPr/>
        </p:nvSpPr>
        <p:spPr bwMode="auto">
          <a:xfrm>
            <a:off x="3130551" y="2395539"/>
            <a:ext cx="5857875"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r>
              <a:rPr lang="en-US" altLang="en-US" sz="3200"/>
              <a:t>Cannot breakdown cellulose.</a:t>
            </a:r>
          </a:p>
        </p:txBody>
      </p:sp>
      <p:grpSp>
        <p:nvGrpSpPr>
          <p:cNvPr id="19461" name="Group 20"/>
          <p:cNvGrpSpPr>
            <a:grpSpLocks/>
          </p:cNvGrpSpPr>
          <p:nvPr/>
        </p:nvGrpSpPr>
        <p:grpSpPr bwMode="auto">
          <a:xfrm>
            <a:off x="8269288" y="1520826"/>
            <a:ext cx="2317750" cy="1458913"/>
            <a:chOff x="3467100" y="2450059"/>
            <a:chExt cx="3339464" cy="1714727"/>
          </a:xfrm>
        </p:grpSpPr>
        <p:sp>
          <p:nvSpPr>
            <p:cNvPr id="19465" name="Puzzle1"/>
            <p:cNvSpPr>
              <a:spLocks noEditPoints="1" noChangeArrowheads="1"/>
            </p:cNvSpPr>
            <p:nvPr/>
          </p:nvSpPr>
          <p:spPr bwMode="auto">
            <a:xfrm>
              <a:off x="3467100" y="2450059"/>
              <a:ext cx="3339464" cy="171472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6084 w 21600"/>
                <a:gd name="T25" fmla="*/ 2569 h 21600"/>
                <a:gd name="T26" fmla="*/ 16128 w 21600"/>
                <a:gd name="T27" fmla="*/ 19545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9360" y="20836"/>
                  </a:moveTo>
                  <a:lnTo>
                    <a:pt x="9528" y="20836"/>
                  </a:lnTo>
                  <a:lnTo>
                    <a:pt x="9686" y="20762"/>
                  </a:lnTo>
                  <a:lnTo>
                    <a:pt x="9810" y="20687"/>
                  </a:lnTo>
                  <a:lnTo>
                    <a:pt x="9922" y="20575"/>
                  </a:lnTo>
                  <a:lnTo>
                    <a:pt x="10012" y="20426"/>
                  </a:lnTo>
                  <a:lnTo>
                    <a:pt x="10068" y="20296"/>
                  </a:lnTo>
                  <a:lnTo>
                    <a:pt x="10113" y="20110"/>
                  </a:lnTo>
                  <a:lnTo>
                    <a:pt x="10136" y="19905"/>
                  </a:lnTo>
                  <a:lnTo>
                    <a:pt x="10136" y="19682"/>
                  </a:lnTo>
                  <a:lnTo>
                    <a:pt x="10113" y="19440"/>
                  </a:lnTo>
                  <a:lnTo>
                    <a:pt x="10068" y="19142"/>
                  </a:lnTo>
                  <a:lnTo>
                    <a:pt x="10012" y="18900"/>
                  </a:lnTo>
                  <a:lnTo>
                    <a:pt x="9900" y="18620"/>
                  </a:lnTo>
                  <a:lnTo>
                    <a:pt x="9787" y="18285"/>
                  </a:lnTo>
                  <a:lnTo>
                    <a:pt x="9641" y="17968"/>
                  </a:lnTo>
                  <a:lnTo>
                    <a:pt x="9472" y="17652"/>
                  </a:lnTo>
                  <a:lnTo>
                    <a:pt x="9382" y="17466"/>
                  </a:lnTo>
                  <a:lnTo>
                    <a:pt x="9315" y="17298"/>
                  </a:lnTo>
                  <a:lnTo>
                    <a:pt x="9258" y="17112"/>
                  </a:lnTo>
                  <a:lnTo>
                    <a:pt x="9191" y="16926"/>
                  </a:lnTo>
                  <a:lnTo>
                    <a:pt x="9123" y="16535"/>
                  </a:lnTo>
                  <a:lnTo>
                    <a:pt x="9101" y="16144"/>
                  </a:lnTo>
                  <a:lnTo>
                    <a:pt x="9101" y="15753"/>
                  </a:lnTo>
                  <a:lnTo>
                    <a:pt x="9168" y="15362"/>
                  </a:lnTo>
                  <a:lnTo>
                    <a:pt x="9236" y="14971"/>
                  </a:lnTo>
                  <a:lnTo>
                    <a:pt x="9360" y="14580"/>
                  </a:lnTo>
                  <a:lnTo>
                    <a:pt x="9495" y="14244"/>
                  </a:lnTo>
                  <a:lnTo>
                    <a:pt x="9663" y="13891"/>
                  </a:lnTo>
                  <a:lnTo>
                    <a:pt x="9855" y="13611"/>
                  </a:lnTo>
                  <a:lnTo>
                    <a:pt x="10068" y="13351"/>
                  </a:lnTo>
                  <a:lnTo>
                    <a:pt x="10293" y="13146"/>
                  </a:lnTo>
                  <a:lnTo>
                    <a:pt x="10552" y="12997"/>
                  </a:lnTo>
                  <a:lnTo>
                    <a:pt x="10811" y="12885"/>
                  </a:lnTo>
                  <a:lnTo>
                    <a:pt x="11069" y="12866"/>
                  </a:lnTo>
                  <a:lnTo>
                    <a:pt x="11351" y="12885"/>
                  </a:lnTo>
                  <a:lnTo>
                    <a:pt x="11610" y="12997"/>
                  </a:lnTo>
                  <a:lnTo>
                    <a:pt x="11846" y="13183"/>
                  </a:lnTo>
                  <a:lnTo>
                    <a:pt x="12060" y="13388"/>
                  </a:lnTo>
                  <a:lnTo>
                    <a:pt x="12251" y="13648"/>
                  </a:lnTo>
                  <a:lnTo>
                    <a:pt x="12419" y="13928"/>
                  </a:lnTo>
                  <a:lnTo>
                    <a:pt x="12555" y="14244"/>
                  </a:lnTo>
                  <a:lnTo>
                    <a:pt x="12690" y="14617"/>
                  </a:lnTo>
                  <a:lnTo>
                    <a:pt x="12768" y="15008"/>
                  </a:lnTo>
                  <a:lnTo>
                    <a:pt x="12836" y="15399"/>
                  </a:lnTo>
                  <a:lnTo>
                    <a:pt x="12858" y="15753"/>
                  </a:lnTo>
                  <a:lnTo>
                    <a:pt x="12858" y="16144"/>
                  </a:lnTo>
                  <a:lnTo>
                    <a:pt x="12813" y="16535"/>
                  </a:lnTo>
                  <a:lnTo>
                    <a:pt x="12746" y="16888"/>
                  </a:lnTo>
                  <a:lnTo>
                    <a:pt x="12667" y="17224"/>
                  </a:lnTo>
                  <a:lnTo>
                    <a:pt x="12510" y="17503"/>
                  </a:lnTo>
                  <a:lnTo>
                    <a:pt x="12228" y="18043"/>
                  </a:lnTo>
                  <a:lnTo>
                    <a:pt x="11970" y="18546"/>
                  </a:lnTo>
                  <a:lnTo>
                    <a:pt x="11868" y="18751"/>
                  </a:lnTo>
                  <a:lnTo>
                    <a:pt x="11778" y="18974"/>
                  </a:lnTo>
                  <a:lnTo>
                    <a:pt x="11711" y="19179"/>
                  </a:lnTo>
                  <a:lnTo>
                    <a:pt x="11666" y="19365"/>
                  </a:lnTo>
                  <a:lnTo>
                    <a:pt x="11632" y="19570"/>
                  </a:lnTo>
                  <a:lnTo>
                    <a:pt x="11632" y="19756"/>
                  </a:lnTo>
                  <a:lnTo>
                    <a:pt x="11632" y="19942"/>
                  </a:lnTo>
                  <a:lnTo>
                    <a:pt x="11643" y="20110"/>
                  </a:lnTo>
                  <a:lnTo>
                    <a:pt x="11711" y="20296"/>
                  </a:lnTo>
                  <a:lnTo>
                    <a:pt x="11801" y="20464"/>
                  </a:lnTo>
                  <a:lnTo>
                    <a:pt x="11891" y="20650"/>
                  </a:lnTo>
                  <a:lnTo>
                    <a:pt x="12037" y="20836"/>
                  </a:lnTo>
                  <a:lnTo>
                    <a:pt x="12206" y="21004"/>
                  </a:lnTo>
                  <a:lnTo>
                    <a:pt x="12419" y="21190"/>
                  </a:lnTo>
                  <a:lnTo>
                    <a:pt x="12667" y="21320"/>
                  </a:lnTo>
                  <a:lnTo>
                    <a:pt x="12960" y="21432"/>
                  </a:lnTo>
                  <a:lnTo>
                    <a:pt x="13286" y="21544"/>
                  </a:lnTo>
                  <a:lnTo>
                    <a:pt x="13612" y="21655"/>
                  </a:lnTo>
                  <a:lnTo>
                    <a:pt x="13983" y="21693"/>
                  </a:lnTo>
                  <a:lnTo>
                    <a:pt x="14343" y="21730"/>
                  </a:lnTo>
                  <a:lnTo>
                    <a:pt x="14715" y="21730"/>
                  </a:lnTo>
                  <a:lnTo>
                    <a:pt x="15075" y="21730"/>
                  </a:lnTo>
                  <a:lnTo>
                    <a:pt x="15446" y="21655"/>
                  </a:lnTo>
                  <a:lnTo>
                    <a:pt x="15794" y="21581"/>
                  </a:lnTo>
                  <a:lnTo>
                    <a:pt x="16132" y="21432"/>
                  </a:lnTo>
                  <a:lnTo>
                    <a:pt x="16458" y="21302"/>
                  </a:lnTo>
                  <a:lnTo>
                    <a:pt x="16740" y="21078"/>
                  </a:lnTo>
                  <a:lnTo>
                    <a:pt x="16976" y="20836"/>
                  </a:lnTo>
                  <a:lnTo>
                    <a:pt x="17043" y="20650"/>
                  </a:lnTo>
                  <a:lnTo>
                    <a:pt x="17088" y="20426"/>
                  </a:lnTo>
                  <a:lnTo>
                    <a:pt x="17133" y="20222"/>
                  </a:lnTo>
                  <a:lnTo>
                    <a:pt x="17156" y="19980"/>
                  </a:lnTo>
                  <a:lnTo>
                    <a:pt x="17167" y="19477"/>
                  </a:lnTo>
                  <a:lnTo>
                    <a:pt x="17167" y="18974"/>
                  </a:lnTo>
                  <a:lnTo>
                    <a:pt x="17156" y="18397"/>
                  </a:lnTo>
                  <a:lnTo>
                    <a:pt x="17111" y="17820"/>
                  </a:lnTo>
                  <a:lnTo>
                    <a:pt x="17066" y="17261"/>
                  </a:lnTo>
                  <a:lnTo>
                    <a:pt x="16998" y="16646"/>
                  </a:lnTo>
                  <a:lnTo>
                    <a:pt x="16852" y="15511"/>
                  </a:lnTo>
                  <a:lnTo>
                    <a:pt x="16740" y="14393"/>
                  </a:lnTo>
                  <a:lnTo>
                    <a:pt x="16717" y="13928"/>
                  </a:lnTo>
                  <a:lnTo>
                    <a:pt x="16695" y="13462"/>
                  </a:lnTo>
                  <a:lnTo>
                    <a:pt x="16717" y="13071"/>
                  </a:lnTo>
                  <a:lnTo>
                    <a:pt x="16785" y="12755"/>
                  </a:lnTo>
                  <a:lnTo>
                    <a:pt x="16852" y="12419"/>
                  </a:lnTo>
                  <a:lnTo>
                    <a:pt x="16953" y="12140"/>
                  </a:lnTo>
                  <a:lnTo>
                    <a:pt x="17088" y="11898"/>
                  </a:lnTo>
                  <a:lnTo>
                    <a:pt x="17212" y="11675"/>
                  </a:lnTo>
                  <a:lnTo>
                    <a:pt x="17370" y="11470"/>
                  </a:lnTo>
                  <a:lnTo>
                    <a:pt x="17516" y="11284"/>
                  </a:lnTo>
                  <a:lnTo>
                    <a:pt x="17696" y="11135"/>
                  </a:lnTo>
                  <a:lnTo>
                    <a:pt x="17865" y="11042"/>
                  </a:lnTo>
                  <a:lnTo>
                    <a:pt x="18033" y="10930"/>
                  </a:lnTo>
                  <a:lnTo>
                    <a:pt x="18213" y="10893"/>
                  </a:lnTo>
                  <a:lnTo>
                    <a:pt x="18382" y="10893"/>
                  </a:lnTo>
                  <a:lnTo>
                    <a:pt x="18551" y="10967"/>
                  </a:lnTo>
                  <a:lnTo>
                    <a:pt x="18708" y="11042"/>
                  </a:lnTo>
                  <a:lnTo>
                    <a:pt x="18855" y="11172"/>
                  </a:lnTo>
                  <a:lnTo>
                    <a:pt x="19012" y="11358"/>
                  </a:lnTo>
                  <a:lnTo>
                    <a:pt x="19136" y="11600"/>
                  </a:lnTo>
                  <a:lnTo>
                    <a:pt x="19271" y="11861"/>
                  </a:lnTo>
                  <a:lnTo>
                    <a:pt x="19440" y="12028"/>
                  </a:lnTo>
                  <a:lnTo>
                    <a:pt x="19608" y="12177"/>
                  </a:lnTo>
                  <a:lnTo>
                    <a:pt x="19822" y="12289"/>
                  </a:lnTo>
                  <a:lnTo>
                    <a:pt x="20025" y="12289"/>
                  </a:lnTo>
                  <a:lnTo>
                    <a:pt x="20238" y="12289"/>
                  </a:lnTo>
                  <a:lnTo>
                    <a:pt x="20452" y="12215"/>
                  </a:lnTo>
                  <a:lnTo>
                    <a:pt x="20643" y="12103"/>
                  </a:lnTo>
                  <a:lnTo>
                    <a:pt x="20846" y="11973"/>
                  </a:lnTo>
                  <a:lnTo>
                    <a:pt x="21037" y="11786"/>
                  </a:lnTo>
                  <a:lnTo>
                    <a:pt x="21206" y="11563"/>
                  </a:lnTo>
                  <a:lnTo>
                    <a:pt x="21363" y="11321"/>
                  </a:lnTo>
                  <a:lnTo>
                    <a:pt x="21465" y="11079"/>
                  </a:lnTo>
                  <a:lnTo>
                    <a:pt x="21577" y="10744"/>
                  </a:lnTo>
                  <a:lnTo>
                    <a:pt x="21622" y="10427"/>
                  </a:lnTo>
                  <a:lnTo>
                    <a:pt x="21645" y="10111"/>
                  </a:lnTo>
                  <a:lnTo>
                    <a:pt x="21622" y="9608"/>
                  </a:lnTo>
                  <a:lnTo>
                    <a:pt x="21577" y="9142"/>
                  </a:lnTo>
                  <a:lnTo>
                    <a:pt x="21465" y="8751"/>
                  </a:lnTo>
                  <a:lnTo>
                    <a:pt x="21363" y="8397"/>
                  </a:lnTo>
                  <a:lnTo>
                    <a:pt x="21206" y="8062"/>
                  </a:lnTo>
                  <a:lnTo>
                    <a:pt x="21037" y="7820"/>
                  </a:lnTo>
                  <a:lnTo>
                    <a:pt x="20846" y="7597"/>
                  </a:lnTo>
                  <a:lnTo>
                    <a:pt x="20643" y="7429"/>
                  </a:lnTo>
                  <a:lnTo>
                    <a:pt x="20452" y="7317"/>
                  </a:lnTo>
                  <a:lnTo>
                    <a:pt x="20238" y="7206"/>
                  </a:lnTo>
                  <a:lnTo>
                    <a:pt x="20025" y="7168"/>
                  </a:lnTo>
                  <a:lnTo>
                    <a:pt x="19822" y="7206"/>
                  </a:lnTo>
                  <a:lnTo>
                    <a:pt x="19608" y="7243"/>
                  </a:lnTo>
                  <a:lnTo>
                    <a:pt x="19440" y="7355"/>
                  </a:lnTo>
                  <a:lnTo>
                    <a:pt x="19271" y="7504"/>
                  </a:lnTo>
                  <a:lnTo>
                    <a:pt x="19136" y="7708"/>
                  </a:lnTo>
                  <a:lnTo>
                    <a:pt x="19012" y="7895"/>
                  </a:lnTo>
                  <a:lnTo>
                    <a:pt x="18832" y="8025"/>
                  </a:lnTo>
                  <a:lnTo>
                    <a:pt x="18663" y="8174"/>
                  </a:lnTo>
                  <a:lnTo>
                    <a:pt x="18472" y="8248"/>
                  </a:lnTo>
                  <a:lnTo>
                    <a:pt x="18270" y="8286"/>
                  </a:lnTo>
                  <a:lnTo>
                    <a:pt x="18078" y="8323"/>
                  </a:lnTo>
                  <a:lnTo>
                    <a:pt x="17887" y="8323"/>
                  </a:lnTo>
                  <a:lnTo>
                    <a:pt x="17696" y="8248"/>
                  </a:lnTo>
                  <a:lnTo>
                    <a:pt x="17493" y="8174"/>
                  </a:lnTo>
                  <a:lnTo>
                    <a:pt x="17302" y="8062"/>
                  </a:lnTo>
                  <a:lnTo>
                    <a:pt x="17133" y="7969"/>
                  </a:lnTo>
                  <a:lnTo>
                    <a:pt x="16976" y="7783"/>
                  </a:lnTo>
                  <a:lnTo>
                    <a:pt x="16852" y="7597"/>
                  </a:lnTo>
                  <a:lnTo>
                    <a:pt x="16740" y="7429"/>
                  </a:lnTo>
                  <a:lnTo>
                    <a:pt x="16672" y="7168"/>
                  </a:lnTo>
                  <a:lnTo>
                    <a:pt x="16638" y="6926"/>
                  </a:lnTo>
                  <a:lnTo>
                    <a:pt x="16616" y="6498"/>
                  </a:lnTo>
                  <a:lnTo>
                    <a:pt x="16616" y="5772"/>
                  </a:lnTo>
                  <a:lnTo>
                    <a:pt x="16650" y="4915"/>
                  </a:lnTo>
                  <a:lnTo>
                    <a:pt x="16695" y="3928"/>
                  </a:lnTo>
                  <a:lnTo>
                    <a:pt x="16762" y="2960"/>
                  </a:lnTo>
                  <a:lnTo>
                    <a:pt x="16830" y="1992"/>
                  </a:lnTo>
                  <a:lnTo>
                    <a:pt x="16908" y="1173"/>
                  </a:lnTo>
                  <a:lnTo>
                    <a:pt x="16976" y="521"/>
                  </a:lnTo>
                  <a:lnTo>
                    <a:pt x="16953" y="521"/>
                  </a:lnTo>
                  <a:lnTo>
                    <a:pt x="16931" y="521"/>
                  </a:lnTo>
                  <a:lnTo>
                    <a:pt x="16267" y="484"/>
                  </a:lnTo>
                  <a:lnTo>
                    <a:pt x="15637" y="428"/>
                  </a:lnTo>
                  <a:lnTo>
                    <a:pt x="15063" y="353"/>
                  </a:lnTo>
                  <a:lnTo>
                    <a:pt x="14523" y="279"/>
                  </a:lnTo>
                  <a:lnTo>
                    <a:pt x="14040" y="167"/>
                  </a:lnTo>
                  <a:lnTo>
                    <a:pt x="13635" y="93"/>
                  </a:lnTo>
                  <a:lnTo>
                    <a:pt x="13331" y="18"/>
                  </a:lnTo>
                  <a:lnTo>
                    <a:pt x="13117" y="18"/>
                  </a:lnTo>
                  <a:lnTo>
                    <a:pt x="12982" y="18"/>
                  </a:lnTo>
                  <a:lnTo>
                    <a:pt x="12858" y="130"/>
                  </a:lnTo>
                  <a:lnTo>
                    <a:pt x="12723" y="279"/>
                  </a:lnTo>
                  <a:lnTo>
                    <a:pt x="12622" y="446"/>
                  </a:lnTo>
                  <a:lnTo>
                    <a:pt x="12510" y="670"/>
                  </a:lnTo>
                  <a:lnTo>
                    <a:pt x="12419" y="912"/>
                  </a:lnTo>
                  <a:lnTo>
                    <a:pt x="12363" y="1210"/>
                  </a:lnTo>
                  <a:lnTo>
                    <a:pt x="12318" y="1526"/>
                  </a:lnTo>
                  <a:lnTo>
                    <a:pt x="12273" y="1843"/>
                  </a:lnTo>
                  <a:lnTo>
                    <a:pt x="12251" y="2215"/>
                  </a:lnTo>
                  <a:lnTo>
                    <a:pt x="12273" y="2532"/>
                  </a:lnTo>
                  <a:lnTo>
                    <a:pt x="12318" y="2886"/>
                  </a:lnTo>
                  <a:lnTo>
                    <a:pt x="12386" y="3240"/>
                  </a:lnTo>
                  <a:lnTo>
                    <a:pt x="12464" y="3556"/>
                  </a:lnTo>
                  <a:lnTo>
                    <a:pt x="12577" y="3891"/>
                  </a:lnTo>
                  <a:lnTo>
                    <a:pt x="12746" y="4171"/>
                  </a:lnTo>
                  <a:lnTo>
                    <a:pt x="12926" y="4487"/>
                  </a:lnTo>
                  <a:lnTo>
                    <a:pt x="13050" y="4860"/>
                  </a:lnTo>
                  <a:lnTo>
                    <a:pt x="13162" y="5251"/>
                  </a:lnTo>
                  <a:lnTo>
                    <a:pt x="13218" y="5604"/>
                  </a:lnTo>
                  <a:lnTo>
                    <a:pt x="13263" y="5995"/>
                  </a:lnTo>
                  <a:lnTo>
                    <a:pt x="13241" y="6386"/>
                  </a:lnTo>
                  <a:lnTo>
                    <a:pt x="13218" y="6740"/>
                  </a:lnTo>
                  <a:lnTo>
                    <a:pt x="13139" y="7094"/>
                  </a:lnTo>
                  <a:lnTo>
                    <a:pt x="13050" y="7429"/>
                  </a:lnTo>
                  <a:lnTo>
                    <a:pt x="12903" y="7746"/>
                  </a:lnTo>
                  <a:lnTo>
                    <a:pt x="12723" y="8025"/>
                  </a:lnTo>
                  <a:lnTo>
                    <a:pt x="12532" y="8286"/>
                  </a:lnTo>
                  <a:lnTo>
                    <a:pt x="12318" y="8491"/>
                  </a:lnTo>
                  <a:lnTo>
                    <a:pt x="12060" y="8677"/>
                  </a:lnTo>
                  <a:lnTo>
                    <a:pt x="11756" y="8788"/>
                  </a:lnTo>
                  <a:lnTo>
                    <a:pt x="11452" y="8826"/>
                  </a:lnTo>
                  <a:lnTo>
                    <a:pt x="11283" y="8826"/>
                  </a:lnTo>
                  <a:lnTo>
                    <a:pt x="11126" y="8826"/>
                  </a:lnTo>
                  <a:lnTo>
                    <a:pt x="11002" y="8788"/>
                  </a:lnTo>
                  <a:lnTo>
                    <a:pt x="10845" y="8714"/>
                  </a:lnTo>
                  <a:lnTo>
                    <a:pt x="10721" y="8640"/>
                  </a:lnTo>
                  <a:lnTo>
                    <a:pt x="10608" y="8565"/>
                  </a:lnTo>
                  <a:lnTo>
                    <a:pt x="10485" y="8453"/>
                  </a:lnTo>
                  <a:lnTo>
                    <a:pt x="10372" y="8323"/>
                  </a:lnTo>
                  <a:lnTo>
                    <a:pt x="10181" y="8062"/>
                  </a:lnTo>
                  <a:lnTo>
                    <a:pt x="10035" y="7746"/>
                  </a:lnTo>
                  <a:lnTo>
                    <a:pt x="9900" y="7392"/>
                  </a:lnTo>
                  <a:lnTo>
                    <a:pt x="9787" y="7001"/>
                  </a:lnTo>
                  <a:lnTo>
                    <a:pt x="9731" y="6610"/>
                  </a:lnTo>
                  <a:lnTo>
                    <a:pt x="9686" y="6219"/>
                  </a:lnTo>
                  <a:lnTo>
                    <a:pt x="9663" y="5772"/>
                  </a:lnTo>
                  <a:lnTo>
                    <a:pt x="9686" y="5381"/>
                  </a:lnTo>
                  <a:lnTo>
                    <a:pt x="9753" y="4990"/>
                  </a:lnTo>
                  <a:lnTo>
                    <a:pt x="9832" y="4636"/>
                  </a:lnTo>
                  <a:lnTo>
                    <a:pt x="9945" y="4320"/>
                  </a:lnTo>
                  <a:lnTo>
                    <a:pt x="10068" y="4022"/>
                  </a:lnTo>
                  <a:lnTo>
                    <a:pt x="10203" y="3817"/>
                  </a:lnTo>
                  <a:lnTo>
                    <a:pt x="10316" y="3593"/>
                  </a:lnTo>
                  <a:lnTo>
                    <a:pt x="10395" y="3351"/>
                  </a:lnTo>
                  <a:lnTo>
                    <a:pt x="10462" y="3109"/>
                  </a:lnTo>
                  <a:lnTo>
                    <a:pt x="10507" y="2848"/>
                  </a:lnTo>
                  <a:lnTo>
                    <a:pt x="10530" y="2606"/>
                  </a:lnTo>
                  <a:lnTo>
                    <a:pt x="10507" y="2346"/>
                  </a:lnTo>
                  <a:lnTo>
                    <a:pt x="10462" y="2141"/>
                  </a:lnTo>
                  <a:lnTo>
                    <a:pt x="10395" y="1880"/>
                  </a:lnTo>
                  <a:lnTo>
                    <a:pt x="10293" y="1638"/>
                  </a:lnTo>
                  <a:lnTo>
                    <a:pt x="10158" y="1415"/>
                  </a:lnTo>
                  <a:lnTo>
                    <a:pt x="9967" y="1210"/>
                  </a:lnTo>
                  <a:lnTo>
                    <a:pt x="9753" y="986"/>
                  </a:lnTo>
                  <a:lnTo>
                    <a:pt x="9495" y="819"/>
                  </a:lnTo>
                  <a:lnTo>
                    <a:pt x="9191" y="670"/>
                  </a:lnTo>
                  <a:lnTo>
                    <a:pt x="8842" y="521"/>
                  </a:lnTo>
                  <a:lnTo>
                    <a:pt x="8471" y="446"/>
                  </a:lnTo>
                  <a:lnTo>
                    <a:pt x="7998" y="428"/>
                  </a:lnTo>
                  <a:lnTo>
                    <a:pt x="7413" y="428"/>
                  </a:lnTo>
                  <a:lnTo>
                    <a:pt x="6817" y="446"/>
                  </a:lnTo>
                  <a:lnTo>
                    <a:pt x="6187" y="521"/>
                  </a:lnTo>
                  <a:lnTo>
                    <a:pt x="5602" y="633"/>
                  </a:lnTo>
                  <a:lnTo>
                    <a:pt x="5107" y="744"/>
                  </a:lnTo>
                  <a:lnTo>
                    <a:pt x="4725" y="856"/>
                  </a:lnTo>
                  <a:lnTo>
                    <a:pt x="4848" y="1564"/>
                  </a:lnTo>
                  <a:lnTo>
                    <a:pt x="5028" y="2495"/>
                  </a:lnTo>
                  <a:lnTo>
                    <a:pt x="5175" y="3556"/>
                  </a:lnTo>
                  <a:lnTo>
                    <a:pt x="5298" y="4673"/>
                  </a:lnTo>
                  <a:lnTo>
                    <a:pt x="5343" y="5213"/>
                  </a:lnTo>
                  <a:lnTo>
                    <a:pt x="5388" y="5753"/>
                  </a:lnTo>
                  <a:lnTo>
                    <a:pt x="5411" y="6275"/>
                  </a:lnTo>
                  <a:lnTo>
                    <a:pt x="5411" y="6740"/>
                  </a:lnTo>
                  <a:lnTo>
                    <a:pt x="5366" y="7168"/>
                  </a:lnTo>
                  <a:lnTo>
                    <a:pt x="5321" y="7541"/>
                  </a:lnTo>
                  <a:lnTo>
                    <a:pt x="5287" y="7708"/>
                  </a:lnTo>
                  <a:lnTo>
                    <a:pt x="5242" y="7857"/>
                  </a:lnTo>
                  <a:lnTo>
                    <a:pt x="5197" y="7969"/>
                  </a:lnTo>
                  <a:lnTo>
                    <a:pt x="5130" y="8062"/>
                  </a:lnTo>
                  <a:lnTo>
                    <a:pt x="5006" y="8248"/>
                  </a:lnTo>
                  <a:lnTo>
                    <a:pt x="4848" y="8397"/>
                  </a:lnTo>
                  <a:lnTo>
                    <a:pt x="4725" y="8528"/>
                  </a:lnTo>
                  <a:lnTo>
                    <a:pt x="4567" y="8640"/>
                  </a:lnTo>
                  <a:lnTo>
                    <a:pt x="4421" y="8714"/>
                  </a:lnTo>
                  <a:lnTo>
                    <a:pt x="4263" y="8751"/>
                  </a:lnTo>
                  <a:lnTo>
                    <a:pt x="4095" y="8788"/>
                  </a:lnTo>
                  <a:lnTo>
                    <a:pt x="3948" y="8788"/>
                  </a:lnTo>
                  <a:lnTo>
                    <a:pt x="3791" y="8751"/>
                  </a:lnTo>
                  <a:lnTo>
                    <a:pt x="3667" y="8714"/>
                  </a:lnTo>
                  <a:lnTo>
                    <a:pt x="3510" y="8677"/>
                  </a:lnTo>
                  <a:lnTo>
                    <a:pt x="3386" y="8602"/>
                  </a:lnTo>
                  <a:lnTo>
                    <a:pt x="3251" y="8491"/>
                  </a:lnTo>
                  <a:lnTo>
                    <a:pt x="3127" y="8360"/>
                  </a:lnTo>
                  <a:lnTo>
                    <a:pt x="3015" y="8248"/>
                  </a:lnTo>
                  <a:lnTo>
                    <a:pt x="2925" y="8062"/>
                  </a:lnTo>
                  <a:lnTo>
                    <a:pt x="2778" y="7857"/>
                  </a:lnTo>
                  <a:lnTo>
                    <a:pt x="2610" y="7671"/>
                  </a:lnTo>
                  <a:lnTo>
                    <a:pt x="2407" y="7541"/>
                  </a:lnTo>
                  <a:lnTo>
                    <a:pt x="2171" y="7466"/>
                  </a:lnTo>
                  <a:lnTo>
                    <a:pt x="1957" y="7429"/>
                  </a:lnTo>
                  <a:lnTo>
                    <a:pt x="1698" y="7429"/>
                  </a:lnTo>
                  <a:lnTo>
                    <a:pt x="1462" y="7466"/>
                  </a:lnTo>
                  <a:lnTo>
                    <a:pt x="1226" y="7559"/>
                  </a:lnTo>
                  <a:lnTo>
                    <a:pt x="989" y="7708"/>
                  </a:lnTo>
                  <a:lnTo>
                    <a:pt x="776" y="7932"/>
                  </a:lnTo>
                  <a:lnTo>
                    <a:pt x="551" y="8211"/>
                  </a:lnTo>
                  <a:lnTo>
                    <a:pt x="382" y="8528"/>
                  </a:lnTo>
                  <a:lnTo>
                    <a:pt x="315" y="8714"/>
                  </a:lnTo>
                  <a:lnTo>
                    <a:pt x="236" y="8919"/>
                  </a:lnTo>
                  <a:lnTo>
                    <a:pt x="191" y="9142"/>
                  </a:lnTo>
                  <a:lnTo>
                    <a:pt x="123" y="9347"/>
                  </a:lnTo>
                  <a:lnTo>
                    <a:pt x="78" y="9608"/>
                  </a:lnTo>
                  <a:lnTo>
                    <a:pt x="56" y="9887"/>
                  </a:lnTo>
                  <a:lnTo>
                    <a:pt x="33" y="10185"/>
                  </a:lnTo>
                  <a:lnTo>
                    <a:pt x="33" y="10464"/>
                  </a:lnTo>
                  <a:lnTo>
                    <a:pt x="33" y="10706"/>
                  </a:lnTo>
                  <a:lnTo>
                    <a:pt x="56" y="10967"/>
                  </a:lnTo>
                  <a:lnTo>
                    <a:pt x="78" y="11172"/>
                  </a:lnTo>
                  <a:lnTo>
                    <a:pt x="123" y="11395"/>
                  </a:lnTo>
                  <a:lnTo>
                    <a:pt x="168" y="11600"/>
                  </a:lnTo>
                  <a:lnTo>
                    <a:pt x="236" y="11786"/>
                  </a:lnTo>
                  <a:lnTo>
                    <a:pt x="292" y="11973"/>
                  </a:lnTo>
                  <a:lnTo>
                    <a:pt x="382" y="12140"/>
                  </a:lnTo>
                  <a:lnTo>
                    <a:pt x="540" y="12419"/>
                  </a:lnTo>
                  <a:lnTo>
                    <a:pt x="731" y="12680"/>
                  </a:lnTo>
                  <a:lnTo>
                    <a:pt x="944" y="12866"/>
                  </a:lnTo>
                  <a:lnTo>
                    <a:pt x="1158" y="12997"/>
                  </a:lnTo>
                  <a:lnTo>
                    <a:pt x="1395" y="13108"/>
                  </a:lnTo>
                  <a:lnTo>
                    <a:pt x="1608" y="13183"/>
                  </a:lnTo>
                  <a:lnTo>
                    <a:pt x="1856" y="13183"/>
                  </a:lnTo>
                  <a:lnTo>
                    <a:pt x="2070" y="13146"/>
                  </a:lnTo>
                  <a:lnTo>
                    <a:pt x="2261" y="13071"/>
                  </a:lnTo>
                  <a:lnTo>
                    <a:pt x="2430" y="12960"/>
                  </a:lnTo>
                  <a:lnTo>
                    <a:pt x="2587" y="12792"/>
                  </a:lnTo>
                  <a:lnTo>
                    <a:pt x="2688" y="12606"/>
                  </a:lnTo>
                  <a:lnTo>
                    <a:pt x="2801" y="12419"/>
                  </a:lnTo>
                  <a:lnTo>
                    <a:pt x="2925" y="12289"/>
                  </a:lnTo>
                  <a:lnTo>
                    <a:pt x="3082" y="12177"/>
                  </a:lnTo>
                  <a:lnTo>
                    <a:pt x="3228" y="12103"/>
                  </a:lnTo>
                  <a:lnTo>
                    <a:pt x="3408" y="12103"/>
                  </a:lnTo>
                  <a:lnTo>
                    <a:pt x="3577" y="12103"/>
                  </a:lnTo>
                  <a:lnTo>
                    <a:pt x="3723" y="12177"/>
                  </a:lnTo>
                  <a:lnTo>
                    <a:pt x="3903" y="12252"/>
                  </a:lnTo>
                  <a:lnTo>
                    <a:pt x="4072" y="12364"/>
                  </a:lnTo>
                  <a:lnTo>
                    <a:pt x="4230" y="12494"/>
                  </a:lnTo>
                  <a:lnTo>
                    <a:pt x="4353" y="12643"/>
                  </a:lnTo>
                  <a:lnTo>
                    <a:pt x="4488" y="12829"/>
                  </a:lnTo>
                  <a:lnTo>
                    <a:pt x="4567" y="13034"/>
                  </a:lnTo>
                  <a:lnTo>
                    <a:pt x="4657" y="13257"/>
                  </a:lnTo>
                  <a:lnTo>
                    <a:pt x="4702" y="13462"/>
                  </a:lnTo>
                  <a:lnTo>
                    <a:pt x="4725" y="13686"/>
                  </a:lnTo>
                  <a:lnTo>
                    <a:pt x="4702" y="14282"/>
                  </a:lnTo>
                  <a:lnTo>
                    <a:pt x="4657" y="15045"/>
                  </a:lnTo>
                  <a:lnTo>
                    <a:pt x="4612" y="15976"/>
                  </a:lnTo>
                  <a:lnTo>
                    <a:pt x="4590" y="16926"/>
                  </a:lnTo>
                  <a:lnTo>
                    <a:pt x="4567" y="17968"/>
                  </a:lnTo>
                  <a:lnTo>
                    <a:pt x="4567" y="19011"/>
                  </a:lnTo>
                  <a:lnTo>
                    <a:pt x="4590" y="19514"/>
                  </a:lnTo>
                  <a:lnTo>
                    <a:pt x="4612" y="19980"/>
                  </a:lnTo>
                  <a:lnTo>
                    <a:pt x="4657" y="20426"/>
                  </a:lnTo>
                  <a:lnTo>
                    <a:pt x="4725" y="20836"/>
                  </a:lnTo>
                  <a:lnTo>
                    <a:pt x="4848" y="20929"/>
                  </a:lnTo>
                  <a:lnTo>
                    <a:pt x="5040" y="21004"/>
                  </a:lnTo>
                  <a:lnTo>
                    <a:pt x="5265" y="21078"/>
                  </a:lnTo>
                  <a:lnTo>
                    <a:pt x="5478" y="21115"/>
                  </a:lnTo>
                  <a:lnTo>
                    <a:pt x="6041" y="21115"/>
                  </a:lnTo>
                  <a:lnTo>
                    <a:pt x="6637" y="21078"/>
                  </a:lnTo>
                  <a:lnTo>
                    <a:pt x="7312" y="21004"/>
                  </a:lnTo>
                  <a:lnTo>
                    <a:pt x="7998" y="20929"/>
                  </a:lnTo>
                  <a:lnTo>
                    <a:pt x="8696" y="20855"/>
                  </a:lnTo>
                  <a:lnTo>
                    <a:pt x="9360" y="20836"/>
                  </a:lnTo>
                  <a:close/>
                </a:path>
              </a:pathLst>
            </a:custGeom>
            <a:solidFill>
              <a:srgbClr val="92D050"/>
            </a:solidFill>
            <a:ln w="28575">
              <a:solidFill>
                <a:srgbClr val="000000"/>
              </a:solidFill>
              <a:miter lim="800000"/>
              <a:headEnd/>
              <a:tailEnd/>
            </a:ln>
          </p:spPr>
          <p:txBody>
            <a:bodyPr/>
            <a:lstStyle/>
            <a:p>
              <a:endParaRPr lang="en-US"/>
            </a:p>
          </p:txBody>
        </p:sp>
        <p:sp>
          <p:nvSpPr>
            <p:cNvPr id="19466" name="TextBox 8"/>
            <p:cNvSpPr txBox="1">
              <a:spLocks noChangeArrowheads="1"/>
            </p:cNvSpPr>
            <p:nvPr/>
          </p:nvSpPr>
          <p:spPr bwMode="auto">
            <a:xfrm rot="-5400000">
              <a:off x="4021351" y="3038657"/>
              <a:ext cx="1104966" cy="665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a:spcBef>
                  <a:spcPct val="0"/>
                </a:spcBef>
                <a:buClrTx/>
                <a:buSzTx/>
                <a:buFontTx/>
                <a:buNone/>
              </a:pPr>
              <a:r>
                <a:rPr lang="en-US" altLang="en-US" sz="2400" b="1">
                  <a:latin typeface="Tahoma" panose="020B0604030504040204" pitchFamily="34" charset="0"/>
                  <a:cs typeface="Tahoma" panose="020B0604030504040204" pitchFamily="34" charset="0"/>
                </a:rPr>
                <a:t>Food</a:t>
              </a:r>
            </a:p>
          </p:txBody>
        </p:sp>
      </p:grpSp>
      <p:sp>
        <p:nvSpPr>
          <p:cNvPr id="15" name="TextBox 14"/>
          <p:cNvSpPr txBox="1">
            <a:spLocks noChangeArrowheads="1"/>
          </p:cNvSpPr>
          <p:nvPr/>
        </p:nvSpPr>
        <p:spPr bwMode="auto">
          <a:xfrm>
            <a:off x="1960564" y="685801"/>
            <a:ext cx="8097837"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algn="ctr" eaLnBrk="1" hangingPunct="1">
              <a:defRPr/>
            </a:pPr>
            <a:r>
              <a:rPr lang="en-US" altLang="en-US" sz="4800">
                <a:latin typeface="+mn-lt"/>
              </a:rPr>
              <a:t>4 </a:t>
            </a:r>
            <a:r>
              <a:rPr lang="en-US" altLang="en-US" sz="4800" kern="0">
                <a:latin typeface="+mn-lt"/>
              </a:rPr>
              <a:t>Basic</a:t>
            </a:r>
            <a:r>
              <a:rPr lang="en-US" altLang="en-US" sz="4800">
                <a:latin typeface="+mn-lt"/>
              </a:rPr>
              <a:t> Elements of a Habitat</a:t>
            </a:r>
          </a:p>
        </p:txBody>
      </p:sp>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12401" y="3540755"/>
            <a:ext cx="4139961" cy="2768599"/>
          </a:xfrm>
          <a:prstGeom prst="rect">
            <a:avLst/>
          </a:prstGeom>
        </p:spPr>
      </p:pic>
      <p:sp>
        <p:nvSpPr>
          <p:cNvPr id="4" name="TextBox 3"/>
          <p:cNvSpPr txBox="1"/>
          <p:nvPr/>
        </p:nvSpPr>
        <p:spPr>
          <a:xfrm>
            <a:off x="1212401" y="6113933"/>
            <a:ext cx="1353787" cy="230832"/>
          </a:xfrm>
          <a:prstGeom prst="rect">
            <a:avLst/>
          </a:prstGeom>
          <a:noFill/>
        </p:spPr>
        <p:txBody>
          <a:bodyPr wrap="square" rtlCol="0">
            <a:spAutoFit/>
          </a:bodyPr>
          <a:lstStyle/>
          <a:p>
            <a:r>
              <a:rPr lang="en-US" sz="900">
                <a:solidFill>
                  <a:schemeClr val="bg1"/>
                </a:solidFill>
              </a:rPr>
              <a:t>Mike Schmidt</a:t>
            </a:r>
          </a:p>
        </p:txBody>
      </p:sp>
      <p:pic>
        <p:nvPicPr>
          <p:cNvPr id="6" name="Picture 5"/>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534306" y="3535571"/>
            <a:ext cx="4167186" cy="2773783"/>
          </a:xfrm>
          <a:prstGeom prst="rect">
            <a:avLst/>
          </a:prstGeom>
        </p:spPr>
      </p:pic>
      <p:sp>
        <p:nvSpPr>
          <p:cNvPr id="7" name="TextBox 6"/>
          <p:cNvSpPr txBox="1"/>
          <p:nvPr/>
        </p:nvSpPr>
        <p:spPr>
          <a:xfrm>
            <a:off x="5489033" y="6113933"/>
            <a:ext cx="1591293" cy="230832"/>
          </a:xfrm>
          <a:prstGeom prst="rect">
            <a:avLst/>
          </a:prstGeom>
          <a:noFill/>
        </p:spPr>
        <p:txBody>
          <a:bodyPr wrap="square" rtlCol="0">
            <a:spAutoFit/>
          </a:bodyPr>
          <a:lstStyle/>
          <a:p>
            <a:r>
              <a:rPr lang="en-US" sz="900"/>
              <a:t>Jim </a:t>
            </a:r>
            <a:r>
              <a:rPr lang="en-US" sz="900" err="1"/>
              <a:t>Zenock</a:t>
            </a:r>
            <a:endParaRPr lang="en-US" sz="900"/>
          </a:p>
        </p:txBody>
      </p:sp>
    </p:spTree>
    <p:extLst>
      <p:ext uri="{BB962C8B-B14F-4D97-AF65-F5344CB8AC3E}">
        <p14:creationId xmlns:p14="http://schemas.microsoft.com/office/powerpoint/2010/main" val="2943072829"/>
      </p:ext>
    </p:extLst>
  </p:cSld>
  <p:clrMapOvr>
    <a:masterClrMapping/>
  </p:clrMapOvr>
  <mc:AlternateContent xmlns:mc="http://schemas.openxmlformats.org/markup-compatibility/2006" xmlns:p14="http://schemas.microsoft.com/office/powerpoint/2010/main">
    <mc:Choice Requires="p14">
      <p:transition spd="slow" p14:dur="2000" advTm="12744"/>
    </mc:Choice>
    <mc:Fallback xmlns="">
      <p:transition spd="slow" advTm="12744"/>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Box 7"/>
          <p:cNvSpPr txBox="1">
            <a:spLocks noChangeArrowheads="1"/>
          </p:cNvSpPr>
          <p:nvPr/>
        </p:nvSpPr>
        <p:spPr bwMode="auto">
          <a:xfrm>
            <a:off x="1905000" y="1752601"/>
            <a:ext cx="60467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71500" indent="-571500">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buFont typeface="Arial" panose="020B0604020202020204" pitchFamily="34" charset="0"/>
              <a:buChar char="•"/>
            </a:pPr>
            <a:r>
              <a:rPr lang="en-US" altLang="en-US" sz="4000" b="1"/>
              <a:t>Ruminants:</a:t>
            </a:r>
            <a:endParaRPr lang="en-US" altLang="en-US" sz="2000" b="1"/>
          </a:p>
        </p:txBody>
      </p:sp>
      <p:sp>
        <p:nvSpPr>
          <p:cNvPr id="21507" name="TextBox 8"/>
          <p:cNvSpPr txBox="1">
            <a:spLocks noChangeArrowheads="1"/>
          </p:cNvSpPr>
          <p:nvPr/>
        </p:nvSpPr>
        <p:spPr bwMode="auto">
          <a:xfrm>
            <a:off x="2590801" y="2395538"/>
            <a:ext cx="6397625"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r>
              <a:rPr lang="en-US" altLang="en-US" sz="3200"/>
              <a:t>Specialize 4-part stomach with microbes to break down cellulose.  </a:t>
            </a:r>
          </a:p>
        </p:txBody>
      </p:sp>
      <p:grpSp>
        <p:nvGrpSpPr>
          <p:cNvPr id="21508" name="Group 20"/>
          <p:cNvGrpSpPr>
            <a:grpSpLocks/>
          </p:cNvGrpSpPr>
          <p:nvPr/>
        </p:nvGrpSpPr>
        <p:grpSpPr bwMode="auto">
          <a:xfrm>
            <a:off x="8269288" y="1520826"/>
            <a:ext cx="2317750" cy="1458913"/>
            <a:chOff x="3467100" y="2450059"/>
            <a:chExt cx="3339464" cy="1714727"/>
          </a:xfrm>
        </p:grpSpPr>
        <p:sp>
          <p:nvSpPr>
            <p:cNvPr id="21511" name="Puzzle1"/>
            <p:cNvSpPr>
              <a:spLocks noEditPoints="1" noChangeArrowheads="1"/>
            </p:cNvSpPr>
            <p:nvPr/>
          </p:nvSpPr>
          <p:spPr bwMode="auto">
            <a:xfrm>
              <a:off x="3467100" y="2450059"/>
              <a:ext cx="3339464" cy="171472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6084 w 21600"/>
                <a:gd name="T25" fmla="*/ 2569 h 21600"/>
                <a:gd name="T26" fmla="*/ 16128 w 21600"/>
                <a:gd name="T27" fmla="*/ 19545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9360" y="20836"/>
                  </a:moveTo>
                  <a:lnTo>
                    <a:pt x="9528" y="20836"/>
                  </a:lnTo>
                  <a:lnTo>
                    <a:pt x="9686" y="20762"/>
                  </a:lnTo>
                  <a:lnTo>
                    <a:pt x="9810" y="20687"/>
                  </a:lnTo>
                  <a:lnTo>
                    <a:pt x="9922" y="20575"/>
                  </a:lnTo>
                  <a:lnTo>
                    <a:pt x="10012" y="20426"/>
                  </a:lnTo>
                  <a:lnTo>
                    <a:pt x="10068" y="20296"/>
                  </a:lnTo>
                  <a:lnTo>
                    <a:pt x="10113" y="20110"/>
                  </a:lnTo>
                  <a:lnTo>
                    <a:pt x="10136" y="19905"/>
                  </a:lnTo>
                  <a:lnTo>
                    <a:pt x="10136" y="19682"/>
                  </a:lnTo>
                  <a:lnTo>
                    <a:pt x="10113" y="19440"/>
                  </a:lnTo>
                  <a:lnTo>
                    <a:pt x="10068" y="19142"/>
                  </a:lnTo>
                  <a:lnTo>
                    <a:pt x="10012" y="18900"/>
                  </a:lnTo>
                  <a:lnTo>
                    <a:pt x="9900" y="18620"/>
                  </a:lnTo>
                  <a:lnTo>
                    <a:pt x="9787" y="18285"/>
                  </a:lnTo>
                  <a:lnTo>
                    <a:pt x="9641" y="17968"/>
                  </a:lnTo>
                  <a:lnTo>
                    <a:pt x="9472" y="17652"/>
                  </a:lnTo>
                  <a:lnTo>
                    <a:pt x="9382" y="17466"/>
                  </a:lnTo>
                  <a:lnTo>
                    <a:pt x="9315" y="17298"/>
                  </a:lnTo>
                  <a:lnTo>
                    <a:pt x="9258" y="17112"/>
                  </a:lnTo>
                  <a:lnTo>
                    <a:pt x="9191" y="16926"/>
                  </a:lnTo>
                  <a:lnTo>
                    <a:pt x="9123" y="16535"/>
                  </a:lnTo>
                  <a:lnTo>
                    <a:pt x="9101" y="16144"/>
                  </a:lnTo>
                  <a:lnTo>
                    <a:pt x="9101" y="15753"/>
                  </a:lnTo>
                  <a:lnTo>
                    <a:pt x="9168" y="15362"/>
                  </a:lnTo>
                  <a:lnTo>
                    <a:pt x="9236" y="14971"/>
                  </a:lnTo>
                  <a:lnTo>
                    <a:pt x="9360" y="14580"/>
                  </a:lnTo>
                  <a:lnTo>
                    <a:pt x="9495" y="14244"/>
                  </a:lnTo>
                  <a:lnTo>
                    <a:pt x="9663" y="13891"/>
                  </a:lnTo>
                  <a:lnTo>
                    <a:pt x="9855" y="13611"/>
                  </a:lnTo>
                  <a:lnTo>
                    <a:pt x="10068" y="13351"/>
                  </a:lnTo>
                  <a:lnTo>
                    <a:pt x="10293" y="13146"/>
                  </a:lnTo>
                  <a:lnTo>
                    <a:pt x="10552" y="12997"/>
                  </a:lnTo>
                  <a:lnTo>
                    <a:pt x="10811" y="12885"/>
                  </a:lnTo>
                  <a:lnTo>
                    <a:pt x="11069" y="12866"/>
                  </a:lnTo>
                  <a:lnTo>
                    <a:pt x="11351" y="12885"/>
                  </a:lnTo>
                  <a:lnTo>
                    <a:pt x="11610" y="12997"/>
                  </a:lnTo>
                  <a:lnTo>
                    <a:pt x="11846" y="13183"/>
                  </a:lnTo>
                  <a:lnTo>
                    <a:pt x="12060" y="13388"/>
                  </a:lnTo>
                  <a:lnTo>
                    <a:pt x="12251" y="13648"/>
                  </a:lnTo>
                  <a:lnTo>
                    <a:pt x="12419" y="13928"/>
                  </a:lnTo>
                  <a:lnTo>
                    <a:pt x="12555" y="14244"/>
                  </a:lnTo>
                  <a:lnTo>
                    <a:pt x="12690" y="14617"/>
                  </a:lnTo>
                  <a:lnTo>
                    <a:pt x="12768" y="15008"/>
                  </a:lnTo>
                  <a:lnTo>
                    <a:pt x="12836" y="15399"/>
                  </a:lnTo>
                  <a:lnTo>
                    <a:pt x="12858" y="15753"/>
                  </a:lnTo>
                  <a:lnTo>
                    <a:pt x="12858" y="16144"/>
                  </a:lnTo>
                  <a:lnTo>
                    <a:pt x="12813" y="16535"/>
                  </a:lnTo>
                  <a:lnTo>
                    <a:pt x="12746" y="16888"/>
                  </a:lnTo>
                  <a:lnTo>
                    <a:pt x="12667" y="17224"/>
                  </a:lnTo>
                  <a:lnTo>
                    <a:pt x="12510" y="17503"/>
                  </a:lnTo>
                  <a:lnTo>
                    <a:pt x="12228" y="18043"/>
                  </a:lnTo>
                  <a:lnTo>
                    <a:pt x="11970" y="18546"/>
                  </a:lnTo>
                  <a:lnTo>
                    <a:pt x="11868" y="18751"/>
                  </a:lnTo>
                  <a:lnTo>
                    <a:pt x="11778" y="18974"/>
                  </a:lnTo>
                  <a:lnTo>
                    <a:pt x="11711" y="19179"/>
                  </a:lnTo>
                  <a:lnTo>
                    <a:pt x="11666" y="19365"/>
                  </a:lnTo>
                  <a:lnTo>
                    <a:pt x="11632" y="19570"/>
                  </a:lnTo>
                  <a:lnTo>
                    <a:pt x="11632" y="19756"/>
                  </a:lnTo>
                  <a:lnTo>
                    <a:pt x="11632" y="19942"/>
                  </a:lnTo>
                  <a:lnTo>
                    <a:pt x="11643" y="20110"/>
                  </a:lnTo>
                  <a:lnTo>
                    <a:pt x="11711" y="20296"/>
                  </a:lnTo>
                  <a:lnTo>
                    <a:pt x="11801" y="20464"/>
                  </a:lnTo>
                  <a:lnTo>
                    <a:pt x="11891" y="20650"/>
                  </a:lnTo>
                  <a:lnTo>
                    <a:pt x="12037" y="20836"/>
                  </a:lnTo>
                  <a:lnTo>
                    <a:pt x="12206" y="21004"/>
                  </a:lnTo>
                  <a:lnTo>
                    <a:pt x="12419" y="21190"/>
                  </a:lnTo>
                  <a:lnTo>
                    <a:pt x="12667" y="21320"/>
                  </a:lnTo>
                  <a:lnTo>
                    <a:pt x="12960" y="21432"/>
                  </a:lnTo>
                  <a:lnTo>
                    <a:pt x="13286" y="21544"/>
                  </a:lnTo>
                  <a:lnTo>
                    <a:pt x="13612" y="21655"/>
                  </a:lnTo>
                  <a:lnTo>
                    <a:pt x="13983" y="21693"/>
                  </a:lnTo>
                  <a:lnTo>
                    <a:pt x="14343" y="21730"/>
                  </a:lnTo>
                  <a:lnTo>
                    <a:pt x="14715" y="21730"/>
                  </a:lnTo>
                  <a:lnTo>
                    <a:pt x="15075" y="21730"/>
                  </a:lnTo>
                  <a:lnTo>
                    <a:pt x="15446" y="21655"/>
                  </a:lnTo>
                  <a:lnTo>
                    <a:pt x="15794" y="21581"/>
                  </a:lnTo>
                  <a:lnTo>
                    <a:pt x="16132" y="21432"/>
                  </a:lnTo>
                  <a:lnTo>
                    <a:pt x="16458" y="21302"/>
                  </a:lnTo>
                  <a:lnTo>
                    <a:pt x="16740" y="21078"/>
                  </a:lnTo>
                  <a:lnTo>
                    <a:pt x="16976" y="20836"/>
                  </a:lnTo>
                  <a:lnTo>
                    <a:pt x="17043" y="20650"/>
                  </a:lnTo>
                  <a:lnTo>
                    <a:pt x="17088" y="20426"/>
                  </a:lnTo>
                  <a:lnTo>
                    <a:pt x="17133" y="20222"/>
                  </a:lnTo>
                  <a:lnTo>
                    <a:pt x="17156" y="19980"/>
                  </a:lnTo>
                  <a:lnTo>
                    <a:pt x="17167" y="19477"/>
                  </a:lnTo>
                  <a:lnTo>
                    <a:pt x="17167" y="18974"/>
                  </a:lnTo>
                  <a:lnTo>
                    <a:pt x="17156" y="18397"/>
                  </a:lnTo>
                  <a:lnTo>
                    <a:pt x="17111" y="17820"/>
                  </a:lnTo>
                  <a:lnTo>
                    <a:pt x="17066" y="17261"/>
                  </a:lnTo>
                  <a:lnTo>
                    <a:pt x="16998" y="16646"/>
                  </a:lnTo>
                  <a:lnTo>
                    <a:pt x="16852" y="15511"/>
                  </a:lnTo>
                  <a:lnTo>
                    <a:pt x="16740" y="14393"/>
                  </a:lnTo>
                  <a:lnTo>
                    <a:pt x="16717" y="13928"/>
                  </a:lnTo>
                  <a:lnTo>
                    <a:pt x="16695" y="13462"/>
                  </a:lnTo>
                  <a:lnTo>
                    <a:pt x="16717" y="13071"/>
                  </a:lnTo>
                  <a:lnTo>
                    <a:pt x="16785" y="12755"/>
                  </a:lnTo>
                  <a:lnTo>
                    <a:pt x="16852" y="12419"/>
                  </a:lnTo>
                  <a:lnTo>
                    <a:pt x="16953" y="12140"/>
                  </a:lnTo>
                  <a:lnTo>
                    <a:pt x="17088" y="11898"/>
                  </a:lnTo>
                  <a:lnTo>
                    <a:pt x="17212" y="11675"/>
                  </a:lnTo>
                  <a:lnTo>
                    <a:pt x="17370" y="11470"/>
                  </a:lnTo>
                  <a:lnTo>
                    <a:pt x="17516" y="11284"/>
                  </a:lnTo>
                  <a:lnTo>
                    <a:pt x="17696" y="11135"/>
                  </a:lnTo>
                  <a:lnTo>
                    <a:pt x="17865" y="11042"/>
                  </a:lnTo>
                  <a:lnTo>
                    <a:pt x="18033" y="10930"/>
                  </a:lnTo>
                  <a:lnTo>
                    <a:pt x="18213" y="10893"/>
                  </a:lnTo>
                  <a:lnTo>
                    <a:pt x="18382" y="10893"/>
                  </a:lnTo>
                  <a:lnTo>
                    <a:pt x="18551" y="10967"/>
                  </a:lnTo>
                  <a:lnTo>
                    <a:pt x="18708" y="11042"/>
                  </a:lnTo>
                  <a:lnTo>
                    <a:pt x="18855" y="11172"/>
                  </a:lnTo>
                  <a:lnTo>
                    <a:pt x="19012" y="11358"/>
                  </a:lnTo>
                  <a:lnTo>
                    <a:pt x="19136" y="11600"/>
                  </a:lnTo>
                  <a:lnTo>
                    <a:pt x="19271" y="11861"/>
                  </a:lnTo>
                  <a:lnTo>
                    <a:pt x="19440" y="12028"/>
                  </a:lnTo>
                  <a:lnTo>
                    <a:pt x="19608" y="12177"/>
                  </a:lnTo>
                  <a:lnTo>
                    <a:pt x="19822" y="12289"/>
                  </a:lnTo>
                  <a:lnTo>
                    <a:pt x="20025" y="12289"/>
                  </a:lnTo>
                  <a:lnTo>
                    <a:pt x="20238" y="12289"/>
                  </a:lnTo>
                  <a:lnTo>
                    <a:pt x="20452" y="12215"/>
                  </a:lnTo>
                  <a:lnTo>
                    <a:pt x="20643" y="12103"/>
                  </a:lnTo>
                  <a:lnTo>
                    <a:pt x="20846" y="11973"/>
                  </a:lnTo>
                  <a:lnTo>
                    <a:pt x="21037" y="11786"/>
                  </a:lnTo>
                  <a:lnTo>
                    <a:pt x="21206" y="11563"/>
                  </a:lnTo>
                  <a:lnTo>
                    <a:pt x="21363" y="11321"/>
                  </a:lnTo>
                  <a:lnTo>
                    <a:pt x="21465" y="11079"/>
                  </a:lnTo>
                  <a:lnTo>
                    <a:pt x="21577" y="10744"/>
                  </a:lnTo>
                  <a:lnTo>
                    <a:pt x="21622" y="10427"/>
                  </a:lnTo>
                  <a:lnTo>
                    <a:pt x="21645" y="10111"/>
                  </a:lnTo>
                  <a:lnTo>
                    <a:pt x="21622" y="9608"/>
                  </a:lnTo>
                  <a:lnTo>
                    <a:pt x="21577" y="9142"/>
                  </a:lnTo>
                  <a:lnTo>
                    <a:pt x="21465" y="8751"/>
                  </a:lnTo>
                  <a:lnTo>
                    <a:pt x="21363" y="8397"/>
                  </a:lnTo>
                  <a:lnTo>
                    <a:pt x="21206" y="8062"/>
                  </a:lnTo>
                  <a:lnTo>
                    <a:pt x="21037" y="7820"/>
                  </a:lnTo>
                  <a:lnTo>
                    <a:pt x="20846" y="7597"/>
                  </a:lnTo>
                  <a:lnTo>
                    <a:pt x="20643" y="7429"/>
                  </a:lnTo>
                  <a:lnTo>
                    <a:pt x="20452" y="7317"/>
                  </a:lnTo>
                  <a:lnTo>
                    <a:pt x="20238" y="7206"/>
                  </a:lnTo>
                  <a:lnTo>
                    <a:pt x="20025" y="7168"/>
                  </a:lnTo>
                  <a:lnTo>
                    <a:pt x="19822" y="7206"/>
                  </a:lnTo>
                  <a:lnTo>
                    <a:pt x="19608" y="7243"/>
                  </a:lnTo>
                  <a:lnTo>
                    <a:pt x="19440" y="7355"/>
                  </a:lnTo>
                  <a:lnTo>
                    <a:pt x="19271" y="7504"/>
                  </a:lnTo>
                  <a:lnTo>
                    <a:pt x="19136" y="7708"/>
                  </a:lnTo>
                  <a:lnTo>
                    <a:pt x="19012" y="7895"/>
                  </a:lnTo>
                  <a:lnTo>
                    <a:pt x="18832" y="8025"/>
                  </a:lnTo>
                  <a:lnTo>
                    <a:pt x="18663" y="8174"/>
                  </a:lnTo>
                  <a:lnTo>
                    <a:pt x="18472" y="8248"/>
                  </a:lnTo>
                  <a:lnTo>
                    <a:pt x="18270" y="8286"/>
                  </a:lnTo>
                  <a:lnTo>
                    <a:pt x="18078" y="8323"/>
                  </a:lnTo>
                  <a:lnTo>
                    <a:pt x="17887" y="8323"/>
                  </a:lnTo>
                  <a:lnTo>
                    <a:pt x="17696" y="8248"/>
                  </a:lnTo>
                  <a:lnTo>
                    <a:pt x="17493" y="8174"/>
                  </a:lnTo>
                  <a:lnTo>
                    <a:pt x="17302" y="8062"/>
                  </a:lnTo>
                  <a:lnTo>
                    <a:pt x="17133" y="7969"/>
                  </a:lnTo>
                  <a:lnTo>
                    <a:pt x="16976" y="7783"/>
                  </a:lnTo>
                  <a:lnTo>
                    <a:pt x="16852" y="7597"/>
                  </a:lnTo>
                  <a:lnTo>
                    <a:pt x="16740" y="7429"/>
                  </a:lnTo>
                  <a:lnTo>
                    <a:pt x="16672" y="7168"/>
                  </a:lnTo>
                  <a:lnTo>
                    <a:pt x="16638" y="6926"/>
                  </a:lnTo>
                  <a:lnTo>
                    <a:pt x="16616" y="6498"/>
                  </a:lnTo>
                  <a:lnTo>
                    <a:pt x="16616" y="5772"/>
                  </a:lnTo>
                  <a:lnTo>
                    <a:pt x="16650" y="4915"/>
                  </a:lnTo>
                  <a:lnTo>
                    <a:pt x="16695" y="3928"/>
                  </a:lnTo>
                  <a:lnTo>
                    <a:pt x="16762" y="2960"/>
                  </a:lnTo>
                  <a:lnTo>
                    <a:pt x="16830" y="1992"/>
                  </a:lnTo>
                  <a:lnTo>
                    <a:pt x="16908" y="1173"/>
                  </a:lnTo>
                  <a:lnTo>
                    <a:pt x="16976" y="521"/>
                  </a:lnTo>
                  <a:lnTo>
                    <a:pt x="16953" y="521"/>
                  </a:lnTo>
                  <a:lnTo>
                    <a:pt x="16931" y="521"/>
                  </a:lnTo>
                  <a:lnTo>
                    <a:pt x="16267" y="484"/>
                  </a:lnTo>
                  <a:lnTo>
                    <a:pt x="15637" y="428"/>
                  </a:lnTo>
                  <a:lnTo>
                    <a:pt x="15063" y="353"/>
                  </a:lnTo>
                  <a:lnTo>
                    <a:pt x="14523" y="279"/>
                  </a:lnTo>
                  <a:lnTo>
                    <a:pt x="14040" y="167"/>
                  </a:lnTo>
                  <a:lnTo>
                    <a:pt x="13635" y="93"/>
                  </a:lnTo>
                  <a:lnTo>
                    <a:pt x="13331" y="18"/>
                  </a:lnTo>
                  <a:lnTo>
                    <a:pt x="13117" y="18"/>
                  </a:lnTo>
                  <a:lnTo>
                    <a:pt x="12982" y="18"/>
                  </a:lnTo>
                  <a:lnTo>
                    <a:pt x="12858" y="130"/>
                  </a:lnTo>
                  <a:lnTo>
                    <a:pt x="12723" y="279"/>
                  </a:lnTo>
                  <a:lnTo>
                    <a:pt x="12622" y="446"/>
                  </a:lnTo>
                  <a:lnTo>
                    <a:pt x="12510" y="670"/>
                  </a:lnTo>
                  <a:lnTo>
                    <a:pt x="12419" y="912"/>
                  </a:lnTo>
                  <a:lnTo>
                    <a:pt x="12363" y="1210"/>
                  </a:lnTo>
                  <a:lnTo>
                    <a:pt x="12318" y="1526"/>
                  </a:lnTo>
                  <a:lnTo>
                    <a:pt x="12273" y="1843"/>
                  </a:lnTo>
                  <a:lnTo>
                    <a:pt x="12251" y="2215"/>
                  </a:lnTo>
                  <a:lnTo>
                    <a:pt x="12273" y="2532"/>
                  </a:lnTo>
                  <a:lnTo>
                    <a:pt x="12318" y="2886"/>
                  </a:lnTo>
                  <a:lnTo>
                    <a:pt x="12386" y="3240"/>
                  </a:lnTo>
                  <a:lnTo>
                    <a:pt x="12464" y="3556"/>
                  </a:lnTo>
                  <a:lnTo>
                    <a:pt x="12577" y="3891"/>
                  </a:lnTo>
                  <a:lnTo>
                    <a:pt x="12746" y="4171"/>
                  </a:lnTo>
                  <a:lnTo>
                    <a:pt x="12926" y="4487"/>
                  </a:lnTo>
                  <a:lnTo>
                    <a:pt x="13050" y="4860"/>
                  </a:lnTo>
                  <a:lnTo>
                    <a:pt x="13162" y="5251"/>
                  </a:lnTo>
                  <a:lnTo>
                    <a:pt x="13218" y="5604"/>
                  </a:lnTo>
                  <a:lnTo>
                    <a:pt x="13263" y="5995"/>
                  </a:lnTo>
                  <a:lnTo>
                    <a:pt x="13241" y="6386"/>
                  </a:lnTo>
                  <a:lnTo>
                    <a:pt x="13218" y="6740"/>
                  </a:lnTo>
                  <a:lnTo>
                    <a:pt x="13139" y="7094"/>
                  </a:lnTo>
                  <a:lnTo>
                    <a:pt x="13050" y="7429"/>
                  </a:lnTo>
                  <a:lnTo>
                    <a:pt x="12903" y="7746"/>
                  </a:lnTo>
                  <a:lnTo>
                    <a:pt x="12723" y="8025"/>
                  </a:lnTo>
                  <a:lnTo>
                    <a:pt x="12532" y="8286"/>
                  </a:lnTo>
                  <a:lnTo>
                    <a:pt x="12318" y="8491"/>
                  </a:lnTo>
                  <a:lnTo>
                    <a:pt x="12060" y="8677"/>
                  </a:lnTo>
                  <a:lnTo>
                    <a:pt x="11756" y="8788"/>
                  </a:lnTo>
                  <a:lnTo>
                    <a:pt x="11452" y="8826"/>
                  </a:lnTo>
                  <a:lnTo>
                    <a:pt x="11283" y="8826"/>
                  </a:lnTo>
                  <a:lnTo>
                    <a:pt x="11126" y="8826"/>
                  </a:lnTo>
                  <a:lnTo>
                    <a:pt x="11002" y="8788"/>
                  </a:lnTo>
                  <a:lnTo>
                    <a:pt x="10845" y="8714"/>
                  </a:lnTo>
                  <a:lnTo>
                    <a:pt x="10721" y="8640"/>
                  </a:lnTo>
                  <a:lnTo>
                    <a:pt x="10608" y="8565"/>
                  </a:lnTo>
                  <a:lnTo>
                    <a:pt x="10485" y="8453"/>
                  </a:lnTo>
                  <a:lnTo>
                    <a:pt x="10372" y="8323"/>
                  </a:lnTo>
                  <a:lnTo>
                    <a:pt x="10181" y="8062"/>
                  </a:lnTo>
                  <a:lnTo>
                    <a:pt x="10035" y="7746"/>
                  </a:lnTo>
                  <a:lnTo>
                    <a:pt x="9900" y="7392"/>
                  </a:lnTo>
                  <a:lnTo>
                    <a:pt x="9787" y="7001"/>
                  </a:lnTo>
                  <a:lnTo>
                    <a:pt x="9731" y="6610"/>
                  </a:lnTo>
                  <a:lnTo>
                    <a:pt x="9686" y="6219"/>
                  </a:lnTo>
                  <a:lnTo>
                    <a:pt x="9663" y="5772"/>
                  </a:lnTo>
                  <a:lnTo>
                    <a:pt x="9686" y="5381"/>
                  </a:lnTo>
                  <a:lnTo>
                    <a:pt x="9753" y="4990"/>
                  </a:lnTo>
                  <a:lnTo>
                    <a:pt x="9832" y="4636"/>
                  </a:lnTo>
                  <a:lnTo>
                    <a:pt x="9945" y="4320"/>
                  </a:lnTo>
                  <a:lnTo>
                    <a:pt x="10068" y="4022"/>
                  </a:lnTo>
                  <a:lnTo>
                    <a:pt x="10203" y="3817"/>
                  </a:lnTo>
                  <a:lnTo>
                    <a:pt x="10316" y="3593"/>
                  </a:lnTo>
                  <a:lnTo>
                    <a:pt x="10395" y="3351"/>
                  </a:lnTo>
                  <a:lnTo>
                    <a:pt x="10462" y="3109"/>
                  </a:lnTo>
                  <a:lnTo>
                    <a:pt x="10507" y="2848"/>
                  </a:lnTo>
                  <a:lnTo>
                    <a:pt x="10530" y="2606"/>
                  </a:lnTo>
                  <a:lnTo>
                    <a:pt x="10507" y="2346"/>
                  </a:lnTo>
                  <a:lnTo>
                    <a:pt x="10462" y="2141"/>
                  </a:lnTo>
                  <a:lnTo>
                    <a:pt x="10395" y="1880"/>
                  </a:lnTo>
                  <a:lnTo>
                    <a:pt x="10293" y="1638"/>
                  </a:lnTo>
                  <a:lnTo>
                    <a:pt x="10158" y="1415"/>
                  </a:lnTo>
                  <a:lnTo>
                    <a:pt x="9967" y="1210"/>
                  </a:lnTo>
                  <a:lnTo>
                    <a:pt x="9753" y="986"/>
                  </a:lnTo>
                  <a:lnTo>
                    <a:pt x="9495" y="819"/>
                  </a:lnTo>
                  <a:lnTo>
                    <a:pt x="9191" y="670"/>
                  </a:lnTo>
                  <a:lnTo>
                    <a:pt x="8842" y="521"/>
                  </a:lnTo>
                  <a:lnTo>
                    <a:pt x="8471" y="446"/>
                  </a:lnTo>
                  <a:lnTo>
                    <a:pt x="7998" y="428"/>
                  </a:lnTo>
                  <a:lnTo>
                    <a:pt x="7413" y="428"/>
                  </a:lnTo>
                  <a:lnTo>
                    <a:pt x="6817" y="446"/>
                  </a:lnTo>
                  <a:lnTo>
                    <a:pt x="6187" y="521"/>
                  </a:lnTo>
                  <a:lnTo>
                    <a:pt x="5602" y="633"/>
                  </a:lnTo>
                  <a:lnTo>
                    <a:pt x="5107" y="744"/>
                  </a:lnTo>
                  <a:lnTo>
                    <a:pt x="4725" y="856"/>
                  </a:lnTo>
                  <a:lnTo>
                    <a:pt x="4848" y="1564"/>
                  </a:lnTo>
                  <a:lnTo>
                    <a:pt x="5028" y="2495"/>
                  </a:lnTo>
                  <a:lnTo>
                    <a:pt x="5175" y="3556"/>
                  </a:lnTo>
                  <a:lnTo>
                    <a:pt x="5298" y="4673"/>
                  </a:lnTo>
                  <a:lnTo>
                    <a:pt x="5343" y="5213"/>
                  </a:lnTo>
                  <a:lnTo>
                    <a:pt x="5388" y="5753"/>
                  </a:lnTo>
                  <a:lnTo>
                    <a:pt x="5411" y="6275"/>
                  </a:lnTo>
                  <a:lnTo>
                    <a:pt x="5411" y="6740"/>
                  </a:lnTo>
                  <a:lnTo>
                    <a:pt x="5366" y="7168"/>
                  </a:lnTo>
                  <a:lnTo>
                    <a:pt x="5321" y="7541"/>
                  </a:lnTo>
                  <a:lnTo>
                    <a:pt x="5287" y="7708"/>
                  </a:lnTo>
                  <a:lnTo>
                    <a:pt x="5242" y="7857"/>
                  </a:lnTo>
                  <a:lnTo>
                    <a:pt x="5197" y="7969"/>
                  </a:lnTo>
                  <a:lnTo>
                    <a:pt x="5130" y="8062"/>
                  </a:lnTo>
                  <a:lnTo>
                    <a:pt x="5006" y="8248"/>
                  </a:lnTo>
                  <a:lnTo>
                    <a:pt x="4848" y="8397"/>
                  </a:lnTo>
                  <a:lnTo>
                    <a:pt x="4725" y="8528"/>
                  </a:lnTo>
                  <a:lnTo>
                    <a:pt x="4567" y="8640"/>
                  </a:lnTo>
                  <a:lnTo>
                    <a:pt x="4421" y="8714"/>
                  </a:lnTo>
                  <a:lnTo>
                    <a:pt x="4263" y="8751"/>
                  </a:lnTo>
                  <a:lnTo>
                    <a:pt x="4095" y="8788"/>
                  </a:lnTo>
                  <a:lnTo>
                    <a:pt x="3948" y="8788"/>
                  </a:lnTo>
                  <a:lnTo>
                    <a:pt x="3791" y="8751"/>
                  </a:lnTo>
                  <a:lnTo>
                    <a:pt x="3667" y="8714"/>
                  </a:lnTo>
                  <a:lnTo>
                    <a:pt x="3510" y="8677"/>
                  </a:lnTo>
                  <a:lnTo>
                    <a:pt x="3386" y="8602"/>
                  </a:lnTo>
                  <a:lnTo>
                    <a:pt x="3251" y="8491"/>
                  </a:lnTo>
                  <a:lnTo>
                    <a:pt x="3127" y="8360"/>
                  </a:lnTo>
                  <a:lnTo>
                    <a:pt x="3015" y="8248"/>
                  </a:lnTo>
                  <a:lnTo>
                    <a:pt x="2925" y="8062"/>
                  </a:lnTo>
                  <a:lnTo>
                    <a:pt x="2778" y="7857"/>
                  </a:lnTo>
                  <a:lnTo>
                    <a:pt x="2610" y="7671"/>
                  </a:lnTo>
                  <a:lnTo>
                    <a:pt x="2407" y="7541"/>
                  </a:lnTo>
                  <a:lnTo>
                    <a:pt x="2171" y="7466"/>
                  </a:lnTo>
                  <a:lnTo>
                    <a:pt x="1957" y="7429"/>
                  </a:lnTo>
                  <a:lnTo>
                    <a:pt x="1698" y="7429"/>
                  </a:lnTo>
                  <a:lnTo>
                    <a:pt x="1462" y="7466"/>
                  </a:lnTo>
                  <a:lnTo>
                    <a:pt x="1226" y="7559"/>
                  </a:lnTo>
                  <a:lnTo>
                    <a:pt x="989" y="7708"/>
                  </a:lnTo>
                  <a:lnTo>
                    <a:pt x="776" y="7932"/>
                  </a:lnTo>
                  <a:lnTo>
                    <a:pt x="551" y="8211"/>
                  </a:lnTo>
                  <a:lnTo>
                    <a:pt x="382" y="8528"/>
                  </a:lnTo>
                  <a:lnTo>
                    <a:pt x="315" y="8714"/>
                  </a:lnTo>
                  <a:lnTo>
                    <a:pt x="236" y="8919"/>
                  </a:lnTo>
                  <a:lnTo>
                    <a:pt x="191" y="9142"/>
                  </a:lnTo>
                  <a:lnTo>
                    <a:pt x="123" y="9347"/>
                  </a:lnTo>
                  <a:lnTo>
                    <a:pt x="78" y="9608"/>
                  </a:lnTo>
                  <a:lnTo>
                    <a:pt x="56" y="9887"/>
                  </a:lnTo>
                  <a:lnTo>
                    <a:pt x="33" y="10185"/>
                  </a:lnTo>
                  <a:lnTo>
                    <a:pt x="33" y="10464"/>
                  </a:lnTo>
                  <a:lnTo>
                    <a:pt x="33" y="10706"/>
                  </a:lnTo>
                  <a:lnTo>
                    <a:pt x="56" y="10967"/>
                  </a:lnTo>
                  <a:lnTo>
                    <a:pt x="78" y="11172"/>
                  </a:lnTo>
                  <a:lnTo>
                    <a:pt x="123" y="11395"/>
                  </a:lnTo>
                  <a:lnTo>
                    <a:pt x="168" y="11600"/>
                  </a:lnTo>
                  <a:lnTo>
                    <a:pt x="236" y="11786"/>
                  </a:lnTo>
                  <a:lnTo>
                    <a:pt x="292" y="11973"/>
                  </a:lnTo>
                  <a:lnTo>
                    <a:pt x="382" y="12140"/>
                  </a:lnTo>
                  <a:lnTo>
                    <a:pt x="540" y="12419"/>
                  </a:lnTo>
                  <a:lnTo>
                    <a:pt x="731" y="12680"/>
                  </a:lnTo>
                  <a:lnTo>
                    <a:pt x="944" y="12866"/>
                  </a:lnTo>
                  <a:lnTo>
                    <a:pt x="1158" y="12997"/>
                  </a:lnTo>
                  <a:lnTo>
                    <a:pt x="1395" y="13108"/>
                  </a:lnTo>
                  <a:lnTo>
                    <a:pt x="1608" y="13183"/>
                  </a:lnTo>
                  <a:lnTo>
                    <a:pt x="1856" y="13183"/>
                  </a:lnTo>
                  <a:lnTo>
                    <a:pt x="2070" y="13146"/>
                  </a:lnTo>
                  <a:lnTo>
                    <a:pt x="2261" y="13071"/>
                  </a:lnTo>
                  <a:lnTo>
                    <a:pt x="2430" y="12960"/>
                  </a:lnTo>
                  <a:lnTo>
                    <a:pt x="2587" y="12792"/>
                  </a:lnTo>
                  <a:lnTo>
                    <a:pt x="2688" y="12606"/>
                  </a:lnTo>
                  <a:lnTo>
                    <a:pt x="2801" y="12419"/>
                  </a:lnTo>
                  <a:lnTo>
                    <a:pt x="2925" y="12289"/>
                  </a:lnTo>
                  <a:lnTo>
                    <a:pt x="3082" y="12177"/>
                  </a:lnTo>
                  <a:lnTo>
                    <a:pt x="3228" y="12103"/>
                  </a:lnTo>
                  <a:lnTo>
                    <a:pt x="3408" y="12103"/>
                  </a:lnTo>
                  <a:lnTo>
                    <a:pt x="3577" y="12103"/>
                  </a:lnTo>
                  <a:lnTo>
                    <a:pt x="3723" y="12177"/>
                  </a:lnTo>
                  <a:lnTo>
                    <a:pt x="3903" y="12252"/>
                  </a:lnTo>
                  <a:lnTo>
                    <a:pt x="4072" y="12364"/>
                  </a:lnTo>
                  <a:lnTo>
                    <a:pt x="4230" y="12494"/>
                  </a:lnTo>
                  <a:lnTo>
                    <a:pt x="4353" y="12643"/>
                  </a:lnTo>
                  <a:lnTo>
                    <a:pt x="4488" y="12829"/>
                  </a:lnTo>
                  <a:lnTo>
                    <a:pt x="4567" y="13034"/>
                  </a:lnTo>
                  <a:lnTo>
                    <a:pt x="4657" y="13257"/>
                  </a:lnTo>
                  <a:lnTo>
                    <a:pt x="4702" y="13462"/>
                  </a:lnTo>
                  <a:lnTo>
                    <a:pt x="4725" y="13686"/>
                  </a:lnTo>
                  <a:lnTo>
                    <a:pt x="4702" y="14282"/>
                  </a:lnTo>
                  <a:lnTo>
                    <a:pt x="4657" y="15045"/>
                  </a:lnTo>
                  <a:lnTo>
                    <a:pt x="4612" y="15976"/>
                  </a:lnTo>
                  <a:lnTo>
                    <a:pt x="4590" y="16926"/>
                  </a:lnTo>
                  <a:lnTo>
                    <a:pt x="4567" y="17968"/>
                  </a:lnTo>
                  <a:lnTo>
                    <a:pt x="4567" y="19011"/>
                  </a:lnTo>
                  <a:lnTo>
                    <a:pt x="4590" y="19514"/>
                  </a:lnTo>
                  <a:lnTo>
                    <a:pt x="4612" y="19980"/>
                  </a:lnTo>
                  <a:lnTo>
                    <a:pt x="4657" y="20426"/>
                  </a:lnTo>
                  <a:lnTo>
                    <a:pt x="4725" y="20836"/>
                  </a:lnTo>
                  <a:lnTo>
                    <a:pt x="4848" y="20929"/>
                  </a:lnTo>
                  <a:lnTo>
                    <a:pt x="5040" y="21004"/>
                  </a:lnTo>
                  <a:lnTo>
                    <a:pt x="5265" y="21078"/>
                  </a:lnTo>
                  <a:lnTo>
                    <a:pt x="5478" y="21115"/>
                  </a:lnTo>
                  <a:lnTo>
                    <a:pt x="6041" y="21115"/>
                  </a:lnTo>
                  <a:lnTo>
                    <a:pt x="6637" y="21078"/>
                  </a:lnTo>
                  <a:lnTo>
                    <a:pt x="7312" y="21004"/>
                  </a:lnTo>
                  <a:lnTo>
                    <a:pt x="7998" y="20929"/>
                  </a:lnTo>
                  <a:lnTo>
                    <a:pt x="8696" y="20855"/>
                  </a:lnTo>
                  <a:lnTo>
                    <a:pt x="9360" y="20836"/>
                  </a:lnTo>
                  <a:close/>
                </a:path>
              </a:pathLst>
            </a:custGeom>
            <a:solidFill>
              <a:srgbClr val="92D050"/>
            </a:solidFill>
            <a:ln w="28575">
              <a:solidFill>
                <a:srgbClr val="000000"/>
              </a:solidFill>
              <a:miter lim="800000"/>
              <a:headEnd/>
              <a:tailEnd/>
            </a:ln>
          </p:spPr>
          <p:txBody>
            <a:bodyPr/>
            <a:lstStyle/>
            <a:p>
              <a:endParaRPr lang="en-US"/>
            </a:p>
          </p:txBody>
        </p:sp>
        <p:sp>
          <p:nvSpPr>
            <p:cNvPr id="21512" name="TextBox 8"/>
            <p:cNvSpPr txBox="1">
              <a:spLocks noChangeArrowheads="1"/>
            </p:cNvSpPr>
            <p:nvPr/>
          </p:nvSpPr>
          <p:spPr bwMode="auto">
            <a:xfrm rot="-5400000">
              <a:off x="4021351" y="3038657"/>
              <a:ext cx="1104966" cy="665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a:spcBef>
                  <a:spcPct val="0"/>
                </a:spcBef>
                <a:buClrTx/>
                <a:buSzTx/>
                <a:buFontTx/>
                <a:buNone/>
              </a:pPr>
              <a:r>
                <a:rPr lang="en-US" altLang="en-US" sz="2400" b="1">
                  <a:latin typeface="Tahoma" panose="020B0604030504040204" pitchFamily="34" charset="0"/>
                  <a:cs typeface="Tahoma" panose="020B0604030504040204" pitchFamily="34" charset="0"/>
                </a:rPr>
                <a:t>Food</a:t>
              </a:r>
            </a:p>
          </p:txBody>
        </p:sp>
      </p:grpSp>
      <p:sp>
        <p:nvSpPr>
          <p:cNvPr id="15" name="TextBox 14"/>
          <p:cNvSpPr txBox="1">
            <a:spLocks noChangeArrowheads="1"/>
          </p:cNvSpPr>
          <p:nvPr/>
        </p:nvSpPr>
        <p:spPr bwMode="auto">
          <a:xfrm>
            <a:off x="1960564" y="685801"/>
            <a:ext cx="8097837"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algn="ctr" eaLnBrk="1" hangingPunct="1">
              <a:defRPr/>
            </a:pPr>
            <a:r>
              <a:rPr lang="en-US" altLang="en-US" sz="4800">
                <a:latin typeface="+mn-lt"/>
              </a:rPr>
              <a:t>4 </a:t>
            </a:r>
            <a:r>
              <a:rPr lang="en-US" altLang="en-US" sz="4800" kern="0">
                <a:latin typeface="+mn-lt"/>
              </a:rPr>
              <a:t>Basic</a:t>
            </a:r>
            <a:r>
              <a:rPr lang="en-US" altLang="en-US" sz="4800">
                <a:latin typeface="+mn-lt"/>
              </a:rPr>
              <a:t> Elements of a Habitat</a:t>
            </a:r>
          </a:p>
        </p:txBody>
      </p:sp>
      <p:pic>
        <p:nvPicPr>
          <p:cNvPr id="21510" name="Picture 3"/>
          <p:cNvPicPr>
            <a:picLocks noChangeAspect="1" noChangeArrowheads="1"/>
          </p:cNvPicPr>
          <p:nvPr/>
        </p:nvPicPr>
        <p:blipFill>
          <a:blip r:embed="rId3" cstate="screen">
            <a:extLst>
              <a:ext uri="{28A0092B-C50C-407E-A947-70E740481C1C}">
                <a14:useLocalDpi xmlns:a14="http://schemas.microsoft.com/office/drawing/2010/main"/>
              </a:ext>
            </a:extLst>
          </a:blip>
          <a:srcRect t="57620" r="17287"/>
          <a:stretch>
            <a:fillRect/>
          </a:stretch>
        </p:blipFill>
        <p:spPr bwMode="auto">
          <a:xfrm>
            <a:off x="4724400" y="3214688"/>
            <a:ext cx="5638800" cy="354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086312"/>
      </p:ext>
    </p:extLst>
  </p:cSld>
  <p:clrMapOvr>
    <a:masterClrMapping/>
  </p:clrMapOvr>
  <mc:AlternateContent xmlns:mc="http://schemas.openxmlformats.org/markup-compatibility/2006" xmlns:p14="http://schemas.microsoft.com/office/powerpoint/2010/main">
    <mc:Choice Requires="p14">
      <p:transition spd="slow" p14:dur="2000" advTm="49441"/>
    </mc:Choice>
    <mc:Fallback xmlns="">
      <p:transition spd="slow" advTm="49441"/>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Box 7"/>
          <p:cNvSpPr txBox="1">
            <a:spLocks noChangeArrowheads="1"/>
          </p:cNvSpPr>
          <p:nvPr/>
        </p:nvSpPr>
        <p:spPr bwMode="auto">
          <a:xfrm>
            <a:off x="3584988" y="1543375"/>
            <a:ext cx="4217504"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571500" indent="-571500">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buFont typeface="Arial" panose="020B0604020202020204" pitchFamily="34" charset="0"/>
              <a:buChar char="•"/>
            </a:pPr>
            <a:r>
              <a:rPr lang="en-US" altLang="en-US" sz="4000" b="1"/>
              <a:t>Hind-gut Fermenters:</a:t>
            </a:r>
            <a:endParaRPr lang="en-US" altLang="en-US" sz="2000" b="1"/>
          </a:p>
        </p:txBody>
      </p:sp>
      <p:grpSp>
        <p:nvGrpSpPr>
          <p:cNvPr id="23555" name="Group 20"/>
          <p:cNvGrpSpPr>
            <a:grpSpLocks/>
          </p:cNvGrpSpPr>
          <p:nvPr/>
        </p:nvGrpSpPr>
        <p:grpSpPr bwMode="auto">
          <a:xfrm>
            <a:off x="8269288" y="1520826"/>
            <a:ext cx="2317750" cy="1458913"/>
            <a:chOff x="3467100" y="2450059"/>
            <a:chExt cx="3339464" cy="1714727"/>
          </a:xfrm>
        </p:grpSpPr>
        <p:sp>
          <p:nvSpPr>
            <p:cNvPr id="23564" name="Puzzle1"/>
            <p:cNvSpPr>
              <a:spLocks noEditPoints="1" noChangeArrowheads="1"/>
            </p:cNvSpPr>
            <p:nvPr/>
          </p:nvSpPr>
          <p:spPr bwMode="auto">
            <a:xfrm>
              <a:off x="3467100" y="2450059"/>
              <a:ext cx="3339464" cy="171472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6084 w 21600"/>
                <a:gd name="T25" fmla="*/ 2569 h 21600"/>
                <a:gd name="T26" fmla="*/ 16128 w 21600"/>
                <a:gd name="T27" fmla="*/ 19545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9360" y="20836"/>
                  </a:moveTo>
                  <a:lnTo>
                    <a:pt x="9528" y="20836"/>
                  </a:lnTo>
                  <a:lnTo>
                    <a:pt x="9686" y="20762"/>
                  </a:lnTo>
                  <a:lnTo>
                    <a:pt x="9810" y="20687"/>
                  </a:lnTo>
                  <a:lnTo>
                    <a:pt x="9922" y="20575"/>
                  </a:lnTo>
                  <a:lnTo>
                    <a:pt x="10012" y="20426"/>
                  </a:lnTo>
                  <a:lnTo>
                    <a:pt x="10068" y="20296"/>
                  </a:lnTo>
                  <a:lnTo>
                    <a:pt x="10113" y="20110"/>
                  </a:lnTo>
                  <a:lnTo>
                    <a:pt x="10136" y="19905"/>
                  </a:lnTo>
                  <a:lnTo>
                    <a:pt x="10136" y="19682"/>
                  </a:lnTo>
                  <a:lnTo>
                    <a:pt x="10113" y="19440"/>
                  </a:lnTo>
                  <a:lnTo>
                    <a:pt x="10068" y="19142"/>
                  </a:lnTo>
                  <a:lnTo>
                    <a:pt x="10012" y="18900"/>
                  </a:lnTo>
                  <a:lnTo>
                    <a:pt x="9900" y="18620"/>
                  </a:lnTo>
                  <a:lnTo>
                    <a:pt x="9787" y="18285"/>
                  </a:lnTo>
                  <a:lnTo>
                    <a:pt x="9641" y="17968"/>
                  </a:lnTo>
                  <a:lnTo>
                    <a:pt x="9472" y="17652"/>
                  </a:lnTo>
                  <a:lnTo>
                    <a:pt x="9382" y="17466"/>
                  </a:lnTo>
                  <a:lnTo>
                    <a:pt x="9315" y="17298"/>
                  </a:lnTo>
                  <a:lnTo>
                    <a:pt x="9258" y="17112"/>
                  </a:lnTo>
                  <a:lnTo>
                    <a:pt x="9191" y="16926"/>
                  </a:lnTo>
                  <a:lnTo>
                    <a:pt x="9123" y="16535"/>
                  </a:lnTo>
                  <a:lnTo>
                    <a:pt x="9101" y="16144"/>
                  </a:lnTo>
                  <a:lnTo>
                    <a:pt x="9101" y="15753"/>
                  </a:lnTo>
                  <a:lnTo>
                    <a:pt x="9168" y="15362"/>
                  </a:lnTo>
                  <a:lnTo>
                    <a:pt x="9236" y="14971"/>
                  </a:lnTo>
                  <a:lnTo>
                    <a:pt x="9360" y="14580"/>
                  </a:lnTo>
                  <a:lnTo>
                    <a:pt x="9495" y="14244"/>
                  </a:lnTo>
                  <a:lnTo>
                    <a:pt x="9663" y="13891"/>
                  </a:lnTo>
                  <a:lnTo>
                    <a:pt x="9855" y="13611"/>
                  </a:lnTo>
                  <a:lnTo>
                    <a:pt x="10068" y="13351"/>
                  </a:lnTo>
                  <a:lnTo>
                    <a:pt x="10293" y="13146"/>
                  </a:lnTo>
                  <a:lnTo>
                    <a:pt x="10552" y="12997"/>
                  </a:lnTo>
                  <a:lnTo>
                    <a:pt x="10811" y="12885"/>
                  </a:lnTo>
                  <a:lnTo>
                    <a:pt x="11069" y="12866"/>
                  </a:lnTo>
                  <a:lnTo>
                    <a:pt x="11351" y="12885"/>
                  </a:lnTo>
                  <a:lnTo>
                    <a:pt x="11610" y="12997"/>
                  </a:lnTo>
                  <a:lnTo>
                    <a:pt x="11846" y="13183"/>
                  </a:lnTo>
                  <a:lnTo>
                    <a:pt x="12060" y="13388"/>
                  </a:lnTo>
                  <a:lnTo>
                    <a:pt x="12251" y="13648"/>
                  </a:lnTo>
                  <a:lnTo>
                    <a:pt x="12419" y="13928"/>
                  </a:lnTo>
                  <a:lnTo>
                    <a:pt x="12555" y="14244"/>
                  </a:lnTo>
                  <a:lnTo>
                    <a:pt x="12690" y="14617"/>
                  </a:lnTo>
                  <a:lnTo>
                    <a:pt x="12768" y="15008"/>
                  </a:lnTo>
                  <a:lnTo>
                    <a:pt x="12836" y="15399"/>
                  </a:lnTo>
                  <a:lnTo>
                    <a:pt x="12858" y="15753"/>
                  </a:lnTo>
                  <a:lnTo>
                    <a:pt x="12858" y="16144"/>
                  </a:lnTo>
                  <a:lnTo>
                    <a:pt x="12813" y="16535"/>
                  </a:lnTo>
                  <a:lnTo>
                    <a:pt x="12746" y="16888"/>
                  </a:lnTo>
                  <a:lnTo>
                    <a:pt x="12667" y="17224"/>
                  </a:lnTo>
                  <a:lnTo>
                    <a:pt x="12510" y="17503"/>
                  </a:lnTo>
                  <a:lnTo>
                    <a:pt x="12228" y="18043"/>
                  </a:lnTo>
                  <a:lnTo>
                    <a:pt x="11970" y="18546"/>
                  </a:lnTo>
                  <a:lnTo>
                    <a:pt x="11868" y="18751"/>
                  </a:lnTo>
                  <a:lnTo>
                    <a:pt x="11778" y="18974"/>
                  </a:lnTo>
                  <a:lnTo>
                    <a:pt x="11711" y="19179"/>
                  </a:lnTo>
                  <a:lnTo>
                    <a:pt x="11666" y="19365"/>
                  </a:lnTo>
                  <a:lnTo>
                    <a:pt x="11632" y="19570"/>
                  </a:lnTo>
                  <a:lnTo>
                    <a:pt x="11632" y="19756"/>
                  </a:lnTo>
                  <a:lnTo>
                    <a:pt x="11632" y="19942"/>
                  </a:lnTo>
                  <a:lnTo>
                    <a:pt x="11643" y="20110"/>
                  </a:lnTo>
                  <a:lnTo>
                    <a:pt x="11711" y="20296"/>
                  </a:lnTo>
                  <a:lnTo>
                    <a:pt x="11801" y="20464"/>
                  </a:lnTo>
                  <a:lnTo>
                    <a:pt x="11891" y="20650"/>
                  </a:lnTo>
                  <a:lnTo>
                    <a:pt x="12037" y="20836"/>
                  </a:lnTo>
                  <a:lnTo>
                    <a:pt x="12206" y="21004"/>
                  </a:lnTo>
                  <a:lnTo>
                    <a:pt x="12419" y="21190"/>
                  </a:lnTo>
                  <a:lnTo>
                    <a:pt x="12667" y="21320"/>
                  </a:lnTo>
                  <a:lnTo>
                    <a:pt x="12960" y="21432"/>
                  </a:lnTo>
                  <a:lnTo>
                    <a:pt x="13286" y="21544"/>
                  </a:lnTo>
                  <a:lnTo>
                    <a:pt x="13612" y="21655"/>
                  </a:lnTo>
                  <a:lnTo>
                    <a:pt x="13983" y="21693"/>
                  </a:lnTo>
                  <a:lnTo>
                    <a:pt x="14343" y="21730"/>
                  </a:lnTo>
                  <a:lnTo>
                    <a:pt x="14715" y="21730"/>
                  </a:lnTo>
                  <a:lnTo>
                    <a:pt x="15075" y="21730"/>
                  </a:lnTo>
                  <a:lnTo>
                    <a:pt x="15446" y="21655"/>
                  </a:lnTo>
                  <a:lnTo>
                    <a:pt x="15794" y="21581"/>
                  </a:lnTo>
                  <a:lnTo>
                    <a:pt x="16132" y="21432"/>
                  </a:lnTo>
                  <a:lnTo>
                    <a:pt x="16458" y="21302"/>
                  </a:lnTo>
                  <a:lnTo>
                    <a:pt x="16740" y="21078"/>
                  </a:lnTo>
                  <a:lnTo>
                    <a:pt x="16976" y="20836"/>
                  </a:lnTo>
                  <a:lnTo>
                    <a:pt x="17043" y="20650"/>
                  </a:lnTo>
                  <a:lnTo>
                    <a:pt x="17088" y="20426"/>
                  </a:lnTo>
                  <a:lnTo>
                    <a:pt x="17133" y="20222"/>
                  </a:lnTo>
                  <a:lnTo>
                    <a:pt x="17156" y="19980"/>
                  </a:lnTo>
                  <a:lnTo>
                    <a:pt x="17167" y="19477"/>
                  </a:lnTo>
                  <a:lnTo>
                    <a:pt x="17167" y="18974"/>
                  </a:lnTo>
                  <a:lnTo>
                    <a:pt x="17156" y="18397"/>
                  </a:lnTo>
                  <a:lnTo>
                    <a:pt x="17111" y="17820"/>
                  </a:lnTo>
                  <a:lnTo>
                    <a:pt x="17066" y="17261"/>
                  </a:lnTo>
                  <a:lnTo>
                    <a:pt x="16998" y="16646"/>
                  </a:lnTo>
                  <a:lnTo>
                    <a:pt x="16852" y="15511"/>
                  </a:lnTo>
                  <a:lnTo>
                    <a:pt x="16740" y="14393"/>
                  </a:lnTo>
                  <a:lnTo>
                    <a:pt x="16717" y="13928"/>
                  </a:lnTo>
                  <a:lnTo>
                    <a:pt x="16695" y="13462"/>
                  </a:lnTo>
                  <a:lnTo>
                    <a:pt x="16717" y="13071"/>
                  </a:lnTo>
                  <a:lnTo>
                    <a:pt x="16785" y="12755"/>
                  </a:lnTo>
                  <a:lnTo>
                    <a:pt x="16852" y="12419"/>
                  </a:lnTo>
                  <a:lnTo>
                    <a:pt x="16953" y="12140"/>
                  </a:lnTo>
                  <a:lnTo>
                    <a:pt x="17088" y="11898"/>
                  </a:lnTo>
                  <a:lnTo>
                    <a:pt x="17212" y="11675"/>
                  </a:lnTo>
                  <a:lnTo>
                    <a:pt x="17370" y="11470"/>
                  </a:lnTo>
                  <a:lnTo>
                    <a:pt x="17516" y="11284"/>
                  </a:lnTo>
                  <a:lnTo>
                    <a:pt x="17696" y="11135"/>
                  </a:lnTo>
                  <a:lnTo>
                    <a:pt x="17865" y="11042"/>
                  </a:lnTo>
                  <a:lnTo>
                    <a:pt x="18033" y="10930"/>
                  </a:lnTo>
                  <a:lnTo>
                    <a:pt x="18213" y="10893"/>
                  </a:lnTo>
                  <a:lnTo>
                    <a:pt x="18382" y="10893"/>
                  </a:lnTo>
                  <a:lnTo>
                    <a:pt x="18551" y="10967"/>
                  </a:lnTo>
                  <a:lnTo>
                    <a:pt x="18708" y="11042"/>
                  </a:lnTo>
                  <a:lnTo>
                    <a:pt x="18855" y="11172"/>
                  </a:lnTo>
                  <a:lnTo>
                    <a:pt x="19012" y="11358"/>
                  </a:lnTo>
                  <a:lnTo>
                    <a:pt x="19136" y="11600"/>
                  </a:lnTo>
                  <a:lnTo>
                    <a:pt x="19271" y="11861"/>
                  </a:lnTo>
                  <a:lnTo>
                    <a:pt x="19440" y="12028"/>
                  </a:lnTo>
                  <a:lnTo>
                    <a:pt x="19608" y="12177"/>
                  </a:lnTo>
                  <a:lnTo>
                    <a:pt x="19822" y="12289"/>
                  </a:lnTo>
                  <a:lnTo>
                    <a:pt x="20025" y="12289"/>
                  </a:lnTo>
                  <a:lnTo>
                    <a:pt x="20238" y="12289"/>
                  </a:lnTo>
                  <a:lnTo>
                    <a:pt x="20452" y="12215"/>
                  </a:lnTo>
                  <a:lnTo>
                    <a:pt x="20643" y="12103"/>
                  </a:lnTo>
                  <a:lnTo>
                    <a:pt x="20846" y="11973"/>
                  </a:lnTo>
                  <a:lnTo>
                    <a:pt x="21037" y="11786"/>
                  </a:lnTo>
                  <a:lnTo>
                    <a:pt x="21206" y="11563"/>
                  </a:lnTo>
                  <a:lnTo>
                    <a:pt x="21363" y="11321"/>
                  </a:lnTo>
                  <a:lnTo>
                    <a:pt x="21465" y="11079"/>
                  </a:lnTo>
                  <a:lnTo>
                    <a:pt x="21577" y="10744"/>
                  </a:lnTo>
                  <a:lnTo>
                    <a:pt x="21622" y="10427"/>
                  </a:lnTo>
                  <a:lnTo>
                    <a:pt x="21645" y="10111"/>
                  </a:lnTo>
                  <a:lnTo>
                    <a:pt x="21622" y="9608"/>
                  </a:lnTo>
                  <a:lnTo>
                    <a:pt x="21577" y="9142"/>
                  </a:lnTo>
                  <a:lnTo>
                    <a:pt x="21465" y="8751"/>
                  </a:lnTo>
                  <a:lnTo>
                    <a:pt x="21363" y="8397"/>
                  </a:lnTo>
                  <a:lnTo>
                    <a:pt x="21206" y="8062"/>
                  </a:lnTo>
                  <a:lnTo>
                    <a:pt x="21037" y="7820"/>
                  </a:lnTo>
                  <a:lnTo>
                    <a:pt x="20846" y="7597"/>
                  </a:lnTo>
                  <a:lnTo>
                    <a:pt x="20643" y="7429"/>
                  </a:lnTo>
                  <a:lnTo>
                    <a:pt x="20452" y="7317"/>
                  </a:lnTo>
                  <a:lnTo>
                    <a:pt x="20238" y="7206"/>
                  </a:lnTo>
                  <a:lnTo>
                    <a:pt x="20025" y="7168"/>
                  </a:lnTo>
                  <a:lnTo>
                    <a:pt x="19822" y="7206"/>
                  </a:lnTo>
                  <a:lnTo>
                    <a:pt x="19608" y="7243"/>
                  </a:lnTo>
                  <a:lnTo>
                    <a:pt x="19440" y="7355"/>
                  </a:lnTo>
                  <a:lnTo>
                    <a:pt x="19271" y="7504"/>
                  </a:lnTo>
                  <a:lnTo>
                    <a:pt x="19136" y="7708"/>
                  </a:lnTo>
                  <a:lnTo>
                    <a:pt x="19012" y="7895"/>
                  </a:lnTo>
                  <a:lnTo>
                    <a:pt x="18832" y="8025"/>
                  </a:lnTo>
                  <a:lnTo>
                    <a:pt x="18663" y="8174"/>
                  </a:lnTo>
                  <a:lnTo>
                    <a:pt x="18472" y="8248"/>
                  </a:lnTo>
                  <a:lnTo>
                    <a:pt x="18270" y="8286"/>
                  </a:lnTo>
                  <a:lnTo>
                    <a:pt x="18078" y="8323"/>
                  </a:lnTo>
                  <a:lnTo>
                    <a:pt x="17887" y="8323"/>
                  </a:lnTo>
                  <a:lnTo>
                    <a:pt x="17696" y="8248"/>
                  </a:lnTo>
                  <a:lnTo>
                    <a:pt x="17493" y="8174"/>
                  </a:lnTo>
                  <a:lnTo>
                    <a:pt x="17302" y="8062"/>
                  </a:lnTo>
                  <a:lnTo>
                    <a:pt x="17133" y="7969"/>
                  </a:lnTo>
                  <a:lnTo>
                    <a:pt x="16976" y="7783"/>
                  </a:lnTo>
                  <a:lnTo>
                    <a:pt x="16852" y="7597"/>
                  </a:lnTo>
                  <a:lnTo>
                    <a:pt x="16740" y="7429"/>
                  </a:lnTo>
                  <a:lnTo>
                    <a:pt x="16672" y="7168"/>
                  </a:lnTo>
                  <a:lnTo>
                    <a:pt x="16638" y="6926"/>
                  </a:lnTo>
                  <a:lnTo>
                    <a:pt x="16616" y="6498"/>
                  </a:lnTo>
                  <a:lnTo>
                    <a:pt x="16616" y="5772"/>
                  </a:lnTo>
                  <a:lnTo>
                    <a:pt x="16650" y="4915"/>
                  </a:lnTo>
                  <a:lnTo>
                    <a:pt x="16695" y="3928"/>
                  </a:lnTo>
                  <a:lnTo>
                    <a:pt x="16762" y="2960"/>
                  </a:lnTo>
                  <a:lnTo>
                    <a:pt x="16830" y="1992"/>
                  </a:lnTo>
                  <a:lnTo>
                    <a:pt x="16908" y="1173"/>
                  </a:lnTo>
                  <a:lnTo>
                    <a:pt x="16976" y="521"/>
                  </a:lnTo>
                  <a:lnTo>
                    <a:pt x="16953" y="521"/>
                  </a:lnTo>
                  <a:lnTo>
                    <a:pt x="16931" y="521"/>
                  </a:lnTo>
                  <a:lnTo>
                    <a:pt x="16267" y="484"/>
                  </a:lnTo>
                  <a:lnTo>
                    <a:pt x="15637" y="428"/>
                  </a:lnTo>
                  <a:lnTo>
                    <a:pt x="15063" y="353"/>
                  </a:lnTo>
                  <a:lnTo>
                    <a:pt x="14523" y="279"/>
                  </a:lnTo>
                  <a:lnTo>
                    <a:pt x="14040" y="167"/>
                  </a:lnTo>
                  <a:lnTo>
                    <a:pt x="13635" y="93"/>
                  </a:lnTo>
                  <a:lnTo>
                    <a:pt x="13331" y="18"/>
                  </a:lnTo>
                  <a:lnTo>
                    <a:pt x="13117" y="18"/>
                  </a:lnTo>
                  <a:lnTo>
                    <a:pt x="12982" y="18"/>
                  </a:lnTo>
                  <a:lnTo>
                    <a:pt x="12858" y="130"/>
                  </a:lnTo>
                  <a:lnTo>
                    <a:pt x="12723" y="279"/>
                  </a:lnTo>
                  <a:lnTo>
                    <a:pt x="12622" y="446"/>
                  </a:lnTo>
                  <a:lnTo>
                    <a:pt x="12510" y="670"/>
                  </a:lnTo>
                  <a:lnTo>
                    <a:pt x="12419" y="912"/>
                  </a:lnTo>
                  <a:lnTo>
                    <a:pt x="12363" y="1210"/>
                  </a:lnTo>
                  <a:lnTo>
                    <a:pt x="12318" y="1526"/>
                  </a:lnTo>
                  <a:lnTo>
                    <a:pt x="12273" y="1843"/>
                  </a:lnTo>
                  <a:lnTo>
                    <a:pt x="12251" y="2215"/>
                  </a:lnTo>
                  <a:lnTo>
                    <a:pt x="12273" y="2532"/>
                  </a:lnTo>
                  <a:lnTo>
                    <a:pt x="12318" y="2886"/>
                  </a:lnTo>
                  <a:lnTo>
                    <a:pt x="12386" y="3240"/>
                  </a:lnTo>
                  <a:lnTo>
                    <a:pt x="12464" y="3556"/>
                  </a:lnTo>
                  <a:lnTo>
                    <a:pt x="12577" y="3891"/>
                  </a:lnTo>
                  <a:lnTo>
                    <a:pt x="12746" y="4171"/>
                  </a:lnTo>
                  <a:lnTo>
                    <a:pt x="12926" y="4487"/>
                  </a:lnTo>
                  <a:lnTo>
                    <a:pt x="13050" y="4860"/>
                  </a:lnTo>
                  <a:lnTo>
                    <a:pt x="13162" y="5251"/>
                  </a:lnTo>
                  <a:lnTo>
                    <a:pt x="13218" y="5604"/>
                  </a:lnTo>
                  <a:lnTo>
                    <a:pt x="13263" y="5995"/>
                  </a:lnTo>
                  <a:lnTo>
                    <a:pt x="13241" y="6386"/>
                  </a:lnTo>
                  <a:lnTo>
                    <a:pt x="13218" y="6740"/>
                  </a:lnTo>
                  <a:lnTo>
                    <a:pt x="13139" y="7094"/>
                  </a:lnTo>
                  <a:lnTo>
                    <a:pt x="13050" y="7429"/>
                  </a:lnTo>
                  <a:lnTo>
                    <a:pt x="12903" y="7746"/>
                  </a:lnTo>
                  <a:lnTo>
                    <a:pt x="12723" y="8025"/>
                  </a:lnTo>
                  <a:lnTo>
                    <a:pt x="12532" y="8286"/>
                  </a:lnTo>
                  <a:lnTo>
                    <a:pt x="12318" y="8491"/>
                  </a:lnTo>
                  <a:lnTo>
                    <a:pt x="12060" y="8677"/>
                  </a:lnTo>
                  <a:lnTo>
                    <a:pt x="11756" y="8788"/>
                  </a:lnTo>
                  <a:lnTo>
                    <a:pt x="11452" y="8826"/>
                  </a:lnTo>
                  <a:lnTo>
                    <a:pt x="11283" y="8826"/>
                  </a:lnTo>
                  <a:lnTo>
                    <a:pt x="11126" y="8826"/>
                  </a:lnTo>
                  <a:lnTo>
                    <a:pt x="11002" y="8788"/>
                  </a:lnTo>
                  <a:lnTo>
                    <a:pt x="10845" y="8714"/>
                  </a:lnTo>
                  <a:lnTo>
                    <a:pt x="10721" y="8640"/>
                  </a:lnTo>
                  <a:lnTo>
                    <a:pt x="10608" y="8565"/>
                  </a:lnTo>
                  <a:lnTo>
                    <a:pt x="10485" y="8453"/>
                  </a:lnTo>
                  <a:lnTo>
                    <a:pt x="10372" y="8323"/>
                  </a:lnTo>
                  <a:lnTo>
                    <a:pt x="10181" y="8062"/>
                  </a:lnTo>
                  <a:lnTo>
                    <a:pt x="10035" y="7746"/>
                  </a:lnTo>
                  <a:lnTo>
                    <a:pt x="9900" y="7392"/>
                  </a:lnTo>
                  <a:lnTo>
                    <a:pt x="9787" y="7001"/>
                  </a:lnTo>
                  <a:lnTo>
                    <a:pt x="9731" y="6610"/>
                  </a:lnTo>
                  <a:lnTo>
                    <a:pt x="9686" y="6219"/>
                  </a:lnTo>
                  <a:lnTo>
                    <a:pt x="9663" y="5772"/>
                  </a:lnTo>
                  <a:lnTo>
                    <a:pt x="9686" y="5381"/>
                  </a:lnTo>
                  <a:lnTo>
                    <a:pt x="9753" y="4990"/>
                  </a:lnTo>
                  <a:lnTo>
                    <a:pt x="9832" y="4636"/>
                  </a:lnTo>
                  <a:lnTo>
                    <a:pt x="9945" y="4320"/>
                  </a:lnTo>
                  <a:lnTo>
                    <a:pt x="10068" y="4022"/>
                  </a:lnTo>
                  <a:lnTo>
                    <a:pt x="10203" y="3817"/>
                  </a:lnTo>
                  <a:lnTo>
                    <a:pt x="10316" y="3593"/>
                  </a:lnTo>
                  <a:lnTo>
                    <a:pt x="10395" y="3351"/>
                  </a:lnTo>
                  <a:lnTo>
                    <a:pt x="10462" y="3109"/>
                  </a:lnTo>
                  <a:lnTo>
                    <a:pt x="10507" y="2848"/>
                  </a:lnTo>
                  <a:lnTo>
                    <a:pt x="10530" y="2606"/>
                  </a:lnTo>
                  <a:lnTo>
                    <a:pt x="10507" y="2346"/>
                  </a:lnTo>
                  <a:lnTo>
                    <a:pt x="10462" y="2141"/>
                  </a:lnTo>
                  <a:lnTo>
                    <a:pt x="10395" y="1880"/>
                  </a:lnTo>
                  <a:lnTo>
                    <a:pt x="10293" y="1638"/>
                  </a:lnTo>
                  <a:lnTo>
                    <a:pt x="10158" y="1415"/>
                  </a:lnTo>
                  <a:lnTo>
                    <a:pt x="9967" y="1210"/>
                  </a:lnTo>
                  <a:lnTo>
                    <a:pt x="9753" y="986"/>
                  </a:lnTo>
                  <a:lnTo>
                    <a:pt x="9495" y="819"/>
                  </a:lnTo>
                  <a:lnTo>
                    <a:pt x="9191" y="670"/>
                  </a:lnTo>
                  <a:lnTo>
                    <a:pt x="8842" y="521"/>
                  </a:lnTo>
                  <a:lnTo>
                    <a:pt x="8471" y="446"/>
                  </a:lnTo>
                  <a:lnTo>
                    <a:pt x="7998" y="428"/>
                  </a:lnTo>
                  <a:lnTo>
                    <a:pt x="7413" y="428"/>
                  </a:lnTo>
                  <a:lnTo>
                    <a:pt x="6817" y="446"/>
                  </a:lnTo>
                  <a:lnTo>
                    <a:pt x="6187" y="521"/>
                  </a:lnTo>
                  <a:lnTo>
                    <a:pt x="5602" y="633"/>
                  </a:lnTo>
                  <a:lnTo>
                    <a:pt x="5107" y="744"/>
                  </a:lnTo>
                  <a:lnTo>
                    <a:pt x="4725" y="856"/>
                  </a:lnTo>
                  <a:lnTo>
                    <a:pt x="4848" y="1564"/>
                  </a:lnTo>
                  <a:lnTo>
                    <a:pt x="5028" y="2495"/>
                  </a:lnTo>
                  <a:lnTo>
                    <a:pt x="5175" y="3556"/>
                  </a:lnTo>
                  <a:lnTo>
                    <a:pt x="5298" y="4673"/>
                  </a:lnTo>
                  <a:lnTo>
                    <a:pt x="5343" y="5213"/>
                  </a:lnTo>
                  <a:lnTo>
                    <a:pt x="5388" y="5753"/>
                  </a:lnTo>
                  <a:lnTo>
                    <a:pt x="5411" y="6275"/>
                  </a:lnTo>
                  <a:lnTo>
                    <a:pt x="5411" y="6740"/>
                  </a:lnTo>
                  <a:lnTo>
                    <a:pt x="5366" y="7168"/>
                  </a:lnTo>
                  <a:lnTo>
                    <a:pt x="5321" y="7541"/>
                  </a:lnTo>
                  <a:lnTo>
                    <a:pt x="5287" y="7708"/>
                  </a:lnTo>
                  <a:lnTo>
                    <a:pt x="5242" y="7857"/>
                  </a:lnTo>
                  <a:lnTo>
                    <a:pt x="5197" y="7969"/>
                  </a:lnTo>
                  <a:lnTo>
                    <a:pt x="5130" y="8062"/>
                  </a:lnTo>
                  <a:lnTo>
                    <a:pt x="5006" y="8248"/>
                  </a:lnTo>
                  <a:lnTo>
                    <a:pt x="4848" y="8397"/>
                  </a:lnTo>
                  <a:lnTo>
                    <a:pt x="4725" y="8528"/>
                  </a:lnTo>
                  <a:lnTo>
                    <a:pt x="4567" y="8640"/>
                  </a:lnTo>
                  <a:lnTo>
                    <a:pt x="4421" y="8714"/>
                  </a:lnTo>
                  <a:lnTo>
                    <a:pt x="4263" y="8751"/>
                  </a:lnTo>
                  <a:lnTo>
                    <a:pt x="4095" y="8788"/>
                  </a:lnTo>
                  <a:lnTo>
                    <a:pt x="3948" y="8788"/>
                  </a:lnTo>
                  <a:lnTo>
                    <a:pt x="3791" y="8751"/>
                  </a:lnTo>
                  <a:lnTo>
                    <a:pt x="3667" y="8714"/>
                  </a:lnTo>
                  <a:lnTo>
                    <a:pt x="3510" y="8677"/>
                  </a:lnTo>
                  <a:lnTo>
                    <a:pt x="3386" y="8602"/>
                  </a:lnTo>
                  <a:lnTo>
                    <a:pt x="3251" y="8491"/>
                  </a:lnTo>
                  <a:lnTo>
                    <a:pt x="3127" y="8360"/>
                  </a:lnTo>
                  <a:lnTo>
                    <a:pt x="3015" y="8248"/>
                  </a:lnTo>
                  <a:lnTo>
                    <a:pt x="2925" y="8062"/>
                  </a:lnTo>
                  <a:lnTo>
                    <a:pt x="2778" y="7857"/>
                  </a:lnTo>
                  <a:lnTo>
                    <a:pt x="2610" y="7671"/>
                  </a:lnTo>
                  <a:lnTo>
                    <a:pt x="2407" y="7541"/>
                  </a:lnTo>
                  <a:lnTo>
                    <a:pt x="2171" y="7466"/>
                  </a:lnTo>
                  <a:lnTo>
                    <a:pt x="1957" y="7429"/>
                  </a:lnTo>
                  <a:lnTo>
                    <a:pt x="1698" y="7429"/>
                  </a:lnTo>
                  <a:lnTo>
                    <a:pt x="1462" y="7466"/>
                  </a:lnTo>
                  <a:lnTo>
                    <a:pt x="1226" y="7559"/>
                  </a:lnTo>
                  <a:lnTo>
                    <a:pt x="989" y="7708"/>
                  </a:lnTo>
                  <a:lnTo>
                    <a:pt x="776" y="7932"/>
                  </a:lnTo>
                  <a:lnTo>
                    <a:pt x="551" y="8211"/>
                  </a:lnTo>
                  <a:lnTo>
                    <a:pt x="382" y="8528"/>
                  </a:lnTo>
                  <a:lnTo>
                    <a:pt x="315" y="8714"/>
                  </a:lnTo>
                  <a:lnTo>
                    <a:pt x="236" y="8919"/>
                  </a:lnTo>
                  <a:lnTo>
                    <a:pt x="191" y="9142"/>
                  </a:lnTo>
                  <a:lnTo>
                    <a:pt x="123" y="9347"/>
                  </a:lnTo>
                  <a:lnTo>
                    <a:pt x="78" y="9608"/>
                  </a:lnTo>
                  <a:lnTo>
                    <a:pt x="56" y="9887"/>
                  </a:lnTo>
                  <a:lnTo>
                    <a:pt x="33" y="10185"/>
                  </a:lnTo>
                  <a:lnTo>
                    <a:pt x="33" y="10464"/>
                  </a:lnTo>
                  <a:lnTo>
                    <a:pt x="33" y="10706"/>
                  </a:lnTo>
                  <a:lnTo>
                    <a:pt x="56" y="10967"/>
                  </a:lnTo>
                  <a:lnTo>
                    <a:pt x="78" y="11172"/>
                  </a:lnTo>
                  <a:lnTo>
                    <a:pt x="123" y="11395"/>
                  </a:lnTo>
                  <a:lnTo>
                    <a:pt x="168" y="11600"/>
                  </a:lnTo>
                  <a:lnTo>
                    <a:pt x="236" y="11786"/>
                  </a:lnTo>
                  <a:lnTo>
                    <a:pt x="292" y="11973"/>
                  </a:lnTo>
                  <a:lnTo>
                    <a:pt x="382" y="12140"/>
                  </a:lnTo>
                  <a:lnTo>
                    <a:pt x="540" y="12419"/>
                  </a:lnTo>
                  <a:lnTo>
                    <a:pt x="731" y="12680"/>
                  </a:lnTo>
                  <a:lnTo>
                    <a:pt x="944" y="12866"/>
                  </a:lnTo>
                  <a:lnTo>
                    <a:pt x="1158" y="12997"/>
                  </a:lnTo>
                  <a:lnTo>
                    <a:pt x="1395" y="13108"/>
                  </a:lnTo>
                  <a:lnTo>
                    <a:pt x="1608" y="13183"/>
                  </a:lnTo>
                  <a:lnTo>
                    <a:pt x="1856" y="13183"/>
                  </a:lnTo>
                  <a:lnTo>
                    <a:pt x="2070" y="13146"/>
                  </a:lnTo>
                  <a:lnTo>
                    <a:pt x="2261" y="13071"/>
                  </a:lnTo>
                  <a:lnTo>
                    <a:pt x="2430" y="12960"/>
                  </a:lnTo>
                  <a:lnTo>
                    <a:pt x="2587" y="12792"/>
                  </a:lnTo>
                  <a:lnTo>
                    <a:pt x="2688" y="12606"/>
                  </a:lnTo>
                  <a:lnTo>
                    <a:pt x="2801" y="12419"/>
                  </a:lnTo>
                  <a:lnTo>
                    <a:pt x="2925" y="12289"/>
                  </a:lnTo>
                  <a:lnTo>
                    <a:pt x="3082" y="12177"/>
                  </a:lnTo>
                  <a:lnTo>
                    <a:pt x="3228" y="12103"/>
                  </a:lnTo>
                  <a:lnTo>
                    <a:pt x="3408" y="12103"/>
                  </a:lnTo>
                  <a:lnTo>
                    <a:pt x="3577" y="12103"/>
                  </a:lnTo>
                  <a:lnTo>
                    <a:pt x="3723" y="12177"/>
                  </a:lnTo>
                  <a:lnTo>
                    <a:pt x="3903" y="12252"/>
                  </a:lnTo>
                  <a:lnTo>
                    <a:pt x="4072" y="12364"/>
                  </a:lnTo>
                  <a:lnTo>
                    <a:pt x="4230" y="12494"/>
                  </a:lnTo>
                  <a:lnTo>
                    <a:pt x="4353" y="12643"/>
                  </a:lnTo>
                  <a:lnTo>
                    <a:pt x="4488" y="12829"/>
                  </a:lnTo>
                  <a:lnTo>
                    <a:pt x="4567" y="13034"/>
                  </a:lnTo>
                  <a:lnTo>
                    <a:pt x="4657" y="13257"/>
                  </a:lnTo>
                  <a:lnTo>
                    <a:pt x="4702" y="13462"/>
                  </a:lnTo>
                  <a:lnTo>
                    <a:pt x="4725" y="13686"/>
                  </a:lnTo>
                  <a:lnTo>
                    <a:pt x="4702" y="14282"/>
                  </a:lnTo>
                  <a:lnTo>
                    <a:pt x="4657" y="15045"/>
                  </a:lnTo>
                  <a:lnTo>
                    <a:pt x="4612" y="15976"/>
                  </a:lnTo>
                  <a:lnTo>
                    <a:pt x="4590" y="16926"/>
                  </a:lnTo>
                  <a:lnTo>
                    <a:pt x="4567" y="17968"/>
                  </a:lnTo>
                  <a:lnTo>
                    <a:pt x="4567" y="19011"/>
                  </a:lnTo>
                  <a:lnTo>
                    <a:pt x="4590" y="19514"/>
                  </a:lnTo>
                  <a:lnTo>
                    <a:pt x="4612" y="19980"/>
                  </a:lnTo>
                  <a:lnTo>
                    <a:pt x="4657" y="20426"/>
                  </a:lnTo>
                  <a:lnTo>
                    <a:pt x="4725" y="20836"/>
                  </a:lnTo>
                  <a:lnTo>
                    <a:pt x="4848" y="20929"/>
                  </a:lnTo>
                  <a:lnTo>
                    <a:pt x="5040" y="21004"/>
                  </a:lnTo>
                  <a:lnTo>
                    <a:pt x="5265" y="21078"/>
                  </a:lnTo>
                  <a:lnTo>
                    <a:pt x="5478" y="21115"/>
                  </a:lnTo>
                  <a:lnTo>
                    <a:pt x="6041" y="21115"/>
                  </a:lnTo>
                  <a:lnTo>
                    <a:pt x="6637" y="21078"/>
                  </a:lnTo>
                  <a:lnTo>
                    <a:pt x="7312" y="21004"/>
                  </a:lnTo>
                  <a:lnTo>
                    <a:pt x="7998" y="20929"/>
                  </a:lnTo>
                  <a:lnTo>
                    <a:pt x="8696" y="20855"/>
                  </a:lnTo>
                  <a:lnTo>
                    <a:pt x="9360" y="20836"/>
                  </a:lnTo>
                  <a:close/>
                </a:path>
              </a:pathLst>
            </a:custGeom>
            <a:solidFill>
              <a:srgbClr val="92D050"/>
            </a:solidFill>
            <a:ln w="28575">
              <a:solidFill>
                <a:srgbClr val="000000"/>
              </a:solidFill>
              <a:miter lim="800000"/>
              <a:headEnd/>
              <a:tailEnd/>
            </a:ln>
          </p:spPr>
          <p:txBody>
            <a:bodyPr/>
            <a:lstStyle/>
            <a:p>
              <a:endParaRPr lang="en-US"/>
            </a:p>
          </p:txBody>
        </p:sp>
        <p:sp>
          <p:nvSpPr>
            <p:cNvPr id="23565" name="TextBox 8"/>
            <p:cNvSpPr txBox="1">
              <a:spLocks noChangeArrowheads="1"/>
            </p:cNvSpPr>
            <p:nvPr/>
          </p:nvSpPr>
          <p:spPr bwMode="auto">
            <a:xfrm rot="-5400000">
              <a:off x="4021351" y="3038657"/>
              <a:ext cx="1104966" cy="665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a:spcBef>
                  <a:spcPct val="0"/>
                </a:spcBef>
                <a:buClrTx/>
                <a:buSzTx/>
                <a:buFontTx/>
                <a:buNone/>
              </a:pPr>
              <a:r>
                <a:rPr lang="en-US" altLang="en-US" sz="2400" b="1">
                  <a:latin typeface="Tahoma" panose="020B0604030504040204" pitchFamily="34" charset="0"/>
                  <a:cs typeface="Tahoma" panose="020B0604030504040204" pitchFamily="34" charset="0"/>
                </a:rPr>
                <a:t>Food</a:t>
              </a:r>
            </a:p>
          </p:txBody>
        </p:sp>
      </p:grpSp>
      <p:sp>
        <p:nvSpPr>
          <p:cNvPr id="15" name="TextBox 14"/>
          <p:cNvSpPr txBox="1">
            <a:spLocks noChangeArrowheads="1"/>
          </p:cNvSpPr>
          <p:nvPr/>
        </p:nvSpPr>
        <p:spPr bwMode="auto">
          <a:xfrm>
            <a:off x="1960564" y="685801"/>
            <a:ext cx="8097837"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algn="ctr" eaLnBrk="1" hangingPunct="1">
              <a:defRPr/>
            </a:pPr>
            <a:r>
              <a:rPr lang="en-US" altLang="en-US" sz="4800">
                <a:latin typeface="+mn-lt"/>
              </a:rPr>
              <a:t>4 </a:t>
            </a:r>
            <a:r>
              <a:rPr lang="en-US" altLang="en-US" sz="4800" kern="0">
                <a:latin typeface="+mn-lt"/>
              </a:rPr>
              <a:t>Basic</a:t>
            </a:r>
            <a:r>
              <a:rPr lang="en-US" altLang="en-US" sz="4800">
                <a:latin typeface="+mn-lt"/>
              </a:rPr>
              <a:t> Elements of a Habitat</a:t>
            </a:r>
          </a:p>
        </p:txBody>
      </p:sp>
      <p:sp>
        <p:nvSpPr>
          <p:cNvPr id="23557" name="TextBox 8"/>
          <p:cNvSpPr txBox="1">
            <a:spLocks noChangeArrowheads="1"/>
          </p:cNvSpPr>
          <p:nvPr/>
        </p:nvSpPr>
        <p:spPr bwMode="auto">
          <a:xfrm>
            <a:off x="5133544" y="4037629"/>
            <a:ext cx="533789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r>
              <a:rPr lang="en-US" altLang="en-US" sz="3200"/>
              <a:t>Enlarged cecum with microbes to breakdown cellulose bonds.  </a:t>
            </a:r>
          </a:p>
        </p:txBody>
      </p:sp>
      <p:grpSp>
        <p:nvGrpSpPr>
          <p:cNvPr id="23558" name="Group 3"/>
          <p:cNvGrpSpPr>
            <a:grpSpLocks/>
          </p:cNvGrpSpPr>
          <p:nvPr/>
        </p:nvGrpSpPr>
        <p:grpSpPr bwMode="auto">
          <a:xfrm>
            <a:off x="298851" y="1615198"/>
            <a:ext cx="3934694" cy="4690186"/>
            <a:chOff x="529278" y="2491959"/>
            <a:chExt cx="3509322" cy="4366041"/>
          </a:xfrm>
        </p:grpSpPr>
        <p:pic>
          <p:nvPicPr>
            <p:cNvPr id="23559" name="Picture 2" descr="https://s3.amazonaws.com/classconnection/920/flashcards/7251920/png/screenshot_2015-04-02_055311-14C7C57DCBB3984DB34.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35252" y="2491959"/>
              <a:ext cx="2950948" cy="4137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0" name="Rectangle 2"/>
            <p:cNvSpPr>
              <a:spLocks noChangeArrowheads="1"/>
            </p:cNvSpPr>
            <p:nvPr/>
          </p:nvSpPr>
          <p:spPr bwMode="auto">
            <a:xfrm>
              <a:off x="3733800" y="4419600"/>
              <a:ext cx="304800" cy="2438400"/>
            </a:xfrm>
            <a:prstGeom prst="rect">
              <a:avLst/>
            </a:prstGeom>
            <a:solidFill>
              <a:schemeClr val="bg1"/>
            </a:solidFill>
            <a:ln w="9525" algn="ctr">
              <a:solidFill>
                <a:schemeClr val="bg1"/>
              </a:solidFill>
              <a:round/>
              <a:headEnd/>
              <a:tailEnd/>
            </a:ln>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endParaRPr lang="en-US" altLang="en-US"/>
            </a:p>
          </p:txBody>
        </p:sp>
        <p:sp>
          <p:nvSpPr>
            <p:cNvPr id="23561" name="Rectangle 18"/>
            <p:cNvSpPr>
              <a:spLocks noChangeArrowheads="1"/>
            </p:cNvSpPr>
            <p:nvPr/>
          </p:nvSpPr>
          <p:spPr bwMode="auto">
            <a:xfrm>
              <a:off x="782852" y="3352800"/>
              <a:ext cx="588748" cy="3352800"/>
            </a:xfrm>
            <a:prstGeom prst="rect">
              <a:avLst/>
            </a:prstGeom>
            <a:solidFill>
              <a:schemeClr val="bg1"/>
            </a:solidFill>
            <a:ln w="9525" algn="ctr">
              <a:solidFill>
                <a:schemeClr val="bg1"/>
              </a:solidFill>
              <a:round/>
              <a:headEnd/>
              <a:tailEnd/>
            </a:ln>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endParaRPr lang="en-US" altLang="en-US"/>
            </a:p>
          </p:txBody>
        </p:sp>
        <p:sp>
          <p:nvSpPr>
            <p:cNvPr id="23562" name="Rectangle 19"/>
            <p:cNvSpPr>
              <a:spLocks noChangeArrowheads="1"/>
            </p:cNvSpPr>
            <p:nvPr/>
          </p:nvSpPr>
          <p:spPr bwMode="auto">
            <a:xfrm rot="-1793998">
              <a:off x="529278" y="3279760"/>
              <a:ext cx="588748" cy="320566"/>
            </a:xfrm>
            <a:prstGeom prst="rect">
              <a:avLst/>
            </a:prstGeom>
            <a:solidFill>
              <a:schemeClr val="bg1"/>
            </a:solidFill>
            <a:ln w="9525" algn="ctr">
              <a:solidFill>
                <a:schemeClr val="bg1"/>
              </a:solidFill>
              <a:round/>
              <a:headEnd/>
              <a:tailEnd/>
            </a:ln>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endParaRPr lang="en-US" altLang="en-US"/>
            </a:p>
          </p:txBody>
        </p:sp>
        <p:sp>
          <p:nvSpPr>
            <p:cNvPr id="23563" name="Rectangle 20"/>
            <p:cNvSpPr>
              <a:spLocks noChangeArrowheads="1"/>
            </p:cNvSpPr>
            <p:nvPr/>
          </p:nvSpPr>
          <p:spPr bwMode="auto">
            <a:xfrm rot="-1793998">
              <a:off x="681678" y="3432160"/>
              <a:ext cx="588748" cy="320566"/>
            </a:xfrm>
            <a:prstGeom prst="rect">
              <a:avLst/>
            </a:prstGeom>
            <a:solidFill>
              <a:schemeClr val="bg1"/>
            </a:solidFill>
            <a:ln w="9525" algn="ctr">
              <a:solidFill>
                <a:schemeClr val="bg1"/>
              </a:solidFill>
              <a:round/>
              <a:headEnd/>
              <a:tailEnd/>
            </a:ln>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endParaRPr lang="en-US" altLang="en-US"/>
            </a:p>
          </p:txBody>
        </p:sp>
      </p:grpSp>
    </p:spTree>
    <p:extLst>
      <p:ext uri="{BB962C8B-B14F-4D97-AF65-F5344CB8AC3E}">
        <p14:creationId xmlns:p14="http://schemas.microsoft.com/office/powerpoint/2010/main" val="1455793947"/>
      </p:ext>
    </p:extLst>
  </p:cSld>
  <p:clrMapOvr>
    <a:masterClrMapping/>
  </p:clrMapOvr>
  <mc:AlternateContent xmlns:mc="http://schemas.openxmlformats.org/markup-compatibility/2006" xmlns:p14="http://schemas.microsoft.com/office/powerpoint/2010/main">
    <mc:Choice Requires="p14">
      <p:transition spd="slow" p14:dur="2000" advTm="49691"/>
    </mc:Choice>
    <mc:Fallback xmlns="">
      <p:transition spd="slow" advTm="49691"/>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a:spLocks noChangeArrowheads="1"/>
          </p:cNvSpPr>
          <p:nvPr/>
        </p:nvSpPr>
        <p:spPr bwMode="auto">
          <a:xfrm>
            <a:off x="2019300" y="922338"/>
            <a:ext cx="678815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algn="ctr" eaLnBrk="1" hangingPunct="1">
              <a:defRPr/>
            </a:pPr>
            <a:r>
              <a:rPr lang="en-US" altLang="en-US" sz="4800">
                <a:latin typeface="+mn-lt"/>
              </a:rPr>
              <a:t>How much do you eat?</a:t>
            </a:r>
          </a:p>
        </p:txBody>
      </p:sp>
      <p:sp>
        <p:nvSpPr>
          <p:cNvPr id="25603" name="TextBox 5"/>
          <p:cNvSpPr txBox="1">
            <a:spLocks noChangeArrowheads="1"/>
          </p:cNvSpPr>
          <p:nvPr/>
        </p:nvSpPr>
        <p:spPr bwMode="auto">
          <a:xfrm>
            <a:off x="1828800" y="1858964"/>
            <a:ext cx="6248400"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r>
              <a:rPr lang="en-US" altLang="en-US" sz="3200"/>
              <a:t>The amount of food required by rangeland animals varies on the type of animal.</a:t>
            </a:r>
            <a:endParaRPr lang="en-US" altLang="en-US" sz="1100" b="1"/>
          </a:p>
        </p:txBody>
      </p:sp>
      <p:sp>
        <p:nvSpPr>
          <p:cNvPr id="7" name="TextBox 6"/>
          <p:cNvSpPr txBox="1">
            <a:spLocks noChangeArrowheads="1"/>
          </p:cNvSpPr>
          <p:nvPr/>
        </p:nvSpPr>
        <p:spPr bwMode="auto">
          <a:xfrm>
            <a:off x="1676400" y="3732214"/>
            <a:ext cx="4724400"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r>
              <a:rPr lang="en-US" altLang="en-US" sz="3600" b="1"/>
              <a:t>Concentrate selectors:  </a:t>
            </a:r>
          </a:p>
          <a:p>
            <a:r>
              <a:rPr lang="en-US" altLang="en-US" sz="3600" b="1"/>
              <a:t>Ruminants:</a:t>
            </a:r>
            <a:endParaRPr lang="en-US" altLang="en-US" sz="3600"/>
          </a:p>
          <a:p>
            <a:r>
              <a:rPr lang="en-US" altLang="en-US" sz="3600" b="1"/>
              <a:t>Hind-gut fermenters:</a:t>
            </a:r>
            <a:endParaRPr lang="en-US" altLang="en-US" sz="1200" b="1"/>
          </a:p>
        </p:txBody>
      </p:sp>
      <p:grpSp>
        <p:nvGrpSpPr>
          <p:cNvPr id="25605" name="Group 20"/>
          <p:cNvGrpSpPr>
            <a:grpSpLocks/>
          </p:cNvGrpSpPr>
          <p:nvPr/>
        </p:nvGrpSpPr>
        <p:grpSpPr bwMode="auto">
          <a:xfrm>
            <a:off x="8269288" y="1520826"/>
            <a:ext cx="2317750" cy="1458913"/>
            <a:chOff x="3467100" y="2450059"/>
            <a:chExt cx="3339464" cy="1714727"/>
          </a:xfrm>
        </p:grpSpPr>
        <p:sp>
          <p:nvSpPr>
            <p:cNvPr id="25609" name="Puzzle1"/>
            <p:cNvSpPr>
              <a:spLocks noEditPoints="1" noChangeArrowheads="1"/>
            </p:cNvSpPr>
            <p:nvPr/>
          </p:nvSpPr>
          <p:spPr bwMode="auto">
            <a:xfrm>
              <a:off x="3467100" y="2450059"/>
              <a:ext cx="3339464" cy="171472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6084 w 21600"/>
                <a:gd name="T25" fmla="*/ 2569 h 21600"/>
                <a:gd name="T26" fmla="*/ 16128 w 21600"/>
                <a:gd name="T27" fmla="*/ 19545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9360" y="20836"/>
                  </a:moveTo>
                  <a:lnTo>
                    <a:pt x="9528" y="20836"/>
                  </a:lnTo>
                  <a:lnTo>
                    <a:pt x="9686" y="20762"/>
                  </a:lnTo>
                  <a:lnTo>
                    <a:pt x="9810" y="20687"/>
                  </a:lnTo>
                  <a:lnTo>
                    <a:pt x="9922" y="20575"/>
                  </a:lnTo>
                  <a:lnTo>
                    <a:pt x="10012" y="20426"/>
                  </a:lnTo>
                  <a:lnTo>
                    <a:pt x="10068" y="20296"/>
                  </a:lnTo>
                  <a:lnTo>
                    <a:pt x="10113" y="20110"/>
                  </a:lnTo>
                  <a:lnTo>
                    <a:pt x="10136" y="19905"/>
                  </a:lnTo>
                  <a:lnTo>
                    <a:pt x="10136" y="19682"/>
                  </a:lnTo>
                  <a:lnTo>
                    <a:pt x="10113" y="19440"/>
                  </a:lnTo>
                  <a:lnTo>
                    <a:pt x="10068" y="19142"/>
                  </a:lnTo>
                  <a:lnTo>
                    <a:pt x="10012" y="18900"/>
                  </a:lnTo>
                  <a:lnTo>
                    <a:pt x="9900" y="18620"/>
                  </a:lnTo>
                  <a:lnTo>
                    <a:pt x="9787" y="18285"/>
                  </a:lnTo>
                  <a:lnTo>
                    <a:pt x="9641" y="17968"/>
                  </a:lnTo>
                  <a:lnTo>
                    <a:pt x="9472" y="17652"/>
                  </a:lnTo>
                  <a:lnTo>
                    <a:pt x="9382" y="17466"/>
                  </a:lnTo>
                  <a:lnTo>
                    <a:pt x="9315" y="17298"/>
                  </a:lnTo>
                  <a:lnTo>
                    <a:pt x="9258" y="17112"/>
                  </a:lnTo>
                  <a:lnTo>
                    <a:pt x="9191" y="16926"/>
                  </a:lnTo>
                  <a:lnTo>
                    <a:pt x="9123" y="16535"/>
                  </a:lnTo>
                  <a:lnTo>
                    <a:pt x="9101" y="16144"/>
                  </a:lnTo>
                  <a:lnTo>
                    <a:pt x="9101" y="15753"/>
                  </a:lnTo>
                  <a:lnTo>
                    <a:pt x="9168" y="15362"/>
                  </a:lnTo>
                  <a:lnTo>
                    <a:pt x="9236" y="14971"/>
                  </a:lnTo>
                  <a:lnTo>
                    <a:pt x="9360" y="14580"/>
                  </a:lnTo>
                  <a:lnTo>
                    <a:pt x="9495" y="14244"/>
                  </a:lnTo>
                  <a:lnTo>
                    <a:pt x="9663" y="13891"/>
                  </a:lnTo>
                  <a:lnTo>
                    <a:pt x="9855" y="13611"/>
                  </a:lnTo>
                  <a:lnTo>
                    <a:pt x="10068" y="13351"/>
                  </a:lnTo>
                  <a:lnTo>
                    <a:pt x="10293" y="13146"/>
                  </a:lnTo>
                  <a:lnTo>
                    <a:pt x="10552" y="12997"/>
                  </a:lnTo>
                  <a:lnTo>
                    <a:pt x="10811" y="12885"/>
                  </a:lnTo>
                  <a:lnTo>
                    <a:pt x="11069" y="12866"/>
                  </a:lnTo>
                  <a:lnTo>
                    <a:pt x="11351" y="12885"/>
                  </a:lnTo>
                  <a:lnTo>
                    <a:pt x="11610" y="12997"/>
                  </a:lnTo>
                  <a:lnTo>
                    <a:pt x="11846" y="13183"/>
                  </a:lnTo>
                  <a:lnTo>
                    <a:pt x="12060" y="13388"/>
                  </a:lnTo>
                  <a:lnTo>
                    <a:pt x="12251" y="13648"/>
                  </a:lnTo>
                  <a:lnTo>
                    <a:pt x="12419" y="13928"/>
                  </a:lnTo>
                  <a:lnTo>
                    <a:pt x="12555" y="14244"/>
                  </a:lnTo>
                  <a:lnTo>
                    <a:pt x="12690" y="14617"/>
                  </a:lnTo>
                  <a:lnTo>
                    <a:pt x="12768" y="15008"/>
                  </a:lnTo>
                  <a:lnTo>
                    <a:pt x="12836" y="15399"/>
                  </a:lnTo>
                  <a:lnTo>
                    <a:pt x="12858" y="15753"/>
                  </a:lnTo>
                  <a:lnTo>
                    <a:pt x="12858" y="16144"/>
                  </a:lnTo>
                  <a:lnTo>
                    <a:pt x="12813" y="16535"/>
                  </a:lnTo>
                  <a:lnTo>
                    <a:pt x="12746" y="16888"/>
                  </a:lnTo>
                  <a:lnTo>
                    <a:pt x="12667" y="17224"/>
                  </a:lnTo>
                  <a:lnTo>
                    <a:pt x="12510" y="17503"/>
                  </a:lnTo>
                  <a:lnTo>
                    <a:pt x="12228" y="18043"/>
                  </a:lnTo>
                  <a:lnTo>
                    <a:pt x="11970" y="18546"/>
                  </a:lnTo>
                  <a:lnTo>
                    <a:pt x="11868" y="18751"/>
                  </a:lnTo>
                  <a:lnTo>
                    <a:pt x="11778" y="18974"/>
                  </a:lnTo>
                  <a:lnTo>
                    <a:pt x="11711" y="19179"/>
                  </a:lnTo>
                  <a:lnTo>
                    <a:pt x="11666" y="19365"/>
                  </a:lnTo>
                  <a:lnTo>
                    <a:pt x="11632" y="19570"/>
                  </a:lnTo>
                  <a:lnTo>
                    <a:pt x="11632" y="19756"/>
                  </a:lnTo>
                  <a:lnTo>
                    <a:pt x="11632" y="19942"/>
                  </a:lnTo>
                  <a:lnTo>
                    <a:pt x="11643" y="20110"/>
                  </a:lnTo>
                  <a:lnTo>
                    <a:pt x="11711" y="20296"/>
                  </a:lnTo>
                  <a:lnTo>
                    <a:pt x="11801" y="20464"/>
                  </a:lnTo>
                  <a:lnTo>
                    <a:pt x="11891" y="20650"/>
                  </a:lnTo>
                  <a:lnTo>
                    <a:pt x="12037" y="20836"/>
                  </a:lnTo>
                  <a:lnTo>
                    <a:pt x="12206" y="21004"/>
                  </a:lnTo>
                  <a:lnTo>
                    <a:pt x="12419" y="21190"/>
                  </a:lnTo>
                  <a:lnTo>
                    <a:pt x="12667" y="21320"/>
                  </a:lnTo>
                  <a:lnTo>
                    <a:pt x="12960" y="21432"/>
                  </a:lnTo>
                  <a:lnTo>
                    <a:pt x="13286" y="21544"/>
                  </a:lnTo>
                  <a:lnTo>
                    <a:pt x="13612" y="21655"/>
                  </a:lnTo>
                  <a:lnTo>
                    <a:pt x="13983" y="21693"/>
                  </a:lnTo>
                  <a:lnTo>
                    <a:pt x="14343" y="21730"/>
                  </a:lnTo>
                  <a:lnTo>
                    <a:pt x="14715" y="21730"/>
                  </a:lnTo>
                  <a:lnTo>
                    <a:pt x="15075" y="21730"/>
                  </a:lnTo>
                  <a:lnTo>
                    <a:pt x="15446" y="21655"/>
                  </a:lnTo>
                  <a:lnTo>
                    <a:pt x="15794" y="21581"/>
                  </a:lnTo>
                  <a:lnTo>
                    <a:pt x="16132" y="21432"/>
                  </a:lnTo>
                  <a:lnTo>
                    <a:pt x="16458" y="21302"/>
                  </a:lnTo>
                  <a:lnTo>
                    <a:pt x="16740" y="21078"/>
                  </a:lnTo>
                  <a:lnTo>
                    <a:pt x="16976" y="20836"/>
                  </a:lnTo>
                  <a:lnTo>
                    <a:pt x="17043" y="20650"/>
                  </a:lnTo>
                  <a:lnTo>
                    <a:pt x="17088" y="20426"/>
                  </a:lnTo>
                  <a:lnTo>
                    <a:pt x="17133" y="20222"/>
                  </a:lnTo>
                  <a:lnTo>
                    <a:pt x="17156" y="19980"/>
                  </a:lnTo>
                  <a:lnTo>
                    <a:pt x="17167" y="19477"/>
                  </a:lnTo>
                  <a:lnTo>
                    <a:pt x="17167" y="18974"/>
                  </a:lnTo>
                  <a:lnTo>
                    <a:pt x="17156" y="18397"/>
                  </a:lnTo>
                  <a:lnTo>
                    <a:pt x="17111" y="17820"/>
                  </a:lnTo>
                  <a:lnTo>
                    <a:pt x="17066" y="17261"/>
                  </a:lnTo>
                  <a:lnTo>
                    <a:pt x="16998" y="16646"/>
                  </a:lnTo>
                  <a:lnTo>
                    <a:pt x="16852" y="15511"/>
                  </a:lnTo>
                  <a:lnTo>
                    <a:pt x="16740" y="14393"/>
                  </a:lnTo>
                  <a:lnTo>
                    <a:pt x="16717" y="13928"/>
                  </a:lnTo>
                  <a:lnTo>
                    <a:pt x="16695" y="13462"/>
                  </a:lnTo>
                  <a:lnTo>
                    <a:pt x="16717" y="13071"/>
                  </a:lnTo>
                  <a:lnTo>
                    <a:pt x="16785" y="12755"/>
                  </a:lnTo>
                  <a:lnTo>
                    <a:pt x="16852" y="12419"/>
                  </a:lnTo>
                  <a:lnTo>
                    <a:pt x="16953" y="12140"/>
                  </a:lnTo>
                  <a:lnTo>
                    <a:pt x="17088" y="11898"/>
                  </a:lnTo>
                  <a:lnTo>
                    <a:pt x="17212" y="11675"/>
                  </a:lnTo>
                  <a:lnTo>
                    <a:pt x="17370" y="11470"/>
                  </a:lnTo>
                  <a:lnTo>
                    <a:pt x="17516" y="11284"/>
                  </a:lnTo>
                  <a:lnTo>
                    <a:pt x="17696" y="11135"/>
                  </a:lnTo>
                  <a:lnTo>
                    <a:pt x="17865" y="11042"/>
                  </a:lnTo>
                  <a:lnTo>
                    <a:pt x="18033" y="10930"/>
                  </a:lnTo>
                  <a:lnTo>
                    <a:pt x="18213" y="10893"/>
                  </a:lnTo>
                  <a:lnTo>
                    <a:pt x="18382" y="10893"/>
                  </a:lnTo>
                  <a:lnTo>
                    <a:pt x="18551" y="10967"/>
                  </a:lnTo>
                  <a:lnTo>
                    <a:pt x="18708" y="11042"/>
                  </a:lnTo>
                  <a:lnTo>
                    <a:pt x="18855" y="11172"/>
                  </a:lnTo>
                  <a:lnTo>
                    <a:pt x="19012" y="11358"/>
                  </a:lnTo>
                  <a:lnTo>
                    <a:pt x="19136" y="11600"/>
                  </a:lnTo>
                  <a:lnTo>
                    <a:pt x="19271" y="11861"/>
                  </a:lnTo>
                  <a:lnTo>
                    <a:pt x="19440" y="12028"/>
                  </a:lnTo>
                  <a:lnTo>
                    <a:pt x="19608" y="12177"/>
                  </a:lnTo>
                  <a:lnTo>
                    <a:pt x="19822" y="12289"/>
                  </a:lnTo>
                  <a:lnTo>
                    <a:pt x="20025" y="12289"/>
                  </a:lnTo>
                  <a:lnTo>
                    <a:pt x="20238" y="12289"/>
                  </a:lnTo>
                  <a:lnTo>
                    <a:pt x="20452" y="12215"/>
                  </a:lnTo>
                  <a:lnTo>
                    <a:pt x="20643" y="12103"/>
                  </a:lnTo>
                  <a:lnTo>
                    <a:pt x="20846" y="11973"/>
                  </a:lnTo>
                  <a:lnTo>
                    <a:pt x="21037" y="11786"/>
                  </a:lnTo>
                  <a:lnTo>
                    <a:pt x="21206" y="11563"/>
                  </a:lnTo>
                  <a:lnTo>
                    <a:pt x="21363" y="11321"/>
                  </a:lnTo>
                  <a:lnTo>
                    <a:pt x="21465" y="11079"/>
                  </a:lnTo>
                  <a:lnTo>
                    <a:pt x="21577" y="10744"/>
                  </a:lnTo>
                  <a:lnTo>
                    <a:pt x="21622" y="10427"/>
                  </a:lnTo>
                  <a:lnTo>
                    <a:pt x="21645" y="10111"/>
                  </a:lnTo>
                  <a:lnTo>
                    <a:pt x="21622" y="9608"/>
                  </a:lnTo>
                  <a:lnTo>
                    <a:pt x="21577" y="9142"/>
                  </a:lnTo>
                  <a:lnTo>
                    <a:pt x="21465" y="8751"/>
                  </a:lnTo>
                  <a:lnTo>
                    <a:pt x="21363" y="8397"/>
                  </a:lnTo>
                  <a:lnTo>
                    <a:pt x="21206" y="8062"/>
                  </a:lnTo>
                  <a:lnTo>
                    <a:pt x="21037" y="7820"/>
                  </a:lnTo>
                  <a:lnTo>
                    <a:pt x="20846" y="7597"/>
                  </a:lnTo>
                  <a:lnTo>
                    <a:pt x="20643" y="7429"/>
                  </a:lnTo>
                  <a:lnTo>
                    <a:pt x="20452" y="7317"/>
                  </a:lnTo>
                  <a:lnTo>
                    <a:pt x="20238" y="7206"/>
                  </a:lnTo>
                  <a:lnTo>
                    <a:pt x="20025" y="7168"/>
                  </a:lnTo>
                  <a:lnTo>
                    <a:pt x="19822" y="7206"/>
                  </a:lnTo>
                  <a:lnTo>
                    <a:pt x="19608" y="7243"/>
                  </a:lnTo>
                  <a:lnTo>
                    <a:pt x="19440" y="7355"/>
                  </a:lnTo>
                  <a:lnTo>
                    <a:pt x="19271" y="7504"/>
                  </a:lnTo>
                  <a:lnTo>
                    <a:pt x="19136" y="7708"/>
                  </a:lnTo>
                  <a:lnTo>
                    <a:pt x="19012" y="7895"/>
                  </a:lnTo>
                  <a:lnTo>
                    <a:pt x="18832" y="8025"/>
                  </a:lnTo>
                  <a:lnTo>
                    <a:pt x="18663" y="8174"/>
                  </a:lnTo>
                  <a:lnTo>
                    <a:pt x="18472" y="8248"/>
                  </a:lnTo>
                  <a:lnTo>
                    <a:pt x="18270" y="8286"/>
                  </a:lnTo>
                  <a:lnTo>
                    <a:pt x="18078" y="8323"/>
                  </a:lnTo>
                  <a:lnTo>
                    <a:pt x="17887" y="8323"/>
                  </a:lnTo>
                  <a:lnTo>
                    <a:pt x="17696" y="8248"/>
                  </a:lnTo>
                  <a:lnTo>
                    <a:pt x="17493" y="8174"/>
                  </a:lnTo>
                  <a:lnTo>
                    <a:pt x="17302" y="8062"/>
                  </a:lnTo>
                  <a:lnTo>
                    <a:pt x="17133" y="7969"/>
                  </a:lnTo>
                  <a:lnTo>
                    <a:pt x="16976" y="7783"/>
                  </a:lnTo>
                  <a:lnTo>
                    <a:pt x="16852" y="7597"/>
                  </a:lnTo>
                  <a:lnTo>
                    <a:pt x="16740" y="7429"/>
                  </a:lnTo>
                  <a:lnTo>
                    <a:pt x="16672" y="7168"/>
                  </a:lnTo>
                  <a:lnTo>
                    <a:pt x="16638" y="6926"/>
                  </a:lnTo>
                  <a:lnTo>
                    <a:pt x="16616" y="6498"/>
                  </a:lnTo>
                  <a:lnTo>
                    <a:pt x="16616" y="5772"/>
                  </a:lnTo>
                  <a:lnTo>
                    <a:pt x="16650" y="4915"/>
                  </a:lnTo>
                  <a:lnTo>
                    <a:pt x="16695" y="3928"/>
                  </a:lnTo>
                  <a:lnTo>
                    <a:pt x="16762" y="2960"/>
                  </a:lnTo>
                  <a:lnTo>
                    <a:pt x="16830" y="1992"/>
                  </a:lnTo>
                  <a:lnTo>
                    <a:pt x="16908" y="1173"/>
                  </a:lnTo>
                  <a:lnTo>
                    <a:pt x="16976" y="521"/>
                  </a:lnTo>
                  <a:lnTo>
                    <a:pt x="16953" y="521"/>
                  </a:lnTo>
                  <a:lnTo>
                    <a:pt x="16931" y="521"/>
                  </a:lnTo>
                  <a:lnTo>
                    <a:pt x="16267" y="484"/>
                  </a:lnTo>
                  <a:lnTo>
                    <a:pt x="15637" y="428"/>
                  </a:lnTo>
                  <a:lnTo>
                    <a:pt x="15063" y="353"/>
                  </a:lnTo>
                  <a:lnTo>
                    <a:pt x="14523" y="279"/>
                  </a:lnTo>
                  <a:lnTo>
                    <a:pt x="14040" y="167"/>
                  </a:lnTo>
                  <a:lnTo>
                    <a:pt x="13635" y="93"/>
                  </a:lnTo>
                  <a:lnTo>
                    <a:pt x="13331" y="18"/>
                  </a:lnTo>
                  <a:lnTo>
                    <a:pt x="13117" y="18"/>
                  </a:lnTo>
                  <a:lnTo>
                    <a:pt x="12982" y="18"/>
                  </a:lnTo>
                  <a:lnTo>
                    <a:pt x="12858" y="130"/>
                  </a:lnTo>
                  <a:lnTo>
                    <a:pt x="12723" y="279"/>
                  </a:lnTo>
                  <a:lnTo>
                    <a:pt x="12622" y="446"/>
                  </a:lnTo>
                  <a:lnTo>
                    <a:pt x="12510" y="670"/>
                  </a:lnTo>
                  <a:lnTo>
                    <a:pt x="12419" y="912"/>
                  </a:lnTo>
                  <a:lnTo>
                    <a:pt x="12363" y="1210"/>
                  </a:lnTo>
                  <a:lnTo>
                    <a:pt x="12318" y="1526"/>
                  </a:lnTo>
                  <a:lnTo>
                    <a:pt x="12273" y="1843"/>
                  </a:lnTo>
                  <a:lnTo>
                    <a:pt x="12251" y="2215"/>
                  </a:lnTo>
                  <a:lnTo>
                    <a:pt x="12273" y="2532"/>
                  </a:lnTo>
                  <a:lnTo>
                    <a:pt x="12318" y="2886"/>
                  </a:lnTo>
                  <a:lnTo>
                    <a:pt x="12386" y="3240"/>
                  </a:lnTo>
                  <a:lnTo>
                    <a:pt x="12464" y="3556"/>
                  </a:lnTo>
                  <a:lnTo>
                    <a:pt x="12577" y="3891"/>
                  </a:lnTo>
                  <a:lnTo>
                    <a:pt x="12746" y="4171"/>
                  </a:lnTo>
                  <a:lnTo>
                    <a:pt x="12926" y="4487"/>
                  </a:lnTo>
                  <a:lnTo>
                    <a:pt x="13050" y="4860"/>
                  </a:lnTo>
                  <a:lnTo>
                    <a:pt x="13162" y="5251"/>
                  </a:lnTo>
                  <a:lnTo>
                    <a:pt x="13218" y="5604"/>
                  </a:lnTo>
                  <a:lnTo>
                    <a:pt x="13263" y="5995"/>
                  </a:lnTo>
                  <a:lnTo>
                    <a:pt x="13241" y="6386"/>
                  </a:lnTo>
                  <a:lnTo>
                    <a:pt x="13218" y="6740"/>
                  </a:lnTo>
                  <a:lnTo>
                    <a:pt x="13139" y="7094"/>
                  </a:lnTo>
                  <a:lnTo>
                    <a:pt x="13050" y="7429"/>
                  </a:lnTo>
                  <a:lnTo>
                    <a:pt x="12903" y="7746"/>
                  </a:lnTo>
                  <a:lnTo>
                    <a:pt x="12723" y="8025"/>
                  </a:lnTo>
                  <a:lnTo>
                    <a:pt x="12532" y="8286"/>
                  </a:lnTo>
                  <a:lnTo>
                    <a:pt x="12318" y="8491"/>
                  </a:lnTo>
                  <a:lnTo>
                    <a:pt x="12060" y="8677"/>
                  </a:lnTo>
                  <a:lnTo>
                    <a:pt x="11756" y="8788"/>
                  </a:lnTo>
                  <a:lnTo>
                    <a:pt x="11452" y="8826"/>
                  </a:lnTo>
                  <a:lnTo>
                    <a:pt x="11283" y="8826"/>
                  </a:lnTo>
                  <a:lnTo>
                    <a:pt x="11126" y="8826"/>
                  </a:lnTo>
                  <a:lnTo>
                    <a:pt x="11002" y="8788"/>
                  </a:lnTo>
                  <a:lnTo>
                    <a:pt x="10845" y="8714"/>
                  </a:lnTo>
                  <a:lnTo>
                    <a:pt x="10721" y="8640"/>
                  </a:lnTo>
                  <a:lnTo>
                    <a:pt x="10608" y="8565"/>
                  </a:lnTo>
                  <a:lnTo>
                    <a:pt x="10485" y="8453"/>
                  </a:lnTo>
                  <a:lnTo>
                    <a:pt x="10372" y="8323"/>
                  </a:lnTo>
                  <a:lnTo>
                    <a:pt x="10181" y="8062"/>
                  </a:lnTo>
                  <a:lnTo>
                    <a:pt x="10035" y="7746"/>
                  </a:lnTo>
                  <a:lnTo>
                    <a:pt x="9900" y="7392"/>
                  </a:lnTo>
                  <a:lnTo>
                    <a:pt x="9787" y="7001"/>
                  </a:lnTo>
                  <a:lnTo>
                    <a:pt x="9731" y="6610"/>
                  </a:lnTo>
                  <a:lnTo>
                    <a:pt x="9686" y="6219"/>
                  </a:lnTo>
                  <a:lnTo>
                    <a:pt x="9663" y="5772"/>
                  </a:lnTo>
                  <a:lnTo>
                    <a:pt x="9686" y="5381"/>
                  </a:lnTo>
                  <a:lnTo>
                    <a:pt x="9753" y="4990"/>
                  </a:lnTo>
                  <a:lnTo>
                    <a:pt x="9832" y="4636"/>
                  </a:lnTo>
                  <a:lnTo>
                    <a:pt x="9945" y="4320"/>
                  </a:lnTo>
                  <a:lnTo>
                    <a:pt x="10068" y="4022"/>
                  </a:lnTo>
                  <a:lnTo>
                    <a:pt x="10203" y="3817"/>
                  </a:lnTo>
                  <a:lnTo>
                    <a:pt x="10316" y="3593"/>
                  </a:lnTo>
                  <a:lnTo>
                    <a:pt x="10395" y="3351"/>
                  </a:lnTo>
                  <a:lnTo>
                    <a:pt x="10462" y="3109"/>
                  </a:lnTo>
                  <a:lnTo>
                    <a:pt x="10507" y="2848"/>
                  </a:lnTo>
                  <a:lnTo>
                    <a:pt x="10530" y="2606"/>
                  </a:lnTo>
                  <a:lnTo>
                    <a:pt x="10507" y="2346"/>
                  </a:lnTo>
                  <a:lnTo>
                    <a:pt x="10462" y="2141"/>
                  </a:lnTo>
                  <a:lnTo>
                    <a:pt x="10395" y="1880"/>
                  </a:lnTo>
                  <a:lnTo>
                    <a:pt x="10293" y="1638"/>
                  </a:lnTo>
                  <a:lnTo>
                    <a:pt x="10158" y="1415"/>
                  </a:lnTo>
                  <a:lnTo>
                    <a:pt x="9967" y="1210"/>
                  </a:lnTo>
                  <a:lnTo>
                    <a:pt x="9753" y="986"/>
                  </a:lnTo>
                  <a:lnTo>
                    <a:pt x="9495" y="819"/>
                  </a:lnTo>
                  <a:lnTo>
                    <a:pt x="9191" y="670"/>
                  </a:lnTo>
                  <a:lnTo>
                    <a:pt x="8842" y="521"/>
                  </a:lnTo>
                  <a:lnTo>
                    <a:pt x="8471" y="446"/>
                  </a:lnTo>
                  <a:lnTo>
                    <a:pt x="7998" y="428"/>
                  </a:lnTo>
                  <a:lnTo>
                    <a:pt x="7413" y="428"/>
                  </a:lnTo>
                  <a:lnTo>
                    <a:pt x="6817" y="446"/>
                  </a:lnTo>
                  <a:lnTo>
                    <a:pt x="6187" y="521"/>
                  </a:lnTo>
                  <a:lnTo>
                    <a:pt x="5602" y="633"/>
                  </a:lnTo>
                  <a:lnTo>
                    <a:pt x="5107" y="744"/>
                  </a:lnTo>
                  <a:lnTo>
                    <a:pt x="4725" y="856"/>
                  </a:lnTo>
                  <a:lnTo>
                    <a:pt x="4848" y="1564"/>
                  </a:lnTo>
                  <a:lnTo>
                    <a:pt x="5028" y="2495"/>
                  </a:lnTo>
                  <a:lnTo>
                    <a:pt x="5175" y="3556"/>
                  </a:lnTo>
                  <a:lnTo>
                    <a:pt x="5298" y="4673"/>
                  </a:lnTo>
                  <a:lnTo>
                    <a:pt x="5343" y="5213"/>
                  </a:lnTo>
                  <a:lnTo>
                    <a:pt x="5388" y="5753"/>
                  </a:lnTo>
                  <a:lnTo>
                    <a:pt x="5411" y="6275"/>
                  </a:lnTo>
                  <a:lnTo>
                    <a:pt x="5411" y="6740"/>
                  </a:lnTo>
                  <a:lnTo>
                    <a:pt x="5366" y="7168"/>
                  </a:lnTo>
                  <a:lnTo>
                    <a:pt x="5321" y="7541"/>
                  </a:lnTo>
                  <a:lnTo>
                    <a:pt x="5287" y="7708"/>
                  </a:lnTo>
                  <a:lnTo>
                    <a:pt x="5242" y="7857"/>
                  </a:lnTo>
                  <a:lnTo>
                    <a:pt x="5197" y="7969"/>
                  </a:lnTo>
                  <a:lnTo>
                    <a:pt x="5130" y="8062"/>
                  </a:lnTo>
                  <a:lnTo>
                    <a:pt x="5006" y="8248"/>
                  </a:lnTo>
                  <a:lnTo>
                    <a:pt x="4848" y="8397"/>
                  </a:lnTo>
                  <a:lnTo>
                    <a:pt x="4725" y="8528"/>
                  </a:lnTo>
                  <a:lnTo>
                    <a:pt x="4567" y="8640"/>
                  </a:lnTo>
                  <a:lnTo>
                    <a:pt x="4421" y="8714"/>
                  </a:lnTo>
                  <a:lnTo>
                    <a:pt x="4263" y="8751"/>
                  </a:lnTo>
                  <a:lnTo>
                    <a:pt x="4095" y="8788"/>
                  </a:lnTo>
                  <a:lnTo>
                    <a:pt x="3948" y="8788"/>
                  </a:lnTo>
                  <a:lnTo>
                    <a:pt x="3791" y="8751"/>
                  </a:lnTo>
                  <a:lnTo>
                    <a:pt x="3667" y="8714"/>
                  </a:lnTo>
                  <a:lnTo>
                    <a:pt x="3510" y="8677"/>
                  </a:lnTo>
                  <a:lnTo>
                    <a:pt x="3386" y="8602"/>
                  </a:lnTo>
                  <a:lnTo>
                    <a:pt x="3251" y="8491"/>
                  </a:lnTo>
                  <a:lnTo>
                    <a:pt x="3127" y="8360"/>
                  </a:lnTo>
                  <a:lnTo>
                    <a:pt x="3015" y="8248"/>
                  </a:lnTo>
                  <a:lnTo>
                    <a:pt x="2925" y="8062"/>
                  </a:lnTo>
                  <a:lnTo>
                    <a:pt x="2778" y="7857"/>
                  </a:lnTo>
                  <a:lnTo>
                    <a:pt x="2610" y="7671"/>
                  </a:lnTo>
                  <a:lnTo>
                    <a:pt x="2407" y="7541"/>
                  </a:lnTo>
                  <a:lnTo>
                    <a:pt x="2171" y="7466"/>
                  </a:lnTo>
                  <a:lnTo>
                    <a:pt x="1957" y="7429"/>
                  </a:lnTo>
                  <a:lnTo>
                    <a:pt x="1698" y="7429"/>
                  </a:lnTo>
                  <a:lnTo>
                    <a:pt x="1462" y="7466"/>
                  </a:lnTo>
                  <a:lnTo>
                    <a:pt x="1226" y="7559"/>
                  </a:lnTo>
                  <a:lnTo>
                    <a:pt x="989" y="7708"/>
                  </a:lnTo>
                  <a:lnTo>
                    <a:pt x="776" y="7932"/>
                  </a:lnTo>
                  <a:lnTo>
                    <a:pt x="551" y="8211"/>
                  </a:lnTo>
                  <a:lnTo>
                    <a:pt x="382" y="8528"/>
                  </a:lnTo>
                  <a:lnTo>
                    <a:pt x="315" y="8714"/>
                  </a:lnTo>
                  <a:lnTo>
                    <a:pt x="236" y="8919"/>
                  </a:lnTo>
                  <a:lnTo>
                    <a:pt x="191" y="9142"/>
                  </a:lnTo>
                  <a:lnTo>
                    <a:pt x="123" y="9347"/>
                  </a:lnTo>
                  <a:lnTo>
                    <a:pt x="78" y="9608"/>
                  </a:lnTo>
                  <a:lnTo>
                    <a:pt x="56" y="9887"/>
                  </a:lnTo>
                  <a:lnTo>
                    <a:pt x="33" y="10185"/>
                  </a:lnTo>
                  <a:lnTo>
                    <a:pt x="33" y="10464"/>
                  </a:lnTo>
                  <a:lnTo>
                    <a:pt x="33" y="10706"/>
                  </a:lnTo>
                  <a:lnTo>
                    <a:pt x="56" y="10967"/>
                  </a:lnTo>
                  <a:lnTo>
                    <a:pt x="78" y="11172"/>
                  </a:lnTo>
                  <a:lnTo>
                    <a:pt x="123" y="11395"/>
                  </a:lnTo>
                  <a:lnTo>
                    <a:pt x="168" y="11600"/>
                  </a:lnTo>
                  <a:lnTo>
                    <a:pt x="236" y="11786"/>
                  </a:lnTo>
                  <a:lnTo>
                    <a:pt x="292" y="11973"/>
                  </a:lnTo>
                  <a:lnTo>
                    <a:pt x="382" y="12140"/>
                  </a:lnTo>
                  <a:lnTo>
                    <a:pt x="540" y="12419"/>
                  </a:lnTo>
                  <a:lnTo>
                    <a:pt x="731" y="12680"/>
                  </a:lnTo>
                  <a:lnTo>
                    <a:pt x="944" y="12866"/>
                  </a:lnTo>
                  <a:lnTo>
                    <a:pt x="1158" y="12997"/>
                  </a:lnTo>
                  <a:lnTo>
                    <a:pt x="1395" y="13108"/>
                  </a:lnTo>
                  <a:lnTo>
                    <a:pt x="1608" y="13183"/>
                  </a:lnTo>
                  <a:lnTo>
                    <a:pt x="1856" y="13183"/>
                  </a:lnTo>
                  <a:lnTo>
                    <a:pt x="2070" y="13146"/>
                  </a:lnTo>
                  <a:lnTo>
                    <a:pt x="2261" y="13071"/>
                  </a:lnTo>
                  <a:lnTo>
                    <a:pt x="2430" y="12960"/>
                  </a:lnTo>
                  <a:lnTo>
                    <a:pt x="2587" y="12792"/>
                  </a:lnTo>
                  <a:lnTo>
                    <a:pt x="2688" y="12606"/>
                  </a:lnTo>
                  <a:lnTo>
                    <a:pt x="2801" y="12419"/>
                  </a:lnTo>
                  <a:lnTo>
                    <a:pt x="2925" y="12289"/>
                  </a:lnTo>
                  <a:lnTo>
                    <a:pt x="3082" y="12177"/>
                  </a:lnTo>
                  <a:lnTo>
                    <a:pt x="3228" y="12103"/>
                  </a:lnTo>
                  <a:lnTo>
                    <a:pt x="3408" y="12103"/>
                  </a:lnTo>
                  <a:lnTo>
                    <a:pt x="3577" y="12103"/>
                  </a:lnTo>
                  <a:lnTo>
                    <a:pt x="3723" y="12177"/>
                  </a:lnTo>
                  <a:lnTo>
                    <a:pt x="3903" y="12252"/>
                  </a:lnTo>
                  <a:lnTo>
                    <a:pt x="4072" y="12364"/>
                  </a:lnTo>
                  <a:lnTo>
                    <a:pt x="4230" y="12494"/>
                  </a:lnTo>
                  <a:lnTo>
                    <a:pt x="4353" y="12643"/>
                  </a:lnTo>
                  <a:lnTo>
                    <a:pt x="4488" y="12829"/>
                  </a:lnTo>
                  <a:lnTo>
                    <a:pt x="4567" y="13034"/>
                  </a:lnTo>
                  <a:lnTo>
                    <a:pt x="4657" y="13257"/>
                  </a:lnTo>
                  <a:lnTo>
                    <a:pt x="4702" y="13462"/>
                  </a:lnTo>
                  <a:lnTo>
                    <a:pt x="4725" y="13686"/>
                  </a:lnTo>
                  <a:lnTo>
                    <a:pt x="4702" y="14282"/>
                  </a:lnTo>
                  <a:lnTo>
                    <a:pt x="4657" y="15045"/>
                  </a:lnTo>
                  <a:lnTo>
                    <a:pt x="4612" y="15976"/>
                  </a:lnTo>
                  <a:lnTo>
                    <a:pt x="4590" y="16926"/>
                  </a:lnTo>
                  <a:lnTo>
                    <a:pt x="4567" y="17968"/>
                  </a:lnTo>
                  <a:lnTo>
                    <a:pt x="4567" y="19011"/>
                  </a:lnTo>
                  <a:lnTo>
                    <a:pt x="4590" y="19514"/>
                  </a:lnTo>
                  <a:lnTo>
                    <a:pt x="4612" y="19980"/>
                  </a:lnTo>
                  <a:lnTo>
                    <a:pt x="4657" y="20426"/>
                  </a:lnTo>
                  <a:lnTo>
                    <a:pt x="4725" y="20836"/>
                  </a:lnTo>
                  <a:lnTo>
                    <a:pt x="4848" y="20929"/>
                  </a:lnTo>
                  <a:lnTo>
                    <a:pt x="5040" y="21004"/>
                  </a:lnTo>
                  <a:lnTo>
                    <a:pt x="5265" y="21078"/>
                  </a:lnTo>
                  <a:lnTo>
                    <a:pt x="5478" y="21115"/>
                  </a:lnTo>
                  <a:lnTo>
                    <a:pt x="6041" y="21115"/>
                  </a:lnTo>
                  <a:lnTo>
                    <a:pt x="6637" y="21078"/>
                  </a:lnTo>
                  <a:lnTo>
                    <a:pt x="7312" y="21004"/>
                  </a:lnTo>
                  <a:lnTo>
                    <a:pt x="7998" y="20929"/>
                  </a:lnTo>
                  <a:lnTo>
                    <a:pt x="8696" y="20855"/>
                  </a:lnTo>
                  <a:lnTo>
                    <a:pt x="9360" y="20836"/>
                  </a:lnTo>
                  <a:close/>
                </a:path>
              </a:pathLst>
            </a:custGeom>
            <a:solidFill>
              <a:srgbClr val="92D050"/>
            </a:solidFill>
            <a:ln w="28575">
              <a:solidFill>
                <a:srgbClr val="000000"/>
              </a:solidFill>
              <a:miter lim="800000"/>
              <a:headEnd/>
              <a:tailEnd/>
            </a:ln>
          </p:spPr>
          <p:txBody>
            <a:bodyPr/>
            <a:lstStyle/>
            <a:p>
              <a:endParaRPr lang="en-US"/>
            </a:p>
          </p:txBody>
        </p:sp>
        <p:sp>
          <p:nvSpPr>
            <p:cNvPr id="25610" name="TextBox 8"/>
            <p:cNvSpPr txBox="1">
              <a:spLocks noChangeArrowheads="1"/>
            </p:cNvSpPr>
            <p:nvPr/>
          </p:nvSpPr>
          <p:spPr bwMode="auto">
            <a:xfrm rot="-5400000">
              <a:off x="4021351" y="3038657"/>
              <a:ext cx="1104966" cy="665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a:spcBef>
                  <a:spcPct val="0"/>
                </a:spcBef>
                <a:buClrTx/>
                <a:buSzTx/>
                <a:buFontTx/>
                <a:buNone/>
              </a:pPr>
              <a:r>
                <a:rPr lang="en-US" altLang="en-US" sz="2400" b="1">
                  <a:latin typeface="Tahoma" panose="020B0604030504040204" pitchFamily="34" charset="0"/>
                  <a:cs typeface="Tahoma" panose="020B0604030504040204" pitchFamily="34" charset="0"/>
                </a:rPr>
                <a:t>Food</a:t>
              </a:r>
            </a:p>
          </p:txBody>
        </p:sp>
      </p:grpSp>
      <p:sp>
        <p:nvSpPr>
          <p:cNvPr id="12" name="TextBox 11"/>
          <p:cNvSpPr txBox="1">
            <a:spLocks noChangeArrowheads="1"/>
          </p:cNvSpPr>
          <p:nvPr/>
        </p:nvSpPr>
        <p:spPr bwMode="auto">
          <a:xfrm>
            <a:off x="6362699" y="3881438"/>
            <a:ext cx="556425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r>
              <a:rPr lang="en-US" altLang="en-US" sz="2400"/>
              <a:t>Wide range depending on primary diet</a:t>
            </a:r>
            <a:endParaRPr lang="en-US" altLang="en-US" sz="2400" i="1"/>
          </a:p>
        </p:txBody>
      </p:sp>
      <p:sp>
        <p:nvSpPr>
          <p:cNvPr id="13" name="TextBox 12"/>
          <p:cNvSpPr txBox="1">
            <a:spLocks noChangeArrowheads="1"/>
          </p:cNvSpPr>
          <p:nvPr/>
        </p:nvSpPr>
        <p:spPr bwMode="auto">
          <a:xfrm>
            <a:off x="4256089" y="4378326"/>
            <a:ext cx="41544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r>
              <a:rPr lang="en-US" altLang="en-US" sz="2400"/>
              <a:t>Eat 2.5% of their body weight</a:t>
            </a:r>
            <a:endParaRPr lang="en-US" altLang="en-US" sz="2400" i="1"/>
          </a:p>
        </p:txBody>
      </p:sp>
      <p:sp>
        <p:nvSpPr>
          <p:cNvPr id="14" name="TextBox 13"/>
          <p:cNvSpPr txBox="1">
            <a:spLocks noChangeArrowheads="1"/>
          </p:cNvSpPr>
          <p:nvPr/>
        </p:nvSpPr>
        <p:spPr bwMode="auto">
          <a:xfrm>
            <a:off x="6000750" y="4973639"/>
            <a:ext cx="59262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r>
              <a:rPr lang="en-US" altLang="en-US" sz="2400" dirty="0"/>
              <a:t>25% more than ruminant of similar weight</a:t>
            </a:r>
            <a:endParaRPr lang="en-US" altLang="en-US" sz="2400" i="1" dirty="0"/>
          </a:p>
        </p:txBody>
      </p:sp>
    </p:spTree>
    <p:custDataLst>
      <p:tags r:id="rId1"/>
    </p:custDataLst>
    <p:extLst>
      <p:ext uri="{BB962C8B-B14F-4D97-AF65-F5344CB8AC3E}">
        <p14:creationId xmlns:p14="http://schemas.microsoft.com/office/powerpoint/2010/main" val="2150315536"/>
      </p:ext>
    </p:extLst>
  </p:cSld>
  <p:clrMapOvr>
    <a:masterClrMapping/>
  </p:clrMapOvr>
  <mc:AlternateContent xmlns:mc="http://schemas.openxmlformats.org/markup-compatibility/2006" xmlns:p14="http://schemas.microsoft.com/office/powerpoint/2010/main">
    <mc:Choice Requires="p14">
      <p:transition spd="slow" p14:dur="2000" advClick="0" advTm="113452"/>
    </mc:Choice>
    <mc:Fallback xmlns="">
      <p:transition spd="slow" advClick="0" advTm="11345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0"/>
      <p:bldP spid="13" grpId="0"/>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a:spLocks noChangeArrowheads="1"/>
          </p:cNvSpPr>
          <p:nvPr/>
        </p:nvSpPr>
        <p:spPr bwMode="auto">
          <a:xfrm>
            <a:off x="2019300" y="922338"/>
            <a:ext cx="678815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algn="ctr" eaLnBrk="1" hangingPunct="1">
              <a:defRPr/>
            </a:pPr>
            <a:r>
              <a:rPr lang="en-US" altLang="en-US" sz="4800">
                <a:latin typeface="+mn-lt"/>
              </a:rPr>
              <a:t>Diet Preferences</a:t>
            </a:r>
          </a:p>
        </p:txBody>
      </p:sp>
      <p:grpSp>
        <p:nvGrpSpPr>
          <p:cNvPr id="27651" name="Group 20"/>
          <p:cNvGrpSpPr>
            <a:grpSpLocks/>
          </p:cNvGrpSpPr>
          <p:nvPr/>
        </p:nvGrpSpPr>
        <p:grpSpPr bwMode="auto">
          <a:xfrm>
            <a:off x="8269288" y="685801"/>
            <a:ext cx="2317750" cy="1458913"/>
            <a:chOff x="3467100" y="2450059"/>
            <a:chExt cx="3339464" cy="1714727"/>
          </a:xfrm>
        </p:grpSpPr>
        <p:sp>
          <p:nvSpPr>
            <p:cNvPr id="27667" name="Puzzle1"/>
            <p:cNvSpPr>
              <a:spLocks noEditPoints="1" noChangeArrowheads="1"/>
            </p:cNvSpPr>
            <p:nvPr/>
          </p:nvSpPr>
          <p:spPr bwMode="auto">
            <a:xfrm>
              <a:off x="3467100" y="2450059"/>
              <a:ext cx="3339464" cy="171472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6084 w 21600"/>
                <a:gd name="T25" fmla="*/ 2569 h 21600"/>
                <a:gd name="T26" fmla="*/ 16128 w 21600"/>
                <a:gd name="T27" fmla="*/ 19545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9360" y="20836"/>
                  </a:moveTo>
                  <a:lnTo>
                    <a:pt x="9528" y="20836"/>
                  </a:lnTo>
                  <a:lnTo>
                    <a:pt x="9686" y="20762"/>
                  </a:lnTo>
                  <a:lnTo>
                    <a:pt x="9810" y="20687"/>
                  </a:lnTo>
                  <a:lnTo>
                    <a:pt x="9922" y="20575"/>
                  </a:lnTo>
                  <a:lnTo>
                    <a:pt x="10012" y="20426"/>
                  </a:lnTo>
                  <a:lnTo>
                    <a:pt x="10068" y="20296"/>
                  </a:lnTo>
                  <a:lnTo>
                    <a:pt x="10113" y="20110"/>
                  </a:lnTo>
                  <a:lnTo>
                    <a:pt x="10136" y="19905"/>
                  </a:lnTo>
                  <a:lnTo>
                    <a:pt x="10136" y="19682"/>
                  </a:lnTo>
                  <a:lnTo>
                    <a:pt x="10113" y="19440"/>
                  </a:lnTo>
                  <a:lnTo>
                    <a:pt x="10068" y="19142"/>
                  </a:lnTo>
                  <a:lnTo>
                    <a:pt x="10012" y="18900"/>
                  </a:lnTo>
                  <a:lnTo>
                    <a:pt x="9900" y="18620"/>
                  </a:lnTo>
                  <a:lnTo>
                    <a:pt x="9787" y="18285"/>
                  </a:lnTo>
                  <a:lnTo>
                    <a:pt x="9641" y="17968"/>
                  </a:lnTo>
                  <a:lnTo>
                    <a:pt x="9472" y="17652"/>
                  </a:lnTo>
                  <a:lnTo>
                    <a:pt x="9382" y="17466"/>
                  </a:lnTo>
                  <a:lnTo>
                    <a:pt x="9315" y="17298"/>
                  </a:lnTo>
                  <a:lnTo>
                    <a:pt x="9258" y="17112"/>
                  </a:lnTo>
                  <a:lnTo>
                    <a:pt x="9191" y="16926"/>
                  </a:lnTo>
                  <a:lnTo>
                    <a:pt x="9123" y="16535"/>
                  </a:lnTo>
                  <a:lnTo>
                    <a:pt x="9101" y="16144"/>
                  </a:lnTo>
                  <a:lnTo>
                    <a:pt x="9101" y="15753"/>
                  </a:lnTo>
                  <a:lnTo>
                    <a:pt x="9168" y="15362"/>
                  </a:lnTo>
                  <a:lnTo>
                    <a:pt x="9236" y="14971"/>
                  </a:lnTo>
                  <a:lnTo>
                    <a:pt x="9360" y="14580"/>
                  </a:lnTo>
                  <a:lnTo>
                    <a:pt x="9495" y="14244"/>
                  </a:lnTo>
                  <a:lnTo>
                    <a:pt x="9663" y="13891"/>
                  </a:lnTo>
                  <a:lnTo>
                    <a:pt x="9855" y="13611"/>
                  </a:lnTo>
                  <a:lnTo>
                    <a:pt x="10068" y="13351"/>
                  </a:lnTo>
                  <a:lnTo>
                    <a:pt x="10293" y="13146"/>
                  </a:lnTo>
                  <a:lnTo>
                    <a:pt x="10552" y="12997"/>
                  </a:lnTo>
                  <a:lnTo>
                    <a:pt x="10811" y="12885"/>
                  </a:lnTo>
                  <a:lnTo>
                    <a:pt x="11069" y="12866"/>
                  </a:lnTo>
                  <a:lnTo>
                    <a:pt x="11351" y="12885"/>
                  </a:lnTo>
                  <a:lnTo>
                    <a:pt x="11610" y="12997"/>
                  </a:lnTo>
                  <a:lnTo>
                    <a:pt x="11846" y="13183"/>
                  </a:lnTo>
                  <a:lnTo>
                    <a:pt x="12060" y="13388"/>
                  </a:lnTo>
                  <a:lnTo>
                    <a:pt x="12251" y="13648"/>
                  </a:lnTo>
                  <a:lnTo>
                    <a:pt x="12419" y="13928"/>
                  </a:lnTo>
                  <a:lnTo>
                    <a:pt x="12555" y="14244"/>
                  </a:lnTo>
                  <a:lnTo>
                    <a:pt x="12690" y="14617"/>
                  </a:lnTo>
                  <a:lnTo>
                    <a:pt x="12768" y="15008"/>
                  </a:lnTo>
                  <a:lnTo>
                    <a:pt x="12836" y="15399"/>
                  </a:lnTo>
                  <a:lnTo>
                    <a:pt x="12858" y="15753"/>
                  </a:lnTo>
                  <a:lnTo>
                    <a:pt x="12858" y="16144"/>
                  </a:lnTo>
                  <a:lnTo>
                    <a:pt x="12813" y="16535"/>
                  </a:lnTo>
                  <a:lnTo>
                    <a:pt x="12746" y="16888"/>
                  </a:lnTo>
                  <a:lnTo>
                    <a:pt x="12667" y="17224"/>
                  </a:lnTo>
                  <a:lnTo>
                    <a:pt x="12510" y="17503"/>
                  </a:lnTo>
                  <a:lnTo>
                    <a:pt x="12228" y="18043"/>
                  </a:lnTo>
                  <a:lnTo>
                    <a:pt x="11970" y="18546"/>
                  </a:lnTo>
                  <a:lnTo>
                    <a:pt x="11868" y="18751"/>
                  </a:lnTo>
                  <a:lnTo>
                    <a:pt x="11778" y="18974"/>
                  </a:lnTo>
                  <a:lnTo>
                    <a:pt x="11711" y="19179"/>
                  </a:lnTo>
                  <a:lnTo>
                    <a:pt x="11666" y="19365"/>
                  </a:lnTo>
                  <a:lnTo>
                    <a:pt x="11632" y="19570"/>
                  </a:lnTo>
                  <a:lnTo>
                    <a:pt x="11632" y="19756"/>
                  </a:lnTo>
                  <a:lnTo>
                    <a:pt x="11632" y="19942"/>
                  </a:lnTo>
                  <a:lnTo>
                    <a:pt x="11643" y="20110"/>
                  </a:lnTo>
                  <a:lnTo>
                    <a:pt x="11711" y="20296"/>
                  </a:lnTo>
                  <a:lnTo>
                    <a:pt x="11801" y="20464"/>
                  </a:lnTo>
                  <a:lnTo>
                    <a:pt x="11891" y="20650"/>
                  </a:lnTo>
                  <a:lnTo>
                    <a:pt x="12037" y="20836"/>
                  </a:lnTo>
                  <a:lnTo>
                    <a:pt x="12206" y="21004"/>
                  </a:lnTo>
                  <a:lnTo>
                    <a:pt x="12419" y="21190"/>
                  </a:lnTo>
                  <a:lnTo>
                    <a:pt x="12667" y="21320"/>
                  </a:lnTo>
                  <a:lnTo>
                    <a:pt x="12960" y="21432"/>
                  </a:lnTo>
                  <a:lnTo>
                    <a:pt x="13286" y="21544"/>
                  </a:lnTo>
                  <a:lnTo>
                    <a:pt x="13612" y="21655"/>
                  </a:lnTo>
                  <a:lnTo>
                    <a:pt x="13983" y="21693"/>
                  </a:lnTo>
                  <a:lnTo>
                    <a:pt x="14343" y="21730"/>
                  </a:lnTo>
                  <a:lnTo>
                    <a:pt x="14715" y="21730"/>
                  </a:lnTo>
                  <a:lnTo>
                    <a:pt x="15075" y="21730"/>
                  </a:lnTo>
                  <a:lnTo>
                    <a:pt x="15446" y="21655"/>
                  </a:lnTo>
                  <a:lnTo>
                    <a:pt x="15794" y="21581"/>
                  </a:lnTo>
                  <a:lnTo>
                    <a:pt x="16132" y="21432"/>
                  </a:lnTo>
                  <a:lnTo>
                    <a:pt x="16458" y="21302"/>
                  </a:lnTo>
                  <a:lnTo>
                    <a:pt x="16740" y="21078"/>
                  </a:lnTo>
                  <a:lnTo>
                    <a:pt x="16976" y="20836"/>
                  </a:lnTo>
                  <a:lnTo>
                    <a:pt x="17043" y="20650"/>
                  </a:lnTo>
                  <a:lnTo>
                    <a:pt x="17088" y="20426"/>
                  </a:lnTo>
                  <a:lnTo>
                    <a:pt x="17133" y="20222"/>
                  </a:lnTo>
                  <a:lnTo>
                    <a:pt x="17156" y="19980"/>
                  </a:lnTo>
                  <a:lnTo>
                    <a:pt x="17167" y="19477"/>
                  </a:lnTo>
                  <a:lnTo>
                    <a:pt x="17167" y="18974"/>
                  </a:lnTo>
                  <a:lnTo>
                    <a:pt x="17156" y="18397"/>
                  </a:lnTo>
                  <a:lnTo>
                    <a:pt x="17111" y="17820"/>
                  </a:lnTo>
                  <a:lnTo>
                    <a:pt x="17066" y="17261"/>
                  </a:lnTo>
                  <a:lnTo>
                    <a:pt x="16998" y="16646"/>
                  </a:lnTo>
                  <a:lnTo>
                    <a:pt x="16852" y="15511"/>
                  </a:lnTo>
                  <a:lnTo>
                    <a:pt x="16740" y="14393"/>
                  </a:lnTo>
                  <a:lnTo>
                    <a:pt x="16717" y="13928"/>
                  </a:lnTo>
                  <a:lnTo>
                    <a:pt x="16695" y="13462"/>
                  </a:lnTo>
                  <a:lnTo>
                    <a:pt x="16717" y="13071"/>
                  </a:lnTo>
                  <a:lnTo>
                    <a:pt x="16785" y="12755"/>
                  </a:lnTo>
                  <a:lnTo>
                    <a:pt x="16852" y="12419"/>
                  </a:lnTo>
                  <a:lnTo>
                    <a:pt x="16953" y="12140"/>
                  </a:lnTo>
                  <a:lnTo>
                    <a:pt x="17088" y="11898"/>
                  </a:lnTo>
                  <a:lnTo>
                    <a:pt x="17212" y="11675"/>
                  </a:lnTo>
                  <a:lnTo>
                    <a:pt x="17370" y="11470"/>
                  </a:lnTo>
                  <a:lnTo>
                    <a:pt x="17516" y="11284"/>
                  </a:lnTo>
                  <a:lnTo>
                    <a:pt x="17696" y="11135"/>
                  </a:lnTo>
                  <a:lnTo>
                    <a:pt x="17865" y="11042"/>
                  </a:lnTo>
                  <a:lnTo>
                    <a:pt x="18033" y="10930"/>
                  </a:lnTo>
                  <a:lnTo>
                    <a:pt x="18213" y="10893"/>
                  </a:lnTo>
                  <a:lnTo>
                    <a:pt x="18382" y="10893"/>
                  </a:lnTo>
                  <a:lnTo>
                    <a:pt x="18551" y="10967"/>
                  </a:lnTo>
                  <a:lnTo>
                    <a:pt x="18708" y="11042"/>
                  </a:lnTo>
                  <a:lnTo>
                    <a:pt x="18855" y="11172"/>
                  </a:lnTo>
                  <a:lnTo>
                    <a:pt x="19012" y="11358"/>
                  </a:lnTo>
                  <a:lnTo>
                    <a:pt x="19136" y="11600"/>
                  </a:lnTo>
                  <a:lnTo>
                    <a:pt x="19271" y="11861"/>
                  </a:lnTo>
                  <a:lnTo>
                    <a:pt x="19440" y="12028"/>
                  </a:lnTo>
                  <a:lnTo>
                    <a:pt x="19608" y="12177"/>
                  </a:lnTo>
                  <a:lnTo>
                    <a:pt x="19822" y="12289"/>
                  </a:lnTo>
                  <a:lnTo>
                    <a:pt x="20025" y="12289"/>
                  </a:lnTo>
                  <a:lnTo>
                    <a:pt x="20238" y="12289"/>
                  </a:lnTo>
                  <a:lnTo>
                    <a:pt x="20452" y="12215"/>
                  </a:lnTo>
                  <a:lnTo>
                    <a:pt x="20643" y="12103"/>
                  </a:lnTo>
                  <a:lnTo>
                    <a:pt x="20846" y="11973"/>
                  </a:lnTo>
                  <a:lnTo>
                    <a:pt x="21037" y="11786"/>
                  </a:lnTo>
                  <a:lnTo>
                    <a:pt x="21206" y="11563"/>
                  </a:lnTo>
                  <a:lnTo>
                    <a:pt x="21363" y="11321"/>
                  </a:lnTo>
                  <a:lnTo>
                    <a:pt x="21465" y="11079"/>
                  </a:lnTo>
                  <a:lnTo>
                    <a:pt x="21577" y="10744"/>
                  </a:lnTo>
                  <a:lnTo>
                    <a:pt x="21622" y="10427"/>
                  </a:lnTo>
                  <a:lnTo>
                    <a:pt x="21645" y="10111"/>
                  </a:lnTo>
                  <a:lnTo>
                    <a:pt x="21622" y="9608"/>
                  </a:lnTo>
                  <a:lnTo>
                    <a:pt x="21577" y="9142"/>
                  </a:lnTo>
                  <a:lnTo>
                    <a:pt x="21465" y="8751"/>
                  </a:lnTo>
                  <a:lnTo>
                    <a:pt x="21363" y="8397"/>
                  </a:lnTo>
                  <a:lnTo>
                    <a:pt x="21206" y="8062"/>
                  </a:lnTo>
                  <a:lnTo>
                    <a:pt x="21037" y="7820"/>
                  </a:lnTo>
                  <a:lnTo>
                    <a:pt x="20846" y="7597"/>
                  </a:lnTo>
                  <a:lnTo>
                    <a:pt x="20643" y="7429"/>
                  </a:lnTo>
                  <a:lnTo>
                    <a:pt x="20452" y="7317"/>
                  </a:lnTo>
                  <a:lnTo>
                    <a:pt x="20238" y="7206"/>
                  </a:lnTo>
                  <a:lnTo>
                    <a:pt x="20025" y="7168"/>
                  </a:lnTo>
                  <a:lnTo>
                    <a:pt x="19822" y="7206"/>
                  </a:lnTo>
                  <a:lnTo>
                    <a:pt x="19608" y="7243"/>
                  </a:lnTo>
                  <a:lnTo>
                    <a:pt x="19440" y="7355"/>
                  </a:lnTo>
                  <a:lnTo>
                    <a:pt x="19271" y="7504"/>
                  </a:lnTo>
                  <a:lnTo>
                    <a:pt x="19136" y="7708"/>
                  </a:lnTo>
                  <a:lnTo>
                    <a:pt x="19012" y="7895"/>
                  </a:lnTo>
                  <a:lnTo>
                    <a:pt x="18832" y="8025"/>
                  </a:lnTo>
                  <a:lnTo>
                    <a:pt x="18663" y="8174"/>
                  </a:lnTo>
                  <a:lnTo>
                    <a:pt x="18472" y="8248"/>
                  </a:lnTo>
                  <a:lnTo>
                    <a:pt x="18270" y="8286"/>
                  </a:lnTo>
                  <a:lnTo>
                    <a:pt x="18078" y="8323"/>
                  </a:lnTo>
                  <a:lnTo>
                    <a:pt x="17887" y="8323"/>
                  </a:lnTo>
                  <a:lnTo>
                    <a:pt x="17696" y="8248"/>
                  </a:lnTo>
                  <a:lnTo>
                    <a:pt x="17493" y="8174"/>
                  </a:lnTo>
                  <a:lnTo>
                    <a:pt x="17302" y="8062"/>
                  </a:lnTo>
                  <a:lnTo>
                    <a:pt x="17133" y="7969"/>
                  </a:lnTo>
                  <a:lnTo>
                    <a:pt x="16976" y="7783"/>
                  </a:lnTo>
                  <a:lnTo>
                    <a:pt x="16852" y="7597"/>
                  </a:lnTo>
                  <a:lnTo>
                    <a:pt x="16740" y="7429"/>
                  </a:lnTo>
                  <a:lnTo>
                    <a:pt x="16672" y="7168"/>
                  </a:lnTo>
                  <a:lnTo>
                    <a:pt x="16638" y="6926"/>
                  </a:lnTo>
                  <a:lnTo>
                    <a:pt x="16616" y="6498"/>
                  </a:lnTo>
                  <a:lnTo>
                    <a:pt x="16616" y="5772"/>
                  </a:lnTo>
                  <a:lnTo>
                    <a:pt x="16650" y="4915"/>
                  </a:lnTo>
                  <a:lnTo>
                    <a:pt x="16695" y="3928"/>
                  </a:lnTo>
                  <a:lnTo>
                    <a:pt x="16762" y="2960"/>
                  </a:lnTo>
                  <a:lnTo>
                    <a:pt x="16830" y="1992"/>
                  </a:lnTo>
                  <a:lnTo>
                    <a:pt x="16908" y="1173"/>
                  </a:lnTo>
                  <a:lnTo>
                    <a:pt x="16976" y="521"/>
                  </a:lnTo>
                  <a:lnTo>
                    <a:pt x="16953" y="521"/>
                  </a:lnTo>
                  <a:lnTo>
                    <a:pt x="16931" y="521"/>
                  </a:lnTo>
                  <a:lnTo>
                    <a:pt x="16267" y="484"/>
                  </a:lnTo>
                  <a:lnTo>
                    <a:pt x="15637" y="428"/>
                  </a:lnTo>
                  <a:lnTo>
                    <a:pt x="15063" y="353"/>
                  </a:lnTo>
                  <a:lnTo>
                    <a:pt x="14523" y="279"/>
                  </a:lnTo>
                  <a:lnTo>
                    <a:pt x="14040" y="167"/>
                  </a:lnTo>
                  <a:lnTo>
                    <a:pt x="13635" y="93"/>
                  </a:lnTo>
                  <a:lnTo>
                    <a:pt x="13331" y="18"/>
                  </a:lnTo>
                  <a:lnTo>
                    <a:pt x="13117" y="18"/>
                  </a:lnTo>
                  <a:lnTo>
                    <a:pt x="12982" y="18"/>
                  </a:lnTo>
                  <a:lnTo>
                    <a:pt x="12858" y="130"/>
                  </a:lnTo>
                  <a:lnTo>
                    <a:pt x="12723" y="279"/>
                  </a:lnTo>
                  <a:lnTo>
                    <a:pt x="12622" y="446"/>
                  </a:lnTo>
                  <a:lnTo>
                    <a:pt x="12510" y="670"/>
                  </a:lnTo>
                  <a:lnTo>
                    <a:pt x="12419" y="912"/>
                  </a:lnTo>
                  <a:lnTo>
                    <a:pt x="12363" y="1210"/>
                  </a:lnTo>
                  <a:lnTo>
                    <a:pt x="12318" y="1526"/>
                  </a:lnTo>
                  <a:lnTo>
                    <a:pt x="12273" y="1843"/>
                  </a:lnTo>
                  <a:lnTo>
                    <a:pt x="12251" y="2215"/>
                  </a:lnTo>
                  <a:lnTo>
                    <a:pt x="12273" y="2532"/>
                  </a:lnTo>
                  <a:lnTo>
                    <a:pt x="12318" y="2886"/>
                  </a:lnTo>
                  <a:lnTo>
                    <a:pt x="12386" y="3240"/>
                  </a:lnTo>
                  <a:lnTo>
                    <a:pt x="12464" y="3556"/>
                  </a:lnTo>
                  <a:lnTo>
                    <a:pt x="12577" y="3891"/>
                  </a:lnTo>
                  <a:lnTo>
                    <a:pt x="12746" y="4171"/>
                  </a:lnTo>
                  <a:lnTo>
                    <a:pt x="12926" y="4487"/>
                  </a:lnTo>
                  <a:lnTo>
                    <a:pt x="13050" y="4860"/>
                  </a:lnTo>
                  <a:lnTo>
                    <a:pt x="13162" y="5251"/>
                  </a:lnTo>
                  <a:lnTo>
                    <a:pt x="13218" y="5604"/>
                  </a:lnTo>
                  <a:lnTo>
                    <a:pt x="13263" y="5995"/>
                  </a:lnTo>
                  <a:lnTo>
                    <a:pt x="13241" y="6386"/>
                  </a:lnTo>
                  <a:lnTo>
                    <a:pt x="13218" y="6740"/>
                  </a:lnTo>
                  <a:lnTo>
                    <a:pt x="13139" y="7094"/>
                  </a:lnTo>
                  <a:lnTo>
                    <a:pt x="13050" y="7429"/>
                  </a:lnTo>
                  <a:lnTo>
                    <a:pt x="12903" y="7746"/>
                  </a:lnTo>
                  <a:lnTo>
                    <a:pt x="12723" y="8025"/>
                  </a:lnTo>
                  <a:lnTo>
                    <a:pt x="12532" y="8286"/>
                  </a:lnTo>
                  <a:lnTo>
                    <a:pt x="12318" y="8491"/>
                  </a:lnTo>
                  <a:lnTo>
                    <a:pt x="12060" y="8677"/>
                  </a:lnTo>
                  <a:lnTo>
                    <a:pt x="11756" y="8788"/>
                  </a:lnTo>
                  <a:lnTo>
                    <a:pt x="11452" y="8826"/>
                  </a:lnTo>
                  <a:lnTo>
                    <a:pt x="11283" y="8826"/>
                  </a:lnTo>
                  <a:lnTo>
                    <a:pt x="11126" y="8826"/>
                  </a:lnTo>
                  <a:lnTo>
                    <a:pt x="11002" y="8788"/>
                  </a:lnTo>
                  <a:lnTo>
                    <a:pt x="10845" y="8714"/>
                  </a:lnTo>
                  <a:lnTo>
                    <a:pt x="10721" y="8640"/>
                  </a:lnTo>
                  <a:lnTo>
                    <a:pt x="10608" y="8565"/>
                  </a:lnTo>
                  <a:lnTo>
                    <a:pt x="10485" y="8453"/>
                  </a:lnTo>
                  <a:lnTo>
                    <a:pt x="10372" y="8323"/>
                  </a:lnTo>
                  <a:lnTo>
                    <a:pt x="10181" y="8062"/>
                  </a:lnTo>
                  <a:lnTo>
                    <a:pt x="10035" y="7746"/>
                  </a:lnTo>
                  <a:lnTo>
                    <a:pt x="9900" y="7392"/>
                  </a:lnTo>
                  <a:lnTo>
                    <a:pt x="9787" y="7001"/>
                  </a:lnTo>
                  <a:lnTo>
                    <a:pt x="9731" y="6610"/>
                  </a:lnTo>
                  <a:lnTo>
                    <a:pt x="9686" y="6219"/>
                  </a:lnTo>
                  <a:lnTo>
                    <a:pt x="9663" y="5772"/>
                  </a:lnTo>
                  <a:lnTo>
                    <a:pt x="9686" y="5381"/>
                  </a:lnTo>
                  <a:lnTo>
                    <a:pt x="9753" y="4990"/>
                  </a:lnTo>
                  <a:lnTo>
                    <a:pt x="9832" y="4636"/>
                  </a:lnTo>
                  <a:lnTo>
                    <a:pt x="9945" y="4320"/>
                  </a:lnTo>
                  <a:lnTo>
                    <a:pt x="10068" y="4022"/>
                  </a:lnTo>
                  <a:lnTo>
                    <a:pt x="10203" y="3817"/>
                  </a:lnTo>
                  <a:lnTo>
                    <a:pt x="10316" y="3593"/>
                  </a:lnTo>
                  <a:lnTo>
                    <a:pt x="10395" y="3351"/>
                  </a:lnTo>
                  <a:lnTo>
                    <a:pt x="10462" y="3109"/>
                  </a:lnTo>
                  <a:lnTo>
                    <a:pt x="10507" y="2848"/>
                  </a:lnTo>
                  <a:lnTo>
                    <a:pt x="10530" y="2606"/>
                  </a:lnTo>
                  <a:lnTo>
                    <a:pt x="10507" y="2346"/>
                  </a:lnTo>
                  <a:lnTo>
                    <a:pt x="10462" y="2141"/>
                  </a:lnTo>
                  <a:lnTo>
                    <a:pt x="10395" y="1880"/>
                  </a:lnTo>
                  <a:lnTo>
                    <a:pt x="10293" y="1638"/>
                  </a:lnTo>
                  <a:lnTo>
                    <a:pt x="10158" y="1415"/>
                  </a:lnTo>
                  <a:lnTo>
                    <a:pt x="9967" y="1210"/>
                  </a:lnTo>
                  <a:lnTo>
                    <a:pt x="9753" y="986"/>
                  </a:lnTo>
                  <a:lnTo>
                    <a:pt x="9495" y="819"/>
                  </a:lnTo>
                  <a:lnTo>
                    <a:pt x="9191" y="670"/>
                  </a:lnTo>
                  <a:lnTo>
                    <a:pt x="8842" y="521"/>
                  </a:lnTo>
                  <a:lnTo>
                    <a:pt x="8471" y="446"/>
                  </a:lnTo>
                  <a:lnTo>
                    <a:pt x="7998" y="428"/>
                  </a:lnTo>
                  <a:lnTo>
                    <a:pt x="7413" y="428"/>
                  </a:lnTo>
                  <a:lnTo>
                    <a:pt x="6817" y="446"/>
                  </a:lnTo>
                  <a:lnTo>
                    <a:pt x="6187" y="521"/>
                  </a:lnTo>
                  <a:lnTo>
                    <a:pt x="5602" y="633"/>
                  </a:lnTo>
                  <a:lnTo>
                    <a:pt x="5107" y="744"/>
                  </a:lnTo>
                  <a:lnTo>
                    <a:pt x="4725" y="856"/>
                  </a:lnTo>
                  <a:lnTo>
                    <a:pt x="4848" y="1564"/>
                  </a:lnTo>
                  <a:lnTo>
                    <a:pt x="5028" y="2495"/>
                  </a:lnTo>
                  <a:lnTo>
                    <a:pt x="5175" y="3556"/>
                  </a:lnTo>
                  <a:lnTo>
                    <a:pt x="5298" y="4673"/>
                  </a:lnTo>
                  <a:lnTo>
                    <a:pt x="5343" y="5213"/>
                  </a:lnTo>
                  <a:lnTo>
                    <a:pt x="5388" y="5753"/>
                  </a:lnTo>
                  <a:lnTo>
                    <a:pt x="5411" y="6275"/>
                  </a:lnTo>
                  <a:lnTo>
                    <a:pt x="5411" y="6740"/>
                  </a:lnTo>
                  <a:lnTo>
                    <a:pt x="5366" y="7168"/>
                  </a:lnTo>
                  <a:lnTo>
                    <a:pt x="5321" y="7541"/>
                  </a:lnTo>
                  <a:lnTo>
                    <a:pt x="5287" y="7708"/>
                  </a:lnTo>
                  <a:lnTo>
                    <a:pt x="5242" y="7857"/>
                  </a:lnTo>
                  <a:lnTo>
                    <a:pt x="5197" y="7969"/>
                  </a:lnTo>
                  <a:lnTo>
                    <a:pt x="5130" y="8062"/>
                  </a:lnTo>
                  <a:lnTo>
                    <a:pt x="5006" y="8248"/>
                  </a:lnTo>
                  <a:lnTo>
                    <a:pt x="4848" y="8397"/>
                  </a:lnTo>
                  <a:lnTo>
                    <a:pt x="4725" y="8528"/>
                  </a:lnTo>
                  <a:lnTo>
                    <a:pt x="4567" y="8640"/>
                  </a:lnTo>
                  <a:lnTo>
                    <a:pt x="4421" y="8714"/>
                  </a:lnTo>
                  <a:lnTo>
                    <a:pt x="4263" y="8751"/>
                  </a:lnTo>
                  <a:lnTo>
                    <a:pt x="4095" y="8788"/>
                  </a:lnTo>
                  <a:lnTo>
                    <a:pt x="3948" y="8788"/>
                  </a:lnTo>
                  <a:lnTo>
                    <a:pt x="3791" y="8751"/>
                  </a:lnTo>
                  <a:lnTo>
                    <a:pt x="3667" y="8714"/>
                  </a:lnTo>
                  <a:lnTo>
                    <a:pt x="3510" y="8677"/>
                  </a:lnTo>
                  <a:lnTo>
                    <a:pt x="3386" y="8602"/>
                  </a:lnTo>
                  <a:lnTo>
                    <a:pt x="3251" y="8491"/>
                  </a:lnTo>
                  <a:lnTo>
                    <a:pt x="3127" y="8360"/>
                  </a:lnTo>
                  <a:lnTo>
                    <a:pt x="3015" y="8248"/>
                  </a:lnTo>
                  <a:lnTo>
                    <a:pt x="2925" y="8062"/>
                  </a:lnTo>
                  <a:lnTo>
                    <a:pt x="2778" y="7857"/>
                  </a:lnTo>
                  <a:lnTo>
                    <a:pt x="2610" y="7671"/>
                  </a:lnTo>
                  <a:lnTo>
                    <a:pt x="2407" y="7541"/>
                  </a:lnTo>
                  <a:lnTo>
                    <a:pt x="2171" y="7466"/>
                  </a:lnTo>
                  <a:lnTo>
                    <a:pt x="1957" y="7429"/>
                  </a:lnTo>
                  <a:lnTo>
                    <a:pt x="1698" y="7429"/>
                  </a:lnTo>
                  <a:lnTo>
                    <a:pt x="1462" y="7466"/>
                  </a:lnTo>
                  <a:lnTo>
                    <a:pt x="1226" y="7559"/>
                  </a:lnTo>
                  <a:lnTo>
                    <a:pt x="989" y="7708"/>
                  </a:lnTo>
                  <a:lnTo>
                    <a:pt x="776" y="7932"/>
                  </a:lnTo>
                  <a:lnTo>
                    <a:pt x="551" y="8211"/>
                  </a:lnTo>
                  <a:lnTo>
                    <a:pt x="382" y="8528"/>
                  </a:lnTo>
                  <a:lnTo>
                    <a:pt x="315" y="8714"/>
                  </a:lnTo>
                  <a:lnTo>
                    <a:pt x="236" y="8919"/>
                  </a:lnTo>
                  <a:lnTo>
                    <a:pt x="191" y="9142"/>
                  </a:lnTo>
                  <a:lnTo>
                    <a:pt x="123" y="9347"/>
                  </a:lnTo>
                  <a:lnTo>
                    <a:pt x="78" y="9608"/>
                  </a:lnTo>
                  <a:lnTo>
                    <a:pt x="56" y="9887"/>
                  </a:lnTo>
                  <a:lnTo>
                    <a:pt x="33" y="10185"/>
                  </a:lnTo>
                  <a:lnTo>
                    <a:pt x="33" y="10464"/>
                  </a:lnTo>
                  <a:lnTo>
                    <a:pt x="33" y="10706"/>
                  </a:lnTo>
                  <a:lnTo>
                    <a:pt x="56" y="10967"/>
                  </a:lnTo>
                  <a:lnTo>
                    <a:pt x="78" y="11172"/>
                  </a:lnTo>
                  <a:lnTo>
                    <a:pt x="123" y="11395"/>
                  </a:lnTo>
                  <a:lnTo>
                    <a:pt x="168" y="11600"/>
                  </a:lnTo>
                  <a:lnTo>
                    <a:pt x="236" y="11786"/>
                  </a:lnTo>
                  <a:lnTo>
                    <a:pt x="292" y="11973"/>
                  </a:lnTo>
                  <a:lnTo>
                    <a:pt x="382" y="12140"/>
                  </a:lnTo>
                  <a:lnTo>
                    <a:pt x="540" y="12419"/>
                  </a:lnTo>
                  <a:lnTo>
                    <a:pt x="731" y="12680"/>
                  </a:lnTo>
                  <a:lnTo>
                    <a:pt x="944" y="12866"/>
                  </a:lnTo>
                  <a:lnTo>
                    <a:pt x="1158" y="12997"/>
                  </a:lnTo>
                  <a:lnTo>
                    <a:pt x="1395" y="13108"/>
                  </a:lnTo>
                  <a:lnTo>
                    <a:pt x="1608" y="13183"/>
                  </a:lnTo>
                  <a:lnTo>
                    <a:pt x="1856" y="13183"/>
                  </a:lnTo>
                  <a:lnTo>
                    <a:pt x="2070" y="13146"/>
                  </a:lnTo>
                  <a:lnTo>
                    <a:pt x="2261" y="13071"/>
                  </a:lnTo>
                  <a:lnTo>
                    <a:pt x="2430" y="12960"/>
                  </a:lnTo>
                  <a:lnTo>
                    <a:pt x="2587" y="12792"/>
                  </a:lnTo>
                  <a:lnTo>
                    <a:pt x="2688" y="12606"/>
                  </a:lnTo>
                  <a:lnTo>
                    <a:pt x="2801" y="12419"/>
                  </a:lnTo>
                  <a:lnTo>
                    <a:pt x="2925" y="12289"/>
                  </a:lnTo>
                  <a:lnTo>
                    <a:pt x="3082" y="12177"/>
                  </a:lnTo>
                  <a:lnTo>
                    <a:pt x="3228" y="12103"/>
                  </a:lnTo>
                  <a:lnTo>
                    <a:pt x="3408" y="12103"/>
                  </a:lnTo>
                  <a:lnTo>
                    <a:pt x="3577" y="12103"/>
                  </a:lnTo>
                  <a:lnTo>
                    <a:pt x="3723" y="12177"/>
                  </a:lnTo>
                  <a:lnTo>
                    <a:pt x="3903" y="12252"/>
                  </a:lnTo>
                  <a:lnTo>
                    <a:pt x="4072" y="12364"/>
                  </a:lnTo>
                  <a:lnTo>
                    <a:pt x="4230" y="12494"/>
                  </a:lnTo>
                  <a:lnTo>
                    <a:pt x="4353" y="12643"/>
                  </a:lnTo>
                  <a:lnTo>
                    <a:pt x="4488" y="12829"/>
                  </a:lnTo>
                  <a:lnTo>
                    <a:pt x="4567" y="13034"/>
                  </a:lnTo>
                  <a:lnTo>
                    <a:pt x="4657" y="13257"/>
                  </a:lnTo>
                  <a:lnTo>
                    <a:pt x="4702" y="13462"/>
                  </a:lnTo>
                  <a:lnTo>
                    <a:pt x="4725" y="13686"/>
                  </a:lnTo>
                  <a:lnTo>
                    <a:pt x="4702" y="14282"/>
                  </a:lnTo>
                  <a:lnTo>
                    <a:pt x="4657" y="15045"/>
                  </a:lnTo>
                  <a:lnTo>
                    <a:pt x="4612" y="15976"/>
                  </a:lnTo>
                  <a:lnTo>
                    <a:pt x="4590" y="16926"/>
                  </a:lnTo>
                  <a:lnTo>
                    <a:pt x="4567" y="17968"/>
                  </a:lnTo>
                  <a:lnTo>
                    <a:pt x="4567" y="19011"/>
                  </a:lnTo>
                  <a:lnTo>
                    <a:pt x="4590" y="19514"/>
                  </a:lnTo>
                  <a:lnTo>
                    <a:pt x="4612" y="19980"/>
                  </a:lnTo>
                  <a:lnTo>
                    <a:pt x="4657" y="20426"/>
                  </a:lnTo>
                  <a:lnTo>
                    <a:pt x="4725" y="20836"/>
                  </a:lnTo>
                  <a:lnTo>
                    <a:pt x="4848" y="20929"/>
                  </a:lnTo>
                  <a:lnTo>
                    <a:pt x="5040" y="21004"/>
                  </a:lnTo>
                  <a:lnTo>
                    <a:pt x="5265" y="21078"/>
                  </a:lnTo>
                  <a:lnTo>
                    <a:pt x="5478" y="21115"/>
                  </a:lnTo>
                  <a:lnTo>
                    <a:pt x="6041" y="21115"/>
                  </a:lnTo>
                  <a:lnTo>
                    <a:pt x="6637" y="21078"/>
                  </a:lnTo>
                  <a:lnTo>
                    <a:pt x="7312" y="21004"/>
                  </a:lnTo>
                  <a:lnTo>
                    <a:pt x="7998" y="20929"/>
                  </a:lnTo>
                  <a:lnTo>
                    <a:pt x="8696" y="20855"/>
                  </a:lnTo>
                  <a:lnTo>
                    <a:pt x="9360" y="20836"/>
                  </a:lnTo>
                  <a:close/>
                </a:path>
              </a:pathLst>
            </a:custGeom>
            <a:solidFill>
              <a:srgbClr val="92D050"/>
            </a:solidFill>
            <a:ln w="28575">
              <a:solidFill>
                <a:srgbClr val="000000"/>
              </a:solidFill>
              <a:miter lim="800000"/>
              <a:headEnd/>
              <a:tailEnd/>
            </a:ln>
          </p:spPr>
          <p:txBody>
            <a:bodyPr/>
            <a:lstStyle/>
            <a:p>
              <a:endParaRPr lang="en-US"/>
            </a:p>
          </p:txBody>
        </p:sp>
        <p:sp>
          <p:nvSpPr>
            <p:cNvPr id="27668" name="TextBox 8"/>
            <p:cNvSpPr txBox="1">
              <a:spLocks noChangeArrowheads="1"/>
            </p:cNvSpPr>
            <p:nvPr/>
          </p:nvSpPr>
          <p:spPr bwMode="auto">
            <a:xfrm rot="-5400000">
              <a:off x="4021351" y="3038657"/>
              <a:ext cx="1104966" cy="665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a:spcBef>
                  <a:spcPct val="0"/>
                </a:spcBef>
                <a:buClrTx/>
                <a:buSzTx/>
                <a:buFontTx/>
                <a:buNone/>
              </a:pPr>
              <a:r>
                <a:rPr lang="en-US" altLang="en-US" sz="2400" b="1">
                  <a:latin typeface="Tahoma" panose="020B0604030504040204" pitchFamily="34" charset="0"/>
                  <a:cs typeface="Tahoma" panose="020B0604030504040204" pitchFamily="34" charset="0"/>
                </a:rPr>
                <a:t>Food</a:t>
              </a:r>
            </a:p>
          </p:txBody>
        </p:sp>
      </p:grpSp>
      <p:grpSp>
        <p:nvGrpSpPr>
          <p:cNvPr id="27652" name="Group 10"/>
          <p:cNvGrpSpPr>
            <a:grpSpLocks/>
          </p:cNvGrpSpPr>
          <p:nvPr/>
        </p:nvGrpSpPr>
        <p:grpSpPr bwMode="auto">
          <a:xfrm>
            <a:off x="1881188" y="1955800"/>
            <a:ext cx="8647112" cy="2884488"/>
            <a:chOff x="2273747" y="1630363"/>
            <a:chExt cx="8647114" cy="2884488"/>
          </a:xfrm>
        </p:grpSpPr>
        <p:sp>
          <p:nvSpPr>
            <p:cNvPr id="15" name="Rounded Rectangle 14"/>
            <p:cNvSpPr/>
            <p:nvPr/>
          </p:nvSpPr>
          <p:spPr>
            <a:xfrm>
              <a:off x="2830959" y="1630363"/>
              <a:ext cx="3124201" cy="228600"/>
            </a:xfrm>
            <a:prstGeom prst="roundRect">
              <a:avLst/>
            </a:prstGeom>
            <a:solidFill>
              <a:schemeClr val="accent3">
                <a:lumMod val="60000"/>
                <a:lumOff val="4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a:solidFill>
                    <a:schemeClr val="tx1"/>
                  </a:solidFill>
                </a:rPr>
                <a:t>Cattle </a:t>
              </a:r>
            </a:p>
          </p:txBody>
        </p:sp>
        <p:sp>
          <p:nvSpPr>
            <p:cNvPr id="16" name="Rounded Rectangle 15"/>
            <p:cNvSpPr/>
            <p:nvPr/>
          </p:nvSpPr>
          <p:spPr>
            <a:xfrm>
              <a:off x="2838897" y="1914526"/>
              <a:ext cx="3124201" cy="228600"/>
            </a:xfrm>
            <a:prstGeom prst="roundRect">
              <a:avLst/>
            </a:prstGeom>
            <a:solidFill>
              <a:schemeClr val="accent6">
                <a:lumMod val="60000"/>
                <a:lumOff val="4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a:solidFill>
                    <a:schemeClr val="tx1"/>
                  </a:solidFill>
                </a:rPr>
                <a:t>Bison</a:t>
              </a:r>
            </a:p>
          </p:txBody>
        </p:sp>
        <p:sp>
          <p:nvSpPr>
            <p:cNvPr id="17" name="Rounded Rectangle 16"/>
            <p:cNvSpPr/>
            <p:nvPr/>
          </p:nvSpPr>
          <p:spPr>
            <a:xfrm>
              <a:off x="3288159" y="2209801"/>
              <a:ext cx="3276601" cy="228600"/>
            </a:xfrm>
            <a:prstGeom prst="roundRect">
              <a:avLst/>
            </a:prstGeom>
            <a:solidFill>
              <a:schemeClr val="accent6">
                <a:lumMod val="60000"/>
                <a:lumOff val="4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a:solidFill>
                    <a:schemeClr val="tx1"/>
                  </a:solidFill>
                </a:rPr>
                <a:t>Bighorn</a:t>
              </a:r>
            </a:p>
          </p:txBody>
        </p:sp>
        <p:sp>
          <p:nvSpPr>
            <p:cNvPr id="18" name="Rounded Rectangle 17"/>
            <p:cNvSpPr/>
            <p:nvPr/>
          </p:nvSpPr>
          <p:spPr>
            <a:xfrm>
              <a:off x="4964560" y="2490788"/>
              <a:ext cx="3886201" cy="228600"/>
            </a:xfrm>
            <a:prstGeom prst="roundRect">
              <a:avLst/>
            </a:prstGeom>
            <a:solidFill>
              <a:schemeClr val="accent3">
                <a:lumMod val="60000"/>
                <a:lumOff val="4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a:solidFill>
                    <a:schemeClr val="tx1"/>
                  </a:solidFill>
                </a:rPr>
                <a:t>Sheep</a:t>
              </a:r>
            </a:p>
          </p:txBody>
        </p:sp>
        <p:sp>
          <p:nvSpPr>
            <p:cNvPr id="19" name="Rounded Rectangle 18"/>
            <p:cNvSpPr/>
            <p:nvPr/>
          </p:nvSpPr>
          <p:spPr>
            <a:xfrm>
              <a:off x="5878960" y="2784476"/>
              <a:ext cx="3886201" cy="228600"/>
            </a:xfrm>
            <a:prstGeom prst="roundRect">
              <a:avLst/>
            </a:prstGeom>
            <a:solidFill>
              <a:schemeClr val="accent6">
                <a:lumMod val="60000"/>
                <a:lumOff val="4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a:solidFill>
                    <a:schemeClr val="tx1"/>
                  </a:solidFill>
                </a:rPr>
                <a:t>Pronghorn</a:t>
              </a:r>
            </a:p>
          </p:txBody>
        </p:sp>
        <p:sp>
          <p:nvSpPr>
            <p:cNvPr id="20" name="Rounded Rectangle 19"/>
            <p:cNvSpPr/>
            <p:nvPr/>
          </p:nvSpPr>
          <p:spPr>
            <a:xfrm>
              <a:off x="6739385" y="3078163"/>
              <a:ext cx="3635376" cy="228600"/>
            </a:xfrm>
            <a:prstGeom prst="roundRect">
              <a:avLst/>
            </a:prstGeom>
            <a:solidFill>
              <a:schemeClr val="accent6">
                <a:lumMod val="60000"/>
                <a:lumOff val="4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a:solidFill>
                    <a:schemeClr val="tx1"/>
                  </a:solidFill>
                </a:rPr>
                <a:t>Deer</a:t>
              </a:r>
            </a:p>
          </p:txBody>
        </p:sp>
        <p:sp>
          <p:nvSpPr>
            <p:cNvPr id="21" name="Rounded Rectangle 20"/>
            <p:cNvSpPr/>
            <p:nvPr/>
          </p:nvSpPr>
          <p:spPr>
            <a:xfrm>
              <a:off x="7326760" y="3367088"/>
              <a:ext cx="3276601" cy="228600"/>
            </a:xfrm>
            <a:prstGeom prst="roundRect">
              <a:avLst/>
            </a:prstGeom>
            <a:solidFill>
              <a:schemeClr val="accent3">
                <a:lumMod val="60000"/>
                <a:lumOff val="4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a:solidFill>
                    <a:schemeClr val="tx1"/>
                  </a:solidFill>
                </a:rPr>
                <a:t>Goat</a:t>
              </a:r>
            </a:p>
          </p:txBody>
        </p:sp>
        <p:sp>
          <p:nvSpPr>
            <p:cNvPr id="22" name="Rounded Rectangle 21"/>
            <p:cNvSpPr/>
            <p:nvPr/>
          </p:nvSpPr>
          <p:spPr>
            <a:xfrm>
              <a:off x="3135759" y="3687763"/>
              <a:ext cx="6629402" cy="228600"/>
            </a:xfrm>
            <a:prstGeom prst="roundRect">
              <a:avLst/>
            </a:prstGeom>
            <a:solidFill>
              <a:schemeClr val="accent6">
                <a:lumMod val="60000"/>
                <a:lumOff val="4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a:solidFill>
                    <a:schemeClr val="tx1"/>
                  </a:solidFill>
                </a:rPr>
                <a:t>Elk</a:t>
              </a:r>
            </a:p>
          </p:txBody>
        </p:sp>
        <p:sp>
          <p:nvSpPr>
            <p:cNvPr id="23" name="Rectangle 22"/>
            <p:cNvSpPr/>
            <p:nvPr/>
          </p:nvSpPr>
          <p:spPr>
            <a:xfrm>
              <a:off x="2273747" y="4051301"/>
              <a:ext cx="3084513" cy="463550"/>
            </a:xfrm>
            <a:prstGeom prst="rect">
              <a:avLst/>
            </a:prstGeom>
            <a:solidFill>
              <a:schemeClr val="accent5">
                <a:lumMod val="7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t>GRASS</a:t>
              </a:r>
            </a:p>
          </p:txBody>
        </p:sp>
        <p:sp>
          <p:nvSpPr>
            <p:cNvPr id="24" name="Rectangle 23"/>
            <p:cNvSpPr/>
            <p:nvPr/>
          </p:nvSpPr>
          <p:spPr>
            <a:xfrm>
              <a:off x="5410648" y="4051301"/>
              <a:ext cx="2678113" cy="463550"/>
            </a:xfrm>
            <a:prstGeom prst="rect">
              <a:avLst/>
            </a:prstGeom>
            <a:solidFill>
              <a:srgbClr val="CCCC66"/>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t>FORBS</a:t>
              </a:r>
            </a:p>
          </p:txBody>
        </p:sp>
        <p:sp>
          <p:nvSpPr>
            <p:cNvPr id="25" name="Rectangle 24"/>
            <p:cNvSpPr/>
            <p:nvPr/>
          </p:nvSpPr>
          <p:spPr>
            <a:xfrm>
              <a:off x="8126860" y="4051301"/>
              <a:ext cx="2794001" cy="463550"/>
            </a:xfrm>
            <a:prstGeom prst="rect">
              <a:avLst/>
            </a:prstGeom>
            <a:solidFill>
              <a:srgbClr val="FFCC00"/>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t>SHRUBS &amp; TREES</a:t>
              </a:r>
            </a:p>
          </p:txBody>
        </p:sp>
      </p:gr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860164" y="4840288"/>
            <a:ext cx="2588682" cy="1941512"/>
          </a:xfrm>
          <a:prstGeom prst="rect">
            <a:avLst/>
          </a:prstGeom>
        </p:spPr>
      </p:pic>
      <p:sp>
        <p:nvSpPr>
          <p:cNvPr id="5" name="TextBox 4"/>
          <p:cNvSpPr txBox="1"/>
          <p:nvPr/>
        </p:nvSpPr>
        <p:spPr>
          <a:xfrm>
            <a:off x="9463962" y="6550968"/>
            <a:ext cx="1180598" cy="230832"/>
          </a:xfrm>
          <a:prstGeom prst="rect">
            <a:avLst/>
          </a:prstGeom>
          <a:noFill/>
        </p:spPr>
        <p:txBody>
          <a:bodyPr wrap="square" rtlCol="0">
            <a:spAutoFit/>
          </a:bodyPr>
          <a:lstStyle/>
          <a:p>
            <a:r>
              <a:rPr lang="en-US" sz="900"/>
              <a:t>Wordpress.com</a:t>
            </a:r>
          </a:p>
        </p:txBody>
      </p:sp>
      <p:pic>
        <p:nvPicPr>
          <p:cNvPr id="6" name="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930723" y="4863545"/>
            <a:ext cx="2953570" cy="1903412"/>
          </a:xfrm>
          <a:prstGeom prst="rect">
            <a:avLst/>
          </a:prstGeom>
        </p:spPr>
      </p:pic>
      <p:sp>
        <p:nvSpPr>
          <p:cNvPr id="7" name="TextBox 6"/>
          <p:cNvSpPr txBox="1"/>
          <p:nvPr/>
        </p:nvSpPr>
        <p:spPr>
          <a:xfrm>
            <a:off x="1881188" y="6599206"/>
            <a:ext cx="1317666" cy="230832"/>
          </a:xfrm>
          <a:prstGeom prst="rect">
            <a:avLst/>
          </a:prstGeom>
          <a:noFill/>
        </p:spPr>
        <p:txBody>
          <a:bodyPr wrap="square" rtlCol="0">
            <a:spAutoFit/>
          </a:bodyPr>
          <a:lstStyle/>
          <a:p>
            <a:r>
              <a:rPr lang="en-US" sz="900"/>
              <a:t>Myth mad man</a:t>
            </a:r>
          </a:p>
        </p:txBody>
      </p:sp>
      <p:pic>
        <p:nvPicPr>
          <p:cNvPr id="8" name="Picture 7"/>
          <p:cNvPicPr>
            <a:picLocks noChangeAspect="1"/>
          </p:cNvPicPr>
          <p:nvPr/>
        </p:nvPicPr>
        <p:blipFill>
          <a:blip r:embed="rId5"/>
          <a:stretch>
            <a:fillRect/>
          </a:stretch>
        </p:blipFill>
        <p:spPr>
          <a:xfrm>
            <a:off x="5259845" y="4840288"/>
            <a:ext cx="2143125" cy="1941512"/>
          </a:xfrm>
          <a:prstGeom prst="rect">
            <a:avLst/>
          </a:prstGeom>
        </p:spPr>
      </p:pic>
      <p:sp>
        <p:nvSpPr>
          <p:cNvPr id="9" name="TextBox 8"/>
          <p:cNvSpPr txBox="1"/>
          <p:nvPr/>
        </p:nvSpPr>
        <p:spPr>
          <a:xfrm>
            <a:off x="5233126" y="6594258"/>
            <a:ext cx="1014804" cy="230832"/>
          </a:xfrm>
          <a:prstGeom prst="rect">
            <a:avLst/>
          </a:prstGeom>
          <a:noFill/>
        </p:spPr>
        <p:txBody>
          <a:bodyPr wrap="square" rtlCol="0">
            <a:spAutoFit/>
          </a:bodyPr>
          <a:lstStyle/>
          <a:p>
            <a:r>
              <a:rPr lang="en-US" sz="900"/>
              <a:t>Basspro.com</a:t>
            </a:r>
          </a:p>
        </p:txBody>
      </p:sp>
    </p:spTree>
    <p:extLst>
      <p:ext uri="{BB962C8B-B14F-4D97-AF65-F5344CB8AC3E}">
        <p14:creationId xmlns:p14="http://schemas.microsoft.com/office/powerpoint/2010/main" val="1390165613"/>
      </p:ext>
    </p:extLst>
  </p:cSld>
  <p:clrMapOvr>
    <a:masterClrMapping/>
  </p:clrMapOvr>
  <mc:AlternateContent xmlns:mc="http://schemas.openxmlformats.org/markup-compatibility/2006" xmlns:p14="http://schemas.microsoft.com/office/powerpoint/2010/main">
    <mc:Choice Requires="p14">
      <p:transition spd="slow" p14:dur="2000" advTm="64083"/>
    </mc:Choice>
    <mc:Fallback xmlns="">
      <p:transition spd="slow" advTm="64083"/>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p:cNvSpPr txBox="1">
            <a:spLocks noChangeArrowheads="1"/>
          </p:cNvSpPr>
          <p:nvPr/>
        </p:nvSpPr>
        <p:spPr bwMode="auto">
          <a:xfrm>
            <a:off x="1960564" y="685801"/>
            <a:ext cx="8097837"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algn="ctr" eaLnBrk="1" hangingPunct="1">
              <a:defRPr/>
            </a:pPr>
            <a:r>
              <a:rPr lang="en-US" altLang="en-US" sz="4800">
                <a:latin typeface="+mn-lt"/>
              </a:rPr>
              <a:t>4 </a:t>
            </a:r>
            <a:r>
              <a:rPr lang="en-US" altLang="en-US" sz="4800" kern="0">
                <a:latin typeface="+mn-lt"/>
              </a:rPr>
              <a:t>Basic</a:t>
            </a:r>
            <a:r>
              <a:rPr lang="en-US" altLang="en-US" sz="4800">
                <a:latin typeface="+mn-lt"/>
              </a:rPr>
              <a:t> Elements of a Habitat</a:t>
            </a:r>
          </a:p>
        </p:txBody>
      </p:sp>
      <p:sp>
        <p:nvSpPr>
          <p:cNvPr id="29699" name="Rectangle 2"/>
          <p:cNvSpPr>
            <a:spLocks noChangeArrowheads="1"/>
          </p:cNvSpPr>
          <p:nvPr/>
        </p:nvSpPr>
        <p:spPr bwMode="auto">
          <a:xfrm>
            <a:off x="1960564" y="1828800"/>
            <a:ext cx="5583237"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r>
              <a:rPr lang="en-US" altLang="en-US" sz="3200"/>
              <a:t>Water requirements vary for animals depending on the species, weather, and climate.  </a:t>
            </a:r>
            <a:endParaRPr lang="en-US" altLang="en-US" sz="1100" b="1"/>
          </a:p>
        </p:txBody>
      </p:sp>
      <p:sp>
        <p:nvSpPr>
          <p:cNvPr id="33" name="TextBox 32"/>
          <p:cNvSpPr txBox="1">
            <a:spLocks noChangeArrowheads="1"/>
          </p:cNvSpPr>
          <p:nvPr/>
        </p:nvSpPr>
        <p:spPr bwMode="auto">
          <a:xfrm>
            <a:off x="1969495" y="3552548"/>
            <a:ext cx="8113713" cy="255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r>
              <a:rPr lang="en-US" altLang="en-US" sz="3200" b="1"/>
              <a:t>Sheep:</a:t>
            </a:r>
            <a:r>
              <a:rPr lang="en-US" altLang="en-US" sz="3200"/>
              <a:t>  1-1.5 gallons once/2 days</a:t>
            </a:r>
          </a:p>
          <a:p>
            <a:r>
              <a:rPr lang="en-US" altLang="en-US" sz="3200" b="1"/>
              <a:t>Goats:</a:t>
            </a:r>
            <a:r>
              <a:rPr lang="en-US" altLang="en-US" sz="3200"/>
              <a:t>  1-1.5 gallons once/2 days</a:t>
            </a:r>
          </a:p>
          <a:p>
            <a:r>
              <a:rPr lang="en-US" altLang="en-US" sz="3200" b="1"/>
              <a:t>Donkeys:  </a:t>
            </a:r>
            <a:r>
              <a:rPr lang="en-US" altLang="en-US" sz="3200"/>
              <a:t>3-4 gallons once/day</a:t>
            </a:r>
          </a:p>
          <a:p>
            <a:r>
              <a:rPr lang="en-US" altLang="en-US" sz="3200" b="1"/>
              <a:t>Horses:</a:t>
            </a:r>
            <a:r>
              <a:rPr lang="en-US" altLang="en-US" sz="3200"/>
              <a:t> 5-8 gallons once or twice/day</a:t>
            </a:r>
          </a:p>
          <a:p>
            <a:r>
              <a:rPr lang="en-US" altLang="en-US" sz="3200" b="1"/>
              <a:t>Cattle and Bison:  </a:t>
            </a:r>
            <a:r>
              <a:rPr lang="en-US" altLang="en-US" sz="3200"/>
              <a:t>8-10 gallons once/1-2 days</a:t>
            </a:r>
          </a:p>
        </p:txBody>
      </p:sp>
      <p:grpSp>
        <p:nvGrpSpPr>
          <p:cNvPr id="29701" name="Group 33"/>
          <p:cNvGrpSpPr>
            <a:grpSpLocks/>
          </p:cNvGrpSpPr>
          <p:nvPr/>
        </p:nvGrpSpPr>
        <p:grpSpPr bwMode="auto">
          <a:xfrm>
            <a:off x="8915401" y="1581150"/>
            <a:ext cx="1490663" cy="1847850"/>
            <a:chOff x="6027356" y="1702823"/>
            <a:chExt cx="2066757" cy="2470121"/>
          </a:xfrm>
        </p:grpSpPr>
        <p:sp>
          <p:nvSpPr>
            <p:cNvPr id="29702" name="Puzzle3"/>
            <p:cNvSpPr>
              <a:spLocks noEditPoints="1" noChangeArrowheads="1"/>
            </p:cNvSpPr>
            <p:nvPr/>
          </p:nvSpPr>
          <p:spPr bwMode="auto">
            <a:xfrm>
              <a:off x="6027356" y="1702823"/>
              <a:ext cx="2066757" cy="247012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2269 w 21600"/>
                <a:gd name="T25" fmla="*/ 7718 h 21600"/>
                <a:gd name="T26" fmla="*/ 19157 w 21600"/>
                <a:gd name="T27" fmla="*/ 2023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6625" y="20892"/>
                  </a:moveTo>
                  <a:lnTo>
                    <a:pt x="7105" y="21023"/>
                  </a:lnTo>
                  <a:lnTo>
                    <a:pt x="7513" y="21088"/>
                  </a:lnTo>
                  <a:lnTo>
                    <a:pt x="7922" y="21115"/>
                  </a:lnTo>
                  <a:lnTo>
                    <a:pt x="8242" y="21115"/>
                  </a:lnTo>
                  <a:lnTo>
                    <a:pt x="8544" y="21062"/>
                  </a:lnTo>
                  <a:lnTo>
                    <a:pt x="8810" y="20997"/>
                  </a:lnTo>
                  <a:lnTo>
                    <a:pt x="9023" y="20892"/>
                  </a:lnTo>
                  <a:lnTo>
                    <a:pt x="9148" y="20761"/>
                  </a:lnTo>
                  <a:lnTo>
                    <a:pt x="9290" y="20616"/>
                  </a:lnTo>
                  <a:lnTo>
                    <a:pt x="9361" y="20459"/>
                  </a:lnTo>
                  <a:lnTo>
                    <a:pt x="9396" y="20289"/>
                  </a:lnTo>
                  <a:lnTo>
                    <a:pt x="9396" y="20092"/>
                  </a:lnTo>
                  <a:lnTo>
                    <a:pt x="9325" y="19909"/>
                  </a:lnTo>
                  <a:lnTo>
                    <a:pt x="9219" y="19738"/>
                  </a:lnTo>
                  <a:lnTo>
                    <a:pt x="9094" y="19555"/>
                  </a:lnTo>
                  <a:lnTo>
                    <a:pt x="8917" y="19384"/>
                  </a:lnTo>
                  <a:lnTo>
                    <a:pt x="8650" y="19162"/>
                  </a:lnTo>
                  <a:lnTo>
                    <a:pt x="8437" y="18900"/>
                  </a:lnTo>
                  <a:lnTo>
                    <a:pt x="8277" y="18624"/>
                  </a:lnTo>
                  <a:lnTo>
                    <a:pt x="8135" y="18349"/>
                  </a:lnTo>
                  <a:lnTo>
                    <a:pt x="8028" y="18048"/>
                  </a:lnTo>
                  <a:lnTo>
                    <a:pt x="7993" y="17746"/>
                  </a:lnTo>
                  <a:lnTo>
                    <a:pt x="7993" y="17471"/>
                  </a:lnTo>
                  <a:lnTo>
                    <a:pt x="8028" y="17169"/>
                  </a:lnTo>
                  <a:lnTo>
                    <a:pt x="8135" y="16920"/>
                  </a:lnTo>
                  <a:lnTo>
                    <a:pt x="8277" y="16671"/>
                  </a:lnTo>
                  <a:lnTo>
                    <a:pt x="8366" y="16540"/>
                  </a:lnTo>
                  <a:lnTo>
                    <a:pt x="8473" y="16409"/>
                  </a:lnTo>
                  <a:lnTo>
                    <a:pt x="8615" y="16317"/>
                  </a:lnTo>
                  <a:lnTo>
                    <a:pt x="8739" y="16213"/>
                  </a:lnTo>
                  <a:lnTo>
                    <a:pt x="8881" y="16134"/>
                  </a:lnTo>
                  <a:lnTo>
                    <a:pt x="9059" y="16055"/>
                  </a:lnTo>
                  <a:lnTo>
                    <a:pt x="9254" y="15990"/>
                  </a:lnTo>
                  <a:lnTo>
                    <a:pt x="9432" y="15911"/>
                  </a:lnTo>
                  <a:lnTo>
                    <a:pt x="9663" y="15885"/>
                  </a:lnTo>
                  <a:lnTo>
                    <a:pt x="9876" y="15833"/>
                  </a:lnTo>
                  <a:lnTo>
                    <a:pt x="10142" y="15806"/>
                  </a:lnTo>
                  <a:lnTo>
                    <a:pt x="10391" y="15806"/>
                  </a:lnTo>
                  <a:lnTo>
                    <a:pt x="10728" y="15806"/>
                  </a:lnTo>
                  <a:lnTo>
                    <a:pt x="10995" y="15806"/>
                  </a:lnTo>
                  <a:lnTo>
                    <a:pt x="11279" y="15833"/>
                  </a:lnTo>
                  <a:lnTo>
                    <a:pt x="11546" y="15885"/>
                  </a:lnTo>
                  <a:lnTo>
                    <a:pt x="11776" y="15937"/>
                  </a:lnTo>
                  <a:lnTo>
                    <a:pt x="12025" y="15990"/>
                  </a:lnTo>
                  <a:lnTo>
                    <a:pt x="12221" y="16055"/>
                  </a:lnTo>
                  <a:lnTo>
                    <a:pt x="12434" y="16134"/>
                  </a:lnTo>
                  <a:lnTo>
                    <a:pt x="12611" y="16213"/>
                  </a:lnTo>
                  <a:lnTo>
                    <a:pt x="12771" y="16317"/>
                  </a:lnTo>
                  <a:lnTo>
                    <a:pt x="12913" y="16409"/>
                  </a:lnTo>
                  <a:lnTo>
                    <a:pt x="13038" y="16514"/>
                  </a:lnTo>
                  <a:lnTo>
                    <a:pt x="13251" y="16737"/>
                  </a:lnTo>
                  <a:lnTo>
                    <a:pt x="13428" y="16986"/>
                  </a:lnTo>
                  <a:lnTo>
                    <a:pt x="13517" y="17248"/>
                  </a:lnTo>
                  <a:lnTo>
                    <a:pt x="13588" y="17523"/>
                  </a:lnTo>
                  <a:lnTo>
                    <a:pt x="13588" y="17799"/>
                  </a:lnTo>
                  <a:lnTo>
                    <a:pt x="13517" y="18074"/>
                  </a:lnTo>
                  <a:lnTo>
                    <a:pt x="13428" y="18323"/>
                  </a:lnTo>
                  <a:lnTo>
                    <a:pt x="13286" y="18572"/>
                  </a:lnTo>
                  <a:lnTo>
                    <a:pt x="13109" y="18808"/>
                  </a:lnTo>
                  <a:lnTo>
                    <a:pt x="12878" y="19031"/>
                  </a:lnTo>
                  <a:lnTo>
                    <a:pt x="12434" y="19411"/>
                  </a:lnTo>
                  <a:lnTo>
                    <a:pt x="12132" y="19738"/>
                  </a:lnTo>
                  <a:lnTo>
                    <a:pt x="12025" y="19856"/>
                  </a:lnTo>
                  <a:lnTo>
                    <a:pt x="11919" y="20014"/>
                  </a:lnTo>
                  <a:lnTo>
                    <a:pt x="11883" y="20132"/>
                  </a:lnTo>
                  <a:lnTo>
                    <a:pt x="11883" y="20263"/>
                  </a:lnTo>
                  <a:lnTo>
                    <a:pt x="11883" y="20394"/>
                  </a:lnTo>
                  <a:lnTo>
                    <a:pt x="11954" y="20485"/>
                  </a:lnTo>
                  <a:lnTo>
                    <a:pt x="12061" y="20590"/>
                  </a:lnTo>
                  <a:lnTo>
                    <a:pt x="12185" y="20695"/>
                  </a:lnTo>
                  <a:lnTo>
                    <a:pt x="12327" y="20787"/>
                  </a:lnTo>
                  <a:lnTo>
                    <a:pt x="12540" y="20892"/>
                  </a:lnTo>
                  <a:lnTo>
                    <a:pt x="12771" y="20997"/>
                  </a:lnTo>
                  <a:lnTo>
                    <a:pt x="13073" y="21088"/>
                  </a:lnTo>
                  <a:lnTo>
                    <a:pt x="13428" y="21193"/>
                  </a:lnTo>
                  <a:lnTo>
                    <a:pt x="13873" y="21298"/>
                  </a:lnTo>
                  <a:lnTo>
                    <a:pt x="14317" y="21390"/>
                  </a:lnTo>
                  <a:lnTo>
                    <a:pt x="14778" y="21468"/>
                  </a:lnTo>
                  <a:lnTo>
                    <a:pt x="15294" y="21547"/>
                  </a:lnTo>
                  <a:lnTo>
                    <a:pt x="15809" y="21600"/>
                  </a:lnTo>
                  <a:lnTo>
                    <a:pt x="16359" y="21652"/>
                  </a:lnTo>
                  <a:lnTo>
                    <a:pt x="16875" y="21678"/>
                  </a:lnTo>
                  <a:lnTo>
                    <a:pt x="17407" y="21678"/>
                  </a:lnTo>
                  <a:lnTo>
                    <a:pt x="17958" y="21678"/>
                  </a:lnTo>
                  <a:lnTo>
                    <a:pt x="18473" y="21652"/>
                  </a:lnTo>
                  <a:lnTo>
                    <a:pt x="18953" y="21573"/>
                  </a:lnTo>
                  <a:lnTo>
                    <a:pt x="19397" y="21495"/>
                  </a:lnTo>
                  <a:lnTo>
                    <a:pt x="19841" y="21390"/>
                  </a:lnTo>
                  <a:lnTo>
                    <a:pt x="20214" y="21272"/>
                  </a:lnTo>
                  <a:lnTo>
                    <a:pt x="20551" y="21088"/>
                  </a:lnTo>
                  <a:lnTo>
                    <a:pt x="20480" y="20787"/>
                  </a:lnTo>
                  <a:lnTo>
                    <a:pt x="20409" y="20485"/>
                  </a:lnTo>
                  <a:lnTo>
                    <a:pt x="20356" y="20158"/>
                  </a:lnTo>
                  <a:lnTo>
                    <a:pt x="20356" y="19804"/>
                  </a:lnTo>
                  <a:lnTo>
                    <a:pt x="20321" y="19083"/>
                  </a:lnTo>
                  <a:lnTo>
                    <a:pt x="20356" y="18349"/>
                  </a:lnTo>
                  <a:lnTo>
                    <a:pt x="20409" y="17641"/>
                  </a:lnTo>
                  <a:lnTo>
                    <a:pt x="20480" y="17012"/>
                  </a:lnTo>
                  <a:lnTo>
                    <a:pt x="20551" y="16488"/>
                  </a:lnTo>
                  <a:lnTo>
                    <a:pt x="20551" y="16055"/>
                  </a:lnTo>
                  <a:lnTo>
                    <a:pt x="20551" y="15911"/>
                  </a:lnTo>
                  <a:lnTo>
                    <a:pt x="20445" y="15754"/>
                  </a:lnTo>
                  <a:lnTo>
                    <a:pt x="20356" y="15610"/>
                  </a:lnTo>
                  <a:lnTo>
                    <a:pt x="20178" y="15452"/>
                  </a:lnTo>
                  <a:lnTo>
                    <a:pt x="20001" y="15334"/>
                  </a:lnTo>
                  <a:lnTo>
                    <a:pt x="19770" y="15230"/>
                  </a:lnTo>
                  <a:lnTo>
                    <a:pt x="19521" y="15125"/>
                  </a:lnTo>
                  <a:lnTo>
                    <a:pt x="19290" y="15059"/>
                  </a:lnTo>
                  <a:lnTo>
                    <a:pt x="19024" y="15007"/>
                  </a:lnTo>
                  <a:lnTo>
                    <a:pt x="18740" y="14954"/>
                  </a:lnTo>
                  <a:lnTo>
                    <a:pt x="18509" y="14954"/>
                  </a:lnTo>
                  <a:lnTo>
                    <a:pt x="18225" y="14954"/>
                  </a:lnTo>
                  <a:lnTo>
                    <a:pt x="17994" y="15007"/>
                  </a:lnTo>
                  <a:lnTo>
                    <a:pt x="17763" y="15085"/>
                  </a:lnTo>
                  <a:lnTo>
                    <a:pt x="17550" y="15177"/>
                  </a:lnTo>
                  <a:lnTo>
                    <a:pt x="17372" y="15308"/>
                  </a:lnTo>
                  <a:lnTo>
                    <a:pt x="17176" y="15426"/>
                  </a:lnTo>
                  <a:lnTo>
                    <a:pt x="16928" y="15557"/>
                  </a:lnTo>
                  <a:lnTo>
                    <a:pt x="16661" y="15636"/>
                  </a:lnTo>
                  <a:lnTo>
                    <a:pt x="16359" y="15688"/>
                  </a:lnTo>
                  <a:lnTo>
                    <a:pt x="16022" y="15715"/>
                  </a:lnTo>
                  <a:lnTo>
                    <a:pt x="15667" y="15688"/>
                  </a:lnTo>
                  <a:lnTo>
                    <a:pt x="15294" y="15662"/>
                  </a:lnTo>
                  <a:lnTo>
                    <a:pt x="14956" y="15583"/>
                  </a:lnTo>
                  <a:lnTo>
                    <a:pt x="14619" y="15479"/>
                  </a:lnTo>
                  <a:lnTo>
                    <a:pt x="14281" y="15334"/>
                  </a:lnTo>
                  <a:lnTo>
                    <a:pt x="13961" y="15177"/>
                  </a:lnTo>
                  <a:lnTo>
                    <a:pt x="13695" y="14981"/>
                  </a:lnTo>
                  <a:lnTo>
                    <a:pt x="13588" y="14850"/>
                  </a:lnTo>
                  <a:lnTo>
                    <a:pt x="13482" y="14732"/>
                  </a:lnTo>
                  <a:lnTo>
                    <a:pt x="13393" y="14600"/>
                  </a:lnTo>
                  <a:lnTo>
                    <a:pt x="13322" y="14456"/>
                  </a:lnTo>
                  <a:lnTo>
                    <a:pt x="13251" y="14299"/>
                  </a:lnTo>
                  <a:lnTo>
                    <a:pt x="13215" y="14155"/>
                  </a:lnTo>
                  <a:lnTo>
                    <a:pt x="13180" y="13971"/>
                  </a:lnTo>
                  <a:lnTo>
                    <a:pt x="13180" y="13801"/>
                  </a:lnTo>
                  <a:lnTo>
                    <a:pt x="13180" y="13591"/>
                  </a:lnTo>
                  <a:lnTo>
                    <a:pt x="13215" y="13395"/>
                  </a:lnTo>
                  <a:lnTo>
                    <a:pt x="13251" y="13198"/>
                  </a:lnTo>
                  <a:lnTo>
                    <a:pt x="13322" y="13015"/>
                  </a:lnTo>
                  <a:lnTo>
                    <a:pt x="13393" y="12870"/>
                  </a:lnTo>
                  <a:lnTo>
                    <a:pt x="13482" y="12713"/>
                  </a:lnTo>
                  <a:lnTo>
                    <a:pt x="13588" y="12569"/>
                  </a:lnTo>
                  <a:lnTo>
                    <a:pt x="13730" y="12438"/>
                  </a:lnTo>
                  <a:lnTo>
                    <a:pt x="13997" y="12215"/>
                  </a:lnTo>
                  <a:lnTo>
                    <a:pt x="14334" y="12005"/>
                  </a:lnTo>
                  <a:lnTo>
                    <a:pt x="14690" y="11861"/>
                  </a:lnTo>
                  <a:lnTo>
                    <a:pt x="15063" y="11756"/>
                  </a:lnTo>
                  <a:lnTo>
                    <a:pt x="15436" y="11678"/>
                  </a:lnTo>
                  <a:lnTo>
                    <a:pt x="15809" y="11638"/>
                  </a:lnTo>
                  <a:lnTo>
                    <a:pt x="16182" y="11638"/>
                  </a:lnTo>
                  <a:lnTo>
                    <a:pt x="16555" y="11678"/>
                  </a:lnTo>
                  <a:lnTo>
                    <a:pt x="16910" y="11730"/>
                  </a:lnTo>
                  <a:lnTo>
                    <a:pt x="17248" y="11835"/>
                  </a:lnTo>
                  <a:lnTo>
                    <a:pt x="17514" y="11966"/>
                  </a:lnTo>
                  <a:lnTo>
                    <a:pt x="17763" y="12110"/>
                  </a:lnTo>
                  <a:lnTo>
                    <a:pt x="17887" y="12215"/>
                  </a:lnTo>
                  <a:lnTo>
                    <a:pt x="18065" y="12307"/>
                  </a:lnTo>
                  <a:lnTo>
                    <a:pt x="18260" y="12412"/>
                  </a:lnTo>
                  <a:lnTo>
                    <a:pt x="18438" y="12464"/>
                  </a:lnTo>
                  <a:lnTo>
                    <a:pt x="18669" y="12543"/>
                  </a:lnTo>
                  <a:lnTo>
                    <a:pt x="18882" y="12569"/>
                  </a:lnTo>
                  <a:lnTo>
                    <a:pt x="19113" y="12595"/>
                  </a:lnTo>
                  <a:lnTo>
                    <a:pt x="19361" y="12608"/>
                  </a:lnTo>
                  <a:lnTo>
                    <a:pt x="19592" y="12608"/>
                  </a:lnTo>
                  <a:lnTo>
                    <a:pt x="19841" y="12595"/>
                  </a:lnTo>
                  <a:lnTo>
                    <a:pt x="20072" y="12543"/>
                  </a:lnTo>
                  <a:lnTo>
                    <a:pt x="20321" y="12490"/>
                  </a:lnTo>
                  <a:lnTo>
                    <a:pt x="20551" y="12438"/>
                  </a:lnTo>
                  <a:lnTo>
                    <a:pt x="20800" y="12333"/>
                  </a:lnTo>
                  <a:lnTo>
                    <a:pt x="20996" y="12241"/>
                  </a:lnTo>
                  <a:lnTo>
                    <a:pt x="21244" y="12110"/>
                  </a:lnTo>
                  <a:lnTo>
                    <a:pt x="21298" y="12032"/>
                  </a:lnTo>
                  <a:lnTo>
                    <a:pt x="21404" y="11966"/>
                  </a:lnTo>
                  <a:lnTo>
                    <a:pt x="21475" y="11861"/>
                  </a:lnTo>
                  <a:lnTo>
                    <a:pt x="21511" y="11730"/>
                  </a:lnTo>
                  <a:lnTo>
                    <a:pt x="21617" y="11481"/>
                  </a:lnTo>
                  <a:lnTo>
                    <a:pt x="21653" y="11180"/>
                  </a:lnTo>
                  <a:lnTo>
                    <a:pt x="21653" y="10826"/>
                  </a:lnTo>
                  <a:lnTo>
                    <a:pt x="21653" y="10472"/>
                  </a:lnTo>
                  <a:lnTo>
                    <a:pt x="21582" y="10092"/>
                  </a:lnTo>
                  <a:lnTo>
                    <a:pt x="21511" y="9725"/>
                  </a:lnTo>
                  <a:lnTo>
                    <a:pt x="21298" y="8912"/>
                  </a:lnTo>
                  <a:lnTo>
                    <a:pt x="21067" y="8191"/>
                  </a:lnTo>
                  <a:lnTo>
                    <a:pt x="20800" y="7536"/>
                  </a:lnTo>
                  <a:lnTo>
                    <a:pt x="20551" y="7025"/>
                  </a:lnTo>
                  <a:lnTo>
                    <a:pt x="20001" y="7103"/>
                  </a:lnTo>
                  <a:lnTo>
                    <a:pt x="19432" y="7156"/>
                  </a:lnTo>
                  <a:lnTo>
                    <a:pt x="18846" y="7208"/>
                  </a:lnTo>
                  <a:lnTo>
                    <a:pt x="18225" y="7208"/>
                  </a:lnTo>
                  <a:lnTo>
                    <a:pt x="17656" y="7208"/>
                  </a:lnTo>
                  <a:lnTo>
                    <a:pt x="17070" y="7182"/>
                  </a:lnTo>
                  <a:lnTo>
                    <a:pt x="16484" y="7156"/>
                  </a:lnTo>
                  <a:lnTo>
                    <a:pt x="15986" y="7103"/>
                  </a:lnTo>
                  <a:lnTo>
                    <a:pt x="14992" y="6999"/>
                  </a:lnTo>
                  <a:lnTo>
                    <a:pt x="14210" y="6907"/>
                  </a:lnTo>
                  <a:lnTo>
                    <a:pt x="13695" y="6828"/>
                  </a:lnTo>
                  <a:lnTo>
                    <a:pt x="13517" y="6802"/>
                  </a:lnTo>
                  <a:lnTo>
                    <a:pt x="13073" y="6645"/>
                  </a:lnTo>
                  <a:lnTo>
                    <a:pt x="12700" y="6474"/>
                  </a:lnTo>
                  <a:lnTo>
                    <a:pt x="12363" y="6304"/>
                  </a:lnTo>
                  <a:lnTo>
                    <a:pt x="12132" y="6094"/>
                  </a:lnTo>
                  <a:lnTo>
                    <a:pt x="11919" y="5871"/>
                  </a:lnTo>
                  <a:lnTo>
                    <a:pt x="11776" y="5649"/>
                  </a:lnTo>
                  <a:lnTo>
                    <a:pt x="11688" y="5413"/>
                  </a:lnTo>
                  <a:lnTo>
                    <a:pt x="11617" y="5190"/>
                  </a:lnTo>
                  <a:lnTo>
                    <a:pt x="11617" y="4941"/>
                  </a:lnTo>
                  <a:lnTo>
                    <a:pt x="11652" y="4718"/>
                  </a:lnTo>
                  <a:lnTo>
                    <a:pt x="11723" y="4482"/>
                  </a:lnTo>
                  <a:lnTo>
                    <a:pt x="11812" y="4285"/>
                  </a:lnTo>
                  <a:lnTo>
                    <a:pt x="11919" y="4089"/>
                  </a:lnTo>
                  <a:lnTo>
                    <a:pt x="12096" y="3905"/>
                  </a:lnTo>
                  <a:lnTo>
                    <a:pt x="12292" y="3735"/>
                  </a:lnTo>
                  <a:lnTo>
                    <a:pt x="12505" y="3604"/>
                  </a:lnTo>
                  <a:lnTo>
                    <a:pt x="12700" y="3460"/>
                  </a:lnTo>
                  <a:lnTo>
                    <a:pt x="12878" y="3250"/>
                  </a:lnTo>
                  <a:lnTo>
                    <a:pt x="13038" y="3027"/>
                  </a:lnTo>
                  <a:lnTo>
                    <a:pt x="13180" y="2752"/>
                  </a:lnTo>
                  <a:lnTo>
                    <a:pt x="13286" y="2477"/>
                  </a:lnTo>
                  <a:lnTo>
                    <a:pt x="13322" y="2175"/>
                  </a:lnTo>
                  <a:lnTo>
                    <a:pt x="13357" y="1874"/>
                  </a:lnTo>
                  <a:lnTo>
                    <a:pt x="13286" y="1572"/>
                  </a:lnTo>
                  <a:lnTo>
                    <a:pt x="13180" y="1271"/>
                  </a:lnTo>
                  <a:lnTo>
                    <a:pt x="13038" y="983"/>
                  </a:lnTo>
                  <a:lnTo>
                    <a:pt x="12949" y="865"/>
                  </a:lnTo>
                  <a:lnTo>
                    <a:pt x="12807" y="733"/>
                  </a:lnTo>
                  <a:lnTo>
                    <a:pt x="12665" y="616"/>
                  </a:lnTo>
                  <a:lnTo>
                    <a:pt x="12505" y="511"/>
                  </a:lnTo>
                  <a:lnTo>
                    <a:pt x="12327" y="406"/>
                  </a:lnTo>
                  <a:lnTo>
                    <a:pt x="12132" y="314"/>
                  </a:lnTo>
                  <a:lnTo>
                    <a:pt x="11883" y="235"/>
                  </a:lnTo>
                  <a:lnTo>
                    <a:pt x="11652" y="183"/>
                  </a:lnTo>
                  <a:lnTo>
                    <a:pt x="11368" y="104"/>
                  </a:lnTo>
                  <a:lnTo>
                    <a:pt x="11101" y="78"/>
                  </a:lnTo>
                  <a:lnTo>
                    <a:pt x="10800" y="52"/>
                  </a:lnTo>
                  <a:lnTo>
                    <a:pt x="10444" y="52"/>
                  </a:lnTo>
                  <a:lnTo>
                    <a:pt x="10142" y="52"/>
                  </a:lnTo>
                  <a:lnTo>
                    <a:pt x="9840" y="78"/>
                  </a:lnTo>
                  <a:lnTo>
                    <a:pt x="9574" y="104"/>
                  </a:lnTo>
                  <a:lnTo>
                    <a:pt x="9325" y="157"/>
                  </a:lnTo>
                  <a:lnTo>
                    <a:pt x="9094" y="209"/>
                  </a:lnTo>
                  <a:lnTo>
                    <a:pt x="8846" y="262"/>
                  </a:lnTo>
                  <a:lnTo>
                    <a:pt x="8650" y="340"/>
                  </a:lnTo>
                  <a:lnTo>
                    <a:pt x="8437" y="432"/>
                  </a:lnTo>
                  <a:lnTo>
                    <a:pt x="8277" y="511"/>
                  </a:lnTo>
                  <a:lnTo>
                    <a:pt x="8100" y="616"/>
                  </a:lnTo>
                  <a:lnTo>
                    <a:pt x="7957" y="707"/>
                  </a:lnTo>
                  <a:lnTo>
                    <a:pt x="7833" y="838"/>
                  </a:lnTo>
                  <a:lnTo>
                    <a:pt x="7620" y="1061"/>
                  </a:lnTo>
                  <a:lnTo>
                    <a:pt x="7442" y="1336"/>
                  </a:lnTo>
                  <a:lnTo>
                    <a:pt x="7353" y="1599"/>
                  </a:lnTo>
                  <a:lnTo>
                    <a:pt x="7318" y="1900"/>
                  </a:lnTo>
                  <a:lnTo>
                    <a:pt x="7318" y="2175"/>
                  </a:lnTo>
                  <a:lnTo>
                    <a:pt x="7353" y="2450"/>
                  </a:lnTo>
                  <a:lnTo>
                    <a:pt x="7442" y="2726"/>
                  </a:lnTo>
                  <a:lnTo>
                    <a:pt x="7620" y="2975"/>
                  </a:lnTo>
                  <a:lnTo>
                    <a:pt x="7833" y="3198"/>
                  </a:lnTo>
                  <a:lnTo>
                    <a:pt x="8064" y="3433"/>
                  </a:lnTo>
                  <a:lnTo>
                    <a:pt x="8295" y="3630"/>
                  </a:lnTo>
                  <a:lnTo>
                    <a:pt x="8508" y="3853"/>
                  </a:lnTo>
                  <a:lnTo>
                    <a:pt x="8686" y="4089"/>
                  </a:lnTo>
                  <a:lnTo>
                    <a:pt x="8775" y="4312"/>
                  </a:lnTo>
                  <a:lnTo>
                    <a:pt x="8846" y="4561"/>
                  </a:lnTo>
                  <a:lnTo>
                    <a:pt x="8846" y="4810"/>
                  </a:lnTo>
                  <a:lnTo>
                    <a:pt x="8810" y="5059"/>
                  </a:lnTo>
                  <a:lnTo>
                    <a:pt x="8721" y="5295"/>
                  </a:lnTo>
                  <a:lnTo>
                    <a:pt x="8579" y="5544"/>
                  </a:lnTo>
                  <a:lnTo>
                    <a:pt x="8366" y="5766"/>
                  </a:lnTo>
                  <a:lnTo>
                    <a:pt x="8135" y="5976"/>
                  </a:lnTo>
                  <a:lnTo>
                    <a:pt x="7833" y="6199"/>
                  </a:lnTo>
                  <a:lnTo>
                    <a:pt x="7478" y="6369"/>
                  </a:lnTo>
                  <a:lnTo>
                    <a:pt x="7069" y="6527"/>
                  </a:lnTo>
                  <a:lnTo>
                    <a:pt x="6590" y="6671"/>
                  </a:lnTo>
                  <a:lnTo>
                    <a:pt x="6092" y="6802"/>
                  </a:lnTo>
                  <a:lnTo>
                    <a:pt x="5684" y="6802"/>
                  </a:lnTo>
                  <a:lnTo>
                    <a:pt x="5133" y="6802"/>
                  </a:lnTo>
                  <a:lnTo>
                    <a:pt x="4547" y="6802"/>
                  </a:lnTo>
                  <a:lnTo>
                    <a:pt x="3872" y="6802"/>
                  </a:lnTo>
                  <a:lnTo>
                    <a:pt x="3144" y="6802"/>
                  </a:lnTo>
                  <a:lnTo>
                    <a:pt x="2362" y="6802"/>
                  </a:lnTo>
                  <a:lnTo>
                    <a:pt x="1545" y="6802"/>
                  </a:lnTo>
                  <a:lnTo>
                    <a:pt x="692" y="6802"/>
                  </a:lnTo>
                  <a:lnTo>
                    <a:pt x="586" y="7234"/>
                  </a:lnTo>
                  <a:lnTo>
                    <a:pt x="461" y="7837"/>
                  </a:lnTo>
                  <a:lnTo>
                    <a:pt x="355" y="8493"/>
                  </a:lnTo>
                  <a:lnTo>
                    <a:pt x="248" y="9187"/>
                  </a:lnTo>
                  <a:lnTo>
                    <a:pt x="142" y="9869"/>
                  </a:lnTo>
                  <a:lnTo>
                    <a:pt x="106" y="10498"/>
                  </a:lnTo>
                  <a:lnTo>
                    <a:pt x="106" y="10983"/>
                  </a:lnTo>
                  <a:lnTo>
                    <a:pt x="106" y="11311"/>
                  </a:lnTo>
                  <a:lnTo>
                    <a:pt x="213" y="11481"/>
                  </a:lnTo>
                  <a:lnTo>
                    <a:pt x="319" y="11651"/>
                  </a:lnTo>
                  <a:lnTo>
                    <a:pt x="497" y="11783"/>
                  </a:lnTo>
                  <a:lnTo>
                    <a:pt x="692" y="11914"/>
                  </a:lnTo>
                  <a:lnTo>
                    <a:pt x="941" y="12032"/>
                  </a:lnTo>
                  <a:lnTo>
                    <a:pt x="1207" y="12110"/>
                  </a:lnTo>
                  <a:lnTo>
                    <a:pt x="1509" y="12189"/>
                  </a:lnTo>
                  <a:lnTo>
                    <a:pt x="1794" y="12241"/>
                  </a:lnTo>
                  <a:lnTo>
                    <a:pt x="2131" y="12267"/>
                  </a:lnTo>
                  <a:lnTo>
                    <a:pt x="2433" y="12281"/>
                  </a:lnTo>
                  <a:lnTo>
                    <a:pt x="2735" y="12267"/>
                  </a:lnTo>
                  <a:lnTo>
                    <a:pt x="3055" y="12241"/>
                  </a:lnTo>
                  <a:lnTo>
                    <a:pt x="3357" y="12189"/>
                  </a:lnTo>
                  <a:lnTo>
                    <a:pt x="3623" y="12084"/>
                  </a:lnTo>
                  <a:lnTo>
                    <a:pt x="3872" y="11979"/>
                  </a:lnTo>
                  <a:lnTo>
                    <a:pt x="4103" y="11861"/>
                  </a:lnTo>
                  <a:lnTo>
                    <a:pt x="4316" y="11704"/>
                  </a:lnTo>
                  <a:lnTo>
                    <a:pt x="4582" y="11612"/>
                  </a:lnTo>
                  <a:lnTo>
                    <a:pt x="4849" y="11533"/>
                  </a:lnTo>
                  <a:lnTo>
                    <a:pt x="5169" y="11507"/>
                  </a:lnTo>
                  <a:lnTo>
                    <a:pt x="5506" y="11481"/>
                  </a:lnTo>
                  <a:lnTo>
                    <a:pt x="5808" y="11507"/>
                  </a:lnTo>
                  <a:lnTo>
                    <a:pt x="6146" y="11560"/>
                  </a:lnTo>
                  <a:lnTo>
                    <a:pt x="6501" y="11651"/>
                  </a:lnTo>
                  <a:lnTo>
                    <a:pt x="6803" y="11783"/>
                  </a:lnTo>
                  <a:lnTo>
                    <a:pt x="7105" y="11940"/>
                  </a:lnTo>
                  <a:lnTo>
                    <a:pt x="7353" y="12110"/>
                  </a:lnTo>
                  <a:lnTo>
                    <a:pt x="7584" y="12333"/>
                  </a:lnTo>
                  <a:lnTo>
                    <a:pt x="7798" y="12595"/>
                  </a:lnTo>
                  <a:lnTo>
                    <a:pt x="7922" y="12870"/>
                  </a:lnTo>
                  <a:lnTo>
                    <a:pt x="8028" y="13198"/>
                  </a:lnTo>
                  <a:lnTo>
                    <a:pt x="8064" y="13526"/>
                  </a:lnTo>
                  <a:lnTo>
                    <a:pt x="8028" y="13775"/>
                  </a:lnTo>
                  <a:lnTo>
                    <a:pt x="7922" y="13998"/>
                  </a:lnTo>
                  <a:lnTo>
                    <a:pt x="7798" y="14220"/>
                  </a:lnTo>
                  <a:lnTo>
                    <a:pt x="7584" y="14404"/>
                  </a:lnTo>
                  <a:lnTo>
                    <a:pt x="7353" y="14574"/>
                  </a:lnTo>
                  <a:lnTo>
                    <a:pt x="7105" y="14732"/>
                  </a:lnTo>
                  <a:lnTo>
                    <a:pt x="6803" y="14850"/>
                  </a:lnTo>
                  <a:lnTo>
                    <a:pt x="6501" y="14954"/>
                  </a:lnTo>
                  <a:lnTo>
                    <a:pt x="6146" y="15033"/>
                  </a:lnTo>
                  <a:lnTo>
                    <a:pt x="5808" y="15085"/>
                  </a:lnTo>
                  <a:lnTo>
                    <a:pt x="5506" y="15085"/>
                  </a:lnTo>
                  <a:lnTo>
                    <a:pt x="5169" y="15059"/>
                  </a:lnTo>
                  <a:lnTo>
                    <a:pt x="4849" y="15007"/>
                  </a:lnTo>
                  <a:lnTo>
                    <a:pt x="4582" y="14902"/>
                  </a:lnTo>
                  <a:lnTo>
                    <a:pt x="4316" y="14784"/>
                  </a:lnTo>
                  <a:lnTo>
                    <a:pt x="4103" y="14600"/>
                  </a:lnTo>
                  <a:lnTo>
                    <a:pt x="3907" y="14430"/>
                  </a:lnTo>
                  <a:lnTo>
                    <a:pt x="3659" y="14299"/>
                  </a:lnTo>
                  <a:lnTo>
                    <a:pt x="3428" y="14194"/>
                  </a:lnTo>
                  <a:lnTo>
                    <a:pt x="3179" y="14129"/>
                  </a:lnTo>
                  <a:lnTo>
                    <a:pt x="2913" y="14102"/>
                  </a:lnTo>
                  <a:lnTo>
                    <a:pt x="2646" y="14102"/>
                  </a:lnTo>
                  <a:lnTo>
                    <a:pt x="2362" y="14129"/>
                  </a:lnTo>
                  <a:lnTo>
                    <a:pt x="2096" y="14168"/>
                  </a:lnTo>
                  <a:lnTo>
                    <a:pt x="1811" y="14273"/>
                  </a:lnTo>
                  <a:lnTo>
                    <a:pt x="1545" y="14378"/>
                  </a:lnTo>
                  <a:lnTo>
                    <a:pt x="1314" y="14496"/>
                  </a:lnTo>
                  <a:lnTo>
                    <a:pt x="1065" y="14653"/>
                  </a:lnTo>
                  <a:lnTo>
                    <a:pt x="870" y="14797"/>
                  </a:lnTo>
                  <a:lnTo>
                    <a:pt x="657" y="14981"/>
                  </a:lnTo>
                  <a:lnTo>
                    <a:pt x="497" y="15177"/>
                  </a:lnTo>
                  <a:lnTo>
                    <a:pt x="390" y="15413"/>
                  </a:lnTo>
                  <a:lnTo>
                    <a:pt x="284" y="15636"/>
                  </a:lnTo>
                  <a:lnTo>
                    <a:pt x="248" y="15911"/>
                  </a:lnTo>
                  <a:lnTo>
                    <a:pt x="284" y="16239"/>
                  </a:lnTo>
                  <a:lnTo>
                    <a:pt x="319" y="16566"/>
                  </a:lnTo>
                  <a:lnTo>
                    <a:pt x="497" y="17340"/>
                  </a:lnTo>
                  <a:lnTo>
                    <a:pt x="692" y="18152"/>
                  </a:lnTo>
                  <a:lnTo>
                    <a:pt x="799" y="18559"/>
                  </a:lnTo>
                  <a:lnTo>
                    <a:pt x="905" y="18978"/>
                  </a:lnTo>
                  <a:lnTo>
                    <a:pt x="959" y="19384"/>
                  </a:lnTo>
                  <a:lnTo>
                    <a:pt x="994" y="19791"/>
                  </a:lnTo>
                  <a:lnTo>
                    <a:pt x="994" y="20132"/>
                  </a:lnTo>
                  <a:lnTo>
                    <a:pt x="959" y="20485"/>
                  </a:lnTo>
                  <a:lnTo>
                    <a:pt x="941" y="20669"/>
                  </a:lnTo>
                  <a:lnTo>
                    <a:pt x="870" y="20813"/>
                  </a:lnTo>
                  <a:lnTo>
                    <a:pt x="799" y="20970"/>
                  </a:lnTo>
                  <a:lnTo>
                    <a:pt x="692" y="21088"/>
                  </a:lnTo>
                  <a:lnTo>
                    <a:pt x="1474" y="20997"/>
                  </a:lnTo>
                  <a:lnTo>
                    <a:pt x="2291" y="20866"/>
                  </a:lnTo>
                  <a:lnTo>
                    <a:pt x="3108" y="20787"/>
                  </a:lnTo>
                  <a:lnTo>
                    <a:pt x="3907" y="20721"/>
                  </a:lnTo>
                  <a:lnTo>
                    <a:pt x="4653" y="20695"/>
                  </a:lnTo>
                  <a:lnTo>
                    <a:pt x="5364" y="20695"/>
                  </a:lnTo>
                  <a:lnTo>
                    <a:pt x="5701" y="20721"/>
                  </a:lnTo>
                  <a:lnTo>
                    <a:pt x="6057" y="20761"/>
                  </a:lnTo>
                  <a:lnTo>
                    <a:pt x="6323" y="20813"/>
                  </a:lnTo>
                  <a:lnTo>
                    <a:pt x="6625" y="20892"/>
                  </a:lnTo>
                  <a:close/>
                </a:path>
              </a:pathLst>
            </a:custGeom>
            <a:solidFill>
              <a:srgbClr val="97D1C7"/>
            </a:solidFill>
            <a:ln w="28575">
              <a:solidFill>
                <a:srgbClr val="000000"/>
              </a:solidFill>
              <a:miter lim="800000"/>
              <a:headEnd/>
              <a:tailEnd/>
            </a:ln>
          </p:spPr>
          <p:txBody>
            <a:bodyPr/>
            <a:lstStyle/>
            <a:p>
              <a:endParaRPr lang="en-US"/>
            </a:p>
          </p:txBody>
        </p:sp>
        <p:sp>
          <p:nvSpPr>
            <p:cNvPr id="29703" name="TextBox 9"/>
            <p:cNvSpPr txBox="1">
              <a:spLocks noChangeArrowheads="1"/>
            </p:cNvSpPr>
            <p:nvPr/>
          </p:nvSpPr>
          <p:spPr bwMode="auto">
            <a:xfrm>
              <a:off x="6301960" y="2494002"/>
              <a:ext cx="1344524" cy="534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r>
                <a:rPr lang="en-US" altLang="en-US" sz="2000" b="1">
                  <a:latin typeface="Tahoma" panose="020B0604030504040204" pitchFamily="34" charset="0"/>
                  <a:cs typeface="Tahoma" panose="020B0604030504040204" pitchFamily="34" charset="0"/>
                </a:rPr>
                <a:t>Water</a:t>
              </a:r>
            </a:p>
          </p:txBody>
        </p:sp>
      </p:grpSp>
      <p:sp>
        <p:nvSpPr>
          <p:cNvPr id="4" name="TextBox 3">
            <a:extLst>
              <a:ext uri="{FF2B5EF4-FFF2-40B4-BE49-F238E27FC236}">
                <a16:creationId xmlns:a16="http://schemas.microsoft.com/office/drawing/2014/main" id="{42D5ABA1-06EA-D368-1287-00765BA44DB9}"/>
              </a:ext>
            </a:extLst>
          </p:cNvPr>
          <p:cNvSpPr txBox="1"/>
          <p:nvPr/>
        </p:nvSpPr>
        <p:spPr>
          <a:xfrm>
            <a:off x="9344565" y="188399"/>
            <a:ext cx="604108" cy="369332"/>
          </a:xfrm>
          <a:prstGeom prst="rect">
            <a:avLst/>
          </a:prstGeom>
          <a:solidFill>
            <a:srgbClr val="FFFF00"/>
          </a:solidFill>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US" i="1" dirty="0">
                <a:solidFill>
                  <a:schemeClr val="tx1"/>
                </a:solidFill>
              </a:rPr>
              <a:t>Ben</a:t>
            </a:r>
          </a:p>
        </p:txBody>
      </p:sp>
    </p:spTree>
    <p:custDataLst>
      <p:tags r:id="rId1"/>
    </p:custDataLst>
    <p:extLst>
      <p:ext uri="{BB962C8B-B14F-4D97-AF65-F5344CB8AC3E}">
        <p14:creationId xmlns:p14="http://schemas.microsoft.com/office/powerpoint/2010/main" val="1576705051"/>
      </p:ext>
    </p:extLst>
  </p:cSld>
  <p:clrMapOvr>
    <a:masterClrMapping/>
  </p:clrMapOvr>
  <mc:AlternateContent xmlns:mc="http://schemas.openxmlformats.org/markup-compatibility/2006" xmlns:p14="http://schemas.microsoft.com/office/powerpoint/2010/main">
    <mc:Choice Requires="p14">
      <p:transition spd="slow" p14:dur="2000" advTm="69416"/>
    </mc:Choice>
    <mc:Fallback xmlns="">
      <p:transition spd="slow" advTm="6941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p:cNvSpPr txBox="1">
            <a:spLocks noChangeArrowheads="1"/>
          </p:cNvSpPr>
          <p:nvPr/>
        </p:nvSpPr>
        <p:spPr bwMode="auto">
          <a:xfrm>
            <a:off x="1960564" y="685801"/>
            <a:ext cx="8097837"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algn="ctr" eaLnBrk="1" hangingPunct="1">
              <a:defRPr/>
            </a:pPr>
            <a:r>
              <a:rPr lang="en-US" altLang="en-US" sz="4800" dirty="0">
                <a:latin typeface="+mn-lt"/>
              </a:rPr>
              <a:t>4 </a:t>
            </a:r>
            <a:r>
              <a:rPr lang="en-US" altLang="en-US" sz="4800" kern="0" dirty="0">
                <a:latin typeface="+mn-lt"/>
              </a:rPr>
              <a:t>Basic</a:t>
            </a:r>
            <a:r>
              <a:rPr lang="en-US" altLang="en-US" sz="4800" dirty="0">
                <a:latin typeface="+mn-lt"/>
              </a:rPr>
              <a:t> Elements of a Habitat</a:t>
            </a:r>
          </a:p>
        </p:txBody>
      </p:sp>
      <p:grpSp>
        <p:nvGrpSpPr>
          <p:cNvPr id="31747" name="Group 29"/>
          <p:cNvGrpSpPr>
            <a:grpSpLocks/>
          </p:cNvGrpSpPr>
          <p:nvPr/>
        </p:nvGrpSpPr>
        <p:grpSpPr bwMode="auto">
          <a:xfrm>
            <a:off x="8915401" y="1581150"/>
            <a:ext cx="1490663" cy="1847850"/>
            <a:chOff x="6027356" y="1702823"/>
            <a:chExt cx="2066757" cy="2470121"/>
          </a:xfrm>
        </p:grpSpPr>
        <p:sp>
          <p:nvSpPr>
            <p:cNvPr id="31751" name="Puzzle3"/>
            <p:cNvSpPr>
              <a:spLocks noEditPoints="1" noChangeArrowheads="1"/>
            </p:cNvSpPr>
            <p:nvPr/>
          </p:nvSpPr>
          <p:spPr bwMode="auto">
            <a:xfrm>
              <a:off x="6027356" y="1702823"/>
              <a:ext cx="2066757" cy="247012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2269 w 21600"/>
                <a:gd name="T25" fmla="*/ 7718 h 21600"/>
                <a:gd name="T26" fmla="*/ 19157 w 21600"/>
                <a:gd name="T27" fmla="*/ 2023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6625" y="20892"/>
                  </a:moveTo>
                  <a:lnTo>
                    <a:pt x="7105" y="21023"/>
                  </a:lnTo>
                  <a:lnTo>
                    <a:pt x="7513" y="21088"/>
                  </a:lnTo>
                  <a:lnTo>
                    <a:pt x="7922" y="21115"/>
                  </a:lnTo>
                  <a:lnTo>
                    <a:pt x="8242" y="21115"/>
                  </a:lnTo>
                  <a:lnTo>
                    <a:pt x="8544" y="21062"/>
                  </a:lnTo>
                  <a:lnTo>
                    <a:pt x="8810" y="20997"/>
                  </a:lnTo>
                  <a:lnTo>
                    <a:pt x="9023" y="20892"/>
                  </a:lnTo>
                  <a:lnTo>
                    <a:pt x="9148" y="20761"/>
                  </a:lnTo>
                  <a:lnTo>
                    <a:pt x="9290" y="20616"/>
                  </a:lnTo>
                  <a:lnTo>
                    <a:pt x="9361" y="20459"/>
                  </a:lnTo>
                  <a:lnTo>
                    <a:pt x="9396" y="20289"/>
                  </a:lnTo>
                  <a:lnTo>
                    <a:pt x="9396" y="20092"/>
                  </a:lnTo>
                  <a:lnTo>
                    <a:pt x="9325" y="19909"/>
                  </a:lnTo>
                  <a:lnTo>
                    <a:pt x="9219" y="19738"/>
                  </a:lnTo>
                  <a:lnTo>
                    <a:pt x="9094" y="19555"/>
                  </a:lnTo>
                  <a:lnTo>
                    <a:pt x="8917" y="19384"/>
                  </a:lnTo>
                  <a:lnTo>
                    <a:pt x="8650" y="19162"/>
                  </a:lnTo>
                  <a:lnTo>
                    <a:pt x="8437" y="18900"/>
                  </a:lnTo>
                  <a:lnTo>
                    <a:pt x="8277" y="18624"/>
                  </a:lnTo>
                  <a:lnTo>
                    <a:pt x="8135" y="18349"/>
                  </a:lnTo>
                  <a:lnTo>
                    <a:pt x="8028" y="18048"/>
                  </a:lnTo>
                  <a:lnTo>
                    <a:pt x="7993" y="17746"/>
                  </a:lnTo>
                  <a:lnTo>
                    <a:pt x="7993" y="17471"/>
                  </a:lnTo>
                  <a:lnTo>
                    <a:pt x="8028" y="17169"/>
                  </a:lnTo>
                  <a:lnTo>
                    <a:pt x="8135" y="16920"/>
                  </a:lnTo>
                  <a:lnTo>
                    <a:pt x="8277" y="16671"/>
                  </a:lnTo>
                  <a:lnTo>
                    <a:pt x="8366" y="16540"/>
                  </a:lnTo>
                  <a:lnTo>
                    <a:pt x="8473" y="16409"/>
                  </a:lnTo>
                  <a:lnTo>
                    <a:pt x="8615" y="16317"/>
                  </a:lnTo>
                  <a:lnTo>
                    <a:pt x="8739" y="16213"/>
                  </a:lnTo>
                  <a:lnTo>
                    <a:pt x="8881" y="16134"/>
                  </a:lnTo>
                  <a:lnTo>
                    <a:pt x="9059" y="16055"/>
                  </a:lnTo>
                  <a:lnTo>
                    <a:pt x="9254" y="15990"/>
                  </a:lnTo>
                  <a:lnTo>
                    <a:pt x="9432" y="15911"/>
                  </a:lnTo>
                  <a:lnTo>
                    <a:pt x="9663" y="15885"/>
                  </a:lnTo>
                  <a:lnTo>
                    <a:pt x="9876" y="15833"/>
                  </a:lnTo>
                  <a:lnTo>
                    <a:pt x="10142" y="15806"/>
                  </a:lnTo>
                  <a:lnTo>
                    <a:pt x="10391" y="15806"/>
                  </a:lnTo>
                  <a:lnTo>
                    <a:pt x="10728" y="15806"/>
                  </a:lnTo>
                  <a:lnTo>
                    <a:pt x="10995" y="15806"/>
                  </a:lnTo>
                  <a:lnTo>
                    <a:pt x="11279" y="15833"/>
                  </a:lnTo>
                  <a:lnTo>
                    <a:pt x="11546" y="15885"/>
                  </a:lnTo>
                  <a:lnTo>
                    <a:pt x="11776" y="15937"/>
                  </a:lnTo>
                  <a:lnTo>
                    <a:pt x="12025" y="15990"/>
                  </a:lnTo>
                  <a:lnTo>
                    <a:pt x="12221" y="16055"/>
                  </a:lnTo>
                  <a:lnTo>
                    <a:pt x="12434" y="16134"/>
                  </a:lnTo>
                  <a:lnTo>
                    <a:pt x="12611" y="16213"/>
                  </a:lnTo>
                  <a:lnTo>
                    <a:pt x="12771" y="16317"/>
                  </a:lnTo>
                  <a:lnTo>
                    <a:pt x="12913" y="16409"/>
                  </a:lnTo>
                  <a:lnTo>
                    <a:pt x="13038" y="16514"/>
                  </a:lnTo>
                  <a:lnTo>
                    <a:pt x="13251" y="16737"/>
                  </a:lnTo>
                  <a:lnTo>
                    <a:pt x="13428" y="16986"/>
                  </a:lnTo>
                  <a:lnTo>
                    <a:pt x="13517" y="17248"/>
                  </a:lnTo>
                  <a:lnTo>
                    <a:pt x="13588" y="17523"/>
                  </a:lnTo>
                  <a:lnTo>
                    <a:pt x="13588" y="17799"/>
                  </a:lnTo>
                  <a:lnTo>
                    <a:pt x="13517" y="18074"/>
                  </a:lnTo>
                  <a:lnTo>
                    <a:pt x="13428" y="18323"/>
                  </a:lnTo>
                  <a:lnTo>
                    <a:pt x="13286" y="18572"/>
                  </a:lnTo>
                  <a:lnTo>
                    <a:pt x="13109" y="18808"/>
                  </a:lnTo>
                  <a:lnTo>
                    <a:pt x="12878" y="19031"/>
                  </a:lnTo>
                  <a:lnTo>
                    <a:pt x="12434" y="19411"/>
                  </a:lnTo>
                  <a:lnTo>
                    <a:pt x="12132" y="19738"/>
                  </a:lnTo>
                  <a:lnTo>
                    <a:pt x="12025" y="19856"/>
                  </a:lnTo>
                  <a:lnTo>
                    <a:pt x="11919" y="20014"/>
                  </a:lnTo>
                  <a:lnTo>
                    <a:pt x="11883" y="20132"/>
                  </a:lnTo>
                  <a:lnTo>
                    <a:pt x="11883" y="20263"/>
                  </a:lnTo>
                  <a:lnTo>
                    <a:pt x="11883" y="20394"/>
                  </a:lnTo>
                  <a:lnTo>
                    <a:pt x="11954" y="20485"/>
                  </a:lnTo>
                  <a:lnTo>
                    <a:pt x="12061" y="20590"/>
                  </a:lnTo>
                  <a:lnTo>
                    <a:pt x="12185" y="20695"/>
                  </a:lnTo>
                  <a:lnTo>
                    <a:pt x="12327" y="20787"/>
                  </a:lnTo>
                  <a:lnTo>
                    <a:pt x="12540" y="20892"/>
                  </a:lnTo>
                  <a:lnTo>
                    <a:pt x="12771" y="20997"/>
                  </a:lnTo>
                  <a:lnTo>
                    <a:pt x="13073" y="21088"/>
                  </a:lnTo>
                  <a:lnTo>
                    <a:pt x="13428" y="21193"/>
                  </a:lnTo>
                  <a:lnTo>
                    <a:pt x="13873" y="21298"/>
                  </a:lnTo>
                  <a:lnTo>
                    <a:pt x="14317" y="21390"/>
                  </a:lnTo>
                  <a:lnTo>
                    <a:pt x="14778" y="21468"/>
                  </a:lnTo>
                  <a:lnTo>
                    <a:pt x="15294" y="21547"/>
                  </a:lnTo>
                  <a:lnTo>
                    <a:pt x="15809" y="21600"/>
                  </a:lnTo>
                  <a:lnTo>
                    <a:pt x="16359" y="21652"/>
                  </a:lnTo>
                  <a:lnTo>
                    <a:pt x="16875" y="21678"/>
                  </a:lnTo>
                  <a:lnTo>
                    <a:pt x="17407" y="21678"/>
                  </a:lnTo>
                  <a:lnTo>
                    <a:pt x="17958" y="21678"/>
                  </a:lnTo>
                  <a:lnTo>
                    <a:pt x="18473" y="21652"/>
                  </a:lnTo>
                  <a:lnTo>
                    <a:pt x="18953" y="21573"/>
                  </a:lnTo>
                  <a:lnTo>
                    <a:pt x="19397" y="21495"/>
                  </a:lnTo>
                  <a:lnTo>
                    <a:pt x="19841" y="21390"/>
                  </a:lnTo>
                  <a:lnTo>
                    <a:pt x="20214" y="21272"/>
                  </a:lnTo>
                  <a:lnTo>
                    <a:pt x="20551" y="21088"/>
                  </a:lnTo>
                  <a:lnTo>
                    <a:pt x="20480" y="20787"/>
                  </a:lnTo>
                  <a:lnTo>
                    <a:pt x="20409" y="20485"/>
                  </a:lnTo>
                  <a:lnTo>
                    <a:pt x="20356" y="20158"/>
                  </a:lnTo>
                  <a:lnTo>
                    <a:pt x="20356" y="19804"/>
                  </a:lnTo>
                  <a:lnTo>
                    <a:pt x="20321" y="19083"/>
                  </a:lnTo>
                  <a:lnTo>
                    <a:pt x="20356" y="18349"/>
                  </a:lnTo>
                  <a:lnTo>
                    <a:pt x="20409" y="17641"/>
                  </a:lnTo>
                  <a:lnTo>
                    <a:pt x="20480" y="17012"/>
                  </a:lnTo>
                  <a:lnTo>
                    <a:pt x="20551" y="16488"/>
                  </a:lnTo>
                  <a:lnTo>
                    <a:pt x="20551" y="16055"/>
                  </a:lnTo>
                  <a:lnTo>
                    <a:pt x="20551" y="15911"/>
                  </a:lnTo>
                  <a:lnTo>
                    <a:pt x="20445" y="15754"/>
                  </a:lnTo>
                  <a:lnTo>
                    <a:pt x="20356" y="15610"/>
                  </a:lnTo>
                  <a:lnTo>
                    <a:pt x="20178" y="15452"/>
                  </a:lnTo>
                  <a:lnTo>
                    <a:pt x="20001" y="15334"/>
                  </a:lnTo>
                  <a:lnTo>
                    <a:pt x="19770" y="15230"/>
                  </a:lnTo>
                  <a:lnTo>
                    <a:pt x="19521" y="15125"/>
                  </a:lnTo>
                  <a:lnTo>
                    <a:pt x="19290" y="15059"/>
                  </a:lnTo>
                  <a:lnTo>
                    <a:pt x="19024" y="15007"/>
                  </a:lnTo>
                  <a:lnTo>
                    <a:pt x="18740" y="14954"/>
                  </a:lnTo>
                  <a:lnTo>
                    <a:pt x="18509" y="14954"/>
                  </a:lnTo>
                  <a:lnTo>
                    <a:pt x="18225" y="14954"/>
                  </a:lnTo>
                  <a:lnTo>
                    <a:pt x="17994" y="15007"/>
                  </a:lnTo>
                  <a:lnTo>
                    <a:pt x="17763" y="15085"/>
                  </a:lnTo>
                  <a:lnTo>
                    <a:pt x="17550" y="15177"/>
                  </a:lnTo>
                  <a:lnTo>
                    <a:pt x="17372" y="15308"/>
                  </a:lnTo>
                  <a:lnTo>
                    <a:pt x="17176" y="15426"/>
                  </a:lnTo>
                  <a:lnTo>
                    <a:pt x="16928" y="15557"/>
                  </a:lnTo>
                  <a:lnTo>
                    <a:pt x="16661" y="15636"/>
                  </a:lnTo>
                  <a:lnTo>
                    <a:pt x="16359" y="15688"/>
                  </a:lnTo>
                  <a:lnTo>
                    <a:pt x="16022" y="15715"/>
                  </a:lnTo>
                  <a:lnTo>
                    <a:pt x="15667" y="15688"/>
                  </a:lnTo>
                  <a:lnTo>
                    <a:pt x="15294" y="15662"/>
                  </a:lnTo>
                  <a:lnTo>
                    <a:pt x="14956" y="15583"/>
                  </a:lnTo>
                  <a:lnTo>
                    <a:pt x="14619" y="15479"/>
                  </a:lnTo>
                  <a:lnTo>
                    <a:pt x="14281" y="15334"/>
                  </a:lnTo>
                  <a:lnTo>
                    <a:pt x="13961" y="15177"/>
                  </a:lnTo>
                  <a:lnTo>
                    <a:pt x="13695" y="14981"/>
                  </a:lnTo>
                  <a:lnTo>
                    <a:pt x="13588" y="14850"/>
                  </a:lnTo>
                  <a:lnTo>
                    <a:pt x="13482" y="14732"/>
                  </a:lnTo>
                  <a:lnTo>
                    <a:pt x="13393" y="14600"/>
                  </a:lnTo>
                  <a:lnTo>
                    <a:pt x="13322" y="14456"/>
                  </a:lnTo>
                  <a:lnTo>
                    <a:pt x="13251" y="14299"/>
                  </a:lnTo>
                  <a:lnTo>
                    <a:pt x="13215" y="14155"/>
                  </a:lnTo>
                  <a:lnTo>
                    <a:pt x="13180" y="13971"/>
                  </a:lnTo>
                  <a:lnTo>
                    <a:pt x="13180" y="13801"/>
                  </a:lnTo>
                  <a:lnTo>
                    <a:pt x="13180" y="13591"/>
                  </a:lnTo>
                  <a:lnTo>
                    <a:pt x="13215" y="13395"/>
                  </a:lnTo>
                  <a:lnTo>
                    <a:pt x="13251" y="13198"/>
                  </a:lnTo>
                  <a:lnTo>
                    <a:pt x="13322" y="13015"/>
                  </a:lnTo>
                  <a:lnTo>
                    <a:pt x="13393" y="12870"/>
                  </a:lnTo>
                  <a:lnTo>
                    <a:pt x="13482" y="12713"/>
                  </a:lnTo>
                  <a:lnTo>
                    <a:pt x="13588" y="12569"/>
                  </a:lnTo>
                  <a:lnTo>
                    <a:pt x="13730" y="12438"/>
                  </a:lnTo>
                  <a:lnTo>
                    <a:pt x="13997" y="12215"/>
                  </a:lnTo>
                  <a:lnTo>
                    <a:pt x="14334" y="12005"/>
                  </a:lnTo>
                  <a:lnTo>
                    <a:pt x="14690" y="11861"/>
                  </a:lnTo>
                  <a:lnTo>
                    <a:pt x="15063" y="11756"/>
                  </a:lnTo>
                  <a:lnTo>
                    <a:pt x="15436" y="11678"/>
                  </a:lnTo>
                  <a:lnTo>
                    <a:pt x="15809" y="11638"/>
                  </a:lnTo>
                  <a:lnTo>
                    <a:pt x="16182" y="11638"/>
                  </a:lnTo>
                  <a:lnTo>
                    <a:pt x="16555" y="11678"/>
                  </a:lnTo>
                  <a:lnTo>
                    <a:pt x="16910" y="11730"/>
                  </a:lnTo>
                  <a:lnTo>
                    <a:pt x="17248" y="11835"/>
                  </a:lnTo>
                  <a:lnTo>
                    <a:pt x="17514" y="11966"/>
                  </a:lnTo>
                  <a:lnTo>
                    <a:pt x="17763" y="12110"/>
                  </a:lnTo>
                  <a:lnTo>
                    <a:pt x="17887" y="12215"/>
                  </a:lnTo>
                  <a:lnTo>
                    <a:pt x="18065" y="12307"/>
                  </a:lnTo>
                  <a:lnTo>
                    <a:pt x="18260" y="12412"/>
                  </a:lnTo>
                  <a:lnTo>
                    <a:pt x="18438" y="12464"/>
                  </a:lnTo>
                  <a:lnTo>
                    <a:pt x="18669" y="12543"/>
                  </a:lnTo>
                  <a:lnTo>
                    <a:pt x="18882" y="12569"/>
                  </a:lnTo>
                  <a:lnTo>
                    <a:pt x="19113" y="12595"/>
                  </a:lnTo>
                  <a:lnTo>
                    <a:pt x="19361" y="12608"/>
                  </a:lnTo>
                  <a:lnTo>
                    <a:pt x="19592" y="12608"/>
                  </a:lnTo>
                  <a:lnTo>
                    <a:pt x="19841" y="12595"/>
                  </a:lnTo>
                  <a:lnTo>
                    <a:pt x="20072" y="12543"/>
                  </a:lnTo>
                  <a:lnTo>
                    <a:pt x="20321" y="12490"/>
                  </a:lnTo>
                  <a:lnTo>
                    <a:pt x="20551" y="12438"/>
                  </a:lnTo>
                  <a:lnTo>
                    <a:pt x="20800" y="12333"/>
                  </a:lnTo>
                  <a:lnTo>
                    <a:pt x="20996" y="12241"/>
                  </a:lnTo>
                  <a:lnTo>
                    <a:pt x="21244" y="12110"/>
                  </a:lnTo>
                  <a:lnTo>
                    <a:pt x="21298" y="12032"/>
                  </a:lnTo>
                  <a:lnTo>
                    <a:pt x="21404" y="11966"/>
                  </a:lnTo>
                  <a:lnTo>
                    <a:pt x="21475" y="11861"/>
                  </a:lnTo>
                  <a:lnTo>
                    <a:pt x="21511" y="11730"/>
                  </a:lnTo>
                  <a:lnTo>
                    <a:pt x="21617" y="11481"/>
                  </a:lnTo>
                  <a:lnTo>
                    <a:pt x="21653" y="11180"/>
                  </a:lnTo>
                  <a:lnTo>
                    <a:pt x="21653" y="10826"/>
                  </a:lnTo>
                  <a:lnTo>
                    <a:pt x="21653" y="10472"/>
                  </a:lnTo>
                  <a:lnTo>
                    <a:pt x="21582" y="10092"/>
                  </a:lnTo>
                  <a:lnTo>
                    <a:pt x="21511" y="9725"/>
                  </a:lnTo>
                  <a:lnTo>
                    <a:pt x="21298" y="8912"/>
                  </a:lnTo>
                  <a:lnTo>
                    <a:pt x="21067" y="8191"/>
                  </a:lnTo>
                  <a:lnTo>
                    <a:pt x="20800" y="7536"/>
                  </a:lnTo>
                  <a:lnTo>
                    <a:pt x="20551" y="7025"/>
                  </a:lnTo>
                  <a:lnTo>
                    <a:pt x="20001" y="7103"/>
                  </a:lnTo>
                  <a:lnTo>
                    <a:pt x="19432" y="7156"/>
                  </a:lnTo>
                  <a:lnTo>
                    <a:pt x="18846" y="7208"/>
                  </a:lnTo>
                  <a:lnTo>
                    <a:pt x="18225" y="7208"/>
                  </a:lnTo>
                  <a:lnTo>
                    <a:pt x="17656" y="7208"/>
                  </a:lnTo>
                  <a:lnTo>
                    <a:pt x="17070" y="7182"/>
                  </a:lnTo>
                  <a:lnTo>
                    <a:pt x="16484" y="7156"/>
                  </a:lnTo>
                  <a:lnTo>
                    <a:pt x="15986" y="7103"/>
                  </a:lnTo>
                  <a:lnTo>
                    <a:pt x="14992" y="6999"/>
                  </a:lnTo>
                  <a:lnTo>
                    <a:pt x="14210" y="6907"/>
                  </a:lnTo>
                  <a:lnTo>
                    <a:pt x="13695" y="6828"/>
                  </a:lnTo>
                  <a:lnTo>
                    <a:pt x="13517" y="6802"/>
                  </a:lnTo>
                  <a:lnTo>
                    <a:pt x="13073" y="6645"/>
                  </a:lnTo>
                  <a:lnTo>
                    <a:pt x="12700" y="6474"/>
                  </a:lnTo>
                  <a:lnTo>
                    <a:pt x="12363" y="6304"/>
                  </a:lnTo>
                  <a:lnTo>
                    <a:pt x="12132" y="6094"/>
                  </a:lnTo>
                  <a:lnTo>
                    <a:pt x="11919" y="5871"/>
                  </a:lnTo>
                  <a:lnTo>
                    <a:pt x="11776" y="5649"/>
                  </a:lnTo>
                  <a:lnTo>
                    <a:pt x="11688" y="5413"/>
                  </a:lnTo>
                  <a:lnTo>
                    <a:pt x="11617" y="5190"/>
                  </a:lnTo>
                  <a:lnTo>
                    <a:pt x="11617" y="4941"/>
                  </a:lnTo>
                  <a:lnTo>
                    <a:pt x="11652" y="4718"/>
                  </a:lnTo>
                  <a:lnTo>
                    <a:pt x="11723" y="4482"/>
                  </a:lnTo>
                  <a:lnTo>
                    <a:pt x="11812" y="4285"/>
                  </a:lnTo>
                  <a:lnTo>
                    <a:pt x="11919" y="4089"/>
                  </a:lnTo>
                  <a:lnTo>
                    <a:pt x="12096" y="3905"/>
                  </a:lnTo>
                  <a:lnTo>
                    <a:pt x="12292" y="3735"/>
                  </a:lnTo>
                  <a:lnTo>
                    <a:pt x="12505" y="3604"/>
                  </a:lnTo>
                  <a:lnTo>
                    <a:pt x="12700" y="3460"/>
                  </a:lnTo>
                  <a:lnTo>
                    <a:pt x="12878" y="3250"/>
                  </a:lnTo>
                  <a:lnTo>
                    <a:pt x="13038" y="3027"/>
                  </a:lnTo>
                  <a:lnTo>
                    <a:pt x="13180" y="2752"/>
                  </a:lnTo>
                  <a:lnTo>
                    <a:pt x="13286" y="2477"/>
                  </a:lnTo>
                  <a:lnTo>
                    <a:pt x="13322" y="2175"/>
                  </a:lnTo>
                  <a:lnTo>
                    <a:pt x="13357" y="1874"/>
                  </a:lnTo>
                  <a:lnTo>
                    <a:pt x="13286" y="1572"/>
                  </a:lnTo>
                  <a:lnTo>
                    <a:pt x="13180" y="1271"/>
                  </a:lnTo>
                  <a:lnTo>
                    <a:pt x="13038" y="983"/>
                  </a:lnTo>
                  <a:lnTo>
                    <a:pt x="12949" y="865"/>
                  </a:lnTo>
                  <a:lnTo>
                    <a:pt x="12807" y="733"/>
                  </a:lnTo>
                  <a:lnTo>
                    <a:pt x="12665" y="616"/>
                  </a:lnTo>
                  <a:lnTo>
                    <a:pt x="12505" y="511"/>
                  </a:lnTo>
                  <a:lnTo>
                    <a:pt x="12327" y="406"/>
                  </a:lnTo>
                  <a:lnTo>
                    <a:pt x="12132" y="314"/>
                  </a:lnTo>
                  <a:lnTo>
                    <a:pt x="11883" y="235"/>
                  </a:lnTo>
                  <a:lnTo>
                    <a:pt x="11652" y="183"/>
                  </a:lnTo>
                  <a:lnTo>
                    <a:pt x="11368" y="104"/>
                  </a:lnTo>
                  <a:lnTo>
                    <a:pt x="11101" y="78"/>
                  </a:lnTo>
                  <a:lnTo>
                    <a:pt x="10800" y="52"/>
                  </a:lnTo>
                  <a:lnTo>
                    <a:pt x="10444" y="52"/>
                  </a:lnTo>
                  <a:lnTo>
                    <a:pt x="10142" y="52"/>
                  </a:lnTo>
                  <a:lnTo>
                    <a:pt x="9840" y="78"/>
                  </a:lnTo>
                  <a:lnTo>
                    <a:pt x="9574" y="104"/>
                  </a:lnTo>
                  <a:lnTo>
                    <a:pt x="9325" y="157"/>
                  </a:lnTo>
                  <a:lnTo>
                    <a:pt x="9094" y="209"/>
                  </a:lnTo>
                  <a:lnTo>
                    <a:pt x="8846" y="262"/>
                  </a:lnTo>
                  <a:lnTo>
                    <a:pt x="8650" y="340"/>
                  </a:lnTo>
                  <a:lnTo>
                    <a:pt x="8437" y="432"/>
                  </a:lnTo>
                  <a:lnTo>
                    <a:pt x="8277" y="511"/>
                  </a:lnTo>
                  <a:lnTo>
                    <a:pt x="8100" y="616"/>
                  </a:lnTo>
                  <a:lnTo>
                    <a:pt x="7957" y="707"/>
                  </a:lnTo>
                  <a:lnTo>
                    <a:pt x="7833" y="838"/>
                  </a:lnTo>
                  <a:lnTo>
                    <a:pt x="7620" y="1061"/>
                  </a:lnTo>
                  <a:lnTo>
                    <a:pt x="7442" y="1336"/>
                  </a:lnTo>
                  <a:lnTo>
                    <a:pt x="7353" y="1599"/>
                  </a:lnTo>
                  <a:lnTo>
                    <a:pt x="7318" y="1900"/>
                  </a:lnTo>
                  <a:lnTo>
                    <a:pt x="7318" y="2175"/>
                  </a:lnTo>
                  <a:lnTo>
                    <a:pt x="7353" y="2450"/>
                  </a:lnTo>
                  <a:lnTo>
                    <a:pt x="7442" y="2726"/>
                  </a:lnTo>
                  <a:lnTo>
                    <a:pt x="7620" y="2975"/>
                  </a:lnTo>
                  <a:lnTo>
                    <a:pt x="7833" y="3198"/>
                  </a:lnTo>
                  <a:lnTo>
                    <a:pt x="8064" y="3433"/>
                  </a:lnTo>
                  <a:lnTo>
                    <a:pt x="8295" y="3630"/>
                  </a:lnTo>
                  <a:lnTo>
                    <a:pt x="8508" y="3853"/>
                  </a:lnTo>
                  <a:lnTo>
                    <a:pt x="8686" y="4089"/>
                  </a:lnTo>
                  <a:lnTo>
                    <a:pt x="8775" y="4312"/>
                  </a:lnTo>
                  <a:lnTo>
                    <a:pt x="8846" y="4561"/>
                  </a:lnTo>
                  <a:lnTo>
                    <a:pt x="8846" y="4810"/>
                  </a:lnTo>
                  <a:lnTo>
                    <a:pt x="8810" y="5059"/>
                  </a:lnTo>
                  <a:lnTo>
                    <a:pt x="8721" y="5295"/>
                  </a:lnTo>
                  <a:lnTo>
                    <a:pt x="8579" y="5544"/>
                  </a:lnTo>
                  <a:lnTo>
                    <a:pt x="8366" y="5766"/>
                  </a:lnTo>
                  <a:lnTo>
                    <a:pt x="8135" y="5976"/>
                  </a:lnTo>
                  <a:lnTo>
                    <a:pt x="7833" y="6199"/>
                  </a:lnTo>
                  <a:lnTo>
                    <a:pt x="7478" y="6369"/>
                  </a:lnTo>
                  <a:lnTo>
                    <a:pt x="7069" y="6527"/>
                  </a:lnTo>
                  <a:lnTo>
                    <a:pt x="6590" y="6671"/>
                  </a:lnTo>
                  <a:lnTo>
                    <a:pt x="6092" y="6802"/>
                  </a:lnTo>
                  <a:lnTo>
                    <a:pt x="5684" y="6802"/>
                  </a:lnTo>
                  <a:lnTo>
                    <a:pt x="5133" y="6802"/>
                  </a:lnTo>
                  <a:lnTo>
                    <a:pt x="4547" y="6802"/>
                  </a:lnTo>
                  <a:lnTo>
                    <a:pt x="3872" y="6802"/>
                  </a:lnTo>
                  <a:lnTo>
                    <a:pt x="3144" y="6802"/>
                  </a:lnTo>
                  <a:lnTo>
                    <a:pt x="2362" y="6802"/>
                  </a:lnTo>
                  <a:lnTo>
                    <a:pt x="1545" y="6802"/>
                  </a:lnTo>
                  <a:lnTo>
                    <a:pt x="692" y="6802"/>
                  </a:lnTo>
                  <a:lnTo>
                    <a:pt x="586" y="7234"/>
                  </a:lnTo>
                  <a:lnTo>
                    <a:pt x="461" y="7837"/>
                  </a:lnTo>
                  <a:lnTo>
                    <a:pt x="355" y="8493"/>
                  </a:lnTo>
                  <a:lnTo>
                    <a:pt x="248" y="9187"/>
                  </a:lnTo>
                  <a:lnTo>
                    <a:pt x="142" y="9869"/>
                  </a:lnTo>
                  <a:lnTo>
                    <a:pt x="106" y="10498"/>
                  </a:lnTo>
                  <a:lnTo>
                    <a:pt x="106" y="10983"/>
                  </a:lnTo>
                  <a:lnTo>
                    <a:pt x="106" y="11311"/>
                  </a:lnTo>
                  <a:lnTo>
                    <a:pt x="213" y="11481"/>
                  </a:lnTo>
                  <a:lnTo>
                    <a:pt x="319" y="11651"/>
                  </a:lnTo>
                  <a:lnTo>
                    <a:pt x="497" y="11783"/>
                  </a:lnTo>
                  <a:lnTo>
                    <a:pt x="692" y="11914"/>
                  </a:lnTo>
                  <a:lnTo>
                    <a:pt x="941" y="12032"/>
                  </a:lnTo>
                  <a:lnTo>
                    <a:pt x="1207" y="12110"/>
                  </a:lnTo>
                  <a:lnTo>
                    <a:pt x="1509" y="12189"/>
                  </a:lnTo>
                  <a:lnTo>
                    <a:pt x="1794" y="12241"/>
                  </a:lnTo>
                  <a:lnTo>
                    <a:pt x="2131" y="12267"/>
                  </a:lnTo>
                  <a:lnTo>
                    <a:pt x="2433" y="12281"/>
                  </a:lnTo>
                  <a:lnTo>
                    <a:pt x="2735" y="12267"/>
                  </a:lnTo>
                  <a:lnTo>
                    <a:pt x="3055" y="12241"/>
                  </a:lnTo>
                  <a:lnTo>
                    <a:pt x="3357" y="12189"/>
                  </a:lnTo>
                  <a:lnTo>
                    <a:pt x="3623" y="12084"/>
                  </a:lnTo>
                  <a:lnTo>
                    <a:pt x="3872" y="11979"/>
                  </a:lnTo>
                  <a:lnTo>
                    <a:pt x="4103" y="11861"/>
                  </a:lnTo>
                  <a:lnTo>
                    <a:pt x="4316" y="11704"/>
                  </a:lnTo>
                  <a:lnTo>
                    <a:pt x="4582" y="11612"/>
                  </a:lnTo>
                  <a:lnTo>
                    <a:pt x="4849" y="11533"/>
                  </a:lnTo>
                  <a:lnTo>
                    <a:pt x="5169" y="11507"/>
                  </a:lnTo>
                  <a:lnTo>
                    <a:pt x="5506" y="11481"/>
                  </a:lnTo>
                  <a:lnTo>
                    <a:pt x="5808" y="11507"/>
                  </a:lnTo>
                  <a:lnTo>
                    <a:pt x="6146" y="11560"/>
                  </a:lnTo>
                  <a:lnTo>
                    <a:pt x="6501" y="11651"/>
                  </a:lnTo>
                  <a:lnTo>
                    <a:pt x="6803" y="11783"/>
                  </a:lnTo>
                  <a:lnTo>
                    <a:pt x="7105" y="11940"/>
                  </a:lnTo>
                  <a:lnTo>
                    <a:pt x="7353" y="12110"/>
                  </a:lnTo>
                  <a:lnTo>
                    <a:pt x="7584" y="12333"/>
                  </a:lnTo>
                  <a:lnTo>
                    <a:pt x="7798" y="12595"/>
                  </a:lnTo>
                  <a:lnTo>
                    <a:pt x="7922" y="12870"/>
                  </a:lnTo>
                  <a:lnTo>
                    <a:pt x="8028" y="13198"/>
                  </a:lnTo>
                  <a:lnTo>
                    <a:pt x="8064" y="13526"/>
                  </a:lnTo>
                  <a:lnTo>
                    <a:pt x="8028" y="13775"/>
                  </a:lnTo>
                  <a:lnTo>
                    <a:pt x="7922" y="13998"/>
                  </a:lnTo>
                  <a:lnTo>
                    <a:pt x="7798" y="14220"/>
                  </a:lnTo>
                  <a:lnTo>
                    <a:pt x="7584" y="14404"/>
                  </a:lnTo>
                  <a:lnTo>
                    <a:pt x="7353" y="14574"/>
                  </a:lnTo>
                  <a:lnTo>
                    <a:pt x="7105" y="14732"/>
                  </a:lnTo>
                  <a:lnTo>
                    <a:pt x="6803" y="14850"/>
                  </a:lnTo>
                  <a:lnTo>
                    <a:pt x="6501" y="14954"/>
                  </a:lnTo>
                  <a:lnTo>
                    <a:pt x="6146" y="15033"/>
                  </a:lnTo>
                  <a:lnTo>
                    <a:pt x="5808" y="15085"/>
                  </a:lnTo>
                  <a:lnTo>
                    <a:pt x="5506" y="15085"/>
                  </a:lnTo>
                  <a:lnTo>
                    <a:pt x="5169" y="15059"/>
                  </a:lnTo>
                  <a:lnTo>
                    <a:pt x="4849" y="15007"/>
                  </a:lnTo>
                  <a:lnTo>
                    <a:pt x="4582" y="14902"/>
                  </a:lnTo>
                  <a:lnTo>
                    <a:pt x="4316" y="14784"/>
                  </a:lnTo>
                  <a:lnTo>
                    <a:pt x="4103" y="14600"/>
                  </a:lnTo>
                  <a:lnTo>
                    <a:pt x="3907" y="14430"/>
                  </a:lnTo>
                  <a:lnTo>
                    <a:pt x="3659" y="14299"/>
                  </a:lnTo>
                  <a:lnTo>
                    <a:pt x="3428" y="14194"/>
                  </a:lnTo>
                  <a:lnTo>
                    <a:pt x="3179" y="14129"/>
                  </a:lnTo>
                  <a:lnTo>
                    <a:pt x="2913" y="14102"/>
                  </a:lnTo>
                  <a:lnTo>
                    <a:pt x="2646" y="14102"/>
                  </a:lnTo>
                  <a:lnTo>
                    <a:pt x="2362" y="14129"/>
                  </a:lnTo>
                  <a:lnTo>
                    <a:pt x="2096" y="14168"/>
                  </a:lnTo>
                  <a:lnTo>
                    <a:pt x="1811" y="14273"/>
                  </a:lnTo>
                  <a:lnTo>
                    <a:pt x="1545" y="14378"/>
                  </a:lnTo>
                  <a:lnTo>
                    <a:pt x="1314" y="14496"/>
                  </a:lnTo>
                  <a:lnTo>
                    <a:pt x="1065" y="14653"/>
                  </a:lnTo>
                  <a:lnTo>
                    <a:pt x="870" y="14797"/>
                  </a:lnTo>
                  <a:lnTo>
                    <a:pt x="657" y="14981"/>
                  </a:lnTo>
                  <a:lnTo>
                    <a:pt x="497" y="15177"/>
                  </a:lnTo>
                  <a:lnTo>
                    <a:pt x="390" y="15413"/>
                  </a:lnTo>
                  <a:lnTo>
                    <a:pt x="284" y="15636"/>
                  </a:lnTo>
                  <a:lnTo>
                    <a:pt x="248" y="15911"/>
                  </a:lnTo>
                  <a:lnTo>
                    <a:pt x="284" y="16239"/>
                  </a:lnTo>
                  <a:lnTo>
                    <a:pt x="319" y="16566"/>
                  </a:lnTo>
                  <a:lnTo>
                    <a:pt x="497" y="17340"/>
                  </a:lnTo>
                  <a:lnTo>
                    <a:pt x="692" y="18152"/>
                  </a:lnTo>
                  <a:lnTo>
                    <a:pt x="799" y="18559"/>
                  </a:lnTo>
                  <a:lnTo>
                    <a:pt x="905" y="18978"/>
                  </a:lnTo>
                  <a:lnTo>
                    <a:pt x="959" y="19384"/>
                  </a:lnTo>
                  <a:lnTo>
                    <a:pt x="994" y="19791"/>
                  </a:lnTo>
                  <a:lnTo>
                    <a:pt x="994" y="20132"/>
                  </a:lnTo>
                  <a:lnTo>
                    <a:pt x="959" y="20485"/>
                  </a:lnTo>
                  <a:lnTo>
                    <a:pt x="941" y="20669"/>
                  </a:lnTo>
                  <a:lnTo>
                    <a:pt x="870" y="20813"/>
                  </a:lnTo>
                  <a:lnTo>
                    <a:pt x="799" y="20970"/>
                  </a:lnTo>
                  <a:lnTo>
                    <a:pt x="692" y="21088"/>
                  </a:lnTo>
                  <a:lnTo>
                    <a:pt x="1474" y="20997"/>
                  </a:lnTo>
                  <a:lnTo>
                    <a:pt x="2291" y="20866"/>
                  </a:lnTo>
                  <a:lnTo>
                    <a:pt x="3108" y="20787"/>
                  </a:lnTo>
                  <a:lnTo>
                    <a:pt x="3907" y="20721"/>
                  </a:lnTo>
                  <a:lnTo>
                    <a:pt x="4653" y="20695"/>
                  </a:lnTo>
                  <a:lnTo>
                    <a:pt x="5364" y="20695"/>
                  </a:lnTo>
                  <a:lnTo>
                    <a:pt x="5701" y="20721"/>
                  </a:lnTo>
                  <a:lnTo>
                    <a:pt x="6057" y="20761"/>
                  </a:lnTo>
                  <a:lnTo>
                    <a:pt x="6323" y="20813"/>
                  </a:lnTo>
                  <a:lnTo>
                    <a:pt x="6625" y="20892"/>
                  </a:lnTo>
                  <a:close/>
                </a:path>
              </a:pathLst>
            </a:custGeom>
            <a:solidFill>
              <a:srgbClr val="97D1C7"/>
            </a:solidFill>
            <a:ln w="28575">
              <a:solidFill>
                <a:srgbClr val="000000"/>
              </a:solidFill>
              <a:miter lim="800000"/>
              <a:headEnd/>
              <a:tailEnd/>
            </a:ln>
          </p:spPr>
          <p:txBody>
            <a:bodyPr/>
            <a:lstStyle/>
            <a:p>
              <a:endParaRPr lang="en-US"/>
            </a:p>
          </p:txBody>
        </p:sp>
        <p:sp>
          <p:nvSpPr>
            <p:cNvPr id="31752" name="TextBox 9"/>
            <p:cNvSpPr txBox="1">
              <a:spLocks noChangeArrowheads="1"/>
            </p:cNvSpPr>
            <p:nvPr/>
          </p:nvSpPr>
          <p:spPr bwMode="auto">
            <a:xfrm>
              <a:off x="6301960" y="2494002"/>
              <a:ext cx="1344524" cy="534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r>
                <a:rPr lang="en-US" altLang="en-US" sz="2000" b="1">
                  <a:latin typeface="Tahoma" panose="020B0604030504040204" pitchFamily="34" charset="0"/>
                  <a:cs typeface="Tahoma" panose="020B0604030504040204" pitchFamily="34" charset="0"/>
                </a:rPr>
                <a:t>Water</a:t>
              </a:r>
            </a:p>
          </p:txBody>
        </p:sp>
      </p:grpSp>
      <p:sp>
        <p:nvSpPr>
          <p:cNvPr id="31748" name="TextBox 7"/>
          <p:cNvSpPr txBox="1">
            <a:spLocks noChangeArrowheads="1"/>
          </p:cNvSpPr>
          <p:nvPr/>
        </p:nvSpPr>
        <p:spPr bwMode="auto">
          <a:xfrm>
            <a:off x="1420813" y="1768226"/>
            <a:ext cx="917733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r>
              <a:rPr lang="en-US" altLang="en-US" sz="3600"/>
              <a:t>Moisture content of forage.</a:t>
            </a:r>
            <a:endParaRPr lang="en-US" altLang="en-US" sz="1200" b="1"/>
          </a:p>
        </p:txBody>
      </p:sp>
      <p:sp>
        <p:nvSpPr>
          <p:cNvPr id="31750" name="TextBox 9"/>
          <p:cNvSpPr txBox="1">
            <a:spLocks noChangeArrowheads="1"/>
          </p:cNvSpPr>
          <p:nvPr/>
        </p:nvSpPr>
        <p:spPr bwMode="auto">
          <a:xfrm>
            <a:off x="1703391" y="2625726"/>
            <a:ext cx="766711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r>
              <a:rPr lang="en-US" altLang="en-US" sz="3200"/>
              <a:t>Immature grasses may be up to 75% water.  </a:t>
            </a:r>
          </a:p>
        </p:txBody>
      </p:sp>
      <p:grpSp>
        <p:nvGrpSpPr>
          <p:cNvPr id="6" name="Group 5">
            <a:extLst>
              <a:ext uri="{FF2B5EF4-FFF2-40B4-BE49-F238E27FC236}">
                <a16:creationId xmlns:a16="http://schemas.microsoft.com/office/drawing/2014/main" id="{90776CAF-E5F3-43E6-96FC-DE25CBFD8A70}"/>
              </a:ext>
            </a:extLst>
          </p:cNvPr>
          <p:cNvGrpSpPr/>
          <p:nvPr/>
        </p:nvGrpSpPr>
        <p:grpSpPr>
          <a:xfrm>
            <a:off x="1806331" y="3681162"/>
            <a:ext cx="8599733" cy="2934603"/>
            <a:chOff x="1806331" y="3616076"/>
            <a:chExt cx="8931578" cy="2999794"/>
          </a:xfrm>
        </p:grpSpPr>
        <p:pic>
          <p:nvPicPr>
            <p:cNvPr id="4" name="Picture 3">
              <a:extLst>
                <a:ext uri="{FF2B5EF4-FFF2-40B4-BE49-F238E27FC236}">
                  <a16:creationId xmlns:a16="http://schemas.microsoft.com/office/drawing/2014/main" id="{BBF555CE-2553-4E84-B35D-9CE025D8538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806331" y="3616076"/>
              <a:ext cx="8931578" cy="2995008"/>
            </a:xfrm>
            <a:prstGeom prst="rect">
              <a:avLst/>
            </a:prstGeom>
          </p:spPr>
        </p:pic>
        <p:sp>
          <p:nvSpPr>
            <p:cNvPr id="5" name="TextBox 4">
              <a:extLst>
                <a:ext uri="{FF2B5EF4-FFF2-40B4-BE49-F238E27FC236}">
                  <a16:creationId xmlns:a16="http://schemas.microsoft.com/office/drawing/2014/main" id="{7485F208-1D09-489A-B40D-472C8FACF543}"/>
                </a:ext>
              </a:extLst>
            </p:cNvPr>
            <p:cNvSpPr txBox="1"/>
            <p:nvPr/>
          </p:nvSpPr>
          <p:spPr>
            <a:xfrm>
              <a:off x="1830389" y="6395640"/>
              <a:ext cx="1094146" cy="220230"/>
            </a:xfrm>
            <a:prstGeom prst="rect">
              <a:avLst/>
            </a:prstGeom>
            <a:noFill/>
          </p:spPr>
          <p:txBody>
            <a:bodyPr wrap="none" rtlCol="0">
              <a:spAutoFit/>
            </a:bodyPr>
            <a:lstStyle/>
            <a:p>
              <a:r>
                <a:rPr lang="en-US" sz="800">
                  <a:solidFill>
                    <a:schemeClr val="bg1"/>
                  </a:solidFill>
                </a:rPr>
                <a:t>Jordan Schulz (Flickr)</a:t>
              </a:r>
            </a:p>
          </p:txBody>
        </p:sp>
      </p:grpSp>
      <p:sp>
        <p:nvSpPr>
          <p:cNvPr id="2" name="TextBox 1">
            <a:extLst>
              <a:ext uri="{FF2B5EF4-FFF2-40B4-BE49-F238E27FC236}">
                <a16:creationId xmlns:a16="http://schemas.microsoft.com/office/drawing/2014/main" id="{C9470E8B-7F79-3CC9-1EA5-3352DDCC8C48}"/>
              </a:ext>
            </a:extLst>
          </p:cNvPr>
          <p:cNvSpPr txBox="1"/>
          <p:nvPr/>
        </p:nvSpPr>
        <p:spPr>
          <a:xfrm>
            <a:off x="11164221" y="115247"/>
            <a:ext cx="613252" cy="369332"/>
          </a:xfrm>
          <a:prstGeom prst="rect">
            <a:avLst/>
          </a:prstGeom>
          <a:solidFill>
            <a:srgbClr val="FFFF00"/>
          </a:solidFill>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US" i="1" dirty="0">
                <a:solidFill>
                  <a:schemeClr val="tx1"/>
                </a:solidFill>
              </a:rPr>
              <a:t>Ben</a:t>
            </a:r>
          </a:p>
        </p:txBody>
      </p:sp>
    </p:spTree>
    <p:extLst>
      <p:ext uri="{BB962C8B-B14F-4D97-AF65-F5344CB8AC3E}">
        <p14:creationId xmlns:p14="http://schemas.microsoft.com/office/powerpoint/2010/main" val="644993208"/>
      </p:ext>
    </p:extLst>
  </p:cSld>
  <p:clrMapOvr>
    <a:masterClrMapping/>
  </p:clrMapOvr>
  <mc:AlternateContent xmlns:mc="http://schemas.openxmlformats.org/markup-compatibility/2006" xmlns:p14="http://schemas.microsoft.com/office/powerpoint/2010/main">
    <mc:Choice Requires="p14">
      <p:transition spd="slow" p14:dur="2000" advTm="40451"/>
    </mc:Choice>
    <mc:Fallback xmlns="">
      <p:transition spd="slow" advTm="40451"/>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p:cNvSpPr txBox="1">
            <a:spLocks noChangeArrowheads="1"/>
          </p:cNvSpPr>
          <p:nvPr/>
        </p:nvSpPr>
        <p:spPr bwMode="auto">
          <a:xfrm>
            <a:off x="1960564" y="685801"/>
            <a:ext cx="8097837"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algn="ctr" eaLnBrk="1" hangingPunct="1">
              <a:defRPr/>
            </a:pPr>
            <a:r>
              <a:rPr lang="en-US" altLang="en-US" sz="4800">
                <a:latin typeface="+mn-lt"/>
              </a:rPr>
              <a:t>4 </a:t>
            </a:r>
            <a:r>
              <a:rPr lang="en-US" altLang="en-US" sz="4800" kern="0">
                <a:latin typeface="+mn-lt"/>
              </a:rPr>
              <a:t>Basic</a:t>
            </a:r>
            <a:r>
              <a:rPr lang="en-US" altLang="en-US" sz="4800">
                <a:latin typeface="+mn-lt"/>
              </a:rPr>
              <a:t> Elements of a Habitat</a:t>
            </a:r>
          </a:p>
        </p:txBody>
      </p:sp>
      <p:sp>
        <p:nvSpPr>
          <p:cNvPr id="33795" name="TextBox 10"/>
          <p:cNvSpPr txBox="1">
            <a:spLocks noChangeArrowheads="1"/>
          </p:cNvSpPr>
          <p:nvPr/>
        </p:nvSpPr>
        <p:spPr bwMode="auto">
          <a:xfrm>
            <a:off x="1466313" y="1581150"/>
            <a:ext cx="6681787"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eaLnBrk="1" hangingPunct="1">
              <a:spcBef>
                <a:spcPct val="0"/>
              </a:spcBef>
              <a:buClrTx/>
              <a:buSzTx/>
              <a:buFontTx/>
              <a:buNone/>
            </a:pPr>
            <a:r>
              <a:rPr lang="en-US" altLang="en-US" sz="2800">
                <a:latin typeface="Verdana" panose="020B0604030504040204" pitchFamily="34" charset="0"/>
              </a:rPr>
              <a:t>Properly constructed water sources provide wildlife access to water.</a:t>
            </a:r>
          </a:p>
        </p:txBody>
      </p:sp>
      <p:pic>
        <p:nvPicPr>
          <p:cNvPr id="33796" name="Picture 2" descr="D:\admin\classes\r215\powerpoints\Rangeland wildlife\deer trough.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905000" y="2868614"/>
            <a:ext cx="3263900" cy="3760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7" name="Picture 3" descr="D:\admin\classes\r215\powerpoints\Rangeland wildlife\wildlife trough.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241926" y="2971800"/>
            <a:ext cx="3768725"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3798" name="Group 29"/>
          <p:cNvGrpSpPr>
            <a:grpSpLocks/>
          </p:cNvGrpSpPr>
          <p:nvPr/>
        </p:nvGrpSpPr>
        <p:grpSpPr bwMode="auto">
          <a:xfrm>
            <a:off x="8915401" y="1581150"/>
            <a:ext cx="1490663" cy="1847850"/>
            <a:chOff x="6027356" y="1702823"/>
            <a:chExt cx="2066757" cy="2470121"/>
          </a:xfrm>
        </p:grpSpPr>
        <p:sp>
          <p:nvSpPr>
            <p:cNvPr id="33799" name="Puzzle3"/>
            <p:cNvSpPr>
              <a:spLocks noEditPoints="1" noChangeArrowheads="1"/>
            </p:cNvSpPr>
            <p:nvPr/>
          </p:nvSpPr>
          <p:spPr bwMode="auto">
            <a:xfrm>
              <a:off x="6027356" y="1702823"/>
              <a:ext cx="2066757" cy="247012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2269 w 21600"/>
                <a:gd name="T25" fmla="*/ 7718 h 21600"/>
                <a:gd name="T26" fmla="*/ 19157 w 21600"/>
                <a:gd name="T27" fmla="*/ 2023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6625" y="20892"/>
                  </a:moveTo>
                  <a:lnTo>
                    <a:pt x="7105" y="21023"/>
                  </a:lnTo>
                  <a:lnTo>
                    <a:pt x="7513" y="21088"/>
                  </a:lnTo>
                  <a:lnTo>
                    <a:pt x="7922" y="21115"/>
                  </a:lnTo>
                  <a:lnTo>
                    <a:pt x="8242" y="21115"/>
                  </a:lnTo>
                  <a:lnTo>
                    <a:pt x="8544" y="21062"/>
                  </a:lnTo>
                  <a:lnTo>
                    <a:pt x="8810" y="20997"/>
                  </a:lnTo>
                  <a:lnTo>
                    <a:pt x="9023" y="20892"/>
                  </a:lnTo>
                  <a:lnTo>
                    <a:pt x="9148" y="20761"/>
                  </a:lnTo>
                  <a:lnTo>
                    <a:pt x="9290" y="20616"/>
                  </a:lnTo>
                  <a:lnTo>
                    <a:pt x="9361" y="20459"/>
                  </a:lnTo>
                  <a:lnTo>
                    <a:pt x="9396" y="20289"/>
                  </a:lnTo>
                  <a:lnTo>
                    <a:pt x="9396" y="20092"/>
                  </a:lnTo>
                  <a:lnTo>
                    <a:pt x="9325" y="19909"/>
                  </a:lnTo>
                  <a:lnTo>
                    <a:pt x="9219" y="19738"/>
                  </a:lnTo>
                  <a:lnTo>
                    <a:pt x="9094" y="19555"/>
                  </a:lnTo>
                  <a:lnTo>
                    <a:pt x="8917" y="19384"/>
                  </a:lnTo>
                  <a:lnTo>
                    <a:pt x="8650" y="19162"/>
                  </a:lnTo>
                  <a:lnTo>
                    <a:pt x="8437" y="18900"/>
                  </a:lnTo>
                  <a:lnTo>
                    <a:pt x="8277" y="18624"/>
                  </a:lnTo>
                  <a:lnTo>
                    <a:pt x="8135" y="18349"/>
                  </a:lnTo>
                  <a:lnTo>
                    <a:pt x="8028" y="18048"/>
                  </a:lnTo>
                  <a:lnTo>
                    <a:pt x="7993" y="17746"/>
                  </a:lnTo>
                  <a:lnTo>
                    <a:pt x="7993" y="17471"/>
                  </a:lnTo>
                  <a:lnTo>
                    <a:pt x="8028" y="17169"/>
                  </a:lnTo>
                  <a:lnTo>
                    <a:pt x="8135" y="16920"/>
                  </a:lnTo>
                  <a:lnTo>
                    <a:pt x="8277" y="16671"/>
                  </a:lnTo>
                  <a:lnTo>
                    <a:pt x="8366" y="16540"/>
                  </a:lnTo>
                  <a:lnTo>
                    <a:pt x="8473" y="16409"/>
                  </a:lnTo>
                  <a:lnTo>
                    <a:pt x="8615" y="16317"/>
                  </a:lnTo>
                  <a:lnTo>
                    <a:pt x="8739" y="16213"/>
                  </a:lnTo>
                  <a:lnTo>
                    <a:pt x="8881" y="16134"/>
                  </a:lnTo>
                  <a:lnTo>
                    <a:pt x="9059" y="16055"/>
                  </a:lnTo>
                  <a:lnTo>
                    <a:pt x="9254" y="15990"/>
                  </a:lnTo>
                  <a:lnTo>
                    <a:pt x="9432" y="15911"/>
                  </a:lnTo>
                  <a:lnTo>
                    <a:pt x="9663" y="15885"/>
                  </a:lnTo>
                  <a:lnTo>
                    <a:pt x="9876" y="15833"/>
                  </a:lnTo>
                  <a:lnTo>
                    <a:pt x="10142" y="15806"/>
                  </a:lnTo>
                  <a:lnTo>
                    <a:pt x="10391" y="15806"/>
                  </a:lnTo>
                  <a:lnTo>
                    <a:pt x="10728" y="15806"/>
                  </a:lnTo>
                  <a:lnTo>
                    <a:pt x="10995" y="15806"/>
                  </a:lnTo>
                  <a:lnTo>
                    <a:pt x="11279" y="15833"/>
                  </a:lnTo>
                  <a:lnTo>
                    <a:pt x="11546" y="15885"/>
                  </a:lnTo>
                  <a:lnTo>
                    <a:pt x="11776" y="15937"/>
                  </a:lnTo>
                  <a:lnTo>
                    <a:pt x="12025" y="15990"/>
                  </a:lnTo>
                  <a:lnTo>
                    <a:pt x="12221" y="16055"/>
                  </a:lnTo>
                  <a:lnTo>
                    <a:pt x="12434" y="16134"/>
                  </a:lnTo>
                  <a:lnTo>
                    <a:pt x="12611" y="16213"/>
                  </a:lnTo>
                  <a:lnTo>
                    <a:pt x="12771" y="16317"/>
                  </a:lnTo>
                  <a:lnTo>
                    <a:pt x="12913" y="16409"/>
                  </a:lnTo>
                  <a:lnTo>
                    <a:pt x="13038" y="16514"/>
                  </a:lnTo>
                  <a:lnTo>
                    <a:pt x="13251" y="16737"/>
                  </a:lnTo>
                  <a:lnTo>
                    <a:pt x="13428" y="16986"/>
                  </a:lnTo>
                  <a:lnTo>
                    <a:pt x="13517" y="17248"/>
                  </a:lnTo>
                  <a:lnTo>
                    <a:pt x="13588" y="17523"/>
                  </a:lnTo>
                  <a:lnTo>
                    <a:pt x="13588" y="17799"/>
                  </a:lnTo>
                  <a:lnTo>
                    <a:pt x="13517" y="18074"/>
                  </a:lnTo>
                  <a:lnTo>
                    <a:pt x="13428" y="18323"/>
                  </a:lnTo>
                  <a:lnTo>
                    <a:pt x="13286" y="18572"/>
                  </a:lnTo>
                  <a:lnTo>
                    <a:pt x="13109" y="18808"/>
                  </a:lnTo>
                  <a:lnTo>
                    <a:pt x="12878" y="19031"/>
                  </a:lnTo>
                  <a:lnTo>
                    <a:pt x="12434" y="19411"/>
                  </a:lnTo>
                  <a:lnTo>
                    <a:pt x="12132" y="19738"/>
                  </a:lnTo>
                  <a:lnTo>
                    <a:pt x="12025" y="19856"/>
                  </a:lnTo>
                  <a:lnTo>
                    <a:pt x="11919" y="20014"/>
                  </a:lnTo>
                  <a:lnTo>
                    <a:pt x="11883" y="20132"/>
                  </a:lnTo>
                  <a:lnTo>
                    <a:pt x="11883" y="20263"/>
                  </a:lnTo>
                  <a:lnTo>
                    <a:pt x="11883" y="20394"/>
                  </a:lnTo>
                  <a:lnTo>
                    <a:pt x="11954" y="20485"/>
                  </a:lnTo>
                  <a:lnTo>
                    <a:pt x="12061" y="20590"/>
                  </a:lnTo>
                  <a:lnTo>
                    <a:pt x="12185" y="20695"/>
                  </a:lnTo>
                  <a:lnTo>
                    <a:pt x="12327" y="20787"/>
                  </a:lnTo>
                  <a:lnTo>
                    <a:pt x="12540" y="20892"/>
                  </a:lnTo>
                  <a:lnTo>
                    <a:pt x="12771" y="20997"/>
                  </a:lnTo>
                  <a:lnTo>
                    <a:pt x="13073" y="21088"/>
                  </a:lnTo>
                  <a:lnTo>
                    <a:pt x="13428" y="21193"/>
                  </a:lnTo>
                  <a:lnTo>
                    <a:pt x="13873" y="21298"/>
                  </a:lnTo>
                  <a:lnTo>
                    <a:pt x="14317" y="21390"/>
                  </a:lnTo>
                  <a:lnTo>
                    <a:pt x="14778" y="21468"/>
                  </a:lnTo>
                  <a:lnTo>
                    <a:pt x="15294" y="21547"/>
                  </a:lnTo>
                  <a:lnTo>
                    <a:pt x="15809" y="21600"/>
                  </a:lnTo>
                  <a:lnTo>
                    <a:pt x="16359" y="21652"/>
                  </a:lnTo>
                  <a:lnTo>
                    <a:pt x="16875" y="21678"/>
                  </a:lnTo>
                  <a:lnTo>
                    <a:pt x="17407" y="21678"/>
                  </a:lnTo>
                  <a:lnTo>
                    <a:pt x="17958" y="21678"/>
                  </a:lnTo>
                  <a:lnTo>
                    <a:pt x="18473" y="21652"/>
                  </a:lnTo>
                  <a:lnTo>
                    <a:pt x="18953" y="21573"/>
                  </a:lnTo>
                  <a:lnTo>
                    <a:pt x="19397" y="21495"/>
                  </a:lnTo>
                  <a:lnTo>
                    <a:pt x="19841" y="21390"/>
                  </a:lnTo>
                  <a:lnTo>
                    <a:pt x="20214" y="21272"/>
                  </a:lnTo>
                  <a:lnTo>
                    <a:pt x="20551" y="21088"/>
                  </a:lnTo>
                  <a:lnTo>
                    <a:pt x="20480" y="20787"/>
                  </a:lnTo>
                  <a:lnTo>
                    <a:pt x="20409" y="20485"/>
                  </a:lnTo>
                  <a:lnTo>
                    <a:pt x="20356" y="20158"/>
                  </a:lnTo>
                  <a:lnTo>
                    <a:pt x="20356" y="19804"/>
                  </a:lnTo>
                  <a:lnTo>
                    <a:pt x="20321" y="19083"/>
                  </a:lnTo>
                  <a:lnTo>
                    <a:pt x="20356" y="18349"/>
                  </a:lnTo>
                  <a:lnTo>
                    <a:pt x="20409" y="17641"/>
                  </a:lnTo>
                  <a:lnTo>
                    <a:pt x="20480" y="17012"/>
                  </a:lnTo>
                  <a:lnTo>
                    <a:pt x="20551" y="16488"/>
                  </a:lnTo>
                  <a:lnTo>
                    <a:pt x="20551" y="16055"/>
                  </a:lnTo>
                  <a:lnTo>
                    <a:pt x="20551" y="15911"/>
                  </a:lnTo>
                  <a:lnTo>
                    <a:pt x="20445" y="15754"/>
                  </a:lnTo>
                  <a:lnTo>
                    <a:pt x="20356" y="15610"/>
                  </a:lnTo>
                  <a:lnTo>
                    <a:pt x="20178" y="15452"/>
                  </a:lnTo>
                  <a:lnTo>
                    <a:pt x="20001" y="15334"/>
                  </a:lnTo>
                  <a:lnTo>
                    <a:pt x="19770" y="15230"/>
                  </a:lnTo>
                  <a:lnTo>
                    <a:pt x="19521" y="15125"/>
                  </a:lnTo>
                  <a:lnTo>
                    <a:pt x="19290" y="15059"/>
                  </a:lnTo>
                  <a:lnTo>
                    <a:pt x="19024" y="15007"/>
                  </a:lnTo>
                  <a:lnTo>
                    <a:pt x="18740" y="14954"/>
                  </a:lnTo>
                  <a:lnTo>
                    <a:pt x="18509" y="14954"/>
                  </a:lnTo>
                  <a:lnTo>
                    <a:pt x="18225" y="14954"/>
                  </a:lnTo>
                  <a:lnTo>
                    <a:pt x="17994" y="15007"/>
                  </a:lnTo>
                  <a:lnTo>
                    <a:pt x="17763" y="15085"/>
                  </a:lnTo>
                  <a:lnTo>
                    <a:pt x="17550" y="15177"/>
                  </a:lnTo>
                  <a:lnTo>
                    <a:pt x="17372" y="15308"/>
                  </a:lnTo>
                  <a:lnTo>
                    <a:pt x="17176" y="15426"/>
                  </a:lnTo>
                  <a:lnTo>
                    <a:pt x="16928" y="15557"/>
                  </a:lnTo>
                  <a:lnTo>
                    <a:pt x="16661" y="15636"/>
                  </a:lnTo>
                  <a:lnTo>
                    <a:pt x="16359" y="15688"/>
                  </a:lnTo>
                  <a:lnTo>
                    <a:pt x="16022" y="15715"/>
                  </a:lnTo>
                  <a:lnTo>
                    <a:pt x="15667" y="15688"/>
                  </a:lnTo>
                  <a:lnTo>
                    <a:pt x="15294" y="15662"/>
                  </a:lnTo>
                  <a:lnTo>
                    <a:pt x="14956" y="15583"/>
                  </a:lnTo>
                  <a:lnTo>
                    <a:pt x="14619" y="15479"/>
                  </a:lnTo>
                  <a:lnTo>
                    <a:pt x="14281" y="15334"/>
                  </a:lnTo>
                  <a:lnTo>
                    <a:pt x="13961" y="15177"/>
                  </a:lnTo>
                  <a:lnTo>
                    <a:pt x="13695" y="14981"/>
                  </a:lnTo>
                  <a:lnTo>
                    <a:pt x="13588" y="14850"/>
                  </a:lnTo>
                  <a:lnTo>
                    <a:pt x="13482" y="14732"/>
                  </a:lnTo>
                  <a:lnTo>
                    <a:pt x="13393" y="14600"/>
                  </a:lnTo>
                  <a:lnTo>
                    <a:pt x="13322" y="14456"/>
                  </a:lnTo>
                  <a:lnTo>
                    <a:pt x="13251" y="14299"/>
                  </a:lnTo>
                  <a:lnTo>
                    <a:pt x="13215" y="14155"/>
                  </a:lnTo>
                  <a:lnTo>
                    <a:pt x="13180" y="13971"/>
                  </a:lnTo>
                  <a:lnTo>
                    <a:pt x="13180" y="13801"/>
                  </a:lnTo>
                  <a:lnTo>
                    <a:pt x="13180" y="13591"/>
                  </a:lnTo>
                  <a:lnTo>
                    <a:pt x="13215" y="13395"/>
                  </a:lnTo>
                  <a:lnTo>
                    <a:pt x="13251" y="13198"/>
                  </a:lnTo>
                  <a:lnTo>
                    <a:pt x="13322" y="13015"/>
                  </a:lnTo>
                  <a:lnTo>
                    <a:pt x="13393" y="12870"/>
                  </a:lnTo>
                  <a:lnTo>
                    <a:pt x="13482" y="12713"/>
                  </a:lnTo>
                  <a:lnTo>
                    <a:pt x="13588" y="12569"/>
                  </a:lnTo>
                  <a:lnTo>
                    <a:pt x="13730" y="12438"/>
                  </a:lnTo>
                  <a:lnTo>
                    <a:pt x="13997" y="12215"/>
                  </a:lnTo>
                  <a:lnTo>
                    <a:pt x="14334" y="12005"/>
                  </a:lnTo>
                  <a:lnTo>
                    <a:pt x="14690" y="11861"/>
                  </a:lnTo>
                  <a:lnTo>
                    <a:pt x="15063" y="11756"/>
                  </a:lnTo>
                  <a:lnTo>
                    <a:pt x="15436" y="11678"/>
                  </a:lnTo>
                  <a:lnTo>
                    <a:pt x="15809" y="11638"/>
                  </a:lnTo>
                  <a:lnTo>
                    <a:pt x="16182" y="11638"/>
                  </a:lnTo>
                  <a:lnTo>
                    <a:pt x="16555" y="11678"/>
                  </a:lnTo>
                  <a:lnTo>
                    <a:pt x="16910" y="11730"/>
                  </a:lnTo>
                  <a:lnTo>
                    <a:pt x="17248" y="11835"/>
                  </a:lnTo>
                  <a:lnTo>
                    <a:pt x="17514" y="11966"/>
                  </a:lnTo>
                  <a:lnTo>
                    <a:pt x="17763" y="12110"/>
                  </a:lnTo>
                  <a:lnTo>
                    <a:pt x="17887" y="12215"/>
                  </a:lnTo>
                  <a:lnTo>
                    <a:pt x="18065" y="12307"/>
                  </a:lnTo>
                  <a:lnTo>
                    <a:pt x="18260" y="12412"/>
                  </a:lnTo>
                  <a:lnTo>
                    <a:pt x="18438" y="12464"/>
                  </a:lnTo>
                  <a:lnTo>
                    <a:pt x="18669" y="12543"/>
                  </a:lnTo>
                  <a:lnTo>
                    <a:pt x="18882" y="12569"/>
                  </a:lnTo>
                  <a:lnTo>
                    <a:pt x="19113" y="12595"/>
                  </a:lnTo>
                  <a:lnTo>
                    <a:pt x="19361" y="12608"/>
                  </a:lnTo>
                  <a:lnTo>
                    <a:pt x="19592" y="12608"/>
                  </a:lnTo>
                  <a:lnTo>
                    <a:pt x="19841" y="12595"/>
                  </a:lnTo>
                  <a:lnTo>
                    <a:pt x="20072" y="12543"/>
                  </a:lnTo>
                  <a:lnTo>
                    <a:pt x="20321" y="12490"/>
                  </a:lnTo>
                  <a:lnTo>
                    <a:pt x="20551" y="12438"/>
                  </a:lnTo>
                  <a:lnTo>
                    <a:pt x="20800" y="12333"/>
                  </a:lnTo>
                  <a:lnTo>
                    <a:pt x="20996" y="12241"/>
                  </a:lnTo>
                  <a:lnTo>
                    <a:pt x="21244" y="12110"/>
                  </a:lnTo>
                  <a:lnTo>
                    <a:pt x="21298" y="12032"/>
                  </a:lnTo>
                  <a:lnTo>
                    <a:pt x="21404" y="11966"/>
                  </a:lnTo>
                  <a:lnTo>
                    <a:pt x="21475" y="11861"/>
                  </a:lnTo>
                  <a:lnTo>
                    <a:pt x="21511" y="11730"/>
                  </a:lnTo>
                  <a:lnTo>
                    <a:pt x="21617" y="11481"/>
                  </a:lnTo>
                  <a:lnTo>
                    <a:pt x="21653" y="11180"/>
                  </a:lnTo>
                  <a:lnTo>
                    <a:pt x="21653" y="10826"/>
                  </a:lnTo>
                  <a:lnTo>
                    <a:pt x="21653" y="10472"/>
                  </a:lnTo>
                  <a:lnTo>
                    <a:pt x="21582" y="10092"/>
                  </a:lnTo>
                  <a:lnTo>
                    <a:pt x="21511" y="9725"/>
                  </a:lnTo>
                  <a:lnTo>
                    <a:pt x="21298" y="8912"/>
                  </a:lnTo>
                  <a:lnTo>
                    <a:pt x="21067" y="8191"/>
                  </a:lnTo>
                  <a:lnTo>
                    <a:pt x="20800" y="7536"/>
                  </a:lnTo>
                  <a:lnTo>
                    <a:pt x="20551" y="7025"/>
                  </a:lnTo>
                  <a:lnTo>
                    <a:pt x="20001" y="7103"/>
                  </a:lnTo>
                  <a:lnTo>
                    <a:pt x="19432" y="7156"/>
                  </a:lnTo>
                  <a:lnTo>
                    <a:pt x="18846" y="7208"/>
                  </a:lnTo>
                  <a:lnTo>
                    <a:pt x="18225" y="7208"/>
                  </a:lnTo>
                  <a:lnTo>
                    <a:pt x="17656" y="7208"/>
                  </a:lnTo>
                  <a:lnTo>
                    <a:pt x="17070" y="7182"/>
                  </a:lnTo>
                  <a:lnTo>
                    <a:pt x="16484" y="7156"/>
                  </a:lnTo>
                  <a:lnTo>
                    <a:pt x="15986" y="7103"/>
                  </a:lnTo>
                  <a:lnTo>
                    <a:pt x="14992" y="6999"/>
                  </a:lnTo>
                  <a:lnTo>
                    <a:pt x="14210" y="6907"/>
                  </a:lnTo>
                  <a:lnTo>
                    <a:pt x="13695" y="6828"/>
                  </a:lnTo>
                  <a:lnTo>
                    <a:pt x="13517" y="6802"/>
                  </a:lnTo>
                  <a:lnTo>
                    <a:pt x="13073" y="6645"/>
                  </a:lnTo>
                  <a:lnTo>
                    <a:pt x="12700" y="6474"/>
                  </a:lnTo>
                  <a:lnTo>
                    <a:pt x="12363" y="6304"/>
                  </a:lnTo>
                  <a:lnTo>
                    <a:pt x="12132" y="6094"/>
                  </a:lnTo>
                  <a:lnTo>
                    <a:pt x="11919" y="5871"/>
                  </a:lnTo>
                  <a:lnTo>
                    <a:pt x="11776" y="5649"/>
                  </a:lnTo>
                  <a:lnTo>
                    <a:pt x="11688" y="5413"/>
                  </a:lnTo>
                  <a:lnTo>
                    <a:pt x="11617" y="5190"/>
                  </a:lnTo>
                  <a:lnTo>
                    <a:pt x="11617" y="4941"/>
                  </a:lnTo>
                  <a:lnTo>
                    <a:pt x="11652" y="4718"/>
                  </a:lnTo>
                  <a:lnTo>
                    <a:pt x="11723" y="4482"/>
                  </a:lnTo>
                  <a:lnTo>
                    <a:pt x="11812" y="4285"/>
                  </a:lnTo>
                  <a:lnTo>
                    <a:pt x="11919" y="4089"/>
                  </a:lnTo>
                  <a:lnTo>
                    <a:pt x="12096" y="3905"/>
                  </a:lnTo>
                  <a:lnTo>
                    <a:pt x="12292" y="3735"/>
                  </a:lnTo>
                  <a:lnTo>
                    <a:pt x="12505" y="3604"/>
                  </a:lnTo>
                  <a:lnTo>
                    <a:pt x="12700" y="3460"/>
                  </a:lnTo>
                  <a:lnTo>
                    <a:pt x="12878" y="3250"/>
                  </a:lnTo>
                  <a:lnTo>
                    <a:pt x="13038" y="3027"/>
                  </a:lnTo>
                  <a:lnTo>
                    <a:pt x="13180" y="2752"/>
                  </a:lnTo>
                  <a:lnTo>
                    <a:pt x="13286" y="2477"/>
                  </a:lnTo>
                  <a:lnTo>
                    <a:pt x="13322" y="2175"/>
                  </a:lnTo>
                  <a:lnTo>
                    <a:pt x="13357" y="1874"/>
                  </a:lnTo>
                  <a:lnTo>
                    <a:pt x="13286" y="1572"/>
                  </a:lnTo>
                  <a:lnTo>
                    <a:pt x="13180" y="1271"/>
                  </a:lnTo>
                  <a:lnTo>
                    <a:pt x="13038" y="983"/>
                  </a:lnTo>
                  <a:lnTo>
                    <a:pt x="12949" y="865"/>
                  </a:lnTo>
                  <a:lnTo>
                    <a:pt x="12807" y="733"/>
                  </a:lnTo>
                  <a:lnTo>
                    <a:pt x="12665" y="616"/>
                  </a:lnTo>
                  <a:lnTo>
                    <a:pt x="12505" y="511"/>
                  </a:lnTo>
                  <a:lnTo>
                    <a:pt x="12327" y="406"/>
                  </a:lnTo>
                  <a:lnTo>
                    <a:pt x="12132" y="314"/>
                  </a:lnTo>
                  <a:lnTo>
                    <a:pt x="11883" y="235"/>
                  </a:lnTo>
                  <a:lnTo>
                    <a:pt x="11652" y="183"/>
                  </a:lnTo>
                  <a:lnTo>
                    <a:pt x="11368" y="104"/>
                  </a:lnTo>
                  <a:lnTo>
                    <a:pt x="11101" y="78"/>
                  </a:lnTo>
                  <a:lnTo>
                    <a:pt x="10800" y="52"/>
                  </a:lnTo>
                  <a:lnTo>
                    <a:pt x="10444" y="52"/>
                  </a:lnTo>
                  <a:lnTo>
                    <a:pt x="10142" y="52"/>
                  </a:lnTo>
                  <a:lnTo>
                    <a:pt x="9840" y="78"/>
                  </a:lnTo>
                  <a:lnTo>
                    <a:pt x="9574" y="104"/>
                  </a:lnTo>
                  <a:lnTo>
                    <a:pt x="9325" y="157"/>
                  </a:lnTo>
                  <a:lnTo>
                    <a:pt x="9094" y="209"/>
                  </a:lnTo>
                  <a:lnTo>
                    <a:pt x="8846" y="262"/>
                  </a:lnTo>
                  <a:lnTo>
                    <a:pt x="8650" y="340"/>
                  </a:lnTo>
                  <a:lnTo>
                    <a:pt x="8437" y="432"/>
                  </a:lnTo>
                  <a:lnTo>
                    <a:pt x="8277" y="511"/>
                  </a:lnTo>
                  <a:lnTo>
                    <a:pt x="8100" y="616"/>
                  </a:lnTo>
                  <a:lnTo>
                    <a:pt x="7957" y="707"/>
                  </a:lnTo>
                  <a:lnTo>
                    <a:pt x="7833" y="838"/>
                  </a:lnTo>
                  <a:lnTo>
                    <a:pt x="7620" y="1061"/>
                  </a:lnTo>
                  <a:lnTo>
                    <a:pt x="7442" y="1336"/>
                  </a:lnTo>
                  <a:lnTo>
                    <a:pt x="7353" y="1599"/>
                  </a:lnTo>
                  <a:lnTo>
                    <a:pt x="7318" y="1900"/>
                  </a:lnTo>
                  <a:lnTo>
                    <a:pt x="7318" y="2175"/>
                  </a:lnTo>
                  <a:lnTo>
                    <a:pt x="7353" y="2450"/>
                  </a:lnTo>
                  <a:lnTo>
                    <a:pt x="7442" y="2726"/>
                  </a:lnTo>
                  <a:lnTo>
                    <a:pt x="7620" y="2975"/>
                  </a:lnTo>
                  <a:lnTo>
                    <a:pt x="7833" y="3198"/>
                  </a:lnTo>
                  <a:lnTo>
                    <a:pt x="8064" y="3433"/>
                  </a:lnTo>
                  <a:lnTo>
                    <a:pt x="8295" y="3630"/>
                  </a:lnTo>
                  <a:lnTo>
                    <a:pt x="8508" y="3853"/>
                  </a:lnTo>
                  <a:lnTo>
                    <a:pt x="8686" y="4089"/>
                  </a:lnTo>
                  <a:lnTo>
                    <a:pt x="8775" y="4312"/>
                  </a:lnTo>
                  <a:lnTo>
                    <a:pt x="8846" y="4561"/>
                  </a:lnTo>
                  <a:lnTo>
                    <a:pt x="8846" y="4810"/>
                  </a:lnTo>
                  <a:lnTo>
                    <a:pt x="8810" y="5059"/>
                  </a:lnTo>
                  <a:lnTo>
                    <a:pt x="8721" y="5295"/>
                  </a:lnTo>
                  <a:lnTo>
                    <a:pt x="8579" y="5544"/>
                  </a:lnTo>
                  <a:lnTo>
                    <a:pt x="8366" y="5766"/>
                  </a:lnTo>
                  <a:lnTo>
                    <a:pt x="8135" y="5976"/>
                  </a:lnTo>
                  <a:lnTo>
                    <a:pt x="7833" y="6199"/>
                  </a:lnTo>
                  <a:lnTo>
                    <a:pt x="7478" y="6369"/>
                  </a:lnTo>
                  <a:lnTo>
                    <a:pt x="7069" y="6527"/>
                  </a:lnTo>
                  <a:lnTo>
                    <a:pt x="6590" y="6671"/>
                  </a:lnTo>
                  <a:lnTo>
                    <a:pt x="6092" y="6802"/>
                  </a:lnTo>
                  <a:lnTo>
                    <a:pt x="5684" y="6802"/>
                  </a:lnTo>
                  <a:lnTo>
                    <a:pt x="5133" y="6802"/>
                  </a:lnTo>
                  <a:lnTo>
                    <a:pt x="4547" y="6802"/>
                  </a:lnTo>
                  <a:lnTo>
                    <a:pt x="3872" y="6802"/>
                  </a:lnTo>
                  <a:lnTo>
                    <a:pt x="3144" y="6802"/>
                  </a:lnTo>
                  <a:lnTo>
                    <a:pt x="2362" y="6802"/>
                  </a:lnTo>
                  <a:lnTo>
                    <a:pt x="1545" y="6802"/>
                  </a:lnTo>
                  <a:lnTo>
                    <a:pt x="692" y="6802"/>
                  </a:lnTo>
                  <a:lnTo>
                    <a:pt x="586" y="7234"/>
                  </a:lnTo>
                  <a:lnTo>
                    <a:pt x="461" y="7837"/>
                  </a:lnTo>
                  <a:lnTo>
                    <a:pt x="355" y="8493"/>
                  </a:lnTo>
                  <a:lnTo>
                    <a:pt x="248" y="9187"/>
                  </a:lnTo>
                  <a:lnTo>
                    <a:pt x="142" y="9869"/>
                  </a:lnTo>
                  <a:lnTo>
                    <a:pt x="106" y="10498"/>
                  </a:lnTo>
                  <a:lnTo>
                    <a:pt x="106" y="10983"/>
                  </a:lnTo>
                  <a:lnTo>
                    <a:pt x="106" y="11311"/>
                  </a:lnTo>
                  <a:lnTo>
                    <a:pt x="213" y="11481"/>
                  </a:lnTo>
                  <a:lnTo>
                    <a:pt x="319" y="11651"/>
                  </a:lnTo>
                  <a:lnTo>
                    <a:pt x="497" y="11783"/>
                  </a:lnTo>
                  <a:lnTo>
                    <a:pt x="692" y="11914"/>
                  </a:lnTo>
                  <a:lnTo>
                    <a:pt x="941" y="12032"/>
                  </a:lnTo>
                  <a:lnTo>
                    <a:pt x="1207" y="12110"/>
                  </a:lnTo>
                  <a:lnTo>
                    <a:pt x="1509" y="12189"/>
                  </a:lnTo>
                  <a:lnTo>
                    <a:pt x="1794" y="12241"/>
                  </a:lnTo>
                  <a:lnTo>
                    <a:pt x="2131" y="12267"/>
                  </a:lnTo>
                  <a:lnTo>
                    <a:pt x="2433" y="12281"/>
                  </a:lnTo>
                  <a:lnTo>
                    <a:pt x="2735" y="12267"/>
                  </a:lnTo>
                  <a:lnTo>
                    <a:pt x="3055" y="12241"/>
                  </a:lnTo>
                  <a:lnTo>
                    <a:pt x="3357" y="12189"/>
                  </a:lnTo>
                  <a:lnTo>
                    <a:pt x="3623" y="12084"/>
                  </a:lnTo>
                  <a:lnTo>
                    <a:pt x="3872" y="11979"/>
                  </a:lnTo>
                  <a:lnTo>
                    <a:pt x="4103" y="11861"/>
                  </a:lnTo>
                  <a:lnTo>
                    <a:pt x="4316" y="11704"/>
                  </a:lnTo>
                  <a:lnTo>
                    <a:pt x="4582" y="11612"/>
                  </a:lnTo>
                  <a:lnTo>
                    <a:pt x="4849" y="11533"/>
                  </a:lnTo>
                  <a:lnTo>
                    <a:pt x="5169" y="11507"/>
                  </a:lnTo>
                  <a:lnTo>
                    <a:pt x="5506" y="11481"/>
                  </a:lnTo>
                  <a:lnTo>
                    <a:pt x="5808" y="11507"/>
                  </a:lnTo>
                  <a:lnTo>
                    <a:pt x="6146" y="11560"/>
                  </a:lnTo>
                  <a:lnTo>
                    <a:pt x="6501" y="11651"/>
                  </a:lnTo>
                  <a:lnTo>
                    <a:pt x="6803" y="11783"/>
                  </a:lnTo>
                  <a:lnTo>
                    <a:pt x="7105" y="11940"/>
                  </a:lnTo>
                  <a:lnTo>
                    <a:pt x="7353" y="12110"/>
                  </a:lnTo>
                  <a:lnTo>
                    <a:pt x="7584" y="12333"/>
                  </a:lnTo>
                  <a:lnTo>
                    <a:pt x="7798" y="12595"/>
                  </a:lnTo>
                  <a:lnTo>
                    <a:pt x="7922" y="12870"/>
                  </a:lnTo>
                  <a:lnTo>
                    <a:pt x="8028" y="13198"/>
                  </a:lnTo>
                  <a:lnTo>
                    <a:pt x="8064" y="13526"/>
                  </a:lnTo>
                  <a:lnTo>
                    <a:pt x="8028" y="13775"/>
                  </a:lnTo>
                  <a:lnTo>
                    <a:pt x="7922" y="13998"/>
                  </a:lnTo>
                  <a:lnTo>
                    <a:pt x="7798" y="14220"/>
                  </a:lnTo>
                  <a:lnTo>
                    <a:pt x="7584" y="14404"/>
                  </a:lnTo>
                  <a:lnTo>
                    <a:pt x="7353" y="14574"/>
                  </a:lnTo>
                  <a:lnTo>
                    <a:pt x="7105" y="14732"/>
                  </a:lnTo>
                  <a:lnTo>
                    <a:pt x="6803" y="14850"/>
                  </a:lnTo>
                  <a:lnTo>
                    <a:pt x="6501" y="14954"/>
                  </a:lnTo>
                  <a:lnTo>
                    <a:pt x="6146" y="15033"/>
                  </a:lnTo>
                  <a:lnTo>
                    <a:pt x="5808" y="15085"/>
                  </a:lnTo>
                  <a:lnTo>
                    <a:pt x="5506" y="15085"/>
                  </a:lnTo>
                  <a:lnTo>
                    <a:pt x="5169" y="15059"/>
                  </a:lnTo>
                  <a:lnTo>
                    <a:pt x="4849" y="15007"/>
                  </a:lnTo>
                  <a:lnTo>
                    <a:pt x="4582" y="14902"/>
                  </a:lnTo>
                  <a:lnTo>
                    <a:pt x="4316" y="14784"/>
                  </a:lnTo>
                  <a:lnTo>
                    <a:pt x="4103" y="14600"/>
                  </a:lnTo>
                  <a:lnTo>
                    <a:pt x="3907" y="14430"/>
                  </a:lnTo>
                  <a:lnTo>
                    <a:pt x="3659" y="14299"/>
                  </a:lnTo>
                  <a:lnTo>
                    <a:pt x="3428" y="14194"/>
                  </a:lnTo>
                  <a:lnTo>
                    <a:pt x="3179" y="14129"/>
                  </a:lnTo>
                  <a:lnTo>
                    <a:pt x="2913" y="14102"/>
                  </a:lnTo>
                  <a:lnTo>
                    <a:pt x="2646" y="14102"/>
                  </a:lnTo>
                  <a:lnTo>
                    <a:pt x="2362" y="14129"/>
                  </a:lnTo>
                  <a:lnTo>
                    <a:pt x="2096" y="14168"/>
                  </a:lnTo>
                  <a:lnTo>
                    <a:pt x="1811" y="14273"/>
                  </a:lnTo>
                  <a:lnTo>
                    <a:pt x="1545" y="14378"/>
                  </a:lnTo>
                  <a:lnTo>
                    <a:pt x="1314" y="14496"/>
                  </a:lnTo>
                  <a:lnTo>
                    <a:pt x="1065" y="14653"/>
                  </a:lnTo>
                  <a:lnTo>
                    <a:pt x="870" y="14797"/>
                  </a:lnTo>
                  <a:lnTo>
                    <a:pt x="657" y="14981"/>
                  </a:lnTo>
                  <a:lnTo>
                    <a:pt x="497" y="15177"/>
                  </a:lnTo>
                  <a:lnTo>
                    <a:pt x="390" y="15413"/>
                  </a:lnTo>
                  <a:lnTo>
                    <a:pt x="284" y="15636"/>
                  </a:lnTo>
                  <a:lnTo>
                    <a:pt x="248" y="15911"/>
                  </a:lnTo>
                  <a:lnTo>
                    <a:pt x="284" y="16239"/>
                  </a:lnTo>
                  <a:lnTo>
                    <a:pt x="319" y="16566"/>
                  </a:lnTo>
                  <a:lnTo>
                    <a:pt x="497" y="17340"/>
                  </a:lnTo>
                  <a:lnTo>
                    <a:pt x="692" y="18152"/>
                  </a:lnTo>
                  <a:lnTo>
                    <a:pt x="799" y="18559"/>
                  </a:lnTo>
                  <a:lnTo>
                    <a:pt x="905" y="18978"/>
                  </a:lnTo>
                  <a:lnTo>
                    <a:pt x="959" y="19384"/>
                  </a:lnTo>
                  <a:lnTo>
                    <a:pt x="994" y="19791"/>
                  </a:lnTo>
                  <a:lnTo>
                    <a:pt x="994" y="20132"/>
                  </a:lnTo>
                  <a:lnTo>
                    <a:pt x="959" y="20485"/>
                  </a:lnTo>
                  <a:lnTo>
                    <a:pt x="941" y="20669"/>
                  </a:lnTo>
                  <a:lnTo>
                    <a:pt x="870" y="20813"/>
                  </a:lnTo>
                  <a:lnTo>
                    <a:pt x="799" y="20970"/>
                  </a:lnTo>
                  <a:lnTo>
                    <a:pt x="692" y="21088"/>
                  </a:lnTo>
                  <a:lnTo>
                    <a:pt x="1474" y="20997"/>
                  </a:lnTo>
                  <a:lnTo>
                    <a:pt x="2291" y="20866"/>
                  </a:lnTo>
                  <a:lnTo>
                    <a:pt x="3108" y="20787"/>
                  </a:lnTo>
                  <a:lnTo>
                    <a:pt x="3907" y="20721"/>
                  </a:lnTo>
                  <a:lnTo>
                    <a:pt x="4653" y="20695"/>
                  </a:lnTo>
                  <a:lnTo>
                    <a:pt x="5364" y="20695"/>
                  </a:lnTo>
                  <a:lnTo>
                    <a:pt x="5701" y="20721"/>
                  </a:lnTo>
                  <a:lnTo>
                    <a:pt x="6057" y="20761"/>
                  </a:lnTo>
                  <a:lnTo>
                    <a:pt x="6323" y="20813"/>
                  </a:lnTo>
                  <a:lnTo>
                    <a:pt x="6625" y="20892"/>
                  </a:lnTo>
                  <a:close/>
                </a:path>
              </a:pathLst>
            </a:custGeom>
            <a:solidFill>
              <a:srgbClr val="97D1C7"/>
            </a:solidFill>
            <a:ln w="28575">
              <a:solidFill>
                <a:srgbClr val="000000"/>
              </a:solidFill>
              <a:miter lim="800000"/>
              <a:headEnd/>
              <a:tailEnd/>
            </a:ln>
          </p:spPr>
          <p:txBody>
            <a:bodyPr/>
            <a:lstStyle/>
            <a:p>
              <a:endParaRPr lang="en-US"/>
            </a:p>
          </p:txBody>
        </p:sp>
        <p:sp>
          <p:nvSpPr>
            <p:cNvPr id="33800" name="TextBox 9"/>
            <p:cNvSpPr txBox="1">
              <a:spLocks noChangeArrowheads="1"/>
            </p:cNvSpPr>
            <p:nvPr/>
          </p:nvSpPr>
          <p:spPr bwMode="auto">
            <a:xfrm>
              <a:off x="6301960" y="2494002"/>
              <a:ext cx="1344524" cy="534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r>
                <a:rPr lang="en-US" altLang="en-US" sz="2000" b="1">
                  <a:latin typeface="Tahoma" panose="020B0604030504040204" pitchFamily="34" charset="0"/>
                  <a:cs typeface="Tahoma" panose="020B0604030504040204" pitchFamily="34" charset="0"/>
                </a:rPr>
                <a:t>Water</a:t>
              </a:r>
            </a:p>
          </p:txBody>
        </p:sp>
      </p:grpSp>
      <p:sp>
        <p:nvSpPr>
          <p:cNvPr id="2" name="TextBox 1">
            <a:extLst>
              <a:ext uri="{FF2B5EF4-FFF2-40B4-BE49-F238E27FC236}">
                <a16:creationId xmlns:a16="http://schemas.microsoft.com/office/drawing/2014/main" id="{039AB5EC-5750-B8D1-10E9-4E0A0ACCADE2}"/>
              </a:ext>
            </a:extLst>
          </p:cNvPr>
          <p:cNvSpPr txBox="1"/>
          <p:nvPr/>
        </p:nvSpPr>
        <p:spPr>
          <a:xfrm>
            <a:off x="10908792" y="188399"/>
            <a:ext cx="558771" cy="369332"/>
          </a:xfrm>
          <a:prstGeom prst="rect">
            <a:avLst/>
          </a:prstGeom>
          <a:solidFill>
            <a:srgbClr val="FFFF00"/>
          </a:solidFill>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US" i="1" dirty="0">
                <a:solidFill>
                  <a:schemeClr val="tx1"/>
                </a:solidFill>
              </a:rPr>
              <a:t>Ben</a:t>
            </a:r>
          </a:p>
        </p:txBody>
      </p:sp>
    </p:spTree>
    <p:extLst>
      <p:ext uri="{BB962C8B-B14F-4D97-AF65-F5344CB8AC3E}">
        <p14:creationId xmlns:p14="http://schemas.microsoft.com/office/powerpoint/2010/main" val="2542402470"/>
      </p:ext>
    </p:extLst>
  </p:cSld>
  <p:clrMapOvr>
    <a:masterClrMapping/>
  </p:clrMapOvr>
  <mc:AlternateContent xmlns:mc="http://schemas.openxmlformats.org/markup-compatibility/2006" xmlns:p14="http://schemas.microsoft.com/office/powerpoint/2010/main">
    <mc:Choice Requires="p14">
      <p:transition spd="slow" p14:dur="2000" advTm="64550"/>
    </mc:Choice>
    <mc:Fallback xmlns="">
      <p:transition spd="slow" advTm="6455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p:cNvSpPr txBox="1">
            <a:spLocks noChangeArrowheads="1"/>
          </p:cNvSpPr>
          <p:nvPr/>
        </p:nvSpPr>
        <p:spPr bwMode="auto">
          <a:xfrm>
            <a:off x="1332411" y="381001"/>
            <a:ext cx="8097837"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algn="ctr" eaLnBrk="1" hangingPunct="1">
              <a:defRPr/>
            </a:pPr>
            <a:r>
              <a:rPr lang="en-US" altLang="en-US" sz="4800">
                <a:latin typeface="+mn-lt"/>
              </a:rPr>
              <a:t>4 </a:t>
            </a:r>
            <a:r>
              <a:rPr lang="en-US" altLang="en-US" sz="4800" kern="0">
                <a:latin typeface="+mn-lt"/>
              </a:rPr>
              <a:t>Basic</a:t>
            </a:r>
            <a:r>
              <a:rPr lang="en-US" altLang="en-US" sz="4800">
                <a:latin typeface="+mn-lt"/>
              </a:rPr>
              <a:t> Elements of a Habitat</a:t>
            </a:r>
          </a:p>
        </p:txBody>
      </p:sp>
      <p:grpSp>
        <p:nvGrpSpPr>
          <p:cNvPr id="35843" name="Group 1"/>
          <p:cNvGrpSpPr>
            <a:grpSpLocks/>
          </p:cNvGrpSpPr>
          <p:nvPr/>
        </p:nvGrpSpPr>
        <p:grpSpPr bwMode="auto">
          <a:xfrm>
            <a:off x="8763000" y="1516064"/>
            <a:ext cx="1676400" cy="2217737"/>
            <a:chOff x="7239000" y="1516797"/>
            <a:chExt cx="1676400" cy="2217003"/>
          </a:xfrm>
        </p:grpSpPr>
        <p:sp>
          <p:nvSpPr>
            <p:cNvPr id="9" name="Puzzle4"/>
            <p:cNvSpPr>
              <a:spLocks noEditPoints="1" noChangeArrowheads="1"/>
            </p:cNvSpPr>
            <p:nvPr/>
          </p:nvSpPr>
          <p:spPr bwMode="auto">
            <a:xfrm>
              <a:off x="7239000" y="1516797"/>
              <a:ext cx="1641475" cy="221700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2075 w 21600"/>
                <a:gd name="T25" fmla="*/ 5660 h 21600"/>
                <a:gd name="T26" fmla="*/ 20210 w 21600"/>
                <a:gd name="T27" fmla="*/ 15976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3813" y="10590"/>
                  </a:moveTo>
                  <a:lnTo>
                    <a:pt x="3927" y="10513"/>
                  </a:lnTo>
                  <a:lnTo>
                    <a:pt x="4078" y="10425"/>
                  </a:lnTo>
                  <a:lnTo>
                    <a:pt x="4210" y="10359"/>
                  </a:lnTo>
                  <a:lnTo>
                    <a:pt x="4361" y="10315"/>
                  </a:lnTo>
                  <a:lnTo>
                    <a:pt x="4682" y="10237"/>
                  </a:lnTo>
                  <a:lnTo>
                    <a:pt x="5041" y="10193"/>
                  </a:lnTo>
                  <a:lnTo>
                    <a:pt x="5456" y="10171"/>
                  </a:lnTo>
                  <a:lnTo>
                    <a:pt x="5853" y="10193"/>
                  </a:lnTo>
                  <a:lnTo>
                    <a:pt x="6249" y="10260"/>
                  </a:lnTo>
                  <a:lnTo>
                    <a:pt x="6646" y="10337"/>
                  </a:lnTo>
                  <a:lnTo>
                    <a:pt x="7004" y="10469"/>
                  </a:lnTo>
                  <a:lnTo>
                    <a:pt x="7363" y="10612"/>
                  </a:lnTo>
                  <a:lnTo>
                    <a:pt x="7665" y="10788"/>
                  </a:lnTo>
                  <a:lnTo>
                    <a:pt x="7911" y="10998"/>
                  </a:lnTo>
                  <a:lnTo>
                    <a:pt x="8024" y="11097"/>
                  </a:lnTo>
                  <a:lnTo>
                    <a:pt x="8137" y="11207"/>
                  </a:lnTo>
                  <a:lnTo>
                    <a:pt x="8194" y="11340"/>
                  </a:lnTo>
                  <a:lnTo>
                    <a:pt x="8269" y="11461"/>
                  </a:lnTo>
                  <a:lnTo>
                    <a:pt x="8307" y="11593"/>
                  </a:lnTo>
                  <a:lnTo>
                    <a:pt x="8307" y="11714"/>
                  </a:lnTo>
                  <a:lnTo>
                    <a:pt x="8307" y="11868"/>
                  </a:lnTo>
                  <a:lnTo>
                    <a:pt x="8307" y="12012"/>
                  </a:lnTo>
                  <a:lnTo>
                    <a:pt x="8194" y="12265"/>
                  </a:lnTo>
                  <a:lnTo>
                    <a:pt x="8062" y="12519"/>
                  </a:lnTo>
                  <a:lnTo>
                    <a:pt x="7873" y="12706"/>
                  </a:lnTo>
                  <a:lnTo>
                    <a:pt x="7627" y="12904"/>
                  </a:lnTo>
                  <a:lnTo>
                    <a:pt x="7363" y="13048"/>
                  </a:lnTo>
                  <a:lnTo>
                    <a:pt x="7080" y="13180"/>
                  </a:lnTo>
                  <a:lnTo>
                    <a:pt x="6759" y="13257"/>
                  </a:lnTo>
                  <a:lnTo>
                    <a:pt x="6419" y="13345"/>
                  </a:lnTo>
                  <a:lnTo>
                    <a:pt x="6098" y="13389"/>
                  </a:lnTo>
                  <a:lnTo>
                    <a:pt x="5739" y="13389"/>
                  </a:lnTo>
                  <a:lnTo>
                    <a:pt x="5418" y="13389"/>
                  </a:lnTo>
                  <a:lnTo>
                    <a:pt x="5079" y="13345"/>
                  </a:lnTo>
                  <a:lnTo>
                    <a:pt x="4758" y="13301"/>
                  </a:lnTo>
                  <a:lnTo>
                    <a:pt x="4474" y="13213"/>
                  </a:lnTo>
                  <a:lnTo>
                    <a:pt x="4172" y="13114"/>
                  </a:lnTo>
                  <a:lnTo>
                    <a:pt x="3965" y="12982"/>
                  </a:lnTo>
                  <a:lnTo>
                    <a:pt x="3738" y="12838"/>
                  </a:lnTo>
                  <a:lnTo>
                    <a:pt x="3493" y="12706"/>
                  </a:lnTo>
                  <a:lnTo>
                    <a:pt x="3228" y="12607"/>
                  </a:lnTo>
                  <a:lnTo>
                    <a:pt x="2945" y="12519"/>
                  </a:lnTo>
                  <a:lnTo>
                    <a:pt x="2700" y="12431"/>
                  </a:lnTo>
                  <a:lnTo>
                    <a:pt x="2397" y="12375"/>
                  </a:lnTo>
                  <a:lnTo>
                    <a:pt x="2152" y="12331"/>
                  </a:lnTo>
                  <a:lnTo>
                    <a:pt x="1888" y="12309"/>
                  </a:lnTo>
                  <a:lnTo>
                    <a:pt x="1642" y="12309"/>
                  </a:lnTo>
                  <a:lnTo>
                    <a:pt x="1397" y="12331"/>
                  </a:lnTo>
                  <a:lnTo>
                    <a:pt x="1170" y="12397"/>
                  </a:lnTo>
                  <a:lnTo>
                    <a:pt x="962" y="12453"/>
                  </a:lnTo>
                  <a:lnTo>
                    <a:pt x="774" y="12563"/>
                  </a:lnTo>
                  <a:lnTo>
                    <a:pt x="623" y="12684"/>
                  </a:lnTo>
                  <a:lnTo>
                    <a:pt x="528" y="12838"/>
                  </a:lnTo>
                  <a:lnTo>
                    <a:pt x="453" y="13026"/>
                  </a:lnTo>
                  <a:lnTo>
                    <a:pt x="339" y="13477"/>
                  </a:lnTo>
                  <a:lnTo>
                    <a:pt x="226" y="13984"/>
                  </a:lnTo>
                  <a:lnTo>
                    <a:pt x="151" y="14535"/>
                  </a:lnTo>
                  <a:lnTo>
                    <a:pt x="113" y="15075"/>
                  </a:lnTo>
                  <a:lnTo>
                    <a:pt x="113" y="15626"/>
                  </a:lnTo>
                  <a:lnTo>
                    <a:pt x="151" y="16133"/>
                  </a:lnTo>
                  <a:lnTo>
                    <a:pt x="188" y="16376"/>
                  </a:lnTo>
                  <a:lnTo>
                    <a:pt x="264" y="16585"/>
                  </a:lnTo>
                  <a:lnTo>
                    <a:pt x="339" y="16773"/>
                  </a:lnTo>
                  <a:lnTo>
                    <a:pt x="453" y="16938"/>
                  </a:lnTo>
                  <a:lnTo>
                    <a:pt x="1095" y="16883"/>
                  </a:lnTo>
                  <a:lnTo>
                    <a:pt x="1963" y="16795"/>
                  </a:lnTo>
                  <a:lnTo>
                    <a:pt x="2945" y="16751"/>
                  </a:lnTo>
                  <a:lnTo>
                    <a:pt x="3965" y="16706"/>
                  </a:lnTo>
                  <a:lnTo>
                    <a:pt x="5022" y="16684"/>
                  </a:lnTo>
                  <a:lnTo>
                    <a:pt x="5947" y="16684"/>
                  </a:lnTo>
                  <a:lnTo>
                    <a:pt x="6759" y="16706"/>
                  </a:lnTo>
                  <a:lnTo>
                    <a:pt x="7363" y="16751"/>
                  </a:lnTo>
                  <a:lnTo>
                    <a:pt x="7948" y="16839"/>
                  </a:lnTo>
                  <a:lnTo>
                    <a:pt x="8458" y="16916"/>
                  </a:lnTo>
                  <a:lnTo>
                    <a:pt x="8893" y="17026"/>
                  </a:lnTo>
                  <a:lnTo>
                    <a:pt x="9289" y="17158"/>
                  </a:lnTo>
                  <a:lnTo>
                    <a:pt x="9572" y="17280"/>
                  </a:lnTo>
                  <a:lnTo>
                    <a:pt x="9799" y="17412"/>
                  </a:lnTo>
                  <a:lnTo>
                    <a:pt x="9969" y="17555"/>
                  </a:lnTo>
                  <a:lnTo>
                    <a:pt x="10120" y="17687"/>
                  </a:lnTo>
                  <a:lnTo>
                    <a:pt x="10158" y="17831"/>
                  </a:lnTo>
                  <a:lnTo>
                    <a:pt x="10195" y="17974"/>
                  </a:lnTo>
                  <a:lnTo>
                    <a:pt x="10158" y="18128"/>
                  </a:lnTo>
                  <a:lnTo>
                    <a:pt x="10082" y="18271"/>
                  </a:lnTo>
                  <a:lnTo>
                    <a:pt x="9969" y="18426"/>
                  </a:lnTo>
                  <a:lnTo>
                    <a:pt x="9837" y="18569"/>
                  </a:lnTo>
                  <a:lnTo>
                    <a:pt x="9648" y="18701"/>
                  </a:lnTo>
                  <a:lnTo>
                    <a:pt x="9440" y="18822"/>
                  </a:lnTo>
                  <a:lnTo>
                    <a:pt x="9213" y="18999"/>
                  </a:lnTo>
                  <a:lnTo>
                    <a:pt x="9044" y="19186"/>
                  </a:lnTo>
                  <a:lnTo>
                    <a:pt x="8893" y="19395"/>
                  </a:lnTo>
                  <a:lnTo>
                    <a:pt x="8817" y="19627"/>
                  </a:lnTo>
                  <a:lnTo>
                    <a:pt x="8779" y="19858"/>
                  </a:lnTo>
                  <a:lnTo>
                    <a:pt x="8779" y="20112"/>
                  </a:lnTo>
                  <a:lnTo>
                    <a:pt x="8855" y="20354"/>
                  </a:lnTo>
                  <a:lnTo>
                    <a:pt x="8968" y="20586"/>
                  </a:lnTo>
                  <a:lnTo>
                    <a:pt x="9138" y="20817"/>
                  </a:lnTo>
                  <a:lnTo>
                    <a:pt x="9365" y="21026"/>
                  </a:lnTo>
                  <a:lnTo>
                    <a:pt x="9610" y="21192"/>
                  </a:lnTo>
                  <a:lnTo>
                    <a:pt x="9950" y="21368"/>
                  </a:lnTo>
                  <a:lnTo>
                    <a:pt x="10120" y="21445"/>
                  </a:lnTo>
                  <a:lnTo>
                    <a:pt x="10346" y="21511"/>
                  </a:lnTo>
                  <a:lnTo>
                    <a:pt x="10516" y="21555"/>
                  </a:lnTo>
                  <a:lnTo>
                    <a:pt x="10743" y="21600"/>
                  </a:lnTo>
                  <a:lnTo>
                    <a:pt x="10988" y="21644"/>
                  </a:lnTo>
                  <a:lnTo>
                    <a:pt x="11215" y="21666"/>
                  </a:lnTo>
                  <a:lnTo>
                    <a:pt x="11498" y="21666"/>
                  </a:lnTo>
                  <a:lnTo>
                    <a:pt x="11762" y="21666"/>
                  </a:lnTo>
                  <a:lnTo>
                    <a:pt x="12253" y="21644"/>
                  </a:lnTo>
                  <a:lnTo>
                    <a:pt x="12763" y="21577"/>
                  </a:lnTo>
                  <a:lnTo>
                    <a:pt x="13197" y="21467"/>
                  </a:lnTo>
                  <a:lnTo>
                    <a:pt x="13556" y="21346"/>
                  </a:lnTo>
                  <a:lnTo>
                    <a:pt x="13896" y="21192"/>
                  </a:lnTo>
                  <a:lnTo>
                    <a:pt x="14179" y="21026"/>
                  </a:lnTo>
                  <a:lnTo>
                    <a:pt x="14444" y="20839"/>
                  </a:lnTo>
                  <a:lnTo>
                    <a:pt x="14576" y="20641"/>
                  </a:lnTo>
                  <a:lnTo>
                    <a:pt x="14727" y="20431"/>
                  </a:lnTo>
                  <a:lnTo>
                    <a:pt x="14765" y="20200"/>
                  </a:lnTo>
                  <a:lnTo>
                    <a:pt x="14802" y="19991"/>
                  </a:lnTo>
                  <a:lnTo>
                    <a:pt x="14727" y="19759"/>
                  </a:lnTo>
                  <a:lnTo>
                    <a:pt x="14613" y="19550"/>
                  </a:lnTo>
                  <a:lnTo>
                    <a:pt x="14444" y="19307"/>
                  </a:lnTo>
                  <a:lnTo>
                    <a:pt x="14217" y="19098"/>
                  </a:lnTo>
                  <a:lnTo>
                    <a:pt x="13934" y="18911"/>
                  </a:lnTo>
                  <a:lnTo>
                    <a:pt x="13669" y="18745"/>
                  </a:lnTo>
                  <a:lnTo>
                    <a:pt x="13462" y="18547"/>
                  </a:lnTo>
                  <a:lnTo>
                    <a:pt x="13311" y="18337"/>
                  </a:lnTo>
                  <a:lnTo>
                    <a:pt x="13197" y="18150"/>
                  </a:lnTo>
                  <a:lnTo>
                    <a:pt x="13122" y="17941"/>
                  </a:lnTo>
                  <a:lnTo>
                    <a:pt x="13122" y="17720"/>
                  </a:lnTo>
                  <a:lnTo>
                    <a:pt x="13122" y="17533"/>
                  </a:lnTo>
                  <a:lnTo>
                    <a:pt x="13197" y="17346"/>
                  </a:lnTo>
                  <a:lnTo>
                    <a:pt x="13273" y="17158"/>
                  </a:lnTo>
                  <a:lnTo>
                    <a:pt x="13386" y="16982"/>
                  </a:lnTo>
                  <a:lnTo>
                    <a:pt x="13537" y="16839"/>
                  </a:lnTo>
                  <a:lnTo>
                    <a:pt x="13707" y="16706"/>
                  </a:lnTo>
                  <a:lnTo>
                    <a:pt x="13896" y="16607"/>
                  </a:lnTo>
                  <a:lnTo>
                    <a:pt x="14104" y="16519"/>
                  </a:lnTo>
                  <a:lnTo>
                    <a:pt x="14330" y="16453"/>
                  </a:lnTo>
                  <a:lnTo>
                    <a:pt x="14538" y="16431"/>
                  </a:lnTo>
                  <a:lnTo>
                    <a:pt x="14897" y="16453"/>
                  </a:lnTo>
                  <a:lnTo>
                    <a:pt x="15406" y="16497"/>
                  </a:lnTo>
                  <a:lnTo>
                    <a:pt x="16105" y="16541"/>
                  </a:lnTo>
                  <a:lnTo>
                    <a:pt x="16898" y="16607"/>
                  </a:lnTo>
                  <a:lnTo>
                    <a:pt x="17804" y="16651"/>
                  </a:lnTo>
                  <a:lnTo>
                    <a:pt x="18786" y="16684"/>
                  </a:lnTo>
                  <a:lnTo>
                    <a:pt x="19844" y="16728"/>
                  </a:lnTo>
                  <a:lnTo>
                    <a:pt x="20920" y="16751"/>
                  </a:lnTo>
                  <a:lnTo>
                    <a:pt x="21109" y="16497"/>
                  </a:lnTo>
                  <a:lnTo>
                    <a:pt x="21241" y="16222"/>
                  </a:lnTo>
                  <a:lnTo>
                    <a:pt x="21392" y="15946"/>
                  </a:lnTo>
                  <a:lnTo>
                    <a:pt x="21467" y="15648"/>
                  </a:lnTo>
                  <a:lnTo>
                    <a:pt x="21543" y="15351"/>
                  </a:lnTo>
                  <a:lnTo>
                    <a:pt x="21618" y="15042"/>
                  </a:lnTo>
                  <a:lnTo>
                    <a:pt x="21618" y="14745"/>
                  </a:lnTo>
                  <a:lnTo>
                    <a:pt x="21618" y="14447"/>
                  </a:lnTo>
                  <a:lnTo>
                    <a:pt x="21618" y="14150"/>
                  </a:lnTo>
                  <a:lnTo>
                    <a:pt x="21581" y="13852"/>
                  </a:lnTo>
                  <a:lnTo>
                    <a:pt x="21505" y="13577"/>
                  </a:lnTo>
                  <a:lnTo>
                    <a:pt x="21430" y="13301"/>
                  </a:lnTo>
                  <a:lnTo>
                    <a:pt x="21354" y="13048"/>
                  </a:lnTo>
                  <a:lnTo>
                    <a:pt x="21241" y="12816"/>
                  </a:lnTo>
                  <a:lnTo>
                    <a:pt x="21146" y="12607"/>
                  </a:lnTo>
                  <a:lnTo>
                    <a:pt x="21033" y="12431"/>
                  </a:lnTo>
                  <a:lnTo>
                    <a:pt x="20920" y="12265"/>
                  </a:lnTo>
                  <a:lnTo>
                    <a:pt x="20769" y="12144"/>
                  </a:lnTo>
                  <a:lnTo>
                    <a:pt x="20637" y="12034"/>
                  </a:lnTo>
                  <a:lnTo>
                    <a:pt x="20486" y="11946"/>
                  </a:lnTo>
                  <a:lnTo>
                    <a:pt x="20297" y="11891"/>
                  </a:lnTo>
                  <a:lnTo>
                    <a:pt x="20165" y="11846"/>
                  </a:lnTo>
                  <a:lnTo>
                    <a:pt x="19976" y="11824"/>
                  </a:lnTo>
                  <a:lnTo>
                    <a:pt x="19806" y="11802"/>
                  </a:lnTo>
                  <a:lnTo>
                    <a:pt x="19390" y="11824"/>
                  </a:lnTo>
                  <a:lnTo>
                    <a:pt x="18956" y="11891"/>
                  </a:lnTo>
                  <a:lnTo>
                    <a:pt x="18503" y="11968"/>
                  </a:lnTo>
                  <a:lnTo>
                    <a:pt x="17993" y="12078"/>
                  </a:lnTo>
                  <a:lnTo>
                    <a:pt x="17653" y="12144"/>
                  </a:lnTo>
                  <a:lnTo>
                    <a:pt x="17332" y="12199"/>
                  </a:lnTo>
                  <a:lnTo>
                    <a:pt x="17049" y="12221"/>
                  </a:lnTo>
                  <a:lnTo>
                    <a:pt x="16747" y="12243"/>
                  </a:lnTo>
                  <a:lnTo>
                    <a:pt x="16464" y="12243"/>
                  </a:lnTo>
                  <a:lnTo>
                    <a:pt x="16218" y="12243"/>
                  </a:lnTo>
                  <a:lnTo>
                    <a:pt x="15992" y="12221"/>
                  </a:lnTo>
                  <a:lnTo>
                    <a:pt x="15746" y="12199"/>
                  </a:lnTo>
                  <a:lnTo>
                    <a:pt x="15520" y="12155"/>
                  </a:lnTo>
                  <a:lnTo>
                    <a:pt x="15350" y="12122"/>
                  </a:lnTo>
                  <a:lnTo>
                    <a:pt x="15161" y="12056"/>
                  </a:lnTo>
                  <a:lnTo>
                    <a:pt x="14972" y="11990"/>
                  </a:lnTo>
                  <a:lnTo>
                    <a:pt x="14689" y="11846"/>
                  </a:lnTo>
                  <a:lnTo>
                    <a:pt x="14444" y="11670"/>
                  </a:lnTo>
                  <a:lnTo>
                    <a:pt x="14255" y="11483"/>
                  </a:lnTo>
                  <a:lnTo>
                    <a:pt x="14104" y="11295"/>
                  </a:lnTo>
                  <a:lnTo>
                    <a:pt x="14028" y="11086"/>
                  </a:lnTo>
                  <a:lnTo>
                    <a:pt x="13972" y="10888"/>
                  </a:lnTo>
                  <a:lnTo>
                    <a:pt x="13972" y="10700"/>
                  </a:lnTo>
                  <a:lnTo>
                    <a:pt x="14009" y="10513"/>
                  </a:lnTo>
                  <a:lnTo>
                    <a:pt x="14066" y="10359"/>
                  </a:lnTo>
                  <a:lnTo>
                    <a:pt x="14179" y="10215"/>
                  </a:lnTo>
                  <a:lnTo>
                    <a:pt x="14406" y="10006"/>
                  </a:lnTo>
                  <a:lnTo>
                    <a:pt x="14651" y="9830"/>
                  </a:lnTo>
                  <a:lnTo>
                    <a:pt x="14878" y="9686"/>
                  </a:lnTo>
                  <a:lnTo>
                    <a:pt x="15123" y="9554"/>
                  </a:lnTo>
                  <a:lnTo>
                    <a:pt x="15350" y="9477"/>
                  </a:lnTo>
                  <a:lnTo>
                    <a:pt x="15558" y="9411"/>
                  </a:lnTo>
                  <a:lnTo>
                    <a:pt x="15803" y="9345"/>
                  </a:lnTo>
                  <a:lnTo>
                    <a:pt x="16030" y="9323"/>
                  </a:lnTo>
                  <a:lnTo>
                    <a:pt x="16256" y="9301"/>
                  </a:lnTo>
                  <a:lnTo>
                    <a:pt x="16464" y="9323"/>
                  </a:lnTo>
                  <a:lnTo>
                    <a:pt x="16690" y="9345"/>
                  </a:lnTo>
                  <a:lnTo>
                    <a:pt x="16898" y="9367"/>
                  </a:lnTo>
                  <a:lnTo>
                    <a:pt x="17332" y="9477"/>
                  </a:lnTo>
                  <a:lnTo>
                    <a:pt x="17767" y="9598"/>
                  </a:lnTo>
                  <a:lnTo>
                    <a:pt x="18163" y="9731"/>
                  </a:lnTo>
                  <a:lnTo>
                    <a:pt x="18597" y="9874"/>
                  </a:lnTo>
                  <a:lnTo>
                    <a:pt x="18994" y="10006"/>
                  </a:lnTo>
                  <a:lnTo>
                    <a:pt x="19428" y="10083"/>
                  </a:lnTo>
                  <a:lnTo>
                    <a:pt x="19617" y="10127"/>
                  </a:lnTo>
                  <a:lnTo>
                    <a:pt x="19844" y="10149"/>
                  </a:lnTo>
                  <a:lnTo>
                    <a:pt x="20013" y="10149"/>
                  </a:lnTo>
                  <a:lnTo>
                    <a:pt x="20240" y="10127"/>
                  </a:lnTo>
                  <a:lnTo>
                    <a:pt x="20410" y="10105"/>
                  </a:lnTo>
                  <a:lnTo>
                    <a:pt x="20637" y="10061"/>
                  </a:lnTo>
                  <a:lnTo>
                    <a:pt x="20844" y="9984"/>
                  </a:lnTo>
                  <a:lnTo>
                    <a:pt x="21033" y="9896"/>
                  </a:lnTo>
                  <a:lnTo>
                    <a:pt x="21146" y="9830"/>
                  </a:lnTo>
                  <a:lnTo>
                    <a:pt x="21203" y="9753"/>
                  </a:lnTo>
                  <a:lnTo>
                    <a:pt x="21279" y="9642"/>
                  </a:lnTo>
                  <a:lnTo>
                    <a:pt x="21354" y="9521"/>
                  </a:lnTo>
                  <a:lnTo>
                    <a:pt x="21430" y="9246"/>
                  </a:lnTo>
                  <a:lnTo>
                    <a:pt x="21430" y="8904"/>
                  </a:lnTo>
                  <a:lnTo>
                    <a:pt x="21430" y="8540"/>
                  </a:lnTo>
                  <a:lnTo>
                    <a:pt x="21392" y="8144"/>
                  </a:lnTo>
                  <a:lnTo>
                    <a:pt x="21354" y="7714"/>
                  </a:lnTo>
                  <a:lnTo>
                    <a:pt x="21279" y="7295"/>
                  </a:lnTo>
                  <a:lnTo>
                    <a:pt x="21146" y="6446"/>
                  </a:lnTo>
                  <a:lnTo>
                    <a:pt x="20995" y="5686"/>
                  </a:lnTo>
                  <a:lnTo>
                    <a:pt x="20958" y="5366"/>
                  </a:lnTo>
                  <a:lnTo>
                    <a:pt x="20958" y="5091"/>
                  </a:lnTo>
                  <a:lnTo>
                    <a:pt x="20958" y="4860"/>
                  </a:lnTo>
                  <a:lnTo>
                    <a:pt x="21033" y="4716"/>
                  </a:lnTo>
                  <a:lnTo>
                    <a:pt x="20637" y="4860"/>
                  </a:lnTo>
                  <a:lnTo>
                    <a:pt x="20127" y="4992"/>
                  </a:lnTo>
                  <a:lnTo>
                    <a:pt x="19617" y="5069"/>
                  </a:lnTo>
                  <a:lnTo>
                    <a:pt x="19032" y="5157"/>
                  </a:lnTo>
                  <a:lnTo>
                    <a:pt x="18465" y="5201"/>
                  </a:lnTo>
                  <a:lnTo>
                    <a:pt x="17842" y="5245"/>
                  </a:lnTo>
                  <a:lnTo>
                    <a:pt x="17219" y="5267"/>
                  </a:lnTo>
                  <a:lnTo>
                    <a:pt x="16615" y="5267"/>
                  </a:lnTo>
                  <a:lnTo>
                    <a:pt x="15992" y="5245"/>
                  </a:lnTo>
                  <a:lnTo>
                    <a:pt x="15369" y="5201"/>
                  </a:lnTo>
                  <a:lnTo>
                    <a:pt x="14840" y="5157"/>
                  </a:lnTo>
                  <a:lnTo>
                    <a:pt x="14293" y="5091"/>
                  </a:lnTo>
                  <a:lnTo>
                    <a:pt x="13783" y="5014"/>
                  </a:lnTo>
                  <a:lnTo>
                    <a:pt x="13386" y="4926"/>
                  </a:lnTo>
                  <a:lnTo>
                    <a:pt x="13027" y="4815"/>
                  </a:lnTo>
                  <a:lnTo>
                    <a:pt x="12725" y="4716"/>
                  </a:lnTo>
                  <a:lnTo>
                    <a:pt x="12480" y="4606"/>
                  </a:lnTo>
                  <a:lnTo>
                    <a:pt x="12291" y="4496"/>
                  </a:lnTo>
                  <a:lnTo>
                    <a:pt x="12197" y="4397"/>
                  </a:lnTo>
                  <a:lnTo>
                    <a:pt x="12083" y="4286"/>
                  </a:lnTo>
                  <a:lnTo>
                    <a:pt x="12046" y="4187"/>
                  </a:lnTo>
                  <a:lnTo>
                    <a:pt x="12008" y="4077"/>
                  </a:lnTo>
                  <a:lnTo>
                    <a:pt x="12046" y="3967"/>
                  </a:lnTo>
                  <a:lnTo>
                    <a:pt x="12121" y="3868"/>
                  </a:lnTo>
                  <a:lnTo>
                    <a:pt x="12197" y="3735"/>
                  </a:lnTo>
                  <a:lnTo>
                    <a:pt x="12291" y="3614"/>
                  </a:lnTo>
                  <a:lnTo>
                    <a:pt x="12442" y="3482"/>
                  </a:lnTo>
                  <a:lnTo>
                    <a:pt x="12631" y="3361"/>
                  </a:lnTo>
                  <a:lnTo>
                    <a:pt x="13065" y="3085"/>
                  </a:lnTo>
                  <a:lnTo>
                    <a:pt x="13537" y="2766"/>
                  </a:lnTo>
                  <a:lnTo>
                    <a:pt x="13783" y="2578"/>
                  </a:lnTo>
                  <a:lnTo>
                    <a:pt x="13934" y="2380"/>
                  </a:lnTo>
                  <a:lnTo>
                    <a:pt x="14028" y="2171"/>
                  </a:lnTo>
                  <a:lnTo>
                    <a:pt x="14104" y="1961"/>
                  </a:lnTo>
                  <a:lnTo>
                    <a:pt x="14104" y="1730"/>
                  </a:lnTo>
                  <a:lnTo>
                    <a:pt x="14066" y="1498"/>
                  </a:lnTo>
                  <a:lnTo>
                    <a:pt x="13972" y="1267"/>
                  </a:lnTo>
                  <a:lnTo>
                    <a:pt x="13820" y="1057"/>
                  </a:lnTo>
                  <a:lnTo>
                    <a:pt x="13594" y="837"/>
                  </a:lnTo>
                  <a:lnTo>
                    <a:pt x="13386" y="628"/>
                  </a:lnTo>
                  <a:lnTo>
                    <a:pt x="13103" y="462"/>
                  </a:lnTo>
                  <a:lnTo>
                    <a:pt x="12763" y="308"/>
                  </a:lnTo>
                  <a:lnTo>
                    <a:pt x="12404" y="187"/>
                  </a:lnTo>
                  <a:lnTo>
                    <a:pt x="12008" y="77"/>
                  </a:lnTo>
                  <a:lnTo>
                    <a:pt x="11574" y="33"/>
                  </a:lnTo>
                  <a:lnTo>
                    <a:pt x="11102" y="11"/>
                  </a:lnTo>
                  <a:lnTo>
                    <a:pt x="10667" y="11"/>
                  </a:lnTo>
                  <a:lnTo>
                    <a:pt x="10233" y="77"/>
                  </a:lnTo>
                  <a:lnTo>
                    <a:pt x="9837" y="187"/>
                  </a:lnTo>
                  <a:lnTo>
                    <a:pt x="9440" y="286"/>
                  </a:lnTo>
                  <a:lnTo>
                    <a:pt x="9062" y="462"/>
                  </a:lnTo>
                  <a:lnTo>
                    <a:pt x="8741" y="628"/>
                  </a:lnTo>
                  <a:lnTo>
                    <a:pt x="8458" y="815"/>
                  </a:lnTo>
                  <a:lnTo>
                    <a:pt x="8232" y="1035"/>
                  </a:lnTo>
                  <a:lnTo>
                    <a:pt x="8062" y="1245"/>
                  </a:lnTo>
                  <a:lnTo>
                    <a:pt x="7911" y="1476"/>
                  </a:lnTo>
                  <a:lnTo>
                    <a:pt x="7835" y="1708"/>
                  </a:lnTo>
                  <a:lnTo>
                    <a:pt x="7797" y="1961"/>
                  </a:lnTo>
                  <a:lnTo>
                    <a:pt x="7835" y="2193"/>
                  </a:lnTo>
                  <a:lnTo>
                    <a:pt x="7948" y="2402"/>
                  </a:lnTo>
                  <a:lnTo>
                    <a:pt x="8062" y="2534"/>
                  </a:lnTo>
                  <a:lnTo>
                    <a:pt x="8175" y="2644"/>
                  </a:lnTo>
                  <a:lnTo>
                    <a:pt x="8269" y="2744"/>
                  </a:lnTo>
                  <a:lnTo>
                    <a:pt x="8420" y="2832"/>
                  </a:lnTo>
                  <a:lnTo>
                    <a:pt x="8704" y="3019"/>
                  </a:lnTo>
                  <a:lnTo>
                    <a:pt x="8968" y="3206"/>
                  </a:lnTo>
                  <a:lnTo>
                    <a:pt x="9138" y="3405"/>
                  </a:lnTo>
                  <a:lnTo>
                    <a:pt x="9327" y="3570"/>
                  </a:lnTo>
                  <a:lnTo>
                    <a:pt x="9440" y="3735"/>
                  </a:lnTo>
                  <a:lnTo>
                    <a:pt x="9516" y="3890"/>
                  </a:lnTo>
                  <a:lnTo>
                    <a:pt x="9534" y="4033"/>
                  </a:lnTo>
                  <a:lnTo>
                    <a:pt x="9534" y="4165"/>
                  </a:lnTo>
                  <a:lnTo>
                    <a:pt x="9516" y="4286"/>
                  </a:lnTo>
                  <a:lnTo>
                    <a:pt x="9440" y="4397"/>
                  </a:lnTo>
                  <a:lnTo>
                    <a:pt x="9327" y="4496"/>
                  </a:lnTo>
                  <a:lnTo>
                    <a:pt x="9176" y="4562"/>
                  </a:lnTo>
                  <a:lnTo>
                    <a:pt x="9006" y="4628"/>
                  </a:lnTo>
                  <a:lnTo>
                    <a:pt x="8779" y="4694"/>
                  </a:lnTo>
                  <a:lnTo>
                    <a:pt x="8534" y="4716"/>
                  </a:lnTo>
                  <a:lnTo>
                    <a:pt x="8232" y="4716"/>
                  </a:lnTo>
                  <a:lnTo>
                    <a:pt x="7118" y="4738"/>
                  </a:lnTo>
                  <a:lnTo>
                    <a:pt x="5947" y="4771"/>
                  </a:lnTo>
                  <a:lnTo>
                    <a:pt x="4795" y="4815"/>
                  </a:lnTo>
                  <a:lnTo>
                    <a:pt x="3681" y="4860"/>
                  </a:lnTo>
                  <a:lnTo>
                    <a:pt x="2662" y="4882"/>
                  </a:lnTo>
                  <a:lnTo>
                    <a:pt x="1755" y="4882"/>
                  </a:lnTo>
                  <a:lnTo>
                    <a:pt x="1359" y="4860"/>
                  </a:lnTo>
                  <a:lnTo>
                    <a:pt x="981" y="4837"/>
                  </a:lnTo>
                  <a:lnTo>
                    <a:pt x="698" y="4771"/>
                  </a:lnTo>
                  <a:lnTo>
                    <a:pt x="453" y="4716"/>
                  </a:lnTo>
                  <a:lnTo>
                    <a:pt x="453" y="5322"/>
                  </a:lnTo>
                  <a:lnTo>
                    <a:pt x="453" y="6083"/>
                  </a:lnTo>
                  <a:lnTo>
                    <a:pt x="453" y="6909"/>
                  </a:lnTo>
                  <a:lnTo>
                    <a:pt x="453" y="7780"/>
                  </a:lnTo>
                  <a:lnTo>
                    <a:pt x="453" y="8606"/>
                  </a:lnTo>
                  <a:lnTo>
                    <a:pt x="453" y="9345"/>
                  </a:lnTo>
                  <a:lnTo>
                    <a:pt x="453" y="9918"/>
                  </a:lnTo>
                  <a:lnTo>
                    <a:pt x="453" y="10282"/>
                  </a:lnTo>
                  <a:lnTo>
                    <a:pt x="490" y="10381"/>
                  </a:lnTo>
                  <a:lnTo>
                    <a:pt x="547" y="10491"/>
                  </a:lnTo>
                  <a:lnTo>
                    <a:pt x="660" y="10590"/>
                  </a:lnTo>
                  <a:lnTo>
                    <a:pt x="811" y="10700"/>
                  </a:lnTo>
                  <a:lnTo>
                    <a:pt x="981" y="10811"/>
                  </a:lnTo>
                  <a:lnTo>
                    <a:pt x="1208" y="10888"/>
                  </a:lnTo>
                  <a:lnTo>
                    <a:pt x="1453" y="10954"/>
                  </a:lnTo>
                  <a:lnTo>
                    <a:pt x="1718" y="11020"/>
                  </a:lnTo>
                  <a:lnTo>
                    <a:pt x="1963" y="11064"/>
                  </a:lnTo>
                  <a:lnTo>
                    <a:pt x="2265" y="11086"/>
                  </a:lnTo>
                  <a:lnTo>
                    <a:pt x="2548" y="11064"/>
                  </a:lnTo>
                  <a:lnTo>
                    <a:pt x="2794" y="11042"/>
                  </a:lnTo>
                  <a:lnTo>
                    <a:pt x="3096" y="10976"/>
                  </a:lnTo>
                  <a:lnTo>
                    <a:pt x="3341" y="10888"/>
                  </a:lnTo>
                  <a:lnTo>
                    <a:pt x="3606" y="10766"/>
                  </a:lnTo>
                  <a:lnTo>
                    <a:pt x="3813" y="10590"/>
                  </a:lnTo>
                  <a:close/>
                </a:path>
              </a:pathLst>
            </a:custGeom>
            <a:solidFill>
              <a:schemeClr val="accent1">
                <a:lumMod val="20000"/>
                <a:lumOff val="80000"/>
              </a:schemeClr>
            </a:solidFill>
            <a:ln w="28575">
              <a:solidFill>
                <a:srgbClr val="000000"/>
              </a:solidFill>
              <a:miter lim="800000"/>
              <a:headEnd/>
              <a:tailEnd/>
            </a:ln>
          </p:spPr>
          <p:txBody>
            <a:bodyPr/>
            <a:lstStyle/>
            <a:p>
              <a:pPr eaLnBrk="1" hangingPunct="1">
                <a:defRPr/>
              </a:pPr>
              <a:endParaRPr lang="en-US"/>
            </a:p>
          </p:txBody>
        </p:sp>
        <p:sp>
          <p:nvSpPr>
            <p:cNvPr id="35847" name="TextBox 10"/>
            <p:cNvSpPr txBox="1">
              <a:spLocks noChangeArrowheads="1"/>
            </p:cNvSpPr>
            <p:nvPr/>
          </p:nvSpPr>
          <p:spPr bwMode="auto">
            <a:xfrm>
              <a:off x="7404809" y="2052935"/>
              <a:ext cx="151059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eaLnBrk="1" hangingPunct="1">
                <a:spcBef>
                  <a:spcPct val="0"/>
                </a:spcBef>
                <a:buClrTx/>
                <a:buSzTx/>
                <a:buFontTx/>
                <a:buNone/>
              </a:pPr>
              <a:r>
                <a:rPr lang="en-US" altLang="en-US" sz="2400" b="1">
                  <a:latin typeface="Tahoma" panose="020B0604030504040204" pitchFamily="34" charset="0"/>
                  <a:cs typeface="Tahoma" panose="020B0604030504040204" pitchFamily="34" charset="0"/>
                </a:rPr>
                <a:t>Cover</a:t>
              </a:r>
            </a:p>
          </p:txBody>
        </p:sp>
      </p:grpSp>
      <p:pic>
        <p:nvPicPr>
          <p:cNvPr id="35844" name="Picture 8"/>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547191" y="1407381"/>
            <a:ext cx="5181600" cy="488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4"/>
          <p:cNvSpPr txBox="1">
            <a:spLocks noChangeArrowheads="1"/>
          </p:cNvSpPr>
          <p:nvPr/>
        </p:nvSpPr>
        <p:spPr bwMode="auto">
          <a:xfrm>
            <a:off x="7675564" y="4038601"/>
            <a:ext cx="2763837" cy="206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71500" indent="-571500">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buFont typeface="Arial" panose="020B0604020202020204" pitchFamily="34" charset="0"/>
              <a:buChar char="•"/>
            </a:pPr>
            <a:r>
              <a:rPr lang="en-US" altLang="en-US" sz="3200"/>
              <a:t>Shade</a:t>
            </a:r>
          </a:p>
          <a:p>
            <a:pPr>
              <a:buFont typeface="Arial" panose="020B0604020202020204" pitchFamily="34" charset="0"/>
              <a:buChar char="•"/>
            </a:pPr>
            <a:r>
              <a:rPr lang="en-US" altLang="en-US" sz="3200"/>
              <a:t>Shelter</a:t>
            </a:r>
          </a:p>
          <a:p>
            <a:pPr>
              <a:buFont typeface="Arial" panose="020B0604020202020204" pitchFamily="34" charset="0"/>
              <a:buChar char="•"/>
            </a:pPr>
            <a:r>
              <a:rPr lang="en-US" altLang="en-US" sz="3200"/>
              <a:t>Visual Obstruction</a:t>
            </a:r>
          </a:p>
        </p:txBody>
      </p:sp>
      <p:sp>
        <p:nvSpPr>
          <p:cNvPr id="2" name="TextBox 1">
            <a:extLst>
              <a:ext uri="{FF2B5EF4-FFF2-40B4-BE49-F238E27FC236}">
                <a16:creationId xmlns:a16="http://schemas.microsoft.com/office/drawing/2014/main" id="{53F1CDEF-9E01-3D5A-4977-3749BD4CCA9F}"/>
              </a:ext>
            </a:extLst>
          </p:cNvPr>
          <p:cNvSpPr txBox="1"/>
          <p:nvPr/>
        </p:nvSpPr>
        <p:spPr>
          <a:xfrm>
            <a:off x="10597896" y="188399"/>
            <a:ext cx="1058716" cy="369332"/>
          </a:xfrm>
          <a:prstGeom prst="rect">
            <a:avLst/>
          </a:prstGeom>
          <a:solidFill>
            <a:srgbClr val="FFFF00"/>
          </a:solidFill>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US" i="1" dirty="0">
                <a:solidFill>
                  <a:schemeClr val="tx1"/>
                </a:solidFill>
              </a:rPr>
              <a:t>Sophie</a:t>
            </a:r>
          </a:p>
        </p:txBody>
      </p:sp>
    </p:spTree>
    <p:custDataLst>
      <p:tags r:id="rId1"/>
    </p:custDataLst>
    <p:extLst>
      <p:ext uri="{BB962C8B-B14F-4D97-AF65-F5344CB8AC3E}">
        <p14:creationId xmlns:p14="http://schemas.microsoft.com/office/powerpoint/2010/main" val="2947569496"/>
      </p:ext>
    </p:extLst>
  </p:cSld>
  <p:clrMapOvr>
    <a:masterClrMapping/>
  </p:clrMapOvr>
  <mc:AlternateContent xmlns:mc="http://schemas.openxmlformats.org/markup-compatibility/2006" xmlns:p14="http://schemas.microsoft.com/office/powerpoint/2010/main">
    <mc:Choice Requires="p14">
      <p:transition spd="slow" p14:dur="2000" advTm="39145"/>
    </mc:Choice>
    <mc:Fallback xmlns="">
      <p:transition spd="slow" advTm="3914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891" name="Group 5"/>
          <p:cNvGrpSpPr>
            <a:grpSpLocks/>
          </p:cNvGrpSpPr>
          <p:nvPr/>
        </p:nvGrpSpPr>
        <p:grpSpPr bwMode="auto">
          <a:xfrm>
            <a:off x="8763000" y="1516064"/>
            <a:ext cx="1676400" cy="2217737"/>
            <a:chOff x="7239000" y="1516797"/>
            <a:chExt cx="1676400" cy="2217003"/>
          </a:xfrm>
        </p:grpSpPr>
        <p:sp>
          <p:nvSpPr>
            <p:cNvPr id="7" name="Puzzle4"/>
            <p:cNvSpPr>
              <a:spLocks noEditPoints="1" noChangeArrowheads="1"/>
            </p:cNvSpPr>
            <p:nvPr/>
          </p:nvSpPr>
          <p:spPr bwMode="auto">
            <a:xfrm>
              <a:off x="7239000" y="1516797"/>
              <a:ext cx="1641475" cy="221700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2075 w 21600"/>
                <a:gd name="T25" fmla="*/ 5660 h 21600"/>
                <a:gd name="T26" fmla="*/ 20210 w 21600"/>
                <a:gd name="T27" fmla="*/ 15976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3813" y="10590"/>
                  </a:moveTo>
                  <a:lnTo>
                    <a:pt x="3927" y="10513"/>
                  </a:lnTo>
                  <a:lnTo>
                    <a:pt x="4078" y="10425"/>
                  </a:lnTo>
                  <a:lnTo>
                    <a:pt x="4210" y="10359"/>
                  </a:lnTo>
                  <a:lnTo>
                    <a:pt x="4361" y="10315"/>
                  </a:lnTo>
                  <a:lnTo>
                    <a:pt x="4682" y="10237"/>
                  </a:lnTo>
                  <a:lnTo>
                    <a:pt x="5041" y="10193"/>
                  </a:lnTo>
                  <a:lnTo>
                    <a:pt x="5456" y="10171"/>
                  </a:lnTo>
                  <a:lnTo>
                    <a:pt x="5853" y="10193"/>
                  </a:lnTo>
                  <a:lnTo>
                    <a:pt x="6249" y="10260"/>
                  </a:lnTo>
                  <a:lnTo>
                    <a:pt x="6646" y="10337"/>
                  </a:lnTo>
                  <a:lnTo>
                    <a:pt x="7004" y="10469"/>
                  </a:lnTo>
                  <a:lnTo>
                    <a:pt x="7363" y="10612"/>
                  </a:lnTo>
                  <a:lnTo>
                    <a:pt x="7665" y="10788"/>
                  </a:lnTo>
                  <a:lnTo>
                    <a:pt x="7911" y="10998"/>
                  </a:lnTo>
                  <a:lnTo>
                    <a:pt x="8024" y="11097"/>
                  </a:lnTo>
                  <a:lnTo>
                    <a:pt x="8137" y="11207"/>
                  </a:lnTo>
                  <a:lnTo>
                    <a:pt x="8194" y="11340"/>
                  </a:lnTo>
                  <a:lnTo>
                    <a:pt x="8269" y="11461"/>
                  </a:lnTo>
                  <a:lnTo>
                    <a:pt x="8307" y="11593"/>
                  </a:lnTo>
                  <a:lnTo>
                    <a:pt x="8307" y="11714"/>
                  </a:lnTo>
                  <a:lnTo>
                    <a:pt x="8307" y="11868"/>
                  </a:lnTo>
                  <a:lnTo>
                    <a:pt x="8307" y="12012"/>
                  </a:lnTo>
                  <a:lnTo>
                    <a:pt x="8194" y="12265"/>
                  </a:lnTo>
                  <a:lnTo>
                    <a:pt x="8062" y="12519"/>
                  </a:lnTo>
                  <a:lnTo>
                    <a:pt x="7873" y="12706"/>
                  </a:lnTo>
                  <a:lnTo>
                    <a:pt x="7627" y="12904"/>
                  </a:lnTo>
                  <a:lnTo>
                    <a:pt x="7363" y="13048"/>
                  </a:lnTo>
                  <a:lnTo>
                    <a:pt x="7080" y="13180"/>
                  </a:lnTo>
                  <a:lnTo>
                    <a:pt x="6759" y="13257"/>
                  </a:lnTo>
                  <a:lnTo>
                    <a:pt x="6419" y="13345"/>
                  </a:lnTo>
                  <a:lnTo>
                    <a:pt x="6098" y="13389"/>
                  </a:lnTo>
                  <a:lnTo>
                    <a:pt x="5739" y="13389"/>
                  </a:lnTo>
                  <a:lnTo>
                    <a:pt x="5418" y="13389"/>
                  </a:lnTo>
                  <a:lnTo>
                    <a:pt x="5079" y="13345"/>
                  </a:lnTo>
                  <a:lnTo>
                    <a:pt x="4758" y="13301"/>
                  </a:lnTo>
                  <a:lnTo>
                    <a:pt x="4474" y="13213"/>
                  </a:lnTo>
                  <a:lnTo>
                    <a:pt x="4172" y="13114"/>
                  </a:lnTo>
                  <a:lnTo>
                    <a:pt x="3965" y="12982"/>
                  </a:lnTo>
                  <a:lnTo>
                    <a:pt x="3738" y="12838"/>
                  </a:lnTo>
                  <a:lnTo>
                    <a:pt x="3493" y="12706"/>
                  </a:lnTo>
                  <a:lnTo>
                    <a:pt x="3228" y="12607"/>
                  </a:lnTo>
                  <a:lnTo>
                    <a:pt x="2945" y="12519"/>
                  </a:lnTo>
                  <a:lnTo>
                    <a:pt x="2700" y="12431"/>
                  </a:lnTo>
                  <a:lnTo>
                    <a:pt x="2397" y="12375"/>
                  </a:lnTo>
                  <a:lnTo>
                    <a:pt x="2152" y="12331"/>
                  </a:lnTo>
                  <a:lnTo>
                    <a:pt x="1888" y="12309"/>
                  </a:lnTo>
                  <a:lnTo>
                    <a:pt x="1642" y="12309"/>
                  </a:lnTo>
                  <a:lnTo>
                    <a:pt x="1397" y="12331"/>
                  </a:lnTo>
                  <a:lnTo>
                    <a:pt x="1170" y="12397"/>
                  </a:lnTo>
                  <a:lnTo>
                    <a:pt x="962" y="12453"/>
                  </a:lnTo>
                  <a:lnTo>
                    <a:pt x="774" y="12563"/>
                  </a:lnTo>
                  <a:lnTo>
                    <a:pt x="623" y="12684"/>
                  </a:lnTo>
                  <a:lnTo>
                    <a:pt x="528" y="12838"/>
                  </a:lnTo>
                  <a:lnTo>
                    <a:pt x="453" y="13026"/>
                  </a:lnTo>
                  <a:lnTo>
                    <a:pt x="339" y="13477"/>
                  </a:lnTo>
                  <a:lnTo>
                    <a:pt x="226" y="13984"/>
                  </a:lnTo>
                  <a:lnTo>
                    <a:pt x="151" y="14535"/>
                  </a:lnTo>
                  <a:lnTo>
                    <a:pt x="113" y="15075"/>
                  </a:lnTo>
                  <a:lnTo>
                    <a:pt x="113" y="15626"/>
                  </a:lnTo>
                  <a:lnTo>
                    <a:pt x="151" y="16133"/>
                  </a:lnTo>
                  <a:lnTo>
                    <a:pt x="188" y="16376"/>
                  </a:lnTo>
                  <a:lnTo>
                    <a:pt x="264" y="16585"/>
                  </a:lnTo>
                  <a:lnTo>
                    <a:pt x="339" y="16773"/>
                  </a:lnTo>
                  <a:lnTo>
                    <a:pt x="453" y="16938"/>
                  </a:lnTo>
                  <a:lnTo>
                    <a:pt x="1095" y="16883"/>
                  </a:lnTo>
                  <a:lnTo>
                    <a:pt x="1963" y="16795"/>
                  </a:lnTo>
                  <a:lnTo>
                    <a:pt x="2945" y="16751"/>
                  </a:lnTo>
                  <a:lnTo>
                    <a:pt x="3965" y="16706"/>
                  </a:lnTo>
                  <a:lnTo>
                    <a:pt x="5022" y="16684"/>
                  </a:lnTo>
                  <a:lnTo>
                    <a:pt x="5947" y="16684"/>
                  </a:lnTo>
                  <a:lnTo>
                    <a:pt x="6759" y="16706"/>
                  </a:lnTo>
                  <a:lnTo>
                    <a:pt x="7363" y="16751"/>
                  </a:lnTo>
                  <a:lnTo>
                    <a:pt x="7948" y="16839"/>
                  </a:lnTo>
                  <a:lnTo>
                    <a:pt x="8458" y="16916"/>
                  </a:lnTo>
                  <a:lnTo>
                    <a:pt x="8893" y="17026"/>
                  </a:lnTo>
                  <a:lnTo>
                    <a:pt x="9289" y="17158"/>
                  </a:lnTo>
                  <a:lnTo>
                    <a:pt x="9572" y="17280"/>
                  </a:lnTo>
                  <a:lnTo>
                    <a:pt x="9799" y="17412"/>
                  </a:lnTo>
                  <a:lnTo>
                    <a:pt x="9969" y="17555"/>
                  </a:lnTo>
                  <a:lnTo>
                    <a:pt x="10120" y="17687"/>
                  </a:lnTo>
                  <a:lnTo>
                    <a:pt x="10158" y="17831"/>
                  </a:lnTo>
                  <a:lnTo>
                    <a:pt x="10195" y="17974"/>
                  </a:lnTo>
                  <a:lnTo>
                    <a:pt x="10158" y="18128"/>
                  </a:lnTo>
                  <a:lnTo>
                    <a:pt x="10082" y="18271"/>
                  </a:lnTo>
                  <a:lnTo>
                    <a:pt x="9969" y="18426"/>
                  </a:lnTo>
                  <a:lnTo>
                    <a:pt x="9837" y="18569"/>
                  </a:lnTo>
                  <a:lnTo>
                    <a:pt x="9648" y="18701"/>
                  </a:lnTo>
                  <a:lnTo>
                    <a:pt x="9440" y="18822"/>
                  </a:lnTo>
                  <a:lnTo>
                    <a:pt x="9213" y="18999"/>
                  </a:lnTo>
                  <a:lnTo>
                    <a:pt x="9044" y="19186"/>
                  </a:lnTo>
                  <a:lnTo>
                    <a:pt x="8893" y="19395"/>
                  </a:lnTo>
                  <a:lnTo>
                    <a:pt x="8817" y="19627"/>
                  </a:lnTo>
                  <a:lnTo>
                    <a:pt x="8779" y="19858"/>
                  </a:lnTo>
                  <a:lnTo>
                    <a:pt x="8779" y="20112"/>
                  </a:lnTo>
                  <a:lnTo>
                    <a:pt x="8855" y="20354"/>
                  </a:lnTo>
                  <a:lnTo>
                    <a:pt x="8968" y="20586"/>
                  </a:lnTo>
                  <a:lnTo>
                    <a:pt x="9138" y="20817"/>
                  </a:lnTo>
                  <a:lnTo>
                    <a:pt x="9365" y="21026"/>
                  </a:lnTo>
                  <a:lnTo>
                    <a:pt x="9610" y="21192"/>
                  </a:lnTo>
                  <a:lnTo>
                    <a:pt x="9950" y="21368"/>
                  </a:lnTo>
                  <a:lnTo>
                    <a:pt x="10120" y="21445"/>
                  </a:lnTo>
                  <a:lnTo>
                    <a:pt x="10346" y="21511"/>
                  </a:lnTo>
                  <a:lnTo>
                    <a:pt x="10516" y="21555"/>
                  </a:lnTo>
                  <a:lnTo>
                    <a:pt x="10743" y="21600"/>
                  </a:lnTo>
                  <a:lnTo>
                    <a:pt x="10988" y="21644"/>
                  </a:lnTo>
                  <a:lnTo>
                    <a:pt x="11215" y="21666"/>
                  </a:lnTo>
                  <a:lnTo>
                    <a:pt x="11498" y="21666"/>
                  </a:lnTo>
                  <a:lnTo>
                    <a:pt x="11762" y="21666"/>
                  </a:lnTo>
                  <a:lnTo>
                    <a:pt x="12253" y="21644"/>
                  </a:lnTo>
                  <a:lnTo>
                    <a:pt x="12763" y="21577"/>
                  </a:lnTo>
                  <a:lnTo>
                    <a:pt x="13197" y="21467"/>
                  </a:lnTo>
                  <a:lnTo>
                    <a:pt x="13556" y="21346"/>
                  </a:lnTo>
                  <a:lnTo>
                    <a:pt x="13896" y="21192"/>
                  </a:lnTo>
                  <a:lnTo>
                    <a:pt x="14179" y="21026"/>
                  </a:lnTo>
                  <a:lnTo>
                    <a:pt x="14444" y="20839"/>
                  </a:lnTo>
                  <a:lnTo>
                    <a:pt x="14576" y="20641"/>
                  </a:lnTo>
                  <a:lnTo>
                    <a:pt x="14727" y="20431"/>
                  </a:lnTo>
                  <a:lnTo>
                    <a:pt x="14765" y="20200"/>
                  </a:lnTo>
                  <a:lnTo>
                    <a:pt x="14802" y="19991"/>
                  </a:lnTo>
                  <a:lnTo>
                    <a:pt x="14727" y="19759"/>
                  </a:lnTo>
                  <a:lnTo>
                    <a:pt x="14613" y="19550"/>
                  </a:lnTo>
                  <a:lnTo>
                    <a:pt x="14444" y="19307"/>
                  </a:lnTo>
                  <a:lnTo>
                    <a:pt x="14217" y="19098"/>
                  </a:lnTo>
                  <a:lnTo>
                    <a:pt x="13934" y="18911"/>
                  </a:lnTo>
                  <a:lnTo>
                    <a:pt x="13669" y="18745"/>
                  </a:lnTo>
                  <a:lnTo>
                    <a:pt x="13462" y="18547"/>
                  </a:lnTo>
                  <a:lnTo>
                    <a:pt x="13311" y="18337"/>
                  </a:lnTo>
                  <a:lnTo>
                    <a:pt x="13197" y="18150"/>
                  </a:lnTo>
                  <a:lnTo>
                    <a:pt x="13122" y="17941"/>
                  </a:lnTo>
                  <a:lnTo>
                    <a:pt x="13122" y="17720"/>
                  </a:lnTo>
                  <a:lnTo>
                    <a:pt x="13122" y="17533"/>
                  </a:lnTo>
                  <a:lnTo>
                    <a:pt x="13197" y="17346"/>
                  </a:lnTo>
                  <a:lnTo>
                    <a:pt x="13273" y="17158"/>
                  </a:lnTo>
                  <a:lnTo>
                    <a:pt x="13386" y="16982"/>
                  </a:lnTo>
                  <a:lnTo>
                    <a:pt x="13537" y="16839"/>
                  </a:lnTo>
                  <a:lnTo>
                    <a:pt x="13707" y="16706"/>
                  </a:lnTo>
                  <a:lnTo>
                    <a:pt x="13896" y="16607"/>
                  </a:lnTo>
                  <a:lnTo>
                    <a:pt x="14104" y="16519"/>
                  </a:lnTo>
                  <a:lnTo>
                    <a:pt x="14330" y="16453"/>
                  </a:lnTo>
                  <a:lnTo>
                    <a:pt x="14538" y="16431"/>
                  </a:lnTo>
                  <a:lnTo>
                    <a:pt x="14897" y="16453"/>
                  </a:lnTo>
                  <a:lnTo>
                    <a:pt x="15406" y="16497"/>
                  </a:lnTo>
                  <a:lnTo>
                    <a:pt x="16105" y="16541"/>
                  </a:lnTo>
                  <a:lnTo>
                    <a:pt x="16898" y="16607"/>
                  </a:lnTo>
                  <a:lnTo>
                    <a:pt x="17804" y="16651"/>
                  </a:lnTo>
                  <a:lnTo>
                    <a:pt x="18786" y="16684"/>
                  </a:lnTo>
                  <a:lnTo>
                    <a:pt x="19844" y="16728"/>
                  </a:lnTo>
                  <a:lnTo>
                    <a:pt x="20920" y="16751"/>
                  </a:lnTo>
                  <a:lnTo>
                    <a:pt x="21109" y="16497"/>
                  </a:lnTo>
                  <a:lnTo>
                    <a:pt x="21241" y="16222"/>
                  </a:lnTo>
                  <a:lnTo>
                    <a:pt x="21392" y="15946"/>
                  </a:lnTo>
                  <a:lnTo>
                    <a:pt x="21467" y="15648"/>
                  </a:lnTo>
                  <a:lnTo>
                    <a:pt x="21543" y="15351"/>
                  </a:lnTo>
                  <a:lnTo>
                    <a:pt x="21618" y="15042"/>
                  </a:lnTo>
                  <a:lnTo>
                    <a:pt x="21618" y="14745"/>
                  </a:lnTo>
                  <a:lnTo>
                    <a:pt x="21618" y="14447"/>
                  </a:lnTo>
                  <a:lnTo>
                    <a:pt x="21618" y="14150"/>
                  </a:lnTo>
                  <a:lnTo>
                    <a:pt x="21581" y="13852"/>
                  </a:lnTo>
                  <a:lnTo>
                    <a:pt x="21505" y="13577"/>
                  </a:lnTo>
                  <a:lnTo>
                    <a:pt x="21430" y="13301"/>
                  </a:lnTo>
                  <a:lnTo>
                    <a:pt x="21354" y="13048"/>
                  </a:lnTo>
                  <a:lnTo>
                    <a:pt x="21241" y="12816"/>
                  </a:lnTo>
                  <a:lnTo>
                    <a:pt x="21146" y="12607"/>
                  </a:lnTo>
                  <a:lnTo>
                    <a:pt x="21033" y="12431"/>
                  </a:lnTo>
                  <a:lnTo>
                    <a:pt x="20920" y="12265"/>
                  </a:lnTo>
                  <a:lnTo>
                    <a:pt x="20769" y="12144"/>
                  </a:lnTo>
                  <a:lnTo>
                    <a:pt x="20637" y="12034"/>
                  </a:lnTo>
                  <a:lnTo>
                    <a:pt x="20486" y="11946"/>
                  </a:lnTo>
                  <a:lnTo>
                    <a:pt x="20297" y="11891"/>
                  </a:lnTo>
                  <a:lnTo>
                    <a:pt x="20165" y="11846"/>
                  </a:lnTo>
                  <a:lnTo>
                    <a:pt x="19976" y="11824"/>
                  </a:lnTo>
                  <a:lnTo>
                    <a:pt x="19806" y="11802"/>
                  </a:lnTo>
                  <a:lnTo>
                    <a:pt x="19390" y="11824"/>
                  </a:lnTo>
                  <a:lnTo>
                    <a:pt x="18956" y="11891"/>
                  </a:lnTo>
                  <a:lnTo>
                    <a:pt x="18503" y="11968"/>
                  </a:lnTo>
                  <a:lnTo>
                    <a:pt x="17993" y="12078"/>
                  </a:lnTo>
                  <a:lnTo>
                    <a:pt x="17653" y="12144"/>
                  </a:lnTo>
                  <a:lnTo>
                    <a:pt x="17332" y="12199"/>
                  </a:lnTo>
                  <a:lnTo>
                    <a:pt x="17049" y="12221"/>
                  </a:lnTo>
                  <a:lnTo>
                    <a:pt x="16747" y="12243"/>
                  </a:lnTo>
                  <a:lnTo>
                    <a:pt x="16464" y="12243"/>
                  </a:lnTo>
                  <a:lnTo>
                    <a:pt x="16218" y="12243"/>
                  </a:lnTo>
                  <a:lnTo>
                    <a:pt x="15992" y="12221"/>
                  </a:lnTo>
                  <a:lnTo>
                    <a:pt x="15746" y="12199"/>
                  </a:lnTo>
                  <a:lnTo>
                    <a:pt x="15520" y="12155"/>
                  </a:lnTo>
                  <a:lnTo>
                    <a:pt x="15350" y="12122"/>
                  </a:lnTo>
                  <a:lnTo>
                    <a:pt x="15161" y="12056"/>
                  </a:lnTo>
                  <a:lnTo>
                    <a:pt x="14972" y="11990"/>
                  </a:lnTo>
                  <a:lnTo>
                    <a:pt x="14689" y="11846"/>
                  </a:lnTo>
                  <a:lnTo>
                    <a:pt x="14444" y="11670"/>
                  </a:lnTo>
                  <a:lnTo>
                    <a:pt x="14255" y="11483"/>
                  </a:lnTo>
                  <a:lnTo>
                    <a:pt x="14104" y="11295"/>
                  </a:lnTo>
                  <a:lnTo>
                    <a:pt x="14028" y="11086"/>
                  </a:lnTo>
                  <a:lnTo>
                    <a:pt x="13972" y="10888"/>
                  </a:lnTo>
                  <a:lnTo>
                    <a:pt x="13972" y="10700"/>
                  </a:lnTo>
                  <a:lnTo>
                    <a:pt x="14009" y="10513"/>
                  </a:lnTo>
                  <a:lnTo>
                    <a:pt x="14066" y="10359"/>
                  </a:lnTo>
                  <a:lnTo>
                    <a:pt x="14179" y="10215"/>
                  </a:lnTo>
                  <a:lnTo>
                    <a:pt x="14406" y="10006"/>
                  </a:lnTo>
                  <a:lnTo>
                    <a:pt x="14651" y="9830"/>
                  </a:lnTo>
                  <a:lnTo>
                    <a:pt x="14878" y="9686"/>
                  </a:lnTo>
                  <a:lnTo>
                    <a:pt x="15123" y="9554"/>
                  </a:lnTo>
                  <a:lnTo>
                    <a:pt x="15350" y="9477"/>
                  </a:lnTo>
                  <a:lnTo>
                    <a:pt x="15558" y="9411"/>
                  </a:lnTo>
                  <a:lnTo>
                    <a:pt x="15803" y="9345"/>
                  </a:lnTo>
                  <a:lnTo>
                    <a:pt x="16030" y="9323"/>
                  </a:lnTo>
                  <a:lnTo>
                    <a:pt x="16256" y="9301"/>
                  </a:lnTo>
                  <a:lnTo>
                    <a:pt x="16464" y="9323"/>
                  </a:lnTo>
                  <a:lnTo>
                    <a:pt x="16690" y="9345"/>
                  </a:lnTo>
                  <a:lnTo>
                    <a:pt x="16898" y="9367"/>
                  </a:lnTo>
                  <a:lnTo>
                    <a:pt x="17332" y="9477"/>
                  </a:lnTo>
                  <a:lnTo>
                    <a:pt x="17767" y="9598"/>
                  </a:lnTo>
                  <a:lnTo>
                    <a:pt x="18163" y="9731"/>
                  </a:lnTo>
                  <a:lnTo>
                    <a:pt x="18597" y="9874"/>
                  </a:lnTo>
                  <a:lnTo>
                    <a:pt x="18994" y="10006"/>
                  </a:lnTo>
                  <a:lnTo>
                    <a:pt x="19428" y="10083"/>
                  </a:lnTo>
                  <a:lnTo>
                    <a:pt x="19617" y="10127"/>
                  </a:lnTo>
                  <a:lnTo>
                    <a:pt x="19844" y="10149"/>
                  </a:lnTo>
                  <a:lnTo>
                    <a:pt x="20013" y="10149"/>
                  </a:lnTo>
                  <a:lnTo>
                    <a:pt x="20240" y="10127"/>
                  </a:lnTo>
                  <a:lnTo>
                    <a:pt x="20410" y="10105"/>
                  </a:lnTo>
                  <a:lnTo>
                    <a:pt x="20637" y="10061"/>
                  </a:lnTo>
                  <a:lnTo>
                    <a:pt x="20844" y="9984"/>
                  </a:lnTo>
                  <a:lnTo>
                    <a:pt x="21033" y="9896"/>
                  </a:lnTo>
                  <a:lnTo>
                    <a:pt x="21146" y="9830"/>
                  </a:lnTo>
                  <a:lnTo>
                    <a:pt x="21203" y="9753"/>
                  </a:lnTo>
                  <a:lnTo>
                    <a:pt x="21279" y="9642"/>
                  </a:lnTo>
                  <a:lnTo>
                    <a:pt x="21354" y="9521"/>
                  </a:lnTo>
                  <a:lnTo>
                    <a:pt x="21430" y="9246"/>
                  </a:lnTo>
                  <a:lnTo>
                    <a:pt x="21430" y="8904"/>
                  </a:lnTo>
                  <a:lnTo>
                    <a:pt x="21430" y="8540"/>
                  </a:lnTo>
                  <a:lnTo>
                    <a:pt x="21392" y="8144"/>
                  </a:lnTo>
                  <a:lnTo>
                    <a:pt x="21354" y="7714"/>
                  </a:lnTo>
                  <a:lnTo>
                    <a:pt x="21279" y="7295"/>
                  </a:lnTo>
                  <a:lnTo>
                    <a:pt x="21146" y="6446"/>
                  </a:lnTo>
                  <a:lnTo>
                    <a:pt x="20995" y="5686"/>
                  </a:lnTo>
                  <a:lnTo>
                    <a:pt x="20958" y="5366"/>
                  </a:lnTo>
                  <a:lnTo>
                    <a:pt x="20958" y="5091"/>
                  </a:lnTo>
                  <a:lnTo>
                    <a:pt x="20958" y="4860"/>
                  </a:lnTo>
                  <a:lnTo>
                    <a:pt x="21033" y="4716"/>
                  </a:lnTo>
                  <a:lnTo>
                    <a:pt x="20637" y="4860"/>
                  </a:lnTo>
                  <a:lnTo>
                    <a:pt x="20127" y="4992"/>
                  </a:lnTo>
                  <a:lnTo>
                    <a:pt x="19617" y="5069"/>
                  </a:lnTo>
                  <a:lnTo>
                    <a:pt x="19032" y="5157"/>
                  </a:lnTo>
                  <a:lnTo>
                    <a:pt x="18465" y="5201"/>
                  </a:lnTo>
                  <a:lnTo>
                    <a:pt x="17842" y="5245"/>
                  </a:lnTo>
                  <a:lnTo>
                    <a:pt x="17219" y="5267"/>
                  </a:lnTo>
                  <a:lnTo>
                    <a:pt x="16615" y="5267"/>
                  </a:lnTo>
                  <a:lnTo>
                    <a:pt x="15992" y="5245"/>
                  </a:lnTo>
                  <a:lnTo>
                    <a:pt x="15369" y="5201"/>
                  </a:lnTo>
                  <a:lnTo>
                    <a:pt x="14840" y="5157"/>
                  </a:lnTo>
                  <a:lnTo>
                    <a:pt x="14293" y="5091"/>
                  </a:lnTo>
                  <a:lnTo>
                    <a:pt x="13783" y="5014"/>
                  </a:lnTo>
                  <a:lnTo>
                    <a:pt x="13386" y="4926"/>
                  </a:lnTo>
                  <a:lnTo>
                    <a:pt x="13027" y="4815"/>
                  </a:lnTo>
                  <a:lnTo>
                    <a:pt x="12725" y="4716"/>
                  </a:lnTo>
                  <a:lnTo>
                    <a:pt x="12480" y="4606"/>
                  </a:lnTo>
                  <a:lnTo>
                    <a:pt x="12291" y="4496"/>
                  </a:lnTo>
                  <a:lnTo>
                    <a:pt x="12197" y="4397"/>
                  </a:lnTo>
                  <a:lnTo>
                    <a:pt x="12083" y="4286"/>
                  </a:lnTo>
                  <a:lnTo>
                    <a:pt x="12046" y="4187"/>
                  </a:lnTo>
                  <a:lnTo>
                    <a:pt x="12008" y="4077"/>
                  </a:lnTo>
                  <a:lnTo>
                    <a:pt x="12046" y="3967"/>
                  </a:lnTo>
                  <a:lnTo>
                    <a:pt x="12121" y="3868"/>
                  </a:lnTo>
                  <a:lnTo>
                    <a:pt x="12197" y="3735"/>
                  </a:lnTo>
                  <a:lnTo>
                    <a:pt x="12291" y="3614"/>
                  </a:lnTo>
                  <a:lnTo>
                    <a:pt x="12442" y="3482"/>
                  </a:lnTo>
                  <a:lnTo>
                    <a:pt x="12631" y="3361"/>
                  </a:lnTo>
                  <a:lnTo>
                    <a:pt x="13065" y="3085"/>
                  </a:lnTo>
                  <a:lnTo>
                    <a:pt x="13537" y="2766"/>
                  </a:lnTo>
                  <a:lnTo>
                    <a:pt x="13783" y="2578"/>
                  </a:lnTo>
                  <a:lnTo>
                    <a:pt x="13934" y="2380"/>
                  </a:lnTo>
                  <a:lnTo>
                    <a:pt x="14028" y="2171"/>
                  </a:lnTo>
                  <a:lnTo>
                    <a:pt x="14104" y="1961"/>
                  </a:lnTo>
                  <a:lnTo>
                    <a:pt x="14104" y="1730"/>
                  </a:lnTo>
                  <a:lnTo>
                    <a:pt x="14066" y="1498"/>
                  </a:lnTo>
                  <a:lnTo>
                    <a:pt x="13972" y="1267"/>
                  </a:lnTo>
                  <a:lnTo>
                    <a:pt x="13820" y="1057"/>
                  </a:lnTo>
                  <a:lnTo>
                    <a:pt x="13594" y="837"/>
                  </a:lnTo>
                  <a:lnTo>
                    <a:pt x="13386" y="628"/>
                  </a:lnTo>
                  <a:lnTo>
                    <a:pt x="13103" y="462"/>
                  </a:lnTo>
                  <a:lnTo>
                    <a:pt x="12763" y="308"/>
                  </a:lnTo>
                  <a:lnTo>
                    <a:pt x="12404" y="187"/>
                  </a:lnTo>
                  <a:lnTo>
                    <a:pt x="12008" y="77"/>
                  </a:lnTo>
                  <a:lnTo>
                    <a:pt x="11574" y="33"/>
                  </a:lnTo>
                  <a:lnTo>
                    <a:pt x="11102" y="11"/>
                  </a:lnTo>
                  <a:lnTo>
                    <a:pt x="10667" y="11"/>
                  </a:lnTo>
                  <a:lnTo>
                    <a:pt x="10233" y="77"/>
                  </a:lnTo>
                  <a:lnTo>
                    <a:pt x="9837" y="187"/>
                  </a:lnTo>
                  <a:lnTo>
                    <a:pt x="9440" y="286"/>
                  </a:lnTo>
                  <a:lnTo>
                    <a:pt x="9062" y="462"/>
                  </a:lnTo>
                  <a:lnTo>
                    <a:pt x="8741" y="628"/>
                  </a:lnTo>
                  <a:lnTo>
                    <a:pt x="8458" y="815"/>
                  </a:lnTo>
                  <a:lnTo>
                    <a:pt x="8232" y="1035"/>
                  </a:lnTo>
                  <a:lnTo>
                    <a:pt x="8062" y="1245"/>
                  </a:lnTo>
                  <a:lnTo>
                    <a:pt x="7911" y="1476"/>
                  </a:lnTo>
                  <a:lnTo>
                    <a:pt x="7835" y="1708"/>
                  </a:lnTo>
                  <a:lnTo>
                    <a:pt x="7797" y="1961"/>
                  </a:lnTo>
                  <a:lnTo>
                    <a:pt x="7835" y="2193"/>
                  </a:lnTo>
                  <a:lnTo>
                    <a:pt x="7948" y="2402"/>
                  </a:lnTo>
                  <a:lnTo>
                    <a:pt x="8062" y="2534"/>
                  </a:lnTo>
                  <a:lnTo>
                    <a:pt x="8175" y="2644"/>
                  </a:lnTo>
                  <a:lnTo>
                    <a:pt x="8269" y="2744"/>
                  </a:lnTo>
                  <a:lnTo>
                    <a:pt x="8420" y="2832"/>
                  </a:lnTo>
                  <a:lnTo>
                    <a:pt x="8704" y="3019"/>
                  </a:lnTo>
                  <a:lnTo>
                    <a:pt x="8968" y="3206"/>
                  </a:lnTo>
                  <a:lnTo>
                    <a:pt x="9138" y="3405"/>
                  </a:lnTo>
                  <a:lnTo>
                    <a:pt x="9327" y="3570"/>
                  </a:lnTo>
                  <a:lnTo>
                    <a:pt x="9440" y="3735"/>
                  </a:lnTo>
                  <a:lnTo>
                    <a:pt x="9516" y="3890"/>
                  </a:lnTo>
                  <a:lnTo>
                    <a:pt x="9534" y="4033"/>
                  </a:lnTo>
                  <a:lnTo>
                    <a:pt x="9534" y="4165"/>
                  </a:lnTo>
                  <a:lnTo>
                    <a:pt x="9516" y="4286"/>
                  </a:lnTo>
                  <a:lnTo>
                    <a:pt x="9440" y="4397"/>
                  </a:lnTo>
                  <a:lnTo>
                    <a:pt x="9327" y="4496"/>
                  </a:lnTo>
                  <a:lnTo>
                    <a:pt x="9176" y="4562"/>
                  </a:lnTo>
                  <a:lnTo>
                    <a:pt x="9006" y="4628"/>
                  </a:lnTo>
                  <a:lnTo>
                    <a:pt x="8779" y="4694"/>
                  </a:lnTo>
                  <a:lnTo>
                    <a:pt x="8534" y="4716"/>
                  </a:lnTo>
                  <a:lnTo>
                    <a:pt x="8232" y="4716"/>
                  </a:lnTo>
                  <a:lnTo>
                    <a:pt x="7118" y="4738"/>
                  </a:lnTo>
                  <a:lnTo>
                    <a:pt x="5947" y="4771"/>
                  </a:lnTo>
                  <a:lnTo>
                    <a:pt x="4795" y="4815"/>
                  </a:lnTo>
                  <a:lnTo>
                    <a:pt x="3681" y="4860"/>
                  </a:lnTo>
                  <a:lnTo>
                    <a:pt x="2662" y="4882"/>
                  </a:lnTo>
                  <a:lnTo>
                    <a:pt x="1755" y="4882"/>
                  </a:lnTo>
                  <a:lnTo>
                    <a:pt x="1359" y="4860"/>
                  </a:lnTo>
                  <a:lnTo>
                    <a:pt x="981" y="4837"/>
                  </a:lnTo>
                  <a:lnTo>
                    <a:pt x="698" y="4771"/>
                  </a:lnTo>
                  <a:lnTo>
                    <a:pt x="453" y="4716"/>
                  </a:lnTo>
                  <a:lnTo>
                    <a:pt x="453" y="5322"/>
                  </a:lnTo>
                  <a:lnTo>
                    <a:pt x="453" y="6083"/>
                  </a:lnTo>
                  <a:lnTo>
                    <a:pt x="453" y="6909"/>
                  </a:lnTo>
                  <a:lnTo>
                    <a:pt x="453" y="7780"/>
                  </a:lnTo>
                  <a:lnTo>
                    <a:pt x="453" y="8606"/>
                  </a:lnTo>
                  <a:lnTo>
                    <a:pt x="453" y="9345"/>
                  </a:lnTo>
                  <a:lnTo>
                    <a:pt x="453" y="9918"/>
                  </a:lnTo>
                  <a:lnTo>
                    <a:pt x="453" y="10282"/>
                  </a:lnTo>
                  <a:lnTo>
                    <a:pt x="490" y="10381"/>
                  </a:lnTo>
                  <a:lnTo>
                    <a:pt x="547" y="10491"/>
                  </a:lnTo>
                  <a:lnTo>
                    <a:pt x="660" y="10590"/>
                  </a:lnTo>
                  <a:lnTo>
                    <a:pt x="811" y="10700"/>
                  </a:lnTo>
                  <a:lnTo>
                    <a:pt x="981" y="10811"/>
                  </a:lnTo>
                  <a:lnTo>
                    <a:pt x="1208" y="10888"/>
                  </a:lnTo>
                  <a:lnTo>
                    <a:pt x="1453" y="10954"/>
                  </a:lnTo>
                  <a:lnTo>
                    <a:pt x="1718" y="11020"/>
                  </a:lnTo>
                  <a:lnTo>
                    <a:pt x="1963" y="11064"/>
                  </a:lnTo>
                  <a:lnTo>
                    <a:pt x="2265" y="11086"/>
                  </a:lnTo>
                  <a:lnTo>
                    <a:pt x="2548" y="11064"/>
                  </a:lnTo>
                  <a:lnTo>
                    <a:pt x="2794" y="11042"/>
                  </a:lnTo>
                  <a:lnTo>
                    <a:pt x="3096" y="10976"/>
                  </a:lnTo>
                  <a:lnTo>
                    <a:pt x="3341" y="10888"/>
                  </a:lnTo>
                  <a:lnTo>
                    <a:pt x="3606" y="10766"/>
                  </a:lnTo>
                  <a:lnTo>
                    <a:pt x="3813" y="10590"/>
                  </a:lnTo>
                  <a:close/>
                </a:path>
              </a:pathLst>
            </a:custGeom>
            <a:solidFill>
              <a:schemeClr val="accent1">
                <a:lumMod val="20000"/>
                <a:lumOff val="80000"/>
              </a:schemeClr>
            </a:solidFill>
            <a:ln w="28575">
              <a:solidFill>
                <a:srgbClr val="000000"/>
              </a:solidFill>
              <a:miter lim="800000"/>
              <a:headEnd/>
              <a:tailEnd/>
            </a:ln>
          </p:spPr>
          <p:txBody>
            <a:bodyPr/>
            <a:lstStyle/>
            <a:p>
              <a:pPr eaLnBrk="1" hangingPunct="1">
                <a:defRPr/>
              </a:pPr>
              <a:endParaRPr lang="en-US"/>
            </a:p>
          </p:txBody>
        </p:sp>
        <p:sp>
          <p:nvSpPr>
            <p:cNvPr id="37894" name="TextBox 10"/>
            <p:cNvSpPr txBox="1">
              <a:spLocks noChangeArrowheads="1"/>
            </p:cNvSpPr>
            <p:nvPr/>
          </p:nvSpPr>
          <p:spPr bwMode="auto">
            <a:xfrm>
              <a:off x="7404809" y="2052935"/>
              <a:ext cx="151059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eaLnBrk="1" hangingPunct="1">
                <a:spcBef>
                  <a:spcPct val="0"/>
                </a:spcBef>
                <a:buClrTx/>
                <a:buSzTx/>
                <a:buFontTx/>
                <a:buNone/>
              </a:pPr>
              <a:r>
                <a:rPr lang="en-US" altLang="en-US" sz="2400" b="1">
                  <a:latin typeface="Tahoma" panose="020B0604030504040204" pitchFamily="34" charset="0"/>
                  <a:cs typeface="Tahoma" panose="020B0604030504040204" pitchFamily="34" charset="0"/>
                </a:rPr>
                <a:t>Cover</a:t>
              </a:r>
            </a:p>
          </p:txBody>
        </p:sp>
      </p:grpSp>
      <p:sp>
        <p:nvSpPr>
          <p:cNvPr id="9" name="TextBox 8"/>
          <p:cNvSpPr txBox="1">
            <a:spLocks noChangeArrowheads="1"/>
          </p:cNvSpPr>
          <p:nvPr/>
        </p:nvSpPr>
        <p:spPr bwMode="auto">
          <a:xfrm>
            <a:off x="1960564" y="685801"/>
            <a:ext cx="8097837"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algn="ctr" eaLnBrk="1" hangingPunct="1">
              <a:defRPr/>
            </a:pPr>
            <a:r>
              <a:rPr lang="en-US" altLang="en-US" sz="4800">
                <a:latin typeface="+mn-lt"/>
              </a:rPr>
              <a:t>4 </a:t>
            </a:r>
            <a:r>
              <a:rPr lang="en-US" altLang="en-US" sz="4800" kern="0">
                <a:latin typeface="+mn-lt"/>
              </a:rPr>
              <a:t>Basic</a:t>
            </a:r>
            <a:r>
              <a:rPr lang="en-US" altLang="en-US" sz="4800">
                <a:latin typeface="+mn-lt"/>
              </a:rPr>
              <a:t> Elements of a Habitat</a:t>
            </a:r>
          </a:p>
        </p:txBody>
      </p:sp>
      <p:pic>
        <p:nvPicPr>
          <p:cNvPr id="3" name="Picture 2" descr="A field with a mountain in the background&#10;&#10;Description generated with very high confidence">
            <a:extLst>
              <a:ext uri="{FF2B5EF4-FFF2-40B4-BE49-F238E27FC236}">
                <a16:creationId xmlns:a16="http://schemas.microsoft.com/office/drawing/2014/main" id="{399B5CD9-AC44-4B1F-B665-01C50B325D4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037439" y="1887523"/>
            <a:ext cx="7359941" cy="3590488"/>
          </a:xfrm>
          <a:prstGeom prst="rect">
            <a:avLst/>
          </a:prstGeom>
        </p:spPr>
      </p:pic>
      <p:sp>
        <p:nvSpPr>
          <p:cNvPr id="10" name="TextBox 9">
            <a:extLst>
              <a:ext uri="{FF2B5EF4-FFF2-40B4-BE49-F238E27FC236}">
                <a16:creationId xmlns:a16="http://schemas.microsoft.com/office/drawing/2014/main" id="{1ECF7A85-00A4-44BC-A96C-9CFAA85FDFAC}"/>
              </a:ext>
            </a:extLst>
          </p:cNvPr>
          <p:cNvSpPr txBox="1"/>
          <p:nvPr/>
        </p:nvSpPr>
        <p:spPr>
          <a:xfrm>
            <a:off x="1037439" y="5262567"/>
            <a:ext cx="1555668" cy="215444"/>
          </a:xfrm>
          <a:prstGeom prst="rect">
            <a:avLst/>
          </a:prstGeom>
          <a:noFill/>
        </p:spPr>
        <p:txBody>
          <a:bodyPr wrap="square" rtlCol="0">
            <a:spAutoFit/>
          </a:bodyPr>
          <a:lstStyle/>
          <a:p>
            <a:r>
              <a:rPr lang="en-US" sz="800">
                <a:solidFill>
                  <a:schemeClr val="bg1"/>
                </a:solidFill>
              </a:rPr>
              <a:t>K. Launchbaugh</a:t>
            </a:r>
          </a:p>
        </p:txBody>
      </p:sp>
      <p:sp>
        <p:nvSpPr>
          <p:cNvPr id="2" name="TextBox 1">
            <a:extLst>
              <a:ext uri="{FF2B5EF4-FFF2-40B4-BE49-F238E27FC236}">
                <a16:creationId xmlns:a16="http://schemas.microsoft.com/office/drawing/2014/main" id="{C86F8382-A95D-E213-F56C-01FF73D2941D}"/>
              </a:ext>
            </a:extLst>
          </p:cNvPr>
          <p:cNvSpPr txBox="1"/>
          <p:nvPr/>
        </p:nvSpPr>
        <p:spPr>
          <a:xfrm>
            <a:off x="10808208" y="188399"/>
            <a:ext cx="848404" cy="369332"/>
          </a:xfrm>
          <a:prstGeom prst="rect">
            <a:avLst/>
          </a:prstGeom>
          <a:solidFill>
            <a:srgbClr val="FFFF00"/>
          </a:solidFill>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US" i="1" dirty="0">
                <a:solidFill>
                  <a:schemeClr val="tx1"/>
                </a:solidFill>
              </a:rPr>
              <a:t>Sophie</a:t>
            </a:r>
          </a:p>
        </p:txBody>
      </p:sp>
    </p:spTree>
    <p:extLst>
      <p:ext uri="{BB962C8B-B14F-4D97-AF65-F5344CB8AC3E}">
        <p14:creationId xmlns:p14="http://schemas.microsoft.com/office/powerpoint/2010/main" val="4219766752"/>
      </p:ext>
    </p:extLst>
  </p:cSld>
  <p:clrMapOvr>
    <a:masterClrMapping/>
  </p:clrMapOvr>
  <mc:AlternateContent xmlns:mc="http://schemas.openxmlformats.org/markup-compatibility/2006" xmlns:p14="http://schemas.microsoft.com/office/powerpoint/2010/main">
    <mc:Choice Requires="p14">
      <p:transition spd="slow" p14:dur="2000" advTm="81272"/>
    </mc:Choice>
    <mc:Fallback xmlns="">
      <p:transition spd="slow" advTm="81272"/>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02E987F9-212D-479E-9C0E-A352B7257AB6}"/>
              </a:ext>
            </a:extLst>
          </p:cNvPr>
          <p:cNvGrpSpPr/>
          <p:nvPr/>
        </p:nvGrpSpPr>
        <p:grpSpPr>
          <a:xfrm>
            <a:off x="6559963" y="2883025"/>
            <a:ext cx="4284831" cy="3210615"/>
            <a:chOff x="5773570" y="3102100"/>
            <a:chExt cx="4284831" cy="3210615"/>
          </a:xfrm>
        </p:grpSpPr>
        <p:pic>
          <p:nvPicPr>
            <p:cNvPr id="12" name="Picture 11" descr="A view of the side of a mountain&#10;&#10;Description generated with very high confidence">
              <a:extLst>
                <a:ext uri="{FF2B5EF4-FFF2-40B4-BE49-F238E27FC236}">
                  <a16:creationId xmlns:a16="http://schemas.microsoft.com/office/drawing/2014/main" id="{0531F0A7-407F-4637-B4B3-DCD3F0920D1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773570" y="3102100"/>
              <a:ext cx="4284831" cy="3210615"/>
            </a:xfrm>
            <a:prstGeom prst="rect">
              <a:avLst/>
            </a:prstGeom>
          </p:spPr>
        </p:pic>
        <p:sp>
          <p:nvSpPr>
            <p:cNvPr id="6" name="TextBox 5"/>
            <p:cNvSpPr txBox="1"/>
            <p:nvPr/>
          </p:nvSpPr>
          <p:spPr>
            <a:xfrm>
              <a:off x="5887257" y="6064477"/>
              <a:ext cx="1246909" cy="215444"/>
            </a:xfrm>
            <a:prstGeom prst="rect">
              <a:avLst/>
            </a:prstGeom>
            <a:noFill/>
          </p:spPr>
          <p:txBody>
            <a:bodyPr wrap="square" rtlCol="0">
              <a:spAutoFit/>
            </a:bodyPr>
            <a:lstStyle/>
            <a:p>
              <a:r>
                <a:rPr lang="en-US" sz="800">
                  <a:solidFill>
                    <a:schemeClr val="bg1"/>
                  </a:solidFill>
                </a:rPr>
                <a:t>K. Launchbaugh</a:t>
              </a:r>
            </a:p>
          </p:txBody>
        </p:sp>
      </p:grpSp>
      <p:sp>
        <p:nvSpPr>
          <p:cNvPr id="9" name="TextBox 8"/>
          <p:cNvSpPr txBox="1">
            <a:spLocks noChangeArrowheads="1"/>
          </p:cNvSpPr>
          <p:nvPr/>
        </p:nvSpPr>
        <p:spPr bwMode="auto">
          <a:xfrm>
            <a:off x="1960564" y="685801"/>
            <a:ext cx="8097837"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algn="ctr" eaLnBrk="1" hangingPunct="1">
              <a:defRPr/>
            </a:pPr>
            <a:r>
              <a:rPr lang="en-US" altLang="en-US" sz="4800">
                <a:latin typeface="+mn-lt"/>
              </a:rPr>
              <a:t>4 </a:t>
            </a:r>
            <a:r>
              <a:rPr lang="en-US" altLang="en-US" sz="4800" kern="0">
                <a:latin typeface="+mn-lt"/>
              </a:rPr>
              <a:t>Basic</a:t>
            </a:r>
            <a:r>
              <a:rPr lang="en-US" altLang="en-US" sz="4800">
                <a:latin typeface="+mn-lt"/>
              </a:rPr>
              <a:t> Elements of a Habitat</a:t>
            </a:r>
          </a:p>
        </p:txBody>
      </p:sp>
      <p:pic>
        <p:nvPicPr>
          <p:cNvPr id="2" name="Picture 1"/>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306285" y="1610519"/>
            <a:ext cx="5011388" cy="3335705"/>
          </a:xfrm>
          <a:prstGeom prst="rect">
            <a:avLst/>
          </a:prstGeom>
        </p:spPr>
      </p:pic>
      <p:grpSp>
        <p:nvGrpSpPr>
          <p:cNvPr id="39940" name="Group 5"/>
          <p:cNvGrpSpPr>
            <a:grpSpLocks/>
          </p:cNvGrpSpPr>
          <p:nvPr/>
        </p:nvGrpSpPr>
        <p:grpSpPr bwMode="auto">
          <a:xfrm>
            <a:off x="8763000" y="1516064"/>
            <a:ext cx="1676400" cy="2217737"/>
            <a:chOff x="7239000" y="1516797"/>
            <a:chExt cx="1676400" cy="2217003"/>
          </a:xfrm>
        </p:grpSpPr>
        <p:sp>
          <p:nvSpPr>
            <p:cNvPr id="7" name="Puzzle4"/>
            <p:cNvSpPr>
              <a:spLocks noEditPoints="1" noChangeArrowheads="1"/>
            </p:cNvSpPr>
            <p:nvPr/>
          </p:nvSpPr>
          <p:spPr bwMode="auto">
            <a:xfrm>
              <a:off x="7239000" y="1516797"/>
              <a:ext cx="1641475" cy="221700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2075 w 21600"/>
                <a:gd name="T25" fmla="*/ 5660 h 21600"/>
                <a:gd name="T26" fmla="*/ 20210 w 21600"/>
                <a:gd name="T27" fmla="*/ 15976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3813" y="10590"/>
                  </a:moveTo>
                  <a:lnTo>
                    <a:pt x="3927" y="10513"/>
                  </a:lnTo>
                  <a:lnTo>
                    <a:pt x="4078" y="10425"/>
                  </a:lnTo>
                  <a:lnTo>
                    <a:pt x="4210" y="10359"/>
                  </a:lnTo>
                  <a:lnTo>
                    <a:pt x="4361" y="10315"/>
                  </a:lnTo>
                  <a:lnTo>
                    <a:pt x="4682" y="10237"/>
                  </a:lnTo>
                  <a:lnTo>
                    <a:pt x="5041" y="10193"/>
                  </a:lnTo>
                  <a:lnTo>
                    <a:pt x="5456" y="10171"/>
                  </a:lnTo>
                  <a:lnTo>
                    <a:pt x="5853" y="10193"/>
                  </a:lnTo>
                  <a:lnTo>
                    <a:pt x="6249" y="10260"/>
                  </a:lnTo>
                  <a:lnTo>
                    <a:pt x="6646" y="10337"/>
                  </a:lnTo>
                  <a:lnTo>
                    <a:pt x="7004" y="10469"/>
                  </a:lnTo>
                  <a:lnTo>
                    <a:pt x="7363" y="10612"/>
                  </a:lnTo>
                  <a:lnTo>
                    <a:pt x="7665" y="10788"/>
                  </a:lnTo>
                  <a:lnTo>
                    <a:pt x="7911" y="10998"/>
                  </a:lnTo>
                  <a:lnTo>
                    <a:pt x="8024" y="11097"/>
                  </a:lnTo>
                  <a:lnTo>
                    <a:pt x="8137" y="11207"/>
                  </a:lnTo>
                  <a:lnTo>
                    <a:pt x="8194" y="11340"/>
                  </a:lnTo>
                  <a:lnTo>
                    <a:pt x="8269" y="11461"/>
                  </a:lnTo>
                  <a:lnTo>
                    <a:pt x="8307" y="11593"/>
                  </a:lnTo>
                  <a:lnTo>
                    <a:pt x="8307" y="11714"/>
                  </a:lnTo>
                  <a:lnTo>
                    <a:pt x="8307" y="11868"/>
                  </a:lnTo>
                  <a:lnTo>
                    <a:pt x="8307" y="12012"/>
                  </a:lnTo>
                  <a:lnTo>
                    <a:pt x="8194" y="12265"/>
                  </a:lnTo>
                  <a:lnTo>
                    <a:pt x="8062" y="12519"/>
                  </a:lnTo>
                  <a:lnTo>
                    <a:pt x="7873" y="12706"/>
                  </a:lnTo>
                  <a:lnTo>
                    <a:pt x="7627" y="12904"/>
                  </a:lnTo>
                  <a:lnTo>
                    <a:pt x="7363" y="13048"/>
                  </a:lnTo>
                  <a:lnTo>
                    <a:pt x="7080" y="13180"/>
                  </a:lnTo>
                  <a:lnTo>
                    <a:pt x="6759" y="13257"/>
                  </a:lnTo>
                  <a:lnTo>
                    <a:pt x="6419" y="13345"/>
                  </a:lnTo>
                  <a:lnTo>
                    <a:pt x="6098" y="13389"/>
                  </a:lnTo>
                  <a:lnTo>
                    <a:pt x="5739" y="13389"/>
                  </a:lnTo>
                  <a:lnTo>
                    <a:pt x="5418" y="13389"/>
                  </a:lnTo>
                  <a:lnTo>
                    <a:pt x="5079" y="13345"/>
                  </a:lnTo>
                  <a:lnTo>
                    <a:pt x="4758" y="13301"/>
                  </a:lnTo>
                  <a:lnTo>
                    <a:pt x="4474" y="13213"/>
                  </a:lnTo>
                  <a:lnTo>
                    <a:pt x="4172" y="13114"/>
                  </a:lnTo>
                  <a:lnTo>
                    <a:pt x="3965" y="12982"/>
                  </a:lnTo>
                  <a:lnTo>
                    <a:pt x="3738" y="12838"/>
                  </a:lnTo>
                  <a:lnTo>
                    <a:pt x="3493" y="12706"/>
                  </a:lnTo>
                  <a:lnTo>
                    <a:pt x="3228" y="12607"/>
                  </a:lnTo>
                  <a:lnTo>
                    <a:pt x="2945" y="12519"/>
                  </a:lnTo>
                  <a:lnTo>
                    <a:pt x="2700" y="12431"/>
                  </a:lnTo>
                  <a:lnTo>
                    <a:pt x="2397" y="12375"/>
                  </a:lnTo>
                  <a:lnTo>
                    <a:pt x="2152" y="12331"/>
                  </a:lnTo>
                  <a:lnTo>
                    <a:pt x="1888" y="12309"/>
                  </a:lnTo>
                  <a:lnTo>
                    <a:pt x="1642" y="12309"/>
                  </a:lnTo>
                  <a:lnTo>
                    <a:pt x="1397" y="12331"/>
                  </a:lnTo>
                  <a:lnTo>
                    <a:pt x="1170" y="12397"/>
                  </a:lnTo>
                  <a:lnTo>
                    <a:pt x="962" y="12453"/>
                  </a:lnTo>
                  <a:lnTo>
                    <a:pt x="774" y="12563"/>
                  </a:lnTo>
                  <a:lnTo>
                    <a:pt x="623" y="12684"/>
                  </a:lnTo>
                  <a:lnTo>
                    <a:pt x="528" y="12838"/>
                  </a:lnTo>
                  <a:lnTo>
                    <a:pt x="453" y="13026"/>
                  </a:lnTo>
                  <a:lnTo>
                    <a:pt x="339" y="13477"/>
                  </a:lnTo>
                  <a:lnTo>
                    <a:pt x="226" y="13984"/>
                  </a:lnTo>
                  <a:lnTo>
                    <a:pt x="151" y="14535"/>
                  </a:lnTo>
                  <a:lnTo>
                    <a:pt x="113" y="15075"/>
                  </a:lnTo>
                  <a:lnTo>
                    <a:pt x="113" y="15626"/>
                  </a:lnTo>
                  <a:lnTo>
                    <a:pt x="151" y="16133"/>
                  </a:lnTo>
                  <a:lnTo>
                    <a:pt x="188" y="16376"/>
                  </a:lnTo>
                  <a:lnTo>
                    <a:pt x="264" y="16585"/>
                  </a:lnTo>
                  <a:lnTo>
                    <a:pt x="339" y="16773"/>
                  </a:lnTo>
                  <a:lnTo>
                    <a:pt x="453" y="16938"/>
                  </a:lnTo>
                  <a:lnTo>
                    <a:pt x="1095" y="16883"/>
                  </a:lnTo>
                  <a:lnTo>
                    <a:pt x="1963" y="16795"/>
                  </a:lnTo>
                  <a:lnTo>
                    <a:pt x="2945" y="16751"/>
                  </a:lnTo>
                  <a:lnTo>
                    <a:pt x="3965" y="16706"/>
                  </a:lnTo>
                  <a:lnTo>
                    <a:pt x="5022" y="16684"/>
                  </a:lnTo>
                  <a:lnTo>
                    <a:pt x="5947" y="16684"/>
                  </a:lnTo>
                  <a:lnTo>
                    <a:pt x="6759" y="16706"/>
                  </a:lnTo>
                  <a:lnTo>
                    <a:pt x="7363" y="16751"/>
                  </a:lnTo>
                  <a:lnTo>
                    <a:pt x="7948" y="16839"/>
                  </a:lnTo>
                  <a:lnTo>
                    <a:pt x="8458" y="16916"/>
                  </a:lnTo>
                  <a:lnTo>
                    <a:pt x="8893" y="17026"/>
                  </a:lnTo>
                  <a:lnTo>
                    <a:pt x="9289" y="17158"/>
                  </a:lnTo>
                  <a:lnTo>
                    <a:pt x="9572" y="17280"/>
                  </a:lnTo>
                  <a:lnTo>
                    <a:pt x="9799" y="17412"/>
                  </a:lnTo>
                  <a:lnTo>
                    <a:pt x="9969" y="17555"/>
                  </a:lnTo>
                  <a:lnTo>
                    <a:pt x="10120" y="17687"/>
                  </a:lnTo>
                  <a:lnTo>
                    <a:pt x="10158" y="17831"/>
                  </a:lnTo>
                  <a:lnTo>
                    <a:pt x="10195" y="17974"/>
                  </a:lnTo>
                  <a:lnTo>
                    <a:pt x="10158" y="18128"/>
                  </a:lnTo>
                  <a:lnTo>
                    <a:pt x="10082" y="18271"/>
                  </a:lnTo>
                  <a:lnTo>
                    <a:pt x="9969" y="18426"/>
                  </a:lnTo>
                  <a:lnTo>
                    <a:pt x="9837" y="18569"/>
                  </a:lnTo>
                  <a:lnTo>
                    <a:pt x="9648" y="18701"/>
                  </a:lnTo>
                  <a:lnTo>
                    <a:pt x="9440" y="18822"/>
                  </a:lnTo>
                  <a:lnTo>
                    <a:pt x="9213" y="18999"/>
                  </a:lnTo>
                  <a:lnTo>
                    <a:pt x="9044" y="19186"/>
                  </a:lnTo>
                  <a:lnTo>
                    <a:pt x="8893" y="19395"/>
                  </a:lnTo>
                  <a:lnTo>
                    <a:pt x="8817" y="19627"/>
                  </a:lnTo>
                  <a:lnTo>
                    <a:pt x="8779" y="19858"/>
                  </a:lnTo>
                  <a:lnTo>
                    <a:pt x="8779" y="20112"/>
                  </a:lnTo>
                  <a:lnTo>
                    <a:pt x="8855" y="20354"/>
                  </a:lnTo>
                  <a:lnTo>
                    <a:pt x="8968" y="20586"/>
                  </a:lnTo>
                  <a:lnTo>
                    <a:pt x="9138" y="20817"/>
                  </a:lnTo>
                  <a:lnTo>
                    <a:pt x="9365" y="21026"/>
                  </a:lnTo>
                  <a:lnTo>
                    <a:pt x="9610" y="21192"/>
                  </a:lnTo>
                  <a:lnTo>
                    <a:pt x="9950" y="21368"/>
                  </a:lnTo>
                  <a:lnTo>
                    <a:pt x="10120" y="21445"/>
                  </a:lnTo>
                  <a:lnTo>
                    <a:pt x="10346" y="21511"/>
                  </a:lnTo>
                  <a:lnTo>
                    <a:pt x="10516" y="21555"/>
                  </a:lnTo>
                  <a:lnTo>
                    <a:pt x="10743" y="21600"/>
                  </a:lnTo>
                  <a:lnTo>
                    <a:pt x="10988" y="21644"/>
                  </a:lnTo>
                  <a:lnTo>
                    <a:pt x="11215" y="21666"/>
                  </a:lnTo>
                  <a:lnTo>
                    <a:pt x="11498" y="21666"/>
                  </a:lnTo>
                  <a:lnTo>
                    <a:pt x="11762" y="21666"/>
                  </a:lnTo>
                  <a:lnTo>
                    <a:pt x="12253" y="21644"/>
                  </a:lnTo>
                  <a:lnTo>
                    <a:pt x="12763" y="21577"/>
                  </a:lnTo>
                  <a:lnTo>
                    <a:pt x="13197" y="21467"/>
                  </a:lnTo>
                  <a:lnTo>
                    <a:pt x="13556" y="21346"/>
                  </a:lnTo>
                  <a:lnTo>
                    <a:pt x="13896" y="21192"/>
                  </a:lnTo>
                  <a:lnTo>
                    <a:pt x="14179" y="21026"/>
                  </a:lnTo>
                  <a:lnTo>
                    <a:pt x="14444" y="20839"/>
                  </a:lnTo>
                  <a:lnTo>
                    <a:pt x="14576" y="20641"/>
                  </a:lnTo>
                  <a:lnTo>
                    <a:pt x="14727" y="20431"/>
                  </a:lnTo>
                  <a:lnTo>
                    <a:pt x="14765" y="20200"/>
                  </a:lnTo>
                  <a:lnTo>
                    <a:pt x="14802" y="19991"/>
                  </a:lnTo>
                  <a:lnTo>
                    <a:pt x="14727" y="19759"/>
                  </a:lnTo>
                  <a:lnTo>
                    <a:pt x="14613" y="19550"/>
                  </a:lnTo>
                  <a:lnTo>
                    <a:pt x="14444" y="19307"/>
                  </a:lnTo>
                  <a:lnTo>
                    <a:pt x="14217" y="19098"/>
                  </a:lnTo>
                  <a:lnTo>
                    <a:pt x="13934" y="18911"/>
                  </a:lnTo>
                  <a:lnTo>
                    <a:pt x="13669" y="18745"/>
                  </a:lnTo>
                  <a:lnTo>
                    <a:pt x="13462" y="18547"/>
                  </a:lnTo>
                  <a:lnTo>
                    <a:pt x="13311" y="18337"/>
                  </a:lnTo>
                  <a:lnTo>
                    <a:pt x="13197" y="18150"/>
                  </a:lnTo>
                  <a:lnTo>
                    <a:pt x="13122" y="17941"/>
                  </a:lnTo>
                  <a:lnTo>
                    <a:pt x="13122" y="17720"/>
                  </a:lnTo>
                  <a:lnTo>
                    <a:pt x="13122" y="17533"/>
                  </a:lnTo>
                  <a:lnTo>
                    <a:pt x="13197" y="17346"/>
                  </a:lnTo>
                  <a:lnTo>
                    <a:pt x="13273" y="17158"/>
                  </a:lnTo>
                  <a:lnTo>
                    <a:pt x="13386" y="16982"/>
                  </a:lnTo>
                  <a:lnTo>
                    <a:pt x="13537" y="16839"/>
                  </a:lnTo>
                  <a:lnTo>
                    <a:pt x="13707" y="16706"/>
                  </a:lnTo>
                  <a:lnTo>
                    <a:pt x="13896" y="16607"/>
                  </a:lnTo>
                  <a:lnTo>
                    <a:pt x="14104" y="16519"/>
                  </a:lnTo>
                  <a:lnTo>
                    <a:pt x="14330" y="16453"/>
                  </a:lnTo>
                  <a:lnTo>
                    <a:pt x="14538" y="16431"/>
                  </a:lnTo>
                  <a:lnTo>
                    <a:pt x="14897" y="16453"/>
                  </a:lnTo>
                  <a:lnTo>
                    <a:pt x="15406" y="16497"/>
                  </a:lnTo>
                  <a:lnTo>
                    <a:pt x="16105" y="16541"/>
                  </a:lnTo>
                  <a:lnTo>
                    <a:pt x="16898" y="16607"/>
                  </a:lnTo>
                  <a:lnTo>
                    <a:pt x="17804" y="16651"/>
                  </a:lnTo>
                  <a:lnTo>
                    <a:pt x="18786" y="16684"/>
                  </a:lnTo>
                  <a:lnTo>
                    <a:pt x="19844" y="16728"/>
                  </a:lnTo>
                  <a:lnTo>
                    <a:pt x="20920" y="16751"/>
                  </a:lnTo>
                  <a:lnTo>
                    <a:pt x="21109" y="16497"/>
                  </a:lnTo>
                  <a:lnTo>
                    <a:pt x="21241" y="16222"/>
                  </a:lnTo>
                  <a:lnTo>
                    <a:pt x="21392" y="15946"/>
                  </a:lnTo>
                  <a:lnTo>
                    <a:pt x="21467" y="15648"/>
                  </a:lnTo>
                  <a:lnTo>
                    <a:pt x="21543" y="15351"/>
                  </a:lnTo>
                  <a:lnTo>
                    <a:pt x="21618" y="15042"/>
                  </a:lnTo>
                  <a:lnTo>
                    <a:pt x="21618" y="14745"/>
                  </a:lnTo>
                  <a:lnTo>
                    <a:pt x="21618" y="14447"/>
                  </a:lnTo>
                  <a:lnTo>
                    <a:pt x="21618" y="14150"/>
                  </a:lnTo>
                  <a:lnTo>
                    <a:pt x="21581" y="13852"/>
                  </a:lnTo>
                  <a:lnTo>
                    <a:pt x="21505" y="13577"/>
                  </a:lnTo>
                  <a:lnTo>
                    <a:pt x="21430" y="13301"/>
                  </a:lnTo>
                  <a:lnTo>
                    <a:pt x="21354" y="13048"/>
                  </a:lnTo>
                  <a:lnTo>
                    <a:pt x="21241" y="12816"/>
                  </a:lnTo>
                  <a:lnTo>
                    <a:pt x="21146" y="12607"/>
                  </a:lnTo>
                  <a:lnTo>
                    <a:pt x="21033" y="12431"/>
                  </a:lnTo>
                  <a:lnTo>
                    <a:pt x="20920" y="12265"/>
                  </a:lnTo>
                  <a:lnTo>
                    <a:pt x="20769" y="12144"/>
                  </a:lnTo>
                  <a:lnTo>
                    <a:pt x="20637" y="12034"/>
                  </a:lnTo>
                  <a:lnTo>
                    <a:pt x="20486" y="11946"/>
                  </a:lnTo>
                  <a:lnTo>
                    <a:pt x="20297" y="11891"/>
                  </a:lnTo>
                  <a:lnTo>
                    <a:pt x="20165" y="11846"/>
                  </a:lnTo>
                  <a:lnTo>
                    <a:pt x="19976" y="11824"/>
                  </a:lnTo>
                  <a:lnTo>
                    <a:pt x="19806" y="11802"/>
                  </a:lnTo>
                  <a:lnTo>
                    <a:pt x="19390" y="11824"/>
                  </a:lnTo>
                  <a:lnTo>
                    <a:pt x="18956" y="11891"/>
                  </a:lnTo>
                  <a:lnTo>
                    <a:pt x="18503" y="11968"/>
                  </a:lnTo>
                  <a:lnTo>
                    <a:pt x="17993" y="12078"/>
                  </a:lnTo>
                  <a:lnTo>
                    <a:pt x="17653" y="12144"/>
                  </a:lnTo>
                  <a:lnTo>
                    <a:pt x="17332" y="12199"/>
                  </a:lnTo>
                  <a:lnTo>
                    <a:pt x="17049" y="12221"/>
                  </a:lnTo>
                  <a:lnTo>
                    <a:pt x="16747" y="12243"/>
                  </a:lnTo>
                  <a:lnTo>
                    <a:pt x="16464" y="12243"/>
                  </a:lnTo>
                  <a:lnTo>
                    <a:pt x="16218" y="12243"/>
                  </a:lnTo>
                  <a:lnTo>
                    <a:pt x="15992" y="12221"/>
                  </a:lnTo>
                  <a:lnTo>
                    <a:pt x="15746" y="12199"/>
                  </a:lnTo>
                  <a:lnTo>
                    <a:pt x="15520" y="12155"/>
                  </a:lnTo>
                  <a:lnTo>
                    <a:pt x="15350" y="12122"/>
                  </a:lnTo>
                  <a:lnTo>
                    <a:pt x="15161" y="12056"/>
                  </a:lnTo>
                  <a:lnTo>
                    <a:pt x="14972" y="11990"/>
                  </a:lnTo>
                  <a:lnTo>
                    <a:pt x="14689" y="11846"/>
                  </a:lnTo>
                  <a:lnTo>
                    <a:pt x="14444" y="11670"/>
                  </a:lnTo>
                  <a:lnTo>
                    <a:pt x="14255" y="11483"/>
                  </a:lnTo>
                  <a:lnTo>
                    <a:pt x="14104" y="11295"/>
                  </a:lnTo>
                  <a:lnTo>
                    <a:pt x="14028" y="11086"/>
                  </a:lnTo>
                  <a:lnTo>
                    <a:pt x="13972" y="10888"/>
                  </a:lnTo>
                  <a:lnTo>
                    <a:pt x="13972" y="10700"/>
                  </a:lnTo>
                  <a:lnTo>
                    <a:pt x="14009" y="10513"/>
                  </a:lnTo>
                  <a:lnTo>
                    <a:pt x="14066" y="10359"/>
                  </a:lnTo>
                  <a:lnTo>
                    <a:pt x="14179" y="10215"/>
                  </a:lnTo>
                  <a:lnTo>
                    <a:pt x="14406" y="10006"/>
                  </a:lnTo>
                  <a:lnTo>
                    <a:pt x="14651" y="9830"/>
                  </a:lnTo>
                  <a:lnTo>
                    <a:pt x="14878" y="9686"/>
                  </a:lnTo>
                  <a:lnTo>
                    <a:pt x="15123" y="9554"/>
                  </a:lnTo>
                  <a:lnTo>
                    <a:pt x="15350" y="9477"/>
                  </a:lnTo>
                  <a:lnTo>
                    <a:pt x="15558" y="9411"/>
                  </a:lnTo>
                  <a:lnTo>
                    <a:pt x="15803" y="9345"/>
                  </a:lnTo>
                  <a:lnTo>
                    <a:pt x="16030" y="9323"/>
                  </a:lnTo>
                  <a:lnTo>
                    <a:pt x="16256" y="9301"/>
                  </a:lnTo>
                  <a:lnTo>
                    <a:pt x="16464" y="9323"/>
                  </a:lnTo>
                  <a:lnTo>
                    <a:pt x="16690" y="9345"/>
                  </a:lnTo>
                  <a:lnTo>
                    <a:pt x="16898" y="9367"/>
                  </a:lnTo>
                  <a:lnTo>
                    <a:pt x="17332" y="9477"/>
                  </a:lnTo>
                  <a:lnTo>
                    <a:pt x="17767" y="9598"/>
                  </a:lnTo>
                  <a:lnTo>
                    <a:pt x="18163" y="9731"/>
                  </a:lnTo>
                  <a:lnTo>
                    <a:pt x="18597" y="9874"/>
                  </a:lnTo>
                  <a:lnTo>
                    <a:pt x="18994" y="10006"/>
                  </a:lnTo>
                  <a:lnTo>
                    <a:pt x="19428" y="10083"/>
                  </a:lnTo>
                  <a:lnTo>
                    <a:pt x="19617" y="10127"/>
                  </a:lnTo>
                  <a:lnTo>
                    <a:pt x="19844" y="10149"/>
                  </a:lnTo>
                  <a:lnTo>
                    <a:pt x="20013" y="10149"/>
                  </a:lnTo>
                  <a:lnTo>
                    <a:pt x="20240" y="10127"/>
                  </a:lnTo>
                  <a:lnTo>
                    <a:pt x="20410" y="10105"/>
                  </a:lnTo>
                  <a:lnTo>
                    <a:pt x="20637" y="10061"/>
                  </a:lnTo>
                  <a:lnTo>
                    <a:pt x="20844" y="9984"/>
                  </a:lnTo>
                  <a:lnTo>
                    <a:pt x="21033" y="9896"/>
                  </a:lnTo>
                  <a:lnTo>
                    <a:pt x="21146" y="9830"/>
                  </a:lnTo>
                  <a:lnTo>
                    <a:pt x="21203" y="9753"/>
                  </a:lnTo>
                  <a:lnTo>
                    <a:pt x="21279" y="9642"/>
                  </a:lnTo>
                  <a:lnTo>
                    <a:pt x="21354" y="9521"/>
                  </a:lnTo>
                  <a:lnTo>
                    <a:pt x="21430" y="9246"/>
                  </a:lnTo>
                  <a:lnTo>
                    <a:pt x="21430" y="8904"/>
                  </a:lnTo>
                  <a:lnTo>
                    <a:pt x="21430" y="8540"/>
                  </a:lnTo>
                  <a:lnTo>
                    <a:pt x="21392" y="8144"/>
                  </a:lnTo>
                  <a:lnTo>
                    <a:pt x="21354" y="7714"/>
                  </a:lnTo>
                  <a:lnTo>
                    <a:pt x="21279" y="7295"/>
                  </a:lnTo>
                  <a:lnTo>
                    <a:pt x="21146" y="6446"/>
                  </a:lnTo>
                  <a:lnTo>
                    <a:pt x="20995" y="5686"/>
                  </a:lnTo>
                  <a:lnTo>
                    <a:pt x="20958" y="5366"/>
                  </a:lnTo>
                  <a:lnTo>
                    <a:pt x="20958" y="5091"/>
                  </a:lnTo>
                  <a:lnTo>
                    <a:pt x="20958" y="4860"/>
                  </a:lnTo>
                  <a:lnTo>
                    <a:pt x="21033" y="4716"/>
                  </a:lnTo>
                  <a:lnTo>
                    <a:pt x="20637" y="4860"/>
                  </a:lnTo>
                  <a:lnTo>
                    <a:pt x="20127" y="4992"/>
                  </a:lnTo>
                  <a:lnTo>
                    <a:pt x="19617" y="5069"/>
                  </a:lnTo>
                  <a:lnTo>
                    <a:pt x="19032" y="5157"/>
                  </a:lnTo>
                  <a:lnTo>
                    <a:pt x="18465" y="5201"/>
                  </a:lnTo>
                  <a:lnTo>
                    <a:pt x="17842" y="5245"/>
                  </a:lnTo>
                  <a:lnTo>
                    <a:pt x="17219" y="5267"/>
                  </a:lnTo>
                  <a:lnTo>
                    <a:pt x="16615" y="5267"/>
                  </a:lnTo>
                  <a:lnTo>
                    <a:pt x="15992" y="5245"/>
                  </a:lnTo>
                  <a:lnTo>
                    <a:pt x="15369" y="5201"/>
                  </a:lnTo>
                  <a:lnTo>
                    <a:pt x="14840" y="5157"/>
                  </a:lnTo>
                  <a:lnTo>
                    <a:pt x="14293" y="5091"/>
                  </a:lnTo>
                  <a:lnTo>
                    <a:pt x="13783" y="5014"/>
                  </a:lnTo>
                  <a:lnTo>
                    <a:pt x="13386" y="4926"/>
                  </a:lnTo>
                  <a:lnTo>
                    <a:pt x="13027" y="4815"/>
                  </a:lnTo>
                  <a:lnTo>
                    <a:pt x="12725" y="4716"/>
                  </a:lnTo>
                  <a:lnTo>
                    <a:pt x="12480" y="4606"/>
                  </a:lnTo>
                  <a:lnTo>
                    <a:pt x="12291" y="4496"/>
                  </a:lnTo>
                  <a:lnTo>
                    <a:pt x="12197" y="4397"/>
                  </a:lnTo>
                  <a:lnTo>
                    <a:pt x="12083" y="4286"/>
                  </a:lnTo>
                  <a:lnTo>
                    <a:pt x="12046" y="4187"/>
                  </a:lnTo>
                  <a:lnTo>
                    <a:pt x="12008" y="4077"/>
                  </a:lnTo>
                  <a:lnTo>
                    <a:pt x="12046" y="3967"/>
                  </a:lnTo>
                  <a:lnTo>
                    <a:pt x="12121" y="3868"/>
                  </a:lnTo>
                  <a:lnTo>
                    <a:pt x="12197" y="3735"/>
                  </a:lnTo>
                  <a:lnTo>
                    <a:pt x="12291" y="3614"/>
                  </a:lnTo>
                  <a:lnTo>
                    <a:pt x="12442" y="3482"/>
                  </a:lnTo>
                  <a:lnTo>
                    <a:pt x="12631" y="3361"/>
                  </a:lnTo>
                  <a:lnTo>
                    <a:pt x="13065" y="3085"/>
                  </a:lnTo>
                  <a:lnTo>
                    <a:pt x="13537" y="2766"/>
                  </a:lnTo>
                  <a:lnTo>
                    <a:pt x="13783" y="2578"/>
                  </a:lnTo>
                  <a:lnTo>
                    <a:pt x="13934" y="2380"/>
                  </a:lnTo>
                  <a:lnTo>
                    <a:pt x="14028" y="2171"/>
                  </a:lnTo>
                  <a:lnTo>
                    <a:pt x="14104" y="1961"/>
                  </a:lnTo>
                  <a:lnTo>
                    <a:pt x="14104" y="1730"/>
                  </a:lnTo>
                  <a:lnTo>
                    <a:pt x="14066" y="1498"/>
                  </a:lnTo>
                  <a:lnTo>
                    <a:pt x="13972" y="1267"/>
                  </a:lnTo>
                  <a:lnTo>
                    <a:pt x="13820" y="1057"/>
                  </a:lnTo>
                  <a:lnTo>
                    <a:pt x="13594" y="837"/>
                  </a:lnTo>
                  <a:lnTo>
                    <a:pt x="13386" y="628"/>
                  </a:lnTo>
                  <a:lnTo>
                    <a:pt x="13103" y="462"/>
                  </a:lnTo>
                  <a:lnTo>
                    <a:pt x="12763" y="308"/>
                  </a:lnTo>
                  <a:lnTo>
                    <a:pt x="12404" y="187"/>
                  </a:lnTo>
                  <a:lnTo>
                    <a:pt x="12008" y="77"/>
                  </a:lnTo>
                  <a:lnTo>
                    <a:pt x="11574" y="33"/>
                  </a:lnTo>
                  <a:lnTo>
                    <a:pt x="11102" y="11"/>
                  </a:lnTo>
                  <a:lnTo>
                    <a:pt x="10667" y="11"/>
                  </a:lnTo>
                  <a:lnTo>
                    <a:pt x="10233" y="77"/>
                  </a:lnTo>
                  <a:lnTo>
                    <a:pt x="9837" y="187"/>
                  </a:lnTo>
                  <a:lnTo>
                    <a:pt x="9440" y="286"/>
                  </a:lnTo>
                  <a:lnTo>
                    <a:pt x="9062" y="462"/>
                  </a:lnTo>
                  <a:lnTo>
                    <a:pt x="8741" y="628"/>
                  </a:lnTo>
                  <a:lnTo>
                    <a:pt x="8458" y="815"/>
                  </a:lnTo>
                  <a:lnTo>
                    <a:pt x="8232" y="1035"/>
                  </a:lnTo>
                  <a:lnTo>
                    <a:pt x="8062" y="1245"/>
                  </a:lnTo>
                  <a:lnTo>
                    <a:pt x="7911" y="1476"/>
                  </a:lnTo>
                  <a:lnTo>
                    <a:pt x="7835" y="1708"/>
                  </a:lnTo>
                  <a:lnTo>
                    <a:pt x="7797" y="1961"/>
                  </a:lnTo>
                  <a:lnTo>
                    <a:pt x="7835" y="2193"/>
                  </a:lnTo>
                  <a:lnTo>
                    <a:pt x="7948" y="2402"/>
                  </a:lnTo>
                  <a:lnTo>
                    <a:pt x="8062" y="2534"/>
                  </a:lnTo>
                  <a:lnTo>
                    <a:pt x="8175" y="2644"/>
                  </a:lnTo>
                  <a:lnTo>
                    <a:pt x="8269" y="2744"/>
                  </a:lnTo>
                  <a:lnTo>
                    <a:pt x="8420" y="2832"/>
                  </a:lnTo>
                  <a:lnTo>
                    <a:pt x="8704" y="3019"/>
                  </a:lnTo>
                  <a:lnTo>
                    <a:pt x="8968" y="3206"/>
                  </a:lnTo>
                  <a:lnTo>
                    <a:pt x="9138" y="3405"/>
                  </a:lnTo>
                  <a:lnTo>
                    <a:pt x="9327" y="3570"/>
                  </a:lnTo>
                  <a:lnTo>
                    <a:pt x="9440" y="3735"/>
                  </a:lnTo>
                  <a:lnTo>
                    <a:pt x="9516" y="3890"/>
                  </a:lnTo>
                  <a:lnTo>
                    <a:pt x="9534" y="4033"/>
                  </a:lnTo>
                  <a:lnTo>
                    <a:pt x="9534" y="4165"/>
                  </a:lnTo>
                  <a:lnTo>
                    <a:pt x="9516" y="4286"/>
                  </a:lnTo>
                  <a:lnTo>
                    <a:pt x="9440" y="4397"/>
                  </a:lnTo>
                  <a:lnTo>
                    <a:pt x="9327" y="4496"/>
                  </a:lnTo>
                  <a:lnTo>
                    <a:pt x="9176" y="4562"/>
                  </a:lnTo>
                  <a:lnTo>
                    <a:pt x="9006" y="4628"/>
                  </a:lnTo>
                  <a:lnTo>
                    <a:pt x="8779" y="4694"/>
                  </a:lnTo>
                  <a:lnTo>
                    <a:pt x="8534" y="4716"/>
                  </a:lnTo>
                  <a:lnTo>
                    <a:pt x="8232" y="4716"/>
                  </a:lnTo>
                  <a:lnTo>
                    <a:pt x="7118" y="4738"/>
                  </a:lnTo>
                  <a:lnTo>
                    <a:pt x="5947" y="4771"/>
                  </a:lnTo>
                  <a:lnTo>
                    <a:pt x="4795" y="4815"/>
                  </a:lnTo>
                  <a:lnTo>
                    <a:pt x="3681" y="4860"/>
                  </a:lnTo>
                  <a:lnTo>
                    <a:pt x="2662" y="4882"/>
                  </a:lnTo>
                  <a:lnTo>
                    <a:pt x="1755" y="4882"/>
                  </a:lnTo>
                  <a:lnTo>
                    <a:pt x="1359" y="4860"/>
                  </a:lnTo>
                  <a:lnTo>
                    <a:pt x="981" y="4837"/>
                  </a:lnTo>
                  <a:lnTo>
                    <a:pt x="698" y="4771"/>
                  </a:lnTo>
                  <a:lnTo>
                    <a:pt x="453" y="4716"/>
                  </a:lnTo>
                  <a:lnTo>
                    <a:pt x="453" y="5322"/>
                  </a:lnTo>
                  <a:lnTo>
                    <a:pt x="453" y="6083"/>
                  </a:lnTo>
                  <a:lnTo>
                    <a:pt x="453" y="6909"/>
                  </a:lnTo>
                  <a:lnTo>
                    <a:pt x="453" y="7780"/>
                  </a:lnTo>
                  <a:lnTo>
                    <a:pt x="453" y="8606"/>
                  </a:lnTo>
                  <a:lnTo>
                    <a:pt x="453" y="9345"/>
                  </a:lnTo>
                  <a:lnTo>
                    <a:pt x="453" y="9918"/>
                  </a:lnTo>
                  <a:lnTo>
                    <a:pt x="453" y="10282"/>
                  </a:lnTo>
                  <a:lnTo>
                    <a:pt x="490" y="10381"/>
                  </a:lnTo>
                  <a:lnTo>
                    <a:pt x="547" y="10491"/>
                  </a:lnTo>
                  <a:lnTo>
                    <a:pt x="660" y="10590"/>
                  </a:lnTo>
                  <a:lnTo>
                    <a:pt x="811" y="10700"/>
                  </a:lnTo>
                  <a:lnTo>
                    <a:pt x="981" y="10811"/>
                  </a:lnTo>
                  <a:lnTo>
                    <a:pt x="1208" y="10888"/>
                  </a:lnTo>
                  <a:lnTo>
                    <a:pt x="1453" y="10954"/>
                  </a:lnTo>
                  <a:lnTo>
                    <a:pt x="1718" y="11020"/>
                  </a:lnTo>
                  <a:lnTo>
                    <a:pt x="1963" y="11064"/>
                  </a:lnTo>
                  <a:lnTo>
                    <a:pt x="2265" y="11086"/>
                  </a:lnTo>
                  <a:lnTo>
                    <a:pt x="2548" y="11064"/>
                  </a:lnTo>
                  <a:lnTo>
                    <a:pt x="2794" y="11042"/>
                  </a:lnTo>
                  <a:lnTo>
                    <a:pt x="3096" y="10976"/>
                  </a:lnTo>
                  <a:lnTo>
                    <a:pt x="3341" y="10888"/>
                  </a:lnTo>
                  <a:lnTo>
                    <a:pt x="3606" y="10766"/>
                  </a:lnTo>
                  <a:lnTo>
                    <a:pt x="3813" y="10590"/>
                  </a:lnTo>
                  <a:close/>
                </a:path>
              </a:pathLst>
            </a:custGeom>
            <a:solidFill>
              <a:schemeClr val="accent1">
                <a:lumMod val="20000"/>
                <a:lumOff val="80000"/>
              </a:schemeClr>
            </a:solidFill>
            <a:ln w="28575">
              <a:solidFill>
                <a:srgbClr val="000000"/>
              </a:solidFill>
              <a:miter lim="800000"/>
              <a:headEnd/>
              <a:tailEnd/>
            </a:ln>
          </p:spPr>
          <p:txBody>
            <a:bodyPr/>
            <a:lstStyle/>
            <a:p>
              <a:pPr eaLnBrk="1" hangingPunct="1">
                <a:defRPr/>
              </a:pPr>
              <a:endParaRPr lang="en-US"/>
            </a:p>
          </p:txBody>
        </p:sp>
        <p:sp>
          <p:nvSpPr>
            <p:cNvPr id="39943" name="TextBox 10"/>
            <p:cNvSpPr txBox="1">
              <a:spLocks noChangeArrowheads="1"/>
            </p:cNvSpPr>
            <p:nvPr/>
          </p:nvSpPr>
          <p:spPr bwMode="auto">
            <a:xfrm>
              <a:off x="7404809" y="2052935"/>
              <a:ext cx="151059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eaLnBrk="1" hangingPunct="1">
                <a:spcBef>
                  <a:spcPct val="0"/>
                </a:spcBef>
                <a:buClrTx/>
                <a:buSzTx/>
                <a:buFontTx/>
                <a:buNone/>
              </a:pPr>
              <a:r>
                <a:rPr lang="en-US" altLang="en-US" sz="2400" b="1">
                  <a:latin typeface="Tahoma" panose="020B0604030504040204" pitchFamily="34" charset="0"/>
                  <a:cs typeface="Tahoma" panose="020B0604030504040204" pitchFamily="34" charset="0"/>
                </a:rPr>
                <a:t>Cover</a:t>
              </a:r>
            </a:p>
          </p:txBody>
        </p:sp>
      </p:grpSp>
      <p:sp>
        <p:nvSpPr>
          <p:cNvPr id="3" name="TextBox 2"/>
          <p:cNvSpPr txBox="1"/>
          <p:nvPr/>
        </p:nvSpPr>
        <p:spPr>
          <a:xfrm>
            <a:off x="1306285" y="4707408"/>
            <a:ext cx="1555668" cy="215444"/>
          </a:xfrm>
          <a:prstGeom prst="rect">
            <a:avLst/>
          </a:prstGeom>
          <a:noFill/>
        </p:spPr>
        <p:txBody>
          <a:bodyPr wrap="square" rtlCol="0">
            <a:spAutoFit/>
          </a:bodyPr>
          <a:lstStyle/>
          <a:p>
            <a:r>
              <a:rPr lang="en-US" sz="800">
                <a:solidFill>
                  <a:schemeClr val="bg1"/>
                </a:solidFill>
              </a:rPr>
              <a:t>Kirk </a:t>
            </a:r>
            <a:r>
              <a:rPr lang="en-US" sz="800" err="1">
                <a:solidFill>
                  <a:schemeClr val="bg1"/>
                </a:solidFill>
              </a:rPr>
              <a:t>Lougheed</a:t>
            </a:r>
            <a:endParaRPr lang="en-US" sz="800">
              <a:solidFill>
                <a:schemeClr val="bg1"/>
              </a:solidFill>
            </a:endParaRPr>
          </a:p>
        </p:txBody>
      </p:sp>
      <p:sp>
        <p:nvSpPr>
          <p:cNvPr id="4" name="TextBox 3">
            <a:extLst>
              <a:ext uri="{FF2B5EF4-FFF2-40B4-BE49-F238E27FC236}">
                <a16:creationId xmlns:a16="http://schemas.microsoft.com/office/drawing/2014/main" id="{6712E22F-3F4C-D53B-2A97-313698383A28}"/>
              </a:ext>
            </a:extLst>
          </p:cNvPr>
          <p:cNvSpPr txBox="1"/>
          <p:nvPr/>
        </p:nvSpPr>
        <p:spPr>
          <a:xfrm>
            <a:off x="10844794" y="188399"/>
            <a:ext cx="811818" cy="369332"/>
          </a:xfrm>
          <a:prstGeom prst="rect">
            <a:avLst/>
          </a:prstGeom>
          <a:solidFill>
            <a:srgbClr val="FFFF00"/>
          </a:solidFill>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US" i="1" dirty="0">
                <a:solidFill>
                  <a:schemeClr val="tx1"/>
                </a:solidFill>
              </a:rPr>
              <a:t>Sophie</a:t>
            </a:r>
          </a:p>
        </p:txBody>
      </p:sp>
    </p:spTree>
    <p:extLst>
      <p:ext uri="{BB962C8B-B14F-4D97-AF65-F5344CB8AC3E}">
        <p14:creationId xmlns:p14="http://schemas.microsoft.com/office/powerpoint/2010/main" val="842660867"/>
      </p:ext>
    </p:extLst>
  </p:cSld>
  <p:clrMapOvr>
    <a:masterClrMapping/>
  </p:clrMapOvr>
  <mc:AlternateContent xmlns:mc="http://schemas.openxmlformats.org/markup-compatibility/2006" xmlns:p14="http://schemas.microsoft.com/office/powerpoint/2010/main">
    <mc:Choice Requires="p14">
      <p:transition spd="slow" p14:dur="2000" advTm="54083"/>
    </mc:Choice>
    <mc:Fallback xmlns="">
      <p:transition spd="slow" advTm="54083"/>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a:spLocks noChangeArrowheads="1"/>
          </p:cNvSpPr>
          <p:nvPr/>
        </p:nvSpPr>
        <p:spPr bwMode="auto">
          <a:xfrm>
            <a:off x="1960564" y="685801"/>
            <a:ext cx="8097837"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algn="ctr" eaLnBrk="1" hangingPunct="1">
              <a:defRPr/>
            </a:pPr>
            <a:r>
              <a:rPr lang="en-US" altLang="en-US" sz="4800">
                <a:latin typeface="+mn-lt"/>
              </a:rPr>
              <a:t>4 </a:t>
            </a:r>
            <a:r>
              <a:rPr lang="en-US" altLang="en-US" sz="4800" kern="0">
                <a:latin typeface="+mn-lt"/>
              </a:rPr>
              <a:t>Basic</a:t>
            </a:r>
            <a:r>
              <a:rPr lang="en-US" altLang="en-US" sz="4800">
                <a:latin typeface="+mn-lt"/>
              </a:rPr>
              <a:t> Elements of a Habitat</a:t>
            </a:r>
          </a:p>
        </p:txBody>
      </p:sp>
      <p:grpSp>
        <p:nvGrpSpPr>
          <p:cNvPr id="41987" name="Group 1"/>
          <p:cNvGrpSpPr>
            <a:grpSpLocks/>
          </p:cNvGrpSpPr>
          <p:nvPr/>
        </p:nvGrpSpPr>
        <p:grpSpPr bwMode="auto">
          <a:xfrm>
            <a:off x="7785101" y="1616076"/>
            <a:ext cx="2689225" cy="1592263"/>
            <a:chOff x="6261521" y="1616016"/>
            <a:chExt cx="2689048" cy="1592947"/>
          </a:xfrm>
        </p:grpSpPr>
        <p:sp>
          <p:nvSpPr>
            <p:cNvPr id="41999" name="Puzzle2"/>
            <p:cNvSpPr>
              <a:spLocks noEditPoints="1" noChangeArrowheads="1"/>
            </p:cNvSpPr>
            <p:nvPr/>
          </p:nvSpPr>
          <p:spPr bwMode="auto">
            <a:xfrm>
              <a:off x="6261521" y="1616016"/>
              <a:ext cx="2689048" cy="159294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5394 w 21600"/>
                <a:gd name="T25" fmla="*/ 6735 h 21600"/>
                <a:gd name="T26" fmla="*/ 16182 w 21600"/>
                <a:gd name="T27" fmla="*/ 20441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4247" y="12354"/>
                  </a:moveTo>
                  <a:lnTo>
                    <a:pt x="4134" y="12468"/>
                  </a:lnTo>
                  <a:lnTo>
                    <a:pt x="4010" y="12581"/>
                  </a:lnTo>
                  <a:lnTo>
                    <a:pt x="3897" y="12637"/>
                  </a:lnTo>
                  <a:lnTo>
                    <a:pt x="3773" y="12694"/>
                  </a:lnTo>
                  <a:lnTo>
                    <a:pt x="3637" y="12694"/>
                  </a:lnTo>
                  <a:lnTo>
                    <a:pt x="3524" y="12694"/>
                  </a:lnTo>
                  <a:lnTo>
                    <a:pt x="3400" y="12665"/>
                  </a:lnTo>
                  <a:lnTo>
                    <a:pt x="3287" y="12609"/>
                  </a:lnTo>
                  <a:lnTo>
                    <a:pt x="3027" y="12496"/>
                  </a:lnTo>
                  <a:lnTo>
                    <a:pt x="2790" y="12340"/>
                  </a:lnTo>
                  <a:lnTo>
                    <a:pt x="2530" y="12142"/>
                  </a:lnTo>
                  <a:lnTo>
                    <a:pt x="2293" y="11987"/>
                  </a:lnTo>
                  <a:lnTo>
                    <a:pt x="2033" y="11817"/>
                  </a:lnTo>
                  <a:lnTo>
                    <a:pt x="1773" y="11676"/>
                  </a:lnTo>
                  <a:lnTo>
                    <a:pt x="1638" y="11662"/>
                  </a:lnTo>
                  <a:lnTo>
                    <a:pt x="1513" y="11634"/>
                  </a:lnTo>
                  <a:lnTo>
                    <a:pt x="1378" y="11634"/>
                  </a:lnTo>
                  <a:lnTo>
                    <a:pt x="1253" y="11634"/>
                  </a:lnTo>
                  <a:lnTo>
                    <a:pt x="1118" y="11662"/>
                  </a:lnTo>
                  <a:lnTo>
                    <a:pt x="971" y="11732"/>
                  </a:lnTo>
                  <a:lnTo>
                    <a:pt x="835" y="11817"/>
                  </a:lnTo>
                  <a:lnTo>
                    <a:pt x="711" y="11959"/>
                  </a:lnTo>
                  <a:lnTo>
                    <a:pt x="553" y="12086"/>
                  </a:lnTo>
                  <a:lnTo>
                    <a:pt x="429" y="12284"/>
                  </a:lnTo>
                  <a:lnTo>
                    <a:pt x="271" y="12524"/>
                  </a:lnTo>
                  <a:lnTo>
                    <a:pt x="146" y="12793"/>
                  </a:lnTo>
                  <a:lnTo>
                    <a:pt x="79" y="12962"/>
                  </a:lnTo>
                  <a:lnTo>
                    <a:pt x="33" y="13146"/>
                  </a:lnTo>
                  <a:lnTo>
                    <a:pt x="11" y="13386"/>
                  </a:lnTo>
                  <a:lnTo>
                    <a:pt x="11" y="13641"/>
                  </a:lnTo>
                  <a:lnTo>
                    <a:pt x="33" y="13881"/>
                  </a:lnTo>
                  <a:lnTo>
                    <a:pt x="101" y="14150"/>
                  </a:lnTo>
                  <a:lnTo>
                    <a:pt x="192" y="14404"/>
                  </a:lnTo>
                  <a:lnTo>
                    <a:pt x="293" y="14645"/>
                  </a:lnTo>
                  <a:lnTo>
                    <a:pt x="451" y="14857"/>
                  </a:lnTo>
                  <a:lnTo>
                    <a:pt x="621" y="15054"/>
                  </a:lnTo>
                  <a:lnTo>
                    <a:pt x="734" y="15125"/>
                  </a:lnTo>
                  <a:lnTo>
                    <a:pt x="835" y="15210"/>
                  </a:lnTo>
                  <a:lnTo>
                    <a:pt x="948" y="15267"/>
                  </a:lnTo>
                  <a:lnTo>
                    <a:pt x="1084" y="15323"/>
                  </a:lnTo>
                  <a:lnTo>
                    <a:pt x="1208" y="15351"/>
                  </a:lnTo>
                  <a:lnTo>
                    <a:pt x="1355" y="15380"/>
                  </a:lnTo>
                  <a:lnTo>
                    <a:pt x="1513" y="15380"/>
                  </a:lnTo>
                  <a:lnTo>
                    <a:pt x="1683" y="15380"/>
                  </a:lnTo>
                  <a:lnTo>
                    <a:pt x="1864" y="15351"/>
                  </a:lnTo>
                  <a:lnTo>
                    <a:pt x="2033" y="15323"/>
                  </a:lnTo>
                  <a:lnTo>
                    <a:pt x="2225" y="15238"/>
                  </a:lnTo>
                  <a:lnTo>
                    <a:pt x="2428" y="15153"/>
                  </a:lnTo>
                  <a:lnTo>
                    <a:pt x="2745" y="15026"/>
                  </a:lnTo>
                  <a:lnTo>
                    <a:pt x="3005" y="14913"/>
                  </a:lnTo>
                  <a:lnTo>
                    <a:pt x="3264" y="14828"/>
                  </a:lnTo>
                  <a:lnTo>
                    <a:pt x="3513" y="14800"/>
                  </a:lnTo>
                  <a:lnTo>
                    <a:pt x="3615" y="14828"/>
                  </a:lnTo>
                  <a:lnTo>
                    <a:pt x="3728" y="14857"/>
                  </a:lnTo>
                  <a:lnTo>
                    <a:pt x="3807" y="14913"/>
                  </a:lnTo>
                  <a:lnTo>
                    <a:pt x="3920" y="14998"/>
                  </a:lnTo>
                  <a:lnTo>
                    <a:pt x="4010" y="15097"/>
                  </a:lnTo>
                  <a:lnTo>
                    <a:pt x="4089" y="15238"/>
                  </a:lnTo>
                  <a:lnTo>
                    <a:pt x="4179" y="15408"/>
                  </a:lnTo>
                  <a:lnTo>
                    <a:pt x="4247" y="15620"/>
                  </a:lnTo>
                  <a:lnTo>
                    <a:pt x="4326" y="15860"/>
                  </a:lnTo>
                  <a:lnTo>
                    <a:pt x="4394" y="16129"/>
                  </a:lnTo>
                  <a:lnTo>
                    <a:pt x="4439" y="16440"/>
                  </a:lnTo>
                  <a:lnTo>
                    <a:pt x="4507" y="16737"/>
                  </a:lnTo>
                  <a:lnTo>
                    <a:pt x="4552" y="17090"/>
                  </a:lnTo>
                  <a:lnTo>
                    <a:pt x="4575" y="17443"/>
                  </a:lnTo>
                  <a:lnTo>
                    <a:pt x="4586" y="17825"/>
                  </a:lnTo>
                  <a:lnTo>
                    <a:pt x="4586" y="18193"/>
                  </a:lnTo>
                  <a:lnTo>
                    <a:pt x="4586" y="18574"/>
                  </a:lnTo>
                  <a:lnTo>
                    <a:pt x="4586" y="18984"/>
                  </a:lnTo>
                  <a:lnTo>
                    <a:pt x="4552" y="19366"/>
                  </a:lnTo>
                  <a:lnTo>
                    <a:pt x="4507" y="19748"/>
                  </a:lnTo>
                  <a:lnTo>
                    <a:pt x="4462" y="20129"/>
                  </a:lnTo>
                  <a:lnTo>
                    <a:pt x="4371" y="20483"/>
                  </a:lnTo>
                  <a:lnTo>
                    <a:pt x="4292" y="20836"/>
                  </a:lnTo>
                  <a:lnTo>
                    <a:pt x="4202" y="21161"/>
                  </a:lnTo>
                  <a:lnTo>
                    <a:pt x="4744" y="21161"/>
                  </a:lnTo>
                  <a:lnTo>
                    <a:pt x="5264" y="21161"/>
                  </a:lnTo>
                  <a:lnTo>
                    <a:pt x="5784" y="21161"/>
                  </a:lnTo>
                  <a:lnTo>
                    <a:pt x="6235" y="21161"/>
                  </a:lnTo>
                  <a:lnTo>
                    <a:pt x="6676" y="21161"/>
                  </a:lnTo>
                  <a:lnTo>
                    <a:pt x="7060" y="21161"/>
                  </a:lnTo>
                  <a:lnTo>
                    <a:pt x="7410" y="21161"/>
                  </a:lnTo>
                  <a:lnTo>
                    <a:pt x="7670" y="21161"/>
                  </a:lnTo>
                  <a:lnTo>
                    <a:pt x="8020" y="21020"/>
                  </a:lnTo>
                  <a:lnTo>
                    <a:pt x="8303" y="20893"/>
                  </a:lnTo>
                  <a:lnTo>
                    <a:pt x="8563" y="20695"/>
                  </a:lnTo>
                  <a:lnTo>
                    <a:pt x="8800" y="20511"/>
                  </a:lnTo>
                  <a:lnTo>
                    <a:pt x="8969" y="20285"/>
                  </a:lnTo>
                  <a:lnTo>
                    <a:pt x="9150" y="20045"/>
                  </a:lnTo>
                  <a:lnTo>
                    <a:pt x="9252" y="19804"/>
                  </a:lnTo>
                  <a:lnTo>
                    <a:pt x="9342" y="19550"/>
                  </a:lnTo>
                  <a:lnTo>
                    <a:pt x="9410" y="19281"/>
                  </a:lnTo>
                  <a:lnTo>
                    <a:pt x="9433" y="19013"/>
                  </a:lnTo>
                  <a:lnTo>
                    <a:pt x="9433" y="18744"/>
                  </a:lnTo>
                  <a:lnTo>
                    <a:pt x="9387" y="18504"/>
                  </a:lnTo>
                  <a:lnTo>
                    <a:pt x="9320" y="18221"/>
                  </a:lnTo>
                  <a:lnTo>
                    <a:pt x="9207" y="17981"/>
                  </a:lnTo>
                  <a:lnTo>
                    <a:pt x="9105" y="17740"/>
                  </a:lnTo>
                  <a:lnTo>
                    <a:pt x="8924" y="17514"/>
                  </a:lnTo>
                  <a:lnTo>
                    <a:pt x="8777" y="17274"/>
                  </a:lnTo>
                  <a:lnTo>
                    <a:pt x="8642" y="17034"/>
                  </a:lnTo>
                  <a:lnTo>
                    <a:pt x="8563" y="16765"/>
                  </a:lnTo>
                  <a:lnTo>
                    <a:pt x="8472" y="16468"/>
                  </a:lnTo>
                  <a:lnTo>
                    <a:pt x="8450" y="16157"/>
                  </a:lnTo>
                  <a:lnTo>
                    <a:pt x="8450" y="15860"/>
                  </a:lnTo>
                  <a:lnTo>
                    <a:pt x="8472" y="15563"/>
                  </a:lnTo>
                  <a:lnTo>
                    <a:pt x="8540" y="15267"/>
                  </a:lnTo>
                  <a:lnTo>
                    <a:pt x="8642" y="14998"/>
                  </a:lnTo>
                  <a:lnTo>
                    <a:pt x="8777" y="14729"/>
                  </a:lnTo>
                  <a:lnTo>
                    <a:pt x="8868" y="14616"/>
                  </a:lnTo>
                  <a:lnTo>
                    <a:pt x="8969" y="14475"/>
                  </a:lnTo>
                  <a:lnTo>
                    <a:pt x="9060" y="14376"/>
                  </a:lnTo>
                  <a:lnTo>
                    <a:pt x="9184" y="14291"/>
                  </a:lnTo>
                  <a:lnTo>
                    <a:pt x="9297" y="14206"/>
                  </a:lnTo>
                  <a:lnTo>
                    <a:pt x="9433" y="14121"/>
                  </a:lnTo>
                  <a:lnTo>
                    <a:pt x="9579" y="14051"/>
                  </a:lnTo>
                  <a:lnTo>
                    <a:pt x="9726" y="13994"/>
                  </a:lnTo>
                  <a:lnTo>
                    <a:pt x="9884" y="13938"/>
                  </a:lnTo>
                  <a:lnTo>
                    <a:pt x="10054" y="13909"/>
                  </a:lnTo>
                  <a:lnTo>
                    <a:pt x="10257" y="13881"/>
                  </a:lnTo>
                  <a:lnTo>
                    <a:pt x="10449" y="13881"/>
                  </a:lnTo>
                  <a:lnTo>
                    <a:pt x="10664" y="13881"/>
                  </a:lnTo>
                  <a:lnTo>
                    <a:pt x="10856" y="13909"/>
                  </a:lnTo>
                  <a:lnTo>
                    <a:pt x="11037" y="13966"/>
                  </a:lnTo>
                  <a:lnTo>
                    <a:pt x="11206" y="14023"/>
                  </a:lnTo>
                  <a:lnTo>
                    <a:pt x="11353" y="14093"/>
                  </a:lnTo>
                  <a:lnTo>
                    <a:pt x="11511" y="14178"/>
                  </a:lnTo>
                  <a:lnTo>
                    <a:pt x="11635" y="14263"/>
                  </a:lnTo>
                  <a:lnTo>
                    <a:pt x="11748" y="14376"/>
                  </a:lnTo>
                  <a:lnTo>
                    <a:pt x="11861" y="14475"/>
                  </a:lnTo>
                  <a:lnTo>
                    <a:pt x="11941" y="14616"/>
                  </a:lnTo>
                  <a:lnTo>
                    <a:pt x="12031" y="14758"/>
                  </a:lnTo>
                  <a:lnTo>
                    <a:pt x="12099" y="14885"/>
                  </a:lnTo>
                  <a:lnTo>
                    <a:pt x="12200" y="15210"/>
                  </a:lnTo>
                  <a:lnTo>
                    <a:pt x="12268" y="15507"/>
                  </a:lnTo>
                  <a:lnTo>
                    <a:pt x="12291" y="15832"/>
                  </a:lnTo>
                  <a:lnTo>
                    <a:pt x="12291" y="16157"/>
                  </a:lnTo>
                  <a:lnTo>
                    <a:pt x="12246" y="16482"/>
                  </a:lnTo>
                  <a:lnTo>
                    <a:pt x="12178" y="16807"/>
                  </a:lnTo>
                  <a:lnTo>
                    <a:pt x="12099" y="17090"/>
                  </a:lnTo>
                  <a:lnTo>
                    <a:pt x="12008" y="17330"/>
                  </a:lnTo>
                  <a:lnTo>
                    <a:pt x="11884" y="17542"/>
                  </a:lnTo>
                  <a:lnTo>
                    <a:pt x="11748" y="17712"/>
                  </a:lnTo>
                  <a:lnTo>
                    <a:pt x="11613" y="17839"/>
                  </a:lnTo>
                  <a:lnTo>
                    <a:pt x="11489" y="18037"/>
                  </a:lnTo>
                  <a:lnTo>
                    <a:pt x="11398" y="18221"/>
                  </a:lnTo>
                  <a:lnTo>
                    <a:pt x="11319" y="18447"/>
                  </a:lnTo>
                  <a:lnTo>
                    <a:pt x="11251" y="18659"/>
                  </a:lnTo>
                  <a:lnTo>
                    <a:pt x="11206" y="18900"/>
                  </a:lnTo>
                  <a:lnTo>
                    <a:pt x="11184" y="19154"/>
                  </a:lnTo>
                  <a:lnTo>
                    <a:pt x="11184" y="19423"/>
                  </a:lnTo>
                  <a:lnTo>
                    <a:pt x="11229" y="19663"/>
                  </a:lnTo>
                  <a:lnTo>
                    <a:pt x="11297" y="19903"/>
                  </a:lnTo>
                  <a:lnTo>
                    <a:pt x="11376" y="20158"/>
                  </a:lnTo>
                  <a:lnTo>
                    <a:pt x="11511" y="20398"/>
                  </a:lnTo>
                  <a:lnTo>
                    <a:pt x="11681" y="20610"/>
                  </a:lnTo>
                  <a:lnTo>
                    <a:pt x="11884" y="20808"/>
                  </a:lnTo>
                  <a:lnTo>
                    <a:pt x="12121" y="20992"/>
                  </a:lnTo>
                  <a:lnTo>
                    <a:pt x="12404" y="21161"/>
                  </a:lnTo>
                  <a:lnTo>
                    <a:pt x="12528" y="21190"/>
                  </a:lnTo>
                  <a:lnTo>
                    <a:pt x="12856" y="21274"/>
                  </a:lnTo>
                  <a:lnTo>
                    <a:pt x="13330" y="21373"/>
                  </a:lnTo>
                  <a:lnTo>
                    <a:pt x="13963" y="21486"/>
                  </a:lnTo>
                  <a:lnTo>
                    <a:pt x="14313" y="21543"/>
                  </a:lnTo>
                  <a:lnTo>
                    <a:pt x="14652" y="21571"/>
                  </a:lnTo>
                  <a:lnTo>
                    <a:pt x="15025" y="21600"/>
                  </a:lnTo>
                  <a:lnTo>
                    <a:pt x="15409" y="21600"/>
                  </a:lnTo>
                  <a:lnTo>
                    <a:pt x="15782" y="21600"/>
                  </a:lnTo>
                  <a:lnTo>
                    <a:pt x="16177" y="21571"/>
                  </a:lnTo>
                  <a:lnTo>
                    <a:pt x="16516" y="21486"/>
                  </a:lnTo>
                  <a:lnTo>
                    <a:pt x="16889" y="21402"/>
                  </a:lnTo>
                  <a:lnTo>
                    <a:pt x="16821" y="21190"/>
                  </a:lnTo>
                  <a:lnTo>
                    <a:pt x="16776" y="20935"/>
                  </a:lnTo>
                  <a:lnTo>
                    <a:pt x="16742" y="20667"/>
                  </a:lnTo>
                  <a:lnTo>
                    <a:pt x="16719" y="20370"/>
                  </a:lnTo>
                  <a:lnTo>
                    <a:pt x="16697" y="19719"/>
                  </a:lnTo>
                  <a:lnTo>
                    <a:pt x="16697" y="19013"/>
                  </a:lnTo>
                  <a:lnTo>
                    <a:pt x="16719" y="18306"/>
                  </a:lnTo>
                  <a:lnTo>
                    <a:pt x="16753" y="17599"/>
                  </a:lnTo>
                  <a:lnTo>
                    <a:pt x="16821" y="16949"/>
                  </a:lnTo>
                  <a:lnTo>
                    <a:pt x="16889" y="16383"/>
                  </a:lnTo>
                  <a:lnTo>
                    <a:pt x="16934" y="16129"/>
                  </a:lnTo>
                  <a:lnTo>
                    <a:pt x="17002" y="15945"/>
                  </a:lnTo>
                  <a:lnTo>
                    <a:pt x="17081" y="15790"/>
                  </a:lnTo>
                  <a:lnTo>
                    <a:pt x="17194" y="15648"/>
                  </a:lnTo>
                  <a:lnTo>
                    <a:pt x="17318" y="15563"/>
                  </a:lnTo>
                  <a:lnTo>
                    <a:pt x="17453" y="15507"/>
                  </a:lnTo>
                  <a:lnTo>
                    <a:pt x="17600" y="15450"/>
                  </a:lnTo>
                  <a:lnTo>
                    <a:pt x="17758" y="15450"/>
                  </a:lnTo>
                  <a:lnTo>
                    <a:pt x="17905" y="15479"/>
                  </a:lnTo>
                  <a:lnTo>
                    <a:pt x="18064" y="15535"/>
                  </a:lnTo>
                  <a:lnTo>
                    <a:pt x="18233" y="15620"/>
                  </a:lnTo>
                  <a:lnTo>
                    <a:pt x="18380" y="15733"/>
                  </a:lnTo>
                  <a:lnTo>
                    <a:pt x="18561" y="15832"/>
                  </a:lnTo>
                  <a:lnTo>
                    <a:pt x="18707" y="15973"/>
                  </a:lnTo>
                  <a:lnTo>
                    <a:pt x="18866" y="16129"/>
                  </a:lnTo>
                  <a:lnTo>
                    <a:pt x="18990" y="16327"/>
                  </a:lnTo>
                  <a:lnTo>
                    <a:pt x="19125" y="16482"/>
                  </a:lnTo>
                  <a:lnTo>
                    <a:pt x="19295" y="16624"/>
                  </a:lnTo>
                  <a:lnTo>
                    <a:pt x="19464" y="16737"/>
                  </a:lnTo>
                  <a:lnTo>
                    <a:pt x="19668" y="16807"/>
                  </a:lnTo>
                  <a:lnTo>
                    <a:pt x="19860" y="16836"/>
                  </a:lnTo>
                  <a:lnTo>
                    <a:pt x="20052" y="16864"/>
                  </a:lnTo>
                  <a:lnTo>
                    <a:pt x="20266" y="16836"/>
                  </a:lnTo>
                  <a:lnTo>
                    <a:pt x="20470" y="16793"/>
                  </a:lnTo>
                  <a:lnTo>
                    <a:pt x="20662" y="16708"/>
                  </a:lnTo>
                  <a:lnTo>
                    <a:pt x="20854" y="16567"/>
                  </a:lnTo>
                  <a:lnTo>
                    <a:pt x="21035" y="16412"/>
                  </a:lnTo>
                  <a:lnTo>
                    <a:pt x="21182" y="16214"/>
                  </a:lnTo>
                  <a:lnTo>
                    <a:pt x="21340" y="16002"/>
                  </a:lnTo>
                  <a:lnTo>
                    <a:pt x="21441" y="15733"/>
                  </a:lnTo>
                  <a:lnTo>
                    <a:pt x="21532" y="15436"/>
                  </a:lnTo>
                  <a:lnTo>
                    <a:pt x="21600" y="15083"/>
                  </a:lnTo>
                  <a:lnTo>
                    <a:pt x="21600" y="14885"/>
                  </a:lnTo>
                  <a:lnTo>
                    <a:pt x="21600" y="14729"/>
                  </a:lnTo>
                  <a:lnTo>
                    <a:pt x="21600" y="14531"/>
                  </a:lnTo>
                  <a:lnTo>
                    <a:pt x="21577" y="14376"/>
                  </a:lnTo>
                  <a:lnTo>
                    <a:pt x="21532" y="14206"/>
                  </a:lnTo>
                  <a:lnTo>
                    <a:pt x="21487" y="14051"/>
                  </a:lnTo>
                  <a:lnTo>
                    <a:pt x="21419" y="13909"/>
                  </a:lnTo>
                  <a:lnTo>
                    <a:pt x="21351" y="13768"/>
                  </a:lnTo>
                  <a:lnTo>
                    <a:pt x="21204" y="13500"/>
                  </a:lnTo>
                  <a:lnTo>
                    <a:pt x="21035" y="13287"/>
                  </a:lnTo>
                  <a:lnTo>
                    <a:pt x="20809" y="13090"/>
                  </a:lnTo>
                  <a:lnTo>
                    <a:pt x="20594" y="12962"/>
                  </a:lnTo>
                  <a:lnTo>
                    <a:pt x="20357" y="12821"/>
                  </a:lnTo>
                  <a:lnTo>
                    <a:pt x="20120" y="12764"/>
                  </a:lnTo>
                  <a:lnTo>
                    <a:pt x="19882" y="12708"/>
                  </a:lnTo>
                  <a:lnTo>
                    <a:pt x="19645" y="12736"/>
                  </a:lnTo>
                  <a:lnTo>
                    <a:pt x="19430" y="12793"/>
                  </a:lnTo>
                  <a:lnTo>
                    <a:pt x="19227" y="12906"/>
                  </a:lnTo>
                  <a:lnTo>
                    <a:pt x="19148" y="12962"/>
                  </a:lnTo>
                  <a:lnTo>
                    <a:pt x="19058" y="13047"/>
                  </a:lnTo>
                  <a:lnTo>
                    <a:pt x="18990" y="13146"/>
                  </a:lnTo>
                  <a:lnTo>
                    <a:pt x="18911" y="13259"/>
                  </a:lnTo>
                  <a:lnTo>
                    <a:pt x="18775" y="13471"/>
                  </a:lnTo>
                  <a:lnTo>
                    <a:pt x="18628" y="13641"/>
                  </a:lnTo>
                  <a:lnTo>
                    <a:pt x="18470" y="13740"/>
                  </a:lnTo>
                  <a:lnTo>
                    <a:pt x="18301" y="13825"/>
                  </a:lnTo>
                  <a:lnTo>
                    <a:pt x="18143" y="13853"/>
                  </a:lnTo>
                  <a:lnTo>
                    <a:pt x="17973" y="13881"/>
                  </a:lnTo>
                  <a:lnTo>
                    <a:pt x="17804" y="13853"/>
                  </a:lnTo>
                  <a:lnTo>
                    <a:pt x="17646" y="13796"/>
                  </a:lnTo>
                  <a:lnTo>
                    <a:pt x="17499" y="13726"/>
                  </a:lnTo>
                  <a:lnTo>
                    <a:pt x="17341" y="13641"/>
                  </a:lnTo>
                  <a:lnTo>
                    <a:pt x="17216" y="13528"/>
                  </a:lnTo>
                  <a:lnTo>
                    <a:pt x="17103" y="13386"/>
                  </a:lnTo>
                  <a:lnTo>
                    <a:pt x="17024" y="13259"/>
                  </a:lnTo>
                  <a:lnTo>
                    <a:pt x="16934" y="13118"/>
                  </a:lnTo>
                  <a:lnTo>
                    <a:pt x="16889" y="12991"/>
                  </a:lnTo>
                  <a:lnTo>
                    <a:pt x="16889" y="12849"/>
                  </a:lnTo>
                  <a:lnTo>
                    <a:pt x="16889" y="12383"/>
                  </a:lnTo>
                  <a:lnTo>
                    <a:pt x="16889" y="11662"/>
                  </a:lnTo>
                  <a:lnTo>
                    <a:pt x="16889" y="10701"/>
                  </a:lnTo>
                  <a:lnTo>
                    <a:pt x="16889" y="9640"/>
                  </a:lnTo>
                  <a:lnTo>
                    <a:pt x="16889" y="8566"/>
                  </a:lnTo>
                  <a:lnTo>
                    <a:pt x="16889" y="7478"/>
                  </a:lnTo>
                  <a:lnTo>
                    <a:pt x="16889" y="6502"/>
                  </a:lnTo>
                  <a:lnTo>
                    <a:pt x="16889" y="5739"/>
                  </a:lnTo>
                  <a:lnTo>
                    <a:pt x="16674" y="5894"/>
                  </a:lnTo>
                  <a:lnTo>
                    <a:pt x="16414" y="6036"/>
                  </a:lnTo>
                  <a:lnTo>
                    <a:pt x="16154" y="6177"/>
                  </a:lnTo>
                  <a:lnTo>
                    <a:pt x="15849" y="6248"/>
                  </a:lnTo>
                  <a:lnTo>
                    <a:pt x="15544" y="6304"/>
                  </a:lnTo>
                  <a:lnTo>
                    <a:pt x="15217" y="6332"/>
                  </a:lnTo>
                  <a:lnTo>
                    <a:pt x="14866" y="6361"/>
                  </a:lnTo>
                  <a:lnTo>
                    <a:pt x="14550" y="6361"/>
                  </a:lnTo>
                  <a:lnTo>
                    <a:pt x="14200" y="6332"/>
                  </a:lnTo>
                  <a:lnTo>
                    <a:pt x="13850" y="6276"/>
                  </a:lnTo>
                  <a:lnTo>
                    <a:pt x="13522" y="6219"/>
                  </a:lnTo>
                  <a:lnTo>
                    <a:pt x="13206" y="6149"/>
                  </a:lnTo>
                  <a:lnTo>
                    <a:pt x="12901" y="6064"/>
                  </a:lnTo>
                  <a:lnTo>
                    <a:pt x="12618" y="5951"/>
                  </a:lnTo>
                  <a:lnTo>
                    <a:pt x="12358" y="5838"/>
                  </a:lnTo>
                  <a:lnTo>
                    <a:pt x="12121" y="5739"/>
                  </a:lnTo>
                  <a:lnTo>
                    <a:pt x="11941" y="5626"/>
                  </a:lnTo>
                  <a:lnTo>
                    <a:pt x="11794" y="5513"/>
                  </a:lnTo>
                  <a:lnTo>
                    <a:pt x="11658" y="5414"/>
                  </a:lnTo>
                  <a:lnTo>
                    <a:pt x="11556" y="5301"/>
                  </a:lnTo>
                  <a:lnTo>
                    <a:pt x="11466" y="5187"/>
                  </a:lnTo>
                  <a:lnTo>
                    <a:pt x="11398" y="5089"/>
                  </a:lnTo>
                  <a:lnTo>
                    <a:pt x="11376" y="4947"/>
                  </a:lnTo>
                  <a:lnTo>
                    <a:pt x="11353" y="4834"/>
                  </a:lnTo>
                  <a:lnTo>
                    <a:pt x="11353" y="4707"/>
                  </a:lnTo>
                  <a:lnTo>
                    <a:pt x="11376" y="4565"/>
                  </a:lnTo>
                  <a:lnTo>
                    <a:pt x="11443" y="4410"/>
                  </a:lnTo>
                  <a:lnTo>
                    <a:pt x="11511" y="4240"/>
                  </a:lnTo>
                  <a:lnTo>
                    <a:pt x="11703" y="3887"/>
                  </a:lnTo>
                  <a:lnTo>
                    <a:pt x="11986" y="3505"/>
                  </a:lnTo>
                  <a:lnTo>
                    <a:pt x="12144" y="3265"/>
                  </a:lnTo>
                  <a:lnTo>
                    <a:pt x="12246" y="3025"/>
                  </a:lnTo>
                  <a:lnTo>
                    <a:pt x="12336" y="2756"/>
                  </a:lnTo>
                  <a:lnTo>
                    <a:pt x="12404" y="2445"/>
                  </a:lnTo>
                  <a:lnTo>
                    <a:pt x="12438" y="2176"/>
                  </a:lnTo>
                  <a:lnTo>
                    <a:pt x="12438" y="1880"/>
                  </a:lnTo>
                  <a:lnTo>
                    <a:pt x="12404" y="1583"/>
                  </a:lnTo>
                  <a:lnTo>
                    <a:pt x="12336" y="1314"/>
                  </a:lnTo>
                  <a:lnTo>
                    <a:pt x="12246" y="1046"/>
                  </a:lnTo>
                  <a:lnTo>
                    <a:pt x="12099" y="791"/>
                  </a:lnTo>
                  <a:lnTo>
                    <a:pt x="12008" y="692"/>
                  </a:lnTo>
                  <a:lnTo>
                    <a:pt x="11918" y="579"/>
                  </a:lnTo>
                  <a:lnTo>
                    <a:pt x="11816" y="466"/>
                  </a:lnTo>
                  <a:lnTo>
                    <a:pt x="11703" y="381"/>
                  </a:lnTo>
                  <a:lnTo>
                    <a:pt x="11579" y="310"/>
                  </a:lnTo>
                  <a:lnTo>
                    <a:pt x="11443" y="226"/>
                  </a:lnTo>
                  <a:lnTo>
                    <a:pt x="11297" y="169"/>
                  </a:lnTo>
                  <a:lnTo>
                    <a:pt x="11138" y="113"/>
                  </a:lnTo>
                  <a:lnTo>
                    <a:pt x="10969" y="56"/>
                  </a:lnTo>
                  <a:lnTo>
                    <a:pt x="10800" y="28"/>
                  </a:lnTo>
                  <a:lnTo>
                    <a:pt x="10619" y="28"/>
                  </a:lnTo>
                  <a:lnTo>
                    <a:pt x="10404" y="28"/>
                  </a:lnTo>
                  <a:lnTo>
                    <a:pt x="10257" y="28"/>
                  </a:lnTo>
                  <a:lnTo>
                    <a:pt x="10076" y="56"/>
                  </a:lnTo>
                  <a:lnTo>
                    <a:pt x="9952" y="84"/>
                  </a:lnTo>
                  <a:lnTo>
                    <a:pt x="9794" y="141"/>
                  </a:lnTo>
                  <a:lnTo>
                    <a:pt x="9692" y="226"/>
                  </a:lnTo>
                  <a:lnTo>
                    <a:pt x="9557" y="282"/>
                  </a:lnTo>
                  <a:lnTo>
                    <a:pt x="9455" y="381"/>
                  </a:lnTo>
                  <a:lnTo>
                    <a:pt x="9365" y="466"/>
                  </a:lnTo>
                  <a:lnTo>
                    <a:pt x="9274" y="579"/>
                  </a:lnTo>
                  <a:lnTo>
                    <a:pt x="9184" y="692"/>
                  </a:lnTo>
                  <a:lnTo>
                    <a:pt x="9128" y="791"/>
                  </a:lnTo>
                  <a:lnTo>
                    <a:pt x="9060" y="932"/>
                  </a:lnTo>
                  <a:lnTo>
                    <a:pt x="8969" y="1201"/>
                  </a:lnTo>
                  <a:lnTo>
                    <a:pt x="8913" y="1498"/>
                  </a:lnTo>
                  <a:lnTo>
                    <a:pt x="8890" y="1795"/>
                  </a:lnTo>
                  <a:lnTo>
                    <a:pt x="8890" y="2120"/>
                  </a:lnTo>
                  <a:lnTo>
                    <a:pt x="8913" y="2445"/>
                  </a:lnTo>
                  <a:lnTo>
                    <a:pt x="8969" y="2756"/>
                  </a:lnTo>
                  <a:lnTo>
                    <a:pt x="9060" y="3081"/>
                  </a:lnTo>
                  <a:lnTo>
                    <a:pt x="9173" y="3378"/>
                  </a:lnTo>
                  <a:lnTo>
                    <a:pt x="9297" y="3647"/>
                  </a:lnTo>
                  <a:lnTo>
                    <a:pt x="9466" y="3887"/>
                  </a:lnTo>
                  <a:lnTo>
                    <a:pt x="9579" y="4085"/>
                  </a:lnTo>
                  <a:lnTo>
                    <a:pt x="9670" y="4269"/>
                  </a:lnTo>
                  <a:lnTo>
                    <a:pt x="9726" y="4467"/>
                  </a:lnTo>
                  <a:lnTo>
                    <a:pt x="9771" y="4650"/>
                  </a:lnTo>
                  <a:lnTo>
                    <a:pt x="9771" y="4834"/>
                  </a:lnTo>
                  <a:lnTo>
                    <a:pt x="9749" y="5032"/>
                  </a:lnTo>
                  <a:lnTo>
                    <a:pt x="9715" y="5216"/>
                  </a:lnTo>
                  <a:lnTo>
                    <a:pt x="9625" y="5385"/>
                  </a:lnTo>
                  <a:lnTo>
                    <a:pt x="9534" y="5513"/>
                  </a:lnTo>
                  <a:lnTo>
                    <a:pt x="9410" y="5626"/>
                  </a:lnTo>
                  <a:lnTo>
                    <a:pt x="9229" y="5710"/>
                  </a:lnTo>
                  <a:lnTo>
                    <a:pt x="9060" y="5767"/>
                  </a:lnTo>
                  <a:lnTo>
                    <a:pt x="8845" y="5767"/>
                  </a:lnTo>
                  <a:lnTo>
                    <a:pt x="8585" y="5739"/>
                  </a:lnTo>
                  <a:lnTo>
                    <a:pt x="8325" y="5654"/>
                  </a:lnTo>
                  <a:lnTo>
                    <a:pt x="8020" y="5513"/>
                  </a:lnTo>
                  <a:lnTo>
                    <a:pt x="7840" y="5442"/>
                  </a:lnTo>
                  <a:lnTo>
                    <a:pt x="7648" y="5385"/>
                  </a:lnTo>
                  <a:lnTo>
                    <a:pt x="7433" y="5329"/>
                  </a:lnTo>
                  <a:lnTo>
                    <a:pt x="7241" y="5301"/>
                  </a:lnTo>
                  <a:lnTo>
                    <a:pt x="6755" y="5301"/>
                  </a:lnTo>
                  <a:lnTo>
                    <a:pt x="6281" y="5329"/>
                  </a:lnTo>
                  <a:lnTo>
                    <a:pt x="5784" y="5385"/>
                  </a:lnTo>
                  <a:lnTo>
                    <a:pt x="5264" y="5498"/>
                  </a:lnTo>
                  <a:lnTo>
                    <a:pt x="4744" y="5597"/>
                  </a:lnTo>
                  <a:lnTo>
                    <a:pt x="4247" y="5739"/>
                  </a:lnTo>
                  <a:lnTo>
                    <a:pt x="4202" y="5894"/>
                  </a:lnTo>
                  <a:lnTo>
                    <a:pt x="4202" y="6191"/>
                  </a:lnTo>
                  <a:lnTo>
                    <a:pt x="4202" y="6545"/>
                  </a:lnTo>
                  <a:lnTo>
                    <a:pt x="4225" y="6954"/>
                  </a:lnTo>
                  <a:lnTo>
                    <a:pt x="4315" y="7930"/>
                  </a:lnTo>
                  <a:lnTo>
                    <a:pt x="4394" y="9018"/>
                  </a:lnTo>
                  <a:lnTo>
                    <a:pt x="4439" y="9570"/>
                  </a:lnTo>
                  <a:lnTo>
                    <a:pt x="4462" y="10107"/>
                  </a:lnTo>
                  <a:lnTo>
                    <a:pt x="4484" y="10630"/>
                  </a:lnTo>
                  <a:lnTo>
                    <a:pt x="4507" y="11082"/>
                  </a:lnTo>
                  <a:lnTo>
                    <a:pt x="4484" y="11520"/>
                  </a:lnTo>
                  <a:lnTo>
                    <a:pt x="4439" y="11874"/>
                  </a:lnTo>
                  <a:lnTo>
                    <a:pt x="4394" y="12029"/>
                  </a:lnTo>
                  <a:lnTo>
                    <a:pt x="4349" y="12171"/>
                  </a:lnTo>
                  <a:lnTo>
                    <a:pt x="4315" y="12284"/>
                  </a:lnTo>
                  <a:lnTo>
                    <a:pt x="4247" y="12354"/>
                  </a:lnTo>
                  <a:close/>
                </a:path>
              </a:pathLst>
            </a:custGeom>
            <a:solidFill>
              <a:srgbClr val="FFFFCC"/>
            </a:solidFill>
            <a:ln w="28575">
              <a:solidFill>
                <a:srgbClr val="000000"/>
              </a:solidFill>
              <a:miter lim="800000"/>
              <a:headEnd/>
              <a:tailEnd/>
            </a:ln>
          </p:spPr>
          <p:txBody>
            <a:bodyPr/>
            <a:lstStyle/>
            <a:p>
              <a:endParaRPr lang="en-US"/>
            </a:p>
          </p:txBody>
        </p:sp>
        <p:sp>
          <p:nvSpPr>
            <p:cNvPr id="42000" name="TextBox 10"/>
            <p:cNvSpPr txBox="1">
              <a:spLocks noChangeArrowheads="1"/>
            </p:cNvSpPr>
            <p:nvPr/>
          </p:nvSpPr>
          <p:spPr bwMode="auto">
            <a:xfrm>
              <a:off x="6934200" y="2057400"/>
              <a:ext cx="151059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eaLnBrk="1" hangingPunct="1">
                <a:spcBef>
                  <a:spcPct val="0"/>
                </a:spcBef>
                <a:buClrTx/>
                <a:buSzTx/>
                <a:buFontTx/>
                <a:buNone/>
              </a:pPr>
              <a:r>
                <a:rPr lang="en-US" altLang="en-US" sz="2400" b="1">
                  <a:latin typeface="Tahoma" panose="020B0604030504040204" pitchFamily="34" charset="0"/>
                  <a:cs typeface="Tahoma" panose="020B0604030504040204" pitchFamily="34" charset="0"/>
                </a:rPr>
                <a:t>Space</a:t>
              </a:r>
            </a:p>
          </p:txBody>
        </p:sp>
      </p:grpSp>
      <p:sp>
        <p:nvSpPr>
          <p:cNvPr id="12" name="TextBox 11"/>
          <p:cNvSpPr txBox="1">
            <a:spLocks noChangeArrowheads="1"/>
          </p:cNvSpPr>
          <p:nvPr/>
        </p:nvSpPr>
        <p:spPr bwMode="auto">
          <a:xfrm>
            <a:off x="1960563" y="2057400"/>
            <a:ext cx="4995862"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71500" indent="-571500">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buFont typeface="Arial" panose="020B0604020202020204" pitchFamily="34" charset="0"/>
              <a:buChar char="•"/>
            </a:pPr>
            <a:r>
              <a:rPr lang="en-US" altLang="en-US" sz="3600"/>
              <a:t>Breeding and nesting</a:t>
            </a:r>
          </a:p>
          <a:p>
            <a:pPr>
              <a:buFont typeface="Arial" panose="020B0604020202020204" pitchFamily="34" charset="0"/>
              <a:buChar char="•"/>
            </a:pPr>
            <a:r>
              <a:rPr lang="en-US" altLang="en-US" sz="3600"/>
              <a:t>Home range</a:t>
            </a:r>
          </a:p>
          <a:p>
            <a:pPr>
              <a:buFont typeface="Arial" panose="020B0604020202020204" pitchFamily="34" charset="0"/>
              <a:buChar char="•"/>
            </a:pPr>
            <a:r>
              <a:rPr lang="en-US" altLang="en-US" sz="3600"/>
              <a:t>Social intolerance</a:t>
            </a:r>
          </a:p>
        </p:txBody>
      </p:sp>
      <p:grpSp>
        <p:nvGrpSpPr>
          <p:cNvPr id="41989" name="Group 28"/>
          <p:cNvGrpSpPr>
            <a:grpSpLocks/>
          </p:cNvGrpSpPr>
          <p:nvPr/>
        </p:nvGrpSpPr>
        <p:grpSpPr bwMode="auto">
          <a:xfrm>
            <a:off x="2743200" y="3835400"/>
            <a:ext cx="7315200" cy="2363788"/>
            <a:chOff x="384" y="1296"/>
            <a:chExt cx="3600" cy="1138"/>
          </a:xfrm>
        </p:grpSpPr>
        <p:sp>
          <p:nvSpPr>
            <p:cNvPr id="41990" name="Text Box 10"/>
            <p:cNvSpPr txBox="1">
              <a:spLocks noChangeArrowheads="1"/>
            </p:cNvSpPr>
            <p:nvPr/>
          </p:nvSpPr>
          <p:spPr bwMode="auto">
            <a:xfrm>
              <a:off x="528" y="2256"/>
              <a:ext cx="863" cy="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a:spcBef>
                  <a:spcPct val="0"/>
                </a:spcBef>
                <a:buClrTx/>
                <a:buSzTx/>
                <a:buFontTx/>
                <a:buNone/>
              </a:pPr>
              <a:r>
                <a:rPr lang="en-US" altLang="en-US" sz="1800">
                  <a:latin typeface="Verdana" panose="020B0604030504040204" pitchFamily="34" charset="0"/>
                </a:rPr>
                <a:t>Winter Range</a:t>
              </a:r>
            </a:p>
          </p:txBody>
        </p:sp>
        <p:sp>
          <p:nvSpPr>
            <p:cNvPr id="41991" name="Text Box 11"/>
            <p:cNvSpPr txBox="1">
              <a:spLocks noChangeArrowheads="1"/>
            </p:cNvSpPr>
            <p:nvPr/>
          </p:nvSpPr>
          <p:spPr bwMode="auto">
            <a:xfrm>
              <a:off x="1392" y="1632"/>
              <a:ext cx="704" cy="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a:spcBef>
                  <a:spcPct val="0"/>
                </a:spcBef>
                <a:buClrTx/>
                <a:buSzTx/>
                <a:buFontTx/>
                <a:buNone/>
              </a:pPr>
              <a:r>
                <a:rPr lang="en-US" altLang="en-US" sz="1800">
                  <a:latin typeface="Verdana" panose="020B0604030504040204" pitchFamily="34" charset="0"/>
                </a:rPr>
                <a:t>Spring/Fall</a:t>
              </a:r>
            </a:p>
          </p:txBody>
        </p:sp>
        <p:sp>
          <p:nvSpPr>
            <p:cNvPr id="41992" name="Text Box 12"/>
            <p:cNvSpPr txBox="1">
              <a:spLocks noChangeArrowheads="1"/>
            </p:cNvSpPr>
            <p:nvPr/>
          </p:nvSpPr>
          <p:spPr bwMode="auto">
            <a:xfrm>
              <a:off x="2736" y="1296"/>
              <a:ext cx="972" cy="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a:spcBef>
                  <a:spcPct val="0"/>
                </a:spcBef>
                <a:buClrTx/>
                <a:buSzTx/>
                <a:buFontTx/>
                <a:buNone/>
              </a:pPr>
              <a:r>
                <a:rPr lang="en-US" altLang="en-US" sz="1800">
                  <a:latin typeface="Verdana" panose="020B0604030504040204" pitchFamily="34" charset="0"/>
                </a:rPr>
                <a:t>Summer Range</a:t>
              </a:r>
            </a:p>
          </p:txBody>
        </p:sp>
        <p:sp>
          <p:nvSpPr>
            <p:cNvPr id="41993" name="Freeform 15"/>
            <p:cNvSpPr>
              <a:spLocks/>
            </p:cNvSpPr>
            <p:nvPr/>
          </p:nvSpPr>
          <p:spPr bwMode="auto">
            <a:xfrm>
              <a:off x="384" y="2160"/>
              <a:ext cx="1734" cy="96"/>
            </a:xfrm>
            <a:custGeom>
              <a:avLst/>
              <a:gdLst>
                <a:gd name="T0" fmla="*/ 0 w 1734"/>
                <a:gd name="T1" fmla="*/ 94 h 96"/>
                <a:gd name="T2" fmla="*/ 73 w 1734"/>
                <a:gd name="T3" fmla="*/ 69 h 96"/>
                <a:gd name="T4" fmla="*/ 269 w 1734"/>
                <a:gd name="T5" fmla="*/ 63 h 96"/>
                <a:gd name="T6" fmla="*/ 448 w 1734"/>
                <a:gd name="T7" fmla="*/ 38 h 96"/>
                <a:gd name="T8" fmla="*/ 559 w 1734"/>
                <a:gd name="T9" fmla="*/ 82 h 96"/>
                <a:gd name="T10" fmla="*/ 638 w 1734"/>
                <a:gd name="T11" fmla="*/ 57 h 96"/>
                <a:gd name="T12" fmla="*/ 755 w 1734"/>
                <a:gd name="T13" fmla="*/ 38 h 96"/>
                <a:gd name="T14" fmla="*/ 789 w 1734"/>
                <a:gd name="T15" fmla="*/ 19 h 96"/>
                <a:gd name="T16" fmla="*/ 839 w 1734"/>
                <a:gd name="T17" fmla="*/ 0 h 96"/>
                <a:gd name="T18" fmla="*/ 1124 w 1734"/>
                <a:gd name="T19" fmla="*/ 25 h 96"/>
                <a:gd name="T20" fmla="*/ 1292 w 1734"/>
                <a:gd name="T21" fmla="*/ 19 h 96"/>
                <a:gd name="T22" fmla="*/ 1399 w 1734"/>
                <a:gd name="T23" fmla="*/ 25 h 96"/>
                <a:gd name="T24" fmla="*/ 1460 w 1734"/>
                <a:gd name="T25" fmla="*/ 57 h 96"/>
                <a:gd name="T26" fmla="*/ 1734 w 1734"/>
                <a:gd name="T27" fmla="*/ 63 h 9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734"/>
                <a:gd name="T43" fmla="*/ 0 h 96"/>
                <a:gd name="T44" fmla="*/ 1734 w 1734"/>
                <a:gd name="T45" fmla="*/ 96 h 9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734" h="96">
                  <a:moveTo>
                    <a:pt x="0" y="94"/>
                  </a:moveTo>
                  <a:cubicBezTo>
                    <a:pt x="28" y="87"/>
                    <a:pt x="43" y="75"/>
                    <a:pt x="73" y="69"/>
                  </a:cubicBezTo>
                  <a:cubicBezTo>
                    <a:pt x="128" y="28"/>
                    <a:pt x="206" y="57"/>
                    <a:pt x="269" y="63"/>
                  </a:cubicBezTo>
                  <a:cubicBezTo>
                    <a:pt x="359" y="57"/>
                    <a:pt x="370" y="96"/>
                    <a:pt x="448" y="38"/>
                  </a:cubicBezTo>
                  <a:cubicBezTo>
                    <a:pt x="496" y="56"/>
                    <a:pt x="539" y="47"/>
                    <a:pt x="559" y="82"/>
                  </a:cubicBezTo>
                  <a:cubicBezTo>
                    <a:pt x="565" y="91"/>
                    <a:pt x="629" y="53"/>
                    <a:pt x="638" y="57"/>
                  </a:cubicBezTo>
                  <a:cubicBezTo>
                    <a:pt x="701" y="50"/>
                    <a:pt x="700" y="68"/>
                    <a:pt x="755" y="38"/>
                  </a:cubicBezTo>
                  <a:cubicBezTo>
                    <a:pt x="766" y="31"/>
                    <a:pt x="777" y="24"/>
                    <a:pt x="789" y="19"/>
                  </a:cubicBezTo>
                  <a:cubicBezTo>
                    <a:pt x="805" y="11"/>
                    <a:pt x="839" y="0"/>
                    <a:pt x="839" y="0"/>
                  </a:cubicBezTo>
                  <a:cubicBezTo>
                    <a:pt x="934" y="9"/>
                    <a:pt x="1029" y="20"/>
                    <a:pt x="1124" y="25"/>
                  </a:cubicBezTo>
                  <a:cubicBezTo>
                    <a:pt x="1175" y="63"/>
                    <a:pt x="1239" y="42"/>
                    <a:pt x="1292" y="19"/>
                  </a:cubicBezTo>
                  <a:cubicBezTo>
                    <a:pt x="1328" y="21"/>
                    <a:pt x="1364" y="20"/>
                    <a:pt x="1399" y="25"/>
                  </a:cubicBezTo>
                  <a:cubicBezTo>
                    <a:pt x="1416" y="28"/>
                    <a:pt x="1444" y="56"/>
                    <a:pt x="1460" y="57"/>
                  </a:cubicBezTo>
                  <a:cubicBezTo>
                    <a:pt x="1551" y="63"/>
                    <a:pt x="1643" y="61"/>
                    <a:pt x="1734" y="63"/>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994" name="Freeform 17"/>
            <p:cNvSpPr>
              <a:spLocks/>
            </p:cNvSpPr>
            <p:nvPr/>
          </p:nvSpPr>
          <p:spPr bwMode="auto">
            <a:xfrm>
              <a:off x="864" y="1920"/>
              <a:ext cx="1920" cy="283"/>
            </a:xfrm>
            <a:custGeom>
              <a:avLst/>
              <a:gdLst>
                <a:gd name="T0" fmla="*/ 0 w 1920"/>
                <a:gd name="T1" fmla="*/ 283 h 283"/>
                <a:gd name="T2" fmla="*/ 128 w 1920"/>
                <a:gd name="T3" fmla="*/ 198 h 283"/>
                <a:gd name="T4" fmla="*/ 440 w 1920"/>
                <a:gd name="T5" fmla="*/ 70 h 283"/>
                <a:gd name="T6" fmla="*/ 794 w 1920"/>
                <a:gd name="T7" fmla="*/ 0 h 283"/>
                <a:gd name="T8" fmla="*/ 933 w 1920"/>
                <a:gd name="T9" fmla="*/ 18 h 283"/>
                <a:gd name="T10" fmla="*/ 1094 w 1920"/>
                <a:gd name="T11" fmla="*/ 105 h 283"/>
                <a:gd name="T12" fmla="*/ 1448 w 1920"/>
                <a:gd name="T13" fmla="*/ 122 h 283"/>
                <a:gd name="T14" fmla="*/ 1920 w 1920"/>
                <a:gd name="T15" fmla="*/ 209 h 283"/>
                <a:gd name="T16" fmla="*/ 0 60000 65536"/>
                <a:gd name="T17" fmla="*/ 0 60000 65536"/>
                <a:gd name="T18" fmla="*/ 0 60000 65536"/>
                <a:gd name="T19" fmla="*/ 0 60000 65536"/>
                <a:gd name="T20" fmla="*/ 0 60000 65536"/>
                <a:gd name="T21" fmla="*/ 0 60000 65536"/>
                <a:gd name="T22" fmla="*/ 0 60000 65536"/>
                <a:gd name="T23" fmla="*/ 0 60000 65536"/>
                <a:gd name="T24" fmla="*/ 0 w 1920"/>
                <a:gd name="T25" fmla="*/ 0 h 283"/>
                <a:gd name="T26" fmla="*/ 1920 w 1920"/>
                <a:gd name="T27" fmla="*/ 283 h 28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920" h="283">
                  <a:moveTo>
                    <a:pt x="0" y="283"/>
                  </a:moveTo>
                  <a:cubicBezTo>
                    <a:pt x="21" y="269"/>
                    <a:pt x="55" y="234"/>
                    <a:pt x="128" y="198"/>
                  </a:cubicBezTo>
                  <a:cubicBezTo>
                    <a:pt x="201" y="163"/>
                    <a:pt x="329" y="103"/>
                    <a:pt x="440" y="70"/>
                  </a:cubicBezTo>
                  <a:cubicBezTo>
                    <a:pt x="614" y="59"/>
                    <a:pt x="665" y="83"/>
                    <a:pt x="794" y="0"/>
                  </a:cubicBezTo>
                  <a:cubicBezTo>
                    <a:pt x="841" y="7"/>
                    <a:pt x="888" y="5"/>
                    <a:pt x="933" y="18"/>
                  </a:cubicBezTo>
                  <a:cubicBezTo>
                    <a:pt x="984" y="33"/>
                    <a:pt x="1038" y="98"/>
                    <a:pt x="1094" y="105"/>
                  </a:cubicBezTo>
                  <a:cubicBezTo>
                    <a:pt x="1212" y="120"/>
                    <a:pt x="1330" y="116"/>
                    <a:pt x="1448" y="122"/>
                  </a:cubicBezTo>
                  <a:cubicBezTo>
                    <a:pt x="1641" y="191"/>
                    <a:pt x="1693" y="209"/>
                    <a:pt x="1920" y="209"/>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995" name="Freeform 21"/>
            <p:cNvSpPr>
              <a:spLocks/>
            </p:cNvSpPr>
            <p:nvPr/>
          </p:nvSpPr>
          <p:spPr bwMode="auto">
            <a:xfrm>
              <a:off x="1872" y="1728"/>
              <a:ext cx="816" cy="240"/>
            </a:xfrm>
            <a:custGeom>
              <a:avLst/>
              <a:gdLst>
                <a:gd name="T0" fmla="*/ 0 w 816"/>
                <a:gd name="T1" fmla="*/ 275 h 224"/>
                <a:gd name="T2" fmla="*/ 248 w 816"/>
                <a:gd name="T3" fmla="*/ 219 h 224"/>
                <a:gd name="T4" fmla="*/ 368 w 816"/>
                <a:gd name="T5" fmla="*/ 108 h 224"/>
                <a:gd name="T6" fmla="*/ 512 w 816"/>
                <a:gd name="T7" fmla="*/ 0 h 224"/>
                <a:gd name="T8" fmla="*/ 616 w 816"/>
                <a:gd name="T9" fmla="*/ 54 h 224"/>
                <a:gd name="T10" fmla="*/ 816 w 816"/>
                <a:gd name="T11" fmla="*/ 188 h 224"/>
                <a:gd name="T12" fmla="*/ 0 60000 65536"/>
                <a:gd name="T13" fmla="*/ 0 60000 65536"/>
                <a:gd name="T14" fmla="*/ 0 60000 65536"/>
                <a:gd name="T15" fmla="*/ 0 60000 65536"/>
                <a:gd name="T16" fmla="*/ 0 60000 65536"/>
                <a:gd name="T17" fmla="*/ 0 60000 65536"/>
                <a:gd name="T18" fmla="*/ 0 w 816"/>
                <a:gd name="T19" fmla="*/ 0 h 224"/>
                <a:gd name="T20" fmla="*/ 816 w 816"/>
                <a:gd name="T21" fmla="*/ 224 h 224"/>
              </a:gdLst>
              <a:ahLst/>
              <a:cxnLst>
                <a:cxn ang="T12">
                  <a:pos x="T0" y="T1"/>
                </a:cxn>
                <a:cxn ang="T13">
                  <a:pos x="T2" y="T3"/>
                </a:cxn>
                <a:cxn ang="T14">
                  <a:pos x="T4" y="T5"/>
                </a:cxn>
                <a:cxn ang="T15">
                  <a:pos x="T6" y="T7"/>
                </a:cxn>
                <a:cxn ang="T16">
                  <a:pos x="T8" y="T9"/>
                </a:cxn>
                <a:cxn ang="T17">
                  <a:pos x="T10" y="T11"/>
                </a:cxn>
              </a:cxnLst>
              <a:rect l="T18" t="T19" r="T20" b="T21"/>
              <a:pathLst>
                <a:path w="816" h="224">
                  <a:moveTo>
                    <a:pt x="0" y="224"/>
                  </a:moveTo>
                  <a:cubicBezTo>
                    <a:pt x="117" y="152"/>
                    <a:pt x="127" y="144"/>
                    <a:pt x="248" y="177"/>
                  </a:cubicBezTo>
                  <a:cubicBezTo>
                    <a:pt x="329" y="153"/>
                    <a:pt x="324" y="117"/>
                    <a:pt x="368" y="88"/>
                  </a:cubicBezTo>
                  <a:cubicBezTo>
                    <a:pt x="412" y="59"/>
                    <a:pt x="471" y="7"/>
                    <a:pt x="512" y="0"/>
                  </a:cubicBezTo>
                  <a:cubicBezTo>
                    <a:pt x="547" y="17"/>
                    <a:pt x="582" y="11"/>
                    <a:pt x="616" y="44"/>
                  </a:cubicBezTo>
                  <a:cubicBezTo>
                    <a:pt x="654" y="83"/>
                    <a:pt x="774" y="135"/>
                    <a:pt x="816" y="152"/>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996" name="Freeform 22"/>
            <p:cNvSpPr>
              <a:spLocks/>
            </p:cNvSpPr>
            <p:nvPr/>
          </p:nvSpPr>
          <p:spPr bwMode="auto">
            <a:xfrm>
              <a:off x="2472" y="1536"/>
              <a:ext cx="1352" cy="424"/>
            </a:xfrm>
            <a:custGeom>
              <a:avLst/>
              <a:gdLst>
                <a:gd name="T0" fmla="*/ 1352 w 1352"/>
                <a:gd name="T1" fmla="*/ 424 h 424"/>
                <a:gd name="T2" fmla="*/ 864 w 1352"/>
                <a:gd name="T3" fmla="*/ 177 h 424"/>
                <a:gd name="T4" fmla="*/ 696 w 1352"/>
                <a:gd name="T5" fmla="*/ 80 h 424"/>
                <a:gd name="T6" fmla="*/ 600 w 1352"/>
                <a:gd name="T7" fmla="*/ 0 h 424"/>
                <a:gd name="T8" fmla="*/ 496 w 1352"/>
                <a:gd name="T9" fmla="*/ 44 h 424"/>
                <a:gd name="T10" fmla="*/ 280 w 1352"/>
                <a:gd name="T11" fmla="*/ 160 h 424"/>
                <a:gd name="T12" fmla="*/ 96 w 1352"/>
                <a:gd name="T13" fmla="*/ 208 h 424"/>
                <a:gd name="T14" fmla="*/ 8 w 1352"/>
                <a:gd name="T15" fmla="*/ 232 h 424"/>
                <a:gd name="T16" fmla="*/ 0 60000 65536"/>
                <a:gd name="T17" fmla="*/ 0 60000 65536"/>
                <a:gd name="T18" fmla="*/ 0 60000 65536"/>
                <a:gd name="T19" fmla="*/ 0 60000 65536"/>
                <a:gd name="T20" fmla="*/ 0 60000 65536"/>
                <a:gd name="T21" fmla="*/ 0 60000 65536"/>
                <a:gd name="T22" fmla="*/ 0 60000 65536"/>
                <a:gd name="T23" fmla="*/ 0 60000 65536"/>
                <a:gd name="T24" fmla="*/ 0 w 1352"/>
                <a:gd name="T25" fmla="*/ 0 h 424"/>
                <a:gd name="T26" fmla="*/ 1352 w 1352"/>
                <a:gd name="T27" fmla="*/ 424 h 42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52" h="424">
                  <a:moveTo>
                    <a:pt x="1352" y="424"/>
                  </a:moveTo>
                  <a:cubicBezTo>
                    <a:pt x="1235" y="352"/>
                    <a:pt x="985" y="144"/>
                    <a:pt x="864" y="177"/>
                  </a:cubicBezTo>
                  <a:cubicBezTo>
                    <a:pt x="776" y="100"/>
                    <a:pt x="740" y="109"/>
                    <a:pt x="696" y="80"/>
                  </a:cubicBezTo>
                  <a:cubicBezTo>
                    <a:pt x="652" y="51"/>
                    <a:pt x="633" y="6"/>
                    <a:pt x="600" y="0"/>
                  </a:cubicBezTo>
                  <a:cubicBezTo>
                    <a:pt x="565" y="17"/>
                    <a:pt x="530" y="11"/>
                    <a:pt x="496" y="44"/>
                  </a:cubicBezTo>
                  <a:cubicBezTo>
                    <a:pt x="458" y="83"/>
                    <a:pt x="322" y="143"/>
                    <a:pt x="280" y="160"/>
                  </a:cubicBezTo>
                  <a:cubicBezTo>
                    <a:pt x="192" y="199"/>
                    <a:pt x="184" y="192"/>
                    <a:pt x="96" y="208"/>
                  </a:cubicBezTo>
                  <a:cubicBezTo>
                    <a:pt x="0" y="252"/>
                    <a:pt x="36" y="217"/>
                    <a:pt x="8" y="232"/>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997" name="Freeform 23"/>
            <p:cNvSpPr>
              <a:spLocks/>
            </p:cNvSpPr>
            <p:nvPr/>
          </p:nvSpPr>
          <p:spPr bwMode="auto">
            <a:xfrm>
              <a:off x="3160" y="1536"/>
              <a:ext cx="400" cy="92"/>
            </a:xfrm>
            <a:custGeom>
              <a:avLst/>
              <a:gdLst>
                <a:gd name="T0" fmla="*/ 400 w 400"/>
                <a:gd name="T1" fmla="*/ 72 h 92"/>
                <a:gd name="T2" fmla="*/ 216 w 400"/>
                <a:gd name="T3" fmla="*/ 80 h 92"/>
                <a:gd name="T4" fmla="*/ 120 w 400"/>
                <a:gd name="T5" fmla="*/ 0 h 92"/>
                <a:gd name="T6" fmla="*/ 0 w 400"/>
                <a:gd name="T7" fmla="*/ 72 h 92"/>
                <a:gd name="T8" fmla="*/ 0 60000 65536"/>
                <a:gd name="T9" fmla="*/ 0 60000 65536"/>
                <a:gd name="T10" fmla="*/ 0 60000 65536"/>
                <a:gd name="T11" fmla="*/ 0 60000 65536"/>
                <a:gd name="T12" fmla="*/ 0 w 400"/>
                <a:gd name="T13" fmla="*/ 0 h 92"/>
                <a:gd name="T14" fmla="*/ 400 w 400"/>
                <a:gd name="T15" fmla="*/ 92 h 92"/>
              </a:gdLst>
              <a:ahLst/>
              <a:cxnLst>
                <a:cxn ang="T8">
                  <a:pos x="T0" y="T1"/>
                </a:cxn>
                <a:cxn ang="T9">
                  <a:pos x="T2" y="T3"/>
                </a:cxn>
                <a:cxn ang="T10">
                  <a:pos x="T4" y="T5"/>
                </a:cxn>
                <a:cxn ang="T11">
                  <a:pos x="T6" y="T7"/>
                </a:cxn>
              </a:cxnLst>
              <a:rect l="T12" t="T13" r="T14" b="T15"/>
              <a:pathLst>
                <a:path w="400" h="92">
                  <a:moveTo>
                    <a:pt x="400" y="72"/>
                  </a:moveTo>
                  <a:cubicBezTo>
                    <a:pt x="371" y="75"/>
                    <a:pt x="263" y="92"/>
                    <a:pt x="216" y="80"/>
                  </a:cubicBezTo>
                  <a:cubicBezTo>
                    <a:pt x="169" y="68"/>
                    <a:pt x="156" y="1"/>
                    <a:pt x="120" y="0"/>
                  </a:cubicBezTo>
                  <a:cubicBezTo>
                    <a:pt x="85" y="17"/>
                    <a:pt x="34" y="39"/>
                    <a:pt x="0" y="72"/>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998" name="Freeform 24"/>
            <p:cNvSpPr>
              <a:spLocks/>
            </p:cNvSpPr>
            <p:nvPr/>
          </p:nvSpPr>
          <p:spPr bwMode="auto">
            <a:xfrm>
              <a:off x="3400" y="1536"/>
              <a:ext cx="584" cy="177"/>
            </a:xfrm>
            <a:custGeom>
              <a:avLst/>
              <a:gdLst>
                <a:gd name="T0" fmla="*/ 584 w 584"/>
                <a:gd name="T1" fmla="*/ 177 h 177"/>
                <a:gd name="T2" fmla="*/ 416 w 584"/>
                <a:gd name="T3" fmla="*/ 80 h 177"/>
                <a:gd name="T4" fmla="*/ 320 w 584"/>
                <a:gd name="T5" fmla="*/ 0 h 177"/>
                <a:gd name="T6" fmla="*/ 216 w 584"/>
                <a:gd name="T7" fmla="*/ 44 h 177"/>
                <a:gd name="T8" fmla="*/ 0 w 584"/>
                <a:gd name="T9" fmla="*/ 160 h 177"/>
                <a:gd name="T10" fmla="*/ 0 60000 65536"/>
                <a:gd name="T11" fmla="*/ 0 60000 65536"/>
                <a:gd name="T12" fmla="*/ 0 60000 65536"/>
                <a:gd name="T13" fmla="*/ 0 60000 65536"/>
                <a:gd name="T14" fmla="*/ 0 60000 65536"/>
                <a:gd name="T15" fmla="*/ 0 w 584"/>
                <a:gd name="T16" fmla="*/ 0 h 177"/>
                <a:gd name="T17" fmla="*/ 584 w 584"/>
                <a:gd name="T18" fmla="*/ 177 h 177"/>
              </a:gdLst>
              <a:ahLst/>
              <a:cxnLst>
                <a:cxn ang="T10">
                  <a:pos x="T0" y="T1"/>
                </a:cxn>
                <a:cxn ang="T11">
                  <a:pos x="T2" y="T3"/>
                </a:cxn>
                <a:cxn ang="T12">
                  <a:pos x="T4" y="T5"/>
                </a:cxn>
                <a:cxn ang="T13">
                  <a:pos x="T6" y="T7"/>
                </a:cxn>
                <a:cxn ang="T14">
                  <a:pos x="T8" y="T9"/>
                </a:cxn>
              </a:cxnLst>
              <a:rect l="T15" t="T16" r="T17" b="T18"/>
              <a:pathLst>
                <a:path w="584" h="177">
                  <a:moveTo>
                    <a:pt x="584" y="177"/>
                  </a:moveTo>
                  <a:cubicBezTo>
                    <a:pt x="496" y="100"/>
                    <a:pt x="460" y="109"/>
                    <a:pt x="416" y="80"/>
                  </a:cubicBezTo>
                  <a:cubicBezTo>
                    <a:pt x="372" y="51"/>
                    <a:pt x="353" y="6"/>
                    <a:pt x="320" y="0"/>
                  </a:cubicBezTo>
                  <a:cubicBezTo>
                    <a:pt x="285" y="17"/>
                    <a:pt x="250" y="11"/>
                    <a:pt x="216" y="44"/>
                  </a:cubicBezTo>
                  <a:cubicBezTo>
                    <a:pt x="178" y="83"/>
                    <a:pt x="42" y="143"/>
                    <a:pt x="0" y="16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Tree>
    <p:custDataLst>
      <p:tags r:id="rId1"/>
    </p:custDataLst>
    <p:extLst>
      <p:ext uri="{BB962C8B-B14F-4D97-AF65-F5344CB8AC3E}">
        <p14:creationId xmlns:p14="http://schemas.microsoft.com/office/powerpoint/2010/main" val="2993343627"/>
      </p:ext>
    </p:extLst>
  </p:cSld>
  <p:clrMapOvr>
    <a:masterClrMapping/>
  </p:clrMapOvr>
  <mc:AlternateContent xmlns:mc="http://schemas.openxmlformats.org/markup-compatibility/2006" xmlns:p14="http://schemas.microsoft.com/office/powerpoint/2010/main">
    <mc:Choice Requires="p14">
      <p:transition spd="slow" p14:dur="2000" advTm="86527"/>
    </mc:Choice>
    <mc:Fallback xmlns="">
      <p:transition spd="slow" advTm="8652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Box 3"/>
          <p:cNvSpPr txBox="1">
            <a:spLocks noChangeArrowheads="1"/>
          </p:cNvSpPr>
          <p:nvPr/>
        </p:nvSpPr>
        <p:spPr bwMode="auto">
          <a:xfrm>
            <a:off x="1955801" y="1882776"/>
            <a:ext cx="49958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71500" indent="-571500">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buFont typeface="Arial" panose="020B0604020202020204" pitchFamily="34" charset="0"/>
              <a:buChar char="•"/>
            </a:pPr>
            <a:r>
              <a:rPr lang="en-US" altLang="en-US" sz="3600"/>
              <a:t>Disease transmission</a:t>
            </a:r>
            <a:endParaRPr lang="en-US" altLang="en-US" sz="1200"/>
          </a:p>
        </p:txBody>
      </p:sp>
      <p:pic>
        <p:nvPicPr>
          <p:cNvPr id="44035"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828800" y="3214688"/>
            <a:ext cx="74930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4036" name="Group 5"/>
          <p:cNvGrpSpPr>
            <a:grpSpLocks/>
          </p:cNvGrpSpPr>
          <p:nvPr/>
        </p:nvGrpSpPr>
        <p:grpSpPr bwMode="auto">
          <a:xfrm>
            <a:off x="7785101" y="1616076"/>
            <a:ext cx="2689225" cy="1592263"/>
            <a:chOff x="6261521" y="1616016"/>
            <a:chExt cx="2689048" cy="1592947"/>
          </a:xfrm>
        </p:grpSpPr>
        <p:sp>
          <p:nvSpPr>
            <p:cNvPr id="44038" name="Puzzle2"/>
            <p:cNvSpPr>
              <a:spLocks noEditPoints="1" noChangeArrowheads="1"/>
            </p:cNvSpPr>
            <p:nvPr/>
          </p:nvSpPr>
          <p:spPr bwMode="auto">
            <a:xfrm>
              <a:off x="6261521" y="1616016"/>
              <a:ext cx="2689048" cy="159294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5394 w 21600"/>
                <a:gd name="T25" fmla="*/ 6735 h 21600"/>
                <a:gd name="T26" fmla="*/ 16182 w 21600"/>
                <a:gd name="T27" fmla="*/ 20441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4247" y="12354"/>
                  </a:moveTo>
                  <a:lnTo>
                    <a:pt x="4134" y="12468"/>
                  </a:lnTo>
                  <a:lnTo>
                    <a:pt x="4010" y="12581"/>
                  </a:lnTo>
                  <a:lnTo>
                    <a:pt x="3897" y="12637"/>
                  </a:lnTo>
                  <a:lnTo>
                    <a:pt x="3773" y="12694"/>
                  </a:lnTo>
                  <a:lnTo>
                    <a:pt x="3637" y="12694"/>
                  </a:lnTo>
                  <a:lnTo>
                    <a:pt x="3524" y="12694"/>
                  </a:lnTo>
                  <a:lnTo>
                    <a:pt x="3400" y="12665"/>
                  </a:lnTo>
                  <a:lnTo>
                    <a:pt x="3287" y="12609"/>
                  </a:lnTo>
                  <a:lnTo>
                    <a:pt x="3027" y="12496"/>
                  </a:lnTo>
                  <a:lnTo>
                    <a:pt x="2790" y="12340"/>
                  </a:lnTo>
                  <a:lnTo>
                    <a:pt x="2530" y="12142"/>
                  </a:lnTo>
                  <a:lnTo>
                    <a:pt x="2293" y="11987"/>
                  </a:lnTo>
                  <a:lnTo>
                    <a:pt x="2033" y="11817"/>
                  </a:lnTo>
                  <a:lnTo>
                    <a:pt x="1773" y="11676"/>
                  </a:lnTo>
                  <a:lnTo>
                    <a:pt x="1638" y="11662"/>
                  </a:lnTo>
                  <a:lnTo>
                    <a:pt x="1513" y="11634"/>
                  </a:lnTo>
                  <a:lnTo>
                    <a:pt x="1378" y="11634"/>
                  </a:lnTo>
                  <a:lnTo>
                    <a:pt x="1253" y="11634"/>
                  </a:lnTo>
                  <a:lnTo>
                    <a:pt x="1118" y="11662"/>
                  </a:lnTo>
                  <a:lnTo>
                    <a:pt x="971" y="11732"/>
                  </a:lnTo>
                  <a:lnTo>
                    <a:pt x="835" y="11817"/>
                  </a:lnTo>
                  <a:lnTo>
                    <a:pt x="711" y="11959"/>
                  </a:lnTo>
                  <a:lnTo>
                    <a:pt x="553" y="12086"/>
                  </a:lnTo>
                  <a:lnTo>
                    <a:pt x="429" y="12284"/>
                  </a:lnTo>
                  <a:lnTo>
                    <a:pt x="271" y="12524"/>
                  </a:lnTo>
                  <a:lnTo>
                    <a:pt x="146" y="12793"/>
                  </a:lnTo>
                  <a:lnTo>
                    <a:pt x="79" y="12962"/>
                  </a:lnTo>
                  <a:lnTo>
                    <a:pt x="33" y="13146"/>
                  </a:lnTo>
                  <a:lnTo>
                    <a:pt x="11" y="13386"/>
                  </a:lnTo>
                  <a:lnTo>
                    <a:pt x="11" y="13641"/>
                  </a:lnTo>
                  <a:lnTo>
                    <a:pt x="33" y="13881"/>
                  </a:lnTo>
                  <a:lnTo>
                    <a:pt x="101" y="14150"/>
                  </a:lnTo>
                  <a:lnTo>
                    <a:pt x="192" y="14404"/>
                  </a:lnTo>
                  <a:lnTo>
                    <a:pt x="293" y="14645"/>
                  </a:lnTo>
                  <a:lnTo>
                    <a:pt x="451" y="14857"/>
                  </a:lnTo>
                  <a:lnTo>
                    <a:pt x="621" y="15054"/>
                  </a:lnTo>
                  <a:lnTo>
                    <a:pt x="734" y="15125"/>
                  </a:lnTo>
                  <a:lnTo>
                    <a:pt x="835" y="15210"/>
                  </a:lnTo>
                  <a:lnTo>
                    <a:pt x="948" y="15267"/>
                  </a:lnTo>
                  <a:lnTo>
                    <a:pt x="1084" y="15323"/>
                  </a:lnTo>
                  <a:lnTo>
                    <a:pt x="1208" y="15351"/>
                  </a:lnTo>
                  <a:lnTo>
                    <a:pt x="1355" y="15380"/>
                  </a:lnTo>
                  <a:lnTo>
                    <a:pt x="1513" y="15380"/>
                  </a:lnTo>
                  <a:lnTo>
                    <a:pt x="1683" y="15380"/>
                  </a:lnTo>
                  <a:lnTo>
                    <a:pt x="1864" y="15351"/>
                  </a:lnTo>
                  <a:lnTo>
                    <a:pt x="2033" y="15323"/>
                  </a:lnTo>
                  <a:lnTo>
                    <a:pt x="2225" y="15238"/>
                  </a:lnTo>
                  <a:lnTo>
                    <a:pt x="2428" y="15153"/>
                  </a:lnTo>
                  <a:lnTo>
                    <a:pt x="2745" y="15026"/>
                  </a:lnTo>
                  <a:lnTo>
                    <a:pt x="3005" y="14913"/>
                  </a:lnTo>
                  <a:lnTo>
                    <a:pt x="3264" y="14828"/>
                  </a:lnTo>
                  <a:lnTo>
                    <a:pt x="3513" y="14800"/>
                  </a:lnTo>
                  <a:lnTo>
                    <a:pt x="3615" y="14828"/>
                  </a:lnTo>
                  <a:lnTo>
                    <a:pt x="3728" y="14857"/>
                  </a:lnTo>
                  <a:lnTo>
                    <a:pt x="3807" y="14913"/>
                  </a:lnTo>
                  <a:lnTo>
                    <a:pt x="3920" y="14998"/>
                  </a:lnTo>
                  <a:lnTo>
                    <a:pt x="4010" y="15097"/>
                  </a:lnTo>
                  <a:lnTo>
                    <a:pt x="4089" y="15238"/>
                  </a:lnTo>
                  <a:lnTo>
                    <a:pt x="4179" y="15408"/>
                  </a:lnTo>
                  <a:lnTo>
                    <a:pt x="4247" y="15620"/>
                  </a:lnTo>
                  <a:lnTo>
                    <a:pt x="4326" y="15860"/>
                  </a:lnTo>
                  <a:lnTo>
                    <a:pt x="4394" y="16129"/>
                  </a:lnTo>
                  <a:lnTo>
                    <a:pt x="4439" y="16440"/>
                  </a:lnTo>
                  <a:lnTo>
                    <a:pt x="4507" y="16737"/>
                  </a:lnTo>
                  <a:lnTo>
                    <a:pt x="4552" y="17090"/>
                  </a:lnTo>
                  <a:lnTo>
                    <a:pt x="4575" y="17443"/>
                  </a:lnTo>
                  <a:lnTo>
                    <a:pt x="4586" y="17825"/>
                  </a:lnTo>
                  <a:lnTo>
                    <a:pt x="4586" y="18193"/>
                  </a:lnTo>
                  <a:lnTo>
                    <a:pt x="4586" y="18574"/>
                  </a:lnTo>
                  <a:lnTo>
                    <a:pt x="4586" y="18984"/>
                  </a:lnTo>
                  <a:lnTo>
                    <a:pt x="4552" y="19366"/>
                  </a:lnTo>
                  <a:lnTo>
                    <a:pt x="4507" y="19748"/>
                  </a:lnTo>
                  <a:lnTo>
                    <a:pt x="4462" y="20129"/>
                  </a:lnTo>
                  <a:lnTo>
                    <a:pt x="4371" y="20483"/>
                  </a:lnTo>
                  <a:lnTo>
                    <a:pt x="4292" y="20836"/>
                  </a:lnTo>
                  <a:lnTo>
                    <a:pt x="4202" y="21161"/>
                  </a:lnTo>
                  <a:lnTo>
                    <a:pt x="4744" y="21161"/>
                  </a:lnTo>
                  <a:lnTo>
                    <a:pt x="5264" y="21161"/>
                  </a:lnTo>
                  <a:lnTo>
                    <a:pt x="5784" y="21161"/>
                  </a:lnTo>
                  <a:lnTo>
                    <a:pt x="6235" y="21161"/>
                  </a:lnTo>
                  <a:lnTo>
                    <a:pt x="6676" y="21161"/>
                  </a:lnTo>
                  <a:lnTo>
                    <a:pt x="7060" y="21161"/>
                  </a:lnTo>
                  <a:lnTo>
                    <a:pt x="7410" y="21161"/>
                  </a:lnTo>
                  <a:lnTo>
                    <a:pt x="7670" y="21161"/>
                  </a:lnTo>
                  <a:lnTo>
                    <a:pt x="8020" y="21020"/>
                  </a:lnTo>
                  <a:lnTo>
                    <a:pt x="8303" y="20893"/>
                  </a:lnTo>
                  <a:lnTo>
                    <a:pt x="8563" y="20695"/>
                  </a:lnTo>
                  <a:lnTo>
                    <a:pt x="8800" y="20511"/>
                  </a:lnTo>
                  <a:lnTo>
                    <a:pt x="8969" y="20285"/>
                  </a:lnTo>
                  <a:lnTo>
                    <a:pt x="9150" y="20045"/>
                  </a:lnTo>
                  <a:lnTo>
                    <a:pt x="9252" y="19804"/>
                  </a:lnTo>
                  <a:lnTo>
                    <a:pt x="9342" y="19550"/>
                  </a:lnTo>
                  <a:lnTo>
                    <a:pt x="9410" y="19281"/>
                  </a:lnTo>
                  <a:lnTo>
                    <a:pt x="9433" y="19013"/>
                  </a:lnTo>
                  <a:lnTo>
                    <a:pt x="9433" y="18744"/>
                  </a:lnTo>
                  <a:lnTo>
                    <a:pt x="9387" y="18504"/>
                  </a:lnTo>
                  <a:lnTo>
                    <a:pt x="9320" y="18221"/>
                  </a:lnTo>
                  <a:lnTo>
                    <a:pt x="9207" y="17981"/>
                  </a:lnTo>
                  <a:lnTo>
                    <a:pt x="9105" y="17740"/>
                  </a:lnTo>
                  <a:lnTo>
                    <a:pt x="8924" y="17514"/>
                  </a:lnTo>
                  <a:lnTo>
                    <a:pt x="8777" y="17274"/>
                  </a:lnTo>
                  <a:lnTo>
                    <a:pt x="8642" y="17034"/>
                  </a:lnTo>
                  <a:lnTo>
                    <a:pt x="8563" y="16765"/>
                  </a:lnTo>
                  <a:lnTo>
                    <a:pt x="8472" y="16468"/>
                  </a:lnTo>
                  <a:lnTo>
                    <a:pt x="8450" y="16157"/>
                  </a:lnTo>
                  <a:lnTo>
                    <a:pt x="8450" y="15860"/>
                  </a:lnTo>
                  <a:lnTo>
                    <a:pt x="8472" y="15563"/>
                  </a:lnTo>
                  <a:lnTo>
                    <a:pt x="8540" y="15267"/>
                  </a:lnTo>
                  <a:lnTo>
                    <a:pt x="8642" y="14998"/>
                  </a:lnTo>
                  <a:lnTo>
                    <a:pt x="8777" y="14729"/>
                  </a:lnTo>
                  <a:lnTo>
                    <a:pt x="8868" y="14616"/>
                  </a:lnTo>
                  <a:lnTo>
                    <a:pt x="8969" y="14475"/>
                  </a:lnTo>
                  <a:lnTo>
                    <a:pt x="9060" y="14376"/>
                  </a:lnTo>
                  <a:lnTo>
                    <a:pt x="9184" y="14291"/>
                  </a:lnTo>
                  <a:lnTo>
                    <a:pt x="9297" y="14206"/>
                  </a:lnTo>
                  <a:lnTo>
                    <a:pt x="9433" y="14121"/>
                  </a:lnTo>
                  <a:lnTo>
                    <a:pt x="9579" y="14051"/>
                  </a:lnTo>
                  <a:lnTo>
                    <a:pt x="9726" y="13994"/>
                  </a:lnTo>
                  <a:lnTo>
                    <a:pt x="9884" y="13938"/>
                  </a:lnTo>
                  <a:lnTo>
                    <a:pt x="10054" y="13909"/>
                  </a:lnTo>
                  <a:lnTo>
                    <a:pt x="10257" y="13881"/>
                  </a:lnTo>
                  <a:lnTo>
                    <a:pt x="10449" y="13881"/>
                  </a:lnTo>
                  <a:lnTo>
                    <a:pt x="10664" y="13881"/>
                  </a:lnTo>
                  <a:lnTo>
                    <a:pt x="10856" y="13909"/>
                  </a:lnTo>
                  <a:lnTo>
                    <a:pt x="11037" y="13966"/>
                  </a:lnTo>
                  <a:lnTo>
                    <a:pt x="11206" y="14023"/>
                  </a:lnTo>
                  <a:lnTo>
                    <a:pt x="11353" y="14093"/>
                  </a:lnTo>
                  <a:lnTo>
                    <a:pt x="11511" y="14178"/>
                  </a:lnTo>
                  <a:lnTo>
                    <a:pt x="11635" y="14263"/>
                  </a:lnTo>
                  <a:lnTo>
                    <a:pt x="11748" y="14376"/>
                  </a:lnTo>
                  <a:lnTo>
                    <a:pt x="11861" y="14475"/>
                  </a:lnTo>
                  <a:lnTo>
                    <a:pt x="11941" y="14616"/>
                  </a:lnTo>
                  <a:lnTo>
                    <a:pt x="12031" y="14758"/>
                  </a:lnTo>
                  <a:lnTo>
                    <a:pt x="12099" y="14885"/>
                  </a:lnTo>
                  <a:lnTo>
                    <a:pt x="12200" y="15210"/>
                  </a:lnTo>
                  <a:lnTo>
                    <a:pt x="12268" y="15507"/>
                  </a:lnTo>
                  <a:lnTo>
                    <a:pt x="12291" y="15832"/>
                  </a:lnTo>
                  <a:lnTo>
                    <a:pt x="12291" y="16157"/>
                  </a:lnTo>
                  <a:lnTo>
                    <a:pt x="12246" y="16482"/>
                  </a:lnTo>
                  <a:lnTo>
                    <a:pt x="12178" y="16807"/>
                  </a:lnTo>
                  <a:lnTo>
                    <a:pt x="12099" y="17090"/>
                  </a:lnTo>
                  <a:lnTo>
                    <a:pt x="12008" y="17330"/>
                  </a:lnTo>
                  <a:lnTo>
                    <a:pt x="11884" y="17542"/>
                  </a:lnTo>
                  <a:lnTo>
                    <a:pt x="11748" y="17712"/>
                  </a:lnTo>
                  <a:lnTo>
                    <a:pt x="11613" y="17839"/>
                  </a:lnTo>
                  <a:lnTo>
                    <a:pt x="11489" y="18037"/>
                  </a:lnTo>
                  <a:lnTo>
                    <a:pt x="11398" y="18221"/>
                  </a:lnTo>
                  <a:lnTo>
                    <a:pt x="11319" y="18447"/>
                  </a:lnTo>
                  <a:lnTo>
                    <a:pt x="11251" y="18659"/>
                  </a:lnTo>
                  <a:lnTo>
                    <a:pt x="11206" y="18900"/>
                  </a:lnTo>
                  <a:lnTo>
                    <a:pt x="11184" y="19154"/>
                  </a:lnTo>
                  <a:lnTo>
                    <a:pt x="11184" y="19423"/>
                  </a:lnTo>
                  <a:lnTo>
                    <a:pt x="11229" y="19663"/>
                  </a:lnTo>
                  <a:lnTo>
                    <a:pt x="11297" y="19903"/>
                  </a:lnTo>
                  <a:lnTo>
                    <a:pt x="11376" y="20158"/>
                  </a:lnTo>
                  <a:lnTo>
                    <a:pt x="11511" y="20398"/>
                  </a:lnTo>
                  <a:lnTo>
                    <a:pt x="11681" y="20610"/>
                  </a:lnTo>
                  <a:lnTo>
                    <a:pt x="11884" y="20808"/>
                  </a:lnTo>
                  <a:lnTo>
                    <a:pt x="12121" y="20992"/>
                  </a:lnTo>
                  <a:lnTo>
                    <a:pt x="12404" y="21161"/>
                  </a:lnTo>
                  <a:lnTo>
                    <a:pt x="12528" y="21190"/>
                  </a:lnTo>
                  <a:lnTo>
                    <a:pt x="12856" y="21274"/>
                  </a:lnTo>
                  <a:lnTo>
                    <a:pt x="13330" y="21373"/>
                  </a:lnTo>
                  <a:lnTo>
                    <a:pt x="13963" y="21486"/>
                  </a:lnTo>
                  <a:lnTo>
                    <a:pt x="14313" y="21543"/>
                  </a:lnTo>
                  <a:lnTo>
                    <a:pt x="14652" y="21571"/>
                  </a:lnTo>
                  <a:lnTo>
                    <a:pt x="15025" y="21600"/>
                  </a:lnTo>
                  <a:lnTo>
                    <a:pt x="15409" y="21600"/>
                  </a:lnTo>
                  <a:lnTo>
                    <a:pt x="15782" y="21600"/>
                  </a:lnTo>
                  <a:lnTo>
                    <a:pt x="16177" y="21571"/>
                  </a:lnTo>
                  <a:lnTo>
                    <a:pt x="16516" y="21486"/>
                  </a:lnTo>
                  <a:lnTo>
                    <a:pt x="16889" y="21402"/>
                  </a:lnTo>
                  <a:lnTo>
                    <a:pt x="16821" y="21190"/>
                  </a:lnTo>
                  <a:lnTo>
                    <a:pt x="16776" y="20935"/>
                  </a:lnTo>
                  <a:lnTo>
                    <a:pt x="16742" y="20667"/>
                  </a:lnTo>
                  <a:lnTo>
                    <a:pt x="16719" y="20370"/>
                  </a:lnTo>
                  <a:lnTo>
                    <a:pt x="16697" y="19719"/>
                  </a:lnTo>
                  <a:lnTo>
                    <a:pt x="16697" y="19013"/>
                  </a:lnTo>
                  <a:lnTo>
                    <a:pt x="16719" y="18306"/>
                  </a:lnTo>
                  <a:lnTo>
                    <a:pt x="16753" y="17599"/>
                  </a:lnTo>
                  <a:lnTo>
                    <a:pt x="16821" y="16949"/>
                  </a:lnTo>
                  <a:lnTo>
                    <a:pt x="16889" y="16383"/>
                  </a:lnTo>
                  <a:lnTo>
                    <a:pt x="16934" y="16129"/>
                  </a:lnTo>
                  <a:lnTo>
                    <a:pt x="17002" y="15945"/>
                  </a:lnTo>
                  <a:lnTo>
                    <a:pt x="17081" y="15790"/>
                  </a:lnTo>
                  <a:lnTo>
                    <a:pt x="17194" y="15648"/>
                  </a:lnTo>
                  <a:lnTo>
                    <a:pt x="17318" y="15563"/>
                  </a:lnTo>
                  <a:lnTo>
                    <a:pt x="17453" y="15507"/>
                  </a:lnTo>
                  <a:lnTo>
                    <a:pt x="17600" y="15450"/>
                  </a:lnTo>
                  <a:lnTo>
                    <a:pt x="17758" y="15450"/>
                  </a:lnTo>
                  <a:lnTo>
                    <a:pt x="17905" y="15479"/>
                  </a:lnTo>
                  <a:lnTo>
                    <a:pt x="18064" y="15535"/>
                  </a:lnTo>
                  <a:lnTo>
                    <a:pt x="18233" y="15620"/>
                  </a:lnTo>
                  <a:lnTo>
                    <a:pt x="18380" y="15733"/>
                  </a:lnTo>
                  <a:lnTo>
                    <a:pt x="18561" y="15832"/>
                  </a:lnTo>
                  <a:lnTo>
                    <a:pt x="18707" y="15973"/>
                  </a:lnTo>
                  <a:lnTo>
                    <a:pt x="18866" y="16129"/>
                  </a:lnTo>
                  <a:lnTo>
                    <a:pt x="18990" y="16327"/>
                  </a:lnTo>
                  <a:lnTo>
                    <a:pt x="19125" y="16482"/>
                  </a:lnTo>
                  <a:lnTo>
                    <a:pt x="19295" y="16624"/>
                  </a:lnTo>
                  <a:lnTo>
                    <a:pt x="19464" y="16737"/>
                  </a:lnTo>
                  <a:lnTo>
                    <a:pt x="19668" y="16807"/>
                  </a:lnTo>
                  <a:lnTo>
                    <a:pt x="19860" y="16836"/>
                  </a:lnTo>
                  <a:lnTo>
                    <a:pt x="20052" y="16864"/>
                  </a:lnTo>
                  <a:lnTo>
                    <a:pt x="20266" y="16836"/>
                  </a:lnTo>
                  <a:lnTo>
                    <a:pt x="20470" y="16793"/>
                  </a:lnTo>
                  <a:lnTo>
                    <a:pt x="20662" y="16708"/>
                  </a:lnTo>
                  <a:lnTo>
                    <a:pt x="20854" y="16567"/>
                  </a:lnTo>
                  <a:lnTo>
                    <a:pt x="21035" y="16412"/>
                  </a:lnTo>
                  <a:lnTo>
                    <a:pt x="21182" y="16214"/>
                  </a:lnTo>
                  <a:lnTo>
                    <a:pt x="21340" y="16002"/>
                  </a:lnTo>
                  <a:lnTo>
                    <a:pt x="21441" y="15733"/>
                  </a:lnTo>
                  <a:lnTo>
                    <a:pt x="21532" y="15436"/>
                  </a:lnTo>
                  <a:lnTo>
                    <a:pt x="21600" y="15083"/>
                  </a:lnTo>
                  <a:lnTo>
                    <a:pt x="21600" y="14885"/>
                  </a:lnTo>
                  <a:lnTo>
                    <a:pt x="21600" y="14729"/>
                  </a:lnTo>
                  <a:lnTo>
                    <a:pt x="21600" y="14531"/>
                  </a:lnTo>
                  <a:lnTo>
                    <a:pt x="21577" y="14376"/>
                  </a:lnTo>
                  <a:lnTo>
                    <a:pt x="21532" y="14206"/>
                  </a:lnTo>
                  <a:lnTo>
                    <a:pt x="21487" y="14051"/>
                  </a:lnTo>
                  <a:lnTo>
                    <a:pt x="21419" y="13909"/>
                  </a:lnTo>
                  <a:lnTo>
                    <a:pt x="21351" y="13768"/>
                  </a:lnTo>
                  <a:lnTo>
                    <a:pt x="21204" y="13500"/>
                  </a:lnTo>
                  <a:lnTo>
                    <a:pt x="21035" y="13287"/>
                  </a:lnTo>
                  <a:lnTo>
                    <a:pt x="20809" y="13090"/>
                  </a:lnTo>
                  <a:lnTo>
                    <a:pt x="20594" y="12962"/>
                  </a:lnTo>
                  <a:lnTo>
                    <a:pt x="20357" y="12821"/>
                  </a:lnTo>
                  <a:lnTo>
                    <a:pt x="20120" y="12764"/>
                  </a:lnTo>
                  <a:lnTo>
                    <a:pt x="19882" y="12708"/>
                  </a:lnTo>
                  <a:lnTo>
                    <a:pt x="19645" y="12736"/>
                  </a:lnTo>
                  <a:lnTo>
                    <a:pt x="19430" y="12793"/>
                  </a:lnTo>
                  <a:lnTo>
                    <a:pt x="19227" y="12906"/>
                  </a:lnTo>
                  <a:lnTo>
                    <a:pt x="19148" y="12962"/>
                  </a:lnTo>
                  <a:lnTo>
                    <a:pt x="19058" y="13047"/>
                  </a:lnTo>
                  <a:lnTo>
                    <a:pt x="18990" y="13146"/>
                  </a:lnTo>
                  <a:lnTo>
                    <a:pt x="18911" y="13259"/>
                  </a:lnTo>
                  <a:lnTo>
                    <a:pt x="18775" y="13471"/>
                  </a:lnTo>
                  <a:lnTo>
                    <a:pt x="18628" y="13641"/>
                  </a:lnTo>
                  <a:lnTo>
                    <a:pt x="18470" y="13740"/>
                  </a:lnTo>
                  <a:lnTo>
                    <a:pt x="18301" y="13825"/>
                  </a:lnTo>
                  <a:lnTo>
                    <a:pt x="18143" y="13853"/>
                  </a:lnTo>
                  <a:lnTo>
                    <a:pt x="17973" y="13881"/>
                  </a:lnTo>
                  <a:lnTo>
                    <a:pt x="17804" y="13853"/>
                  </a:lnTo>
                  <a:lnTo>
                    <a:pt x="17646" y="13796"/>
                  </a:lnTo>
                  <a:lnTo>
                    <a:pt x="17499" y="13726"/>
                  </a:lnTo>
                  <a:lnTo>
                    <a:pt x="17341" y="13641"/>
                  </a:lnTo>
                  <a:lnTo>
                    <a:pt x="17216" y="13528"/>
                  </a:lnTo>
                  <a:lnTo>
                    <a:pt x="17103" y="13386"/>
                  </a:lnTo>
                  <a:lnTo>
                    <a:pt x="17024" y="13259"/>
                  </a:lnTo>
                  <a:lnTo>
                    <a:pt x="16934" y="13118"/>
                  </a:lnTo>
                  <a:lnTo>
                    <a:pt x="16889" y="12991"/>
                  </a:lnTo>
                  <a:lnTo>
                    <a:pt x="16889" y="12849"/>
                  </a:lnTo>
                  <a:lnTo>
                    <a:pt x="16889" y="12383"/>
                  </a:lnTo>
                  <a:lnTo>
                    <a:pt x="16889" y="11662"/>
                  </a:lnTo>
                  <a:lnTo>
                    <a:pt x="16889" y="10701"/>
                  </a:lnTo>
                  <a:lnTo>
                    <a:pt x="16889" y="9640"/>
                  </a:lnTo>
                  <a:lnTo>
                    <a:pt x="16889" y="8566"/>
                  </a:lnTo>
                  <a:lnTo>
                    <a:pt x="16889" y="7478"/>
                  </a:lnTo>
                  <a:lnTo>
                    <a:pt x="16889" y="6502"/>
                  </a:lnTo>
                  <a:lnTo>
                    <a:pt x="16889" y="5739"/>
                  </a:lnTo>
                  <a:lnTo>
                    <a:pt x="16674" y="5894"/>
                  </a:lnTo>
                  <a:lnTo>
                    <a:pt x="16414" y="6036"/>
                  </a:lnTo>
                  <a:lnTo>
                    <a:pt x="16154" y="6177"/>
                  </a:lnTo>
                  <a:lnTo>
                    <a:pt x="15849" y="6248"/>
                  </a:lnTo>
                  <a:lnTo>
                    <a:pt x="15544" y="6304"/>
                  </a:lnTo>
                  <a:lnTo>
                    <a:pt x="15217" y="6332"/>
                  </a:lnTo>
                  <a:lnTo>
                    <a:pt x="14866" y="6361"/>
                  </a:lnTo>
                  <a:lnTo>
                    <a:pt x="14550" y="6361"/>
                  </a:lnTo>
                  <a:lnTo>
                    <a:pt x="14200" y="6332"/>
                  </a:lnTo>
                  <a:lnTo>
                    <a:pt x="13850" y="6276"/>
                  </a:lnTo>
                  <a:lnTo>
                    <a:pt x="13522" y="6219"/>
                  </a:lnTo>
                  <a:lnTo>
                    <a:pt x="13206" y="6149"/>
                  </a:lnTo>
                  <a:lnTo>
                    <a:pt x="12901" y="6064"/>
                  </a:lnTo>
                  <a:lnTo>
                    <a:pt x="12618" y="5951"/>
                  </a:lnTo>
                  <a:lnTo>
                    <a:pt x="12358" y="5838"/>
                  </a:lnTo>
                  <a:lnTo>
                    <a:pt x="12121" y="5739"/>
                  </a:lnTo>
                  <a:lnTo>
                    <a:pt x="11941" y="5626"/>
                  </a:lnTo>
                  <a:lnTo>
                    <a:pt x="11794" y="5513"/>
                  </a:lnTo>
                  <a:lnTo>
                    <a:pt x="11658" y="5414"/>
                  </a:lnTo>
                  <a:lnTo>
                    <a:pt x="11556" y="5301"/>
                  </a:lnTo>
                  <a:lnTo>
                    <a:pt x="11466" y="5187"/>
                  </a:lnTo>
                  <a:lnTo>
                    <a:pt x="11398" y="5089"/>
                  </a:lnTo>
                  <a:lnTo>
                    <a:pt x="11376" y="4947"/>
                  </a:lnTo>
                  <a:lnTo>
                    <a:pt x="11353" y="4834"/>
                  </a:lnTo>
                  <a:lnTo>
                    <a:pt x="11353" y="4707"/>
                  </a:lnTo>
                  <a:lnTo>
                    <a:pt x="11376" y="4565"/>
                  </a:lnTo>
                  <a:lnTo>
                    <a:pt x="11443" y="4410"/>
                  </a:lnTo>
                  <a:lnTo>
                    <a:pt x="11511" y="4240"/>
                  </a:lnTo>
                  <a:lnTo>
                    <a:pt x="11703" y="3887"/>
                  </a:lnTo>
                  <a:lnTo>
                    <a:pt x="11986" y="3505"/>
                  </a:lnTo>
                  <a:lnTo>
                    <a:pt x="12144" y="3265"/>
                  </a:lnTo>
                  <a:lnTo>
                    <a:pt x="12246" y="3025"/>
                  </a:lnTo>
                  <a:lnTo>
                    <a:pt x="12336" y="2756"/>
                  </a:lnTo>
                  <a:lnTo>
                    <a:pt x="12404" y="2445"/>
                  </a:lnTo>
                  <a:lnTo>
                    <a:pt x="12438" y="2176"/>
                  </a:lnTo>
                  <a:lnTo>
                    <a:pt x="12438" y="1880"/>
                  </a:lnTo>
                  <a:lnTo>
                    <a:pt x="12404" y="1583"/>
                  </a:lnTo>
                  <a:lnTo>
                    <a:pt x="12336" y="1314"/>
                  </a:lnTo>
                  <a:lnTo>
                    <a:pt x="12246" y="1046"/>
                  </a:lnTo>
                  <a:lnTo>
                    <a:pt x="12099" y="791"/>
                  </a:lnTo>
                  <a:lnTo>
                    <a:pt x="12008" y="692"/>
                  </a:lnTo>
                  <a:lnTo>
                    <a:pt x="11918" y="579"/>
                  </a:lnTo>
                  <a:lnTo>
                    <a:pt x="11816" y="466"/>
                  </a:lnTo>
                  <a:lnTo>
                    <a:pt x="11703" y="381"/>
                  </a:lnTo>
                  <a:lnTo>
                    <a:pt x="11579" y="310"/>
                  </a:lnTo>
                  <a:lnTo>
                    <a:pt x="11443" y="226"/>
                  </a:lnTo>
                  <a:lnTo>
                    <a:pt x="11297" y="169"/>
                  </a:lnTo>
                  <a:lnTo>
                    <a:pt x="11138" y="113"/>
                  </a:lnTo>
                  <a:lnTo>
                    <a:pt x="10969" y="56"/>
                  </a:lnTo>
                  <a:lnTo>
                    <a:pt x="10800" y="28"/>
                  </a:lnTo>
                  <a:lnTo>
                    <a:pt x="10619" y="28"/>
                  </a:lnTo>
                  <a:lnTo>
                    <a:pt x="10404" y="28"/>
                  </a:lnTo>
                  <a:lnTo>
                    <a:pt x="10257" y="28"/>
                  </a:lnTo>
                  <a:lnTo>
                    <a:pt x="10076" y="56"/>
                  </a:lnTo>
                  <a:lnTo>
                    <a:pt x="9952" y="84"/>
                  </a:lnTo>
                  <a:lnTo>
                    <a:pt x="9794" y="141"/>
                  </a:lnTo>
                  <a:lnTo>
                    <a:pt x="9692" y="226"/>
                  </a:lnTo>
                  <a:lnTo>
                    <a:pt x="9557" y="282"/>
                  </a:lnTo>
                  <a:lnTo>
                    <a:pt x="9455" y="381"/>
                  </a:lnTo>
                  <a:lnTo>
                    <a:pt x="9365" y="466"/>
                  </a:lnTo>
                  <a:lnTo>
                    <a:pt x="9274" y="579"/>
                  </a:lnTo>
                  <a:lnTo>
                    <a:pt x="9184" y="692"/>
                  </a:lnTo>
                  <a:lnTo>
                    <a:pt x="9128" y="791"/>
                  </a:lnTo>
                  <a:lnTo>
                    <a:pt x="9060" y="932"/>
                  </a:lnTo>
                  <a:lnTo>
                    <a:pt x="8969" y="1201"/>
                  </a:lnTo>
                  <a:lnTo>
                    <a:pt x="8913" y="1498"/>
                  </a:lnTo>
                  <a:lnTo>
                    <a:pt x="8890" y="1795"/>
                  </a:lnTo>
                  <a:lnTo>
                    <a:pt x="8890" y="2120"/>
                  </a:lnTo>
                  <a:lnTo>
                    <a:pt x="8913" y="2445"/>
                  </a:lnTo>
                  <a:lnTo>
                    <a:pt x="8969" y="2756"/>
                  </a:lnTo>
                  <a:lnTo>
                    <a:pt x="9060" y="3081"/>
                  </a:lnTo>
                  <a:lnTo>
                    <a:pt x="9173" y="3378"/>
                  </a:lnTo>
                  <a:lnTo>
                    <a:pt x="9297" y="3647"/>
                  </a:lnTo>
                  <a:lnTo>
                    <a:pt x="9466" y="3887"/>
                  </a:lnTo>
                  <a:lnTo>
                    <a:pt x="9579" y="4085"/>
                  </a:lnTo>
                  <a:lnTo>
                    <a:pt x="9670" y="4269"/>
                  </a:lnTo>
                  <a:lnTo>
                    <a:pt x="9726" y="4467"/>
                  </a:lnTo>
                  <a:lnTo>
                    <a:pt x="9771" y="4650"/>
                  </a:lnTo>
                  <a:lnTo>
                    <a:pt x="9771" y="4834"/>
                  </a:lnTo>
                  <a:lnTo>
                    <a:pt x="9749" y="5032"/>
                  </a:lnTo>
                  <a:lnTo>
                    <a:pt x="9715" y="5216"/>
                  </a:lnTo>
                  <a:lnTo>
                    <a:pt x="9625" y="5385"/>
                  </a:lnTo>
                  <a:lnTo>
                    <a:pt x="9534" y="5513"/>
                  </a:lnTo>
                  <a:lnTo>
                    <a:pt x="9410" y="5626"/>
                  </a:lnTo>
                  <a:lnTo>
                    <a:pt x="9229" y="5710"/>
                  </a:lnTo>
                  <a:lnTo>
                    <a:pt x="9060" y="5767"/>
                  </a:lnTo>
                  <a:lnTo>
                    <a:pt x="8845" y="5767"/>
                  </a:lnTo>
                  <a:lnTo>
                    <a:pt x="8585" y="5739"/>
                  </a:lnTo>
                  <a:lnTo>
                    <a:pt x="8325" y="5654"/>
                  </a:lnTo>
                  <a:lnTo>
                    <a:pt x="8020" y="5513"/>
                  </a:lnTo>
                  <a:lnTo>
                    <a:pt x="7840" y="5442"/>
                  </a:lnTo>
                  <a:lnTo>
                    <a:pt x="7648" y="5385"/>
                  </a:lnTo>
                  <a:lnTo>
                    <a:pt x="7433" y="5329"/>
                  </a:lnTo>
                  <a:lnTo>
                    <a:pt x="7241" y="5301"/>
                  </a:lnTo>
                  <a:lnTo>
                    <a:pt x="6755" y="5301"/>
                  </a:lnTo>
                  <a:lnTo>
                    <a:pt x="6281" y="5329"/>
                  </a:lnTo>
                  <a:lnTo>
                    <a:pt x="5784" y="5385"/>
                  </a:lnTo>
                  <a:lnTo>
                    <a:pt x="5264" y="5498"/>
                  </a:lnTo>
                  <a:lnTo>
                    <a:pt x="4744" y="5597"/>
                  </a:lnTo>
                  <a:lnTo>
                    <a:pt x="4247" y="5739"/>
                  </a:lnTo>
                  <a:lnTo>
                    <a:pt x="4202" y="5894"/>
                  </a:lnTo>
                  <a:lnTo>
                    <a:pt x="4202" y="6191"/>
                  </a:lnTo>
                  <a:lnTo>
                    <a:pt x="4202" y="6545"/>
                  </a:lnTo>
                  <a:lnTo>
                    <a:pt x="4225" y="6954"/>
                  </a:lnTo>
                  <a:lnTo>
                    <a:pt x="4315" y="7930"/>
                  </a:lnTo>
                  <a:lnTo>
                    <a:pt x="4394" y="9018"/>
                  </a:lnTo>
                  <a:lnTo>
                    <a:pt x="4439" y="9570"/>
                  </a:lnTo>
                  <a:lnTo>
                    <a:pt x="4462" y="10107"/>
                  </a:lnTo>
                  <a:lnTo>
                    <a:pt x="4484" y="10630"/>
                  </a:lnTo>
                  <a:lnTo>
                    <a:pt x="4507" y="11082"/>
                  </a:lnTo>
                  <a:lnTo>
                    <a:pt x="4484" y="11520"/>
                  </a:lnTo>
                  <a:lnTo>
                    <a:pt x="4439" y="11874"/>
                  </a:lnTo>
                  <a:lnTo>
                    <a:pt x="4394" y="12029"/>
                  </a:lnTo>
                  <a:lnTo>
                    <a:pt x="4349" y="12171"/>
                  </a:lnTo>
                  <a:lnTo>
                    <a:pt x="4315" y="12284"/>
                  </a:lnTo>
                  <a:lnTo>
                    <a:pt x="4247" y="12354"/>
                  </a:lnTo>
                  <a:close/>
                </a:path>
              </a:pathLst>
            </a:custGeom>
            <a:solidFill>
              <a:srgbClr val="FFFFCC"/>
            </a:solidFill>
            <a:ln w="28575">
              <a:solidFill>
                <a:srgbClr val="000000"/>
              </a:solidFill>
              <a:miter lim="800000"/>
              <a:headEnd/>
              <a:tailEnd/>
            </a:ln>
          </p:spPr>
          <p:txBody>
            <a:bodyPr/>
            <a:lstStyle/>
            <a:p>
              <a:endParaRPr lang="en-US"/>
            </a:p>
          </p:txBody>
        </p:sp>
        <p:sp>
          <p:nvSpPr>
            <p:cNvPr id="44039" name="TextBox 7"/>
            <p:cNvSpPr txBox="1">
              <a:spLocks noChangeArrowheads="1"/>
            </p:cNvSpPr>
            <p:nvPr/>
          </p:nvSpPr>
          <p:spPr bwMode="auto">
            <a:xfrm>
              <a:off x="6934200" y="2057400"/>
              <a:ext cx="151059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eaLnBrk="1" hangingPunct="1">
                <a:spcBef>
                  <a:spcPct val="0"/>
                </a:spcBef>
                <a:buClrTx/>
                <a:buSzTx/>
                <a:buFontTx/>
                <a:buNone/>
              </a:pPr>
              <a:r>
                <a:rPr lang="en-US" altLang="en-US" sz="2400" b="1">
                  <a:latin typeface="Tahoma" panose="020B0604030504040204" pitchFamily="34" charset="0"/>
                  <a:cs typeface="Tahoma" panose="020B0604030504040204" pitchFamily="34" charset="0"/>
                </a:rPr>
                <a:t>Space</a:t>
              </a:r>
            </a:p>
          </p:txBody>
        </p:sp>
      </p:grpSp>
      <p:sp>
        <p:nvSpPr>
          <p:cNvPr id="10" name="TextBox 9"/>
          <p:cNvSpPr txBox="1">
            <a:spLocks noChangeArrowheads="1"/>
          </p:cNvSpPr>
          <p:nvPr/>
        </p:nvSpPr>
        <p:spPr bwMode="auto">
          <a:xfrm>
            <a:off x="1960564" y="685801"/>
            <a:ext cx="8097837"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algn="ctr" eaLnBrk="1" hangingPunct="1">
              <a:defRPr/>
            </a:pPr>
            <a:r>
              <a:rPr lang="en-US" altLang="en-US" sz="4800">
                <a:latin typeface="+mn-lt"/>
              </a:rPr>
              <a:t>4 </a:t>
            </a:r>
            <a:r>
              <a:rPr lang="en-US" altLang="en-US" sz="4800" kern="0">
                <a:latin typeface="+mn-lt"/>
              </a:rPr>
              <a:t>Basic</a:t>
            </a:r>
            <a:r>
              <a:rPr lang="en-US" altLang="en-US" sz="4800">
                <a:latin typeface="+mn-lt"/>
              </a:rPr>
              <a:t> Elements of a Habitat</a:t>
            </a:r>
          </a:p>
        </p:txBody>
      </p:sp>
    </p:spTree>
    <p:extLst>
      <p:ext uri="{BB962C8B-B14F-4D97-AF65-F5344CB8AC3E}">
        <p14:creationId xmlns:p14="http://schemas.microsoft.com/office/powerpoint/2010/main" val="1835647664"/>
      </p:ext>
    </p:extLst>
  </p:cSld>
  <p:clrMapOvr>
    <a:masterClrMapping/>
  </p:clrMapOvr>
  <mc:AlternateContent xmlns:mc="http://schemas.openxmlformats.org/markup-compatibility/2006" xmlns:p14="http://schemas.microsoft.com/office/powerpoint/2010/main">
    <mc:Choice Requires="p14">
      <p:transition spd="slow" p14:dur="2000" advTm="43090"/>
    </mc:Choice>
    <mc:Fallback xmlns="">
      <p:transition spd="slow" advTm="4309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Box 3"/>
          <p:cNvSpPr txBox="1">
            <a:spLocks noChangeArrowheads="1"/>
          </p:cNvSpPr>
          <p:nvPr/>
        </p:nvSpPr>
        <p:spPr bwMode="auto">
          <a:xfrm>
            <a:off x="2339976" y="1781176"/>
            <a:ext cx="49942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71500" indent="-571500">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buFont typeface="Arial" panose="020B0604020202020204" pitchFamily="34" charset="0"/>
              <a:buChar char="•"/>
            </a:pPr>
            <a:r>
              <a:rPr lang="en-US" altLang="en-US" sz="3600"/>
              <a:t>Fences</a:t>
            </a:r>
            <a:endParaRPr lang="en-US" altLang="en-US" sz="1200"/>
          </a:p>
        </p:txBody>
      </p:sp>
      <p:pic>
        <p:nvPicPr>
          <p:cNvPr id="46083" name="Picture 2" descr="https://gohunt-assets.s3.amazonaws.com/media/Antelope-under-fence.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609119" y="2518737"/>
            <a:ext cx="3436937" cy="228123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46085" name="Picture 3" descr="D:\admin\classes\r215\powerpoints\Rangeland wildlife\pronghorn fence 1.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319673" y="3859929"/>
            <a:ext cx="3695700" cy="23764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nvGrpSpPr>
          <p:cNvPr id="46086" name="Group 7"/>
          <p:cNvGrpSpPr>
            <a:grpSpLocks/>
          </p:cNvGrpSpPr>
          <p:nvPr/>
        </p:nvGrpSpPr>
        <p:grpSpPr bwMode="auto">
          <a:xfrm>
            <a:off x="7785101" y="1616076"/>
            <a:ext cx="2689225" cy="1592263"/>
            <a:chOff x="6261521" y="1616016"/>
            <a:chExt cx="2689048" cy="1592947"/>
          </a:xfrm>
        </p:grpSpPr>
        <p:sp>
          <p:nvSpPr>
            <p:cNvPr id="46088" name="Puzzle2"/>
            <p:cNvSpPr>
              <a:spLocks noEditPoints="1" noChangeArrowheads="1"/>
            </p:cNvSpPr>
            <p:nvPr/>
          </p:nvSpPr>
          <p:spPr bwMode="auto">
            <a:xfrm>
              <a:off x="6261521" y="1616016"/>
              <a:ext cx="2689048" cy="159294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5394 w 21600"/>
                <a:gd name="T25" fmla="*/ 6735 h 21600"/>
                <a:gd name="T26" fmla="*/ 16182 w 21600"/>
                <a:gd name="T27" fmla="*/ 20441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4247" y="12354"/>
                  </a:moveTo>
                  <a:lnTo>
                    <a:pt x="4134" y="12468"/>
                  </a:lnTo>
                  <a:lnTo>
                    <a:pt x="4010" y="12581"/>
                  </a:lnTo>
                  <a:lnTo>
                    <a:pt x="3897" y="12637"/>
                  </a:lnTo>
                  <a:lnTo>
                    <a:pt x="3773" y="12694"/>
                  </a:lnTo>
                  <a:lnTo>
                    <a:pt x="3637" y="12694"/>
                  </a:lnTo>
                  <a:lnTo>
                    <a:pt x="3524" y="12694"/>
                  </a:lnTo>
                  <a:lnTo>
                    <a:pt x="3400" y="12665"/>
                  </a:lnTo>
                  <a:lnTo>
                    <a:pt x="3287" y="12609"/>
                  </a:lnTo>
                  <a:lnTo>
                    <a:pt x="3027" y="12496"/>
                  </a:lnTo>
                  <a:lnTo>
                    <a:pt x="2790" y="12340"/>
                  </a:lnTo>
                  <a:lnTo>
                    <a:pt x="2530" y="12142"/>
                  </a:lnTo>
                  <a:lnTo>
                    <a:pt x="2293" y="11987"/>
                  </a:lnTo>
                  <a:lnTo>
                    <a:pt x="2033" y="11817"/>
                  </a:lnTo>
                  <a:lnTo>
                    <a:pt x="1773" y="11676"/>
                  </a:lnTo>
                  <a:lnTo>
                    <a:pt x="1638" y="11662"/>
                  </a:lnTo>
                  <a:lnTo>
                    <a:pt x="1513" y="11634"/>
                  </a:lnTo>
                  <a:lnTo>
                    <a:pt x="1378" y="11634"/>
                  </a:lnTo>
                  <a:lnTo>
                    <a:pt x="1253" y="11634"/>
                  </a:lnTo>
                  <a:lnTo>
                    <a:pt x="1118" y="11662"/>
                  </a:lnTo>
                  <a:lnTo>
                    <a:pt x="971" y="11732"/>
                  </a:lnTo>
                  <a:lnTo>
                    <a:pt x="835" y="11817"/>
                  </a:lnTo>
                  <a:lnTo>
                    <a:pt x="711" y="11959"/>
                  </a:lnTo>
                  <a:lnTo>
                    <a:pt x="553" y="12086"/>
                  </a:lnTo>
                  <a:lnTo>
                    <a:pt x="429" y="12284"/>
                  </a:lnTo>
                  <a:lnTo>
                    <a:pt x="271" y="12524"/>
                  </a:lnTo>
                  <a:lnTo>
                    <a:pt x="146" y="12793"/>
                  </a:lnTo>
                  <a:lnTo>
                    <a:pt x="79" y="12962"/>
                  </a:lnTo>
                  <a:lnTo>
                    <a:pt x="33" y="13146"/>
                  </a:lnTo>
                  <a:lnTo>
                    <a:pt x="11" y="13386"/>
                  </a:lnTo>
                  <a:lnTo>
                    <a:pt x="11" y="13641"/>
                  </a:lnTo>
                  <a:lnTo>
                    <a:pt x="33" y="13881"/>
                  </a:lnTo>
                  <a:lnTo>
                    <a:pt x="101" y="14150"/>
                  </a:lnTo>
                  <a:lnTo>
                    <a:pt x="192" y="14404"/>
                  </a:lnTo>
                  <a:lnTo>
                    <a:pt x="293" y="14645"/>
                  </a:lnTo>
                  <a:lnTo>
                    <a:pt x="451" y="14857"/>
                  </a:lnTo>
                  <a:lnTo>
                    <a:pt x="621" y="15054"/>
                  </a:lnTo>
                  <a:lnTo>
                    <a:pt x="734" y="15125"/>
                  </a:lnTo>
                  <a:lnTo>
                    <a:pt x="835" y="15210"/>
                  </a:lnTo>
                  <a:lnTo>
                    <a:pt x="948" y="15267"/>
                  </a:lnTo>
                  <a:lnTo>
                    <a:pt x="1084" y="15323"/>
                  </a:lnTo>
                  <a:lnTo>
                    <a:pt x="1208" y="15351"/>
                  </a:lnTo>
                  <a:lnTo>
                    <a:pt x="1355" y="15380"/>
                  </a:lnTo>
                  <a:lnTo>
                    <a:pt x="1513" y="15380"/>
                  </a:lnTo>
                  <a:lnTo>
                    <a:pt x="1683" y="15380"/>
                  </a:lnTo>
                  <a:lnTo>
                    <a:pt x="1864" y="15351"/>
                  </a:lnTo>
                  <a:lnTo>
                    <a:pt x="2033" y="15323"/>
                  </a:lnTo>
                  <a:lnTo>
                    <a:pt x="2225" y="15238"/>
                  </a:lnTo>
                  <a:lnTo>
                    <a:pt x="2428" y="15153"/>
                  </a:lnTo>
                  <a:lnTo>
                    <a:pt x="2745" y="15026"/>
                  </a:lnTo>
                  <a:lnTo>
                    <a:pt x="3005" y="14913"/>
                  </a:lnTo>
                  <a:lnTo>
                    <a:pt x="3264" y="14828"/>
                  </a:lnTo>
                  <a:lnTo>
                    <a:pt x="3513" y="14800"/>
                  </a:lnTo>
                  <a:lnTo>
                    <a:pt x="3615" y="14828"/>
                  </a:lnTo>
                  <a:lnTo>
                    <a:pt x="3728" y="14857"/>
                  </a:lnTo>
                  <a:lnTo>
                    <a:pt x="3807" y="14913"/>
                  </a:lnTo>
                  <a:lnTo>
                    <a:pt x="3920" y="14998"/>
                  </a:lnTo>
                  <a:lnTo>
                    <a:pt x="4010" y="15097"/>
                  </a:lnTo>
                  <a:lnTo>
                    <a:pt x="4089" y="15238"/>
                  </a:lnTo>
                  <a:lnTo>
                    <a:pt x="4179" y="15408"/>
                  </a:lnTo>
                  <a:lnTo>
                    <a:pt x="4247" y="15620"/>
                  </a:lnTo>
                  <a:lnTo>
                    <a:pt x="4326" y="15860"/>
                  </a:lnTo>
                  <a:lnTo>
                    <a:pt x="4394" y="16129"/>
                  </a:lnTo>
                  <a:lnTo>
                    <a:pt x="4439" y="16440"/>
                  </a:lnTo>
                  <a:lnTo>
                    <a:pt x="4507" y="16737"/>
                  </a:lnTo>
                  <a:lnTo>
                    <a:pt x="4552" y="17090"/>
                  </a:lnTo>
                  <a:lnTo>
                    <a:pt x="4575" y="17443"/>
                  </a:lnTo>
                  <a:lnTo>
                    <a:pt x="4586" y="17825"/>
                  </a:lnTo>
                  <a:lnTo>
                    <a:pt x="4586" y="18193"/>
                  </a:lnTo>
                  <a:lnTo>
                    <a:pt x="4586" y="18574"/>
                  </a:lnTo>
                  <a:lnTo>
                    <a:pt x="4586" y="18984"/>
                  </a:lnTo>
                  <a:lnTo>
                    <a:pt x="4552" y="19366"/>
                  </a:lnTo>
                  <a:lnTo>
                    <a:pt x="4507" y="19748"/>
                  </a:lnTo>
                  <a:lnTo>
                    <a:pt x="4462" y="20129"/>
                  </a:lnTo>
                  <a:lnTo>
                    <a:pt x="4371" y="20483"/>
                  </a:lnTo>
                  <a:lnTo>
                    <a:pt x="4292" y="20836"/>
                  </a:lnTo>
                  <a:lnTo>
                    <a:pt x="4202" y="21161"/>
                  </a:lnTo>
                  <a:lnTo>
                    <a:pt x="4744" y="21161"/>
                  </a:lnTo>
                  <a:lnTo>
                    <a:pt x="5264" y="21161"/>
                  </a:lnTo>
                  <a:lnTo>
                    <a:pt x="5784" y="21161"/>
                  </a:lnTo>
                  <a:lnTo>
                    <a:pt x="6235" y="21161"/>
                  </a:lnTo>
                  <a:lnTo>
                    <a:pt x="6676" y="21161"/>
                  </a:lnTo>
                  <a:lnTo>
                    <a:pt x="7060" y="21161"/>
                  </a:lnTo>
                  <a:lnTo>
                    <a:pt x="7410" y="21161"/>
                  </a:lnTo>
                  <a:lnTo>
                    <a:pt x="7670" y="21161"/>
                  </a:lnTo>
                  <a:lnTo>
                    <a:pt x="8020" y="21020"/>
                  </a:lnTo>
                  <a:lnTo>
                    <a:pt x="8303" y="20893"/>
                  </a:lnTo>
                  <a:lnTo>
                    <a:pt x="8563" y="20695"/>
                  </a:lnTo>
                  <a:lnTo>
                    <a:pt x="8800" y="20511"/>
                  </a:lnTo>
                  <a:lnTo>
                    <a:pt x="8969" y="20285"/>
                  </a:lnTo>
                  <a:lnTo>
                    <a:pt x="9150" y="20045"/>
                  </a:lnTo>
                  <a:lnTo>
                    <a:pt x="9252" y="19804"/>
                  </a:lnTo>
                  <a:lnTo>
                    <a:pt x="9342" y="19550"/>
                  </a:lnTo>
                  <a:lnTo>
                    <a:pt x="9410" y="19281"/>
                  </a:lnTo>
                  <a:lnTo>
                    <a:pt x="9433" y="19013"/>
                  </a:lnTo>
                  <a:lnTo>
                    <a:pt x="9433" y="18744"/>
                  </a:lnTo>
                  <a:lnTo>
                    <a:pt x="9387" y="18504"/>
                  </a:lnTo>
                  <a:lnTo>
                    <a:pt x="9320" y="18221"/>
                  </a:lnTo>
                  <a:lnTo>
                    <a:pt x="9207" y="17981"/>
                  </a:lnTo>
                  <a:lnTo>
                    <a:pt x="9105" y="17740"/>
                  </a:lnTo>
                  <a:lnTo>
                    <a:pt x="8924" y="17514"/>
                  </a:lnTo>
                  <a:lnTo>
                    <a:pt x="8777" y="17274"/>
                  </a:lnTo>
                  <a:lnTo>
                    <a:pt x="8642" y="17034"/>
                  </a:lnTo>
                  <a:lnTo>
                    <a:pt x="8563" y="16765"/>
                  </a:lnTo>
                  <a:lnTo>
                    <a:pt x="8472" y="16468"/>
                  </a:lnTo>
                  <a:lnTo>
                    <a:pt x="8450" y="16157"/>
                  </a:lnTo>
                  <a:lnTo>
                    <a:pt x="8450" y="15860"/>
                  </a:lnTo>
                  <a:lnTo>
                    <a:pt x="8472" y="15563"/>
                  </a:lnTo>
                  <a:lnTo>
                    <a:pt x="8540" y="15267"/>
                  </a:lnTo>
                  <a:lnTo>
                    <a:pt x="8642" y="14998"/>
                  </a:lnTo>
                  <a:lnTo>
                    <a:pt x="8777" y="14729"/>
                  </a:lnTo>
                  <a:lnTo>
                    <a:pt x="8868" y="14616"/>
                  </a:lnTo>
                  <a:lnTo>
                    <a:pt x="8969" y="14475"/>
                  </a:lnTo>
                  <a:lnTo>
                    <a:pt x="9060" y="14376"/>
                  </a:lnTo>
                  <a:lnTo>
                    <a:pt x="9184" y="14291"/>
                  </a:lnTo>
                  <a:lnTo>
                    <a:pt x="9297" y="14206"/>
                  </a:lnTo>
                  <a:lnTo>
                    <a:pt x="9433" y="14121"/>
                  </a:lnTo>
                  <a:lnTo>
                    <a:pt x="9579" y="14051"/>
                  </a:lnTo>
                  <a:lnTo>
                    <a:pt x="9726" y="13994"/>
                  </a:lnTo>
                  <a:lnTo>
                    <a:pt x="9884" y="13938"/>
                  </a:lnTo>
                  <a:lnTo>
                    <a:pt x="10054" y="13909"/>
                  </a:lnTo>
                  <a:lnTo>
                    <a:pt x="10257" y="13881"/>
                  </a:lnTo>
                  <a:lnTo>
                    <a:pt x="10449" y="13881"/>
                  </a:lnTo>
                  <a:lnTo>
                    <a:pt x="10664" y="13881"/>
                  </a:lnTo>
                  <a:lnTo>
                    <a:pt x="10856" y="13909"/>
                  </a:lnTo>
                  <a:lnTo>
                    <a:pt x="11037" y="13966"/>
                  </a:lnTo>
                  <a:lnTo>
                    <a:pt x="11206" y="14023"/>
                  </a:lnTo>
                  <a:lnTo>
                    <a:pt x="11353" y="14093"/>
                  </a:lnTo>
                  <a:lnTo>
                    <a:pt x="11511" y="14178"/>
                  </a:lnTo>
                  <a:lnTo>
                    <a:pt x="11635" y="14263"/>
                  </a:lnTo>
                  <a:lnTo>
                    <a:pt x="11748" y="14376"/>
                  </a:lnTo>
                  <a:lnTo>
                    <a:pt x="11861" y="14475"/>
                  </a:lnTo>
                  <a:lnTo>
                    <a:pt x="11941" y="14616"/>
                  </a:lnTo>
                  <a:lnTo>
                    <a:pt x="12031" y="14758"/>
                  </a:lnTo>
                  <a:lnTo>
                    <a:pt x="12099" y="14885"/>
                  </a:lnTo>
                  <a:lnTo>
                    <a:pt x="12200" y="15210"/>
                  </a:lnTo>
                  <a:lnTo>
                    <a:pt x="12268" y="15507"/>
                  </a:lnTo>
                  <a:lnTo>
                    <a:pt x="12291" y="15832"/>
                  </a:lnTo>
                  <a:lnTo>
                    <a:pt x="12291" y="16157"/>
                  </a:lnTo>
                  <a:lnTo>
                    <a:pt x="12246" y="16482"/>
                  </a:lnTo>
                  <a:lnTo>
                    <a:pt x="12178" y="16807"/>
                  </a:lnTo>
                  <a:lnTo>
                    <a:pt x="12099" y="17090"/>
                  </a:lnTo>
                  <a:lnTo>
                    <a:pt x="12008" y="17330"/>
                  </a:lnTo>
                  <a:lnTo>
                    <a:pt x="11884" y="17542"/>
                  </a:lnTo>
                  <a:lnTo>
                    <a:pt x="11748" y="17712"/>
                  </a:lnTo>
                  <a:lnTo>
                    <a:pt x="11613" y="17839"/>
                  </a:lnTo>
                  <a:lnTo>
                    <a:pt x="11489" y="18037"/>
                  </a:lnTo>
                  <a:lnTo>
                    <a:pt x="11398" y="18221"/>
                  </a:lnTo>
                  <a:lnTo>
                    <a:pt x="11319" y="18447"/>
                  </a:lnTo>
                  <a:lnTo>
                    <a:pt x="11251" y="18659"/>
                  </a:lnTo>
                  <a:lnTo>
                    <a:pt x="11206" y="18900"/>
                  </a:lnTo>
                  <a:lnTo>
                    <a:pt x="11184" y="19154"/>
                  </a:lnTo>
                  <a:lnTo>
                    <a:pt x="11184" y="19423"/>
                  </a:lnTo>
                  <a:lnTo>
                    <a:pt x="11229" y="19663"/>
                  </a:lnTo>
                  <a:lnTo>
                    <a:pt x="11297" y="19903"/>
                  </a:lnTo>
                  <a:lnTo>
                    <a:pt x="11376" y="20158"/>
                  </a:lnTo>
                  <a:lnTo>
                    <a:pt x="11511" y="20398"/>
                  </a:lnTo>
                  <a:lnTo>
                    <a:pt x="11681" y="20610"/>
                  </a:lnTo>
                  <a:lnTo>
                    <a:pt x="11884" y="20808"/>
                  </a:lnTo>
                  <a:lnTo>
                    <a:pt x="12121" y="20992"/>
                  </a:lnTo>
                  <a:lnTo>
                    <a:pt x="12404" y="21161"/>
                  </a:lnTo>
                  <a:lnTo>
                    <a:pt x="12528" y="21190"/>
                  </a:lnTo>
                  <a:lnTo>
                    <a:pt x="12856" y="21274"/>
                  </a:lnTo>
                  <a:lnTo>
                    <a:pt x="13330" y="21373"/>
                  </a:lnTo>
                  <a:lnTo>
                    <a:pt x="13963" y="21486"/>
                  </a:lnTo>
                  <a:lnTo>
                    <a:pt x="14313" y="21543"/>
                  </a:lnTo>
                  <a:lnTo>
                    <a:pt x="14652" y="21571"/>
                  </a:lnTo>
                  <a:lnTo>
                    <a:pt x="15025" y="21600"/>
                  </a:lnTo>
                  <a:lnTo>
                    <a:pt x="15409" y="21600"/>
                  </a:lnTo>
                  <a:lnTo>
                    <a:pt x="15782" y="21600"/>
                  </a:lnTo>
                  <a:lnTo>
                    <a:pt x="16177" y="21571"/>
                  </a:lnTo>
                  <a:lnTo>
                    <a:pt x="16516" y="21486"/>
                  </a:lnTo>
                  <a:lnTo>
                    <a:pt x="16889" y="21402"/>
                  </a:lnTo>
                  <a:lnTo>
                    <a:pt x="16821" y="21190"/>
                  </a:lnTo>
                  <a:lnTo>
                    <a:pt x="16776" y="20935"/>
                  </a:lnTo>
                  <a:lnTo>
                    <a:pt x="16742" y="20667"/>
                  </a:lnTo>
                  <a:lnTo>
                    <a:pt x="16719" y="20370"/>
                  </a:lnTo>
                  <a:lnTo>
                    <a:pt x="16697" y="19719"/>
                  </a:lnTo>
                  <a:lnTo>
                    <a:pt x="16697" y="19013"/>
                  </a:lnTo>
                  <a:lnTo>
                    <a:pt x="16719" y="18306"/>
                  </a:lnTo>
                  <a:lnTo>
                    <a:pt x="16753" y="17599"/>
                  </a:lnTo>
                  <a:lnTo>
                    <a:pt x="16821" y="16949"/>
                  </a:lnTo>
                  <a:lnTo>
                    <a:pt x="16889" y="16383"/>
                  </a:lnTo>
                  <a:lnTo>
                    <a:pt x="16934" y="16129"/>
                  </a:lnTo>
                  <a:lnTo>
                    <a:pt x="17002" y="15945"/>
                  </a:lnTo>
                  <a:lnTo>
                    <a:pt x="17081" y="15790"/>
                  </a:lnTo>
                  <a:lnTo>
                    <a:pt x="17194" y="15648"/>
                  </a:lnTo>
                  <a:lnTo>
                    <a:pt x="17318" y="15563"/>
                  </a:lnTo>
                  <a:lnTo>
                    <a:pt x="17453" y="15507"/>
                  </a:lnTo>
                  <a:lnTo>
                    <a:pt x="17600" y="15450"/>
                  </a:lnTo>
                  <a:lnTo>
                    <a:pt x="17758" y="15450"/>
                  </a:lnTo>
                  <a:lnTo>
                    <a:pt x="17905" y="15479"/>
                  </a:lnTo>
                  <a:lnTo>
                    <a:pt x="18064" y="15535"/>
                  </a:lnTo>
                  <a:lnTo>
                    <a:pt x="18233" y="15620"/>
                  </a:lnTo>
                  <a:lnTo>
                    <a:pt x="18380" y="15733"/>
                  </a:lnTo>
                  <a:lnTo>
                    <a:pt x="18561" y="15832"/>
                  </a:lnTo>
                  <a:lnTo>
                    <a:pt x="18707" y="15973"/>
                  </a:lnTo>
                  <a:lnTo>
                    <a:pt x="18866" y="16129"/>
                  </a:lnTo>
                  <a:lnTo>
                    <a:pt x="18990" y="16327"/>
                  </a:lnTo>
                  <a:lnTo>
                    <a:pt x="19125" y="16482"/>
                  </a:lnTo>
                  <a:lnTo>
                    <a:pt x="19295" y="16624"/>
                  </a:lnTo>
                  <a:lnTo>
                    <a:pt x="19464" y="16737"/>
                  </a:lnTo>
                  <a:lnTo>
                    <a:pt x="19668" y="16807"/>
                  </a:lnTo>
                  <a:lnTo>
                    <a:pt x="19860" y="16836"/>
                  </a:lnTo>
                  <a:lnTo>
                    <a:pt x="20052" y="16864"/>
                  </a:lnTo>
                  <a:lnTo>
                    <a:pt x="20266" y="16836"/>
                  </a:lnTo>
                  <a:lnTo>
                    <a:pt x="20470" y="16793"/>
                  </a:lnTo>
                  <a:lnTo>
                    <a:pt x="20662" y="16708"/>
                  </a:lnTo>
                  <a:lnTo>
                    <a:pt x="20854" y="16567"/>
                  </a:lnTo>
                  <a:lnTo>
                    <a:pt x="21035" y="16412"/>
                  </a:lnTo>
                  <a:lnTo>
                    <a:pt x="21182" y="16214"/>
                  </a:lnTo>
                  <a:lnTo>
                    <a:pt x="21340" y="16002"/>
                  </a:lnTo>
                  <a:lnTo>
                    <a:pt x="21441" y="15733"/>
                  </a:lnTo>
                  <a:lnTo>
                    <a:pt x="21532" y="15436"/>
                  </a:lnTo>
                  <a:lnTo>
                    <a:pt x="21600" y="15083"/>
                  </a:lnTo>
                  <a:lnTo>
                    <a:pt x="21600" y="14885"/>
                  </a:lnTo>
                  <a:lnTo>
                    <a:pt x="21600" y="14729"/>
                  </a:lnTo>
                  <a:lnTo>
                    <a:pt x="21600" y="14531"/>
                  </a:lnTo>
                  <a:lnTo>
                    <a:pt x="21577" y="14376"/>
                  </a:lnTo>
                  <a:lnTo>
                    <a:pt x="21532" y="14206"/>
                  </a:lnTo>
                  <a:lnTo>
                    <a:pt x="21487" y="14051"/>
                  </a:lnTo>
                  <a:lnTo>
                    <a:pt x="21419" y="13909"/>
                  </a:lnTo>
                  <a:lnTo>
                    <a:pt x="21351" y="13768"/>
                  </a:lnTo>
                  <a:lnTo>
                    <a:pt x="21204" y="13500"/>
                  </a:lnTo>
                  <a:lnTo>
                    <a:pt x="21035" y="13287"/>
                  </a:lnTo>
                  <a:lnTo>
                    <a:pt x="20809" y="13090"/>
                  </a:lnTo>
                  <a:lnTo>
                    <a:pt x="20594" y="12962"/>
                  </a:lnTo>
                  <a:lnTo>
                    <a:pt x="20357" y="12821"/>
                  </a:lnTo>
                  <a:lnTo>
                    <a:pt x="20120" y="12764"/>
                  </a:lnTo>
                  <a:lnTo>
                    <a:pt x="19882" y="12708"/>
                  </a:lnTo>
                  <a:lnTo>
                    <a:pt x="19645" y="12736"/>
                  </a:lnTo>
                  <a:lnTo>
                    <a:pt x="19430" y="12793"/>
                  </a:lnTo>
                  <a:lnTo>
                    <a:pt x="19227" y="12906"/>
                  </a:lnTo>
                  <a:lnTo>
                    <a:pt x="19148" y="12962"/>
                  </a:lnTo>
                  <a:lnTo>
                    <a:pt x="19058" y="13047"/>
                  </a:lnTo>
                  <a:lnTo>
                    <a:pt x="18990" y="13146"/>
                  </a:lnTo>
                  <a:lnTo>
                    <a:pt x="18911" y="13259"/>
                  </a:lnTo>
                  <a:lnTo>
                    <a:pt x="18775" y="13471"/>
                  </a:lnTo>
                  <a:lnTo>
                    <a:pt x="18628" y="13641"/>
                  </a:lnTo>
                  <a:lnTo>
                    <a:pt x="18470" y="13740"/>
                  </a:lnTo>
                  <a:lnTo>
                    <a:pt x="18301" y="13825"/>
                  </a:lnTo>
                  <a:lnTo>
                    <a:pt x="18143" y="13853"/>
                  </a:lnTo>
                  <a:lnTo>
                    <a:pt x="17973" y="13881"/>
                  </a:lnTo>
                  <a:lnTo>
                    <a:pt x="17804" y="13853"/>
                  </a:lnTo>
                  <a:lnTo>
                    <a:pt x="17646" y="13796"/>
                  </a:lnTo>
                  <a:lnTo>
                    <a:pt x="17499" y="13726"/>
                  </a:lnTo>
                  <a:lnTo>
                    <a:pt x="17341" y="13641"/>
                  </a:lnTo>
                  <a:lnTo>
                    <a:pt x="17216" y="13528"/>
                  </a:lnTo>
                  <a:lnTo>
                    <a:pt x="17103" y="13386"/>
                  </a:lnTo>
                  <a:lnTo>
                    <a:pt x="17024" y="13259"/>
                  </a:lnTo>
                  <a:lnTo>
                    <a:pt x="16934" y="13118"/>
                  </a:lnTo>
                  <a:lnTo>
                    <a:pt x="16889" y="12991"/>
                  </a:lnTo>
                  <a:lnTo>
                    <a:pt x="16889" y="12849"/>
                  </a:lnTo>
                  <a:lnTo>
                    <a:pt x="16889" y="12383"/>
                  </a:lnTo>
                  <a:lnTo>
                    <a:pt x="16889" y="11662"/>
                  </a:lnTo>
                  <a:lnTo>
                    <a:pt x="16889" y="10701"/>
                  </a:lnTo>
                  <a:lnTo>
                    <a:pt x="16889" y="9640"/>
                  </a:lnTo>
                  <a:lnTo>
                    <a:pt x="16889" y="8566"/>
                  </a:lnTo>
                  <a:lnTo>
                    <a:pt x="16889" y="7478"/>
                  </a:lnTo>
                  <a:lnTo>
                    <a:pt x="16889" y="6502"/>
                  </a:lnTo>
                  <a:lnTo>
                    <a:pt x="16889" y="5739"/>
                  </a:lnTo>
                  <a:lnTo>
                    <a:pt x="16674" y="5894"/>
                  </a:lnTo>
                  <a:lnTo>
                    <a:pt x="16414" y="6036"/>
                  </a:lnTo>
                  <a:lnTo>
                    <a:pt x="16154" y="6177"/>
                  </a:lnTo>
                  <a:lnTo>
                    <a:pt x="15849" y="6248"/>
                  </a:lnTo>
                  <a:lnTo>
                    <a:pt x="15544" y="6304"/>
                  </a:lnTo>
                  <a:lnTo>
                    <a:pt x="15217" y="6332"/>
                  </a:lnTo>
                  <a:lnTo>
                    <a:pt x="14866" y="6361"/>
                  </a:lnTo>
                  <a:lnTo>
                    <a:pt x="14550" y="6361"/>
                  </a:lnTo>
                  <a:lnTo>
                    <a:pt x="14200" y="6332"/>
                  </a:lnTo>
                  <a:lnTo>
                    <a:pt x="13850" y="6276"/>
                  </a:lnTo>
                  <a:lnTo>
                    <a:pt x="13522" y="6219"/>
                  </a:lnTo>
                  <a:lnTo>
                    <a:pt x="13206" y="6149"/>
                  </a:lnTo>
                  <a:lnTo>
                    <a:pt x="12901" y="6064"/>
                  </a:lnTo>
                  <a:lnTo>
                    <a:pt x="12618" y="5951"/>
                  </a:lnTo>
                  <a:lnTo>
                    <a:pt x="12358" y="5838"/>
                  </a:lnTo>
                  <a:lnTo>
                    <a:pt x="12121" y="5739"/>
                  </a:lnTo>
                  <a:lnTo>
                    <a:pt x="11941" y="5626"/>
                  </a:lnTo>
                  <a:lnTo>
                    <a:pt x="11794" y="5513"/>
                  </a:lnTo>
                  <a:lnTo>
                    <a:pt x="11658" y="5414"/>
                  </a:lnTo>
                  <a:lnTo>
                    <a:pt x="11556" y="5301"/>
                  </a:lnTo>
                  <a:lnTo>
                    <a:pt x="11466" y="5187"/>
                  </a:lnTo>
                  <a:lnTo>
                    <a:pt x="11398" y="5089"/>
                  </a:lnTo>
                  <a:lnTo>
                    <a:pt x="11376" y="4947"/>
                  </a:lnTo>
                  <a:lnTo>
                    <a:pt x="11353" y="4834"/>
                  </a:lnTo>
                  <a:lnTo>
                    <a:pt x="11353" y="4707"/>
                  </a:lnTo>
                  <a:lnTo>
                    <a:pt x="11376" y="4565"/>
                  </a:lnTo>
                  <a:lnTo>
                    <a:pt x="11443" y="4410"/>
                  </a:lnTo>
                  <a:lnTo>
                    <a:pt x="11511" y="4240"/>
                  </a:lnTo>
                  <a:lnTo>
                    <a:pt x="11703" y="3887"/>
                  </a:lnTo>
                  <a:lnTo>
                    <a:pt x="11986" y="3505"/>
                  </a:lnTo>
                  <a:lnTo>
                    <a:pt x="12144" y="3265"/>
                  </a:lnTo>
                  <a:lnTo>
                    <a:pt x="12246" y="3025"/>
                  </a:lnTo>
                  <a:lnTo>
                    <a:pt x="12336" y="2756"/>
                  </a:lnTo>
                  <a:lnTo>
                    <a:pt x="12404" y="2445"/>
                  </a:lnTo>
                  <a:lnTo>
                    <a:pt x="12438" y="2176"/>
                  </a:lnTo>
                  <a:lnTo>
                    <a:pt x="12438" y="1880"/>
                  </a:lnTo>
                  <a:lnTo>
                    <a:pt x="12404" y="1583"/>
                  </a:lnTo>
                  <a:lnTo>
                    <a:pt x="12336" y="1314"/>
                  </a:lnTo>
                  <a:lnTo>
                    <a:pt x="12246" y="1046"/>
                  </a:lnTo>
                  <a:lnTo>
                    <a:pt x="12099" y="791"/>
                  </a:lnTo>
                  <a:lnTo>
                    <a:pt x="12008" y="692"/>
                  </a:lnTo>
                  <a:lnTo>
                    <a:pt x="11918" y="579"/>
                  </a:lnTo>
                  <a:lnTo>
                    <a:pt x="11816" y="466"/>
                  </a:lnTo>
                  <a:lnTo>
                    <a:pt x="11703" y="381"/>
                  </a:lnTo>
                  <a:lnTo>
                    <a:pt x="11579" y="310"/>
                  </a:lnTo>
                  <a:lnTo>
                    <a:pt x="11443" y="226"/>
                  </a:lnTo>
                  <a:lnTo>
                    <a:pt x="11297" y="169"/>
                  </a:lnTo>
                  <a:lnTo>
                    <a:pt x="11138" y="113"/>
                  </a:lnTo>
                  <a:lnTo>
                    <a:pt x="10969" y="56"/>
                  </a:lnTo>
                  <a:lnTo>
                    <a:pt x="10800" y="28"/>
                  </a:lnTo>
                  <a:lnTo>
                    <a:pt x="10619" y="28"/>
                  </a:lnTo>
                  <a:lnTo>
                    <a:pt x="10404" y="28"/>
                  </a:lnTo>
                  <a:lnTo>
                    <a:pt x="10257" y="28"/>
                  </a:lnTo>
                  <a:lnTo>
                    <a:pt x="10076" y="56"/>
                  </a:lnTo>
                  <a:lnTo>
                    <a:pt x="9952" y="84"/>
                  </a:lnTo>
                  <a:lnTo>
                    <a:pt x="9794" y="141"/>
                  </a:lnTo>
                  <a:lnTo>
                    <a:pt x="9692" y="226"/>
                  </a:lnTo>
                  <a:lnTo>
                    <a:pt x="9557" y="282"/>
                  </a:lnTo>
                  <a:lnTo>
                    <a:pt x="9455" y="381"/>
                  </a:lnTo>
                  <a:lnTo>
                    <a:pt x="9365" y="466"/>
                  </a:lnTo>
                  <a:lnTo>
                    <a:pt x="9274" y="579"/>
                  </a:lnTo>
                  <a:lnTo>
                    <a:pt x="9184" y="692"/>
                  </a:lnTo>
                  <a:lnTo>
                    <a:pt x="9128" y="791"/>
                  </a:lnTo>
                  <a:lnTo>
                    <a:pt x="9060" y="932"/>
                  </a:lnTo>
                  <a:lnTo>
                    <a:pt x="8969" y="1201"/>
                  </a:lnTo>
                  <a:lnTo>
                    <a:pt x="8913" y="1498"/>
                  </a:lnTo>
                  <a:lnTo>
                    <a:pt x="8890" y="1795"/>
                  </a:lnTo>
                  <a:lnTo>
                    <a:pt x="8890" y="2120"/>
                  </a:lnTo>
                  <a:lnTo>
                    <a:pt x="8913" y="2445"/>
                  </a:lnTo>
                  <a:lnTo>
                    <a:pt x="8969" y="2756"/>
                  </a:lnTo>
                  <a:lnTo>
                    <a:pt x="9060" y="3081"/>
                  </a:lnTo>
                  <a:lnTo>
                    <a:pt x="9173" y="3378"/>
                  </a:lnTo>
                  <a:lnTo>
                    <a:pt x="9297" y="3647"/>
                  </a:lnTo>
                  <a:lnTo>
                    <a:pt x="9466" y="3887"/>
                  </a:lnTo>
                  <a:lnTo>
                    <a:pt x="9579" y="4085"/>
                  </a:lnTo>
                  <a:lnTo>
                    <a:pt x="9670" y="4269"/>
                  </a:lnTo>
                  <a:lnTo>
                    <a:pt x="9726" y="4467"/>
                  </a:lnTo>
                  <a:lnTo>
                    <a:pt x="9771" y="4650"/>
                  </a:lnTo>
                  <a:lnTo>
                    <a:pt x="9771" y="4834"/>
                  </a:lnTo>
                  <a:lnTo>
                    <a:pt x="9749" y="5032"/>
                  </a:lnTo>
                  <a:lnTo>
                    <a:pt x="9715" y="5216"/>
                  </a:lnTo>
                  <a:lnTo>
                    <a:pt x="9625" y="5385"/>
                  </a:lnTo>
                  <a:lnTo>
                    <a:pt x="9534" y="5513"/>
                  </a:lnTo>
                  <a:lnTo>
                    <a:pt x="9410" y="5626"/>
                  </a:lnTo>
                  <a:lnTo>
                    <a:pt x="9229" y="5710"/>
                  </a:lnTo>
                  <a:lnTo>
                    <a:pt x="9060" y="5767"/>
                  </a:lnTo>
                  <a:lnTo>
                    <a:pt x="8845" y="5767"/>
                  </a:lnTo>
                  <a:lnTo>
                    <a:pt x="8585" y="5739"/>
                  </a:lnTo>
                  <a:lnTo>
                    <a:pt x="8325" y="5654"/>
                  </a:lnTo>
                  <a:lnTo>
                    <a:pt x="8020" y="5513"/>
                  </a:lnTo>
                  <a:lnTo>
                    <a:pt x="7840" y="5442"/>
                  </a:lnTo>
                  <a:lnTo>
                    <a:pt x="7648" y="5385"/>
                  </a:lnTo>
                  <a:lnTo>
                    <a:pt x="7433" y="5329"/>
                  </a:lnTo>
                  <a:lnTo>
                    <a:pt x="7241" y="5301"/>
                  </a:lnTo>
                  <a:lnTo>
                    <a:pt x="6755" y="5301"/>
                  </a:lnTo>
                  <a:lnTo>
                    <a:pt x="6281" y="5329"/>
                  </a:lnTo>
                  <a:lnTo>
                    <a:pt x="5784" y="5385"/>
                  </a:lnTo>
                  <a:lnTo>
                    <a:pt x="5264" y="5498"/>
                  </a:lnTo>
                  <a:lnTo>
                    <a:pt x="4744" y="5597"/>
                  </a:lnTo>
                  <a:lnTo>
                    <a:pt x="4247" y="5739"/>
                  </a:lnTo>
                  <a:lnTo>
                    <a:pt x="4202" y="5894"/>
                  </a:lnTo>
                  <a:lnTo>
                    <a:pt x="4202" y="6191"/>
                  </a:lnTo>
                  <a:lnTo>
                    <a:pt x="4202" y="6545"/>
                  </a:lnTo>
                  <a:lnTo>
                    <a:pt x="4225" y="6954"/>
                  </a:lnTo>
                  <a:lnTo>
                    <a:pt x="4315" y="7930"/>
                  </a:lnTo>
                  <a:lnTo>
                    <a:pt x="4394" y="9018"/>
                  </a:lnTo>
                  <a:lnTo>
                    <a:pt x="4439" y="9570"/>
                  </a:lnTo>
                  <a:lnTo>
                    <a:pt x="4462" y="10107"/>
                  </a:lnTo>
                  <a:lnTo>
                    <a:pt x="4484" y="10630"/>
                  </a:lnTo>
                  <a:lnTo>
                    <a:pt x="4507" y="11082"/>
                  </a:lnTo>
                  <a:lnTo>
                    <a:pt x="4484" y="11520"/>
                  </a:lnTo>
                  <a:lnTo>
                    <a:pt x="4439" y="11874"/>
                  </a:lnTo>
                  <a:lnTo>
                    <a:pt x="4394" y="12029"/>
                  </a:lnTo>
                  <a:lnTo>
                    <a:pt x="4349" y="12171"/>
                  </a:lnTo>
                  <a:lnTo>
                    <a:pt x="4315" y="12284"/>
                  </a:lnTo>
                  <a:lnTo>
                    <a:pt x="4247" y="12354"/>
                  </a:lnTo>
                  <a:close/>
                </a:path>
              </a:pathLst>
            </a:custGeom>
            <a:solidFill>
              <a:srgbClr val="FFFFCC"/>
            </a:solidFill>
            <a:ln w="28575">
              <a:solidFill>
                <a:srgbClr val="000000"/>
              </a:solidFill>
              <a:miter lim="800000"/>
              <a:headEnd/>
              <a:tailEnd/>
            </a:ln>
          </p:spPr>
          <p:txBody>
            <a:bodyPr/>
            <a:lstStyle/>
            <a:p>
              <a:endParaRPr lang="en-US"/>
            </a:p>
          </p:txBody>
        </p:sp>
        <p:sp>
          <p:nvSpPr>
            <p:cNvPr id="46089" name="TextBox 9"/>
            <p:cNvSpPr txBox="1">
              <a:spLocks noChangeArrowheads="1"/>
            </p:cNvSpPr>
            <p:nvPr/>
          </p:nvSpPr>
          <p:spPr bwMode="auto">
            <a:xfrm>
              <a:off x="6934200" y="2057400"/>
              <a:ext cx="151059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eaLnBrk="1" hangingPunct="1">
                <a:spcBef>
                  <a:spcPct val="0"/>
                </a:spcBef>
                <a:buClrTx/>
                <a:buSzTx/>
                <a:buFontTx/>
                <a:buNone/>
              </a:pPr>
              <a:r>
                <a:rPr lang="en-US" altLang="en-US" sz="2400" b="1">
                  <a:latin typeface="Tahoma" panose="020B0604030504040204" pitchFamily="34" charset="0"/>
                  <a:cs typeface="Tahoma" panose="020B0604030504040204" pitchFamily="34" charset="0"/>
                </a:rPr>
                <a:t>Space</a:t>
              </a:r>
            </a:p>
          </p:txBody>
        </p:sp>
      </p:grpSp>
      <p:sp>
        <p:nvSpPr>
          <p:cNvPr id="11" name="TextBox 10"/>
          <p:cNvSpPr txBox="1">
            <a:spLocks noChangeArrowheads="1"/>
          </p:cNvSpPr>
          <p:nvPr/>
        </p:nvSpPr>
        <p:spPr bwMode="auto">
          <a:xfrm>
            <a:off x="1960564" y="685801"/>
            <a:ext cx="8097837"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algn="ctr" eaLnBrk="1" hangingPunct="1">
              <a:defRPr/>
            </a:pPr>
            <a:r>
              <a:rPr lang="en-US" altLang="en-US" sz="4800">
                <a:latin typeface="+mn-lt"/>
              </a:rPr>
              <a:t>4 </a:t>
            </a:r>
            <a:r>
              <a:rPr lang="en-US" altLang="en-US" sz="4800" kern="0">
                <a:latin typeface="+mn-lt"/>
              </a:rPr>
              <a:t>Basic</a:t>
            </a:r>
            <a:r>
              <a:rPr lang="en-US" altLang="en-US" sz="4800">
                <a:latin typeface="+mn-lt"/>
              </a:rPr>
              <a:t> Elements of a Habitat</a:t>
            </a:r>
          </a:p>
        </p:txBody>
      </p:sp>
      <p:sp>
        <p:nvSpPr>
          <p:cNvPr id="4" name="TextBox 3"/>
          <p:cNvSpPr txBox="1"/>
          <p:nvPr/>
        </p:nvSpPr>
        <p:spPr>
          <a:xfrm>
            <a:off x="4609119" y="4569142"/>
            <a:ext cx="1589332" cy="215444"/>
          </a:xfrm>
          <a:prstGeom prst="rect">
            <a:avLst/>
          </a:prstGeom>
          <a:noFill/>
        </p:spPr>
        <p:txBody>
          <a:bodyPr wrap="square" rtlCol="0">
            <a:spAutoFit/>
          </a:bodyPr>
          <a:lstStyle/>
          <a:p>
            <a:r>
              <a:rPr lang="en-US" sz="800"/>
              <a:t>Missoulian.com</a:t>
            </a:r>
          </a:p>
        </p:txBody>
      </p:sp>
      <p:grpSp>
        <p:nvGrpSpPr>
          <p:cNvPr id="7" name="Group 6">
            <a:extLst>
              <a:ext uri="{FF2B5EF4-FFF2-40B4-BE49-F238E27FC236}">
                <a16:creationId xmlns:a16="http://schemas.microsoft.com/office/drawing/2014/main" id="{7D9A2E5F-EF8D-4DAC-8327-38536113F38A}"/>
              </a:ext>
            </a:extLst>
          </p:cNvPr>
          <p:cNvGrpSpPr/>
          <p:nvPr/>
        </p:nvGrpSpPr>
        <p:grpSpPr>
          <a:xfrm>
            <a:off x="993395" y="3332755"/>
            <a:ext cx="3562971" cy="2903662"/>
            <a:chOff x="993395" y="3058958"/>
            <a:chExt cx="4104910" cy="3273704"/>
          </a:xfrm>
        </p:grpSpPr>
        <p:pic>
          <p:nvPicPr>
            <p:cNvPr id="6" name="Picture 5" descr="An animal standing on grass&#10;&#10;Description generated with very high confidence">
              <a:extLst>
                <a:ext uri="{FF2B5EF4-FFF2-40B4-BE49-F238E27FC236}">
                  <a16:creationId xmlns:a16="http://schemas.microsoft.com/office/drawing/2014/main" id="{9297953D-8335-4F45-917C-5108A4BFF06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flipH="1">
              <a:off x="1034305" y="3058958"/>
              <a:ext cx="4064000" cy="3251200"/>
            </a:xfrm>
            <a:prstGeom prst="rect">
              <a:avLst/>
            </a:prstGeom>
          </p:spPr>
        </p:pic>
        <p:sp>
          <p:nvSpPr>
            <p:cNvPr id="15" name="TextBox 14">
              <a:extLst>
                <a:ext uri="{FF2B5EF4-FFF2-40B4-BE49-F238E27FC236}">
                  <a16:creationId xmlns:a16="http://schemas.microsoft.com/office/drawing/2014/main" id="{117E60E4-88E9-4E6F-81A8-20B3F56BE1AF}"/>
                </a:ext>
              </a:extLst>
            </p:cNvPr>
            <p:cNvSpPr txBox="1"/>
            <p:nvPr/>
          </p:nvSpPr>
          <p:spPr>
            <a:xfrm>
              <a:off x="993395" y="6117218"/>
              <a:ext cx="1589332" cy="215444"/>
            </a:xfrm>
            <a:prstGeom prst="rect">
              <a:avLst/>
            </a:prstGeom>
            <a:noFill/>
          </p:spPr>
          <p:txBody>
            <a:bodyPr wrap="square" rtlCol="0">
              <a:spAutoFit/>
            </a:bodyPr>
            <a:lstStyle/>
            <a:p>
              <a:r>
                <a:rPr lang="en-US" sz="800">
                  <a:solidFill>
                    <a:schemeClr val="bg1"/>
                  </a:solidFill>
                </a:rPr>
                <a:t>Don </a:t>
              </a:r>
              <a:r>
                <a:rPr lang="en-US" sz="800" err="1">
                  <a:solidFill>
                    <a:schemeClr val="bg1"/>
                  </a:solidFill>
                </a:rPr>
                <a:t>DeBold</a:t>
              </a:r>
              <a:r>
                <a:rPr lang="en-US" sz="800">
                  <a:solidFill>
                    <a:schemeClr val="bg1"/>
                  </a:solidFill>
                </a:rPr>
                <a:t> (Flickr)</a:t>
              </a:r>
            </a:p>
          </p:txBody>
        </p:sp>
      </p:grpSp>
    </p:spTree>
    <p:extLst>
      <p:ext uri="{BB962C8B-B14F-4D97-AF65-F5344CB8AC3E}">
        <p14:creationId xmlns:p14="http://schemas.microsoft.com/office/powerpoint/2010/main" val="4234037500"/>
      </p:ext>
    </p:extLst>
  </p:cSld>
  <p:clrMapOvr>
    <a:masterClrMapping/>
  </p:clrMapOvr>
  <mc:AlternateContent xmlns:mc="http://schemas.openxmlformats.org/markup-compatibility/2006" xmlns:p14="http://schemas.microsoft.com/office/powerpoint/2010/main">
    <mc:Choice Requires="p14">
      <p:transition spd="slow" p14:dur="2000" advTm="59736"/>
    </mc:Choice>
    <mc:Fallback xmlns="">
      <p:transition spd="slow" advTm="59736"/>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Box 3"/>
          <p:cNvSpPr txBox="1">
            <a:spLocks noChangeArrowheads="1"/>
          </p:cNvSpPr>
          <p:nvPr/>
        </p:nvSpPr>
        <p:spPr bwMode="auto">
          <a:xfrm>
            <a:off x="2339976" y="1781176"/>
            <a:ext cx="49942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71500" indent="-571500">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buFont typeface="Arial" panose="020B0604020202020204" pitchFamily="34" charset="0"/>
              <a:buChar char="•"/>
            </a:pPr>
            <a:r>
              <a:rPr lang="en-US" altLang="en-US" sz="3600"/>
              <a:t>Fences</a:t>
            </a:r>
            <a:endParaRPr lang="en-US" altLang="en-US" sz="1200"/>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40910" y="4215607"/>
            <a:ext cx="4188298" cy="2069608"/>
          </a:xfrm>
          <a:prstGeom prst="rect">
            <a:avLst/>
          </a:prstGeom>
        </p:spPr>
      </p:pic>
      <p:grpSp>
        <p:nvGrpSpPr>
          <p:cNvPr id="48133" name="Group 6"/>
          <p:cNvGrpSpPr>
            <a:grpSpLocks/>
          </p:cNvGrpSpPr>
          <p:nvPr/>
        </p:nvGrpSpPr>
        <p:grpSpPr bwMode="auto">
          <a:xfrm>
            <a:off x="7785101" y="1616076"/>
            <a:ext cx="2689225" cy="1592263"/>
            <a:chOff x="6261521" y="1616016"/>
            <a:chExt cx="2689048" cy="1592947"/>
          </a:xfrm>
        </p:grpSpPr>
        <p:sp>
          <p:nvSpPr>
            <p:cNvPr id="48135" name="Puzzle2"/>
            <p:cNvSpPr>
              <a:spLocks noEditPoints="1" noChangeArrowheads="1"/>
            </p:cNvSpPr>
            <p:nvPr/>
          </p:nvSpPr>
          <p:spPr bwMode="auto">
            <a:xfrm>
              <a:off x="6261521" y="1616016"/>
              <a:ext cx="2689048" cy="159294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5394 w 21600"/>
                <a:gd name="T25" fmla="*/ 6735 h 21600"/>
                <a:gd name="T26" fmla="*/ 16182 w 21600"/>
                <a:gd name="T27" fmla="*/ 20441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4247" y="12354"/>
                  </a:moveTo>
                  <a:lnTo>
                    <a:pt x="4134" y="12468"/>
                  </a:lnTo>
                  <a:lnTo>
                    <a:pt x="4010" y="12581"/>
                  </a:lnTo>
                  <a:lnTo>
                    <a:pt x="3897" y="12637"/>
                  </a:lnTo>
                  <a:lnTo>
                    <a:pt x="3773" y="12694"/>
                  </a:lnTo>
                  <a:lnTo>
                    <a:pt x="3637" y="12694"/>
                  </a:lnTo>
                  <a:lnTo>
                    <a:pt x="3524" y="12694"/>
                  </a:lnTo>
                  <a:lnTo>
                    <a:pt x="3400" y="12665"/>
                  </a:lnTo>
                  <a:lnTo>
                    <a:pt x="3287" y="12609"/>
                  </a:lnTo>
                  <a:lnTo>
                    <a:pt x="3027" y="12496"/>
                  </a:lnTo>
                  <a:lnTo>
                    <a:pt x="2790" y="12340"/>
                  </a:lnTo>
                  <a:lnTo>
                    <a:pt x="2530" y="12142"/>
                  </a:lnTo>
                  <a:lnTo>
                    <a:pt x="2293" y="11987"/>
                  </a:lnTo>
                  <a:lnTo>
                    <a:pt x="2033" y="11817"/>
                  </a:lnTo>
                  <a:lnTo>
                    <a:pt x="1773" y="11676"/>
                  </a:lnTo>
                  <a:lnTo>
                    <a:pt x="1638" y="11662"/>
                  </a:lnTo>
                  <a:lnTo>
                    <a:pt x="1513" y="11634"/>
                  </a:lnTo>
                  <a:lnTo>
                    <a:pt x="1378" y="11634"/>
                  </a:lnTo>
                  <a:lnTo>
                    <a:pt x="1253" y="11634"/>
                  </a:lnTo>
                  <a:lnTo>
                    <a:pt x="1118" y="11662"/>
                  </a:lnTo>
                  <a:lnTo>
                    <a:pt x="971" y="11732"/>
                  </a:lnTo>
                  <a:lnTo>
                    <a:pt x="835" y="11817"/>
                  </a:lnTo>
                  <a:lnTo>
                    <a:pt x="711" y="11959"/>
                  </a:lnTo>
                  <a:lnTo>
                    <a:pt x="553" y="12086"/>
                  </a:lnTo>
                  <a:lnTo>
                    <a:pt x="429" y="12284"/>
                  </a:lnTo>
                  <a:lnTo>
                    <a:pt x="271" y="12524"/>
                  </a:lnTo>
                  <a:lnTo>
                    <a:pt x="146" y="12793"/>
                  </a:lnTo>
                  <a:lnTo>
                    <a:pt x="79" y="12962"/>
                  </a:lnTo>
                  <a:lnTo>
                    <a:pt x="33" y="13146"/>
                  </a:lnTo>
                  <a:lnTo>
                    <a:pt x="11" y="13386"/>
                  </a:lnTo>
                  <a:lnTo>
                    <a:pt x="11" y="13641"/>
                  </a:lnTo>
                  <a:lnTo>
                    <a:pt x="33" y="13881"/>
                  </a:lnTo>
                  <a:lnTo>
                    <a:pt x="101" y="14150"/>
                  </a:lnTo>
                  <a:lnTo>
                    <a:pt x="192" y="14404"/>
                  </a:lnTo>
                  <a:lnTo>
                    <a:pt x="293" y="14645"/>
                  </a:lnTo>
                  <a:lnTo>
                    <a:pt x="451" y="14857"/>
                  </a:lnTo>
                  <a:lnTo>
                    <a:pt x="621" y="15054"/>
                  </a:lnTo>
                  <a:lnTo>
                    <a:pt x="734" y="15125"/>
                  </a:lnTo>
                  <a:lnTo>
                    <a:pt x="835" y="15210"/>
                  </a:lnTo>
                  <a:lnTo>
                    <a:pt x="948" y="15267"/>
                  </a:lnTo>
                  <a:lnTo>
                    <a:pt x="1084" y="15323"/>
                  </a:lnTo>
                  <a:lnTo>
                    <a:pt x="1208" y="15351"/>
                  </a:lnTo>
                  <a:lnTo>
                    <a:pt x="1355" y="15380"/>
                  </a:lnTo>
                  <a:lnTo>
                    <a:pt x="1513" y="15380"/>
                  </a:lnTo>
                  <a:lnTo>
                    <a:pt x="1683" y="15380"/>
                  </a:lnTo>
                  <a:lnTo>
                    <a:pt x="1864" y="15351"/>
                  </a:lnTo>
                  <a:lnTo>
                    <a:pt x="2033" y="15323"/>
                  </a:lnTo>
                  <a:lnTo>
                    <a:pt x="2225" y="15238"/>
                  </a:lnTo>
                  <a:lnTo>
                    <a:pt x="2428" y="15153"/>
                  </a:lnTo>
                  <a:lnTo>
                    <a:pt x="2745" y="15026"/>
                  </a:lnTo>
                  <a:lnTo>
                    <a:pt x="3005" y="14913"/>
                  </a:lnTo>
                  <a:lnTo>
                    <a:pt x="3264" y="14828"/>
                  </a:lnTo>
                  <a:lnTo>
                    <a:pt x="3513" y="14800"/>
                  </a:lnTo>
                  <a:lnTo>
                    <a:pt x="3615" y="14828"/>
                  </a:lnTo>
                  <a:lnTo>
                    <a:pt x="3728" y="14857"/>
                  </a:lnTo>
                  <a:lnTo>
                    <a:pt x="3807" y="14913"/>
                  </a:lnTo>
                  <a:lnTo>
                    <a:pt x="3920" y="14998"/>
                  </a:lnTo>
                  <a:lnTo>
                    <a:pt x="4010" y="15097"/>
                  </a:lnTo>
                  <a:lnTo>
                    <a:pt x="4089" y="15238"/>
                  </a:lnTo>
                  <a:lnTo>
                    <a:pt x="4179" y="15408"/>
                  </a:lnTo>
                  <a:lnTo>
                    <a:pt x="4247" y="15620"/>
                  </a:lnTo>
                  <a:lnTo>
                    <a:pt x="4326" y="15860"/>
                  </a:lnTo>
                  <a:lnTo>
                    <a:pt x="4394" y="16129"/>
                  </a:lnTo>
                  <a:lnTo>
                    <a:pt x="4439" y="16440"/>
                  </a:lnTo>
                  <a:lnTo>
                    <a:pt x="4507" y="16737"/>
                  </a:lnTo>
                  <a:lnTo>
                    <a:pt x="4552" y="17090"/>
                  </a:lnTo>
                  <a:lnTo>
                    <a:pt x="4575" y="17443"/>
                  </a:lnTo>
                  <a:lnTo>
                    <a:pt x="4586" y="17825"/>
                  </a:lnTo>
                  <a:lnTo>
                    <a:pt x="4586" y="18193"/>
                  </a:lnTo>
                  <a:lnTo>
                    <a:pt x="4586" y="18574"/>
                  </a:lnTo>
                  <a:lnTo>
                    <a:pt x="4586" y="18984"/>
                  </a:lnTo>
                  <a:lnTo>
                    <a:pt x="4552" y="19366"/>
                  </a:lnTo>
                  <a:lnTo>
                    <a:pt x="4507" y="19748"/>
                  </a:lnTo>
                  <a:lnTo>
                    <a:pt x="4462" y="20129"/>
                  </a:lnTo>
                  <a:lnTo>
                    <a:pt x="4371" y="20483"/>
                  </a:lnTo>
                  <a:lnTo>
                    <a:pt x="4292" y="20836"/>
                  </a:lnTo>
                  <a:lnTo>
                    <a:pt x="4202" y="21161"/>
                  </a:lnTo>
                  <a:lnTo>
                    <a:pt x="4744" y="21161"/>
                  </a:lnTo>
                  <a:lnTo>
                    <a:pt x="5264" y="21161"/>
                  </a:lnTo>
                  <a:lnTo>
                    <a:pt x="5784" y="21161"/>
                  </a:lnTo>
                  <a:lnTo>
                    <a:pt x="6235" y="21161"/>
                  </a:lnTo>
                  <a:lnTo>
                    <a:pt x="6676" y="21161"/>
                  </a:lnTo>
                  <a:lnTo>
                    <a:pt x="7060" y="21161"/>
                  </a:lnTo>
                  <a:lnTo>
                    <a:pt x="7410" y="21161"/>
                  </a:lnTo>
                  <a:lnTo>
                    <a:pt x="7670" y="21161"/>
                  </a:lnTo>
                  <a:lnTo>
                    <a:pt x="8020" y="21020"/>
                  </a:lnTo>
                  <a:lnTo>
                    <a:pt x="8303" y="20893"/>
                  </a:lnTo>
                  <a:lnTo>
                    <a:pt x="8563" y="20695"/>
                  </a:lnTo>
                  <a:lnTo>
                    <a:pt x="8800" y="20511"/>
                  </a:lnTo>
                  <a:lnTo>
                    <a:pt x="8969" y="20285"/>
                  </a:lnTo>
                  <a:lnTo>
                    <a:pt x="9150" y="20045"/>
                  </a:lnTo>
                  <a:lnTo>
                    <a:pt x="9252" y="19804"/>
                  </a:lnTo>
                  <a:lnTo>
                    <a:pt x="9342" y="19550"/>
                  </a:lnTo>
                  <a:lnTo>
                    <a:pt x="9410" y="19281"/>
                  </a:lnTo>
                  <a:lnTo>
                    <a:pt x="9433" y="19013"/>
                  </a:lnTo>
                  <a:lnTo>
                    <a:pt x="9433" y="18744"/>
                  </a:lnTo>
                  <a:lnTo>
                    <a:pt x="9387" y="18504"/>
                  </a:lnTo>
                  <a:lnTo>
                    <a:pt x="9320" y="18221"/>
                  </a:lnTo>
                  <a:lnTo>
                    <a:pt x="9207" y="17981"/>
                  </a:lnTo>
                  <a:lnTo>
                    <a:pt x="9105" y="17740"/>
                  </a:lnTo>
                  <a:lnTo>
                    <a:pt x="8924" y="17514"/>
                  </a:lnTo>
                  <a:lnTo>
                    <a:pt x="8777" y="17274"/>
                  </a:lnTo>
                  <a:lnTo>
                    <a:pt x="8642" y="17034"/>
                  </a:lnTo>
                  <a:lnTo>
                    <a:pt x="8563" y="16765"/>
                  </a:lnTo>
                  <a:lnTo>
                    <a:pt x="8472" y="16468"/>
                  </a:lnTo>
                  <a:lnTo>
                    <a:pt x="8450" y="16157"/>
                  </a:lnTo>
                  <a:lnTo>
                    <a:pt x="8450" y="15860"/>
                  </a:lnTo>
                  <a:lnTo>
                    <a:pt x="8472" y="15563"/>
                  </a:lnTo>
                  <a:lnTo>
                    <a:pt x="8540" y="15267"/>
                  </a:lnTo>
                  <a:lnTo>
                    <a:pt x="8642" y="14998"/>
                  </a:lnTo>
                  <a:lnTo>
                    <a:pt x="8777" y="14729"/>
                  </a:lnTo>
                  <a:lnTo>
                    <a:pt x="8868" y="14616"/>
                  </a:lnTo>
                  <a:lnTo>
                    <a:pt x="8969" y="14475"/>
                  </a:lnTo>
                  <a:lnTo>
                    <a:pt x="9060" y="14376"/>
                  </a:lnTo>
                  <a:lnTo>
                    <a:pt x="9184" y="14291"/>
                  </a:lnTo>
                  <a:lnTo>
                    <a:pt x="9297" y="14206"/>
                  </a:lnTo>
                  <a:lnTo>
                    <a:pt x="9433" y="14121"/>
                  </a:lnTo>
                  <a:lnTo>
                    <a:pt x="9579" y="14051"/>
                  </a:lnTo>
                  <a:lnTo>
                    <a:pt x="9726" y="13994"/>
                  </a:lnTo>
                  <a:lnTo>
                    <a:pt x="9884" y="13938"/>
                  </a:lnTo>
                  <a:lnTo>
                    <a:pt x="10054" y="13909"/>
                  </a:lnTo>
                  <a:lnTo>
                    <a:pt x="10257" y="13881"/>
                  </a:lnTo>
                  <a:lnTo>
                    <a:pt x="10449" y="13881"/>
                  </a:lnTo>
                  <a:lnTo>
                    <a:pt x="10664" y="13881"/>
                  </a:lnTo>
                  <a:lnTo>
                    <a:pt x="10856" y="13909"/>
                  </a:lnTo>
                  <a:lnTo>
                    <a:pt x="11037" y="13966"/>
                  </a:lnTo>
                  <a:lnTo>
                    <a:pt x="11206" y="14023"/>
                  </a:lnTo>
                  <a:lnTo>
                    <a:pt x="11353" y="14093"/>
                  </a:lnTo>
                  <a:lnTo>
                    <a:pt x="11511" y="14178"/>
                  </a:lnTo>
                  <a:lnTo>
                    <a:pt x="11635" y="14263"/>
                  </a:lnTo>
                  <a:lnTo>
                    <a:pt x="11748" y="14376"/>
                  </a:lnTo>
                  <a:lnTo>
                    <a:pt x="11861" y="14475"/>
                  </a:lnTo>
                  <a:lnTo>
                    <a:pt x="11941" y="14616"/>
                  </a:lnTo>
                  <a:lnTo>
                    <a:pt x="12031" y="14758"/>
                  </a:lnTo>
                  <a:lnTo>
                    <a:pt x="12099" y="14885"/>
                  </a:lnTo>
                  <a:lnTo>
                    <a:pt x="12200" y="15210"/>
                  </a:lnTo>
                  <a:lnTo>
                    <a:pt x="12268" y="15507"/>
                  </a:lnTo>
                  <a:lnTo>
                    <a:pt x="12291" y="15832"/>
                  </a:lnTo>
                  <a:lnTo>
                    <a:pt x="12291" y="16157"/>
                  </a:lnTo>
                  <a:lnTo>
                    <a:pt x="12246" y="16482"/>
                  </a:lnTo>
                  <a:lnTo>
                    <a:pt x="12178" y="16807"/>
                  </a:lnTo>
                  <a:lnTo>
                    <a:pt x="12099" y="17090"/>
                  </a:lnTo>
                  <a:lnTo>
                    <a:pt x="12008" y="17330"/>
                  </a:lnTo>
                  <a:lnTo>
                    <a:pt x="11884" y="17542"/>
                  </a:lnTo>
                  <a:lnTo>
                    <a:pt x="11748" y="17712"/>
                  </a:lnTo>
                  <a:lnTo>
                    <a:pt x="11613" y="17839"/>
                  </a:lnTo>
                  <a:lnTo>
                    <a:pt x="11489" y="18037"/>
                  </a:lnTo>
                  <a:lnTo>
                    <a:pt x="11398" y="18221"/>
                  </a:lnTo>
                  <a:lnTo>
                    <a:pt x="11319" y="18447"/>
                  </a:lnTo>
                  <a:lnTo>
                    <a:pt x="11251" y="18659"/>
                  </a:lnTo>
                  <a:lnTo>
                    <a:pt x="11206" y="18900"/>
                  </a:lnTo>
                  <a:lnTo>
                    <a:pt x="11184" y="19154"/>
                  </a:lnTo>
                  <a:lnTo>
                    <a:pt x="11184" y="19423"/>
                  </a:lnTo>
                  <a:lnTo>
                    <a:pt x="11229" y="19663"/>
                  </a:lnTo>
                  <a:lnTo>
                    <a:pt x="11297" y="19903"/>
                  </a:lnTo>
                  <a:lnTo>
                    <a:pt x="11376" y="20158"/>
                  </a:lnTo>
                  <a:lnTo>
                    <a:pt x="11511" y="20398"/>
                  </a:lnTo>
                  <a:lnTo>
                    <a:pt x="11681" y="20610"/>
                  </a:lnTo>
                  <a:lnTo>
                    <a:pt x="11884" y="20808"/>
                  </a:lnTo>
                  <a:lnTo>
                    <a:pt x="12121" y="20992"/>
                  </a:lnTo>
                  <a:lnTo>
                    <a:pt x="12404" y="21161"/>
                  </a:lnTo>
                  <a:lnTo>
                    <a:pt x="12528" y="21190"/>
                  </a:lnTo>
                  <a:lnTo>
                    <a:pt x="12856" y="21274"/>
                  </a:lnTo>
                  <a:lnTo>
                    <a:pt x="13330" y="21373"/>
                  </a:lnTo>
                  <a:lnTo>
                    <a:pt x="13963" y="21486"/>
                  </a:lnTo>
                  <a:lnTo>
                    <a:pt x="14313" y="21543"/>
                  </a:lnTo>
                  <a:lnTo>
                    <a:pt x="14652" y="21571"/>
                  </a:lnTo>
                  <a:lnTo>
                    <a:pt x="15025" y="21600"/>
                  </a:lnTo>
                  <a:lnTo>
                    <a:pt x="15409" y="21600"/>
                  </a:lnTo>
                  <a:lnTo>
                    <a:pt x="15782" y="21600"/>
                  </a:lnTo>
                  <a:lnTo>
                    <a:pt x="16177" y="21571"/>
                  </a:lnTo>
                  <a:lnTo>
                    <a:pt x="16516" y="21486"/>
                  </a:lnTo>
                  <a:lnTo>
                    <a:pt x="16889" y="21402"/>
                  </a:lnTo>
                  <a:lnTo>
                    <a:pt x="16821" y="21190"/>
                  </a:lnTo>
                  <a:lnTo>
                    <a:pt x="16776" y="20935"/>
                  </a:lnTo>
                  <a:lnTo>
                    <a:pt x="16742" y="20667"/>
                  </a:lnTo>
                  <a:lnTo>
                    <a:pt x="16719" y="20370"/>
                  </a:lnTo>
                  <a:lnTo>
                    <a:pt x="16697" y="19719"/>
                  </a:lnTo>
                  <a:lnTo>
                    <a:pt x="16697" y="19013"/>
                  </a:lnTo>
                  <a:lnTo>
                    <a:pt x="16719" y="18306"/>
                  </a:lnTo>
                  <a:lnTo>
                    <a:pt x="16753" y="17599"/>
                  </a:lnTo>
                  <a:lnTo>
                    <a:pt x="16821" y="16949"/>
                  </a:lnTo>
                  <a:lnTo>
                    <a:pt x="16889" y="16383"/>
                  </a:lnTo>
                  <a:lnTo>
                    <a:pt x="16934" y="16129"/>
                  </a:lnTo>
                  <a:lnTo>
                    <a:pt x="17002" y="15945"/>
                  </a:lnTo>
                  <a:lnTo>
                    <a:pt x="17081" y="15790"/>
                  </a:lnTo>
                  <a:lnTo>
                    <a:pt x="17194" y="15648"/>
                  </a:lnTo>
                  <a:lnTo>
                    <a:pt x="17318" y="15563"/>
                  </a:lnTo>
                  <a:lnTo>
                    <a:pt x="17453" y="15507"/>
                  </a:lnTo>
                  <a:lnTo>
                    <a:pt x="17600" y="15450"/>
                  </a:lnTo>
                  <a:lnTo>
                    <a:pt x="17758" y="15450"/>
                  </a:lnTo>
                  <a:lnTo>
                    <a:pt x="17905" y="15479"/>
                  </a:lnTo>
                  <a:lnTo>
                    <a:pt x="18064" y="15535"/>
                  </a:lnTo>
                  <a:lnTo>
                    <a:pt x="18233" y="15620"/>
                  </a:lnTo>
                  <a:lnTo>
                    <a:pt x="18380" y="15733"/>
                  </a:lnTo>
                  <a:lnTo>
                    <a:pt x="18561" y="15832"/>
                  </a:lnTo>
                  <a:lnTo>
                    <a:pt x="18707" y="15973"/>
                  </a:lnTo>
                  <a:lnTo>
                    <a:pt x="18866" y="16129"/>
                  </a:lnTo>
                  <a:lnTo>
                    <a:pt x="18990" y="16327"/>
                  </a:lnTo>
                  <a:lnTo>
                    <a:pt x="19125" y="16482"/>
                  </a:lnTo>
                  <a:lnTo>
                    <a:pt x="19295" y="16624"/>
                  </a:lnTo>
                  <a:lnTo>
                    <a:pt x="19464" y="16737"/>
                  </a:lnTo>
                  <a:lnTo>
                    <a:pt x="19668" y="16807"/>
                  </a:lnTo>
                  <a:lnTo>
                    <a:pt x="19860" y="16836"/>
                  </a:lnTo>
                  <a:lnTo>
                    <a:pt x="20052" y="16864"/>
                  </a:lnTo>
                  <a:lnTo>
                    <a:pt x="20266" y="16836"/>
                  </a:lnTo>
                  <a:lnTo>
                    <a:pt x="20470" y="16793"/>
                  </a:lnTo>
                  <a:lnTo>
                    <a:pt x="20662" y="16708"/>
                  </a:lnTo>
                  <a:lnTo>
                    <a:pt x="20854" y="16567"/>
                  </a:lnTo>
                  <a:lnTo>
                    <a:pt x="21035" y="16412"/>
                  </a:lnTo>
                  <a:lnTo>
                    <a:pt x="21182" y="16214"/>
                  </a:lnTo>
                  <a:lnTo>
                    <a:pt x="21340" y="16002"/>
                  </a:lnTo>
                  <a:lnTo>
                    <a:pt x="21441" y="15733"/>
                  </a:lnTo>
                  <a:lnTo>
                    <a:pt x="21532" y="15436"/>
                  </a:lnTo>
                  <a:lnTo>
                    <a:pt x="21600" y="15083"/>
                  </a:lnTo>
                  <a:lnTo>
                    <a:pt x="21600" y="14885"/>
                  </a:lnTo>
                  <a:lnTo>
                    <a:pt x="21600" y="14729"/>
                  </a:lnTo>
                  <a:lnTo>
                    <a:pt x="21600" y="14531"/>
                  </a:lnTo>
                  <a:lnTo>
                    <a:pt x="21577" y="14376"/>
                  </a:lnTo>
                  <a:lnTo>
                    <a:pt x="21532" y="14206"/>
                  </a:lnTo>
                  <a:lnTo>
                    <a:pt x="21487" y="14051"/>
                  </a:lnTo>
                  <a:lnTo>
                    <a:pt x="21419" y="13909"/>
                  </a:lnTo>
                  <a:lnTo>
                    <a:pt x="21351" y="13768"/>
                  </a:lnTo>
                  <a:lnTo>
                    <a:pt x="21204" y="13500"/>
                  </a:lnTo>
                  <a:lnTo>
                    <a:pt x="21035" y="13287"/>
                  </a:lnTo>
                  <a:lnTo>
                    <a:pt x="20809" y="13090"/>
                  </a:lnTo>
                  <a:lnTo>
                    <a:pt x="20594" y="12962"/>
                  </a:lnTo>
                  <a:lnTo>
                    <a:pt x="20357" y="12821"/>
                  </a:lnTo>
                  <a:lnTo>
                    <a:pt x="20120" y="12764"/>
                  </a:lnTo>
                  <a:lnTo>
                    <a:pt x="19882" y="12708"/>
                  </a:lnTo>
                  <a:lnTo>
                    <a:pt x="19645" y="12736"/>
                  </a:lnTo>
                  <a:lnTo>
                    <a:pt x="19430" y="12793"/>
                  </a:lnTo>
                  <a:lnTo>
                    <a:pt x="19227" y="12906"/>
                  </a:lnTo>
                  <a:lnTo>
                    <a:pt x="19148" y="12962"/>
                  </a:lnTo>
                  <a:lnTo>
                    <a:pt x="19058" y="13047"/>
                  </a:lnTo>
                  <a:lnTo>
                    <a:pt x="18990" y="13146"/>
                  </a:lnTo>
                  <a:lnTo>
                    <a:pt x="18911" y="13259"/>
                  </a:lnTo>
                  <a:lnTo>
                    <a:pt x="18775" y="13471"/>
                  </a:lnTo>
                  <a:lnTo>
                    <a:pt x="18628" y="13641"/>
                  </a:lnTo>
                  <a:lnTo>
                    <a:pt x="18470" y="13740"/>
                  </a:lnTo>
                  <a:lnTo>
                    <a:pt x="18301" y="13825"/>
                  </a:lnTo>
                  <a:lnTo>
                    <a:pt x="18143" y="13853"/>
                  </a:lnTo>
                  <a:lnTo>
                    <a:pt x="17973" y="13881"/>
                  </a:lnTo>
                  <a:lnTo>
                    <a:pt x="17804" y="13853"/>
                  </a:lnTo>
                  <a:lnTo>
                    <a:pt x="17646" y="13796"/>
                  </a:lnTo>
                  <a:lnTo>
                    <a:pt x="17499" y="13726"/>
                  </a:lnTo>
                  <a:lnTo>
                    <a:pt x="17341" y="13641"/>
                  </a:lnTo>
                  <a:lnTo>
                    <a:pt x="17216" y="13528"/>
                  </a:lnTo>
                  <a:lnTo>
                    <a:pt x="17103" y="13386"/>
                  </a:lnTo>
                  <a:lnTo>
                    <a:pt x="17024" y="13259"/>
                  </a:lnTo>
                  <a:lnTo>
                    <a:pt x="16934" y="13118"/>
                  </a:lnTo>
                  <a:lnTo>
                    <a:pt x="16889" y="12991"/>
                  </a:lnTo>
                  <a:lnTo>
                    <a:pt x="16889" y="12849"/>
                  </a:lnTo>
                  <a:lnTo>
                    <a:pt x="16889" y="12383"/>
                  </a:lnTo>
                  <a:lnTo>
                    <a:pt x="16889" y="11662"/>
                  </a:lnTo>
                  <a:lnTo>
                    <a:pt x="16889" y="10701"/>
                  </a:lnTo>
                  <a:lnTo>
                    <a:pt x="16889" y="9640"/>
                  </a:lnTo>
                  <a:lnTo>
                    <a:pt x="16889" y="8566"/>
                  </a:lnTo>
                  <a:lnTo>
                    <a:pt x="16889" y="7478"/>
                  </a:lnTo>
                  <a:lnTo>
                    <a:pt x="16889" y="6502"/>
                  </a:lnTo>
                  <a:lnTo>
                    <a:pt x="16889" y="5739"/>
                  </a:lnTo>
                  <a:lnTo>
                    <a:pt x="16674" y="5894"/>
                  </a:lnTo>
                  <a:lnTo>
                    <a:pt x="16414" y="6036"/>
                  </a:lnTo>
                  <a:lnTo>
                    <a:pt x="16154" y="6177"/>
                  </a:lnTo>
                  <a:lnTo>
                    <a:pt x="15849" y="6248"/>
                  </a:lnTo>
                  <a:lnTo>
                    <a:pt x="15544" y="6304"/>
                  </a:lnTo>
                  <a:lnTo>
                    <a:pt x="15217" y="6332"/>
                  </a:lnTo>
                  <a:lnTo>
                    <a:pt x="14866" y="6361"/>
                  </a:lnTo>
                  <a:lnTo>
                    <a:pt x="14550" y="6361"/>
                  </a:lnTo>
                  <a:lnTo>
                    <a:pt x="14200" y="6332"/>
                  </a:lnTo>
                  <a:lnTo>
                    <a:pt x="13850" y="6276"/>
                  </a:lnTo>
                  <a:lnTo>
                    <a:pt x="13522" y="6219"/>
                  </a:lnTo>
                  <a:lnTo>
                    <a:pt x="13206" y="6149"/>
                  </a:lnTo>
                  <a:lnTo>
                    <a:pt x="12901" y="6064"/>
                  </a:lnTo>
                  <a:lnTo>
                    <a:pt x="12618" y="5951"/>
                  </a:lnTo>
                  <a:lnTo>
                    <a:pt x="12358" y="5838"/>
                  </a:lnTo>
                  <a:lnTo>
                    <a:pt x="12121" y="5739"/>
                  </a:lnTo>
                  <a:lnTo>
                    <a:pt x="11941" y="5626"/>
                  </a:lnTo>
                  <a:lnTo>
                    <a:pt x="11794" y="5513"/>
                  </a:lnTo>
                  <a:lnTo>
                    <a:pt x="11658" y="5414"/>
                  </a:lnTo>
                  <a:lnTo>
                    <a:pt x="11556" y="5301"/>
                  </a:lnTo>
                  <a:lnTo>
                    <a:pt x="11466" y="5187"/>
                  </a:lnTo>
                  <a:lnTo>
                    <a:pt x="11398" y="5089"/>
                  </a:lnTo>
                  <a:lnTo>
                    <a:pt x="11376" y="4947"/>
                  </a:lnTo>
                  <a:lnTo>
                    <a:pt x="11353" y="4834"/>
                  </a:lnTo>
                  <a:lnTo>
                    <a:pt x="11353" y="4707"/>
                  </a:lnTo>
                  <a:lnTo>
                    <a:pt x="11376" y="4565"/>
                  </a:lnTo>
                  <a:lnTo>
                    <a:pt x="11443" y="4410"/>
                  </a:lnTo>
                  <a:lnTo>
                    <a:pt x="11511" y="4240"/>
                  </a:lnTo>
                  <a:lnTo>
                    <a:pt x="11703" y="3887"/>
                  </a:lnTo>
                  <a:lnTo>
                    <a:pt x="11986" y="3505"/>
                  </a:lnTo>
                  <a:lnTo>
                    <a:pt x="12144" y="3265"/>
                  </a:lnTo>
                  <a:lnTo>
                    <a:pt x="12246" y="3025"/>
                  </a:lnTo>
                  <a:lnTo>
                    <a:pt x="12336" y="2756"/>
                  </a:lnTo>
                  <a:lnTo>
                    <a:pt x="12404" y="2445"/>
                  </a:lnTo>
                  <a:lnTo>
                    <a:pt x="12438" y="2176"/>
                  </a:lnTo>
                  <a:lnTo>
                    <a:pt x="12438" y="1880"/>
                  </a:lnTo>
                  <a:lnTo>
                    <a:pt x="12404" y="1583"/>
                  </a:lnTo>
                  <a:lnTo>
                    <a:pt x="12336" y="1314"/>
                  </a:lnTo>
                  <a:lnTo>
                    <a:pt x="12246" y="1046"/>
                  </a:lnTo>
                  <a:lnTo>
                    <a:pt x="12099" y="791"/>
                  </a:lnTo>
                  <a:lnTo>
                    <a:pt x="12008" y="692"/>
                  </a:lnTo>
                  <a:lnTo>
                    <a:pt x="11918" y="579"/>
                  </a:lnTo>
                  <a:lnTo>
                    <a:pt x="11816" y="466"/>
                  </a:lnTo>
                  <a:lnTo>
                    <a:pt x="11703" y="381"/>
                  </a:lnTo>
                  <a:lnTo>
                    <a:pt x="11579" y="310"/>
                  </a:lnTo>
                  <a:lnTo>
                    <a:pt x="11443" y="226"/>
                  </a:lnTo>
                  <a:lnTo>
                    <a:pt x="11297" y="169"/>
                  </a:lnTo>
                  <a:lnTo>
                    <a:pt x="11138" y="113"/>
                  </a:lnTo>
                  <a:lnTo>
                    <a:pt x="10969" y="56"/>
                  </a:lnTo>
                  <a:lnTo>
                    <a:pt x="10800" y="28"/>
                  </a:lnTo>
                  <a:lnTo>
                    <a:pt x="10619" y="28"/>
                  </a:lnTo>
                  <a:lnTo>
                    <a:pt x="10404" y="28"/>
                  </a:lnTo>
                  <a:lnTo>
                    <a:pt x="10257" y="28"/>
                  </a:lnTo>
                  <a:lnTo>
                    <a:pt x="10076" y="56"/>
                  </a:lnTo>
                  <a:lnTo>
                    <a:pt x="9952" y="84"/>
                  </a:lnTo>
                  <a:lnTo>
                    <a:pt x="9794" y="141"/>
                  </a:lnTo>
                  <a:lnTo>
                    <a:pt x="9692" y="226"/>
                  </a:lnTo>
                  <a:lnTo>
                    <a:pt x="9557" y="282"/>
                  </a:lnTo>
                  <a:lnTo>
                    <a:pt x="9455" y="381"/>
                  </a:lnTo>
                  <a:lnTo>
                    <a:pt x="9365" y="466"/>
                  </a:lnTo>
                  <a:lnTo>
                    <a:pt x="9274" y="579"/>
                  </a:lnTo>
                  <a:lnTo>
                    <a:pt x="9184" y="692"/>
                  </a:lnTo>
                  <a:lnTo>
                    <a:pt x="9128" y="791"/>
                  </a:lnTo>
                  <a:lnTo>
                    <a:pt x="9060" y="932"/>
                  </a:lnTo>
                  <a:lnTo>
                    <a:pt x="8969" y="1201"/>
                  </a:lnTo>
                  <a:lnTo>
                    <a:pt x="8913" y="1498"/>
                  </a:lnTo>
                  <a:lnTo>
                    <a:pt x="8890" y="1795"/>
                  </a:lnTo>
                  <a:lnTo>
                    <a:pt x="8890" y="2120"/>
                  </a:lnTo>
                  <a:lnTo>
                    <a:pt x="8913" y="2445"/>
                  </a:lnTo>
                  <a:lnTo>
                    <a:pt x="8969" y="2756"/>
                  </a:lnTo>
                  <a:lnTo>
                    <a:pt x="9060" y="3081"/>
                  </a:lnTo>
                  <a:lnTo>
                    <a:pt x="9173" y="3378"/>
                  </a:lnTo>
                  <a:lnTo>
                    <a:pt x="9297" y="3647"/>
                  </a:lnTo>
                  <a:lnTo>
                    <a:pt x="9466" y="3887"/>
                  </a:lnTo>
                  <a:lnTo>
                    <a:pt x="9579" y="4085"/>
                  </a:lnTo>
                  <a:lnTo>
                    <a:pt x="9670" y="4269"/>
                  </a:lnTo>
                  <a:lnTo>
                    <a:pt x="9726" y="4467"/>
                  </a:lnTo>
                  <a:lnTo>
                    <a:pt x="9771" y="4650"/>
                  </a:lnTo>
                  <a:lnTo>
                    <a:pt x="9771" y="4834"/>
                  </a:lnTo>
                  <a:lnTo>
                    <a:pt x="9749" y="5032"/>
                  </a:lnTo>
                  <a:lnTo>
                    <a:pt x="9715" y="5216"/>
                  </a:lnTo>
                  <a:lnTo>
                    <a:pt x="9625" y="5385"/>
                  </a:lnTo>
                  <a:lnTo>
                    <a:pt x="9534" y="5513"/>
                  </a:lnTo>
                  <a:lnTo>
                    <a:pt x="9410" y="5626"/>
                  </a:lnTo>
                  <a:lnTo>
                    <a:pt x="9229" y="5710"/>
                  </a:lnTo>
                  <a:lnTo>
                    <a:pt x="9060" y="5767"/>
                  </a:lnTo>
                  <a:lnTo>
                    <a:pt x="8845" y="5767"/>
                  </a:lnTo>
                  <a:lnTo>
                    <a:pt x="8585" y="5739"/>
                  </a:lnTo>
                  <a:lnTo>
                    <a:pt x="8325" y="5654"/>
                  </a:lnTo>
                  <a:lnTo>
                    <a:pt x="8020" y="5513"/>
                  </a:lnTo>
                  <a:lnTo>
                    <a:pt x="7840" y="5442"/>
                  </a:lnTo>
                  <a:lnTo>
                    <a:pt x="7648" y="5385"/>
                  </a:lnTo>
                  <a:lnTo>
                    <a:pt x="7433" y="5329"/>
                  </a:lnTo>
                  <a:lnTo>
                    <a:pt x="7241" y="5301"/>
                  </a:lnTo>
                  <a:lnTo>
                    <a:pt x="6755" y="5301"/>
                  </a:lnTo>
                  <a:lnTo>
                    <a:pt x="6281" y="5329"/>
                  </a:lnTo>
                  <a:lnTo>
                    <a:pt x="5784" y="5385"/>
                  </a:lnTo>
                  <a:lnTo>
                    <a:pt x="5264" y="5498"/>
                  </a:lnTo>
                  <a:lnTo>
                    <a:pt x="4744" y="5597"/>
                  </a:lnTo>
                  <a:lnTo>
                    <a:pt x="4247" y="5739"/>
                  </a:lnTo>
                  <a:lnTo>
                    <a:pt x="4202" y="5894"/>
                  </a:lnTo>
                  <a:lnTo>
                    <a:pt x="4202" y="6191"/>
                  </a:lnTo>
                  <a:lnTo>
                    <a:pt x="4202" y="6545"/>
                  </a:lnTo>
                  <a:lnTo>
                    <a:pt x="4225" y="6954"/>
                  </a:lnTo>
                  <a:lnTo>
                    <a:pt x="4315" y="7930"/>
                  </a:lnTo>
                  <a:lnTo>
                    <a:pt x="4394" y="9018"/>
                  </a:lnTo>
                  <a:lnTo>
                    <a:pt x="4439" y="9570"/>
                  </a:lnTo>
                  <a:lnTo>
                    <a:pt x="4462" y="10107"/>
                  </a:lnTo>
                  <a:lnTo>
                    <a:pt x="4484" y="10630"/>
                  </a:lnTo>
                  <a:lnTo>
                    <a:pt x="4507" y="11082"/>
                  </a:lnTo>
                  <a:lnTo>
                    <a:pt x="4484" y="11520"/>
                  </a:lnTo>
                  <a:lnTo>
                    <a:pt x="4439" y="11874"/>
                  </a:lnTo>
                  <a:lnTo>
                    <a:pt x="4394" y="12029"/>
                  </a:lnTo>
                  <a:lnTo>
                    <a:pt x="4349" y="12171"/>
                  </a:lnTo>
                  <a:lnTo>
                    <a:pt x="4315" y="12284"/>
                  </a:lnTo>
                  <a:lnTo>
                    <a:pt x="4247" y="12354"/>
                  </a:lnTo>
                  <a:close/>
                </a:path>
              </a:pathLst>
            </a:custGeom>
            <a:solidFill>
              <a:srgbClr val="FFFFCC"/>
            </a:solidFill>
            <a:ln w="28575">
              <a:solidFill>
                <a:srgbClr val="000000"/>
              </a:solidFill>
              <a:miter lim="800000"/>
              <a:headEnd/>
              <a:tailEnd/>
            </a:ln>
          </p:spPr>
          <p:txBody>
            <a:bodyPr/>
            <a:lstStyle/>
            <a:p>
              <a:endParaRPr lang="en-US"/>
            </a:p>
          </p:txBody>
        </p:sp>
        <p:sp>
          <p:nvSpPr>
            <p:cNvPr id="48136" name="TextBox 8"/>
            <p:cNvSpPr txBox="1">
              <a:spLocks noChangeArrowheads="1"/>
            </p:cNvSpPr>
            <p:nvPr/>
          </p:nvSpPr>
          <p:spPr bwMode="auto">
            <a:xfrm>
              <a:off x="6934200" y="2057400"/>
              <a:ext cx="151059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eaLnBrk="1" hangingPunct="1">
                <a:spcBef>
                  <a:spcPct val="0"/>
                </a:spcBef>
                <a:buClrTx/>
                <a:buSzTx/>
                <a:buFontTx/>
                <a:buNone/>
              </a:pPr>
              <a:r>
                <a:rPr lang="en-US" altLang="en-US" sz="2400" b="1">
                  <a:latin typeface="Tahoma" panose="020B0604030504040204" pitchFamily="34" charset="0"/>
                  <a:cs typeface="Tahoma" panose="020B0604030504040204" pitchFamily="34" charset="0"/>
                </a:rPr>
                <a:t>Space</a:t>
              </a:r>
            </a:p>
          </p:txBody>
        </p:sp>
      </p:grpSp>
      <p:sp>
        <p:nvSpPr>
          <p:cNvPr id="10" name="TextBox 9"/>
          <p:cNvSpPr txBox="1">
            <a:spLocks noChangeArrowheads="1"/>
          </p:cNvSpPr>
          <p:nvPr/>
        </p:nvSpPr>
        <p:spPr bwMode="auto">
          <a:xfrm>
            <a:off x="1960564" y="685801"/>
            <a:ext cx="8097837"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algn="ctr" eaLnBrk="1" hangingPunct="1">
              <a:defRPr/>
            </a:pPr>
            <a:r>
              <a:rPr lang="en-US" altLang="en-US" sz="4800">
                <a:latin typeface="+mn-lt"/>
              </a:rPr>
              <a:t>4 </a:t>
            </a:r>
            <a:r>
              <a:rPr lang="en-US" altLang="en-US" sz="4800" kern="0">
                <a:latin typeface="+mn-lt"/>
              </a:rPr>
              <a:t>Basic</a:t>
            </a:r>
            <a:r>
              <a:rPr lang="en-US" altLang="en-US" sz="4800">
                <a:latin typeface="+mn-lt"/>
              </a:rPr>
              <a:t> Elements of a Habitat</a:t>
            </a:r>
          </a:p>
        </p:txBody>
      </p:sp>
      <p:grpSp>
        <p:nvGrpSpPr>
          <p:cNvPr id="6" name="Group 5">
            <a:extLst>
              <a:ext uri="{FF2B5EF4-FFF2-40B4-BE49-F238E27FC236}">
                <a16:creationId xmlns:a16="http://schemas.microsoft.com/office/drawing/2014/main" id="{4957C952-FA30-4C97-B86D-7ED1A0EA2C04}"/>
              </a:ext>
            </a:extLst>
          </p:cNvPr>
          <p:cNvGrpSpPr/>
          <p:nvPr/>
        </p:nvGrpSpPr>
        <p:grpSpPr>
          <a:xfrm>
            <a:off x="1065213" y="2518737"/>
            <a:ext cx="6494463" cy="3576637"/>
            <a:chOff x="1457549" y="2427289"/>
            <a:chExt cx="6494463" cy="3576637"/>
          </a:xfrm>
        </p:grpSpPr>
        <p:pic>
          <p:nvPicPr>
            <p:cNvPr id="48131" name="Picture 15" descr="http://www.truckbeds.com/cmsv3/assets/images/Fence%20Marker%20Pictures/2014-04-02_13-42-28_270.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457549" y="2427289"/>
              <a:ext cx="6494463" cy="357663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512947" y="5773094"/>
              <a:ext cx="2018806" cy="230832"/>
            </a:xfrm>
            <a:prstGeom prst="rect">
              <a:avLst/>
            </a:prstGeom>
            <a:noFill/>
          </p:spPr>
          <p:txBody>
            <a:bodyPr wrap="square" rtlCol="0">
              <a:spAutoFit/>
            </a:bodyPr>
            <a:lstStyle/>
            <a:p>
              <a:r>
                <a:rPr lang="en-US" sz="900">
                  <a:solidFill>
                    <a:schemeClr val="bg1"/>
                  </a:solidFill>
                </a:rPr>
                <a:t>Truckbeds.com</a:t>
              </a:r>
            </a:p>
          </p:txBody>
        </p:sp>
      </p:grpSp>
      <p:sp>
        <p:nvSpPr>
          <p:cNvPr id="5" name="TextBox 4"/>
          <p:cNvSpPr txBox="1"/>
          <p:nvPr/>
        </p:nvSpPr>
        <p:spPr>
          <a:xfrm>
            <a:off x="11144617" y="6054383"/>
            <a:ext cx="1340582" cy="230832"/>
          </a:xfrm>
          <a:prstGeom prst="rect">
            <a:avLst/>
          </a:prstGeom>
          <a:noFill/>
        </p:spPr>
        <p:txBody>
          <a:bodyPr wrap="square" rtlCol="0">
            <a:spAutoFit/>
          </a:bodyPr>
          <a:lstStyle/>
          <a:p>
            <a:r>
              <a:rPr lang="en-US" sz="900">
                <a:solidFill>
                  <a:schemeClr val="bg1"/>
                </a:solidFill>
              </a:rPr>
              <a:t>Vitaleapp.com</a:t>
            </a:r>
          </a:p>
        </p:txBody>
      </p:sp>
    </p:spTree>
    <p:extLst>
      <p:ext uri="{BB962C8B-B14F-4D97-AF65-F5344CB8AC3E}">
        <p14:creationId xmlns:p14="http://schemas.microsoft.com/office/powerpoint/2010/main" val="3751153237"/>
      </p:ext>
    </p:extLst>
  </p:cSld>
  <p:clrMapOvr>
    <a:masterClrMapping/>
  </p:clrMapOvr>
  <mc:AlternateContent xmlns:mc="http://schemas.openxmlformats.org/markup-compatibility/2006" xmlns:p14="http://schemas.microsoft.com/office/powerpoint/2010/main">
    <mc:Choice Requires="p14">
      <p:transition spd="slow" p14:dur="2000" advTm="37326"/>
    </mc:Choice>
    <mc:Fallback xmlns="">
      <p:transition spd="slow" advTm="37326"/>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a:spLocks noChangeArrowheads="1"/>
          </p:cNvSpPr>
          <p:nvPr/>
        </p:nvSpPr>
        <p:spPr bwMode="auto">
          <a:xfrm>
            <a:off x="1525588" y="685801"/>
            <a:ext cx="9144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algn="ctr" eaLnBrk="1" hangingPunct="1">
              <a:defRPr/>
            </a:pPr>
            <a:r>
              <a:rPr lang="en-US" altLang="en-US" sz="4800">
                <a:latin typeface="+mn-lt"/>
              </a:rPr>
              <a:t>Limiting Factors</a:t>
            </a:r>
          </a:p>
        </p:txBody>
      </p:sp>
      <p:sp>
        <p:nvSpPr>
          <p:cNvPr id="3" name="TextBox 2"/>
          <p:cNvSpPr txBox="1">
            <a:spLocks noChangeArrowheads="1"/>
          </p:cNvSpPr>
          <p:nvPr/>
        </p:nvSpPr>
        <p:spPr bwMode="auto">
          <a:xfrm>
            <a:off x="1256306" y="1844676"/>
            <a:ext cx="6135094" cy="313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r>
              <a:rPr lang="en-US" altLang="en-US" sz="3600"/>
              <a:t>Basic requirements that limit the size, growth, and/or quality of an animal population.</a:t>
            </a:r>
          </a:p>
          <a:p>
            <a:endParaRPr lang="en-US" altLang="en-US" sz="3600" b="1"/>
          </a:p>
          <a:p>
            <a:pPr algn="ctr"/>
            <a:r>
              <a:rPr lang="en-US" altLang="en-US" sz="5400" b="1"/>
              <a:t>Habitat Restoration</a:t>
            </a:r>
          </a:p>
        </p:txBody>
      </p:sp>
      <p:pic>
        <p:nvPicPr>
          <p:cNvPr id="50180" name="Picture 4"/>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900946" y="2472855"/>
            <a:ext cx="3200400" cy="3760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005976200"/>
      </p:ext>
    </p:extLst>
  </p:cSld>
  <p:clrMapOvr>
    <a:masterClrMapping/>
  </p:clrMapOvr>
  <mc:AlternateContent xmlns:mc="http://schemas.openxmlformats.org/markup-compatibility/2006" xmlns:p14="http://schemas.microsoft.com/office/powerpoint/2010/main">
    <mc:Choice Requires="p14">
      <p:transition spd="slow" p14:dur="2000" advTm="61894"/>
    </mc:Choice>
    <mc:Fallback xmlns="">
      <p:transition spd="slow" advTm="6189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803081" y="2137411"/>
            <a:ext cx="11052314" cy="2057400"/>
          </a:xfrm>
        </p:spPr>
        <p:txBody>
          <a:bodyPr>
            <a:normAutofit/>
          </a:bodyPr>
          <a:lstStyle/>
          <a:p>
            <a:pPr eaLnBrk="1" hangingPunct="1"/>
            <a:r>
              <a:rPr lang="en-US" altLang="en-US"/>
              <a:t>Rangeland Animal Habitat</a:t>
            </a:r>
          </a:p>
        </p:txBody>
      </p:sp>
      <p:pic>
        <p:nvPicPr>
          <p:cNvPr id="5123" name="Picture 7"/>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644731" y="5832945"/>
            <a:ext cx="3386138"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4" name="Subtitle 12"/>
          <p:cNvSpPr>
            <a:spLocks noGrp="1"/>
          </p:cNvSpPr>
          <p:nvPr>
            <p:ph type="subTitle" idx="1"/>
          </p:nvPr>
        </p:nvSpPr>
        <p:spPr>
          <a:xfrm>
            <a:off x="1182425" y="4389120"/>
            <a:ext cx="6210300" cy="495300"/>
          </a:xfrm>
        </p:spPr>
        <p:txBody>
          <a:bodyPr/>
          <a:lstStyle/>
          <a:p>
            <a:r>
              <a:rPr lang="en-US" altLang="en-US" sz="2000">
                <a:latin typeface="Arial" panose="020B0604020202020204" pitchFamily="34" charset="0"/>
              </a:rPr>
              <a:t>Rangeland Principles (REM 151)</a:t>
            </a:r>
          </a:p>
        </p:txBody>
      </p:sp>
      <p:grpSp>
        <p:nvGrpSpPr>
          <p:cNvPr id="6" name="Group 5">
            <a:extLst>
              <a:ext uri="{FF2B5EF4-FFF2-40B4-BE49-F238E27FC236}">
                <a16:creationId xmlns:a16="http://schemas.microsoft.com/office/drawing/2014/main" id="{EAB4C4D1-9380-4754-A187-E903230C9D12}"/>
              </a:ext>
            </a:extLst>
          </p:cNvPr>
          <p:cNvGrpSpPr/>
          <p:nvPr/>
        </p:nvGrpSpPr>
        <p:grpSpPr>
          <a:xfrm>
            <a:off x="1097280" y="589745"/>
            <a:ext cx="3313255" cy="2519240"/>
            <a:chOff x="1097280" y="589745"/>
            <a:chExt cx="3313255" cy="2519240"/>
          </a:xfrm>
        </p:grpSpPr>
        <p:pic>
          <p:nvPicPr>
            <p:cNvPr id="7" name="Picture 6" descr="A herd of sheep walking across a grass covered field&#10;&#10;Description generated with very high confidence">
              <a:extLst>
                <a:ext uri="{FF2B5EF4-FFF2-40B4-BE49-F238E27FC236}">
                  <a16:creationId xmlns:a16="http://schemas.microsoft.com/office/drawing/2014/main" id="{17FB8D74-52E5-46C7-9019-A07F91D224A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97280" y="589745"/>
              <a:ext cx="3313255" cy="2484941"/>
            </a:xfrm>
            <a:prstGeom prst="rect">
              <a:avLst/>
            </a:prstGeom>
          </p:spPr>
        </p:pic>
        <p:sp>
          <p:nvSpPr>
            <p:cNvPr id="8" name="TextBox 7">
              <a:extLst>
                <a:ext uri="{FF2B5EF4-FFF2-40B4-BE49-F238E27FC236}">
                  <a16:creationId xmlns:a16="http://schemas.microsoft.com/office/drawing/2014/main" id="{3FFC74E0-7A55-433C-81CA-806061647AC4}"/>
                </a:ext>
              </a:extLst>
            </p:cNvPr>
            <p:cNvSpPr txBox="1"/>
            <p:nvPr/>
          </p:nvSpPr>
          <p:spPr>
            <a:xfrm>
              <a:off x="1097280" y="2855069"/>
              <a:ext cx="880369" cy="253916"/>
            </a:xfrm>
            <a:prstGeom prst="rect">
              <a:avLst/>
            </a:prstGeom>
            <a:noFill/>
          </p:spPr>
          <p:txBody>
            <a:bodyPr wrap="none" rtlCol="0">
              <a:spAutoFit/>
            </a:bodyPr>
            <a:lstStyle/>
            <a:p>
              <a:r>
                <a:rPr lang="en-US" sz="1050">
                  <a:solidFill>
                    <a:schemeClr val="bg1"/>
                  </a:solidFill>
                </a:rPr>
                <a:t>K. </a:t>
              </a:r>
              <a:r>
                <a:rPr lang="en-US" sz="800">
                  <a:solidFill>
                    <a:schemeClr val="bg1"/>
                  </a:solidFill>
                </a:rPr>
                <a:t>Launchbaugh</a:t>
              </a:r>
            </a:p>
          </p:txBody>
        </p:sp>
      </p:grpSp>
      <p:grpSp>
        <p:nvGrpSpPr>
          <p:cNvPr id="9" name="Group 8">
            <a:extLst>
              <a:ext uri="{FF2B5EF4-FFF2-40B4-BE49-F238E27FC236}">
                <a16:creationId xmlns:a16="http://schemas.microsoft.com/office/drawing/2014/main" id="{9ACF366B-8F91-4B3C-9C63-58E6682C40FA}"/>
              </a:ext>
            </a:extLst>
          </p:cNvPr>
          <p:cNvGrpSpPr/>
          <p:nvPr/>
        </p:nvGrpSpPr>
        <p:grpSpPr>
          <a:xfrm>
            <a:off x="4473937" y="562482"/>
            <a:ext cx="3770664" cy="2512204"/>
            <a:chOff x="4473937" y="562482"/>
            <a:chExt cx="3770664" cy="2512204"/>
          </a:xfrm>
        </p:grpSpPr>
        <p:pic>
          <p:nvPicPr>
            <p:cNvPr id="10" name="Picture 9" descr="A herd of cattle grazing on a lush green field&#10;&#10;Description generated with very high confidence">
              <a:extLst>
                <a:ext uri="{FF2B5EF4-FFF2-40B4-BE49-F238E27FC236}">
                  <a16:creationId xmlns:a16="http://schemas.microsoft.com/office/drawing/2014/main" id="{8CCFDE88-116E-4B30-BC63-56667CF5FAF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473937" y="562482"/>
              <a:ext cx="3770664" cy="2512204"/>
            </a:xfrm>
            <a:prstGeom prst="rect">
              <a:avLst/>
            </a:prstGeom>
          </p:spPr>
        </p:pic>
        <p:sp>
          <p:nvSpPr>
            <p:cNvPr id="11" name="TextBox 10">
              <a:extLst>
                <a:ext uri="{FF2B5EF4-FFF2-40B4-BE49-F238E27FC236}">
                  <a16:creationId xmlns:a16="http://schemas.microsoft.com/office/drawing/2014/main" id="{B7247D82-C78B-4109-9C66-90D383DF9CAD}"/>
                </a:ext>
              </a:extLst>
            </p:cNvPr>
            <p:cNvSpPr txBox="1"/>
            <p:nvPr/>
          </p:nvSpPr>
          <p:spPr>
            <a:xfrm>
              <a:off x="4552081" y="2855069"/>
              <a:ext cx="546945" cy="215444"/>
            </a:xfrm>
            <a:prstGeom prst="rect">
              <a:avLst/>
            </a:prstGeom>
            <a:noFill/>
          </p:spPr>
          <p:txBody>
            <a:bodyPr wrap="none" rtlCol="0">
              <a:spAutoFit/>
            </a:bodyPr>
            <a:lstStyle/>
            <a:p>
              <a:r>
                <a:rPr lang="en-US" sz="800">
                  <a:solidFill>
                    <a:schemeClr val="bg1"/>
                  </a:solidFill>
                </a:rPr>
                <a:t>BLM.gov</a:t>
              </a:r>
            </a:p>
          </p:txBody>
        </p:sp>
      </p:grpSp>
      <p:grpSp>
        <p:nvGrpSpPr>
          <p:cNvPr id="12" name="Group 11">
            <a:extLst>
              <a:ext uri="{FF2B5EF4-FFF2-40B4-BE49-F238E27FC236}">
                <a16:creationId xmlns:a16="http://schemas.microsoft.com/office/drawing/2014/main" id="{1F2D8B77-F3FC-4C8B-97D6-B13928700D42}"/>
              </a:ext>
            </a:extLst>
          </p:cNvPr>
          <p:cNvGrpSpPr/>
          <p:nvPr/>
        </p:nvGrpSpPr>
        <p:grpSpPr>
          <a:xfrm>
            <a:off x="8281920" y="562482"/>
            <a:ext cx="3382204" cy="2536653"/>
            <a:chOff x="8281920" y="562482"/>
            <a:chExt cx="3382204" cy="2536653"/>
          </a:xfrm>
        </p:grpSpPr>
        <p:pic>
          <p:nvPicPr>
            <p:cNvPr id="13" name="Picture 12" descr="Animal on the field&#10;&#10;Description generated with very high confidence">
              <a:extLst>
                <a:ext uri="{FF2B5EF4-FFF2-40B4-BE49-F238E27FC236}">
                  <a16:creationId xmlns:a16="http://schemas.microsoft.com/office/drawing/2014/main" id="{10E832BD-5BE4-465D-89FE-2493C687043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281920" y="562482"/>
              <a:ext cx="3382204" cy="2536653"/>
            </a:xfrm>
            <a:prstGeom prst="rect">
              <a:avLst/>
            </a:prstGeom>
          </p:spPr>
        </p:pic>
        <p:sp>
          <p:nvSpPr>
            <p:cNvPr id="14" name="TextBox 13">
              <a:extLst>
                <a:ext uri="{FF2B5EF4-FFF2-40B4-BE49-F238E27FC236}">
                  <a16:creationId xmlns:a16="http://schemas.microsoft.com/office/drawing/2014/main" id="{3112C236-9A51-4190-96A5-2BD713B8683A}"/>
                </a:ext>
              </a:extLst>
            </p:cNvPr>
            <p:cNvSpPr txBox="1"/>
            <p:nvPr/>
          </p:nvSpPr>
          <p:spPr>
            <a:xfrm>
              <a:off x="8314462" y="2845219"/>
              <a:ext cx="542136" cy="215444"/>
            </a:xfrm>
            <a:prstGeom prst="rect">
              <a:avLst/>
            </a:prstGeom>
            <a:noFill/>
          </p:spPr>
          <p:txBody>
            <a:bodyPr wrap="none" rtlCol="0">
              <a:spAutoFit/>
            </a:bodyPr>
            <a:lstStyle/>
            <a:p>
              <a:r>
                <a:rPr lang="en-US" sz="800">
                  <a:solidFill>
                    <a:schemeClr val="bg1"/>
                  </a:solidFill>
                </a:rPr>
                <a:t>J. Olness</a:t>
              </a:r>
            </a:p>
          </p:txBody>
        </p:sp>
      </p:grpSp>
    </p:spTree>
    <p:extLst>
      <p:ext uri="{BB962C8B-B14F-4D97-AF65-F5344CB8AC3E}">
        <p14:creationId xmlns:p14="http://schemas.microsoft.com/office/powerpoint/2010/main" val="2065166044"/>
      </p:ext>
    </p:extLst>
  </p:cSld>
  <p:clrMapOvr>
    <a:masterClrMapping/>
  </p:clrMapOvr>
  <mc:AlternateContent xmlns:mc="http://schemas.openxmlformats.org/markup-compatibility/2006" xmlns:p14="http://schemas.microsoft.com/office/powerpoint/2010/main">
    <mc:Choice Requires="p14">
      <p:transition spd="slow" p14:dur="2000" advTm="13305"/>
    </mc:Choice>
    <mc:Fallback xmlns="">
      <p:transition spd="slow" advTm="13305"/>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2.748|7.734"/>
</p:tagLst>
</file>

<file path=ppt/tags/tag2.xml><?xml version="1.0" encoding="utf-8"?>
<p:tagLst xmlns:a="http://schemas.openxmlformats.org/drawingml/2006/main" xmlns:r="http://schemas.openxmlformats.org/officeDocument/2006/relationships" xmlns:p="http://schemas.openxmlformats.org/presentationml/2006/main">
  <p:tag name="TIMING" val="|6.414"/>
</p:tagLst>
</file>

<file path=ppt/tags/tag3.xml><?xml version="1.0" encoding="utf-8"?>
<p:tagLst xmlns:a="http://schemas.openxmlformats.org/drawingml/2006/main" xmlns:r="http://schemas.openxmlformats.org/officeDocument/2006/relationships" xmlns:p="http://schemas.openxmlformats.org/presentationml/2006/main">
  <p:tag name="TIMING" val="|13.913|4.652|3.462"/>
</p:tagLst>
</file>

<file path=ppt/tags/tag4.xml><?xml version="1.0" encoding="utf-8"?>
<p:tagLst xmlns:a="http://schemas.openxmlformats.org/drawingml/2006/main" xmlns:r="http://schemas.openxmlformats.org/officeDocument/2006/relationships" xmlns:p="http://schemas.openxmlformats.org/presentationml/2006/main">
  <p:tag name="TIMING" val="|9.25"/>
</p:tagLst>
</file>

<file path=ppt/tags/tag5.xml><?xml version="1.0" encoding="utf-8"?>
<p:tagLst xmlns:a="http://schemas.openxmlformats.org/drawingml/2006/main" xmlns:r="http://schemas.openxmlformats.org/officeDocument/2006/relationships" xmlns:p="http://schemas.openxmlformats.org/presentationml/2006/main">
  <p:tag name="TIMING" val="|11.955"/>
</p:tagLst>
</file>

<file path=ppt/tags/tag6.xml><?xml version="1.0" encoding="utf-8"?>
<p:tagLst xmlns:a="http://schemas.openxmlformats.org/drawingml/2006/main" xmlns:r="http://schemas.openxmlformats.org/officeDocument/2006/relationships" xmlns:p="http://schemas.openxmlformats.org/presentationml/2006/main">
  <p:tag name="TIMING" val="|21.531|2.66|33.473|20.848"/>
</p:tagLst>
</file>

<file path=ppt/tags/tag7.xml><?xml version="1.0" encoding="utf-8"?>
<p:tagLst xmlns:a="http://schemas.openxmlformats.org/drawingml/2006/main" xmlns:r="http://schemas.openxmlformats.org/officeDocument/2006/relationships" xmlns:p="http://schemas.openxmlformats.org/presentationml/2006/main">
  <p:tag name="TIMING" val="|30.487"/>
</p:tagLst>
</file>

<file path=ppt/tags/tag8.xml><?xml version="1.0" encoding="utf-8"?>
<p:tagLst xmlns:a="http://schemas.openxmlformats.org/drawingml/2006/main" xmlns:r="http://schemas.openxmlformats.org/officeDocument/2006/relationships" xmlns:p="http://schemas.openxmlformats.org/presentationml/2006/main">
  <p:tag name="TIMING" val="|7.193|5.613|11.901"/>
</p:tagLst>
</file>

<file path=ppt/tags/tag9.xml><?xml version="1.0" encoding="utf-8"?>
<p:tagLst xmlns:a="http://schemas.openxmlformats.org/drawingml/2006/main" xmlns:r="http://schemas.openxmlformats.org/officeDocument/2006/relationships" xmlns:p="http://schemas.openxmlformats.org/presentationml/2006/main">
  <p:tag name="TIMING" val="|10.613"/>
</p:tagLst>
</file>

<file path=ppt/tags/tag10.xml><?xml version="1.0" encoding="utf-8"?>
<p:tagLst xmlns:a="http://schemas.openxmlformats.org/drawingml/2006/main" xmlns:r="http://schemas.openxmlformats.org/officeDocument/2006/relationships" xmlns:p="http://schemas.openxmlformats.org/presentationml/2006/main">
  <p:tag name="TIMING" val="|15.178"/>
</p:tagLst>
</file>

<file path=ppt/theme/theme1.xml><?xml version="1.0" encoding="utf-8"?>
<a:theme xmlns:a="http://schemas.openxmlformats.org/drawingml/2006/main" name="Retrospect">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243AF7DC-D15B-41C0-AE81-23980D1B9FC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4</TotalTime>
  <Words>1333</Words>
  <Application>Microsoft Office PowerPoint</Application>
  <PresentationFormat>Widescreen</PresentationFormat>
  <Paragraphs>240</Paragraphs>
  <Slides>24</Slides>
  <Notes>23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Arial</vt:lpstr>
      <vt:lpstr>Calibri</vt:lpstr>
      <vt:lpstr>Calibri Light</vt:lpstr>
      <vt:lpstr>Tahoma</vt:lpstr>
      <vt:lpstr>Verdana</vt:lpstr>
      <vt:lpstr>Retrospect</vt:lpstr>
      <vt:lpstr>Rangeland Animal Habitat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Rangeland Animal Habitat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Morphology of Range Plants</dc:title>
  <dc:creator>April Hulet</dc:creator>
  <cp:lastModifiedBy>Launchbaugh, Karen (klaunchb@uidaho.edu)</cp:lastModifiedBy>
  <cp:revision>1</cp:revision>
  <dcterms:created xsi:type="dcterms:W3CDTF">2016-09-20T15:15:23Z</dcterms:created>
  <dcterms:modified xsi:type="dcterms:W3CDTF">2024-09-30T19:27:37Z</dcterms:modified>
</cp:coreProperties>
</file>