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1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2.xml" ContentType="application/vnd.openxmlformats-officedocument.presentationml.tag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tags/tag3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4.xml" ContentType="application/vnd.openxmlformats-officedocument.presentationml.tags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tags/tag5.xml" ContentType="application/vnd.openxmlformats-officedocument.presentationml.tags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tags/tag6.xml" ContentType="application/vnd.openxmlformats-officedocument.presentationml.tags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notesMasterIdLst>
    <p:notesMasterId r:id="rId37"/>
  </p:notesMasterIdLst>
  <p:sldIdLst>
    <p:sldId id="256" r:id="rId2"/>
    <p:sldId id="275" r:id="rId3"/>
    <p:sldId id="298" r:id="rId4"/>
    <p:sldId id="258" r:id="rId5"/>
    <p:sldId id="259" r:id="rId6"/>
    <p:sldId id="295" r:id="rId7"/>
    <p:sldId id="260" r:id="rId8"/>
    <p:sldId id="276" r:id="rId9"/>
    <p:sldId id="283" r:id="rId10"/>
    <p:sldId id="305" r:id="rId11"/>
    <p:sldId id="261" r:id="rId12"/>
    <p:sldId id="299" r:id="rId13"/>
    <p:sldId id="262" r:id="rId14"/>
    <p:sldId id="284" r:id="rId15"/>
    <p:sldId id="286" r:id="rId16"/>
    <p:sldId id="300" r:id="rId17"/>
    <p:sldId id="296" r:id="rId18"/>
    <p:sldId id="263" r:id="rId19"/>
    <p:sldId id="287" r:id="rId20"/>
    <p:sldId id="288" r:id="rId21"/>
    <p:sldId id="301" r:id="rId22"/>
    <p:sldId id="297" r:id="rId23"/>
    <p:sldId id="264" r:id="rId24"/>
    <p:sldId id="289" r:id="rId25"/>
    <p:sldId id="290" r:id="rId26"/>
    <p:sldId id="302" r:id="rId27"/>
    <p:sldId id="265" r:id="rId28"/>
    <p:sldId id="293" r:id="rId29"/>
    <p:sldId id="294" r:id="rId30"/>
    <p:sldId id="292" r:id="rId31"/>
    <p:sldId id="266" r:id="rId32"/>
    <p:sldId id="304" r:id="rId33"/>
    <p:sldId id="291" r:id="rId34"/>
    <p:sldId id="267" r:id="rId35"/>
    <p:sldId id="303" r:id="rId3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9BCE880-B19B-494B-9B1C-628DC4CC22C9}" v="2" dt="2025-02-18T19:35:55.58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92" autoAdjust="0"/>
    <p:restoredTop sz="93812" autoAdjust="0"/>
  </p:normalViewPr>
  <p:slideViewPr>
    <p:cSldViewPr snapToGrid="0">
      <p:cViewPr varScale="1">
        <p:scale>
          <a:sx n="106" d="100"/>
          <a:sy n="106" d="100"/>
        </p:scale>
        <p:origin x="126" y="138"/>
      </p:cViewPr>
      <p:guideLst/>
    </p:cSldViewPr>
  </p:slideViewPr>
  <p:outlineViewPr>
    <p:cViewPr>
      <p:scale>
        <a:sx n="33" d="100"/>
        <a:sy n="33" d="100"/>
      </p:scale>
      <p:origin x="0" y="-2442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-1978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viewProps" Target="viewProp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microsoft.com/office/2015/10/relationships/revisionInfo" Target="revisionInfo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notesMaster" Target="notesMasters/notesMaster1.xml"/><Relationship Id="rId40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555DC5E-EE35-4C2B-B7F3-83B5E692CA53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905FD98-417B-4A3A-8651-8D3385C71B5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287181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virtualfieldwork.org/MapPing_US_&amp;_North_American_Earth_Systems/Entries/2009/9/19_Biomes_of_North_America.html" TargetMode="External"/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905FD98-417B-4A3A-8651-8D3385C71B53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9898204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584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r>
              <a:rPr lang="en-US">
                <a:hlinkClick r:id="rId3"/>
              </a:rPr>
              <a:t>http://www.virtualfieldwork.org/MapPing_US_%26_North_American_Earth_Systems/Entries/2009/9/19_Biomes_of_North_America.html</a:t>
            </a:r>
            <a:endParaRPr lang="en-US"/>
          </a:p>
        </p:txBody>
      </p:sp>
      <p:sp>
        <p:nvSpPr>
          <p:cNvPr id="35844" name="Header Placeholder 3"/>
          <p:cNvSpPr>
            <a:spLocks noGrp="1"/>
          </p:cNvSpPr>
          <p:nvPr>
            <p:ph type="hdr" sz="quarter"/>
          </p:nvPr>
        </p:nvSpPr>
        <p:spPr bwMode="auto">
          <a:noFill/>
          <a:ln>
            <a:miter lim="800000"/>
            <a:headEnd/>
            <a:tailEnd/>
          </a:ln>
        </p:spPr>
        <p:txBody>
          <a:bodyPr/>
          <a:lstStyle/>
          <a:p>
            <a:r>
              <a:rPr lang="en-US">
                <a:latin typeface="Times New Roman" charset="0"/>
              </a:rPr>
              <a:t>Presentation (ppt.)</a:t>
            </a:r>
          </a:p>
        </p:txBody>
      </p:sp>
      <p:sp>
        <p:nvSpPr>
          <p:cNvPr id="35845" name="Footer Placeholder 4"/>
          <p:cNvSpPr>
            <a:spLocks noGrp="1"/>
          </p:cNvSpPr>
          <p:nvPr>
            <p:ph type="ftr" sz="quarter" idx="4"/>
          </p:nvPr>
        </p:nvSpPr>
        <p:spPr bwMode="auto">
          <a:noFill/>
          <a:ln>
            <a:miter lim="800000"/>
            <a:headEnd/>
            <a:tailEnd/>
          </a:ln>
        </p:spPr>
        <p:txBody>
          <a:bodyPr/>
          <a:lstStyle/>
          <a:p>
            <a:r>
              <a:rPr lang="en-US">
                <a:latin typeface="Times New Roman" charset="0"/>
              </a:rPr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154231176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Generalized map of rangeland</a:t>
            </a:r>
            <a:r>
              <a:rPr lang="en-US" baseline="0" dirty="0"/>
              <a:t> vegetation types of the United States. Based mostly on A. S. </a:t>
            </a:r>
            <a:r>
              <a:rPr lang="en-US" baseline="0" dirty="0" err="1"/>
              <a:t>Kuchler</a:t>
            </a:r>
            <a:r>
              <a:rPr lang="en-US" baseline="0" dirty="0"/>
              <a:t> 1964. Potential natural vegetation of the conterminous Unites States. American Geographical Soc. Publ. #36.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905FD98-417B-4A3A-8651-8D3385C71B53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271152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Once this region was a subset of the Pacific Bunchgrass  dominated by </a:t>
            </a:r>
            <a:r>
              <a:rPr lang="en-US" sz="1200" dirty="0" err="1"/>
              <a:t>needlegrasses</a:t>
            </a:r>
            <a:r>
              <a:rPr lang="en-US" sz="1200" dirty="0"/>
              <a:t>.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The Mediterranean climate (warm dry summers/cool wet winters) were well adapted to exotic annual plants such as </a:t>
            </a:r>
            <a:r>
              <a:rPr lang="en-US" sz="1200" dirty="0" err="1"/>
              <a:t>cheatgrass</a:t>
            </a:r>
            <a:r>
              <a:rPr lang="en-US" sz="1200" dirty="0"/>
              <a:t> and </a:t>
            </a:r>
            <a:r>
              <a:rPr lang="en-US" sz="1200" dirty="0" err="1"/>
              <a:t>medusahead</a:t>
            </a:r>
            <a:r>
              <a:rPr lang="en-US" sz="1200" dirty="0"/>
              <a:t>. 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These plants were introduced at a time when heavy grazing was occurring the gold rush &amp; western development. The region was quickly converted from perennial bunchgrasses to annual plants.  LONGEST HISTORY OF LIVESTOCK </a:t>
            </a:r>
            <a:r>
              <a:rPr lang="en-US" sz="1200" dirty="0" err="1"/>
              <a:t>GRAZINGNearly</a:t>
            </a:r>
            <a:r>
              <a:rPr lang="en-US" sz="1200" dirty="0"/>
              <a:t> all range plants in this region are annual and exotic.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Today more than half of the region is farmed. 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27ED8E-512D-49E0-8FC6-C8B9A351BE05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32250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https://www.youtube.com/watch?v=DMhdeQwSxVk</a:t>
            </a:r>
          </a:p>
          <a:p>
            <a:endParaRPr lang="en-US" dirty="0"/>
          </a:p>
          <a:p>
            <a:r>
              <a:rPr lang="en-US" b="1" dirty="0"/>
              <a:t>vernal ponds</a:t>
            </a:r>
            <a:r>
              <a:rPr lang="en-US" dirty="0"/>
              <a:t> or </a:t>
            </a:r>
            <a:r>
              <a:rPr lang="en-US" b="1" dirty="0"/>
              <a:t>ephemeral pools</a:t>
            </a:r>
            <a:r>
              <a:rPr lang="en-US" dirty="0"/>
              <a:t>, are temporary pools of water that provide habitat for distinctive plants and animals.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27ED8E-512D-49E0-8FC6-C8B9A351BE05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114947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https://www.youtube.com/watch?v=DMhdeQwSxVk</a:t>
            </a:r>
          </a:p>
          <a:p>
            <a:endParaRPr lang="en-US" dirty="0"/>
          </a:p>
          <a:p>
            <a:r>
              <a:rPr lang="en-US" b="1" dirty="0"/>
              <a:t>vernal ponds</a:t>
            </a:r>
            <a:r>
              <a:rPr lang="en-US" dirty="0"/>
              <a:t> or </a:t>
            </a:r>
            <a:r>
              <a:rPr lang="en-US" b="1" dirty="0"/>
              <a:t>ephemeral pools</a:t>
            </a:r>
            <a:r>
              <a:rPr lang="en-US" dirty="0"/>
              <a:t>, are temporary pools of water that provide habitat for distinctive plants and animals.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27ED8E-512D-49E0-8FC6-C8B9A351BE05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966337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905FD98-417B-4A3A-8651-8D3385C71B53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073003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88925" indent="-28892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Several types:  oak savanna, </a:t>
            </a:r>
            <a:r>
              <a:rPr lang="en-US" sz="1200" dirty="0" err="1"/>
              <a:t>Gambel</a:t>
            </a:r>
            <a:r>
              <a:rPr lang="en-US" sz="1200" dirty="0"/>
              <a:t> oak woodlands, </a:t>
            </a:r>
            <a:r>
              <a:rPr lang="en-US" sz="1200" dirty="0" err="1"/>
              <a:t>shinnery</a:t>
            </a:r>
            <a:r>
              <a:rPr lang="en-US" sz="1200" dirty="0"/>
              <a:t> oak </a:t>
            </a:r>
            <a:r>
              <a:rPr lang="en-US" sz="1200" dirty="0" err="1"/>
              <a:t>shrublands</a:t>
            </a:r>
            <a:r>
              <a:rPr lang="en-US" sz="1200" dirty="0"/>
              <a:t>, and live oak woodlands.</a:t>
            </a:r>
          </a:p>
          <a:p>
            <a:pPr marL="288925" indent="-28892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Moderate climates, depending on region.</a:t>
            </a:r>
          </a:p>
          <a:p>
            <a:pPr marL="288925" indent="-28892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Understory of grasses  - can be true savanna.</a:t>
            </a:r>
          </a:p>
          <a:p>
            <a:pPr marL="288925" indent="-28892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Important wildlife habitat  (including acorns).</a:t>
            </a:r>
          </a:p>
          <a:p>
            <a:pPr marL="288925" indent="-28892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Fire important to maintain savannas</a:t>
            </a:r>
          </a:p>
          <a:p>
            <a:pPr marL="288925" indent="-288925">
              <a:spcAft>
                <a:spcPts val="600"/>
              </a:spcAft>
              <a:buFont typeface="Arial" pitchFamily="34" charset="0"/>
              <a:buChar char="•"/>
              <a:defRPr/>
            </a:pPr>
            <a:endParaRPr lang="en-US" sz="1200" dirty="0"/>
          </a:p>
          <a:p>
            <a:r>
              <a:rPr lang="en-US" dirty="0"/>
              <a:t>Leaves of </a:t>
            </a:r>
            <a:r>
              <a:rPr lang="en-US" dirty="0" err="1"/>
              <a:t>gambel</a:t>
            </a:r>
            <a:r>
              <a:rPr lang="en-US" dirty="0"/>
              <a:t> oak provides valuable browse for deer</a:t>
            </a:r>
            <a:r>
              <a:rPr lang="en-US" baseline="0" dirty="0"/>
              <a:t> and elk. Acorns of oaks are harvest by a variety species from black bear, deer, and rodents.  While acorn crops are variable from year to year a good acorn crop can improve the animals body condition going into winter. </a:t>
            </a:r>
          </a:p>
          <a:p>
            <a:endParaRPr lang="en-US" baseline="0" dirty="0"/>
          </a:p>
          <a:p>
            <a:r>
              <a:rPr lang="en-US" baseline="0" dirty="0"/>
              <a:t>In the winter and early spring before snow melt buds on the branches of </a:t>
            </a:r>
            <a:r>
              <a:rPr lang="en-US" baseline="0" dirty="0" err="1"/>
              <a:t>gambel</a:t>
            </a:r>
            <a:r>
              <a:rPr lang="en-US" baseline="0" dirty="0"/>
              <a:t> oak are accessible for grazing and make them important component of winter range </a:t>
            </a:r>
            <a:endParaRPr lang="en-US" dirty="0"/>
          </a:p>
          <a:p>
            <a:pPr marL="288925" indent="-288925">
              <a:spcAft>
                <a:spcPts val="600"/>
              </a:spcAft>
              <a:buFont typeface="Arial" pitchFamily="34" charset="0"/>
              <a:buChar char="•"/>
              <a:defRPr/>
            </a:pPr>
            <a:endParaRPr lang="en-US" sz="1200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27ED8E-512D-49E0-8FC6-C8B9A351BE05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149496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Loess soils = wind blow soils, silts…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This region includes the Palouse Prairie and Canyon Grasslands of ID, WA, OR &amp; MT.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Major grasses include bunchgrasses such as </a:t>
            </a:r>
            <a:r>
              <a:rPr lang="en-US" sz="1200" dirty="0" err="1"/>
              <a:t>bluebunch</a:t>
            </a:r>
            <a:r>
              <a:rPr lang="en-US" sz="1200" dirty="0"/>
              <a:t> wheatgrass and Idaho fescue.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Late summer rains are uncommon in this region and therefore lightening-ignited wildfire was historically uncommon.   Invasion of trees and shrubs into the grasslands was reduced because of the long, dry summers that make establishment of trees difficult.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The Palouse is a unique are of loess soils that is great for farming – therefore only about 1% of the original prairie exists today.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27ED8E-512D-49E0-8FC6-C8B9A351BE05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74767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Photos</a:t>
            </a:r>
            <a:r>
              <a:rPr lang="en-US" baseline="0" dirty="0"/>
              <a:t> by Karen Launchbaugh &amp; Jennifer Peterson (www.cnr.uidaho.edu/range_tour/photo_search.asp)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196295000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Photos</a:t>
            </a:r>
            <a:r>
              <a:rPr lang="en-US" baseline="0" dirty="0"/>
              <a:t> by Karen Launchbaugh &amp; Jennifer Peterson (www.cnr.uidaho.edu/range_tour/photo_search.asp)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176212356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Photos</a:t>
            </a:r>
            <a:r>
              <a:rPr lang="en-US" baseline="0" dirty="0"/>
              <a:t> by Karen Launchbaugh &amp; Jennifer Peterson (www.cnr.uidaho.edu/range_tour/photo_search.asp)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122478079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68275" indent="-16827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One of the most extensive range types in Western North America.</a:t>
            </a:r>
          </a:p>
          <a:p>
            <a:pPr marL="168275" indent="-16827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 Mostly public ownership (65% public/35% private)</a:t>
            </a:r>
          </a:p>
          <a:p>
            <a:pPr marL="168275" indent="-16827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Semiarid climate (</a:t>
            </a:r>
            <a:r>
              <a:rPr lang="en-US" sz="1200" dirty="0" err="1"/>
              <a:t>precip</a:t>
            </a:r>
            <a:r>
              <a:rPr lang="en-US" sz="1200" dirty="0"/>
              <a:t>. 8-20 in./</a:t>
            </a:r>
            <a:r>
              <a:rPr lang="en-US" sz="1200" dirty="0" err="1"/>
              <a:t>yr</a:t>
            </a:r>
            <a:r>
              <a:rPr lang="en-US" sz="1200" dirty="0"/>
              <a:t>). Dry summers.</a:t>
            </a:r>
          </a:p>
          <a:p>
            <a:pPr marL="168275" indent="-16827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Fire historically patchy when shrubs would burn and perennial grasses would grow till shrubs took over again.</a:t>
            </a:r>
          </a:p>
          <a:p>
            <a:pPr marL="168275" indent="-16827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Invasion of annual grasses changed fire regime at lower elevations such that fire occurs so frequently the native grasses and shrubs are severely reduced.</a:t>
            </a:r>
          </a:p>
          <a:p>
            <a:pPr marL="168275" indent="-168275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At higher elevation, invasive juniper plants reduce sagebrush communities because of reduced fire frequency.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27ED8E-512D-49E0-8FC6-C8B9A351BE05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976074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Map from Branson 1985. Vegetation Changes on Western Rangelands. Published by the Society for Range Management. Range Monograph No.</a:t>
            </a:r>
            <a:r>
              <a:rPr lang="en-US" baseline="0" dirty="0"/>
              <a:t> 2.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104878704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Map from Branson 1985. Vegetation Changes on Western Rangelands. Published by the Society for Range Management. Range Monograph No.</a:t>
            </a:r>
            <a:r>
              <a:rPr lang="en-US" baseline="0" dirty="0"/>
              <a:t> 2.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361828331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Map from Branson 1985. Vegetation Changes on Western Rangelands. Published by the Society for Range Management. Range Monograph No.</a:t>
            </a:r>
            <a:r>
              <a:rPr lang="en-US" baseline="0" dirty="0"/>
              <a:t> 2.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350982860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Very dry climate (3-10 in./</a:t>
            </a:r>
            <a:r>
              <a:rPr lang="en-US" sz="1200" dirty="0" err="1"/>
              <a:t>yr</a:t>
            </a:r>
            <a:r>
              <a:rPr lang="en-US" sz="1200" dirty="0"/>
              <a:t> </a:t>
            </a:r>
            <a:r>
              <a:rPr lang="en-US" sz="1200" dirty="0" err="1"/>
              <a:t>precip</a:t>
            </a:r>
            <a:r>
              <a:rPr lang="en-US" sz="1200" dirty="0"/>
              <a:t>.) with </a:t>
            </a:r>
            <a:r>
              <a:rPr lang="en-US" sz="1200" dirty="0" err="1"/>
              <a:t>Aridisols</a:t>
            </a:r>
            <a:endParaRPr lang="en-US" sz="1200" dirty="0"/>
          </a:p>
          <a:p>
            <a:pPr marL="228600" marR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lang="en-US" sz="1200" dirty="0"/>
              <a:t> Often located parts of landscape that accumulate salts.  Therefore, the region occurs in bands an strips on the landscape. </a:t>
            </a:r>
            <a:r>
              <a:rPr lang="en-US" dirty="0"/>
              <a:t>Closed</a:t>
            </a:r>
            <a:r>
              <a:rPr lang="en-US" baseline="0" dirty="0"/>
              <a:t> basin with high evaporation make for salty soils. Warmer sites due to elevation in comparison to sagebrush steppe communities  </a:t>
            </a:r>
            <a:endParaRPr lang="en-US" sz="1200" dirty="0"/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Plants mostly shrubs of the Chenopodiaceous adapted to salty soils (i.e., </a:t>
            </a:r>
            <a:r>
              <a:rPr lang="en-US" sz="1200" dirty="0" err="1"/>
              <a:t>shadscale</a:t>
            </a:r>
            <a:r>
              <a:rPr lang="en-US" sz="1200" dirty="0"/>
              <a:t> </a:t>
            </a:r>
            <a:r>
              <a:rPr lang="en-US" sz="1200" dirty="0" err="1"/>
              <a:t>saltbrush</a:t>
            </a:r>
            <a:r>
              <a:rPr lang="en-US" sz="1200" dirty="0"/>
              <a:t>).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The shrubs, like most shrubs, are nutritious in the winter and this </a:t>
            </a:r>
            <a:r>
              <a:rPr lang="en-US" sz="1200" dirty="0" err="1"/>
              <a:t>vegetaton</a:t>
            </a:r>
            <a:r>
              <a:rPr lang="en-US" sz="1200" dirty="0"/>
              <a:t> type is important for winter grazing by sheep, cattle, and wildlife.</a:t>
            </a:r>
          </a:p>
          <a:p>
            <a:pPr marL="228600" indent="-228600">
              <a:spcAft>
                <a:spcPts val="600"/>
              </a:spcAft>
              <a:buFont typeface="Arial" pitchFamily="34" charset="0"/>
              <a:buChar char="•"/>
              <a:defRPr/>
            </a:pPr>
            <a:r>
              <a:rPr lang="en-US" sz="1200" dirty="0"/>
              <a:t> Invasive annual plants are the greatest threat to this ecosystems. 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27ED8E-512D-49E0-8FC6-C8B9A351BE05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982669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Map from Branson 1985. Vegetation Changes on Western Rangelands. Published by the Society for Range Management. Range Monograph No.</a:t>
            </a:r>
            <a:r>
              <a:rPr lang="en-US" baseline="0" dirty="0"/>
              <a:t> 2.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70325523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Map from Branson 1985. Vegetation Changes on Western Rangelands. Published by the Society for Range Management. Range Monograph No.</a:t>
            </a:r>
            <a:r>
              <a:rPr lang="en-US" baseline="0" dirty="0"/>
              <a:t> 2.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325748881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68275" indent="-168275">
              <a:spcAft>
                <a:spcPts val="600"/>
              </a:spcAft>
              <a:buFont typeface="Arial" pitchFamily="34" charset="0"/>
              <a:buChar char="•"/>
            </a:pPr>
            <a:r>
              <a:rPr lang="en-US" sz="1200" dirty="0"/>
              <a:t>Widely spread region occurs at mid-elevation.</a:t>
            </a:r>
          </a:p>
          <a:p>
            <a:pPr marL="168275" indent="-168275">
              <a:spcAft>
                <a:spcPts val="600"/>
              </a:spcAft>
              <a:buFont typeface="Arial" pitchFamily="34" charset="0"/>
              <a:buChar char="•"/>
            </a:pPr>
            <a:r>
              <a:rPr lang="en-US" sz="1200" dirty="0"/>
              <a:t>Has many forms from mostly pinion pine solid stands of Juniper woodlands.</a:t>
            </a:r>
          </a:p>
          <a:p>
            <a:pPr marL="168275" indent="-168275">
              <a:spcAft>
                <a:spcPts val="600"/>
              </a:spcAft>
              <a:buFont typeface="Arial" pitchFamily="34" charset="0"/>
              <a:buChar char="•"/>
            </a:pPr>
            <a:r>
              <a:rPr lang="en-US" sz="1200" dirty="0"/>
              <a:t>Expansion in recent decades because of reduced fire frequency largely because of human fire suppression.</a:t>
            </a:r>
          </a:p>
          <a:p>
            <a:pPr marL="168275" marR="0" lvl="0" indent="-1682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r>
              <a:rPr lang="en-US" dirty="0"/>
              <a:t>Map from Branson 1985. Vegetation Changes on Western Rangelands. Published by the Society for Range Management. Range Monograph No.</a:t>
            </a:r>
            <a:r>
              <a:rPr lang="en-US" baseline="0" dirty="0"/>
              <a:t> 2.</a:t>
            </a:r>
            <a:endParaRPr lang="en-US" dirty="0"/>
          </a:p>
          <a:p>
            <a:pPr marL="168275" indent="-168275">
              <a:spcAft>
                <a:spcPts val="600"/>
              </a:spcAft>
              <a:buFont typeface="Arial" pitchFamily="34" charset="0"/>
              <a:buChar char="•"/>
            </a:pPr>
            <a:endParaRPr lang="en-US" sz="1200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E27ED8E-512D-49E0-8FC6-C8B9A351BE05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781720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Map from Branson 1985. Vegetation Changes on Western Rangelands. Published by the Society for Range Management. Range Monograph No.</a:t>
            </a:r>
            <a:r>
              <a:rPr lang="en-US" baseline="0" dirty="0"/>
              <a:t> 2.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346377784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Map from Branson 1985. Vegetation Changes on Western Rangelands. Published by the Society for Range Management. Range Monograph No.</a:t>
            </a:r>
            <a:r>
              <a:rPr lang="en-US" baseline="0" dirty="0"/>
              <a:t> 2.</a:t>
            </a:r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Presentation (ppt.)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There are </a:t>
            </a:r>
          </a:p>
        </p:txBody>
      </p:sp>
    </p:spTree>
    <p:extLst>
      <p:ext uri="{BB962C8B-B14F-4D97-AF65-F5344CB8AC3E}">
        <p14:creationId xmlns:p14="http://schemas.microsoft.com/office/powerpoint/2010/main" val="81773348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905FD98-417B-4A3A-8651-8D3385C71B53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549479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905FD98-417B-4A3A-8651-8D3385C71B53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98504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3175" y="6400800"/>
            <a:ext cx="12188825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5" y="6334316"/>
            <a:ext cx="12188825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97280" y="758952"/>
            <a:ext cx="10058400" cy="3566160"/>
          </a:xfrm>
        </p:spPr>
        <p:txBody>
          <a:bodyPr anchor="b">
            <a:normAutofit/>
          </a:bodyPr>
          <a:lstStyle>
            <a:lvl1pPr algn="l">
              <a:lnSpc>
                <a:spcPct val="85000"/>
              </a:lnSpc>
              <a:defRPr sz="8000" spc="-50" baseline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00051" y="4455621"/>
            <a:ext cx="10058400" cy="1143000"/>
          </a:xfrm>
        </p:spPr>
        <p:txBody>
          <a:bodyPr lIns="91440" rIns="91440">
            <a:normAutofit/>
          </a:bodyPr>
          <a:lstStyle>
            <a:lvl1pPr marL="0" indent="0" algn="l">
              <a:buNone/>
              <a:defRPr sz="2400" cap="all" spc="200" baseline="0">
                <a:solidFill>
                  <a:schemeClr val="tx2"/>
                </a:solidFill>
                <a:latin typeface="+mj-lt"/>
              </a:defRPr>
            </a:lvl1pPr>
            <a:lvl2pPr marL="457200" indent="0" algn="ctr">
              <a:buNone/>
              <a:defRPr sz="24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/>
          <p:cNvCxnSpPr/>
          <p:nvPr/>
        </p:nvCxnSpPr>
        <p:spPr>
          <a:xfrm>
            <a:off x="1207658" y="4343400"/>
            <a:ext cx="987552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7418955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86508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3175" y="6400800"/>
            <a:ext cx="12188825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5" y="6334316"/>
            <a:ext cx="12188825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97280" y="758952"/>
            <a:ext cx="10058400" cy="3566160"/>
          </a:xfrm>
        </p:spPr>
        <p:txBody>
          <a:bodyPr anchor="b" anchorCtr="0">
            <a:normAutofit/>
          </a:bodyPr>
          <a:lstStyle>
            <a:lvl1pPr>
              <a:lnSpc>
                <a:spcPct val="85000"/>
              </a:lnSpc>
              <a:defRPr sz="8000" b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97280" y="4453128"/>
            <a:ext cx="10058400" cy="1143000"/>
          </a:xfrm>
        </p:spPr>
        <p:txBody>
          <a:bodyPr lIns="91440" rIns="91440" anchor="t" anchorCtr="0">
            <a:normAutofit/>
          </a:bodyPr>
          <a:lstStyle>
            <a:lvl1pPr marL="0" indent="0">
              <a:buNone/>
              <a:defRPr sz="2400" cap="all" spc="200" baseline="0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/>
          <p:cNvCxnSpPr/>
          <p:nvPr/>
        </p:nvCxnSpPr>
        <p:spPr>
          <a:xfrm>
            <a:off x="1207658" y="4343400"/>
            <a:ext cx="987552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04440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1097280" y="286603"/>
            <a:ext cx="10058400" cy="145075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97278" y="1845734"/>
            <a:ext cx="4937760" cy="402336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17920" y="1845735"/>
            <a:ext cx="4937760" cy="402336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249321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1097280" y="286603"/>
            <a:ext cx="10058400" cy="145075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97280" y="1846052"/>
            <a:ext cx="4937760" cy="736282"/>
          </a:xfrm>
        </p:spPr>
        <p:txBody>
          <a:bodyPr lIns="91440" rIns="91440" anchor="ctr">
            <a:normAutofit/>
          </a:bodyPr>
          <a:lstStyle>
            <a:lvl1pPr marL="0" indent="0">
              <a:buNone/>
              <a:defRPr sz="2000" b="0" cap="all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97280" y="2582334"/>
            <a:ext cx="4937760" cy="337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17920" y="1846052"/>
            <a:ext cx="4937760" cy="736282"/>
          </a:xfrm>
        </p:spPr>
        <p:txBody>
          <a:bodyPr lIns="91440" rIns="91440" anchor="ctr">
            <a:normAutofit/>
          </a:bodyPr>
          <a:lstStyle>
            <a:lvl1pPr marL="0" indent="0">
              <a:buNone/>
              <a:defRPr sz="2000" b="0" cap="all" baseline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17920" y="2582334"/>
            <a:ext cx="4937760" cy="337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897601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855504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3175" y="6400800"/>
            <a:ext cx="12188825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" name="Rectangle 5"/>
          <p:cNvSpPr/>
          <p:nvPr/>
        </p:nvSpPr>
        <p:spPr>
          <a:xfrm>
            <a:off x="15" y="6334316"/>
            <a:ext cx="12188825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392679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6" y="0"/>
            <a:ext cx="4050791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4040071" y="0"/>
            <a:ext cx="64008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594359"/>
            <a:ext cx="3200400" cy="2286000"/>
          </a:xfrm>
        </p:spPr>
        <p:txBody>
          <a:bodyPr anchor="b">
            <a:normAutofit/>
          </a:bodyPr>
          <a:lstStyle>
            <a:lvl1pPr>
              <a:defRPr sz="3600" b="0">
                <a:solidFill>
                  <a:srgbClr val="FFFFFF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00600" y="731520"/>
            <a:ext cx="6492240" cy="5257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2926080"/>
            <a:ext cx="3200400" cy="3379124"/>
          </a:xfrm>
        </p:spPr>
        <p:txBody>
          <a:bodyPr lIns="91440" rIns="91440">
            <a:normAutofit/>
          </a:bodyPr>
          <a:lstStyle>
            <a:lvl1pPr marL="0" indent="0">
              <a:buNone/>
              <a:defRPr sz="1500">
                <a:solidFill>
                  <a:srgbClr val="FFFFFF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65512" y="6459785"/>
            <a:ext cx="2618510" cy="365125"/>
          </a:xfrm>
        </p:spPr>
        <p:txBody>
          <a:bodyPr/>
          <a:lstStyle>
            <a:lvl1pPr algn="l">
              <a:defRPr/>
            </a:lvl1pPr>
          </a:lstStyle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800600" y="6459785"/>
            <a:ext cx="4648200" cy="365125"/>
          </a:xfrm>
        </p:spPr>
        <p:txBody>
          <a:bodyPr/>
          <a:lstStyle>
            <a:lvl1pPr algn="l">
              <a:defRPr>
                <a:solidFill>
                  <a:schemeClr val="tx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435130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4953000"/>
            <a:ext cx="12188825" cy="1905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15" y="4915076"/>
            <a:ext cx="12188825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97280" y="5074920"/>
            <a:ext cx="10113645" cy="822960"/>
          </a:xfrm>
        </p:spPr>
        <p:txBody>
          <a:bodyPr lIns="91440" tIns="0" rIns="91440" bIns="0" anchor="b">
            <a:noAutofit/>
          </a:bodyPr>
          <a:lstStyle>
            <a:lvl1pPr>
              <a:defRPr sz="3600" b="0">
                <a:solidFill>
                  <a:srgbClr val="FFFFFF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5" y="0"/>
            <a:ext cx="12191985" cy="4915076"/>
          </a:xfrm>
          <a:solidFill>
            <a:schemeClr val="bg2">
              <a:lumMod val="90000"/>
            </a:schemeClr>
          </a:solidFill>
        </p:spPr>
        <p:txBody>
          <a:bodyPr lIns="457200" tIns="457200"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097280" y="5907024"/>
            <a:ext cx="10113264" cy="594360"/>
          </a:xfrm>
        </p:spPr>
        <p:txBody>
          <a:bodyPr lIns="91440" tIns="0" rIns="91440" bIns="0">
            <a:normAutofit/>
          </a:bodyPr>
          <a:lstStyle>
            <a:lvl1pPr marL="0" indent="0">
              <a:spcBef>
                <a:spcPts val="0"/>
              </a:spcBef>
              <a:spcAft>
                <a:spcPts val="600"/>
              </a:spcAft>
              <a:buNone/>
              <a:defRPr sz="1500">
                <a:solidFill>
                  <a:srgbClr val="FFFFFF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88001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lIns="45720" tIns="0" rIns="45720" bIns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998645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3175" y="6400800"/>
            <a:ext cx="12188825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" name="Rectangle 7"/>
          <p:cNvSpPr/>
          <p:nvPr/>
        </p:nvSpPr>
        <p:spPr>
          <a:xfrm>
            <a:off x="15" y="6334316"/>
            <a:ext cx="12188825" cy="6400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412302"/>
            <a:ext cx="2628900" cy="575989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412302"/>
            <a:ext cx="7734300" cy="5759898"/>
          </a:xfrm>
        </p:spPr>
        <p:txBody>
          <a:bodyPr vert="eaVert" lIns="45720" tIns="0" rIns="45720" bIns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28853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1" y="6400800"/>
            <a:ext cx="12192000" cy="457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Rectangle 8"/>
          <p:cNvSpPr/>
          <p:nvPr/>
        </p:nvSpPr>
        <p:spPr>
          <a:xfrm>
            <a:off x="15" y="6334316"/>
            <a:ext cx="12191985" cy="6648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097280" y="286603"/>
            <a:ext cx="10058400" cy="145075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97280" y="1845734"/>
            <a:ext cx="10058400" cy="4023360"/>
          </a:xfrm>
          <a:prstGeom prst="rect">
            <a:avLst/>
          </a:prstGeom>
        </p:spPr>
        <p:txBody>
          <a:bodyPr vert="horz" lIns="0" tIns="45720" rIns="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97280" y="6459785"/>
            <a:ext cx="247227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rgbClr val="FFFFFF"/>
                </a:solidFill>
              </a:defRPr>
            </a:lvl1pPr>
          </a:lstStyle>
          <a:p>
            <a:fld id="{DE6F823F-83C1-4C16-8CAF-C12DA9B7EC9B}" type="datetimeFigureOut">
              <a:rPr lang="en-US" smtClean="0"/>
              <a:t>2/18/2025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686185" y="6459785"/>
            <a:ext cx="482280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 cap="all" baseline="0">
                <a:solidFill>
                  <a:srgbClr val="FFFFFF"/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900458" y="6459785"/>
            <a:ext cx="131202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>
                <a:solidFill>
                  <a:srgbClr val="FFFFFF"/>
                </a:solidFill>
              </a:defRPr>
            </a:lvl1pPr>
          </a:lstStyle>
          <a:p>
            <a:fld id="{BBC88DD9-91D4-4129-8B78-C5DDCD0FF9F0}" type="slidenum">
              <a:rPr lang="en-US" smtClean="0"/>
              <a:t>‹#›</a:t>
            </a:fld>
            <a:endParaRPr lang="en-US"/>
          </a:p>
        </p:txBody>
      </p:sp>
      <p:cxnSp>
        <p:nvCxnSpPr>
          <p:cNvPr id="10" name="Straight Connector 9"/>
          <p:cNvCxnSpPr/>
          <p:nvPr/>
        </p:nvCxnSpPr>
        <p:spPr>
          <a:xfrm>
            <a:off x="1193532" y="1737845"/>
            <a:ext cx="9966960" cy="0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12658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800" kern="1200" spc="-50" baseline="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91440" indent="-91440" algn="l" defTabSz="914400" rtl="0" eaLnBrk="1" latinLnBrk="0" hangingPunct="1">
        <a:lnSpc>
          <a:spcPct val="90000"/>
        </a:lnSpc>
        <a:spcBef>
          <a:spcPts val="1200"/>
        </a:spcBef>
        <a:spcAft>
          <a:spcPts val="200"/>
        </a:spcAft>
        <a:buClr>
          <a:schemeClr val="accent1"/>
        </a:buClr>
        <a:buSzPct val="100000"/>
        <a:buFont typeface="Calibri" panose="020F0502020204030204" pitchFamily="34" charset="0"/>
        <a:buChar char=" "/>
        <a:defRPr sz="20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38404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56692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74980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932688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1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13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15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1700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accent1"/>
        </a:buClr>
        <a:buFont typeface="Calibri" pitchFamily="34" charset="0"/>
        <a:buChar char="◦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jpeg"/><Relationship Id="rId5" Type="http://schemas.openxmlformats.org/officeDocument/2006/relationships/image" Target="../media/image3.jpeg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jpe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5.jpeg"/><Relationship Id="rId4" Type="http://schemas.openxmlformats.org/officeDocument/2006/relationships/image" Target="../media/image14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1.xml"/><Relationship Id="rId6" Type="http://schemas.openxmlformats.org/officeDocument/2006/relationships/image" Target="../media/image15.jpeg"/><Relationship Id="rId5" Type="http://schemas.openxmlformats.org/officeDocument/2006/relationships/image" Target="../media/image14.jpeg"/><Relationship Id="rId4" Type="http://schemas.openxmlformats.org/officeDocument/2006/relationships/image" Target="../media/image1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8.png"/><Relationship Id="rId5" Type="http://schemas.openxmlformats.org/officeDocument/2006/relationships/hyperlink" Target="https://youtu.be/DMhdeQwSxVk" TargetMode="External"/><Relationship Id="rId4" Type="http://schemas.openxmlformats.org/officeDocument/2006/relationships/image" Target="../media/image17.jpe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slideLayout" Target="../slideLayouts/slideLayout6.xml"/><Relationship Id="rId7" Type="http://schemas.openxmlformats.org/officeDocument/2006/relationships/image" Target="../media/image18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hyperlink" Target="https://youtu.be/DMhdeQwSxVk" TargetMode="External"/><Relationship Id="rId5" Type="http://schemas.openxmlformats.org/officeDocument/2006/relationships/image" Target="../media/image17.jpeg"/><Relationship Id="rId4" Type="http://schemas.openxmlformats.org/officeDocument/2006/relationships/notesSlide" Target="../notesSlides/notesSlide6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20.jpeg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3.jpeg"/><Relationship Id="rId5" Type="http://schemas.openxmlformats.org/officeDocument/2006/relationships/image" Target="../media/image22.png"/><Relationship Id="rId4" Type="http://schemas.openxmlformats.org/officeDocument/2006/relationships/image" Target="../media/image21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6.jpeg"/><Relationship Id="rId4" Type="http://schemas.openxmlformats.org/officeDocument/2006/relationships/image" Target="../media/image10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9.jpeg"/><Relationship Id="rId4" Type="http://schemas.openxmlformats.org/officeDocument/2006/relationships/image" Target="../media/image28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2.xml"/><Relationship Id="rId6" Type="http://schemas.openxmlformats.org/officeDocument/2006/relationships/image" Target="../media/image29.jpeg"/><Relationship Id="rId5" Type="http://schemas.openxmlformats.org/officeDocument/2006/relationships/image" Target="../media/image28.jpeg"/><Relationship Id="rId4" Type="http://schemas.openxmlformats.org/officeDocument/2006/relationships/image" Target="../media/image26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7" Type="http://schemas.openxmlformats.org/officeDocument/2006/relationships/image" Target="../media/image34.png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3.jpeg"/><Relationship Id="rId5" Type="http://schemas.openxmlformats.org/officeDocument/2006/relationships/image" Target="../media/image32.jpeg"/><Relationship Id="rId4" Type="http://schemas.openxmlformats.org/officeDocument/2006/relationships/image" Target="../media/image31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7" Type="http://schemas.openxmlformats.org/officeDocument/2006/relationships/image" Target="../media/image40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9.jpeg"/><Relationship Id="rId5" Type="http://schemas.openxmlformats.org/officeDocument/2006/relationships/image" Target="../media/image38.jpeg"/><Relationship Id="rId4" Type="http://schemas.openxmlformats.org/officeDocument/2006/relationships/image" Target="../media/image37.jpe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jpeg"/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39.jpeg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3.xml"/><Relationship Id="rId6" Type="http://schemas.openxmlformats.org/officeDocument/2006/relationships/image" Target="../media/image38.jpeg"/><Relationship Id="rId5" Type="http://schemas.openxmlformats.org/officeDocument/2006/relationships/image" Target="../media/image37.jpeg"/><Relationship Id="rId4" Type="http://schemas.openxmlformats.org/officeDocument/2006/relationships/image" Target="../media/image36.jpe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jpeg"/><Relationship Id="rId3" Type="http://schemas.openxmlformats.org/officeDocument/2006/relationships/image" Target="../media/image41.png"/><Relationship Id="rId7" Type="http://schemas.openxmlformats.org/officeDocument/2006/relationships/image" Target="../media/image45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4.jpeg"/><Relationship Id="rId5" Type="http://schemas.openxmlformats.org/officeDocument/2006/relationships/image" Target="../media/image43.png"/><Relationship Id="rId4" Type="http://schemas.openxmlformats.org/officeDocument/2006/relationships/image" Target="../media/image42.png"/><Relationship Id="rId9" Type="http://schemas.openxmlformats.org/officeDocument/2006/relationships/image" Target="../media/image47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jpe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jpeg"/><Relationship Id="rId3" Type="http://schemas.openxmlformats.org/officeDocument/2006/relationships/image" Target="../media/image51.jpe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4.jpeg"/><Relationship Id="rId5" Type="http://schemas.openxmlformats.org/officeDocument/2006/relationships/image" Target="../media/image53.png"/><Relationship Id="rId4" Type="http://schemas.openxmlformats.org/officeDocument/2006/relationships/image" Target="../media/image52.jpe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jpeg"/><Relationship Id="rId3" Type="http://schemas.openxmlformats.org/officeDocument/2006/relationships/image" Target="../media/image51.jpe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4.jpeg"/><Relationship Id="rId5" Type="http://schemas.openxmlformats.org/officeDocument/2006/relationships/image" Target="../media/image53.png"/><Relationship Id="rId4" Type="http://schemas.openxmlformats.org/officeDocument/2006/relationships/image" Target="../media/image52.jpe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jpeg"/><Relationship Id="rId3" Type="http://schemas.openxmlformats.org/officeDocument/2006/relationships/image" Target="../media/image57.png"/><Relationship Id="rId7" Type="http://schemas.openxmlformats.org/officeDocument/2006/relationships/image" Target="../media/image61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0.jpeg"/><Relationship Id="rId5" Type="http://schemas.openxmlformats.org/officeDocument/2006/relationships/image" Target="../media/image59.jpeg"/><Relationship Id="rId4" Type="http://schemas.openxmlformats.org/officeDocument/2006/relationships/image" Target="../media/image58.jpeg"/><Relationship Id="rId9" Type="http://schemas.openxmlformats.org/officeDocument/2006/relationships/image" Target="../media/image63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.xml"/><Relationship Id="rId6" Type="http://schemas.openxmlformats.org/officeDocument/2006/relationships/image" Target="../media/image64.jpeg"/><Relationship Id="rId5" Type="http://schemas.openxmlformats.org/officeDocument/2006/relationships/image" Target="../media/image10.jpeg"/><Relationship Id="rId4" Type="http://schemas.openxmlformats.org/officeDocument/2006/relationships/image" Target="../media/image9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8.jpeg"/><Relationship Id="rId5" Type="http://schemas.openxmlformats.org/officeDocument/2006/relationships/image" Target="../media/image67.jpeg"/><Relationship Id="rId4" Type="http://schemas.openxmlformats.org/officeDocument/2006/relationships/image" Target="../media/image66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8.jpeg"/><Relationship Id="rId5" Type="http://schemas.openxmlformats.org/officeDocument/2006/relationships/image" Target="../media/image67.jpeg"/><Relationship Id="rId4" Type="http://schemas.openxmlformats.org/officeDocument/2006/relationships/image" Target="../media/image66.jpe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image" Target="../media/image69.jpe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71.jpe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.xml"/><Relationship Id="rId6" Type="http://schemas.openxmlformats.org/officeDocument/2006/relationships/image" Target="../media/image72.jpeg"/><Relationship Id="rId5" Type="http://schemas.openxmlformats.org/officeDocument/2006/relationships/image" Target="../media/image10.jpeg"/><Relationship Id="rId4" Type="http://schemas.openxmlformats.org/officeDocument/2006/relationships/image" Target="../media/image9.jpe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4.jpe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4.jpe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.xml"/><Relationship Id="rId6" Type="http://schemas.openxmlformats.org/officeDocument/2006/relationships/image" Target="../media/image77.jpeg"/><Relationship Id="rId5" Type="http://schemas.openxmlformats.org/officeDocument/2006/relationships/image" Target="../media/image76.png"/><Relationship Id="rId4" Type="http://schemas.openxmlformats.org/officeDocument/2006/relationships/image" Target="../media/image75.jpe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jpeg"/><Relationship Id="rId5" Type="http://schemas.openxmlformats.org/officeDocument/2006/relationships/image" Target="../media/image3.jpeg"/><Relationship Id="rId4" Type="http://schemas.openxmlformats.org/officeDocument/2006/relationships/image" Target="../media/image2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b="1" dirty="0"/>
              <a:t>Rangelands of the US </a:t>
            </a:r>
            <a:br>
              <a:rPr lang="en-US" b="1" dirty="0"/>
            </a:br>
            <a:r>
              <a:rPr lang="en-US" sz="4800" b="1" dirty="0"/>
              <a:t>Part 1 – Pacific &amp; Great Basin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Rangeland principles, REM 151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819DE14-D450-4C15-8630-A428B6A77F3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04520" y="5858539"/>
            <a:ext cx="3385745" cy="455382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14564FB1-0D5A-4D1F-AE51-464FF6D390AA}"/>
              </a:ext>
            </a:extLst>
          </p:cNvPr>
          <p:cNvGrpSpPr/>
          <p:nvPr/>
        </p:nvGrpSpPr>
        <p:grpSpPr>
          <a:xfrm>
            <a:off x="1349253" y="299860"/>
            <a:ext cx="3019547" cy="2242172"/>
            <a:chOff x="528661" y="2837574"/>
            <a:chExt cx="4521413" cy="2976562"/>
          </a:xfrm>
        </p:grpSpPr>
        <p:pic>
          <p:nvPicPr>
            <p:cNvPr id="7" name="Picture 6" descr="Texas_Oak_Woodlands(GKL).JPG">
              <a:extLst>
                <a:ext uri="{FF2B5EF4-FFF2-40B4-BE49-F238E27FC236}">
                  <a16:creationId xmlns:a16="http://schemas.microsoft.com/office/drawing/2014/main" id="{9D18F573-7AB1-4BA0-844D-E8C227C7ECC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528661" y="2837574"/>
              <a:ext cx="4521413" cy="2976562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FD2EC5B-98EC-44D0-BA7B-AF955EB62C61}"/>
                </a:ext>
              </a:extLst>
            </p:cNvPr>
            <p:cNvSpPr txBox="1"/>
            <p:nvPr/>
          </p:nvSpPr>
          <p:spPr>
            <a:xfrm>
              <a:off x="598839" y="5571131"/>
              <a:ext cx="952780" cy="24300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85000"/>
                    </a:schemeClr>
                  </a:solidFill>
                </a:rPr>
                <a:t>K. Launchbaugh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9C1E2287-E8BB-45B2-A646-6F3A43600F47}"/>
              </a:ext>
            </a:extLst>
          </p:cNvPr>
          <p:cNvGrpSpPr/>
          <p:nvPr/>
        </p:nvGrpSpPr>
        <p:grpSpPr>
          <a:xfrm>
            <a:off x="4521200" y="299860"/>
            <a:ext cx="3407045" cy="2268434"/>
            <a:chOff x="1223492" y="2637072"/>
            <a:chExt cx="3500908" cy="2336729"/>
          </a:xfrm>
        </p:grpSpPr>
        <p:pic>
          <p:nvPicPr>
            <p:cNvPr id="10" name="Picture 6" descr="Canyon-Grasslands-ID.JPG">
              <a:extLst>
                <a:ext uri="{FF2B5EF4-FFF2-40B4-BE49-F238E27FC236}">
                  <a16:creationId xmlns:a16="http://schemas.microsoft.com/office/drawing/2014/main" id="{BC6B765E-9608-4AF1-A977-9D28140E9E3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1223492" y="2637072"/>
              <a:ext cx="3500908" cy="23082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8C07AE8-DEB9-4301-9A79-C5F2EE9FE955}"/>
                </a:ext>
              </a:extLst>
            </p:cNvPr>
            <p:cNvSpPr txBox="1"/>
            <p:nvPr/>
          </p:nvSpPr>
          <p:spPr>
            <a:xfrm>
              <a:off x="1766850" y="4762989"/>
              <a:ext cx="879078" cy="2108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/>
                  </a:solidFill>
                </a:rPr>
                <a:t>K. Launchbaugh</a:t>
              </a:r>
            </a:p>
          </p:txBody>
        </p:sp>
      </p:grpSp>
      <p:pic>
        <p:nvPicPr>
          <p:cNvPr id="14" name="Picture 2" descr="http://www.cnr.uidaho.edu/range_tour/db_images/DSCN1166.jpg">
            <a:extLst>
              <a:ext uri="{FF2B5EF4-FFF2-40B4-BE49-F238E27FC236}">
                <a16:creationId xmlns:a16="http://schemas.microsoft.com/office/drawing/2014/main" id="{4D07249F-6D31-4007-AC19-5093481CFE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047423" y="299860"/>
            <a:ext cx="3360230" cy="22408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4DD66A4A-8B49-4DD8-8B9C-3794A02B0243}"/>
              </a:ext>
            </a:extLst>
          </p:cNvPr>
          <p:cNvSpPr txBox="1"/>
          <p:nvPr/>
        </p:nvSpPr>
        <p:spPr>
          <a:xfrm>
            <a:off x="10613294" y="2325217"/>
            <a:ext cx="83448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800" dirty="0">
                <a:solidFill>
                  <a:schemeClr val="bg1">
                    <a:lumMod val="95000"/>
                  </a:schemeClr>
                </a:solidFill>
              </a:rPr>
              <a:t>J. Peterson</a:t>
            </a:r>
          </a:p>
        </p:txBody>
      </p:sp>
    </p:spTree>
    <p:extLst>
      <p:ext uri="{BB962C8B-B14F-4D97-AF65-F5344CB8AC3E}">
        <p14:creationId xmlns:p14="http://schemas.microsoft.com/office/powerpoint/2010/main" val="71118840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6055"/>
    </mc:Choice>
    <mc:Fallback>
      <p:transition spd="slow" advTm="16055"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6" descr="http://www.virtualfieldwork.org/MapPing_US_%26_North_American_Earth_Systems/Entries/2009/9/19_Biomes_of_North_America_files/shapeimage_1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667000" y="152400"/>
            <a:ext cx="8001000" cy="5386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67" name="Picture 8" descr="http://www.virtualfieldwork.org/MapPing_US_%26_North_American_Earth_Systems/Entries/2009/9/19_Biomes_of_North_America_files/droppedImage_1.jpg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743200" y="5648326"/>
            <a:ext cx="57912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5" name="TextBox 14"/>
          <p:cNvSpPr txBox="1"/>
          <p:nvPr/>
        </p:nvSpPr>
        <p:spPr>
          <a:xfrm>
            <a:off x="6400800" y="533400"/>
            <a:ext cx="1371600" cy="584775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>
              <a:defRPr/>
            </a:pPr>
            <a:r>
              <a:rPr lang="en-US" sz="1600" dirty="0"/>
              <a:t>Grassland &amp; Savannas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752600" y="3657601"/>
            <a:ext cx="1676400" cy="338554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>
              <a:defRPr/>
            </a:pPr>
            <a:r>
              <a:rPr lang="en-US" sz="1600" dirty="0"/>
              <a:t>Mediterranean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191000" y="4495800"/>
            <a:ext cx="1371600" cy="584775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>
              <a:defRPr/>
            </a:pPr>
            <a:r>
              <a:rPr lang="en-US" sz="1600" dirty="0"/>
              <a:t>Deserts &amp; </a:t>
            </a:r>
            <a:r>
              <a:rPr lang="en-US" sz="1600" dirty="0" err="1"/>
              <a:t>Semideserts</a:t>
            </a:r>
            <a:endParaRPr lang="en-US" sz="1600" dirty="0"/>
          </a:p>
        </p:txBody>
      </p:sp>
      <p:sp>
        <p:nvSpPr>
          <p:cNvPr id="19" name="Left Arrow 18"/>
          <p:cNvSpPr/>
          <p:nvPr/>
        </p:nvSpPr>
        <p:spPr bwMode="auto">
          <a:xfrm rot="20132411">
            <a:off x="6126163" y="1084264"/>
            <a:ext cx="481012" cy="117475"/>
          </a:xfrm>
          <a:prstGeom prst="leftArrow">
            <a:avLst/>
          </a:prstGeom>
          <a:solidFill>
            <a:schemeClr val="tx2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>
            <a:scene3d>
              <a:camera prst="orthographicFront">
                <a:rot lat="0" lon="0" rev="0"/>
              </a:camera>
              <a:lightRig rig="glow" dir="t">
                <a:rot lat="0" lon="0" rev="3600000"/>
              </a:lightRig>
            </a:scene3d>
            <a:sp3d prstMaterial="softEdge">
              <a:bevelT w="29210" h="16510"/>
              <a:contourClr>
                <a:schemeClr val="accent4">
                  <a:alpha val="95000"/>
                </a:schemeClr>
              </a:contourClr>
            </a:sp3d>
          </a:bodyPr>
          <a:lstStyle/>
          <a:p>
            <a:pPr>
              <a:defRPr/>
            </a:pPr>
            <a:endParaRPr lang="en-US" b="1" dirty="0">
              <a:ln>
                <a:solidFill>
                  <a:sysClr val="windowText" lastClr="000000"/>
                </a:solidFill>
                <a:prstDash val="solid"/>
              </a:ln>
              <a:solidFill>
                <a:srgbClr val="000000"/>
              </a:solidFill>
              <a:effectLst>
                <a:outerShdw blurRad="88000" dist="50800" dir="5040000" algn="tl">
                  <a:schemeClr val="accent4">
                    <a:tint val="80000"/>
                    <a:satMod val="250000"/>
                    <a:alpha val="45000"/>
                  </a:schemeClr>
                </a:outerShdw>
              </a:effectLst>
            </a:endParaRPr>
          </a:p>
        </p:txBody>
      </p:sp>
      <p:sp>
        <p:nvSpPr>
          <p:cNvPr id="20" name="Left Arrow 19"/>
          <p:cNvSpPr/>
          <p:nvPr/>
        </p:nvSpPr>
        <p:spPr bwMode="auto">
          <a:xfrm rot="4882188">
            <a:off x="4668838" y="4216401"/>
            <a:ext cx="503238" cy="166687"/>
          </a:xfrm>
          <a:prstGeom prst="leftArrow">
            <a:avLst/>
          </a:prstGeom>
          <a:solidFill>
            <a:schemeClr val="tx2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>
            <a:scene3d>
              <a:camera prst="orthographicFront">
                <a:rot lat="0" lon="0" rev="0"/>
              </a:camera>
              <a:lightRig rig="glow" dir="t">
                <a:rot lat="0" lon="0" rev="3600000"/>
              </a:lightRig>
            </a:scene3d>
            <a:sp3d prstMaterial="softEdge">
              <a:bevelT w="29210" h="16510"/>
              <a:contourClr>
                <a:schemeClr val="accent4">
                  <a:alpha val="95000"/>
                </a:schemeClr>
              </a:contourClr>
            </a:sp3d>
          </a:bodyPr>
          <a:lstStyle/>
          <a:p>
            <a:pPr>
              <a:defRPr/>
            </a:pPr>
            <a:endParaRPr lang="en-US" b="1" dirty="0">
              <a:ln>
                <a:solidFill>
                  <a:sysClr val="windowText" lastClr="000000"/>
                </a:solidFill>
                <a:prstDash val="solid"/>
              </a:ln>
              <a:solidFill>
                <a:srgbClr val="000000"/>
              </a:solidFill>
              <a:effectLst>
                <a:outerShdw blurRad="88000" dist="50800" dir="5040000" algn="tl">
                  <a:schemeClr val="accent4">
                    <a:tint val="80000"/>
                    <a:satMod val="250000"/>
                    <a:alpha val="45000"/>
                  </a:schemeClr>
                </a:outerShdw>
              </a:effectLst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1524000" y="838200"/>
            <a:ext cx="1371600" cy="584775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>
              <a:defRPr/>
            </a:pPr>
            <a:r>
              <a:rPr lang="en-US" sz="1600" dirty="0"/>
              <a:t>Deserts &amp; </a:t>
            </a:r>
            <a:r>
              <a:rPr lang="en-US" sz="1600" dirty="0" err="1"/>
              <a:t>Semideserts</a:t>
            </a:r>
            <a:endParaRPr lang="en-US" sz="1600" dirty="0"/>
          </a:p>
        </p:txBody>
      </p:sp>
      <p:sp>
        <p:nvSpPr>
          <p:cNvPr id="22" name="Left Arrow 21"/>
          <p:cNvSpPr/>
          <p:nvPr/>
        </p:nvSpPr>
        <p:spPr bwMode="auto">
          <a:xfrm rot="12511701">
            <a:off x="2547938" y="1773238"/>
            <a:ext cx="1193800" cy="171450"/>
          </a:xfrm>
          <a:prstGeom prst="leftArrow">
            <a:avLst/>
          </a:prstGeom>
          <a:solidFill>
            <a:schemeClr val="tx2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>
            <a:scene3d>
              <a:camera prst="orthographicFront">
                <a:rot lat="0" lon="0" rev="0"/>
              </a:camera>
              <a:lightRig rig="glow" dir="t">
                <a:rot lat="0" lon="0" rev="3600000"/>
              </a:lightRig>
            </a:scene3d>
            <a:sp3d prstMaterial="softEdge">
              <a:bevelT w="29210" h="16510"/>
              <a:contourClr>
                <a:schemeClr val="accent4">
                  <a:alpha val="95000"/>
                </a:schemeClr>
              </a:contourClr>
            </a:sp3d>
          </a:bodyPr>
          <a:lstStyle/>
          <a:p>
            <a:pPr>
              <a:defRPr/>
            </a:pPr>
            <a:endParaRPr lang="en-US" b="1" dirty="0">
              <a:ln>
                <a:solidFill>
                  <a:sysClr val="windowText" lastClr="000000"/>
                </a:solidFill>
                <a:prstDash val="solid"/>
              </a:ln>
              <a:solidFill>
                <a:srgbClr val="000000"/>
              </a:solidFill>
              <a:effectLst>
                <a:outerShdw blurRad="88000" dist="50800" dir="5040000" algn="tl">
                  <a:schemeClr val="accent4">
                    <a:tint val="80000"/>
                    <a:satMod val="250000"/>
                    <a:alpha val="45000"/>
                  </a:schemeClr>
                </a:outerShdw>
              </a:effectLst>
            </a:endParaRPr>
          </a:p>
        </p:txBody>
      </p:sp>
      <p:sp>
        <p:nvSpPr>
          <p:cNvPr id="23" name="Left Arrow 22"/>
          <p:cNvSpPr/>
          <p:nvPr/>
        </p:nvSpPr>
        <p:spPr bwMode="auto">
          <a:xfrm rot="7607544">
            <a:off x="2693989" y="3292476"/>
            <a:ext cx="479425" cy="117475"/>
          </a:xfrm>
          <a:prstGeom prst="leftArrow">
            <a:avLst/>
          </a:prstGeom>
          <a:solidFill>
            <a:schemeClr val="tx2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>
            <a:scene3d>
              <a:camera prst="orthographicFront">
                <a:rot lat="0" lon="0" rev="0"/>
              </a:camera>
              <a:lightRig rig="glow" dir="t">
                <a:rot lat="0" lon="0" rev="3600000"/>
              </a:lightRig>
            </a:scene3d>
            <a:sp3d prstMaterial="softEdge">
              <a:bevelT w="29210" h="16510"/>
              <a:contourClr>
                <a:schemeClr val="accent4">
                  <a:alpha val="95000"/>
                </a:schemeClr>
              </a:contourClr>
            </a:sp3d>
          </a:bodyPr>
          <a:lstStyle/>
          <a:p>
            <a:pPr>
              <a:defRPr/>
            </a:pPr>
            <a:endParaRPr lang="en-US" b="1" dirty="0">
              <a:ln>
                <a:solidFill>
                  <a:sysClr val="windowText" lastClr="000000"/>
                </a:solidFill>
                <a:prstDash val="solid"/>
              </a:ln>
              <a:solidFill>
                <a:srgbClr val="000000"/>
              </a:solidFill>
              <a:effectLst>
                <a:outerShdw blurRad="88000" dist="50800" dir="5040000" algn="tl">
                  <a:schemeClr val="accent4">
                    <a:tint val="80000"/>
                    <a:satMod val="250000"/>
                    <a:alpha val="45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73818769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3297"/>
    </mc:Choice>
    <mc:Fallback>
      <p:transition spd="slow" advTm="33297"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7713" y="508048"/>
            <a:ext cx="8911687" cy="1280890"/>
          </a:xfrm>
        </p:spPr>
        <p:txBody>
          <a:bodyPr>
            <a:normAutofit/>
          </a:bodyPr>
          <a:lstStyle/>
          <a:p>
            <a:r>
              <a:rPr lang="en-US" dirty="0"/>
              <a:t>Climate Regions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238568" y="693173"/>
            <a:ext cx="5321710" cy="5139813"/>
            <a:chOff x="457200" y="152400"/>
            <a:chExt cx="6019800" cy="6096000"/>
          </a:xfrm>
        </p:grpSpPr>
        <p:pic>
          <p:nvPicPr>
            <p:cNvPr id="4" name="Picture 3"/>
            <p:cNvPicPr>
              <a:picLocks noChangeAspect="1" noChangeArrowheads="1"/>
            </p:cNvPicPr>
            <p:nvPr/>
          </p:nvPicPr>
          <p:blipFill>
            <a:blip r:embed="rId2" cstate="screen">
              <a:lum bright="20000" contrast="-4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7200" y="152400"/>
              <a:ext cx="6019800" cy="6096000"/>
            </a:xfrm>
            <a:prstGeom prst="rect">
              <a:avLst/>
            </a:prstGeom>
            <a:solidFill>
              <a:srgbClr val="FFFFFF">
                <a:alpha val="52157"/>
              </a:srgbClr>
            </a:solidFill>
            <a:ln w="9525">
              <a:noFill/>
              <a:miter lim="800000"/>
              <a:headEnd/>
              <a:tailEnd/>
            </a:ln>
          </p:spPr>
        </p:pic>
        <p:sp>
          <p:nvSpPr>
            <p:cNvPr id="5" name="Freeform 4"/>
            <p:cNvSpPr/>
            <p:nvPr/>
          </p:nvSpPr>
          <p:spPr>
            <a:xfrm>
              <a:off x="2331720" y="365760"/>
              <a:ext cx="1821180" cy="4117340"/>
            </a:xfrm>
            <a:custGeom>
              <a:avLst/>
              <a:gdLst>
                <a:gd name="connsiteX0" fmla="*/ 91440 w 1661160"/>
                <a:gd name="connsiteY0" fmla="*/ 60960 h 3611880"/>
                <a:gd name="connsiteX1" fmla="*/ 350520 w 1661160"/>
                <a:gd name="connsiteY1" fmla="*/ 990600 h 3611880"/>
                <a:gd name="connsiteX2" fmla="*/ 396240 w 1661160"/>
                <a:gd name="connsiteY2" fmla="*/ 1203960 h 3611880"/>
                <a:gd name="connsiteX3" fmla="*/ 701040 w 1661160"/>
                <a:gd name="connsiteY3" fmla="*/ 1203960 h 3611880"/>
                <a:gd name="connsiteX4" fmla="*/ 777240 w 1661160"/>
                <a:gd name="connsiteY4" fmla="*/ 1706880 h 3611880"/>
                <a:gd name="connsiteX5" fmla="*/ 822960 w 1661160"/>
                <a:gd name="connsiteY5" fmla="*/ 2545080 h 3611880"/>
                <a:gd name="connsiteX6" fmla="*/ 762000 w 1661160"/>
                <a:gd name="connsiteY6" fmla="*/ 3002280 h 3611880"/>
                <a:gd name="connsiteX7" fmla="*/ 762000 w 1661160"/>
                <a:gd name="connsiteY7" fmla="*/ 3200400 h 3611880"/>
                <a:gd name="connsiteX8" fmla="*/ 1082040 w 1661160"/>
                <a:gd name="connsiteY8" fmla="*/ 3352800 h 3611880"/>
                <a:gd name="connsiteX9" fmla="*/ 1188720 w 1661160"/>
                <a:gd name="connsiteY9" fmla="*/ 3550920 h 3611880"/>
                <a:gd name="connsiteX10" fmla="*/ 1295400 w 1661160"/>
                <a:gd name="connsiteY10" fmla="*/ 3611880 h 3611880"/>
                <a:gd name="connsiteX11" fmla="*/ 1493520 w 1661160"/>
                <a:gd name="connsiteY11" fmla="*/ 3566160 h 3611880"/>
                <a:gd name="connsiteX12" fmla="*/ 1661160 w 1661160"/>
                <a:gd name="connsiteY12" fmla="*/ 2788920 h 3611880"/>
                <a:gd name="connsiteX13" fmla="*/ 1615440 w 1661160"/>
                <a:gd name="connsiteY13" fmla="*/ 2286000 h 3611880"/>
                <a:gd name="connsiteX14" fmla="*/ 1310640 w 1661160"/>
                <a:gd name="connsiteY14" fmla="*/ 1935480 h 3611880"/>
                <a:gd name="connsiteX15" fmla="*/ 1066800 w 1661160"/>
                <a:gd name="connsiteY15" fmla="*/ 1203960 h 3611880"/>
                <a:gd name="connsiteX16" fmla="*/ 777240 w 1661160"/>
                <a:gd name="connsiteY16" fmla="*/ 563880 h 3611880"/>
                <a:gd name="connsiteX17" fmla="*/ 579120 w 1661160"/>
                <a:gd name="connsiteY17" fmla="*/ 106680 h 3611880"/>
                <a:gd name="connsiteX18" fmla="*/ 0 w 1661160"/>
                <a:gd name="connsiteY18" fmla="*/ 0 h 3611880"/>
                <a:gd name="connsiteX19" fmla="*/ 91440 w 1661160"/>
                <a:gd name="connsiteY19" fmla="*/ 60960 h 361188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82040 w 1783080"/>
                <a:gd name="connsiteY8" fmla="*/ 3352800 h 4053840"/>
                <a:gd name="connsiteX9" fmla="*/ 1188720 w 1783080"/>
                <a:gd name="connsiteY9" fmla="*/ 3550920 h 4053840"/>
                <a:gd name="connsiteX10" fmla="*/ 1783080 w 1783080"/>
                <a:gd name="connsiteY10" fmla="*/ 4053840 h 4053840"/>
                <a:gd name="connsiteX11" fmla="*/ 1493520 w 1783080"/>
                <a:gd name="connsiteY11" fmla="*/ 3566160 h 4053840"/>
                <a:gd name="connsiteX12" fmla="*/ 1661160 w 1783080"/>
                <a:gd name="connsiteY12" fmla="*/ 2788920 h 4053840"/>
                <a:gd name="connsiteX13" fmla="*/ 1615440 w 1783080"/>
                <a:gd name="connsiteY13" fmla="*/ 2286000 h 4053840"/>
                <a:gd name="connsiteX14" fmla="*/ 1310640 w 1783080"/>
                <a:gd name="connsiteY14" fmla="*/ 1935480 h 4053840"/>
                <a:gd name="connsiteX15" fmla="*/ 1066800 w 1783080"/>
                <a:gd name="connsiteY15" fmla="*/ 1203960 h 4053840"/>
                <a:gd name="connsiteX16" fmla="*/ 777240 w 1783080"/>
                <a:gd name="connsiteY16" fmla="*/ 563880 h 4053840"/>
                <a:gd name="connsiteX17" fmla="*/ 579120 w 1783080"/>
                <a:gd name="connsiteY17" fmla="*/ 106680 h 4053840"/>
                <a:gd name="connsiteX18" fmla="*/ 0 w 1783080"/>
                <a:gd name="connsiteY18" fmla="*/ 0 h 4053840"/>
                <a:gd name="connsiteX19" fmla="*/ 91440 w 1783080"/>
                <a:gd name="connsiteY19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82040 w 1783080"/>
                <a:gd name="connsiteY8" fmla="*/ 3352800 h 4053840"/>
                <a:gd name="connsiteX9" fmla="*/ 1188720 w 1783080"/>
                <a:gd name="connsiteY9" fmla="*/ 3550920 h 4053840"/>
                <a:gd name="connsiteX10" fmla="*/ 1402080 w 1783080"/>
                <a:gd name="connsiteY10" fmla="*/ 3977640 h 4053840"/>
                <a:gd name="connsiteX11" fmla="*/ 1783080 w 1783080"/>
                <a:gd name="connsiteY11" fmla="*/ 4053840 h 4053840"/>
                <a:gd name="connsiteX12" fmla="*/ 1493520 w 1783080"/>
                <a:gd name="connsiteY12" fmla="*/ 3566160 h 4053840"/>
                <a:gd name="connsiteX13" fmla="*/ 1661160 w 1783080"/>
                <a:gd name="connsiteY13" fmla="*/ 2788920 h 4053840"/>
                <a:gd name="connsiteX14" fmla="*/ 1615440 w 1783080"/>
                <a:gd name="connsiteY14" fmla="*/ 2286000 h 4053840"/>
                <a:gd name="connsiteX15" fmla="*/ 1310640 w 1783080"/>
                <a:gd name="connsiteY15" fmla="*/ 1935480 h 4053840"/>
                <a:gd name="connsiteX16" fmla="*/ 1066800 w 1783080"/>
                <a:gd name="connsiteY16" fmla="*/ 1203960 h 4053840"/>
                <a:gd name="connsiteX17" fmla="*/ 777240 w 1783080"/>
                <a:gd name="connsiteY17" fmla="*/ 563880 h 4053840"/>
                <a:gd name="connsiteX18" fmla="*/ 579120 w 1783080"/>
                <a:gd name="connsiteY18" fmla="*/ 106680 h 4053840"/>
                <a:gd name="connsiteX19" fmla="*/ 0 w 1783080"/>
                <a:gd name="connsiteY19" fmla="*/ 0 h 4053840"/>
                <a:gd name="connsiteX20" fmla="*/ 91440 w 1783080"/>
                <a:gd name="connsiteY20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21080 w 1783080"/>
                <a:gd name="connsiteY8" fmla="*/ 3368040 h 4053840"/>
                <a:gd name="connsiteX9" fmla="*/ 1188720 w 1783080"/>
                <a:gd name="connsiteY9" fmla="*/ 3550920 h 4053840"/>
                <a:gd name="connsiteX10" fmla="*/ 1402080 w 1783080"/>
                <a:gd name="connsiteY10" fmla="*/ 3977640 h 4053840"/>
                <a:gd name="connsiteX11" fmla="*/ 1783080 w 1783080"/>
                <a:gd name="connsiteY11" fmla="*/ 4053840 h 4053840"/>
                <a:gd name="connsiteX12" fmla="*/ 1493520 w 1783080"/>
                <a:gd name="connsiteY12" fmla="*/ 3566160 h 4053840"/>
                <a:gd name="connsiteX13" fmla="*/ 1661160 w 1783080"/>
                <a:gd name="connsiteY13" fmla="*/ 2788920 h 4053840"/>
                <a:gd name="connsiteX14" fmla="*/ 1615440 w 1783080"/>
                <a:gd name="connsiteY14" fmla="*/ 2286000 h 4053840"/>
                <a:gd name="connsiteX15" fmla="*/ 1310640 w 1783080"/>
                <a:gd name="connsiteY15" fmla="*/ 1935480 h 4053840"/>
                <a:gd name="connsiteX16" fmla="*/ 1066800 w 1783080"/>
                <a:gd name="connsiteY16" fmla="*/ 1203960 h 4053840"/>
                <a:gd name="connsiteX17" fmla="*/ 777240 w 1783080"/>
                <a:gd name="connsiteY17" fmla="*/ 563880 h 4053840"/>
                <a:gd name="connsiteX18" fmla="*/ 579120 w 1783080"/>
                <a:gd name="connsiteY18" fmla="*/ 106680 h 4053840"/>
                <a:gd name="connsiteX19" fmla="*/ 0 w 1783080"/>
                <a:gd name="connsiteY19" fmla="*/ 0 h 4053840"/>
                <a:gd name="connsiteX20" fmla="*/ 91440 w 1783080"/>
                <a:gd name="connsiteY20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188720 w 1783080"/>
                <a:gd name="connsiteY8" fmla="*/ 3550920 h 4053840"/>
                <a:gd name="connsiteX9" fmla="*/ 1402080 w 1783080"/>
                <a:gd name="connsiteY9" fmla="*/ 3977640 h 4053840"/>
                <a:gd name="connsiteX10" fmla="*/ 1783080 w 1783080"/>
                <a:gd name="connsiteY10" fmla="*/ 4053840 h 4053840"/>
                <a:gd name="connsiteX11" fmla="*/ 1493520 w 1783080"/>
                <a:gd name="connsiteY11" fmla="*/ 3566160 h 4053840"/>
                <a:gd name="connsiteX12" fmla="*/ 1661160 w 1783080"/>
                <a:gd name="connsiteY12" fmla="*/ 2788920 h 4053840"/>
                <a:gd name="connsiteX13" fmla="*/ 1615440 w 1783080"/>
                <a:gd name="connsiteY13" fmla="*/ 2286000 h 4053840"/>
                <a:gd name="connsiteX14" fmla="*/ 1310640 w 1783080"/>
                <a:gd name="connsiteY14" fmla="*/ 1935480 h 4053840"/>
                <a:gd name="connsiteX15" fmla="*/ 1066800 w 1783080"/>
                <a:gd name="connsiteY15" fmla="*/ 1203960 h 4053840"/>
                <a:gd name="connsiteX16" fmla="*/ 777240 w 1783080"/>
                <a:gd name="connsiteY16" fmla="*/ 563880 h 4053840"/>
                <a:gd name="connsiteX17" fmla="*/ 579120 w 1783080"/>
                <a:gd name="connsiteY17" fmla="*/ 106680 h 4053840"/>
                <a:gd name="connsiteX18" fmla="*/ 0 w 1783080"/>
                <a:gd name="connsiteY18" fmla="*/ 0 h 4053840"/>
                <a:gd name="connsiteX19" fmla="*/ 91440 w 1783080"/>
                <a:gd name="connsiteY19" fmla="*/ 60960 h 4053840"/>
                <a:gd name="connsiteX0" fmla="*/ 91440 w 1798320"/>
                <a:gd name="connsiteY0" fmla="*/ 60960 h 4122420"/>
                <a:gd name="connsiteX1" fmla="*/ 350520 w 1798320"/>
                <a:gd name="connsiteY1" fmla="*/ 990600 h 4122420"/>
                <a:gd name="connsiteX2" fmla="*/ 396240 w 1798320"/>
                <a:gd name="connsiteY2" fmla="*/ 1203960 h 4122420"/>
                <a:gd name="connsiteX3" fmla="*/ 701040 w 1798320"/>
                <a:gd name="connsiteY3" fmla="*/ 1203960 h 4122420"/>
                <a:gd name="connsiteX4" fmla="*/ 777240 w 1798320"/>
                <a:gd name="connsiteY4" fmla="*/ 1706880 h 4122420"/>
                <a:gd name="connsiteX5" fmla="*/ 822960 w 1798320"/>
                <a:gd name="connsiteY5" fmla="*/ 2545080 h 4122420"/>
                <a:gd name="connsiteX6" fmla="*/ 762000 w 1798320"/>
                <a:gd name="connsiteY6" fmla="*/ 3002280 h 4122420"/>
                <a:gd name="connsiteX7" fmla="*/ 762000 w 1798320"/>
                <a:gd name="connsiteY7" fmla="*/ 3200400 h 4122420"/>
                <a:gd name="connsiteX8" fmla="*/ 1188720 w 1798320"/>
                <a:gd name="connsiteY8" fmla="*/ 3550920 h 4122420"/>
                <a:gd name="connsiteX9" fmla="*/ 1402080 w 1798320"/>
                <a:gd name="connsiteY9" fmla="*/ 3977640 h 4122420"/>
                <a:gd name="connsiteX10" fmla="*/ 1783080 w 1798320"/>
                <a:gd name="connsiteY10" fmla="*/ 4053840 h 4122420"/>
                <a:gd name="connsiteX11" fmla="*/ 1493520 w 1798320"/>
                <a:gd name="connsiteY11" fmla="*/ 3566160 h 4122420"/>
                <a:gd name="connsiteX12" fmla="*/ 1661160 w 1798320"/>
                <a:gd name="connsiteY12" fmla="*/ 2788920 h 4122420"/>
                <a:gd name="connsiteX13" fmla="*/ 1615440 w 1798320"/>
                <a:gd name="connsiteY13" fmla="*/ 2286000 h 4122420"/>
                <a:gd name="connsiteX14" fmla="*/ 1310640 w 1798320"/>
                <a:gd name="connsiteY14" fmla="*/ 1935480 h 4122420"/>
                <a:gd name="connsiteX15" fmla="*/ 1066800 w 1798320"/>
                <a:gd name="connsiteY15" fmla="*/ 1203960 h 4122420"/>
                <a:gd name="connsiteX16" fmla="*/ 777240 w 1798320"/>
                <a:gd name="connsiteY16" fmla="*/ 563880 h 4122420"/>
                <a:gd name="connsiteX17" fmla="*/ 579120 w 1798320"/>
                <a:gd name="connsiteY17" fmla="*/ 106680 h 4122420"/>
                <a:gd name="connsiteX18" fmla="*/ 0 w 1798320"/>
                <a:gd name="connsiteY18" fmla="*/ 0 h 4122420"/>
                <a:gd name="connsiteX19" fmla="*/ 91440 w 1798320"/>
                <a:gd name="connsiteY19" fmla="*/ 60960 h 4122420"/>
                <a:gd name="connsiteX0" fmla="*/ 91440 w 1821180"/>
                <a:gd name="connsiteY0" fmla="*/ 60960 h 4117340"/>
                <a:gd name="connsiteX1" fmla="*/ 350520 w 1821180"/>
                <a:gd name="connsiteY1" fmla="*/ 990600 h 4117340"/>
                <a:gd name="connsiteX2" fmla="*/ 396240 w 1821180"/>
                <a:gd name="connsiteY2" fmla="*/ 1203960 h 4117340"/>
                <a:gd name="connsiteX3" fmla="*/ 701040 w 1821180"/>
                <a:gd name="connsiteY3" fmla="*/ 1203960 h 4117340"/>
                <a:gd name="connsiteX4" fmla="*/ 777240 w 1821180"/>
                <a:gd name="connsiteY4" fmla="*/ 1706880 h 4117340"/>
                <a:gd name="connsiteX5" fmla="*/ 822960 w 1821180"/>
                <a:gd name="connsiteY5" fmla="*/ 2545080 h 4117340"/>
                <a:gd name="connsiteX6" fmla="*/ 762000 w 1821180"/>
                <a:gd name="connsiteY6" fmla="*/ 3002280 h 4117340"/>
                <a:gd name="connsiteX7" fmla="*/ 762000 w 1821180"/>
                <a:gd name="connsiteY7" fmla="*/ 3200400 h 4117340"/>
                <a:gd name="connsiteX8" fmla="*/ 1188720 w 1821180"/>
                <a:gd name="connsiteY8" fmla="*/ 3550920 h 4117340"/>
                <a:gd name="connsiteX9" fmla="*/ 1402080 w 1821180"/>
                <a:gd name="connsiteY9" fmla="*/ 3977640 h 4117340"/>
                <a:gd name="connsiteX10" fmla="*/ 1783080 w 1821180"/>
                <a:gd name="connsiteY10" fmla="*/ 4053840 h 4117340"/>
                <a:gd name="connsiteX11" fmla="*/ 1630680 w 1821180"/>
                <a:gd name="connsiteY11" fmla="*/ 3596640 h 4117340"/>
                <a:gd name="connsiteX12" fmla="*/ 1661160 w 1821180"/>
                <a:gd name="connsiteY12" fmla="*/ 2788920 h 4117340"/>
                <a:gd name="connsiteX13" fmla="*/ 1615440 w 1821180"/>
                <a:gd name="connsiteY13" fmla="*/ 2286000 h 4117340"/>
                <a:gd name="connsiteX14" fmla="*/ 1310640 w 1821180"/>
                <a:gd name="connsiteY14" fmla="*/ 1935480 h 4117340"/>
                <a:gd name="connsiteX15" fmla="*/ 1066800 w 1821180"/>
                <a:gd name="connsiteY15" fmla="*/ 1203960 h 4117340"/>
                <a:gd name="connsiteX16" fmla="*/ 777240 w 1821180"/>
                <a:gd name="connsiteY16" fmla="*/ 563880 h 4117340"/>
                <a:gd name="connsiteX17" fmla="*/ 579120 w 1821180"/>
                <a:gd name="connsiteY17" fmla="*/ 106680 h 4117340"/>
                <a:gd name="connsiteX18" fmla="*/ 0 w 1821180"/>
                <a:gd name="connsiteY18" fmla="*/ 0 h 4117340"/>
                <a:gd name="connsiteX19" fmla="*/ 91440 w 1821180"/>
                <a:gd name="connsiteY19" fmla="*/ 60960 h 411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21180" h="4117340">
                  <a:moveTo>
                    <a:pt x="91440" y="60960"/>
                  </a:moveTo>
                  <a:lnTo>
                    <a:pt x="350520" y="990600"/>
                  </a:lnTo>
                  <a:lnTo>
                    <a:pt x="396240" y="1203960"/>
                  </a:lnTo>
                  <a:lnTo>
                    <a:pt x="701040" y="1203960"/>
                  </a:lnTo>
                  <a:lnTo>
                    <a:pt x="777240" y="1706880"/>
                  </a:lnTo>
                  <a:lnTo>
                    <a:pt x="822960" y="2545080"/>
                  </a:lnTo>
                  <a:lnTo>
                    <a:pt x="762000" y="3002280"/>
                  </a:lnTo>
                  <a:lnTo>
                    <a:pt x="762000" y="3200400"/>
                  </a:lnTo>
                  <a:lnTo>
                    <a:pt x="1188720" y="3550920"/>
                  </a:lnTo>
                  <a:lnTo>
                    <a:pt x="1402080" y="3977640"/>
                  </a:lnTo>
                  <a:cubicBezTo>
                    <a:pt x="1501140" y="4061460"/>
                    <a:pt x="1744980" y="4117340"/>
                    <a:pt x="1783080" y="4053840"/>
                  </a:cubicBezTo>
                  <a:cubicBezTo>
                    <a:pt x="1821180" y="3990340"/>
                    <a:pt x="1651000" y="3807460"/>
                    <a:pt x="1630680" y="3596640"/>
                  </a:cubicBezTo>
                  <a:lnTo>
                    <a:pt x="1661160" y="2788920"/>
                  </a:lnTo>
                  <a:lnTo>
                    <a:pt x="1615440" y="2286000"/>
                  </a:lnTo>
                  <a:lnTo>
                    <a:pt x="1310640" y="1935480"/>
                  </a:lnTo>
                  <a:lnTo>
                    <a:pt x="1066800" y="1203960"/>
                  </a:lnTo>
                  <a:lnTo>
                    <a:pt x="777240" y="563880"/>
                  </a:lnTo>
                  <a:lnTo>
                    <a:pt x="579120" y="106680"/>
                  </a:lnTo>
                  <a:lnTo>
                    <a:pt x="0" y="0"/>
                  </a:lnTo>
                  <a:lnTo>
                    <a:pt x="91440" y="60960"/>
                  </a:lnTo>
                  <a:close/>
                </a:path>
              </a:pathLst>
            </a:custGeom>
            <a:solidFill>
              <a:schemeClr val="bg1">
                <a:alpha val="4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/>
            </a:p>
          </p:txBody>
        </p:sp>
        <p:sp>
          <p:nvSpPr>
            <p:cNvPr id="6" name="TextBox 5"/>
            <p:cNvSpPr txBox="1"/>
            <p:nvPr/>
          </p:nvSpPr>
          <p:spPr>
            <a:xfrm rot="4534060">
              <a:off x="-49179" y="2510955"/>
              <a:ext cx="2337229" cy="4488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Mediterranean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 rot="716295">
              <a:off x="796292" y="455230"/>
              <a:ext cx="1942609" cy="8207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333333"/>
                  </a:solidFill>
                </a:rPr>
                <a:t>Pacific Northwest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688794" y="2133600"/>
              <a:ext cx="1075832" cy="82073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333333"/>
                  </a:solidFill>
                </a:rPr>
                <a:t>Great </a:t>
              </a:r>
              <a:br>
                <a:rPr lang="en-US" b="1" dirty="0">
                  <a:solidFill>
                    <a:srgbClr val="333333"/>
                  </a:solidFill>
                </a:rPr>
              </a:br>
              <a:r>
                <a:rPr lang="en-US" b="1" dirty="0">
                  <a:solidFill>
                    <a:srgbClr val="333333"/>
                  </a:solidFill>
                </a:rPr>
                <a:t>Basin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 rot="1527790">
              <a:off x="1825843" y="3944277"/>
              <a:ext cx="2630548" cy="4689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Southwest Deserts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 rot="3095279">
              <a:off x="3936150" y="2025244"/>
              <a:ext cx="1928081" cy="4488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Great Plains</a:t>
              </a:r>
            </a:p>
          </p:txBody>
        </p:sp>
        <p:grpSp>
          <p:nvGrpSpPr>
            <p:cNvPr id="11" name="Group 23"/>
            <p:cNvGrpSpPr/>
            <p:nvPr/>
          </p:nvGrpSpPr>
          <p:grpSpPr>
            <a:xfrm>
              <a:off x="838200" y="381001"/>
              <a:ext cx="5540375" cy="5714999"/>
              <a:chOff x="838200" y="381001"/>
              <a:chExt cx="5540375" cy="5714999"/>
            </a:xfrm>
          </p:grpSpPr>
          <p:sp>
            <p:nvSpPr>
              <p:cNvPr id="13" name="Freeform 12"/>
              <p:cNvSpPr/>
              <p:nvPr/>
            </p:nvSpPr>
            <p:spPr>
              <a:xfrm>
                <a:off x="838200" y="1524000"/>
                <a:ext cx="1019175" cy="2781300"/>
              </a:xfrm>
              <a:custGeom>
                <a:avLst/>
                <a:gdLst>
                  <a:gd name="connsiteX0" fmla="*/ 860425 w 860425"/>
                  <a:gd name="connsiteY0" fmla="*/ 0 h 3995737"/>
                  <a:gd name="connsiteX1" fmla="*/ 441325 w 860425"/>
                  <a:gd name="connsiteY1" fmla="*/ 638175 h 3995737"/>
                  <a:gd name="connsiteX2" fmla="*/ 79375 w 860425"/>
                  <a:gd name="connsiteY2" fmla="*/ 1343025 h 3995737"/>
                  <a:gd name="connsiteX3" fmla="*/ 22225 w 860425"/>
                  <a:gd name="connsiteY3" fmla="*/ 1905000 h 3995737"/>
                  <a:gd name="connsiteX4" fmla="*/ 212725 w 860425"/>
                  <a:gd name="connsiteY4" fmla="*/ 2647950 h 3995737"/>
                  <a:gd name="connsiteX5" fmla="*/ 365125 w 860425"/>
                  <a:gd name="connsiteY5" fmla="*/ 2952750 h 3995737"/>
                  <a:gd name="connsiteX6" fmla="*/ 431800 w 860425"/>
                  <a:gd name="connsiteY6" fmla="*/ 3152775 h 3995737"/>
                  <a:gd name="connsiteX7" fmla="*/ 346075 w 860425"/>
                  <a:gd name="connsiteY7" fmla="*/ 3438525 h 3995737"/>
                  <a:gd name="connsiteX8" fmla="*/ 574675 w 860425"/>
                  <a:gd name="connsiteY8" fmla="*/ 3905250 h 3995737"/>
                  <a:gd name="connsiteX9" fmla="*/ 612775 w 860425"/>
                  <a:gd name="connsiteY9" fmla="*/ 3981450 h 3995737"/>
                  <a:gd name="connsiteX10" fmla="*/ 584200 w 860425"/>
                  <a:gd name="connsiteY10" fmla="*/ 3962400 h 3995737"/>
                  <a:gd name="connsiteX0" fmla="*/ 860425 w 860425"/>
                  <a:gd name="connsiteY0" fmla="*/ 0 h 3995737"/>
                  <a:gd name="connsiteX1" fmla="*/ 365125 w 860425"/>
                  <a:gd name="connsiteY1" fmla="*/ 590550 h 3995737"/>
                  <a:gd name="connsiteX2" fmla="*/ 79375 w 860425"/>
                  <a:gd name="connsiteY2" fmla="*/ 1343025 h 3995737"/>
                  <a:gd name="connsiteX3" fmla="*/ 22225 w 860425"/>
                  <a:gd name="connsiteY3" fmla="*/ 1905000 h 3995737"/>
                  <a:gd name="connsiteX4" fmla="*/ 212725 w 860425"/>
                  <a:gd name="connsiteY4" fmla="*/ 2647950 h 3995737"/>
                  <a:gd name="connsiteX5" fmla="*/ 365125 w 860425"/>
                  <a:gd name="connsiteY5" fmla="*/ 2952750 h 3995737"/>
                  <a:gd name="connsiteX6" fmla="*/ 431800 w 860425"/>
                  <a:gd name="connsiteY6" fmla="*/ 3152775 h 3995737"/>
                  <a:gd name="connsiteX7" fmla="*/ 346075 w 860425"/>
                  <a:gd name="connsiteY7" fmla="*/ 3438525 h 3995737"/>
                  <a:gd name="connsiteX8" fmla="*/ 574675 w 860425"/>
                  <a:gd name="connsiteY8" fmla="*/ 3905250 h 3995737"/>
                  <a:gd name="connsiteX9" fmla="*/ 612775 w 860425"/>
                  <a:gd name="connsiteY9" fmla="*/ 3981450 h 3995737"/>
                  <a:gd name="connsiteX10" fmla="*/ 584200 w 860425"/>
                  <a:gd name="connsiteY10" fmla="*/ 3962400 h 3995737"/>
                  <a:gd name="connsiteX0" fmla="*/ 746125 w 746125"/>
                  <a:gd name="connsiteY0" fmla="*/ 0 h 4014787"/>
                  <a:gd name="connsiteX1" fmla="*/ 365125 w 746125"/>
                  <a:gd name="connsiteY1" fmla="*/ 609600 h 4014787"/>
                  <a:gd name="connsiteX2" fmla="*/ 79375 w 746125"/>
                  <a:gd name="connsiteY2" fmla="*/ 1362075 h 4014787"/>
                  <a:gd name="connsiteX3" fmla="*/ 22225 w 746125"/>
                  <a:gd name="connsiteY3" fmla="*/ 1924050 h 4014787"/>
                  <a:gd name="connsiteX4" fmla="*/ 212725 w 746125"/>
                  <a:gd name="connsiteY4" fmla="*/ 2667000 h 4014787"/>
                  <a:gd name="connsiteX5" fmla="*/ 365125 w 746125"/>
                  <a:gd name="connsiteY5" fmla="*/ 2971800 h 4014787"/>
                  <a:gd name="connsiteX6" fmla="*/ 431800 w 746125"/>
                  <a:gd name="connsiteY6" fmla="*/ 3171825 h 4014787"/>
                  <a:gd name="connsiteX7" fmla="*/ 346075 w 746125"/>
                  <a:gd name="connsiteY7" fmla="*/ 3457575 h 4014787"/>
                  <a:gd name="connsiteX8" fmla="*/ 574675 w 746125"/>
                  <a:gd name="connsiteY8" fmla="*/ 3924300 h 4014787"/>
                  <a:gd name="connsiteX9" fmla="*/ 612775 w 746125"/>
                  <a:gd name="connsiteY9" fmla="*/ 4000500 h 4014787"/>
                  <a:gd name="connsiteX10" fmla="*/ 584200 w 746125"/>
                  <a:gd name="connsiteY10" fmla="*/ 3981450 h 4014787"/>
                  <a:gd name="connsiteX0" fmla="*/ 717550 w 717550"/>
                  <a:gd name="connsiteY0" fmla="*/ 0 h 4014787"/>
                  <a:gd name="connsiteX1" fmla="*/ 336550 w 717550"/>
                  <a:gd name="connsiteY1" fmla="*/ 609600 h 4014787"/>
                  <a:gd name="connsiteX2" fmla="*/ 50800 w 717550"/>
                  <a:gd name="connsiteY2" fmla="*/ 1362075 h 4014787"/>
                  <a:gd name="connsiteX3" fmla="*/ 31750 w 717550"/>
                  <a:gd name="connsiteY3" fmla="*/ 2057400 h 4014787"/>
                  <a:gd name="connsiteX4" fmla="*/ 184150 w 717550"/>
                  <a:gd name="connsiteY4" fmla="*/ 2667000 h 4014787"/>
                  <a:gd name="connsiteX5" fmla="*/ 336550 w 717550"/>
                  <a:gd name="connsiteY5" fmla="*/ 2971800 h 4014787"/>
                  <a:gd name="connsiteX6" fmla="*/ 403225 w 717550"/>
                  <a:gd name="connsiteY6" fmla="*/ 3171825 h 4014787"/>
                  <a:gd name="connsiteX7" fmla="*/ 317500 w 717550"/>
                  <a:gd name="connsiteY7" fmla="*/ 3457575 h 4014787"/>
                  <a:gd name="connsiteX8" fmla="*/ 546100 w 717550"/>
                  <a:gd name="connsiteY8" fmla="*/ 3924300 h 4014787"/>
                  <a:gd name="connsiteX9" fmla="*/ 584200 w 717550"/>
                  <a:gd name="connsiteY9" fmla="*/ 4000500 h 4014787"/>
                  <a:gd name="connsiteX10" fmla="*/ 555625 w 717550"/>
                  <a:gd name="connsiteY10" fmla="*/ 3981450 h 4014787"/>
                  <a:gd name="connsiteX0" fmla="*/ 717550 w 717550"/>
                  <a:gd name="connsiteY0" fmla="*/ 0 h 4014787"/>
                  <a:gd name="connsiteX1" fmla="*/ 336550 w 717550"/>
                  <a:gd name="connsiteY1" fmla="*/ 609600 h 4014787"/>
                  <a:gd name="connsiteX2" fmla="*/ 50800 w 717550"/>
                  <a:gd name="connsiteY2" fmla="*/ 1362075 h 4014787"/>
                  <a:gd name="connsiteX3" fmla="*/ 31750 w 717550"/>
                  <a:gd name="connsiteY3" fmla="*/ 2057400 h 4014787"/>
                  <a:gd name="connsiteX4" fmla="*/ 184149 w 717550"/>
                  <a:gd name="connsiteY4" fmla="*/ 2590800 h 4014787"/>
                  <a:gd name="connsiteX5" fmla="*/ 336550 w 717550"/>
                  <a:gd name="connsiteY5" fmla="*/ 2971800 h 4014787"/>
                  <a:gd name="connsiteX6" fmla="*/ 403225 w 717550"/>
                  <a:gd name="connsiteY6" fmla="*/ 3171825 h 4014787"/>
                  <a:gd name="connsiteX7" fmla="*/ 317500 w 717550"/>
                  <a:gd name="connsiteY7" fmla="*/ 3457575 h 4014787"/>
                  <a:gd name="connsiteX8" fmla="*/ 546100 w 717550"/>
                  <a:gd name="connsiteY8" fmla="*/ 3924300 h 4014787"/>
                  <a:gd name="connsiteX9" fmla="*/ 584200 w 717550"/>
                  <a:gd name="connsiteY9" fmla="*/ 4000500 h 4014787"/>
                  <a:gd name="connsiteX10" fmla="*/ 555625 w 717550"/>
                  <a:gd name="connsiteY10" fmla="*/ 3981450 h 4014787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03225 w 717550"/>
                  <a:gd name="connsiteY6" fmla="*/ 3171825 h 4010025"/>
                  <a:gd name="connsiteX7" fmla="*/ 412749 w 717550"/>
                  <a:gd name="connsiteY7" fmla="*/ 35052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03225 w 717550"/>
                  <a:gd name="connsiteY6" fmla="*/ 3171825 h 4010025"/>
                  <a:gd name="connsiteX7" fmla="*/ 565149 w 717550"/>
                  <a:gd name="connsiteY7" fmla="*/ 35814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12749 w 717550"/>
                  <a:gd name="connsiteY6" fmla="*/ 3429000 h 4010025"/>
                  <a:gd name="connsiteX7" fmla="*/ 565149 w 717550"/>
                  <a:gd name="connsiteY7" fmla="*/ 35814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00500"/>
                  <a:gd name="connsiteX1" fmla="*/ 336550 w 717550"/>
                  <a:gd name="connsiteY1" fmla="*/ 609600 h 4000500"/>
                  <a:gd name="connsiteX2" fmla="*/ 50800 w 717550"/>
                  <a:gd name="connsiteY2" fmla="*/ 1362075 h 4000500"/>
                  <a:gd name="connsiteX3" fmla="*/ 31750 w 717550"/>
                  <a:gd name="connsiteY3" fmla="*/ 2057400 h 4000500"/>
                  <a:gd name="connsiteX4" fmla="*/ 184149 w 717550"/>
                  <a:gd name="connsiteY4" fmla="*/ 2590800 h 4000500"/>
                  <a:gd name="connsiteX5" fmla="*/ 336550 w 717550"/>
                  <a:gd name="connsiteY5" fmla="*/ 2971800 h 4000500"/>
                  <a:gd name="connsiteX6" fmla="*/ 412749 w 717550"/>
                  <a:gd name="connsiteY6" fmla="*/ 3429000 h 4000500"/>
                  <a:gd name="connsiteX7" fmla="*/ 565149 w 717550"/>
                  <a:gd name="connsiteY7" fmla="*/ 3581400 h 4000500"/>
                  <a:gd name="connsiteX8" fmla="*/ 546100 w 717550"/>
                  <a:gd name="connsiteY8" fmla="*/ 3924300 h 4000500"/>
                  <a:gd name="connsiteX9" fmla="*/ 584200 w 717550"/>
                  <a:gd name="connsiteY9" fmla="*/ 4000500 h 4000500"/>
                  <a:gd name="connsiteX0" fmla="*/ 717550 w 717550"/>
                  <a:gd name="connsiteY0" fmla="*/ 0 h 4000500"/>
                  <a:gd name="connsiteX1" fmla="*/ 336550 w 717550"/>
                  <a:gd name="connsiteY1" fmla="*/ 609600 h 4000500"/>
                  <a:gd name="connsiteX2" fmla="*/ 50800 w 717550"/>
                  <a:gd name="connsiteY2" fmla="*/ 1362075 h 4000500"/>
                  <a:gd name="connsiteX3" fmla="*/ 31750 w 717550"/>
                  <a:gd name="connsiteY3" fmla="*/ 2057400 h 4000500"/>
                  <a:gd name="connsiteX4" fmla="*/ 184149 w 717550"/>
                  <a:gd name="connsiteY4" fmla="*/ 2590800 h 4000500"/>
                  <a:gd name="connsiteX5" fmla="*/ 336550 w 717550"/>
                  <a:gd name="connsiteY5" fmla="*/ 2971800 h 4000500"/>
                  <a:gd name="connsiteX6" fmla="*/ 412749 w 717550"/>
                  <a:gd name="connsiteY6" fmla="*/ 3429000 h 4000500"/>
                  <a:gd name="connsiteX7" fmla="*/ 565149 w 717550"/>
                  <a:gd name="connsiteY7" fmla="*/ 3581400 h 4000500"/>
                  <a:gd name="connsiteX8" fmla="*/ 584200 w 717550"/>
                  <a:gd name="connsiteY8" fmla="*/ 4000500 h 4000500"/>
                  <a:gd name="connsiteX0" fmla="*/ 336550 w 593724"/>
                  <a:gd name="connsiteY0" fmla="*/ 0 h 3390900"/>
                  <a:gd name="connsiteX1" fmla="*/ 50800 w 593724"/>
                  <a:gd name="connsiteY1" fmla="*/ 752475 h 3390900"/>
                  <a:gd name="connsiteX2" fmla="*/ 31750 w 593724"/>
                  <a:gd name="connsiteY2" fmla="*/ 1447800 h 3390900"/>
                  <a:gd name="connsiteX3" fmla="*/ 184149 w 593724"/>
                  <a:gd name="connsiteY3" fmla="*/ 1981200 h 3390900"/>
                  <a:gd name="connsiteX4" fmla="*/ 336550 w 593724"/>
                  <a:gd name="connsiteY4" fmla="*/ 2362200 h 3390900"/>
                  <a:gd name="connsiteX5" fmla="*/ 412749 w 593724"/>
                  <a:gd name="connsiteY5" fmla="*/ 2819400 h 3390900"/>
                  <a:gd name="connsiteX6" fmla="*/ 565149 w 593724"/>
                  <a:gd name="connsiteY6" fmla="*/ 2971800 h 3390900"/>
                  <a:gd name="connsiteX7" fmla="*/ 584200 w 593724"/>
                  <a:gd name="connsiteY7" fmla="*/ 3390900 h 3390900"/>
                  <a:gd name="connsiteX0" fmla="*/ 111125 w 977900"/>
                  <a:gd name="connsiteY0" fmla="*/ 0 h 2933700"/>
                  <a:gd name="connsiteX1" fmla="*/ 434976 w 977900"/>
                  <a:gd name="connsiteY1" fmla="*/ 295275 h 2933700"/>
                  <a:gd name="connsiteX2" fmla="*/ 415926 w 977900"/>
                  <a:gd name="connsiteY2" fmla="*/ 990600 h 2933700"/>
                  <a:gd name="connsiteX3" fmla="*/ 568325 w 977900"/>
                  <a:gd name="connsiteY3" fmla="*/ 1524000 h 2933700"/>
                  <a:gd name="connsiteX4" fmla="*/ 720726 w 977900"/>
                  <a:gd name="connsiteY4" fmla="*/ 1905000 h 2933700"/>
                  <a:gd name="connsiteX5" fmla="*/ 796925 w 977900"/>
                  <a:gd name="connsiteY5" fmla="*/ 2362200 h 2933700"/>
                  <a:gd name="connsiteX6" fmla="*/ 949325 w 977900"/>
                  <a:gd name="connsiteY6" fmla="*/ 2514600 h 2933700"/>
                  <a:gd name="connsiteX7" fmla="*/ 968376 w 977900"/>
                  <a:gd name="connsiteY7" fmla="*/ 2933700 h 2933700"/>
                  <a:gd name="connsiteX0" fmla="*/ 206375 w 1073150"/>
                  <a:gd name="connsiteY0" fmla="*/ 0 h 2933700"/>
                  <a:gd name="connsiteX1" fmla="*/ 53975 w 1073150"/>
                  <a:gd name="connsiteY1" fmla="*/ 152400 h 2933700"/>
                  <a:gd name="connsiteX2" fmla="*/ 530226 w 1073150"/>
                  <a:gd name="connsiteY2" fmla="*/ 295275 h 2933700"/>
                  <a:gd name="connsiteX3" fmla="*/ 511176 w 1073150"/>
                  <a:gd name="connsiteY3" fmla="*/ 990600 h 2933700"/>
                  <a:gd name="connsiteX4" fmla="*/ 663575 w 1073150"/>
                  <a:gd name="connsiteY4" fmla="*/ 1524000 h 2933700"/>
                  <a:gd name="connsiteX5" fmla="*/ 815976 w 1073150"/>
                  <a:gd name="connsiteY5" fmla="*/ 1905000 h 2933700"/>
                  <a:gd name="connsiteX6" fmla="*/ 892175 w 1073150"/>
                  <a:gd name="connsiteY6" fmla="*/ 2362200 h 2933700"/>
                  <a:gd name="connsiteX7" fmla="*/ 1044575 w 1073150"/>
                  <a:gd name="connsiteY7" fmla="*/ 2514600 h 2933700"/>
                  <a:gd name="connsiteX8" fmla="*/ 1063626 w 1073150"/>
                  <a:gd name="connsiteY8" fmla="*/ 2933700 h 2933700"/>
                  <a:gd name="connsiteX0" fmla="*/ 0 w 1019175"/>
                  <a:gd name="connsiteY0" fmla="*/ 0 h 2781300"/>
                  <a:gd name="connsiteX1" fmla="*/ 476251 w 1019175"/>
                  <a:gd name="connsiteY1" fmla="*/ 142875 h 2781300"/>
                  <a:gd name="connsiteX2" fmla="*/ 457201 w 1019175"/>
                  <a:gd name="connsiteY2" fmla="*/ 838200 h 2781300"/>
                  <a:gd name="connsiteX3" fmla="*/ 609600 w 1019175"/>
                  <a:gd name="connsiteY3" fmla="*/ 1371600 h 2781300"/>
                  <a:gd name="connsiteX4" fmla="*/ 762001 w 1019175"/>
                  <a:gd name="connsiteY4" fmla="*/ 1752600 h 2781300"/>
                  <a:gd name="connsiteX5" fmla="*/ 838200 w 1019175"/>
                  <a:gd name="connsiteY5" fmla="*/ 2209800 h 2781300"/>
                  <a:gd name="connsiteX6" fmla="*/ 990600 w 1019175"/>
                  <a:gd name="connsiteY6" fmla="*/ 2362200 h 2781300"/>
                  <a:gd name="connsiteX7" fmla="*/ 1009651 w 1019175"/>
                  <a:gd name="connsiteY7" fmla="*/ 2781300 h 2781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9175" h="2781300">
                    <a:moveTo>
                      <a:pt x="0" y="0"/>
                    </a:moveTo>
                    <a:cubicBezTo>
                      <a:pt x="53975" y="49212"/>
                      <a:pt x="400051" y="3175"/>
                      <a:pt x="476251" y="142875"/>
                    </a:cubicBezTo>
                    <a:cubicBezTo>
                      <a:pt x="552451" y="282575"/>
                      <a:pt x="434976" y="633413"/>
                      <a:pt x="457201" y="838200"/>
                    </a:cubicBezTo>
                    <a:cubicBezTo>
                      <a:pt x="479426" y="1042987"/>
                      <a:pt x="558800" y="1219200"/>
                      <a:pt x="609600" y="1371600"/>
                    </a:cubicBezTo>
                    <a:cubicBezTo>
                      <a:pt x="660400" y="1524000"/>
                      <a:pt x="723901" y="1612900"/>
                      <a:pt x="762001" y="1752600"/>
                    </a:cubicBezTo>
                    <a:cubicBezTo>
                      <a:pt x="800101" y="1892300"/>
                      <a:pt x="800100" y="2108200"/>
                      <a:pt x="838200" y="2209800"/>
                    </a:cubicBezTo>
                    <a:cubicBezTo>
                      <a:pt x="876300" y="2311400"/>
                      <a:pt x="962025" y="2266950"/>
                      <a:pt x="990600" y="2362200"/>
                    </a:cubicBezTo>
                    <a:cubicBezTo>
                      <a:pt x="1019175" y="2457450"/>
                      <a:pt x="1005682" y="2693988"/>
                      <a:pt x="1009651" y="278130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1752601" y="3359150"/>
                <a:ext cx="3581400" cy="2736850"/>
              </a:xfrm>
              <a:custGeom>
                <a:avLst/>
                <a:gdLst>
                  <a:gd name="connsiteX0" fmla="*/ 0 w 2852738"/>
                  <a:gd name="connsiteY0" fmla="*/ 0 h 1447800"/>
                  <a:gd name="connsiteX1" fmla="*/ 466725 w 2852738"/>
                  <a:gd name="connsiteY1" fmla="*/ 152400 h 1447800"/>
                  <a:gd name="connsiteX2" fmla="*/ 971550 w 2852738"/>
                  <a:gd name="connsiteY2" fmla="*/ 323850 h 1447800"/>
                  <a:gd name="connsiteX3" fmla="*/ 1619250 w 2852738"/>
                  <a:gd name="connsiteY3" fmla="*/ 361950 h 1447800"/>
                  <a:gd name="connsiteX4" fmla="*/ 2657475 w 2852738"/>
                  <a:gd name="connsiteY4" fmla="*/ 790575 h 1447800"/>
                  <a:gd name="connsiteX5" fmla="*/ 2790825 w 2852738"/>
                  <a:gd name="connsiteY5" fmla="*/ 1447800 h 1447800"/>
                  <a:gd name="connsiteX6" fmla="*/ 2790825 w 2852738"/>
                  <a:gd name="connsiteY6" fmla="*/ 1447800 h 1447800"/>
                  <a:gd name="connsiteX0" fmla="*/ 0 w 4333875"/>
                  <a:gd name="connsiteY0" fmla="*/ 0 h 2057400"/>
                  <a:gd name="connsiteX1" fmla="*/ 466725 w 4333875"/>
                  <a:gd name="connsiteY1" fmla="*/ 152400 h 2057400"/>
                  <a:gd name="connsiteX2" fmla="*/ 971550 w 4333875"/>
                  <a:gd name="connsiteY2" fmla="*/ 323850 h 2057400"/>
                  <a:gd name="connsiteX3" fmla="*/ 1619250 w 4333875"/>
                  <a:gd name="connsiteY3" fmla="*/ 361950 h 2057400"/>
                  <a:gd name="connsiteX4" fmla="*/ 2657475 w 4333875"/>
                  <a:gd name="connsiteY4" fmla="*/ 790575 h 2057400"/>
                  <a:gd name="connsiteX5" fmla="*/ 2790825 w 4333875"/>
                  <a:gd name="connsiteY5" fmla="*/ 1447800 h 2057400"/>
                  <a:gd name="connsiteX6" fmla="*/ 4333875 w 4333875"/>
                  <a:gd name="connsiteY6" fmla="*/ 2057400 h 2057400"/>
                  <a:gd name="connsiteX0" fmla="*/ 0 w 4333875"/>
                  <a:gd name="connsiteY0" fmla="*/ 0 h 2057400"/>
                  <a:gd name="connsiteX1" fmla="*/ 466725 w 4333875"/>
                  <a:gd name="connsiteY1" fmla="*/ 152400 h 2057400"/>
                  <a:gd name="connsiteX2" fmla="*/ 971550 w 4333875"/>
                  <a:gd name="connsiteY2" fmla="*/ 323850 h 2057400"/>
                  <a:gd name="connsiteX3" fmla="*/ 1619250 w 4333875"/>
                  <a:gd name="connsiteY3" fmla="*/ 361950 h 2057400"/>
                  <a:gd name="connsiteX4" fmla="*/ 2657475 w 4333875"/>
                  <a:gd name="connsiteY4" fmla="*/ 790575 h 2057400"/>
                  <a:gd name="connsiteX5" fmla="*/ 3495675 w 4333875"/>
                  <a:gd name="connsiteY5" fmla="*/ 1447800 h 2057400"/>
                  <a:gd name="connsiteX6" fmla="*/ 4333875 w 4333875"/>
                  <a:gd name="connsiteY6" fmla="*/ 2057400 h 2057400"/>
                  <a:gd name="connsiteX0" fmla="*/ 0 w 4257675"/>
                  <a:gd name="connsiteY0" fmla="*/ 0 h 2590800"/>
                  <a:gd name="connsiteX1" fmla="*/ 466725 w 4257675"/>
                  <a:gd name="connsiteY1" fmla="*/ 152400 h 2590800"/>
                  <a:gd name="connsiteX2" fmla="*/ 971550 w 4257675"/>
                  <a:gd name="connsiteY2" fmla="*/ 323850 h 2590800"/>
                  <a:gd name="connsiteX3" fmla="*/ 1619250 w 4257675"/>
                  <a:gd name="connsiteY3" fmla="*/ 361950 h 2590800"/>
                  <a:gd name="connsiteX4" fmla="*/ 2657475 w 4257675"/>
                  <a:gd name="connsiteY4" fmla="*/ 790575 h 2590800"/>
                  <a:gd name="connsiteX5" fmla="*/ 3495675 w 4257675"/>
                  <a:gd name="connsiteY5" fmla="*/ 1447800 h 2590800"/>
                  <a:gd name="connsiteX6" fmla="*/ 4257675 w 4257675"/>
                  <a:gd name="connsiteY6" fmla="*/ 2590800 h 2590800"/>
                  <a:gd name="connsiteX0" fmla="*/ 0 w 4257675"/>
                  <a:gd name="connsiteY0" fmla="*/ 0 h 2590800"/>
                  <a:gd name="connsiteX1" fmla="*/ 466725 w 4257675"/>
                  <a:gd name="connsiteY1" fmla="*/ 152400 h 2590800"/>
                  <a:gd name="connsiteX2" fmla="*/ 971550 w 4257675"/>
                  <a:gd name="connsiteY2" fmla="*/ 323850 h 2590800"/>
                  <a:gd name="connsiteX3" fmla="*/ 1619250 w 4257675"/>
                  <a:gd name="connsiteY3" fmla="*/ 361950 h 2590800"/>
                  <a:gd name="connsiteX4" fmla="*/ 2657475 w 4257675"/>
                  <a:gd name="connsiteY4" fmla="*/ 790575 h 2590800"/>
                  <a:gd name="connsiteX5" fmla="*/ 3495675 w 4257675"/>
                  <a:gd name="connsiteY5" fmla="*/ 1447800 h 2590800"/>
                  <a:gd name="connsiteX6" fmla="*/ 3952875 w 4257675"/>
                  <a:gd name="connsiteY6" fmla="*/ 2057400 h 2590800"/>
                  <a:gd name="connsiteX7" fmla="*/ 4257675 w 4257675"/>
                  <a:gd name="connsiteY7" fmla="*/ 2590800 h 25908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495675 w 4105275"/>
                  <a:gd name="connsiteY5" fmla="*/ 1447800 h 2743200"/>
                  <a:gd name="connsiteX6" fmla="*/ 3952875 w 4105275"/>
                  <a:gd name="connsiteY6" fmla="*/ 2057400 h 2743200"/>
                  <a:gd name="connsiteX7" fmla="*/ 4105275 w 4105275"/>
                  <a:gd name="connsiteY7" fmla="*/ 2743200 h 27432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343275 w 4105275"/>
                  <a:gd name="connsiteY5" fmla="*/ 1676400 h 2743200"/>
                  <a:gd name="connsiteX6" fmla="*/ 3952875 w 4105275"/>
                  <a:gd name="connsiteY6" fmla="*/ 2057400 h 2743200"/>
                  <a:gd name="connsiteX7" fmla="*/ 4105275 w 4105275"/>
                  <a:gd name="connsiteY7" fmla="*/ 2743200 h 27432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343275 w 4105275"/>
                  <a:gd name="connsiteY5" fmla="*/ 1676400 h 2743200"/>
                  <a:gd name="connsiteX6" fmla="*/ 3648075 w 4105275"/>
                  <a:gd name="connsiteY6" fmla="*/ 2209800 h 2743200"/>
                  <a:gd name="connsiteX7" fmla="*/ 4105275 w 4105275"/>
                  <a:gd name="connsiteY7" fmla="*/ 2743200 h 2743200"/>
                  <a:gd name="connsiteX0" fmla="*/ 9525 w 4114800"/>
                  <a:gd name="connsiteY0" fmla="*/ 0 h 2743200"/>
                  <a:gd name="connsiteX1" fmla="*/ 0 w 4114800"/>
                  <a:gd name="connsiteY1" fmla="*/ 0 h 2743200"/>
                  <a:gd name="connsiteX2" fmla="*/ 476250 w 4114800"/>
                  <a:gd name="connsiteY2" fmla="*/ 152400 h 2743200"/>
                  <a:gd name="connsiteX3" fmla="*/ 981075 w 4114800"/>
                  <a:gd name="connsiteY3" fmla="*/ 323850 h 2743200"/>
                  <a:gd name="connsiteX4" fmla="*/ 1628775 w 4114800"/>
                  <a:gd name="connsiteY4" fmla="*/ 361950 h 2743200"/>
                  <a:gd name="connsiteX5" fmla="*/ 2667000 w 4114800"/>
                  <a:gd name="connsiteY5" fmla="*/ 790575 h 2743200"/>
                  <a:gd name="connsiteX6" fmla="*/ 3352800 w 4114800"/>
                  <a:gd name="connsiteY6" fmla="*/ 1676400 h 2743200"/>
                  <a:gd name="connsiteX7" fmla="*/ 3657600 w 4114800"/>
                  <a:gd name="connsiteY7" fmla="*/ 2209800 h 2743200"/>
                  <a:gd name="connsiteX8" fmla="*/ 4114800 w 41148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743200 w 4191000"/>
                  <a:gd name="connsiteY5" fmla="*/ 790575 h 2743200"/>
                  <a:gd name="connsiteX6" fmla="*/ 3429000 w 4191000"/>
                  <a:gd name="connsiteY6" fmla="*/ 16764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743200 w 4191000"/>
                  <a:gd name="connsiteY5" fmla="*/ 790575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286000 w 4191000"/>
                  <a:gd name="connsiteY5" fmla="*/ 12954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524000 w 4191000"/>
                  <a:gd name="connsiteY4" fmla="*/ 838200 h 2743200"/>
                  <a:gd name="connsiteX5" fmla="*/ 2286000 w 4191000"/>
                  <a:gd name="connsiteY5" fmla="*/ 12954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524000 w 4191000"/>
                  <a:gd name="connsiteY4" fmla="*/ 838200 h 2743200"/>
                  <a:gd name="connsiteX5" fmla="*/ 24384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4384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429000 w 4191000"/>
                  <a:gd name="connsiteY6" fmla="*/ 16764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133600 w 3886200"/>
                  <a:gd name="connsiteY5" fmla="*/ 990600 h 3048000"/>
                  <a:gd name="connsiteX6" fmla="*/ 3429000 w 3886200"/>
                  <a:gd name="connsiteY6" fmla="*/ 1676400 h 3048000"/>
                  <a:gd name="connsiteX7" fmla="*/ 37338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133600 w 3886200"/>
                  <a:gd name="connsiteY5" fmla="*/ 9906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2590800 w 3886200"/>
                  <a:gd name="connsiteY6" fmla="*/ 1371600 h 3048000"/>
                  <a:gd name="connsiteX7" fmla="*/ 3429000 w 3886200"/>
                  <a:gd name="connsiteY7" fmla="*/ 1676400 h 3048000"/>
                  <a:gd name="connsiteX8" fmla="*/ 3810000 w 3886200"/>
                  <a:gd name="connsiteY8" fmla="*/ 2209800 h 3048000"/>
                  <a:gd name="connsiteX9" fmla="*/ 3886200 w 3886200"/>
                  <a:gd name="connsiteY9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2590800 w 3886200"/>
                  <a:gd name="connsiteY6" fmla="*/ 1371600 h 3048000"/>
                  <a:gd name="connsiteX7" fmla="*/ 3429000 w 3886200"/>
                  <a:gd name="connsiteY7" fmla="*/ 1676400 h 3048000"/>
                  <a:gd name="connsiteX8" fmla="*/ 3810000 w 3886200"/>
                  <a:gd name="connsiteY8" fmla="*/ 2209800 h 3048000"/>
                  <a:gd name="connsiteX9" fmla="*/ 3886200 w 3886200"/>
                  <a:gd name="connsiteY9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1981200 w 3886200"/>
                  <a:gd name="connsiteY5" fmla="*/ 762000 h 3048000"/>
                  <a:gd name="connsiteX6" fmla="*/ 2286000 w 3886200"/>
                  <a:gd name="connsiteY6" fmla="*/ 1295400 h 3048000"/>
                  <a:gd name="connsiteX7" fmla="*/ 2590800 w 3886200"/>
                  <a:gd name="connsiteY7" fmla="*/ 1371600 h 3048000"/>
                  <a:gd name="connsiteX8" fmla="*/ 3429000 w 3886200"/>
                  <a:gd name="connsiteY8" fmla="*/ 1676400 h 3048000"/>
                  <a:gd name="connsiteX9" fmla="*/ 3810000 w 3886200"/>
                  <a:gd name="connsiteY9" fmla="*/ 2209800 h 3048000"/>
                  <a:gd name="connsiteX10" fmla="*/ 3886200 w 3886200"/>
                  <a:gd name="connsiteY10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304800 w 3886200"/>
                  <a:gd name="connsiteY2" fmla="*/ 533400 h 3048000"/>
                  <a:gd name="connsiteX3" fmla="*/ 552450 w 3886200"/>
                  <a:gd name="connsiteY3" fmla="*/ 152400 h 3048000"/>
                  <a:gd name="connsiteX4" fmla="*/ 1057275 w 3886200"/>
                  <a:gd name="connsiteY4" fmla="*/ 323850 h 3048000"/>
                  <a:gd name="connsiteX5" fmla="*/ 1600200 w 3886200"/>
                  <a:gd name="connsiteY5" fmla="*/ 533400 h 3048000"/>
                  <a:gd name="connsiteX6" fmla="*/ 1981200 w 3886200"/>
                  <a:gd name="connsiteY6" fmla="*/ 762000 h 3048000"/>
                  <a:gd name="connsiteX7" fmla="*/ 2286000 w 3886200"/>
                  <a:gd name="connsiteY7" fmla="*/ 1295400 h 3048000"/>
                  <a:gd name="connsiteX8" fmla="*/ 2590800 w 3886200"/>
                  <a:gd name="connsiteY8" fmla="*/ 1371600 h 3048000"/>
                  <a:gd name="connsiteX9" fmla="*/ 3429000 w 3886200"/>
                  <a:gd name="connsiteY9" fmla="*/ 1676400 h 3048000"/>
                  <a:gd name="connsiteX10" fmla="*/ 3810000 w 3886200"/>
                  <a:gd name="connsiteY10" fmla="*/ 2209800 h 3048000"/>
                  <a:gd name="connsiteX11" fmla="*/ 3886200 w 3886200"/>
                  <a:gd name="connsiteY11" fmla="*/ 3048000 h 3048000"/>
                  <a:gd name="connsiteX0" fmla="*/ 0 w 3800475"/>
                  <a:gd name="connsiteY0" fmla="*/ 0 h 3048000"/>
                  <a:gd name="connsiteX1" fmla="*/ 219075 w 3800475"/>
                  <a:gd name="connsiteY1" fmla="*/ 533400 h 3048000"/>
                  <a:gd name="connsiteX2" fmla="*/ 466725 w 3800475"/>
                  <a:gd name="connsiteY2" fmla="*/ 152400 h 3048000"/>
                  <a:gd name="connsiteX3" fmla="*/ 971550 w 3800475"/>
                  <a:gd name="connsiteY3" fmla="*/ 323850 h 3048000"/>
                  <a:gd name="connsiteX4" fmla="*/ 1514475 w 3800475"/>
                  <a:gd name="connsiteY4" fmla="*/ 533400 h 3048000"/>
                  <a:gd name="connsiteX5" fmla="*/ 1895475 w 3800475"/>
                  <a:gd name="connsiteY5" fmla="*/ 762000 h 3048000"/>
                  <a:gd name="connsiteX6" fmla="*/ 2200275 w 3800475"/>
                  <a:gd name="connsiteY6" fmla="*/ 1295400 h 3048000"/>
                  <a:gd name="connsiteX7" fmla="*/ 2505075 w 3800475"/>
                  <a:gd name="connsiteY7" fmla="*/ 1371600 h 3048000"/>
                  <a:gd name="connsiteX8" fmla="*/ 3343275 w 3800475"/>
                  <a:gd name="connsiteY8" fmla="*/ 1676400 h 3048000"/>
                  <a:gd name="connsiteX9" fmla="*/ 3724275 w 3800475"/>
                  <a:gd name="connsiteY9" fmla="*/ 2209800 h 3048000"/>
                  <a:gd name="connsiteX10" fmla="*/ 3800475 w 3800475"/>
                  <a:gd name="connsiteY10" fmla="*/ 3048000 h 3048000"/>
                  <a:gd name="connsiteX0" fmla="*/ 0 w 3581400"/>
                  <a:gd name="connsiteY0" fmla="*/ 381000 h 2895600"/>
                  <a:gd name="connsiteX1" fmla="*/ 247650 w 3581400"/>
                  <a:gd name="connsiteY1" fmla="*/ 0 h 2895600"/>
                  <a:gd name="connsiteX2" fmla="*/ 752475 w 3581400"/>
                  <a:gd name="connsiteY2" fmla="*/ 171450 h 2895600"/>
                  <a:gd name="connsiteX3" fmla="*/ 1295400 w 3581400"/>
                  <a:gd name="connsiteY3" fmla="*/ 381000 h 2895600"/>
                  <a:gd name="connsiteX4" fmla="*/ 1676400 w 3581400"/>
                  <a:gd name="connsiteY4" fmla="*/ 609600 h 2895600"/>
                  <a:gd name="connsiteX5" fmla="*/ 1981200 w 3581400"/>
                  <a:gd name="connsiteY5" fmla="*/ 1143000 h 2895600"/>
                  <a:gd name="connsiteX6" fmla="*/ 2286000 w 3581400"/>
                  <a:gd name="connsiteY6" fmla="*/ 1219200 h 2895600"/>
                  <a:gd name="connsiteX7" fmla="*/ 3124200 w 3581400"/>
                  <a:gd name="connsiteY7" fmla="*/ 1524000 h 2895600"/>
                  <a:gd name="connsiteX8" fmla="*/ 3505200 w 3581400"/>
                  <a:gd name="connsiteY8" fmla="*/ 2057400 h 2895600"/>
                  <a:gd name="connsiteX9" fmla="*/ 3581400 w 3581400"/>
                  <a:gd name="connsiteY9" fmla="*/ 2895600 h 2895600"/>
                  <a:gd name="connsiteX0" fmla="*/ 0 w 3581400"/>
                  <a:gd name="connsiteY0" fmla="*/ 222250 h 2736850"/>
                  <a:gd name="connsiteX1" fmla="*/ 380999 w 3581400"/>
                  <a:gd name="connsiteY1" fmla="*/ 146050 h 2736850"/>
                  <a:gd name="connsiteX2" fmla="*/ 752475 w 3581400"/>
                  <a:gd name="connsiteY2" fmla="*/ 12700 h 2736850"/>
                  <a:gd name="connsiteX3" fmla="*/ 1295400 w 3581400"/>
                  <a:gd name="connsiteY3" fmla="*/ 222250 h 2736850"/>
                  <a:gd name="connsiteX4" fmla="*/ 1676400 w 3581400"/>
                  <a:gd name="connsiteY4" fmla="*/ 450850 h 2736850"/>
                  <a:gd name="connsiteX5" fmla="*/ 1981200 w 3581400"/>
                  <a:gd name="connsiteY5" fmla="*/ 984250 h 2736850"/>
                  <a:gd name="connsiteX6" fmla="*/ 2286000 w 3581400"/>
                  <a:gd name="connsiteY6" fmla="*/ 1060450 h 2736850"/>
                  <a:gd name="connsiteX7" fmla="*/ 3124200 w 3581400"/>
                  <a:gd name="connsiteY7" fmla="*/ 1365250 h 2736850"/>
                  <a:gd name="connsiteX8" fmla="*/ 3505200 w 3581400"/>
                  <a:gd name="connsiteY8" fmla="*/ 1898650 h 2736850"/>
                  <a:gd name="connsiteX9" fmla="*/ 3581400 w 3581400"/>
                  <a:gd name="connsiteY9" fmla="*/ 2736850 h 2736850"/>
                  <a:gd name="connsiteX0" fmla="*/ 0 w 3581400"/>
                  <a:gd name="connsiteY0" fmla="*/ 222250 h 2736850"/>
                  <a:gd name="connsiteX1" fmla="*/ 380999 w 3581400"/>
                  <a:gd name="connsiteY1" fmla="*/ 146050 h 2736850"/>
                  <a:gd name="connsiteX2" fmla="*/ 752475 w 3581400"/>
                  <a:gd name="connsiteY2" fmla="*/ 12700 h 2736850"/>
                  <a:gd name="connsiteX3" fmla="*/ 1295400 w 3581400"/>
                  <a:gd name="connsiteY3" fmla="*/ 222250 h 2736850"/>
                  <a:gd name="connsiteX4" fmla="*/ 1676400 w 3581400"/>
                  <a:gd name="connsiteY4" fmla="*/ 450850 h 2736850"/>
                  <a:gd name="connsiteX5" fmla="*/ 1981200 w 3581400"/>
                  <a:gd name="connsiteY5" fmla="*/ 984250 h 2736850"/>
                  <a:gd name="connsiteX6" fmla="*/ 2286000 w 3581400"/>
                  <a:gd name="connsiteY6" fmla="*/ 1060450 h 2736850"/>
                  <a:gd name="connsiteX7" fmla="*/ 3124200 w 3581400"/>
                  <a:gd name="connsiteY7" fmla="*/ 1365250 h 2736850"/>
                  <a:gd name="connsiteX8" fmla="*/ 3505200 w 3581400"/>
                  <a:gd name="connsiteY8" fmla="*/ 1898650 h 2736850"/>
                  <a:gd name="connsiteX9" fmla="*/ 3581400 w 3581400"/>
                  <a:gd name="connsiteY9" fmla="*/ 2736850 h 273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81400" h="2736850">
                    <a:moveTo>
                      <a:pt x="0" y="222250"/>
                    </a:moveTo>
                    <a:cubicBezTo>
                      <a:pt x="127000" y="196850"/>
                      <a:pt x="219074" y="92075"/>
                      <a:pt x="380999" y="146050"/>
                    </a:cubicBezTo>
                    <a:cubicBezTo>
                      <a:pt x="542924" y="200025"/>
                      <a:pt x="600075" y="0"/>
                      <a:pt x="752475" y="12700"/>
                    </a:cubicBezTo>
                    <a:cubicBezTo>
                      <a:pt x="904875" y="25400"/>
                      <a:pt x="1141413" y="149225"/>
                      <a:pt x="1295400" y="222250"/>
                    </a:cubicBezTo>
                    <a:cubicBezTo>
                      <a:pt x="1449387" y="295275"/>
                      <a:pt x="1562100" y="323850"/>
                      <a:pt x="1676400" y="450850"/>
                    </a:cubicBezTo>
                    <a:cubicBezTo>
                      <a:pt x="1790700" y="577850"/>
                      <a:pt x="1879600" y="882650"/>
                      <a:pt x="1981200" y="984250"/>
                    </a:cubicBezTo>
                    <a:cubicBezTo>
                      <a:pt x="2082800" y="1085850"/>
                      <a:pt x="2095500" y="996950"/>
                      <a:pt x="2286000" y="1060450"/>
                    </a:cubicBezTo>
                    <a:cubicBezTo>
                      <a:pt x="2476500" y="1123950"/>
                      <a:pt x="2921000" y="1225550"/>
                      <a:pt x="3124200" y="1365250"/>
                    </a:cubicBezTo>
                    <a:cubicBezTo>
                      <a:pt x="3327400" y="1504950"/>
                      <a:pt x="3429000" y="1670050"/>
                      <a:pt x="3505200" y="1898650"/>
                    </a:cubicBezTo>
                    <a:cubicBezTo>
                      <a:pt x="3581400" y="2127250"/>
                      <a:pt x="3509963" y="2659063"/>
                      <a:pt x="3581400" y="273685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1295398" y="1519237"/>
                <a:ext cx="1752602" cy="423863"/>
              </a:xfrm>
              <a:custGeom>
                <a:avLst/>
                <a:gdLst>
                  <a:gd name="connsiteX0" fmla="*/ 0 w 3024188"/>
                  <a:gd name="connsiteY0" fmla="*/ 269875 h 2241550"/>
                  <a:gd name="connsiteX1" fmla="*/ 828675 w 3024188"/>
                  <a:gd name="connsiteY1" fmla="*/ 12700 h 2241550"/>
                  <a:gd name="connsiteX2" fmla="*/ 1304925 w 3024188"/>
                  <a:gd name="connsiteY2" fmla="*/ 193675 h 2241550"/>
                  <a:gd name="connsiteX3" fmla="*/ 1905000 w 3024188"/>
                  <a:gd name="connsiteY3" fmla="*/ 203200 h 2241550"/>
                  <a:gd name="connsiteX4" fmla="*/ 2857500 w 3024188"/>
                  <a:gd name="connsiteY4" fmla="*/ 755650 h 2241550"/>
                  <a:gd name="connsiteX5" fmla="*/ 2905125 w 3024188"/>
                  <a:gd name="connsiteY5" fmla="*/ 1879600 h 2241550"/>
                  <a:gd name="connsiteX6" fmla="*/ 2638425 w 3024188"/>
                  <a:gd name="connsiteY6" fmla="*/ 2241550 h 2241550"/>
                  <a:gd name="connsiteX0" fmla="*/ 0 w 3024188"/>
                  <a:gd name="connsiteY0" fmla="*/ 269875 h 2298700"/>
                  <a:gd name="connsiteX1" fmla="*/ 828675 w 3024188"/>
                  <a:gd name="connsiteY1" fmla="*/ 12700 h 2298700"/>
                  <a:gd name="connsiteX2" fmla="*/ 1304925 w 3024188"/>
                  <a:gd name="connsiteY2" fmla="*/ 193675 h 2298700"/>
                  <a:gd name="connsiteX3" fmla="*/ 1905000 w 3024188"/>
                  <a:gd name="connsiteY3" fmla="*/ 203200 h 2298700"/>
                  <a:gd name="connsiteX4" fmla="*/ 2857500 w 3024188"/>
                  <a:gd name="connsiteY4" fmla="*/ 755650 h 2298700"/>
                  <a:gd name="connsiteX5" fmla="*/ 2905125 w 3024188"/>
                  <a:gd name="connsiteY5" fmla="*/ 1879600 h 2298700"/>
                  <a:gd name="connsiteX6" fmla="*/ 2819400 w 3024188"/>
                  <a:gd name="connsiteY6" fmla="*/ 2298700 h 2298700"/>
                  <a:gd name="connsiteX0" fmla="*/ 0 w 3024188"/>
                  <a:gd name="connsiteY0" fmla="*/ 269875 h 2298700"/>
                  <a:gd name="connsiteX1" fmla="*/ 828675 w 3024188"/>
                  <a:gd name="connsiteY1" fmla="*/ 12700 h 2298700"/>
                  <a:gd name="connsiteX2" fmla="*/ 1304925 w 3024188"/>
                  <a:gd name="connsiteY2" fmla="*/ 193675 h 2298700"/>
                  <a:gd name="connsiteX3" fmla="*/ 1905000 w 3024188"/>
                  <a:gd name="connsiteY3" fmla="*/ 203200 h 2298700"/>
                  <a:gd name="connsiteX4" fmla="*/ 2857500 w 3024188"/>
                  <a:gd name="connsiteY4" fmla="*/ 755650 h 2298700"/>
                  <a:gd name="connsiteX5" fmla="*/ 2905125 w 3024188"/>
                  <a:gd name="connsiteY5" fmla="*/ 1879600 h 2298700"/>
                  <a:gd name="connsiteX6" fmla="*/ 2819400 w 3024188"/>
                  <a:gd name="connsiteY6" fmla="*/ 2298700 h 2298700"/>
                  <a:gd name="connsiteX0" fmla="*/ 0 w 3006725"/>
                  <a:gd name="connsiteY0" fmla="*/ 269875 h 2298700"/>
                  <a:gd name="connsiteX1" fmla="*/ 828675 w 3006725"/>
                  <a:gd name="connsiteY1" fmla="*/ 12700 h 2298700"/>
                  <a:gd name="connsiteX2" fmla="*/ 1304925 w 3006725"/>
                  <a:gd name="connsiteY2" fmla="*/ 193675 h 2298700"/>
                  <a:gd name="connsiteX3" fmla="*/ 1905000 w 3006725"/>
                  <a:gd name="connsiteY3" fmla="*/ 203200 h 2298700"/>
                  <a:gd name="connsiteX4" fmla="*/ 2209800 w 3006725"/>
                  <a:gd name="connsiteY4" fmla="*/ 774700 h 2298700"/>
                  <a:gd name="connsiteX5" fmla="*/ 2905125 w 3006725"/>
                  <a:gd name="connsiteY5" fmla="*/ 1879600 h 2298700"/>
                  <a:gd name="connsiteX6" fmla="*/ 2819400 w 3006725"/>
                  <a:gd name="connsiteY6" fmla="*/ 2298700 h 2298700"/>
                  <a:gd name="connsiteX0" fmla="*/ 0 w 2930525"/>
                  <a:gd name="connsiteY0" fmla="*/ 269875 h 2095500"/>
                  <a:gd name="connsiteX1" fmla="*/ 828675 w 2930525"/>
                  <a:gd name="connsiteY1" fmla="*/ 12700 h 2095500"/>
                  <a:gd name="connsiteX2" fmla="*/ 1304925 w 2930525"/>
                  <a:gd name="connsiteY2" fmla="*/ 193675 h 2095500"/>
                  <a:gd name="connsiteX3" fmla="*/ 1905000 w 2930525"/>
                  <a:gd name="connsiteY3" fmla="*/ 203200 h 2095500"/>
                  <a:gd name="connsiteX4" fmla="*/ 2209800 w 2930525"/>
                  <a:gd name="connsiteY4" fmla="*/ 774700 h 2095500"/>
                  <a:gd name="connsiteX5" fmla="*/ 2905125 w 2930525"/>
                  <a:gd name="connsiteY5" fmla="*/ 1879600 h 2095500"/>
                  <a:gd name="connsiteX6" fmla="*/ 2057401 w 2930525"/>
                  <a:gd name="connsiteY6" fmla="*/ 2070100 h 2095500"/>
                  <a:gd name="connsiteX0" fmla="*/ 0 w 2463801"/>
                  <a:gd name="connsiteY0" fmla="*/ 269875 h 2070100"/>
                  <a:gd name="connsiteX1" fmla="*/ 828675 w 2463801"/>
                  <a:gd name="connsiteY1" fmla="*/ 12700 h 2070100"/>
                  <a:gd name="connsiteX2" fmla="*/ 1304925 w 2463801"/>
                  <a:gd name="connsiteY2" fmla="*/ 193675 h 2070100"/>
                  <a:gd name="connsiteX3" fmla="*/ 1905000 w 2463801"/>
                  <a:gd name="connsiteY3" fmla="*/ 203200 h 2070100"/>
                  <a:gd name="connsiteX4" fmla="*/ 2209800 w 2463801"/>
                  <a:gd name="connsiteY4" fmla="*/ 774700 h 2070100"/>
                  <a:gd name="connsiteX5" fmla="*/ 2438401 w 2463801"/>
                  <a:gd name="connsiteY5" fmla="*/ 1612900 h 2070100"/>
                  <a:gd name="connsiteX6" fmla="*/ 2057401 w 2463801"/>
                  <a:gd name="connsiteY6" fmla="*/ 2070100 h 2070100"/>
                  <a:gd name="connsiteX0" fmla="*/ 0 w 2463801"/>
                  <a:gd name="connsiteY0" fmla="*/ 163512 h 1963737"/>
                  <a:gd name="connsiteX1" fmla="*/ 762001 w 2463801"/>
                  <a:gd name="connsiteY1" fmla="*/ 211137 h 1963737"/>
                  <a:gd name="connsiteX2" fmla="*/ 1304925 w 2463801"/>
                  <a:gd name="connsiteY2" fmla="*/ 87312 h 1963737"/>
                  <a:gd name="connsiteX3" fmla="*/ 1905000 w 2463801"/>
                  <a:gd name="connsiteY3" fmla="*/ 96837 h 1963737"/>
                  <a:gd name="connsiteX4" fmla="*/ 2209800 w 2463801"/>
                  <a:gd name="connsiteY4" fmla="*/ 668337 h 1963737"/>
                  <a:gd name="connsiteX5" fmla="*/ 2438401 w 2463801"/>
                  <a:gd name="connsiteY5" fmla="*/ 1506537 h 1963737"/>
                  <a:gd name="connsiteX6" fmla="*/ 2057401 w 2463801"/>
                  <a:gd name="connsiteY6" fmla="*/ 1963737 h 1963737"/>
                  <a:gd name="connsiteX0" fmla="*/ 0 w 2463801"/>
                  <a:gd name="connsiteY0" fmla="*/ 122238 h 1922463"/>
                  <a:gd name="connsiteX1" fmla="*/ 762001 w 2463801"/>
                  <a:gd name="connsiteY1" fmla="*/ 169863 h 1922463"/>
                  <a:gd name="connsiteX2" fmla="*/ 1304925 w 2463801"/>
                  <a:gd name="connsiteY2" fmla="*/ 46038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1698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936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936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828801 w 2463801"/>
                  <a:gd name="connsiteY4" fmla="*/ 5508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51101"/>
                  <a:gd name="connsiteY0" fmla="*/ 122238 h 1922463"/>
                  <a:gd name="connsiteX1" fmla="*/ 762001 w 2451101"/>
                  <a:gd name="connsiteY1" fmla="*/ 93663 h 1922463"/>
                  <a:gd name="connsiteX2" fmla="*/ 1143001 w 2451101"/>
                  <a:gd name="connsiteY2" fmla="*/ 246063 h 1922463"/>
                  <a:gd name="connsiteX3" fmla="*/ 1447801 w 2451101"/>
                  <a:gd name="connsiteY3" fmla="*/ 398463 h 1922463"/>
                  <a:gd name="connsiteX4" fmla="*/ 1828801 w 2451101"/>
                  <a:gd name="connsiteY4" fmla="*/ 550863 h 1922463"/>
                  <a:gd name="connsiteX5" fmla="*/ 1981201 w 2451101"/>
                  <a:gd name="connsiteY5" fmla="*/ 1008063 h 1922463"/>
                  <a:gd name="connsiteX6" fmla="*/ 2438401 w 2451101"/>
                  <a:gd name="connsiteY6" fmla="*/ 1465263 h 1922463"/>
                  <a:gd name="connsiteX7" fmla="*/ 2057401 w 2451101"/>
                  <a:gd name="connsiteY7" fmla="*/ 1922463 h 1922463"/>
                  <a:gd name="connsiteX0" fmla="*/ 0 w 2172494"/>
                  <a:gd name="connsiteY0" fmla="*/ 122238 h 1922463"/>
                  <a:gd name="connsiteX1" fmla="*/ 762001 w 2172494"/>
                  <a:gd name="connsiteY1" fmla="*/ 93663 h 1922463"/>
                  <a:gd name="connsiteX2" fmla="*/ 1143001 w 2172494"/>
                  <a:gd name="connsiteY2" fmla="*/ 246063 h 1922463"/>
                  <a:gd name="connsiteX3" fmla="*/ 1447801 w 2172494"/>
                  <a:gd name="connsiteY3" fmla="*/ 398463 h 1922463"/>
                  <a:gd name="connsiteX4" fmla="*/ 1828801 w 2172494"/>
                  <a:gd name="connsiteY4" fmla="*/ 550863 h 1922463"/>
                  <a:gd name="connsiteX5" fmla="*/ 1981201 w 2172494"/>
                  <a:gd name="connsiteY5" fmla="*/ 1008063 h 1922463"/>
                  <a:gd name="connsiteX6" fmla="*/ 2057401 w 2172494"/>
                  <a:gd name="connsiteY6" fmla="*/ 1465263 h 1922463"/>
                  <a:gd name="connsiteX7" fmla="*/ 2057401 w 2172494"/>
                  <a:gd name="connsiteY7" fmla="*/ 1922463 h 1922463"/>
                  <a:gd name="connsiteX0" fmla="*/ 0 w 2159001"/>
                  <a:gd name="connsiteY0" fmla="*/ 122238 h 1846263"/>
                  <a:gd name="connsiteX1" fmla="*/ 762001 w 2159001"/>
                  <a:gd name="connsiteY1" fmla="*/ 93663 h 1846263"/>
                  <a:gd name="connsiteX2" fmla="*/ 1143001 w 2159001"/>
                  <a:gd name="connsiteY2" fmla="*/ 246063 h 1846263"/>
                  <a:gd name="connsiteX3" fmla="*/ 1447801 w 2159001"/>
                  <a:gd name="connsiteY3" fmla="*/ 398463 h 1846263"/>
                  <a:gd name="connsiteX4" fmla="*/ 1828801 w 2159001"/>
                  <a:gd name="connsiteY4" fmla="*/ 550863 h 1846263"/>
                  <a:gd name="connsiteX5" fmla="*/ 1981201 w 2159001"/>
                  <a:gd name="connsiteY5" fmla="*/ 1008063 h 1846263"/>
                  <a:gd name="connsiteX6" fmla="*/ 2057401 w 2159001"/>
                  <a:gd name="connsiteY6" fmla="*/ 1465263 h 1846263"/>
                  <a:gd name="connsiteX7" fmla="*/ 1371601 w 2159001"/>
                  <a:gd name="connsiteY7" fmla="*/ 1846263 h 1846263"/>
                  <a:gd name="connsiteX0" fmla="*/ 0 w 2159001"/>
                  <a:gd name="connsiteY0" fmla="*/ 122238 h 1846263"/>
                  <a:gd name="connsiteX1" fmla="*/ 762001 w 2159001"/>
                  <a:gd name="connsiteY1" fmla="*/ 93663 h 1846263"/>
                  <a:gd name="connsiteX2" fmla="*/ 1143002 w 2159001"/>
                  <a:gd name="connsiteY2" fmla="*/ 169863 h 1846263"/>
                  <a:gd name="connsiteX3" fmla="*/ 1447801 w 2159001"/>
                  <a:gd name="connsiteY3" fmla="*/ 398463 h 1846263"/>
                  <a:gd name="connsiteX4" fmla="*/ 1828801 w 2159001"/>
                  <a:gd name="connsiteY4" fmla="*/ 550863 h 1846263"/>
                  <a:gd name="connsiteX5" fmla="*/ 1981201 w 2159001"/>
                  <a:gd name="connsiteY5" fmla="*/ 1008063 h 1846263"/>
                  <a:gd name="connsiteX6" fmla="*/ 2057401 w 2159001"/>
                  <a:gd name="connsiteY6" fmla="*/ 1465263 h 1846263"/>
                  <a:gd name="connsiteX7" fmla="*/ 1371601 w 2159001"/>
                  <a:gd name="connsiteY7" fmla="*/ 1846263 h 1846263"/>
                  <a:gd name="connsiteX0" fmla="*/ 0 w 2159001"/>
                  <a:gd name="connsiteY0" fmla="*/ 188912 h 1912937"/>
                  <a:gd name="connsiteX1" fmla="*/ 685802 w 2159001"/>
                  <a:gd name="connsiteY1" fmla="*/ 7937 h 1912937"/>
                  <a:gd name="connsiteX2" fmla="*/ 1143002 w 2159001"/>
                  <a:gd name="connsiteY2" fmla="*/ 236537 h 1912937"/>
                  <a:gd name="connsiteX3" fmla="*/ 1447801 w 2159001"/>
                  <a:gd name="connsiteY3" fmla="*/ 465137 h 1912937"/>
                  <a:gd name="connsiteX4" fmla="*/ 1828801 w 2159001"/>
                  <a:gd name="connsiteY4" fmla="*/ 617537 h 1912937"/>
                  <a:gd name="connsiteX5" fmla="*/ 1981201 w 2159001"/>
                  <a:gd name="connsiteY5" fmla="*/ 1074737 h 1912937"/>
                  <a:gd name="connsiteX6" fmla="*/ 2057401 w 2159001"/>
                  <a:gd name="connsiteY6" fmla="*/ 1531937 h 1912937"/>
                  <a:gd name="connsiteX7" fmla="*/ 1371601 w 2159001"/>
                  <a:gd name="connsiteY7" fmla="*/ 1912937 h 1912937"/>
                  <a:gd name="connsiteX0" fmla="*/ 0 w 2159001"/>
                  <a:gd name="connsiteY0" fmla="*/ 188912 h 1912937"/>
                  <a:gd name="connsiteX1" fmla="*/ 685802 w 2159001"/>
                  <a:gd name="connsiteY1" fmla="*/ 7937 h 1912937"/>
                  <a:gd name="connsiteX2" fmla="*/ 1143002 w 2159001"/>
                  <a:gd name="connsiteY2" fmla="*/ 236537 h 1912937"/>
                  <a:gd name="connsiteX3" fmla="*/ 1600202 w 2159001"/>
                  <a:gd name="connsiteY3" fmla="*/ 388937 h 1912937"/>
                  <a:gd name="connsiteX4" fmla="*/ 1828801 w 2159001"/>
                  <a:gd name="connsiteY4" fmla="*/ 617537 h 1912937"/>
                  <a:gd name="connsiteX5" fmla="*/ 1981201 w 2159001"/>
                  <a:gd name="connsiteY5" fmla="*/ 1074737 h 1912937"/>
                  <a:gd name="connsiteX6" fmla="*/ 2057401 w 2159001"/>
                  <a:gd name="connsiteY6" fmla="*/ 1531937 h 1912937"/>
                  <a:gd name="connsiteX7" fmla="*/ 1371601 w 2159001"/>
                  <a:gd name="connsiteY7" fmla="*/ 1912937 h 1912937"/>
                  <a:gd name="connsiteX0" fmla="*/ 0 w 2006601"/>
                  <a:gd name="connsiteY0" fmla="*/ 188912 h 1912937"/>
                  <a:gd name="connsiteX1" fmla="*/ 685802 w 2006601"/>
                  <a:gd name="connsiteY1" fmla="*/ 7937 h 1912937"/>
                  <a:gd name="connsiteX2" fmla="*/ 1143002 w 2006601"/>
                  <a:gd name="connsiteY2" fmla="*/ 236537 h 1912937"/>
                  <a:gd name="connsiteX3" fmla="*/ 1600202 w 2006601"/>
                  <a:gd name="connsiteY3" fmla="*/ 388937 h 1912937"/>
                  <a:gd name="connsiteX4" fmla="*/ 1828801 w 2006601"/>
                  <a:gd name="connsiteY4" fmla="*/ 617537 h 1912937"/>
                  <a:gd name="connsiteX5" fmla="*/ 1981201 w 2006601"/>
                  <a:gd name="connsiteY5" fmla="*/ 1074737 h 1912937"/>
                  <a:gd name="connsiteX6" fmla="*/ 1676402 w 2006601"/>
                  <a:gd name="connsiteY6" fmla="*/ 1531937 h 1912937"/>
                  <a:gd name="connsiteX7" fmla="*/ 1371601 w 2006601"/>
                  <a:gd name="connsiteY7" fmla="*/ 1912937 h 1912937"/>
                  <a:gd name="connsiteX0" fmla="*/ 0 w 2006601"/>
                  <a:gd name="connsiteY0" fmla="*/ 188912 h 1531937"/>
                  <a:gd name="connsiteX1" fmla="*/ 685802 w 2006601"/>
                  <a:gd name="connsiteY1" fmla="*/ 7937 h 1531937"/>
                  <a:gd name="connsiteX2" fmla="*/ 1143002 w 2006601"/>
                  <a:gd name="connsiteY2" fmla="*/ 236537 h 1531937"/>
                  <a:gd name="connsiteX3" fmla="*/ 1600202 w 2006601"/>
                  <a:gd name="connsiteY3" fmla="*/ 388937 h 1531937"/>
                  <a:gd name="connsiteX4" fmla="*/ 1828801 w 2006601"/>
                  <a:gd name="connsiteY4" fmla="*/ 617537 h 1531937"/>
                  <a:gd name="connsiteX5" fmla="*/ 1981201 w 2006601"/>
                  <a:gd name="connsiteY5" fmla="*/ 1074737 h 1531937"/>
                  <a:gd name="connsiteX6" fmla="*/ 1676402 w 2006601"/>
                  <a:gd name="connsiteY6" fmla="*/ 1531937 h 1531937"/>
                  <a:gd name="connsiteX0" fmla="*/ 0 w 2006601"/>
                  <a:gd name="connsiteY0" fmla="*/ 188912 h 1074737"/>
                  <a:gd name="connsiteX1" fmla="*/ 685802 w 2006601"/>
                  <a:gd name="connsiteY1" fmla="*/ 7937 h 1074737"/>
                  <a:gd name="connsiteX2" fmla="*/ 1143002 w 2006601"/>
                  <a:gd name="connsiteY2" fmla="*/ 236537 h 1074737"/>
                  <a:gd name="connsiteX3" fmla="*/ 1600202 w 2006601"/>
                  <a:gd name="connsiteY3" fmla="*/ 388937 h 1074737"/>
                  <a:gd name="connsiteX4" fmla="*/ 1828801 w 2006601"/>
                  <a:gd name="connsiteY4" fmla="*/ 617537 h 1074737"/>
                  <a:gd name="connsiteX5" fmla="*/ 1981201 w 2006601"/>
                  <a:gd name="connsiteY5" fmla="*/ 1074737 h 1074737"/>
                  <a:gd name="connsiteX0" fmla="*/ 0 w 1828801"/>
                  <a:gd name="connsiteY0" fmla="*/ 188912 h 617537"/>
                  <a:gd name="connsiteX1" fmla="*/ 685802 w 1828801"/>
                  <a:gd name="connsiteY1" fmla="*/ 7937 h 617537"/>
                  <a:gd name="connsiteX2" fmla="*/ 1143002 w 1828801"/>
                  <a:gd name="connsiteY2" fmla="*/ 236537 h 617537"/>
                  <a:gd name="connsiteX3" fmla="*/ 1600202 w 1828801"/>
                  <a:gd name="connsiteY3" fmla="*/ 388937 h 617537"/>
                  <a:gd name="connsiteX4" fmla="*/ 1828801 w 1828801"/>
                  <a:gd name="connsiteY4" fmla="*/ 617537 h 617537"/>
                  <a:gd name="connsiteX0" fmla="*/ 0 w 1600202"/>
                  <a:gd name="connsiteY0" fmla="*/ 188912 h 388937"/>
                  <a:gd name="connsiteX1" fmla="*/ 685802 w 1600202"/>
                  <a:gd name="connsiteY1" fmla="*/ 7937 h 388937"/>
                  <a:gd name="connsiteX2" fmla="*/ 1143002 w 1600202"/>
                  <a:gd name="connsiteY2" fmla="*/ 236537 h 388937"/>
                  <a:gd name="connsiteX3" fmla="*/ 1600202 w 1600202"/>
                  <a:gd name="connsiteY3" fmla="*/ 388937 h 388937"/>
                  <a:gd name="connsiteX0" fmla="*/ 0 w 1752602"/>
                  <a:gd name="connsiteY0" fmla="*/ 188912 h 249237"/>
                  <a:gd name="connsiteX1" fmla="*/ 685802 w 1752602"/>
                  <a:gd name="connsiteY1" fmla="*/ 7937 h 249237"/>
                  <a:gd name="connsiteX2" fmla="*/ 1143002 w 1752602"/>
                  <a:gd name="connsiteY2" fmla="*/ 236537 h 249237"/>
                  <a:gd name="connsiteX3" fmla="*/ 1752602 w 1752602"/>
                  <a:gd name="connsiteY3" fmla="*/ 84137 h 249237"/>
                  <a:gd name="connsiteX0" fmla="*/ 0 w 1752602"/>
                  <a:gd name="connsiteY0" fmla="*/ 188912 h 338137"/>
                  <a:gd name="connsiteX1" fmla="*/ 685802 w 1752602"/>
                  <a:gd name="connsiteY1" fmla="*/ 7937 h 338137"/>
                  <a:gd name="connsiteX2" fmla="*/ 1143002 w 1752602"/>
                  <a:gd name="connsiteY2" fmla="*/ 236537 h 338137"/>
                  <a:gd name="connsiteX3" fmla="*/ 1524002 w 1752602"/>
                  <a:gd name="connsiteY3" fmla="*/ 312737 h 338137"/>
                  <a:gd name="connsiteX4" fmla="*/ 1752602 w 1752602"/>
                  <a:gd name="connsiteY4" fmla="*/ 84137 h 338137"/>
                  <a:gd name="connsiteX0" fmla="*/ 0 w 1752602"/>
                  <a:gd name="connsiteY0" fmla="*/ 201613 h 376238"/>
                  <a:gd name="connsiteX1" fmla="*/ 685802 w 1752602"/>
                  <a:gd name="connsiteY1" fmla="*/ 20638 h 376238"/>
                  <a:gd name="connsiteX2" fmla="*/ 1066802 w 1752602"/>
                  <a:gd name="connsiteY2" fmla="*/ 325438 h 376238"/>
                  <a:gd name="connsiteX3" fmla="*/ 1524002 w 1752602"/>
                  <a:gd name="connsiteY3" fmla="*/ 325438 h 376238"/>
                  <a:gd name="connsiteX4" fmla="*/ 1752602 w 1752602"/>
                  <a:gd name="connsiteY4" fmla="*/ 96838 h 376238"/>
                  <a:gd name="connsiteX0" fmla="*/ 0 w 1752602"/>
                  <a:gd name="connsiteY0" fmla="*/ 287337 h 461962"/>
                  <a:gd name="connsiteX1" fmla="*/ 381002 w 1752602"/>
                  <a:gd name="connsiteY1" fmla="*/ 30162 h 461962"/>
                  <a:gd name="connsiteX2" fmla="*/ 685802 w 1752602"/>
                  <a:gd name="connsiteY2" fmla="*/ 106362 h 461962"/>
                  <a:gd name="connsiteX3" fmla="*/ 1066802 w 1752602"/>
                  <a:gd name="connsiteY3" fmla="*/ 411162 h 461962"/>
                  <a:gd name="connsiteX4" fmla="*/ 1524002 w 1752602"/>
                  <a:gd name="connsiteY4" fmla="*/ 411162 h 461962"/>
                  <a:gd name="connsiteX5" fmla="*/ 1752602 w 1752602"/>
                  <a:gd name="connsiteY5" fmla="*/ 182562 h 461962"/>
                  <a:gd name="connsiteX0" fmla="*/ 0 w 1752602"/>
                  <a:gd name="connsiteY0" fmla="*/ 261938 h 423863"/>
                  <a:gd name="connsiteX1" fmla="*/ 381002 w 1752602"/>
                  <a:gd name="connsiteY1" fmla="*/ 4763 h 423863"/>
                  <a:gd name="connsiteX2" fmla="*/ 685802 w 1752602"/>
                  <a:gd name="connsiteY2" fmla="*/ 233363 h 423863"/>
                  <a:gd name="connsiteX3" fmla="*/ 1066802 w 1752602"/>
                  <a:gd name="connsiteY3" fmla="*/ 385763 h 423863"/>
                  <a:gd name="connsiteX4" fmla="*/ 1524002 w 1752602"/>
                  <a:gd name="connsiteY4" fmla="*/ 385763 h 423863"/>
                  <a:gd name="connsiteX5" fmla="*/ 1752602 w 1752602"/>
                  <a:gd name="connsiteY5" fmla="*/ 157163 h 423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52602" h="423863">
                    <a:moveTo>
                      <a:pt x="0" y="261938"/>
                    </a:moveTo>
                    <a:cubicBezTo>
                      <a:pt x="56816" y="240465"/>
                      <a:pt x="266702" y="9526"/>
                      <a:pt x="381002" y="4763"/>
                    </a:cubicBezTo>
                    <a:cubicBezTo>
                      <a:pt x="495302" y="0"/>
                      <a:pt x="571502" y="169863"/>
                      <a:pt x="685802" y="233363"/>
                    </a:cubicBezTo>
                    <a:cubicBezTo>
                      <a:pt x="800102" y="296863"/>
                      <a:pt x="927102" y="360363"/>
                      <a:pt x="1066802" y="385763"/>
                    </a:cubicBezTo>
                    <a:cubicBezTo>
                      <a:pt x="1206502" y="411163"/>
                      <a:pt x="1409702" y="423863"/>
                      <a:pt x="1524002" y="385763"/>
                    </a:cubicBezTo>
                    <a:cubicBezTo>
                      <a:pt x="1638302" y="347663"/>
                      <a:pt x="1707149" y="169194"/>
                      <a:pt x="1752602" y="157163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2286000" y="381001"/>
                <a:ext cx="862806" cy="3124199"/>
              </a:xfrm>
              <a:custGeom>
                <a:avLst/>
                <a:gdLst>
                  <a:gd name="connsiteX0" fmla="*/ 0 w 411163"/>
                  <a:gd name="connsiteY0" fmla="*/ 0 h 1181100"/>
                  <a:gd name="connsiteX1" fmla="*/ 142875 w 411163"/>
                  <a:gd name="connsiteY1" fmla="*/ 523875 h 1181100"/>
                  <a:gd name="connsiteX2" fmla="*/ 400050 w 411163"/>
                  <a:gd name="connsiteY2" fmla="*/ 1000125 h 1181100"/>
                  <a:gd name="connsiteX3" fmla="*/ 209550 w 411163"/>
                  <a:gd name="connsiteY3" fmla="*/ 1181100 h 1181100"/>
                  <a:gd name="connsiteX0" fmla="*/ 0 w 404813"/>
                  <a:gd name="connsiteY0" fmla="*/ 0 h 1743075"/>
                  <a:gd name="connsiteX1" fmla="*/ 142875 w 404813"/>
                  <a:gd name="connsiteY1" fmla="*/ 523875 h 1743075"/>
                  <a:gd name="connsiteX2" fmla="*/ 400050 w 404813"/>
                  <a:gd name="connsiteY2" fmla="*/ 1000125 h 1743075"/>
                  <a:gd name="connsiteX3" fmla="*/ 114300 w 404813"/>
                  <a:gd name="connsiteY3" fmla="*/ 1743075 h 1743075"/>
                  <a:gd name="connsiteX0" fmla="*/ 190500 w 646112"/>
                  <a:gd name="connsiteY0" fmla="*/ 0 h 1514475"/>
                  <a:gd name="connsiteX1" fmla="*/ 333375 w 646112"/>
                  <a:gd name="connsiteY1" fmla="*/ 523875 h 1514475"/>
                  <a:gd name="connsiteX2" fmla="*/ 590550 w 646112"/>
                  <a:gd name="connsiteY2" fmla="*/ 1000125 h 1514475"/>
                  <a:gd name="connsiteX3" fmla="*/ 0 w 646112"/>
                  <a:gd name="connsiteY3" fmla="*/ 1514475 h 1514475"/>
                  <a:gd name="connsiteX0" fmla="*/ 190500 w 588961"/>
                  <a:gd name="connsiteY0" fmla="*/ 0 h 1514475"/>
                  <a:gd name="connsiteX1" fmla="*/ 333375 w 588961"/>
                  <a:gd name="connsiteY1" fmla="*/ 523875 h 1514475"/>
                  <a:gd name="connsiteX2" fmla="*/ 533399 w 588961"/>
                  <a:gd name="connsiteY2" fmla="*/ 981075 h 1514475"/>
                  <a:gd name="connsiteX3" fmla="*/ 0 w 588961"/>
                  <a:gd name="connsiteY3" fmla="*/ 1514475 h 1514475"/>
                  <a:gd name="connsiteX0" fmla="*/ 190500 w 571499"/>
                  <a:gd name="connsiteY0" fmla="*/ 0 h 1514475"/>
                  <a:gd name="connsiteX1" fmla="*/ 228600 w 571499"/>
                  <a:gd name="connsiteY1" fmla="*/ 516298 h 1514475"/>
                  <a:gd name="connsiteX2" fmla="*/ 533399 w 571499"/>
                  <a:gd name="connsiteY2" fmla="*/ 981075 h 1514475"/>
                  <a:gd name="connsiteX3" fmla="*/ 0 w 571499"/>
                  <a:gd name="connsiteY3" fmla="*/ 1514475 h 1514475"/>
                  <a:gd name="connsiteX0" fmla="*/ 190500 w 495300"/>
                  <a:gd name="connsiteY0" fmla="*/ 0 h 1514475"/>
                  <a:gd name="connsiteX1" fmla="*/ 228600 w 495300"/>
                  <a:gd name="connsiteY1" fmla="*/ 516298 h 1514475"/>
                  <a:gd name="connsiteX2" fmla="*/ 457200 w 495300"/>
                  <a:gd name="connsiteY2" fmla="*/ 963757 h 1514475"/>
                  <a:gd name="connsiteX3" fmla="*/ 0 w 495300"/>
                  <a:gd name="connsiteY3" fmla="*/ 1514475 h 1514475"/>
                  <a:gd name="connsiteX0" fmla="*/ 114300 w 406400"/>
                  <a:gd name="connsiteY0" fmla="*/ 0 h 1480055"/>
                  <a:gd name="connsiteX1" fmla="*/ 152400 w 406400"/>
                  <a:gd name="connsiteY1" fmla="*/ 516298 h 1480055"/>
                  <a:gd name="connsiteX2" fmla="*/ 381000 w 406400"/>
                  <a:gd name="connsiteY2" fmla="*/ 963757 h 1480055"/>
                  <a:gd name="connsiteX3" fmla="*/ 0 w 406400"/>
                  <a:gd name="connsiteY3" fmla="*/ 1480055 h 1480055"/>
                  <a:gd name="connsiteX0" fmla="*/ 6350 w 450056"/>
                  <a:gd name="connsiteY0" fmla="*/ 0 h 1514475"/>
                  <a:gd name="connsiteX1" fmla="*/ 44450 w 450056"/>
                  <a:gd name="connsiteY1" fmla="*/ 516298 h 1514475"/>
                  <a:gd name="connsiteX2" fmla="*/ 273050 w 450056"/>
                  <a:gd name="connsiteY2" fmla="*/ 963757 h 1514475"/>
                  <a:gd name="connsiteX3" fmla="*/ 349250 w 450056"/>
                  <a:gd name="connsiteY3" fmla="*/ 1514475 h 1514475"/>
                  <a:gd name="connsiteX0" fmla="*/ 419100 w 762000"/>
                  <a:gd name="connsiteY0" fmla="*/ 0 h 1411215"/>
                  <a:gd name="connsiteX1" fmla="*/ 457200 w 762000"/>
                  <a:gd name="connsiteY1" fmla="*/ 516298 h 1411215"/>
                  <a:gd name="connsiteX2" fmla="*/ 685800 w 762000"/>
                  <a:gd name="connsiteY2" fmla="*/ 963757 h 1411215"/>
                  <a:gd name="connsiteX3" fmla="*/ 0 w 762000"/>
                  <a:gd name="connsiteY3" fmla="*/ 1411215 h 1411215"/>
                  <a:gd name="connsiteX0" fmla="*/ 419100 w 609600"/>
                  <a:gd name="connsiteY0" fmla="*/ 0 h 1411215"/>
                  <a:gd name="connsiteX1" fmla="*/ 457200 w 609600"/>
                  <a:gd name="connsiteY1" fmla="*/ 516298 h 1411215"/>
                  <a:gd name="connsiteX2" fmla="*/ 533400 w 609600"/>
                  <a:gd name="connsiteY2" fmla="*/ 963757 h 1411215"/>
                  <a:gd name="connsiteX3" fmla="*/ 0 w 609600"/>
                  <a:gd name="connsiteY3" fmla="*/ 1411215 h 1411215"/>
                  <a:gd name="connsiteX0" fmla="*/ 419100 w 571500"/>
                  <a:gd name="connsiteY0" fmla="*/ 0 h 1411215"/>
                  <a:gd name="connsiteX1" fmla="*/ 228600 w 571500"/>
                  <a:gd name="connsiteY1" fmla="*/ 481879 h 1411215"/>
                  <a:gd name="connsiteX2" fmla="*/ 533400 w 571500"/>
                  <a:gd name="connsiteY2" fmla="*/ 963757 h 1411215"/>
                  <a:gd name="connsiteX3" fmla="*/ 0 w 571500"/>
                  <a:gd name="connsiteY3" fmla="*/ 1411215 h 1411215"/>
                  <a:gd name="connsiteX0" fmla="*/ 527050 w 679450"/>
                  <a:gd name="connsiteY0" fmla="*/ 45893 h 1457108"/>
                  <a:gd name="connsiteX1" fmla="*/ 31750 w 679450"/>
                  <a:gd name="connsiteY1" fmla="*/ 80313 h 1457108"/>
                  <a:gd name="connsiteX2" fmla="*/ 336550 w 679450"/>
                  <a:gd name="connsiteY2" fmla="*/ 527772 h 1457108"/>
                  <a:gd name="connsiteX3" fmla="*/ 641350 w 679450"/>
                  <a:gd name="connsiteY3" fmla="*/ 1009650 h 1457108"/>
                  <a:gd name="connsiteX4" fmla="*/ 107950 w 679450"/>
                  <a:gd name="connsiteY4" fmla="*/ 1457108 h 1457108"/>
                  <a:gd name="connsiteX0" fmla="*/ 31750 w 679450"/>
                  <a:gd name="connsiteY0" fmla="*/ 0 h 1376795"/>
                  <a:gd name="connsiteX1" fmla="*/ 336550 w 679450"/>
                  <a:gd name="connsiteY1" fmla="*/ 447459 h 1376795"/>
                  <a:gd name="connsiteX2" fmla="*/ 641350 w 679450"/>
                  <a:gd name="connsiteY2" fmla="*/ 929337 h 1376795"/>
                  <a:gd name="connsiteX3" fmla="*/ 107950 w 679450"/>
                  <a:gd name="connsiteY3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55650"/>
                  <a:gd name="connsiteY0" fmla="*/ 0 h 1376795"/>
                  <a:gd name="connsiteX1" fmla="*/ 412750 w 755650"/>
                  <a:gd name="connsiteY1" fmla="*/ 413039 h 1376795"/>
                  <a:gd name="connsiteX2" fmla="*/ 717550 w 755650"/>
                  <a:gd name="connsiteY2" fmla="*/ 722818 h 1376795"/>
                  <a:gd name="connsiteX3" fmla="*/ 641350 w 755650"/>
                  <a:gd name="connsiteY3" fmla="*/ 929337 h 1376795"/>
                  <a:gd name="connsiteX4" fmla="*/ 107950 w 755650"/>
                  <a:gd name="connsiteY4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0 w 736600"/>
                  <a:gd name="connsiteY0" fmla="*/ 0 h 1376795"/>
                  <a:gd name="connsiteX1" fmla="*/ 0 w 736600"/>
                  <a:gd name="connsiteY1" fmla="*/ 0 h 1376795"/>
                  <a:gd name="connsiteX2" fmla="*/ 304800 w 736600"/>
                  <a:gd name="connsiteY2" fmla="*/ 447459 h 1376795"/>
                  <a:gd name="connsiteX3" fmla="*/ 685800 w 736600"/>
                  <a:gd name="connsiteY3" fmla="*/ 722818 h 1376795"/>
                  <a:gd name="connsiteX4" fmla="*/ 609600 w 736600"/>
                  <a:gd name="connsiteY4" fmla="*/ 929337 h 1376795"/>
                  <a:gd name="connsiteX5" fmla="*/ 76200 w 736600"/>
                  <a:gd name="connsiteY5" fmla="*/ 1376795 h 1376795"/>
                  <a:gd name="connsiteX0" fmla="*/ 0 w 749300"/>
                  <a:gd name="connsiteY0" fmla="*/ 0 h 1376795"/>
                  <a:gd name="connsiteX1" fmla="*/ 0 w 749300"/>
                  <a:gd name="connsiteY1" fmla="*/ 0 h 1376795"/>
                  <a:gd name="connsiteX2" fmla="*/ 304800 w 749300"/>
                  <a:gd name="connsiteY2" fmla="*/ 447459 h 1376795"/>
                  <a:gd name="connsiteX3" fmla="*/ 685800 w 749300"/>
                  <a:gd name="connsiteY3" fmla="*/ 516299 h 1376795"/>
                  <a:gd name="connsiteX4" fmla="*/ 685800 w 749300"/>
                  <a:gd name="connsiteY4" fmla="*/ 722818 h 1376795"/>
                  <a:gd name="connsiteX5" fmla="*/ 609600 w 749300"/>
                  <a:gd name="connsiteY5" fmla="*/ 929337 h 1376795"/>
                  <a:gd name="connsiteX6" fmla="*/ 76200 w 749300"/>
                  <a:gd name="connsiteY6" fmla="*/ 1376795 h 1376795"/>
                  <a:gd name="connsiteX0" fmla="*/ 0 w 863600"/>
                  <a:gd name="connsiteY0" fmla="*/ 0 h 1376795"/>
                  <a:gd name="connsiteX1" fmla="*/ 0 w 863600"/>
                  <a:gd name="connsiteY1" fmla="*/ 0 h 1376795"/>
                  <a:gd name="connsiteX2" fmla="*/ 304800 w 863600"/>
                  <a:gd name="connsiteY2" fmla="*/ 447459 h 1376795"/>
                  <a:gd name="connsiteX3" fmla="*/ 685800 w 863600"/>
                  <a:gd name="connsiteY3" fmla="*/ 516299 h 1376795"/>
                  <a:gd name="connsiteX4" fmla="*/ 685800 w 863600"/>
                  <a:gd name="connsiteY4" fmla="*/ 722818 h 1376795"/>
                  <a:gd name="connsiteX5" fmla="*/ 762000 w 863600"/>
                  <a:gd name="connsiteY5" fmla="*/ 998177 h 1376795"/>
                  <a:gd name="connsiteX6" fmla="*/ 76200 w 863600"/>
                  <a:gd name="connsiteY6" fmla="*/ 1376795 h 1376795"/>
                  <a:gd name="connsiteX0" fmla="*/ 0 w 786606"/>
                  <a:gd name="connsiteY0" fmla="*/ 0 h 1376796"/>
                  <a:gd name="connsiteX1" fmla="*/ 0 w 786606"/>
                  <a:gd name="connsiteY1" fmla="*/ 0 h 1376796"/>
                  <a:gd name="connsiteX2" fmla="*/ 304800 w 786606"/>
                  <a:gd name="connsiteY2" fmla="*/ 447459 h 1376796"/>
                  <a:gd name="connsiteX3" fmla="*/ 685800 w 786606"/>
                  <a:gd name="connsiteY3" fmla="*/ 516299 h 1376796"/>
                  <a:gd name="connsiteX4" fmla="*/ 685800 w 786606"/>
                  <a:gd name="connsiteY4" fmla="*/ 722818 h 1376796"/>
                  <a:gd name="connsiteX5" fmla="*/ 762000 w 786606"/>
                  <a:gd name="connsiteY5" fmla="*/ 998177 h 1376796"/>
                  <a:gd name="connsiteX6" fmla="*/ 685800 w 786606"/>
                  <a:gd name="connsiteY6" fmla="*/ 1376796 h 1376796"/>
                  <a:gd name="connsiteX0" fmla="*/ 76200 w 862806"/>
                  <a:gd name="connsiteY0" fmla="*/ 34419 h 1411215"/>
                  <a:gd name="connsiteX1" fmla="*/ 0 w 862806"/>
                  <a:gd name="connsiteY1" fmla="*/ 0 h 1411215"/>
                  <a:gd name="connsiteX2" fmla="*/ 381000 w 862806"/>
                  <a:gd name="connsiteY2" fmla="*/ 481878 h 1411215"/>
                  <a:gd name="connsiteX3" fmla="*/ 762000 w 862806"/>
                  <a:gd name="connsiteY3" fmla="*/ 550718 h 1411215"/>
                  <a:gd name="connsiteX4" fmla="*/ 762000 w 862806"/>
                  <a:gd name="connsiteY4" fmla="*/ 757237 h 1411215"/>
                  <a:gd name="connsiteX5" fmla="*/ 838200 w 862806"/>
                  <a:gd name="connsiteY5" fmla="*/ 1032596 h 1411215"/>
                  <a:gd name="connsiteX6" fmla="*/ 762000 w 862806"/>
                  <a:gd name="connsiteY6" fmla="*/ 1411215 h 1411215"/>
                  <a:gd name="connsiteX0" fmla="*/ 76200 w 862806"/>
                  <a:gd name="connsiteY0" fmla="*/ 34419 h 1411215"/>
                  <a:gd name="connsiteX1" fmla="*/ 0 w 862806"/>
                  <a:gd name="connsiteY1" fmla="*/ 0 h 1411215"/>
                  <a:gd name="connsiteX2" fmla="*/ 228600 w 862806"/>
                  <a:gd name="connsiteY2" fmla="*/ 206519 h 1411215"/>
                  <a:gd name="connsiteX3" fmla="*/ 381000 w 862806"/>
                  <a:gd name="connsiteY3" fmla="*/ 481878 h 1411215"/>
                  <a:gd name="connsiteX4" fmla="*/ 762000 w 862806"/>
                  <a:gd name="connsiteY4" fmla="*/ 550718 h 1411215"/>
                  <a:gd name="connsiteX5" fmla="*/ 762000 w 862806"/>
                  <a:gd name="connsiteY5" fmla="*/ 757237 h 1411215"/>
                  <a:gd name="connsiteX6" fmla="*/ 838200 w 862806"/>
                  <a:gd name="connsiteY6" fmla="*/ 1032596 h 1411215"/>
                  <a:gd name="connsiteX7" fmla="*/ 762000 w 862806"/>
                  <a:gd name="connsiteY7" fmla="*/ 1411215 h 1411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2806" h="1411215">
                    <a:moveTo>
                      <a:pt x="76200" y="34419"/>
                    </a:moveTo>
                    <a:lnTo>
                      <a:pt x="0" y="0"/>
                    </a:lnTo>
                    <a:cubicBezTo>
                      <a:pt x="10160" y="25241"/>
                      <a:pt x="165100" y="126206"/>
                      <a:pt x="228600" y="206519"/>
                    </a:cubicBezTo>
                    <a:cubicBezTo>
                      <a:pt x="292100" y="286832"/>
                      <a:pt x="276860" y="421070"/>
                      <a:pt x="381000" y="481878"/>
                    </a:cubicBezTo>
                    <a:cubicBezTo>
                      <a:pt x="459740" y="578254"/>
                      <a:pt x="698500" y="504825"/>
                      <a:pt x="762000" y="550718"/>
                    </a:cubicBezTo>
                    <a:cubicBezTo>
                      <a:pt x="825500" y="596611"/>
                      <a:pt x="749300" y="676924"/>
                      <a:pt x="762000" y="757237"/>
                    </a:cubicBezTo>
                    <a:cubicBezTo>
                      <a:pt x="774700" y="837550"/>
                      <a:pt x="838200" y="923600"/>
                      <a:pt x="838200" y="1032596"/>
                    </a:cubicBezTo>
                    <a:cubicBezTo>
                      <a:pt x="838200" y="1141592"/>
                      <a:pt x="862806" y="1375496"/>
                      <a:pt x="762000" y="1411215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7" name="Freeform 9"/>
              <p:cNvSpPr/>
              <p:nvPr/>
            </p:nvSpPr>
            <p:spPr>
              <a:xfrm>
                <a:off x="5156200" y="533400"/>
                <a:ext cx="1222375" cy="4648200"/>
              </a:xfrm>
              <a:custGeom>
                <a:avLst/>
                <a:gdLst>
                  <a:gd name="connsiteX0" fmla="*/ 0 w 1895475"/>
                  <a:gd name="connsiteY0" fmla="*/ 3152775 h 3389312"/>
                  <a:gd name="connsiteX1" fmla="*/ 1352550 w 1895475"/>
                  <a:gd name="connsiteY1" fmla="*/ 3228975 h 3389312"/>
                  <a:gd name="connsiteX2" fmla="*/ 1543050 w 1895475"/>
                  <a:gd name="connsiteY2" fmla="*/ 2190750 h 3389312"/>
                  <a:gd name="connsiteX3" fmla="*/ 1847850 w 1895475"/>
                  <a:gd name="connsiteY3" fmla="*/ 1724025 h 3389312"/>
                  <a:gd name="connsiteX4" fmla="*/ 1828800 w 1895475"/>
                  <a:gd name="connsiteY4" fmla="*/ 1266825 h 3389312"/>
                  <a:gd name="connsiteX5" fmla="*/ 1476375 w 1895475"/>
                  <a:gd name="connsiteY5" fmla="*/ 466725 h 3389312"/>
                  <a:gd name="connsiteX6" fmla="*/ 1314450 w 1895475"/>
                  <a:gd name="connsiteY6" fmla="*/ 247650 h 3389312"/>
                  <a:gd name="connsiteX7" fmla="*/ 1152525 w 1895475"/>
                  <a:gd name="connsiteY7" fmla="*/ 0 h 3389312"/>
                  <a:gd name="connsiteX0" fmla="*/ 0 w 1895475"/>
                  <a:gd name="connsiteY0" fmla="*/ 3221102 h 3457639"/>
                  <a:gd name="connsiteX1" fmla="*/ 1352550 w 1895475"/>
                  <a:gd name="connsiteY1" fmla="*/ 3297302 h 3457639"/>
                  <a:gd name="connsiteX2" fmla="*/ 1543050 w 1895475"/>
                  <a:gd name="connsiteY2" fmla="*/ 2259077 h 3457639"/>
                  <a:gd name="connsiteX3" fmla="*/ 1847850 w 1895475"/>
                  <a:gd name="connsiteY3" fmla="*/ 1792352 h 3457639"/>
                  <a:gd name="connsiteX4" fmla="*/ 1828800 w 1895475"/>
                  <a:gd name="connsiteY4" fmla="*/ 1335152 h 3457639"/>
                  <a:gd name="connsiteX5" fmla="*/ 1476375 w 1895475"/>
                  <a:gd name="connsiteY5" fmla="*/ 535052 h 3457639"/>
                  <a:gd name="connsiteX6" fmla="*/ 1314450 w 1895475"/>
                  <a:gd name="connsiteY6" fmla="*/ 315977 h 3457639"/>
                  <a:gd name="connsiteX7" fmla="*/ 990600 w 1895475"/>
                  <a:gd name="connsiteY7" fmla="*/ 0 h 3457639"/>
                  <a:gd name="connsiteX0" fmla="*/ 0 w 1895475"/>
                  <a:gd name="connsiteY0" fmla="*/ 3221102 h 3457639"/>
                  <a:gd name="connsiteX1" fmla="*/ 1352550 w 1895475"/>
                  <a:gd name="connsiteY1" fmla="*/ 3297302 h 3457639"/>
                  <a:gd name="connsiteX2" fmla="*/ 1543050 w 1895475"/>
                  <a:gd name="connsiteY2" fmla="*/ 2259077 h 3457639"/>
                  <a:gd name="connsiteX3" fmla="*/ 1847850 w 1895475"/>
                  <a:gd name="connsiteY3" fmla="*/ 1792352 h 3457639"/>
                  <a:gd name="connsiteX4" fmla="*/ 1828800 w 1895475"/>
                  <a:gd name="connsiteY4" fmla="*/ 1335152 h 3457639"/>
                  <a:gd name="connsiteX5" fmla="*/ 1476375 w 1895475"/>
                  <a:gd name="connsiteY5" fmla="*/ 535052 h 3457639"/>
                  <a:gd name="connsiteX6" fmla="*/ 1219200 w 1895475"/>
                  <a:gd name="connsiteY6" fmla="*/ 546617 h 3457639"/>
                  <a:gd name="connsiteX7" fmla="*/ 990600 w 1895475"/>
                  <a:gd name="connsiteY7" fmla="*/ 0 h 3457639"/>
                  <a:gd name="connsiteX0" fmla="*/ 0 w 1933575"/>
                  <a:gd name="connsiteY0" fmla="*/ 3221102 h 3457639"/>
                  <a:gd name="connsiteX1" fmla="*/ 1352550 w 1933575"/>
                  <a:gd name="connsiteY1" fmla="*/ 3297302 h 3457639"/>
                  <a:gd name="connsiteX2" fmla="*/ 1543050 w 1933575"/>
                  <a:gd name="connsiteY2" fmla="*/ 2259077 h 3457639"/>
                  <a:gd name="connsiteX3" fmla="*/ 1847850 w 1933575"/>
                  <a:gd name="connsiteY3" fmla="*/ 1792352 h 3457639"/>
                  <a:gd name="connsiteX4" fmla="*/ 1828800 w 1933575"/>
                  <a:gd name="connsiteY4" fmla="*/ 1335152 h 3457639"/>
                  <a:gd name="connsiteX5" fmla="*/ 1219200 w 1933575"/>
                  <a:gd name="connsiteY5" fmla="*/ 546617 h 3457639"/>
                  <a:gd name="connsiteX6" fmla="*/ 990600 w 1933575"/>
                  <a:gd name="connsiteY6" fmla="*/ 0 h 3457639"/>
                  <a:gd name="connsiteX0" fmla="*/ 0 w 1863725"/>
                  <a:gd name="connsiteY0" fmla="*/ 3221102 h 3457639"/>
                  <a:gd name="connsiteX1" fmla="*/ 1352550 w 1863725"/>
                  <a:gd name="connsiteY1" fmla="*/ 3297302 h 3457639"/>
                  <a:gd name="connsiteX2" fmla="*/ 1543050 w 1863725"/>
                  <a:gd name="connsiteY2" fmla="*/ 2259077 h 3457639"/>
                  <a:gd name="connsiteX3" fmla="*/ 1847850 w 1863725"/>
                  <a:gd name="connsiteY3" fmla="*/ 1792352 h 3457639"/>
                  <a:gd name="connsiteX4" fmla="*/ 1447800 w 1863725"/>
                  <a:gd name="connsiteY4" fmla="*/ 1434871 h 3457639"/>
                  <a:gd name="connsiteX5" fmla="*/ 1219200 w 1863725"/>
                  <a:gd name="connsiteY5" fmla="*/ 546617 h 3457639"/>
                  <a:gd name="connsiteX6" fmla="*/ 990600 w 1863725"/>
                  <a:gd name="connsiteY6" fmla="*/ 0 h 3457639"/>
                  <a:gd name="connsiteX0" fmla="*/ 0 w 1609725"/>
                  <a:gd name="connsiteY0" fmla="*/ 3221102 h 3457639"/>
                  <a:gd name="connsiteX1" fmla="*/ 1352550 w 1609725"/>
                  <a:gd name="connsiteY1" fmla="*/ 3297302 h 3457639"/>
                  <a:gd name="connsiteX2" fmla="*/ 1543050 w 1609725"/>
                  <a:gd name="connsiteY2" fmla="*/ 2259077 h 3457639"/>
                  <a:gd name="connsiteX3" fmla="*/ 1447800 w 1609725"/>
                  <a:gd name="connsiteY3" fmla="*/ 1434871 h 3457639"/>
                  <a:gd name="connsiteX4" fmla="*/ 1219200 w 1609725"/>
                  <a:gd name="connsiteY4" fmla="*/ 546617 h 3457639"/>
                  <a:gd name="connsiteX5" fmla="*/ 990600 w 1609725"/>
                  <a:gd name="connsiteY5" fmla="*/ 0 h 3457639"/>
                  <a:gd name="connsiteX0" fmla="*/ 149225 w 1746250"/>
                  <a:gd name="connsiteY0" fmla="*/ 3221102 h 3490182"/>
                  <a:gd name="connsiteX1" fmla="*/ 225425 w 1746250"/>
                  <a:gd name="connsiteY1" fmla="*/ 3416358 h 3490182"/>
                  <a:gd name="connsiteX2" fmla="*/ 1501775 w 1746250"/>
                  <a:gd name="connsiteY2" fmla="*/ 3297302 h 3490182"/>
                  <a:gd name="connsiteX3" fmla="*/ 1692275 w 1746250"/>
                  <a:gd name="connsiteY3" fmla="*/ 2259077 h 3490182"/>
                  <a:gd name="connsiteX4" fmla="*/ 1597025 w 1746250"/>
                  <a:gd name="connsiteY4" fmla="*/ 1434871 h 3490182"/>
                  <a:gd name="connsiteX5" fmla="*/ 1368425 w 1746250"/>
                  <a:gd name="connsiteY5" fmla="*/ 546617 h 3490182"/>
                  <a:gd name="connsiteX6" fmla="*/ 1139825 w 1746250"/>
                  <a:gd name="connsiteY6" fmla="*/ 0 h 3490182"/>
                  <a:gd name="connsiteX0" fmla="*/ 0 w 1520825"/>
                  <a:gd name="connsiteY0" fmla="*/ 3416358 h 3490182"/>
                  <a:gd name="connsiteX1" fmla="*/ 1276350 w 1520825"/>
                  <a:gd name="connsiteY1" fmla="*/ 3297302 h 3490182"/>
                  <a:gd name="connsiteX2" fmla="*/ 1466850 w 1520825"/>
                  <a:gd name="connsiteY2" fmla="*/ 2259077 h 3490182"/>
                  <a:gd name="connsiteX3" fmla="*/ 1371600 w 1520825"/>
                  <a:gd name="connsiteY3" fmla="*/ 1434871 h 3490182"/>
                  <a:gd name="connsiteX4" fmla="*/ 1143000 w 1520825"/>
                  <a:gd name="connsiteY4" fmla="*/ 546617 h 3490182"/>
                  <a:gd name="connsiteX5" fmla="*/ 914400 w 1520825"/>
                  <a:gd name="connsiteY5" fmla="*/ 0 h 3490182"/>
                  <a:gd name="connsiteX0" fmla="*/ 0 w 1520825"/>
                  <a:gd name="connsiteY0" fmla="*/ 3553012 h 3565712"/>
                  <a:gd name="connsiteX1" fmla="*/ 1276350 w 1520825"/>
                  <a:gd name="connsiteY1" fmla="*/ 3297302 h 3565712"/>
                  <a:gd name="connsiteX2" fmla="*/ 1466850 w 1520825"/>
                  <a:gd name="connsiteY2" fmla="*/ 2259077 h 3565712"/>
                  <a:gd name="connsiteX3" fmla="*/ 1371600 w 1520825"/>
                  <a:gd name="connsiteY3" fmla="*/ 1434871 h 3565712"/>
                  <a:gd name="connsiteX4" fmla="*/ 1143000 w 1520825"/>
                  <a:gd name="connsiteY4" fmla="*/ 546617 h 3565712"/>
                  <a:gd name="connsiteX5" fmla="*/ 914400 w 1520825"/>
                  <a:gd name="connsiteY5" fmla="*/ 0 h 3565712"/>
                  <a:gd name="connsiteX0" fmla="*/ 0 w 1543050"/>
                  <a:gd name="connsiteY0" fmla="*/ 3553012 h 3565712"/>
                  <a:gd name="connsiteX1" fmla="*/ 914400 w 1543050"/>
                  <a:gd name="connsiteY1" fmla="*/ 3074721 h 3565712"/>
                  <a:gd name="connsiteX2" fmla="*/ 1466850 w 1543050"/>
                  <a:gd name="connsiteY2" fmla="*/ 2259077 h 3565712"/>
                  <a:gd name="connsiteX3" fmla="*/ 1371600 w 1543050"/>
                  <a:gd name="connsiteY3" fmla="*/ 1434871 h 3565712"/>
                  <a:gd name="connsiteX4" fmla="*/ 1143000 w 1543050"/>
                  <a:gd name="connsiteY4" fmla="*/ 546617 h 3565712"/>
                  <a:gd name="connsiteX5" fmla="*/ 914400 w 1543050"/>
                  <a:gd name="connsiteY5" fmla="*/ 0 h 3565712"/>
                  <a:gd name="connsiteX0" fmla="*/ 0 w 1447799"/>
                  <a:gd name="connsiteY0" fmla="*/ 3553012 h 3565712"/>
                  <a:gd name="connsiteX1" fmla="*/ 914400 w 1447799"/>
                  <a:gd name="connsiteY1" fmla="*/ 3074721 h 3565712"/>
                  <a:gd name="connsiteX2" fmla="*/ 1371599 w 1447799"/>
                  <a:gd name="connsiteY2" fmla="*/ 2323123 h 3565712"/>
                  <a:gd name="connsiteX3" fmla="*/ 1371600 w 1447799"/>
                  <a:gd name="connsiteY3" fmla="*/ 1434871 h 3565712"/>
                  <a:gd name="connsiteX4" fmla="*/ 1143000 w 1447799"/>
                  <a:gd name="connsiteY4" fmla="*/ 546617 h 3565712"/>
                  <a:gd name="connsiteX5" fmla="*/ 914400 w 1447799"/>
                  <a:gd name="connsiteY5" fmla="*/ 0 h 3565712"/>
                  <a:gd name="connsiteX0" fmla="*/ 0 w 1447799"/>
                  <a:gd name="connsiteY0" fmla="*/ 3553012 h 4042689"/>
                  <a:gd name="connsiteX1" fmla="*/ 609600 w 1447799"/>
                  <a:gd name="connsiteY1" fmla="*/ 3962974 h 4042689"/>
                  <a:gd name="connsiteX2" fmla="*/ 914400 w 1447799"/>
                  <a:gd name="connsiteY2" fmla="*/ 3074721 h 4042689"/>
                  <a:gd name="connsiteX3" fmla="*/ 1371599 w 1447799"/>
                  <a:gd name="connsiteY3" fmla="*/ 2323123 h 4042689"/>
                  <a:gd name="connsiteX4" fmla="*/ 1371600 w 1447799"/>
                  <a:gd name="connsiteY4" fmla="*/ 1434871 h 4042689"/>
                  <a:gd name="connsiteX5" fmla="*/ 1143000 w 1447799"/>
                  <a:gd name="connsiteY5" fmla="*/ 546617 h 4042689"/>
                  <a:gd name="connsiteX6" fmla="*/ 914400 w 1447799"/>
                  <a:gd name="connsiteY6" fmla="*/ 0 h 404268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143000 w 1447799"/>
                  <a:gd name="connsiteY5" fmla="*/ 546617 h 3564399"/>
                  <a:gd name="connsiteX6" fmla="*/ 914400 w 1447799"/>
                  <a:gd name="connsiteY6" fmla="*/ 0 h 356439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143000 w 1447799"/>
                  <a:gd name="connsiteY5" fmla="*/ 546617 h 3564399"/>
                  <a:gd name="connsiteX6" fmla="*/ 1143000 w 1447799"/>
                  <a:gd name="connsiteY6" fmla="*/ 0 h 356439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295400 w 1447799"/>
                  <a:gd name="connsiteY5" fmla="*/ 614944 h 3564399"/>
                  <a:gd name="connsiteX6" fmla="*/ 1143000 w 1447799"/>
                  <a:gd name="connsiteY6" fmla="*/ 0 h 3564399"/>
                  <a:gd name="connsiteX0" fmla="*/ 0 w 1435100"/>
                  <a:gd name="connsiteY0" fmla="*/ 3553012 h 3554692"/>
                  <a:gd name="connsiteX1" fmla="*/ 457200 w 1435100"/>
                  <a:gd name="connsiteY1" fmla="*/ 3484684 h 3554692"/>
                  <a:gd name="connsiteX2" fmla="*/ 1219200 w 1435100"/>
                  <a:gd name="connsiteY2" fmla="*/ 3279703 h 3554692"/>
                  <a:gd name="connsiteX3" fmla="*/ 1371599 w 1435100"/>
                  <a:gd name="connsiteY3" fmla="*/ 2323123 h 3554692"/>
                  <a:gd name="connsiteX4" fmla="*/ 1371600 w 1435100"/>
                  <a:gd name="connsiteY4" fmla="*/ 1434871 h 3554692"/>
                  <a:gd name="connsiteX5" fmla="*/ 1295400 w 1435100"/>
                  <a:gd name="connsiteY5" fmla="*/ 614944 h 3554692"/>
                  <a:gd name="connsiteX6" fmla="*/ 1143000 w 1435100"/>
                  <a:gd name="connsiteY6" fmla="*/ 0 h 3554692"/>
                  <a:gd name="connsiteX0" fmla="*/ 0 w 1435100"/>
                  <a:gd name="connsiteY0" fmla="*/ 3689666 h 3691346"/>
                  <a:gd name="connsiteX1" fmla="*/ 457200 w 1435100"/>
                  <a:gd name="connsiteY1" fmla="*/ 3484684 h 3691346"/>
                  <a:gd name="connsiteX2" fmla="*/ 1219200 w 1435100"/>
                  <a:gd name="connsiteY2" fmla="*/ 3279703 h 3691346"/>
                  <a:gd name="connsiteX3" fmla="*/ 1371599 w 1435100"/>
                  <a:gd name="connsiteY3" fmla="*/ 2323123 h 3691346"/>
                  <a:gd name="connsiteX4" fmla="*/ 1371600 w 1435100"/>
                  <a:gd name="connsiteY4" fmla="*/ 1434871 h 3691346"/>
                  <a:gd name="connsiteX5" fmla="*/ 1295400 w 1435100"/>
                  <a:gd name="connsiteY5" fmla="*/ 614944 h 3691346"/>
                  <a:gd name="connsiteX6" fmla="*/ 1143000 w 1435100"/>
                  <a:gd name="connsiteY6" fmla="*/ 0 h 3691346"/>
                  <a:gd name="connsiteX0" fmla="*/ 0 w 1435100"/>
                  <a:gd name="connsiteY0" fmla="*/ 3689666 h 3691346"/>
                  <a:gd name="connsiteX1" fmla="*/ 457200 w 1435100"/>
                  <a:gd name="connsiteY1" fmla="*/ 3621338 h 3691346"/>
                  <a:gd name="connsiteX2" fmla="*/ 1219200 w 1435100"/>
                  <a:gd name="connsiteY2" fmla="*/ 3279703 h 3691346"/>
                  <a:gd name="connsiteX3" fmla="*/ 1371599 w 1435100"/>
                  <a:gd name="connsiteY3" fmla="*/ 2323123 h 3691346"/>
                  <a:gd name="connsiteX4" fmla="*/ 1371600 w 1435100"/>
                  <a:gd name="connsiteY4" fmla="*/ 1434871 h 3691346"/>
                  <a:gd name="connsiteX5" fmla="*/ 1295400 w 1435100"/>
                  <a:gd name="connsiteY5" fmla="*/ 614944 h 3691346"/>
                  <a:gd name="connsiteX6" fmla="*/ 1143000 w 1435100"/>
                  <a:gd name="connsiteY6" fmla="*/ 0 h 3691346"/>
                  <a:gd name="connsiteX0" fmla="*/ 63500 w 1117600"/>
                  <a:gd name="connsiteY0" fmla="*/ 3826320 h 3828000"/>
                  <a:gd name="connsiteX1" fmla="*/ 139700 w 1117600"/>
                  <a:gd name="connsiteY1" fmla="*/ 3621338 h 3828000"/>
                  <a:gd name="connsiteX2" fmla="*/ 901700 w 1117600"/>
                  <a:gd name="connsiteY2" fmla="*/ 3279703 h 3828000"/>
                  <a:gd name="connsiteX3" fmla="*/ 1054099 w 1117600"/>
                  <a:gd name="connsiteY3" fmla="*/ 2323123 h 3828000"/>
                  <a:gd name="connsiteX4" fmla="*/ 1054100 w 1117600"/>
                  <a:gd name="connsiteY4" fmla="*/ 1434871 h 3828000"/>
                  <a:gd name="connsiteX5" fmla="*/ 977900 w 1117600"/>
                  <a:gd name="connsiteY5" fmla="*/ 614944 h 3828000"/>
                  <a:gd name="connsiteX6" fmla="*/ 825500 w 1117600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1054099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977900 w 1412875"/>
                  <a:gd name="connsiteY5" fmla="*/ 614944 h 3828000"/>
                  <a:gd name="connsiteX6" fmla="*/ 825500 w 1412875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1054099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825500 w 1412875"/>
                  <a:gd name="connsiteY5" fmla="*/ 751598 h 3828000"/>
                  <a:gd name="connsiteX6" fmla="*/ 825500 w 1412875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977900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825500 w 1412875"/>
                  <a:gd name="connsiteY5" fmla="*/ 751598 h 3828000"/>
                  <a:gd name="connsiteX6" fmla="*/ 825500 w 14128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762000 w 1349375"/>
                  <a:gd name="connsiteY5" fmla="*/ 751598 h 3828000"/>
                  <a:gd name="connsiteX6" fmla="*/ 762000 w 13493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609600 w 1349375"/>
                  <a:gd name="connsiteY5" fmla="*/ 751598 h 3828000"/>
                  <a:gd name="connsiteX6" fmla="*/ 762000 w 13493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609600 w 1349375"/>
                  <a:gd name="connsiteY5" fmla="*/ 751598 h 3828000"/>
                  <a:gd name="connsiteX6" fmla="*/ 533400 w 1349375"/>
                  <a:gd name="connsiteY6" fmla="*/ 0 h 3828000"/>
                  <a:gd name="connsiteX0" fmla="*/ 0 w 1425575"/>
                  <a:gd name="connsiteY0" fmla="*/ 3826320 h 3828000"/>
                  <a:gd name="connsiteX1" fmla="*/ 304800 w 1425575"/>
                  <a:gd name="connsiteY1" fmla="*/ 3689665 h 3828000"/>
                  <a:gd name="connsiteX2" fmla="*/ 914400 w 1425575"/>
                  <a:gd name="connsiteY2" fmla="*/ 3279703 h 3828000"/>
                  <a:gd name="connsiteX3" fmla="*/ 990600 w 1425575"/>
                  <a:gd name="connsiteY3" fmla="*/ 2323123 h 3828000"/>
                  <a:gd name="connsiteX4" fmla="*/ 1371600 w 1425575"/>
                  <a:gd name="connsiteY4" fmla="*/ 1298216 h 3828000"/>
                  <a:gd name="connsiteX5" fmla="*/ 685800 w 1425575"/>
                  <a:gd name="connsiteY5" fmla="*/ 751598 h 3828000"/>
                  <a:gd name="connsiteX6" fmla="*/ 609600 w 1425575"/>
                  <a:gd name="connsiteY6" fmla="*/ 0 h 3828000"/>
                  <a:gd name="connsiteX0" fmla="*/ 0 w 1425575"/>
                  <a:gd name="connsiteY0" fmla="*/ 3962974 h 3964654"/>
                  <a:gd name="connsiteX1" fmla="*/ 304800 w 1425575"/>
                  <a:gd name="connsiteY1" fmla="*/ 3826319 h 3964654"/>
                  <a:gd name="connsiteX2" fmla="*/ 914400 w 1425575"/>
                  <a:gd name="connsiteY2" fmla="*/ 3416357 h 3964654"/>
                  <a:gd name="connsiteX3" fmla="*/ 990600 w 1425575"/>
                  <a:gd name="connsiteY3" fmla="*/ 2459777 h 3964654"/>
                  <a:gd name="connsiteX4" fmla="*/ 1371600 w 1425575"/>
                  <a:gd name="connsiteY4" fmla="*/ 1434870 h 3964654"/>
                  <a:gd name="connsiteX5" fmla="*/ 685800 w 1425575"/>
                  <a:gd name="connsiteY5" fmla="*/ 888252 h 3964654"/>
                  <a:gd name="connsiteX6" fmla="*/ 533400 w 1425575"/>
                  <a:gd name="connsiteY6" fmla="*/ 0 h 3964654"/>
                  <a:gd name="connsiteX0" fmla="*/ 0 w 1425575"/>
                  <a:gd name="connsiteY0" fmla="*/ 3962974 h 4190731"/>
                  <a:gd name="connsiteX1" fmla="*/ 304800 w 1425575"/>
                  <a:gd name="connsiteY1" fmla="*/ 4167955 h 4190731"/>
                  <a:gd name="connsiteX2" fmla="*/ 304800 w 1425575"/>
                  <a:gd name="connsiteY2" fmla="*/ 3826319 h 4190731"/>
                  <a:gd name="connsiteX3" fmla="*/ 914400 w 1425575"/>
                  <a:gd name="connsiteY3" fmla="*/ 3416357 h 4190731"/>
                  <a:gd name="connsiteX4" fmla="*/ 990600 w 1425575"/>
                  <a:gd name="connsiteY4" fmla="*/ 2459777 h 4190731"/>
                  <a:gd name="connsiteX5" fmla="*/ 1371600 w 1425575"/>
                  <a:gd name="connsiteY5" fmla="*/ 1434870 h 4190731"/>
                  <a:gd name="connsiteX6" fmla="*/ 685800 w 1425575"/>
                  <a:gd name="connsiteY6" fmla="*/ 888252 h 4190731"/>
                  <a:gd name="connsiteX7" fmla="*/ 533400 w 1425575"/>
                  <a:gd name="connsiteY7" fmla="*/ 0 h 4190731"/>
                  <a:gd name="connsiteX0" fmla="*/ 101600 w 1222375"/>
                  <a:gd name="connsiteY0" fmla="*/ 4167955 h 4167955"/>
                  <a:gd name="connsiteX1" fmla="*/ 101600 w 1222375"/>
                  <a:gd name="connsiteY1" fmla="*/ 3826319 h 4167955"/>
                  <a:gd name="connsiteX2" fmla="*/ 711200 w 1222375"/>
                  <a:gd name="connsiteY2" fmla="*/ 3416357 h 4167955"/>
                  <a:gd name="connsiteX3" fmla="*/ 787400 w 1222375"/>
                  <a:gd name="connsiteY3" fmla="*/ 2459777 h 4167955"/>
                  <a:gd name="connsiteX4" fmla="*/ 1168400 w 1222375"/>
                  <a:gd name="connsiteY4" fmla="*/ 1434870 h 4167955"/>
                  <a:gd name="connsiteX5" fmla="*/ 482600 w 1222375"/>
                  <a:gd name="connsiteY5" fmla="*/ 888252 h 4167955"/>
                  <a:gd name="connsiteX6" fmla="*/ 330200 w 1222375"/>
                  <a:gd name="connsiteY6" fmla="*/ 0 h 416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2375" h="4167955">
                    <a:moveTo>
                      <a:pt x="101600" y="4167955"/>
                    </a:moveTo>
                    <a:cubicBezTo>
                      <a:pt x="152400" y="4145179"/>
                      <a:pt x="0" y="3951585"/>
                      <a:pt x="101600" y="3826319"/>
                    </a:cubicBezTo>
                    <a:cubicBezTo>
                      <a:pt x="203200" y="3701053"/>
                      <a:pt x="596900" y="3644114"/>
                      <a:pt x="711200" y="3416357"/>
                    </a:cubicBezTo>
                    <a:cubicBezTo>
                      <a:pt x="825500" y="3188600"/>
                      <a:pt x="711200" y="2790025"/>
                      <a:pt x="787400" y="2459777"/>
                    </a:cubicBezTo>
                    <a:cubicBezTo>
                      <a:pt x="863600" y="2129529"/>
                      <a:pt x="1222375" y="1720280"/>
                      <a:pt x="1168400" y="1434870"/>
                    </a:cubicBezTo>
                    <a:cubicBezTo>
                      <a:pt x="1063625" y="1227248"/>
                      <a:pt x="622300" y="1110777"/>
                      <a:pt x="482600" y="888252"/>
                    </a:cubicBezTo>
                    <a:cubicBezTo>
                      <a:pt x="401638" y="799077"/>
                      <a:pt x="384175" y="84931"/>
                      <a:pt x="330200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2895600" y="457200"/>
                <a:ext cx="1234228" cy="3962399"/>
              </a:xfrm>
              <a:custGeom>
                <a:avLst/>
                <a:gdLst>
                  <a:gd name="connsiteX0" fmla="*/ 0 w 411163"/>
                  <a:gd name="connsiteY0" fmla="*/ 0 h 1181100"/>
                  <a:gd name="connsiteX1" fmla="*/ 142875 w 411163"/>
                  <a:gd name="connsiteY1" fmla="*/ 523875 h 1181100"/>
                  <a:gd name="connsiteX2" fmla="*/ 400050 w 411163"/>
                  <a:gd name="connsiteY2" fmla="*/ 1000125 h 1181100"/>
                  <a:gd name="connsiteX3" fmla="*/ 209550 w 411163"/>
                  <a:gd name="connsiteY3" fmla="*/ 1181100 h 1181100"/>
                  <a:gd name="connsiteX0" fmla="*/ 0 w 404813"/>
                  <a:gd name="connsiteY0" fmla="*/ 0 h 1743075"/>
                  <a:gd name="connsiteX1" fmla="*/ 142875 w 404813"/>
                  <a:gd name="connsiteY1" fmla="*/ 523875 h 1743075"/>
                  <a:gd name="connsiteX2" fmla="*/ 400050 w 404813"/>
                  <a:gd name="connsiteY2" fmla="*/ 1000125 h 1743075"/>
                  <a:gd name="connsiteX3" fmla="*/ 114300 w 404813"/>
                  <a:gd name="connsiteY3" fmla="*/ 1743075 h 1743075"/>
                  <a:gd name="connsiteX0" fmla="*/ 190500 w 646112"/>
                  <a:gd name="connsiteY0" fmla="*/ 0 h 1514475"/>
                  <a:gd name="connsiteX1" fmla="*/ 333375 w 646112"/>
                  <a:gd name="connsiteY1" fmla="*/ 523875 h 1514475"/>
                  <a:gd name="connsiteX2" fmla="*/ 590550 w 646112"/>
                  <a:gd name="connsiteY2" fmla="*/ 1000125 h 1514475"/>
                  <a:gd name="connsiteX3" fmla="*/ 0 w 646112"/>
                  <a:gd name="connsiteY3" fmla="*/ 1514475 h 1514475"/>
                  <a:gd name="connsiteX0" fmla="*/ 190500 w 588961"/>
                  <a:gd name="connsiteY0" fmla="*/ 0 h 1514475"/>
                  <a:gd name="connsiteX1" fmla="*/ 333375 w 588961"/>
                  <a:gd name="connsiteY1" fmla="*/ 523875 h 1514475"/>
                  <a:gd name="connsiteX2" fmla="*/ 533399 w 588961"/>
                  <a:gd name="connsiteY2" fmla="*/ 981075 h 1514475"/>
                  <a:gd name="connsiteX3" fmla="*/ 0 w 588961"/>
                  <a:gd name="connsiteY3" fmla="*/ 1514475 h 1514475"/>
                  <a:gd name="connsiteX0" fmla="*/ 190500 w 571499"/>
                  <a:gd name="connsiteY0" fmla="*/ 0 h 1514475"/>
                  <a:gd name="connsiteX1" fmla="*/ 228600 w 571499"/>
                  <a:gd name="connsiteY1" fmla="*/ 516298 h 1514475"/>
                  <a:gd name="connsiteX2" fmla="*/ 533399 w 571499"/>
                  <a:gd name="connsiteY2" fmla="*/ 981075 h 1514475"/>
                  <a:gd name="connsiteX3" fmla="*/ 0 w 571499"/>
                  <a:gd name="connsiteY3" fmla="*/ 1514475 h 1514475"/>
                  <a:gd name="connsiteX0" fmla="*/ 190500 w 495300"/>
                  <a:gd name="connsiteY0" fmla="*/ 0 h 1514475"/>
                  <a:gd name="connsiteX1" fmla="*/ 228600 w 495300"/>
                  <a:gd name="connsiteY1" fmla="*/ 516298 h 1514475"/>
                  <a:gd name="connsiteX2" fmla="*/ 457200 w 495300"/>
                  <a:gd name="connsiteY2" fmla="*/ 963757 h 1514475"/>
                  <a:gd name="connsiteX3" fmla="*/ 0 w 495300"/>
                  <a:gd name="connsiteY3" fmla="*/ 1514475 h 1514475"/>
                  <a:gd name="connsiteX0" fmla="*/ 114300 w 406400"/>
                  <a:gd name="connsiteY0" fmla="*/ 0 h 1480055"/>
                  <a:gd name="connsiteX1" fmla="*/ 152400 w 406400"/>
                  <a:gd name="connsiteY1" fmla="*/ 516298 h 1480055"/>
                  <a:gd name="connsiteX2" fmla="*/ 381000 w 406400"/>
                  <a:gd name="connsiteY2" fmla="*/ 963757 h 1480055"/>
                  <a:gd name="connsiteX3" fmla="*/ 0 w 406400"/>
                  <a:gd name="connsiteY3" fmla="*/ 1480055 h 1480055"/>
                  <a:gd name="connsiteX0" fmla="*/ 6350 w 450056"/>
                  <a:gd name="connsiteY0" fmla="*/ 0 h 1514475"/>
                  <a:gd name="connsiteX1" fmla="*/ 44450 w 450056"/>
                  <a:gd name="connsiteY1" fmla="*/ 516298 h 1514475"/>
                  <a:gd name="connsiteX2" fmla="*/ 273050 w 450056"/>
                  <a:gd name="connsiteY2" fmla="*/ 963757 h 1514475"/>
                  <a:gd name="connsiteX3" fmla="*/ 349250 w 450056"/>
                  <a:gd name="connsiteY3" fmla="*/ 1514475 h 1514475"/>
                  <a:gd name="connsiteX0" fmla="*/ 419100 w 762000"/>
                  <a:gd name="connsiteY0" fmla="*/ 0 h 1411215"/>
                  <a:gd name="connsiteX1" fmla="*/ 457200 w 762000"/>
                  <a:gd name="connsiteY1" fmla="*/ 516298 h 1411215"/>
                  <a:gd name="connsiteX2" fmla="*/ 685800 w 762000"/>
                  <a:gd name="connsiteY2" fmla="*/ 963757 h 1411215"/>
                  <a:gd name="connsiteX3" fmla="*/ 0 w 762000"/>
                  <a:gd name="connsiteY3" fmla="*/ 1411215 h 1411215"/>
                  <a:gd name="connsiteX0" fmla="*/ 419100 w 609600"/>
                  <a:gd name="connsiteY0" fmla="*/ 0 h 1411215"/>
                  <a:gd name="connsiteX1" fmla="*/ 457200 w 609600"/>
                  <a:gd name="connsiteY1" fmla="*/ 516298 h 1411215"/>
                  <a:gd name="connsiteX2" fmla="*/ 533400 w 609600"/>
                  <a:gd name="connsiteY2" fmla="*/ 963757 h 1411215"/>
                  <a:gd name="connsiteX3" fmla="*/ 0 w 609600"/>
                  <a:gd name="connsiteY3" fmla="*/ 1411215 h 1411215"/>
                  <a:gd name="connsiteX0" fmla="*/ 419100 w 571500"/>
                  <a:gd name="connsiteY0" fmla="*/ 0 h 1411215"/>
                  <a:gd name="connsiteX1" fmla="*/ 228600 w 571500"/>
                  <a:gd name="connsiteY1" fmla="*/ 481879 h 1411215"/>
                  <a:gd name="connsiteX2" fmla="*/ 533400 w 571500"/>
                  <a:gd name="connsiteY2" fmla="*/ 963757 h 1411215"/>
                  <a:gd name="connsiteX3" fmla="*/ 0 w 571500"/>
                  <a:gd name="connsiteY3" fmla="*/ 1411215 h 1411215"/>
                  <a:gd name="connsiteX0" fmla="*/ 527050 w 679450"/>
                  <a:gd name="connsiteY0" fmla="*/ 45893 h 1457108"/>
                  <a:gd name="connsiteX1" fmla="*/ 31750 w 679450"/>
                  <a:gd name="connsiteY1" fmla="*/ 80313 h 1457108"/>
                  <a:gd name="connsiteX2" fmla="*/ 336550 w 679450"/>
                  <a:gd name="connsiteY2" fmla="*/ 527772 h 1457108"/>
                  <a:gd name="connsiteX3" fmla="*/ 641350 w 679450"/>
                  <a:gd name="connsiteY3" fmla="*/ 1009650 h 1457108"/>
                  <a:gd name="connsiteX4" fmla="*/ 107950 w 679450"/>
                  <a:gd name="connsiteY4" fmla="*/ 1457108 h 1457108"/>
                  <a:gd name="connsiteX0" fmla="*/ 31750 w 679450"/>
                  <a:gd name="connsiteY0" fmla="*/ 0 h 1376795"/>
                  <a:gd name="connsiteX1" fmla="*/ 336550 w 679450"/>
                  <a:gd name="connsiteY1" fmla="*/ 447459 h 1376795"/>
                  <a:gd name="connsiteX2" fmla="*/ 641350 w 679450"/>
                  <a:gd name="connsiteY2" fmla="*/ 929337 h 1376795"/>
                  <a:gd name="connsiteX3" fmla="*/ 107950 w 679450"/>
                  <a:gd name="connsiteY3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55650"/>
                  <a:gd name="connsiteY0" fmla="*/ 0 h 1376795"/>
                  <a:gd name="connsiteX1" fmla="*/ 412750 w 755650"/>
                  <a:gd name="connsiteY1" fmla="*/ 413039 h 1376795"/>
                  <a:gd name="connsiteX2" fmla="*/ 717550 w 755650"/>
                  <a:gd name="connsiteY2" fmla="*/ 722818 h 1376795"/>
                  <a:gd name="connsiteX3" fmla="*/ 641350 w 755650"/>
                  <a:gd name="connsiteY3" fmla="*/ 929337 h 1376795"/>
                  <a:gd name="connsiteX4" fmla="*/ 107950 w 755650"/>
                  <a:gd name="connsiteY4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42950"/>
                  <a:gd name="connsiteY0" fmla="*/ 0 h 1376795"/>
                  <a:gd name="connsiteX1" fmla="*/ 533400 w 742950"/>
                  <a:gd name="connsiteY1" fmla="*/ 416240 h 1376795"/>
                  <a:gd name="connsiteX2" fmla="*/ 717550 w 742950"/>
                  <a:gd name="connsiteY2" fmla="*/ 722818 h 1376795"/>
                  <a:gd name="connsiteX3" fmla="*/ 641350 w 742950"/>
                  <a:gd name="connsiteY3" fmla="*/ 929337 h 1376795"/>
                  <a:gd name="connsiteX4" fmla="*/ 107950 w 742950"/>
                  <a:gd name="connsiteY4" fmla="*/ 1376795 h 1376795"/>
                  <a:gd name="connsiteX0" fmla="*/ 31750 w 1008592"/>
                  <a:gd name="connsiteY0" fmla="*/ 0 h 1376795"/>
                  <a:gd name="connsiteX1" fmla="*/ 533400 w 1008592"/>
                  <a:gd name="connsiteY1" fmla="*/ 416240 h 1376795"/>
                  <a:gd name="connsiteX2" fmla="*/ 990600 w 1008592"/>
                  <a:gd name="connsiteY2" fmla="*/ 768444 h 1376795"/>
                  <a:gd name="connsiteX3" fmla="*/ 641350 w 1008592"/>
                  <a:gd name="connsiteY3" fmla="*/ 929337 h 1376795"/>
                  <a:gd name="connsiteX4" fmla="*/ 107950 w 1008592"/>
                  <a:gd name="connsiteY4" fmla="*/ 1376795 h 1376795"/>
                  <a:gd name="connsiteX0" fmla="*/ 31750 w 1213908"/>
                  <a:gd name="connsiteY0" fmla="*/ 0 h 1376795"/>
                  <a:gd name="connsiteX1" fmla="*/ 533400 w 1213908"/>
                  <a:gd name="connsiteY1" fmla="*/ 416240 h 1376795"/>
                  <a:gd name="connsiteX2" fmla="*/ 990600 w 1213908"/>
                  <a:gd name="connsiteY2" fmla="*/ 768444 h 1376795"/>
                  <a:gd name="connsiteX3" fmla="*/ 1066800 w 1213908"/>
                  <a:gd name="connsiteY3" fmla="*/ 1024592 h 1376795"/>
                  <a:gd name="connsiteX4" fmla="*/ 107950 w 1213908"/>
                  <a:gd name="connsiteY4" fmla="*/ 1376795 h 1376795"/>
                  <a:gd name="connsiteX0" fmla="*/ 31750 w 1104900"/>
                  <a:gd name="connsiteY0" fmla="*/ 0 h 1403477"/>
                  <a:gd name="connsiteX1" fmla="*/ 533400 w 1104900"/>
                  <a:gd name="connsiteY1" fmla="*/ 416240 h 1403477"/>
                  <a:gd name="connsiteX2" fmla="*/ 990600 w 1104900"/>
                  <a:gd name="connsiteY2" fmla="*/ 768444 h 1403477"/>
                  <a:gd name="connsiteX3" fmla="*/ 1066800 w 1104900"/>
                  <a:gd name="connsiteY3" fmla="*/ 1024592 h 1403477"/>
                  <a:gd name="connsiteX4" fmla="*/ 762000 w 1104900"/>
                  <a:gd name="connsiteY4" fmla="*/ 1344777 h 1403477"/>
                  <a:gd name="connsiteX5" fmla="*/ 107950 w 1104900"/>
                  <a:gd name="connsiteY5" fmla="*/ 1376795 h 1403477"/>
                  <a:gd name="connsiteX0" fmla="*/ 31750 w 1150408"/>
                  <a:gd name="connsiteY0" fmla="*/ 0 h 1467513"/>
                  <a:gd name="connsiteX1" fmla="*/ 533400 w 1150408"/>
                  <a:gd name="connsiteY1" fmla="*/ 416240 h 1467513"/>
                  <a:gd name="connsiteX2" fmla="*/ 990600 w 1150408"/>
                  <a:gd name="connsiteY2" fmla="*/ 768444 h 1467513"/>
                  <a:gd name="connsiteX3" fmla="*/ 1066800 w 1150408"/>
                  <a:gd name="connsiteY3" fmla="*/ 1024592 h 1467513"/>
                  <a:gd name="connsiteX4" fmla="*/ 990600 w 1150408"/>
                  <a:gd name="connsiteY4" fmla="*/ 1408813 h 1467513"/>
                  <a:gd name="connsiteX5" fmla="*/ 107950 w 1150408"/>
                  <a:gd name="connsiteY5" fmla="*/ 1376795 h 1467513"/>
                  <a:gd name="connsiteX0" fmla="*/ 31750 w 1079500"/>
                  <a:gd name="connsiteY0" fmla="*/ 0 h 1536887"/>
                  <a:gd name="connsiteX1" fmla="*/ 533400 w 1079500"/>
                  <a:gd name="connsiteY1" fmla="*/ 416240 h 1536887"/>
                  <a:gd name="connsiteX2" fmla="*/ 990600 w 1079500"/>
                  <a:gd name="connsiteY2" fmla="*/ 768444 h 1536887"/>
                  <a:gd name="connsiteX3" fmla="*/ 1066800 w 1079500"/>
                  <a:gd name="connsiteY3" fmla="*/ 1024592 h 1536887"/>
                  <a:gd name="connsiteX4" fmla="*/ 990600 w 1079500"/>
                  <a:gd name="connsiteY4" fmla="*/ 1408813 h 1536887"/>
                  <a:gd name="connsiteX5" fmla="*/ 762000 w 1079500"/>
                  <a:gd name="connsiteY5" fmla="*/ 1536887 h 1536887"/>
                  <a:gd name="connsiteX0" fmla="*/ 31750 w 1066800"/>
                  <a:gd name="connsiteY0" fmla="*/ 0 h 1536887"/>
                  <a:gd name="connsiteX1" fmla="*/ 533400 w 1066800"/>
                  <a:gd name="connsiteY1" fmla="*/ 416240 h 1536887"/>
                  <a:gd name="connsiteX2" fmla="*/ 609600 w 1066800"/>
                  <a:gd name="connsiteY2" fmla="*/ 640370 h 1536887"/>
                  <a:gd name="connsiteX3" fmla="*/ 990600 w 1066800"/>
                  <a:gd name="connsiteY3" fmla="*/ 768444 h 1536887"/>
                  <a:gd name="connsiteX4" fmla="*/ 1066800 w 1066800"/>
                  <a:gd name="connsiteY4" fmla="*/ 1024592 h 1536887"/>
                  <a:gd name="connsiteX5" fmla="*/ 990600 w 1066800"/>
                  <a:gd name="connsiteY5" fmla="*/ 1408813 h 1536887"/>
                  <a:gd name="connsiteX6" fmla="*/ 762000 w 1066800"/>
                  <a:gd name="connsiteY6" fmla="*/ 1536887 h 1536887"/>
                  <a:gd name="connsiteX0" fmla="*/ 31750 w 1066800"/>
                  <a:gd name="connsiteY0" fmla="*/ 0 h 1536887"/>
                  <a:gd name="connsiteX1" fmla="*/ 381000 w 1066800"/>
                  <a:gd name="connsiteY1" fmla="*/ 416240 h 1536887"/>
                  <a:gd name="connsiteX2" fmla="*/ 609600 w 1066800"/>
                  <a:gd name="connsiteY2" fmla="*/ 640370 h 1536887"/>
                  <a:gd name="connsiteX3" fmla="*/ 990600 w 1066800"/>
                  <a:gd name="connsiteY3" fmla="*/ 768444 h 1536887"/>
                  <a:gd name="connsiteX4" fmla="*/ 1066800 w 1066800"/>
                  <a:gd name="connsiteY4" fmla="*/ 1024592 h 1536887"/>
                  <a:gd name="connsiteX5" fmla="*/ 990600 w 1066800"/>
                  <a:gd name="connsiteY5" fmla="*/ 1408813 h 1536887"/>
                  <a:gd name="connsiteX6" fmla="*/ 762000 w 1066800"/>
                  <a:gd name="connsiteY6" fmla="*/ 1536887 h 1536887"/>
                  <a:gd name="connsiteX0" fmla="*/ 31750 w 1104900"/>
                  <a:gd name="connsiteY0" fmla="*/ 0 h 1536887"/>
                  <a:gd name="connsiteX1" fmla="*/ 381000 w 1104900"/>
                  <a:gd name="connsiteY1" fmla="*/ 416240 h 1536887"/>
                  <a:gd name="connsiteX2" fmla="*/ 609600 w 1104900"/>
                  <a:gd name="connsiteY2" fmla="*/ 640370 h 1536887"/>
                  <a:gd name="connsiteX3" fmla="*/ 762000 w 1104900"/>
                  <a:gd name="connsiteY3" fmla="*/ 800462 h 1536887"/>
                  <a:gd name="connsiteX4" fmla="*/ 1066800 w 1104900"/>
                  <a:gd name="connsiteY4" fmla="*/ 1024592 h 1536887"/>
                  <a:gd name="connsiteX5" fmla="*/ 990600 w 1104900"/>
                  <a:gd name="connsiteY5" fmla="*/ 1408813 h 1536887"/>
                  <a:gd name="connsiteX6" fmla="*/ 762000 w 1104900"/>
                  <a:gd name="connsiteY6" fmla="*/ 1536887 h 1536887"/>
                  <a:gd name="connsiteX0" fmla="*/ 13758 w 1086908"/>
                  <a:gd name="connsiteY0" fmla="*/ 0 h 1536887"/>
                  <a:gd name="connsiteX1" fmla="*/ 58208 w 1086908"/>
                  <a:gd name="connsiteY1" fmla="*/ 96055 h 1536887"/>
                  <a:gd name="connsiteX2" fmla="*/ 363008 w 1086908"/>
                  <a:gd name="connsiteY2" fmla="*/ 416240 h 1536887"/>
                  <a:gd name="connsiteX3" fmla="*/ 591608 w 1086908"/>
                  <a:gd name="connsiteY3" fmla="*/ 640370 h 1536887"/>
                  <a:gd name="connsiteX4" fmla="*/ 744008 w 1086908"/>
                  <a:gd name="connsiteY4" fmla="*/ 800462 h 1536887"/>
                  <a:gd name="connsiteX5" fmla="*/ 1048808 w 1086908"/>
                  <a:gd name="connsiteY5" fmla="*/ 1024592 h 1536887"/>
                  <a:gd name="connsiteX6" fmla="*/ 972608 w 1086908"/>
                  <a:gd name="connsiteY6" fmla="*/ 1408813 h 1536887"/>
                  <a:gd name="connsiteX7" fmla="*/ 744008 w 1086908"/>
                  <a:gd name="connsiteY7" fmla="*/ 1536887 h 1536887"/>
                  <a:gd name="connsiteX0" fmla="*/ 0 w 1028700"/>
                  <a:gd name="connsiteY0" fmla="*/ 0 h 1440832"/>
                  <a:gd name="connsiteX1" fmla="*/ 304800 w 1028700"/>
                  <a:gd name="connsiteY1" fmla="*/ 320185 h 1440832"/>
                  <a:gd name="connsiteX2" fmla="*/ 533400 w 1028700"/>
                  <a:gd name="connsiteY2" fmla="*/ 544315 h 1440832"/>
                  <a:gd name="connsiteX3" fmla="*/ 685800 w 1028700"/>
                  <a:gd name="connsiteY3" fmla="*/ 704407 h 1440832"/>
                  <a:gd name="connsiteX4" fmla="*/ 990600 w 1028700"/>
                  <a:gd name="connsiteY4" fmla="*/ 928537 h 1440832"/>
                  <a:gd name="connsiteX5" fmla="*/ 914400 w 1028700"/>
                  <a:gd name="connsiteY5" fmla="*/ 1312758 h 1440832"/>
                  <a:gd name="connsiteX6" fmla="*/ 685800 w 1028700"/>
                  <a:gd name="connsiteY6" fmla="*/ 1440832 h 1440832"/>
                  <a:gd name="connsiteX0" fmla="*/ 0 w 1104900"/>
                  <a:gd name="connsiteY0" fmla="*/ 0 h 1504869"/>
                  <a:gd name="connsiteX1" fmla="*/ 381000 w 1104900"/>
                  <a:gd name="connsiteY1" fmla="*/ 384222 h 1504869"/>
                  <a:gd name="connsiteX2" fmla="*/ 609600 w 1104900"/>
                  <a:gd name="connsiteY2" fmla="*/ 608352 h 1504869"/>
                  <a:gd name="connsiteX3" fmla="*/ 762000 w 1104900"/>
                  <a:gd name="connsiteY3" fmla="*/ 768444 h 1504869"/>
                  <a:gd name="connsiteX4" fmla="*/ 1066800 w 1104900"/>
                  <a:gd name="connsiteY4" fmla="*/ 992574 h 1504869"/>
                  <a:gd name="connsiteX5" fmla="*/ 990600 w 1104900"/>
                  <a:gd name="connsiteY5" fmla="*/ 1376795 h 1504869"/>
                  <a:gd name="connsiteX6" fmla="*/ 762000 w 1104900"/>
                  <a:gd name="connsiteY6" fmla="*/ 1504869 h 1504869"/>
                  <a:gd name="connsiteX0" fmla="*/ 0 w 1234228"/>
                  <a:gd name="connsiteY0" fmla="*/ 0 h 1664961"/>
                  <a:gd name="connsiteX1" fmla="*/ 381000 w 1234228"/>
                  <a:gd name="connsiteY1" fmla="*/ 384222 h 1664961"/>
                  <a:gd name="connsiteX2" fmla="*/ 609600 w 1234228"/>
                  <a:gd name="connsiteY2" fmla="*/ 608352 h 1664961"/>
                  <a:gd name="connsiteX3" fmla="*/ 762000 w 1234228"/>
                  <a:gd name="connsiteY3" fmla="*/ 768444 h 1664961"/>
                  <a:gd name="connsiteX4" fmla="*/ 1066800 w 1234228"/>
                  <a:gd name="connsiteY4" fmla="*/ 992574 h 1664961"/>
                  <a:gd name="connsiteX5" fmla="*/ 990600 w 1234228"/>
                  <a:gd name="connsiteY5" fmla="*/ 1376795 h 1664961"/>
                  <a:gd name="connsiteX6" fmla="*/ 1219200 w 1234228"/>
                  <a:gd name="connsiteY6" fmla="*/ 1664961 h 1664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4228" h="1664961">
                    <a:moveTo>
                      <a:pt x="0" y="0"/>
                    </a:moveTo>
                    <a:cubicBezTo>
                      <a:pt x="58208" y="69373"/>
                      <a:pt x="289560" y="279628"/>
                      <a:pt x="381000" y="384222"/>
                    </a:cubicBezTo>
                    <a:cubicBezTo>
                      <a:pt x="505248" y="488816"/>
                      <a:pt x="546100" y="544315"/>
                      <a:pt x="609600" y="608352"/>
                    </a:cubicBezTo>
                    <a:cubicBezTo>
                      <a:pt x="673100" y="672389"/>
                      <a:pt x="685800" y="704407"/>
                      <a:pt x="762000" y="768444"/>
                    </a:cubicBezTo>
                    <a:cubicBezTo>
                      <a:pt x="838200" y="832481"/>
                      <a:pt x="1028700" y="891182"/>
                      <a:pt x="1066800" y="992574"/>
                    </a:cubicBezTo>
                    <a:cubicBezTo>
                      <a:pt x="1104900" y="1093966"/>
                      <a:pt x="965200" y="1264731"/>
                      <a:pt x="990600" y="1376795"/>
                    </a:cubicBezTo>
                    <a:cubicBezTo>
                      <a:pt x="1016000" y="1488859"/>
                      <a:pt x="1234228" y="1662827"/>
                      <a:pt x="1219200" y="1664961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</p:grpSp>
        <p:sp>
          <p:nvSpPr>
            <p:cNvPr id="12" name="TextBox 11"/>
            <p:cNvSpPr txBox="1"/>
            <p:nvPr/>
          </p:nvSpPr>
          <p:spPr>
            <a:xfrm rot="4230554">
              <a:off x="2508378" y="2069770"/>
              <a:ext cx="1844625" cy="33666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Rocky Mountains</a:t>
              </a: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1740818C-731D-4BB5-B095-1A296CAF3C54}"/>
              </a:ext>
            </a:extLst>
          </p:cNvPr>
          <p:cNvSpPr txBox="1"/>
          <p:nvPr/>
        </p:nvSpPr>
        <p:spPr>
          <a:xfrm>
            <a:off x="744794" y="2202993"/>
            <a:ext cx="5114855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Patterns of precipitation and temperature determine: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dirty="0"/>
              <a:t>Plant type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dirty="0"/>
              <a:t>Biomass</a:t>
            </a:r>
          </a:p>
          <a:p>
            <a:endParaRPr lang="en-US" sz="2400" dirty="0"/>
          </a:p>
          <a:p>
            <a:r>
              <a:rPr lang="en-US" sz="2400" dirty="0"/>
              <a:t>Will examine types of rangeland by  region.</a:t>
            </a:r>
          </a:p>
        </p:txBody>
      </p:sp>
    </p:spTree>
    <p:extLst>
      <p:ext uri="{BB962C8B-B14F-4D97-AF65-F5344CB8AC3E}">
        <p14:creationId xmlns:p14="http://schemas.microsoft.com/office/powerpoint/2010/main" val="702543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9527"/>
    </mc:Choice>
    <mc:Fallback>
      <p:transition spd="slow" advTm="29527"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/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2307341" y="1017638"/>
            <a:ext cx="8170237" cy="5184059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  <p:sp>
        <p:nvSpPr>
          <p:cNvPr id="5" name="TextBox 4"/>
          <p:cNvSpPr txBox="1"/>
          <p:nvPr/>
        </p:nvSpPr>
        <p:spPr>
          <a:xfrm>
            <a:off x="764771" y="148084"/>
            <a:ext cx="97711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/>
              <a:t>RANGELANDS OF THE US </a:t>
            </a:r>
          </a:p>
        </p:txBody>
      </p:sp>
    </p:spTree>
    <p:extLst>
      <p:ext uri="{BB962C8B-B14F-4D97-AF65-F5344CB8AC3E}">
        <p14:creationId xmlns:p14="http://schemas.microsoft.com/office/powerpoint/2010/main" val="36915873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4998"/>
    </mc:Choice>
    <mc:Fallback>
      <p:transition spd="slow" advTm="34998"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17"/>
          <p:cNvGrpSpPr/>
          <p:nvPr/>
        </p:nvGrpSpPr>
        <p:grpSpPr>
          <a:xfrm>
            <a:off x="3555759" y="306374"/>
            <a:ext cx="8091781" cy="6126790"/>
            <a:chOff x="546020" y="426156"/>
            <a:chExt cx="7378780" cy="6126790"/>
          </a:xfrm>
        </p:grpSpPr>
        <p:pic>
          <p:nvPicPr>
            <p:cNvPr id="3" name="Picture 6" descr="http://cmap.comersis.com/images/US/Usa-states.jpg"/>
            <p:cNvPicPr>
              <a:picLocks noChangeAspect="1" noChangeArrowheads="1"/>
            </p:cNvPicPr>
            <p:nvPr/>
          </p:nvPicPr>
          <p:blipFill>
            <a:blip r:embed="rId3" cstate="screen">
              <a:clrChange>
                <a:clrFrom>
                  <a:srgbClr val="F6D3AB"/>
                </a:clrFrom>
                <a:clrTo>
                  <a:srgbClr val="F6D3AB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9512" y="837946"/>
              <a:ext cx="6745288" cy="5715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" name="Freeform 3"/>
            <p:cNvSpPr/>
            <p:nvPr/>
          </p:nvSpPr>
          <p:spPr>
            <a:xfrm>
              <a:off x="1881188" y="1336420"/>
              <a:ext cx="1514475" cy="2398935"/>
            </a:xfrm>
            <a:custGeom>
              <a:avLst/>
              <a:gdLst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476250 w 1438275"/>
                <a:gd name="connsiteY5" fmla="*/ 971550 h 1952625"/>
                <a:gd name="connsiteX6" fmla="*/ 285750 w 1438275"/>
                <a:gd name="connsiteY6" fmla="*/ 942975 h 1952625"/>
                <a:gd name="connsiteX7" fmla="*/ 180975 w 1438275"/>
                <a:gd name="connsiteY7" fmla="*/ 809625 h 1952625"/>
                <a:gd name="connsiteX8" fmla="*/ 209550 w 1438275"/>
                <a:gd name="connsiteY8" fmla="*/ 676275 h 1952625"/>
                <a:gd name="connsiteX9" fmla="*/ 333375 w 1438275"/>
                <a:gd name="connsiteY9" fmla="*/ 571500 h 1952625"/>
                <a:gd name="connsiteX10" fmla="*/ 552450 w 1438275"/>
                <a:gd name="connsiteY10" fmla="*/ 466725 h 1952625"/>
                <a:gd name="connsiteX11" fmla="*/ 685800 w 1438275"/>
                <a:gd name="connsiteY11" fmla="*/ 409575 h 1952625"/>
                <a:gd name="connsiteX12" fmla="*/ 695325 w 1438275"/>
                <a:gd name="connsiteY12" fmla="*/ 152400 h 1952625"/>
                <a:gd name="connsiteX13" fmla="*/ 466725 w 1438275"/>
                <a:gd name="connsiteY13" fmla="*/ 0 h 1952625"/>
                <a:gd name="connsiteX14" fmla="*/ 342900 w 1438275"/>
                <a:gd name="connsiteY14" fmla="*/ 104775 h 1952625"/>
                <a:gd name="connsiteX15" fmla="*/ 209550 w 1438275"/>
                <a:gd name="connsiteY15" fmla="*/ 238125 h 1952625"/>
                <a:gd name="connsiteX16" fmla="*/ 238125 w 1438275"/>
                <a:gd name="connsiteY16" fmla="*/ 371475 h 1952625"/>
                <a:gd name="connsiteX17" fmla="*/ 0 w 1438275"/>
                <a:gd name="connsiteY17" fmla="*/ 571500 h 1952625"/>
                <a:gd name="connsiteX18" fmla="*/ 0 w 1438275"/>
                <a:gd name="connsiteY18" fmla="*/ 790575 h 1952625"/>
                <a:gd name="connsiteX19" fmla="*/ 9525 w 1438275"/>
                <a:gd name="connsiteY19" fmla="*/ 1038225 h 1952625"/>
                <a:gd name="connsiteX20" fmla="*/ 28575 w 1438275"/>
                <a:gd name="connsiteY20" fmla="*/ 1238250 h 1952625"/>
                <a:gd name="connsiteX21" fmla="*/ 38100 w 1438275"/>
                <a:gd name="connsiteY21" fmla="*/ 1447800 h 1952625"/>
                <a:gd name="connsiteX22" fmla="*/ 276225 w 1438275"/>
                <a:gd name="connsiteY22" fmla="*/ 1600200 h 1952625"/>
                <a:gd name="connsiteX23" fmla="*/ 552450 w 1438275"/>
                <a:gd name="connsiteY23" fmla="*/ 1657350 h 1952625"/>
                <a:gd name="connsiteX24" fmla="*/ 1019175 w 1438275"/>
                <a:gd name="connsiteY24" fmla="*/ 1638300 h 1952625"/>
                <a:gd name="connsiteX25" fmla="*/ 1095375 w 1438275"/>
                <a:gd name="connsiteY25" fmla="*/ 1952625 h 1952625"/>
                <a:gd name="connsiteX26" fmla="*/ 1266825 w 1438275"/>
                <a:gd name="connsiteY26" fmla="*/ 1952625 h 1952625"/>
                <a:gd name="connsiteX27" fmla="*/ 1304925 w 1438275"/>
                <a:gd name="connsiteY27" fmla="*/ 1685925 h 1952625"/>
                <a:gd name="connsiteX28" fmla="*/ 1276350 w 1438275"/>
                <a:gd name="connsiteY28" fmla="*/ 1409700 h 1952625"/>
                <a:gd name="connsiteX29" fmla="*/ 1285875 w 1438275"/>
                <a:gd name="connsiteY29" fmla="*/ 1276350 h 1952625"/>
                <a:gd name="connsiteX30" fmla="*/ 1438275 w 1438275"/>
                <a:gd name="connsiteY30" fmla="*/ 1276350 h 1952625"/>
                <a:gd name="connsiteX31" fmla="*/ 1438275 w 1438275"/>
                <a:gd name="connsiteY31" fmla="*/ 1095375 h 1952625"/>
                <a:gd name="connsiteX32" fmla="*/ 1438275 w 1438275"/>
                <a:gd name="connsiteY32" fmla="*/ 990600 h 1952625"/>
                <a:gd name="connsiteX33" fmla="*/ 1343025 w 1438275"/>
                <a:gd name="connsiteY33" fmla="*/ 981075 h 1952625"/>
                <a:gd name="connsiteX34" fmla="*/ 1228725 w 1438275"/>
                <a:gd name="connsiteY34" fmla="*/ 1095375 h 1952625"/>
                <a:gd name="connsiteX35" fmla="*/ 1123950 w 1438275"/>
                <a:gd name="connsiteY35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571500 w 1438275"/>
                <a:gd name="connsiteY5" fmla="*/ 790575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47700 w 1438275"/>
                <a:gd name="connsiteY4" fmla="*/ 781050 h 1952625"/>
                <a:gd name="connsiteX5" fmla="*/ 590550 w 1438275"/>
                <a:gd name="connsiteY5" fmla="*/ 781050 h 1952625"/>
                <a:gd name="connsiteX6" fmla="*/ 571500 w 1438275"/>
                <a:gd name="connsiteY6" fmla="*/ 790575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571500 w 1438275"/>
                <a:gd name="connsiteY7" fmla="*/ 790575 h 1952625"/>
                <a:gd name="connsiteX8" fmla="*/ 476250 w 1438275"/>
                <a:gd name="connsiteY8" fmla="*/ 971550 h 1952625"/>
                <a:gd name="connsiteX9" fmla="*/ 285750 w 1438275"/>
                <a:gd name="connsiteY9" fmla="*/ 942975 h 1952625"/>
                <a:gd name="connsiteX10" fmla="*/ 180975 w 1438275"/>
                <a:gd name="connsiteY10" fmla="*/ 809625 h 1952625"/>
                <a:gd name="connsiteX11" fmla="*/ 209550 w 1438275"/>
                <a:gd name="connsiteY11" fmla="*/ 676275 h 1952625"/>
                <a:gd name="connsiteX12" fmla="*/ 333375 w 1438275"/>
                <a:gd name="connsiteY12" fmla="*/ 571500 h 1952625"/>
                <a:gd name="connsiteX13" fmla="*/ 552450 w 1438275"/>
                <a:gd name="connsiteY13" fmla="*/ 466725 h 1952625"/>
                <a:gd name="connsiteX14" fmla="*/ 685800 w 1438275"/>
                <a:gd name="connsiteY14" fmla="*/ 409575 h 1952625"/>
                <a:gd name="connsiteX15" fmla="*/ 695325 w 1438275"/>
                <a:gd name="connsiteY15" fmla="*/ 152400 h 1952625"/>
                <a:gd name="connsiteX16" fmla="*/ 466725 w 1438275"/>
                <a:gd name="connsiteY16" fmla="*/ 0 h 1952625"/>
                <a:gd name="connsiteX17" fmla="*/ 342900 w 1438275"/>
                <a:gd name="connsiteY17" fmla="*/ 104775 h 1952625"/>
                <a:gd name="connsiteX18" fmla="*/ 209550 w 1438275"/>
                <a:gd name="connsiteY18" fmla="*/ 238125 h 1952625"/>
                <a:gd name="connsiteX19" fmla="*/ 238125 w 1438275"/>
                <a:gd name="connsiteY19" fmla="*/ 371475 h 1952625"/>
                <a:gd name="connsiteX20" fmla="*/ 0 w 1438275"/>
                <a:gd name="connsiteY20" fmla="*/ 571500 h 1952625"/>
                <a:gd name="connsiteX21" fmla="*/ 0 w 1438275"/>
                <a:gd name="connsiteY21" fmla="*/ 790575 h 1952625"/>
                <a:gd name="connsiteX22" fmla="*/ 9525 w 1438275"/>
                <a:gd name="connsiteY22" fmla="*/ 1038225 h 1952625"/>
                <a:gd name="connsiteX23" fmla="*/ 28575 w 1438275"/>
                <a:gd name="connsiteY23" fmla="*/ 1238250 h 1952625"/>
                <a:gd name="connsiteX24" fmla="*/ 38100 w 1438275"/>
                <a:gd name="connsiteY24" fmla="*/ 1447800 h 1952625"/>
                <a:gd name="connsiteX25" fmla="*/ 276225 w 1438275"/>
                <a:gd name="connsiteY25" fmla="*/ 1600200 h 1952625"/>
                <a:gd name="connsiteX26" fmla="*/ 552450 w 1438275"/>
                <a:gd name="connsiteY26" fmla="*/ 1657350 h 1952625"/>
                <a:gd name="connsiteX27" fmla="*/ 1019175 w 1438275"/>
                <a:gd name="connsiteY27" fmla="*/ 1638300 h 1952625"/>
                <a:gd name="connsiteX28" fmla="*/ 1095375 w 1438275"/>
                <a:gd name="connsiteY28" fmla="*/ 1952625 h 1952625"/>
                <a:gd name="connsiteX29" fmla="*/ 1266825 w 1438275"/>
                <a:gd name="connsiteY29" fmla="*/ 1952625 h 1952625"/>
                <a:gd name="connsiteX30" fmla="*/ 1304925 w 1438275"/>
                <a:gd name="connsiteY30" fmla="*/ 1685925 h 1952625"/>
                <a:gd name="connsiteX31" fmla="*/ 1276350 w 1438275"/>
                <a:gd name="connsiteY31" fmla="*/ 1409700 h 1952625"/>
                <a:gd name="connsiteX32" fmla="*/ 1285875 w 1438275"/>
                <a:gd name="connsiteY32" fmla="*/ 1276350 h 1952625"/>
                <a:gd name="connsiteX33" fmla="*/ 1438275 w 1438275"/>
                <a:gd name="connsiteY33" fmla="*/ 1276350 h 1952625"/>
                <a:gd name="connsiteX34" fmla="*/ 1438275 w 1438275"/>
                <a:gd name="connsiteY34" fmla="*/ 1095375 h 1952625"/>
                <a:gd name="connsiteX35" fmla="*/ 1438275 w 1438275"/>
                <a:gd name="connsiteY35" fmla="*/ 990600 h 1952625"/>
                <a:gd name="connsiteX36" fmla="*/ 1343025 w 1438275"/>
                <a:gd name="connsiteY36" fmla="*/ 981075 h 1952625"/>
                <a:gd name="connsiteX37" fmla="*/ 1228725 w 1438275"/>
                <a:gd name="connsiteY37" fmla="*/ 1095375 h 1952625"/>
                <a:gd name="connsiteX38" fmla="*/ 1123950 w 1438275"/>
                <a:gd name="connsiteY38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63637 w 1477962"/>
                <a:gd name="connsiteY0" fmla="*/ 1123950 h 1952625"/>
                <a:gd name="connsiteX1" fmla="*/ 849312 w 1477962"/>
                <a:gd name="connsiteY1" fmla="*/ 1123950 h 1952625"/>
                <a:gd name="connsiteX2" fmla="*/ 820737 w 1477962"/>
                <a:gd name="connsiteY2" fmla="*/ 1133475 h 1952625"/>
                <a:gd name="connsiteX3" fmla="*/ 725487 w 1477962"/>
                <a:gd name="connsiteY3" fmla="*/ 933450 h 1952625"/>
                <a:gd name="connsiteX4" fmla="*/ 706437 w 1477962"/>
                <a:gd name="connsiteY4" fmla="*/ 923925 h 1952625"/>
                <a:gd name="connsiteX5" fmla="*/ 687387 w 1477962"/>
                <a:gd name="connsiteY5" fmla="*/ 781050 h 1952625"/>
                <a:gd name="connsiteX6" fmla="*/ 515937 w 1477962"/>
                <a:gd name="connsiteY6" fmla="*/ 971550 h 1952625"/>
                <a:gd name="connsiteX7" fmla="*/ 325437 w 1477962"/>
                <a:gd name="connsiteY7" fmla="*/ 942975 h 1952625"/>
                <a:gd name="connsiteX8" fmla="*/ 220662 w 1477962"/>
                <a:gd name="connsiteY8" fmla="*/ 809625 h 1952625"/>
                <a:gd name="connsiteX9" fmla="*/ 249237 w 1477962"/>
                <a:gd name="connsiteY9" fmla="*/ 676275 h 1952625"/>
                <a:gd name="connsiteX10" fmla="*/ 373062 w 1477962"/>
                <a:gd name="connsiteY10" fmla="*/ 571500 h 1952625"/>
                <a:gd name="connsiteX11" fmla="*/ 592137 w 1477962"/>
                <a:gd name="connsiteY11" fmla="*/ 466725 h 1952625"/>
                <a:gd name="connsiteX12" fmla="*/ 725487 w 1477962"/>
                <a:gd name="connsiteY12" fmla="*/ 409575 h 1952625"/>
                <a:gd name="connsiteX13" fmla="*/ 735012 w 1477962"/>
                <a:gd name="connsiteY13" fmla="*/ 152400 h 1952625"/>
                <a:gd name="connsiteX14" fmla="*/ 506412 w 1477962"/>
                <a:gd name="connsiteY14" fmla="*/ 0 h 1952625"/>
                <a:gd name="connsiteX15" fmla="*/ 382587 w 1477962"/>
                <a:gd name="connsiteY15" fmla="*/ 104775 h 1952625"/>
                <a:gd name="connsiteX16" fmla="*/ 249237 w 1477962"/>
                <a:gd name="connsiteY16" fmla="*/ 238125 h 1952625"/>
                <a:gd name="connsiteX17" fmla="*/ 277812 w 1477962"/>
                <a:gd name="connsiteY17" fmla="*/ 371475 h 1952625"/>
                <a:gd name="connsiteX18" fmla="*/ 39687 w 1477962"/>
                <a:gd name="connsiteY18" fmla="*/ 571500 h 1952625"/>
                <a:gd name="connsiteX19" fmla="*/ 39687 w 1477962"/>
                <a:gd name="connsiteY19" fmla="*/ 790575 h 1952625"/>
                <a:gd name="connsiteX20" fmla="*/ 49212 w 1477962"/>
                <a:gd name="connsiteY20" fmla="*/ 1038225 h 1952625"/>
                <a:gd name="connsiteX21" fmla="*/ 68262 w 1477962"/>
                <a:gd name="connsiteY21" fmla="*/ 1238250 h 1952625"/>
                <a:gd name="connsiteX22" fmla="*/ 77787 w 1477962"/>
                <a:gd name="connsiteY22" fmla="*/ 1447800 h 1952625"/>
                <a:gd name="connsiteX23" fmla="*/ 315912 w 1477962"/>
                <a:gd name="connsiteY23" fmla="*/ 1600200 h 1952625"/>
                <a:gd name="connsiteX24" fmla="*/ 592137 w 1477962"/>
                <a:gd name="connsiteY24" fmla="*/ 1657350 h 1952625"/>
                <a:gd name="connsiteX25" fmla="*/ 1058862 w 1477962"/>
                <a:gd name="connsiteY25" fmla="*/ 1638300 h 1952625"/>
                <a:gd name="connsiteX26" fmla="*/ 1135062 w 1477962"/>
                <a:gd name="connsiteY26" fmla="*/ 1952625 h 1952625"/>
                <a:gd name="connsiteX27" fmla="*/ 1306512 w 1477962"/>
                <a:gd name="connsiteY27" fmla="*/ 1952625 h 1952625"/>
                <a:gd name="connsiteX28" fmla="*/ 1344612 w 1477962"/>
                <a:gd name="connsiteY28" fmla="*/ 1685925 h 1952625"/>
                <a:gd name="connsiteX29" fmla="*/ 1316037 w 1477962"/>
                <a:gd name="connsiteY29" fmla="*/ 1409700 h 1952625"/>
                <a:gd name="connsiteX30" fmla="*/ 1325562 w 1477962"/>
                <a:gd name="connsiteY30" fmla="*/ 1276350 h 1952625"/>
                <a:gd name="connsiteX31" fmla="*/ 1477962 w 1477962"/>
                <a:gd name="connsiteY31" fmla="*/ 1276350 h 1952625"/>
                <a:gd name="connsiteX32" fmla="*/ 1477962 w 1477962"/>
                <a:gd name="connsiteY32" fmla="*/ 1095375 h 1952625"/>
                <a:gd name="connsiteX33" fmla="*/ 1477962 w 1477962"/>
                <a:gd name="connsiteY33" fmla="*/ 990600 h 1952625"/>
                <a:gd name="connsiteX34" fmla="*/ 1382712 w 1477962"/>
                <a:gd name="connsiteY34" fmla="*/ 981075 h 1952625"/>
                <a:gd name="connsiteX35" fmla="*/ 1268412 w 1477962"/>
                <a:gd name="connsiteY35" fmla="*/ 1095375 h 1952625"/>
                <a:gd name="connsiteX36" fmla="*/ 1163637 w 1477962"/>
                <a:gd name="connsiteY36" fmla="*/ 1123950 h 1952625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2012950"/>
                <a:gd name="connsiteX1" fmla="*/ 881062 w 1509712"/>
                <a:gd name="connsiteY1" fmla="*/ 1131888 h 2012950"/>
                <a:gd name="connsiteX2" fmla="*/ 852487 w 1509712"/>
                <a:gd name="connsiteY2" fmla="*/ 1141413 h 2012950"/>
                <a:gd name="connsiteX3" fmla="*/ 757237 w 1509712"/>
                <a:gd name="connsiteY3" fmla="*/ 941388 h 2012950"/>
                <a:gd name="connsiteX4" fmla="*/ 738187 w 1509712"/>
                <a:gd name="connsiteY4" fmla="*/ 931863 h 2012950"/>
                <a:gd name="connsiteX5" fmla="*/ 719137 w 1509712"/>
                <a:gd name="connsiteY5" fmla="*/ 788988 h 2012950"/>
                <a:gd name="connsiteX6" fmla="*/ 547687 w 1509712"/>
                <a:gd name="connsiteY6" fmla="*/ 979488 h 2012950"/>
                <a:gd name="connsiteX7" fmla="*/ 357187 w 1509712"/>
                <a:gd name="connsiteY7" fmla="*/ 950913 h 2012950"/>
                <a:gd name="connsiteX8" fmla="*/ 252412 w 1509712"/>
                <a:gd name="connsiteY8" fmla="*/ 817563 h 2012950"/>
                <a:gd name="connsiteX9" fmla="*/ 280987 w 1509712"/>
                <a:gd name="connsiteY9" fmla="*/ 684213 h 2012950"/>
                <a:gd name="connsiteX10" fmla="*/ 404812 w 1509712"/>
                <a:gd name="connsiteY10" fmla="*/ 579438 h 2012950"/>
                <a:gd name="connsiteX11" fmla="*/ 623887 w 1509712"/>
                <a:gd name="connsiteY11" fmla="*/ 474663 h 2012950"/>
                <a:gd name="connsiteX12" fmla="*/ 757237 w 1509712"/>
                <a:gd name="connsiteY12" fmla="*/ 417513 h 2012950"/>
                <a:gd name="connsiteX13" fmla="*/ 766762 w 1509712"/>
                <a:gd name="connsiteY13" fmla="*/ 160338 h 2012950"/>
                <a:gd name="connsiteX14" fmla="*/ 538162 w 1509712"/>
                <a:gd name="connsiteY14" fmla="*/ 7938 h 2012950"/>
                <a:gd name="connsiteX15" fmla="*/ 414337 w 1509712"/>
                <a:gd name="connsiteY15" fmla="*/ 112713 h 2012950"/>
                <a:gd name="connsiteX16" fmla="*/ 280987 w 1509712"/>
                <a:gd name="connsiteY16" fmla="*/ 246063 h 2012950"/>
                <a:gd name="connsiteX17" fmla="*/ 309562 w 1509712"/>
                <a:gd name="connsiteY17" fmla="*/ 379413 h 2012950"/>
                <a:gd name="connsiteX18" fmla="*/ 71437 w 1509712"/>
                <a:gd name="connsiteY18" fmla="*/ 579438 h 2012950"/>
                <a:gd name="connsiteX19" fmla="*/ 71437 w 1509712"/>
                <a:gd name="connsiteY19" fmla="*/ 798513 h 2012950"/>
                <a:gd name="connsiteX20" fmla="*/ 4762 w 1509712"/>
                <a:gd name="connsiteY20" fmla="*/ 1027113 h 2012950"/>
                <a:gd name="connsiteX21" fmla="*/ 100012 w 1509712"/>
                <a:gd name="connsiteY21" fmla="*/ 1246188 h 2012950"/>
                <a:gd name="connsiteX22" fmla="*/ 109537 w 1509712"/>
                <a:gd name="connsiteY22" fmla="*/ 1455738 h 2012950"/>
                <a:gd name="connsiteX23" fmla="*/ 347662 w 1509712"/>
                <a:gd name="connsiteY23" fmla="*/ 1608138 h 2012950"/>
                <a:gd name="connsiteX24" fmla="*/ 623887 w 1509712"/>
                <a:gd name="connsiteY24" fmla="*/ 1665288 h 2012950"/>
                <a:gd name="connsiteX25" fmla="*/ 1090612 w 1509712"/>
                <a:gd name="connsiteY25" fmla="*/ 1646238 h 2012950"/>
                <a:gd name="connsiteX26" fmla="*/ 1166812 w 1509712"/>
                <a:gd name="connsiteY26" fmla="*/ 1960563 h 2012950"/>
                <a:gd name="connsiteX27" fmla="*/ 1338262 w 1509712"/>
                <a:gd name="connsiteY27" fmla="*/ 1960563 h 2012950"/>
                <a:gd name="connsiteX28" fmla="*/ 1376362 w 1509712"/>
                <a:gd name="connsiteY28" fmla="*/ 1693863 h 2012950"/>
                <a:gd name="connsiteX29" fmla="*/ 1347787 w 1509712"/>
                <a:gd name="connsiteY29" fmla="*/ 1417638 h 2012950"/>
                <a:gd name="connsiteX30" fmla="*/ 1357312 w 1509712"/>
                <a:gd name="connsiteY30" fmla="*/ 1284288 h 2012950"/>
                <a:gd name="connsiteX31" fmla="*/ 1509712 w 1509712"/>
                <a:gd name="connsiteY31" fmla="*/ 1284288 h 2012950"/>
                <a:gd name="connsiteX32" fmla="*/ 1509712 w 1509712"/>
                <a:gd name="connsiteY32" fmla="*/ 1103313 h 2012950"/>
                <a:gd name="connsiteX33" fmla="*/ 1509712 w 1509712"/>
                <a:gd name="connsiteY33" fmla="*/ 998538 h 2012950"/>
                <a:gd name="connsiteX34" fmla="*/ 1414462 w 1509712"/>
                <a:gd name="connsiteY34" fmla="*/ 989013 h 2012950"/>
                <a:gd name="connsiteX35" fmla="*/ 1300162 w 1509712"/>
                <a:gd name="connsiteY35" fmla="*/ 1103313 h 2012950"/>
                <a:gd name="connsiteX36" fmla="*/ 1195387 w 1509712"/>
                <a:gd name="connsiteY36" fmla="*/ 1131888 h 2012950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47662 w 1509712"/>
                <a:gd name="connsiteY23" fmla="*/ 1608138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420937"/>
                <a:gd name="connsiteX1" fmla="*/ 881062 w 1509712"/>
                <a:gd name="connsiteY1" fmla="*/ 1131888 h 2420937"/>
                <a:gd name="connsiteX2" fmla="*/ 852487 w 1509712"/>
                <a:gd name="connsiteY2" fmla="*/ 1141413 h 2420937"/>
                <a:gd name="connsiteX3" fmla="*/ 757237 w 1509712"/>
                <a:gd name="connsiteY3" fmla="*/ 941388 h 2420937"/>
                <a:gd name="connsiteX4" fmla="*/ 738187 w 1509712"/>
                <a:gd name="connsiteY4" fmla="*/ 931863 h 2420937"/>
                <a:gd name="connsiteX5" fmla="*/ 719137 w 1509712"/>
                <a:gd name="connsiteY5" fmla="*/ 788988 h 2420937"/>
                <a:gd name="connsiteX6" fmla="*/ 547687 w 1509712"/>
                <a:gd name="connsiteY6" fmla="*/ 979488 h 2420937"/>
                <a:gd name="connsiteX7" fmla="*/ 357187 w 1509712"/>
                <a:gd name="connsiteY7" fmla="*/ 950913 h 2420937"/>
                <a:gd name="connsiteX8" fmla="*/ 252412 w 1509712"/>
                <a:gd name="connsiteY8" fmla="*/ 817563 h 2420937"/>
                <a:gd name="connsiteX9" fmla="*/ 280987 w 1509712"/>
                <a:gd name="connsiteY9" fmla="*/ 684213 h 2420937"/>
                <a:gd name="connsiteX10" fmla="*/ 404812 w 1509712"/>
                <a:gd name="connsiteY10" fmla="*/ 579438 h 2420937"/>
                <a:gd name="connsiteX11" fmla="*/ 623887 w 1509712"/>
                <a:gd name="connsiteY11" fmla="*/ 474663 h 2420937"/>
                <a:gd name="connsiteX12" fmla="*/ 757237 w 1509712"/>
                <a:gd name="connsiteY12" fmla="*/ 417513 h 2420937"/>
                <a:gd name="connsiteX13" fmla="*/ 766762 w 1509712"/>
                <a:gd name="connsiteY13" fmla="*/ 160338 h 2420937"/>
                <a:gd name="connsiteX14" fmla="*/ 538162 w 1509712"/>
                <a:gd name="connsiteY14" fmla="*/ 7938 h 2420937"/>
                <a:gd name="connsiteX15" fmla="*/ 414337 w 1509712"/>
                <a:gd name="connsiteY15" fmla="*/ 112713 h 2420937"/>
                <a:gd name="connsiteX16" fmla="*/ 280987 w 1509712"/>
                <a:gd name="connsiteY16" fmla="*/ 246063 h 2420937"/>
                <a:gd name="connsiteX17" fmla="*/ 309562 w 1509712"/>
                <a:gd name="connsiteY17" fmla="*/ 379413 h 2420937"/>
                <a:gd name="connsiteX18" fmla="*/ 71437 w 1509712"/>
                <a:gd name="connsiteY18" fmla="*/ 579438 h 2420937"/>
                <a:gd name="connsiteX19" fmla="*/ 71437 w 1509712"/>
                <a:gd name="connsiteY19" fmla="*/ 798513 h 2420937"/>
                <a:gd name="connsiteX20" fmla="*/ 4762 w 1509712"/>
                <a:gd name="connsiteY20" fmla="*/ 1027113 h 2420937"/>
                <a:gd name="connsiteX21" fmla="*/ 100012 w 1509712"/>
                <a:gd name="connsiteY21" fmla="*/ 1246188 h 2420937"/>
                <a:gd name="connsiteX22" fmla="*/ 109537 w 1509712"/>
                <a:gd name="connsiteY22" fmla="*/ 1455738 h 2420937"/>
                <a:gd name="connsiteX23" fmla="*/ 309562 w 1509712"/>
                <a:gd name="connsiteY23" fmla="*/ 1789112 h 2420937"/>
                <a:gd name="connsiteX24" fmla="*/ 538162 w 1509712"/>
                <a:gd name="connsiteY24" fmla="*/ 2093912 h 2420937"/>
                <a:gd name="connsiteX25" fmla="*/ 919162 w 1509712"/>
                <a:gd name="connsiteY25" fmla="*/ 2398712 h 2420937"/>
                <a:gd name="connsiteX26" fmla="*/ 1166812 w 1509712"/>
                <a:gd name="connsiteY26" fmla="*/ 1960563 h 2420937"/>
                <a:gd name="connsiteX27" fmla="*/ 1376362 w 1509712"/>
                <a:gd name="connsiteY27" fmla="*/ 1941513 h 2420937"/>
                <a:gd name="connsiteX28" fmla="*/ 1376362 w 1509712"/>
                <a:gd name="connsiteY28" fmla="*/ 1693863 h 2420937"/>
                <a:gd name="connsiteX29" fmla="*/ 1347787 w 1509712"/>
                <a:gd name="connsiteY29" fmla="*/ 1417638 h 2420937"/>
                <a:gd name="connsiteX30" fmla="*/ 1357312 w 1509712"/>
                <a:gd name="connsiteY30" fmla="*/ 1284288 h 2420937"/>
                <a:gd name="connsiteX31" fmla="*/ 1509712 w 1509712"/>
                <a:gd name="connsiteY31" fmla="*/ 1284288 h 2420937"/>
                <a:gd name="connsiteX32" fmla="*/ 1509712 w 1509712"/>
                <a:gd name="connsiteY32" fmla="*/ 1103313 h 2420937"/>
                <a:gd name="connsiteX33" fmla="*/ 1509712 w 1509712"/>
                <a:gd name="connsiteY33" fmla="*/ 998538 h 2420937"/>
                <a:gd name="connsiteX34" fmla="*/ 1414462 w 1509712"/>
                <a:gd name="connsiteY34" fmla="*/ 989013 h 2420937"/>
                <a:gd name="connsiteX35" fmla="*/ 1300162 w 1509712"/>
                <a:gd name="connsiteY35" fmla="*/ 1103313 h 2420937"/>
                <a:gd name="connsiteX36" fmla="*/ 1195387 w 1509712"/>
                <a:gd name="connsiteY36" fmla="*/ 1131888 h 2420937"/>
                <a:gd name="connsiteX0" fmla="*/ 1195387 w 1509712"/>
                <a:gd name="connsiteY0" fmla="*/ 1131888 h 2433637"/>
                <a:gd name="connsiteX1" fmla="*/ 881062 w 1509712"/>
                <a:gd name="connsiteY1" fmla="*/ 1131888 h 2433637"/>
                <a:gd name="connsiteX2" fmla="*/ 852487 w 1509712"/>
                <a:gd name="connsiteY2" fmla="*/ 1141413 h 2433637"/>
                <a:gd name="connsiteX3" fmla="*/ 757237 w 1509712"/>
                <a:gd name="connsiteY3" fmla="*/ 941388 h 2433637"/>
                <a:gd name="connsiteX4" fmla="*/ 738187 w 1509712"/>
                <a:gd name="connsiteY4" fmla="*/ 931863 h 2433637"/>
                <a:gd name="connsiteX5" fmla="*/ 719137 w 1509712"/>
                <a:gd name="connsiteY5" fmla="*/ 788988 h 2433637"/>
                <a:gd name="connsiteX6" fmla="*/ 547687 w 1509712"/>
                <a:gd name="connsiteY6" fmla="*/ 979488 h 2433637"/>
                <a:gd name="connsiteX7" fmla="*/ 357187 w 1509712"/>
                <a:gd name="connsiteY7" fmla="*/ 950913 h 2433637"/>
                <a:gd name="connsiteX8" fmla="*/ 252412 w 1509712"/>
                <a:gd name="connsiteY8" fmla="*/ 817563 h 2433637"/>
                <a:gd name="connsiteX9" fmla="*/ 280987 w 1509712"/>
                <a:gd name="connsiteY9" fmla="*/ 684213 h 2433637"/>
                <a:gd name="connsiteX10" fmla="*/ 404812 w 1509712"/>
                <a:gd name="connsiteY10" fmla="*/ 579438 h 2433637"/>
                <a:gd name="connsiteX11" fmla="*/ 623887 w 1509712"/>
                <a:gd name="connsiteY11" fmla="*/ 474663 h 2433637"/>
                <a:gd name="connsiteX12" fmla="*/ 757237 w 1509712"/>
                <a:gd name="connsiteY12" fmla="*/ 417513 h 2433637"/>
                <a:gd name="connsiteX13" fmla="*/ 766762 w 1509712"/>
                <a:gd name="connsiteY13" fmla="*/ 160338 h 2433637"/>
                <a:gd name="connsiteX14" fmla="*/ 538162 w 1509712"/>
                <a:gd name="connsiteY14" fmla="*/ 7938 h 2433637"/>
                <a:gd name="connsiteX15" fmla="*/ 414337 w 1509712"/>
                <a:gd name="connsiteY15" fmla="*/ 112713 h 2433637"/>
                <a:gd name="connsiteX16" fmla="*/ 280987 w 1509712"/>
                <a:gd name="connsiteY16" fmla="*/ 246063 h 2433637"/>
                <a:gd name="connsiteX17" fmla="*/ 309562 w 1509712"/>
                <a:gd name="connsiteY17" fmla="*/ 379413 h 2433637"/>
                <a:gd name="connsiteX18" fmla="*/ 71437 w 1509712"/>
                <a:gd name="connsiteY18" fmla="*/ 579438 h 2433637"/>
                <a:gd name="connsiteX19" fmla="*/ 71437 w 1509712"/>
                <a:gd name="connsiteY19" fmla="*/ 798513 h 2433637"/>
                <a:gd name="connsiteX20" fmla="*/ 4762 w 1509712"/>
                <a:gd name="connsiteY20" fmla="*/ 1027113 h 2433637"/>
                <a:gd name="connsiteX21" fmla="*/ 100012 w 1509712"/>
                <a:gd name="connsiteY21" fmla="*/ 1246188 h 2433637"/>
                <a:gd name="connsiteX22" fmla="*/ 109537 w 1509712"/>
                <a:gd name="connsiteY22" fmla="*/ 1455738 h 2433637"/>
                <a:gd name="connsiteX23" fmla="*/ 309562 w 1509712"/>
                <a:gd name="connsiteY23" fmla="*/ 1789112 h 2433637"/>
                <a:gd name="connsiteX24" fmla="*/ 385762 w 1509712"/>
                <a:gd name="connsiteY24" fmla="*/ 2170112 h 2433637"/>
                <a:gd name="connsiteX25" fmla="*/ 919162 w 1509712"/>
                <a:gd name="connsiteY25" fmla="*/ 2398712 h 2433637"/>
                <a:gd name="connsiteX26" fmla="*/ 1166812 w 1509712"/>
                <a:gd name="connsiteY26" fmla="*/ 1960563 h 2433637"/>
                <a:gd name="connsiteX27" fmla="*/ 1376362 w 1509712"/>
                <a:gd name="connsiteY27" fmla="*/ 1941513 h 2433637"/>
                <a:gd name="connsiteX28" fmla="*/ 1376362 w 1509712"/>
                <a:gd name="connsiteY28" fmla="*/ 1693863 h 2433637"/>
                <a:gd name="connsiteX29" fmla="*/ 1347787 w 1509712"/>
                <a:gd name="connsiteY29" fmla="*/ 1417638 h 2433637"/>
                <a:gd name="connsiteX30" fmla="*/ 1357312 w 1509712"/>
                <a:gd name="connsiteY30" fmla="*/ 1284288 h 2433637"/>
                <a:gd name="connsiteX31" fmla="*/ 1509712 w 1509712"/>
                <a:gd name="connsiteY31" fmla="*/ 1284288 h 2433637"/>
                <a:gd name="connsiteX32" fmla="*/ 1509712 w 1509712"/>
                <a:gd name="connsiteY32" fmla="*/ 1103313 h 2433637"/>
                <a:gd name="connsiteX33" fmla="*/ 1509712 w 1509712"/>
                <a:gd name="connsiteY33" fmla="*/ 998538 h 2433637"/>
                <a:gd name="connsiteX34" fmla="*/ 1414462 w 1509712"/>
                <a:gd name="connsiteY34" fmla="*/ 989013 h 2433637"/>
                <a:gd name="connsiteX35" fmla="*/ 1300162 w 1509712"/>
                <a:gd name="connsiteY35" fmla="*/ 1103313 h 2433637"/>
                <a:gd name="connsiteX36" fmla="*/ 1195387 w 1509712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398934"/>
                <a:gd name="connsiteX1" fmla="*/ 885825 w 1514475"/>
                <a:gd name="connsiteY1" fmla="*/ 1131888 h 2398934"/>
                <a:gd name="connsiteX2" fmla="*/ 857250 w 1514475"/>
                <a:gd name="connsiteY2" fmla="*/ 1141413 h 2398934"/>
                <a:gd name="connsiteX3" fmla="*/ 762000 w 1514475"/>
                <a:gd name="connsiteY3" fmla="*/ 941388 h 2398934"/>
                <a:gd name="connsiteX4" fmla="*/ 742950 w 1514475"/>
                <a:gd name="connsiteY4" fmla="*/ 931863 h 2398934"/>
                <a:gd name="connsiteX5" fmla="*/ 723900 w 1514475"/>
                <a:gd name="connsiteY5" fmla="*/ 788988 h 2398934"/>
                <a:gd name="connsiteX6" fmla="*/ 552450 w 1514475"/>
                <a:gd name="connsiteY6" fmla="*/ 979488 h 2398934"/>
                <a:gd name="connsiteX7" fmla="*/ 361950 w 1514475"/>
                <a:gd name="connsiteY7" fmla="*/ 950913 h 2398934"/>
                <a:gd name="connsiteX8" fmla="*/ 257175 w 1514475"/>
                <a:gd name="connsiteY8" fmla="*/ 817563 h 2398934"/>
                <a:gd name="connsiteX9" fmla="*/ 285750 w 1514475"/>
                <a:gd name="connsiteY9" fmla="*/ 684213 h 2398934"/>
                <a:gd name="connsiteX10" fmla="*/ 409575 w 1514475"/>
                <a:gd name="connsiteY10" fmla="*/ 579438 h 2398934"/>
                <a:gd name="connsiteX11" fmla="*/ 628650 w 1514475"/>
                <a:gd name="connsiteY11" fmla="*/ 474663 h 2398934"/>
                <a:gd name="connsiteX12" fmla="*/ 762000 w 1514475"/>
                <a:gd name="connsiteY12" fmla="*/ 417513 h 2398934"/>
                <a:gd name="connsiteX13" fmla="*/ 771525 w 1514475"/>
                <a:gd name="connsiteY13" fmla="*/ 160338 h 2398934"/>
                <a:gd name="connsiteX14" fmla="*/ 542925 w 1514475"/>
                <a:gd name="connsiteY14" fmla="*/ 7938 h 2398934"/>
                <a:gd name="connsiteX15" fmla="*/ 419100 w 1514475"/>
                <a:gd name="connsiteY15" fmla="*/ 112713 h 2398934"/>
                <a:gd name="connsiteX16" fmla="*/ 285750 w 1514475"/>
                <a:gd name="connsiteY16" fmla="*/ 246063 h 2398934"/>
                <a:gd name="connsiteX17" fmla="*/ 314325 w 1514475"/>
                <a:gd name="connsiteY17" fmla="*/ 379413 h 2398934"/>
                <a:gd name="connsiteX18" fmla="*/ 76200 w 1514475"/>
                <a:gd name="connsiteY18" fmla="*/ 579438 h 2398934"/>
                <a:gd name="connsiteX19" fmla="*/ 76200 w 1514475"/>
                <a:gd name="connsiteY19" fmla="*/ 798513 h 2398934"/>
                <a:gd name="connsiteX20" fmla="*/ 9525 w 1514475"/>
                <a:gd name="connsiteY20" fmla="*/ 1027113 h 2398934"/>
                <a:gd name="connsiteX21" fmla="*/ 104775 w 1514475"/>
                <a:gd name="connsiteY21" fmla="*/ 1246188 h 2398934"/>
                <a:gd name="connsiteX22" fmla="*/ 114300 w 1514475"/>
                <a:gd name="connsiteY22" fmla="*/ 1455738 h 2398934"/>
                <a:gd name="connsiteX23" fmla="*/ 85725 w 1514475"/>
                <a:gd name="connsiteY23" fmla="*/ 1789112 h 2398934"/>
                <a:gd name="connsiteX24" fmla="*/ 390525 w 1514475"/>
                <a:gd name="connsiteY24" fmla="*/ 2170112 h 2398934"/>
                <a:gd name="connsiteX25" fmla="*/ 923925 w 1514475"/>
                <a:gd name="connsiteY25" fmla="*/ 2398712 h 2398934"/>
                <a:gd name="connsiteX26" fmla="*/ 1319212 w 1514475"/>
                <a:gd name="connsiteY26" fmla="*/ 2168778 h 2398934"/>
                <a:gd name="connsiteX27" fmla="*/ 1381125 w 1514475"/>
                <a:gd name="connsiteY27" fmla="*/ 1941513 h 2398934"/>
                <a:gd name="connsiteX28" fmla="*/ 1381125 w 1514475"/>
                <a:gd name="connsiteY28" fmla="*/ 1693863 h 2398934"/>
                <a:gd name="connsiteX29" fmla="*/ 1352550 w 1514475"/>
                <a:gd name="connsiteY29" fmla="*/ 1417638 h 2398934"/>
                <a:gd name="connsiteX30" fmla="*/ 1362075 w 1514475"/>
                <a:gd name="connsiteY30" fmla="*/ 1284288 h 2398934"/>
                <a:gd name="connsiteX31" fmla="*/ 1514475 w 1514475"/>
                <a:gd name="connsiteY31" fmla="*/ 1284288 h 2398934"/>
                <a:gd name="connsiteX32" fmla="*/ 1514475 w 1514475"/>
                <a:gd name="connsiteY32" fmla="*/ 1103313 h 2398934"/>
                <a:gd name="connsiteX33" fmla="*/ 1514475 w 1514475"/>
                <a:gd name="connsiteY33" fmla="*/ 998538 h 2398934"/>
                <a:gd name="connsiteX34" fmla="*/ 1419225 w 1514475"/>
                <a:gd name="connsiteY34" fmla="*/ 989013 h 2398934"/>
                <a:gd name="connsiteX35" fmla="*/ 1304925 w 1514475"/>
                <a:gd name="connsiteY35" fmla="*/ 1103313 h 2398934"/>
                <a:gd name="connsiteX36" fmla="*/ 1200150 w 1514475"/>
                <a:gd name="connsiteY36" fmla="*/ 1131888 h 239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14475" h="2398934">
                  <a:moveTo>
                    <a:pt x="1200150" y="1131888"/>
                  </a:moveTo>
                  <a:lnTo>
                    <a:pt x="885825" y="1131888"/>
                  </a:lnTo>
                  <a:lnTo>
                    <a:pt x="857250" y="1141413"/>
                  </a:lnTo>
                  <a:lnTo>
                    <a:pt x="762000" y="941388"/>
                  </a:lnTo>
                  <a:lnTo>
                    <a:pt x="742950" y="931863"/>
                  </a:lnTo>
                  <a:cubicBezTo>
                    <a:pt x="736600" y="906463"/>
                    <a:pt x="755650" y="781051"/>
                    <a:pt x="723900" y="788988"/>
                  </a:cubicBezTo>
                  <a:cubicBezTo>
                    <a:pt x="692150" y="796925"/>
                    <a:pt x="612775" y="952501"/>
                    <a:pt x="552450" y="979488"/>
                  </a:cubicBezTo>
                  <a:cubicBezTo>
                    <a:pt x="492125" y="1006475"/>
                    <a:pt x="411162" y="977900"/>
                    <a:pt x="361950" y="950913"/>
                  </a:cubicBezTo>
                  <a:cubicBezTo>
                    <a:pt x="312738" y="923926"/>
                    <a:pt x="269875" y="862013"/>
                    <a:pt x="257175" y="817563"/>
                  </a:cubicBezTo>
                  <a:lnTo>
                    <a:pt x="285750" y="684213"/>
                  </a:lnTo>
                  <a:lnTo>
                    <a:pt x="409575" y="579438"/>
                  </a:lnTo>
                  <a:lnTo>
                    <a:pt x="628650" y="474663"/>
                  </a:lnTo>
                  <a:lnTo>
                    <a:pt x="762000" y="417513"/>
                  </a:lnTo>
                  <a:cubicBezTo>
                    <a:pt x="785812" y="365126"/>
                    <a:pt x="808037" y="228600"/>
                    <a:pt x="771525" y="160338"/>
                  </a:cubicBezTo>
                  <a:cubicBezTo>
                    <a:pt x="735013" y="92076"/>
                    <a:pt x="601663" y="15876"/>
                    <a:pt x="542925" y="7938"/>
                  </a:cubicBezTo>
                  <a:cubicBezTo>
                    <a:pt x="484188" y="0"/>
                    <a:pt x="461962" y="73026"/>
                    <a:pt x="419100" y="112713"/>
                  </a:cubicBezTo>
                  <a:lnTo>
                    <a:pt x="285750" y="246063"/>
                  </a:lnTo>
                  <a:cubicBezTo>
                    <a:pt x="268288" y="290513"/>
                    <a:pt x="349250" y="323851"/>
                    <a:pt x="314325" y="379413"/>
                  </a:cubicBezTo>
                  <a:cubicBezTo>
                    <a:pt x="279400" y="434976"/>
                    <a:pt x="115887" y="509588"/>
                    <a:pt x="76200" y="579438"/>
                  </a:cubicBezTo>
                  <a:cubicBezTo>
                    <a:pt x="36513" y="649288"/>
                    <a:pt x="87312" y="723901"/>
                    <a:pt x="76200" y="798513"/>
                  </a:cubicBezTo>
                  <a:cubicBezTo>
                    <a:pt x="65088" y="873125"/>
                    <a:pt x="4763" y="952501"/>
                    <a:pt x="9525" y="1027113"/>
                  </a:cubicBezTo>
                  <a:cubicBezTo>
                    <a:pt x="14288" y="1101726"/>
                    <a:pt x="100013" y="1177926"/>
                    <a:pt x="104775" y="1246188"/>
                  </a:cubicBezTo>
                  <a:cubicBezTo>
                    <a:pt x="122237" y="1317625"/>
                    <a:pt x="117475" y="1365251"/>
                    <a:pt x="114300" y="1455738"/>
                  </a:cubicBezTo>
                  <a:cubicBezTo>
                    <a:pt x="111125" y="1546225"/>
                    <a:pt x="0" y="1754187"/>
                    <a:pt x="85725" y="1789112"/>
                  </a:cubicBezTo>
                  <a:cubicBezTo>
                    <a:pt x="157163" y="1895474"/>
                    <a:pt x="250825" y="2068512"/>
                    <a:pt x="390525" y="2170112"/>
                  </a:cubicBezTo>
                  <a:cubicBezTo>
                    <a:pt x="530225" y="2271712"/>
                    <a:pt x="769144" y="2398934"/>
                    <a:pt x="923925" y="2398712"/>
                  </a:cubicBezTo>
                  <a:cubicBezTo>
                    <a:pt x="1078706" y="2398490"/>
                    <a:pt x="1243012" y="2244978"/>
                    <a:pt x="1319212" y="2168778"/>
                  </a:cubicBezTo>
                  <a:cubicBezTo>
                    <a:pt x="1395412" y="2092578"/>
                    <a:pt x="1370806" y="2020665"/>
                    <a:pt x="1381125" y="1941513"/>
                  </a:cubicBezTo>
                  <a:cubicBezTo>
                    <a:pt x="1391444" y="1862361"/>
                    <a:pt x="1373187" y="1781175"/>
                    <a:pt x="1381125" y="1693863"/>
                  </a:cubicBezTo>
                  <a:lnTo>
                    <a:pt x="1352550" y="1417638"/>
                  </a:lnTo>
                  <a:cubicBezTo>
                    <a:pt x="1349375" y="1349376"/>
                    <a:pt x="1335088" y="1306513"/>
                    <a:pt x="1362075" y="1284288"/>
                  </a:cubicBezTo>
                  <a:cubicBezTo>
                    <a:pt x="1389062" y="1262063"/>
                    <a:pt x="1489075" y="1314451"/>
                    <a:pt x="1514475" y="1284288"/>
                  </a:cubicBezTo>
                  <a:lnTo>
                    <a:pt x="1514475" y="1103313"/>
                  </a:lnTo>
                  <a:lnTo>
                    <a:pt x="1514475" y="998538"/>
                  </a:lnTo>
                  <a:lnTo>
                    <a:pt x="1419225" y="989013"/>
                  </a:lnTo>
                  <a:lnTo>
                    <a:pt x="1304925" y="1103313"/>
                  </a:lnTo>
                  <a:lnTo>
                    <a:pt x="1200150" y="1131888"/>
                  </a:ln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" name="Freeform 4"/>
            <p:cNvSpPr/>
            <p:nvPr/>
          </p:nvSpPr>
          <p:spPr>
            <a:xfrm>
              <a:off x="2590800" y="2438400"/>
              <a:ext cx="228600" cy="19208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" name="Freeform 5"/>
            <p:cNvSpPr/>
            <p:nvPr/>
          </p:nvSpPr>
          <p:spPr>
            <a:xfrm rot="578572" flipV="1">
              <a:off x="2171700" y="2409571"/>
              <a:ext cx="239713" cy="16351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 rot="10571173" flipV="1">
              <a:off x="2768527" y="2801004"/>
              <a:ext cx="320638" cy="77220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" name="Freeform 7"/>
            <p:cNvSpPr/>
            <p:nvPr/>
          </p:nvSpPr>
          <p:spPr>
            <a:xfrm>
              <a:off x="1903414" y="3252534"/>
              <a:ext cx="3496468" cy="3148277"/>
            </a:xfrm>
            <a:custGeom>
              <a:avLst/>
              <a:gdLst>
                <a:gd name="connsiteX0" fmla="*/ 914400 w 1000125"/>
                <a:gd name="connsiteY0" fmla="*/ 304800 h 1000125"/>
                <a:gd name="connsiteX1" fmla="*/ 466725 w 1000125"/>
                <a:gd name="connsiteY1" fmla="*/ 114300 h 1000125"/>
                <a:gd name="connsiteX2" fmla="*/ 276225 w 1000125"/>
                <a:gd name="connsiteY2" fmla="*/ 0 h 1000125"/>
                <a:gd name="connsiteX3" fmla="*/ 171450 w 1000125"/>
                <a:gd name="connsiteY3" fmla="*/ 219075 h 1000125"/>
                <a:gd name="connsiteX4" fmla="*/ 0 w 1000125"/>
                <a:gd name="connsiteY4" fmla="*/ 619125 h 1000125"/>
                <a:gd name="connsiteX5" fmla="*/ 228600 w 1000125"/>
                <a:gd name="connsiteY5" fmla="*/ 781050 h 1000125"/>
                <a:gd name="connsiteX6" fmla="*/ 371475 w 1000125"/>
                <a:gd name="connsiteY6" fmla="*/ 1000125 h 1000125"/>
                <a:gd name="connsiteX7" fmla="*/ 781050 w 1000125"/>
                <a:gd name="connsiteY7" fmla="*/ 857250 h 1000125"/>
                <a:gd name="connsiteX8" fmla="*/ 800100 w 1000125"/>
                <a:gd name="connsiteY8" fmla="*/ 685800 h 1000125"/>
                <a:gd name="connsiteX9" fmla="*/ 790575 w 1000125"/>
                <a:gd name="connsiteY9" fmla="*/ 457200 h 1000125"/>
                <a:gd name="connsiteX10" fmla="*/ 1000125 w 1000125"/>
                <a:gd name="connsiteY10" fmla="*/ 342900 h 1000125"/>
                <a:gd name="connsiteX11" fmla="*/ 914400 w 1000125"/>
                <a:gd name="connsiteY11" fmla="*/ 304800 h 1000125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1266825 w 1352550"/>
                <a:gd name="connsiteY0" fmla="*/ 322262 h 1017587"/>
                <a:gd name="connsiteX1" fmla="*/ 819150 w 1352550"/>
                <a:gd name="connsiteY1" fmla="*/ 131762 h 1017587"/>
                <a:gd name="connsiteX2" fmla="*/ 628650 w 1352550"/>
                <a:gd name="connsiteY2" fmla="*/ 17462 h 1017587"/>
                <a:gd name="connsiteX3" fmla="*/ 523875 w 1352550"/>
                <a:gd name="connsiteY3" fmla="*/ 236537 h 1017587"/>
                <a:gd name="connsiteX4" fmla="*/ 0 w 1352550"/>
                <a:gd name="connsiteY4" fmla="*/ 512762 h 1017587"/>
                <a:gd name="connsiteX5" fmla="*/ 581025 w 1352550"/>
                <a:gd name="connsiteY5" fmla="*/ 798512 h 1017587"/>
                <a:gd name="connsiteX6" fmla="*/ 723900 w 1352550"/>
                <a:gd name="connsiteY6" fmla="*/ 1017587 h 1017587"/>
                <a:gd name="connsiteX7" fmla="*/ 1133475 w 1352550"/>
                <a:gd name="connsiteY7" fmla="*/ 874712 h 1017587"/>
                <a:gd name="connsiteX8" fmla="*/ 1152525 w 1352550"/>
                <a:gd name="connsiteY8" fmla="*/ 703262 h 1017587"/>
                <a:gd name="connsiteX9" fmla="*/ 1143000 w 1352550"/>
                <a:gd name="connsiteY9" fmla="*/ 474662 h 1017587"/>
                <a:gd name="connsiteX10" fmla="*/ 1352550 w 1352550"/>
                <a:gd name="connsiteY10" fmla="*/ 360362 h 1017587"/>
                <a:gd name="connsiteX11" fmla="*/ 1266825 w 1352550"/>
                <a:gd name="connsiteY11" fmla="*/ 322262 h 1017587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581025 w 1352550"/>
                <a:gd name="connsiteY5" fmla="*/ 79375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609600 w 1352550"/>
                <a:gd name="connsiteY5" fmla="*/ 73660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869950"/>
                <a:gd name="connsiteX1" fmla="*/ 819150 w 1352550"/>
                <a:gd name="connsiteY1" fmla="*/ 127000 h 869950"/>
                <a:gd name="connsiteX2" fmla="*/ 628650 w 1352550"/>
                <a:gd name="connsiteY2" fmla="*/ 12700 h 869950"/>
                <a:gd name="connsiteX3" fmla="*/ 304800 w 1352550"/>
                <a:gd name="connsiteY3" fmla="*/ 203200 h 869950"/>
                <a:gd name="connsiteX4" fmla="*/ 0 w 1352550"/>
                <a:gd name="connsiteY4" fmla="*/ 508000 h 869950"/>
                <a:gd name="connsiteX5" fmla="*/ 609600 w 1352550"/>
                <a:gd name="connsiteY5" fmla="*/ 736600 h 869950"/>
                <a:gd name="connsiteX6" fmla="*/ 838200 w 1352550"/>
                <a:gd name="connsiteY6" fmla="*/ 812800 h 869950"/>
                <a:gd name="connsiteX7" fmla="*/ 1133475 w 1352550"/>
                <a:gd name="connsiteY7" fmla="*/ 869950 h 869950"/>
                <a:gd name="connsiteX8" fmla="*/ 1152525 w 1352550"/>
                <a:gd name="connsiteY8" fmla="*/ 698500 h 869950"/>
                <a:gd name="connsiteX9" fmla="*/ 1143000 w 1352550"/>
                <a:gd name="connsiteY9" fmla="*/ 469900 h 869950"/>
                <a:gd name="connsiteX10" fmla="*/ 1352550 w 1352550"/>
                <a:gd name="connsiteY10" fmla="*/ 355600 h 869950"/>
                <a:gd name="connsiteX11" fmla="*/ 1266825 w 1352550"/>
                <a:gd name="connsiteY11" fmla="*/ 317500 h 86995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73188"/>
                <a:gd name="connsiteY0" fmla="*/ 317500 h 889000"/>
                <a:gd name="connsiteX1" fmla="*/ 819150 w 1373188"/>
                <a:gd name="connsiteY1" fmla="*/ 127000 h 889000"/>
                <a:gd name="connsiteX2" fmla="*/ 628650 w 1373188"/>
                <a:gd name="connsiteY2" fmla="*/ 12700 h 889000"/>
                <a:gd name="connsiteX3" fmla="*/ 304800 w 1373188"/>
                <a:gd name="connsiteY3" fmla="*/ 203200 h 889000"/>
                <a:gd name="connsiteX4" fmla="*/ 0 w 1373188"/>
                <a:gd name="connsiteY4" fmla="*/ 508000 h 889000"/>
                <a:gd name="connsiteX5" fmla="*/ 609600 w 1373188"/>
                <a:gd name="connsiteY5" fmla="*/ 736600 h 889000"/>
                <a:gd name="connsiteX6" fmla="*/ 838200 w 1373188"/>
                <a:gd name="connsiteY6" fmla="*/ 812800 h 889000"/>
                <a:gd name="connsiteX7" fmla="*/ 1133475 w 1373188"/>
                <a:gd name="connsiteY7" fmla="*/ 869950 h 889000"/>
                <a:gd name="connsiteX8" fmla="*/ 1152525 w 1373188"/>
                <a:gd name="connsiteY8" fmla="*/ 698500 h 889000"/>
                <a:gd name="connsiteX9" fmla="*/ 1143000 w 1373188"/>
                <a:gd name="connsiteY9" fmla="*/ 469900 h 889000"/>
                <a:gd name="connsiteX10" fmla="*/ 1352550 w 1373188"/>
                <a:gd name="connsiteY10" fmla="*/ 355600 h 889000"/>
                <a:gd name="connsiteX11" fmla="*/ 1266825 w 1373188"/>
                <a:gd name="connsiteY11" fmla="*/ 317500 h 889000"/>
                <a:gd name="connsiteX0" fmla="*/ 1317625 w 1423988"/>
                <a:gd name="connsiteY0" fmla="*/ 317500 h 889000"/>
                <a:gd name="connsiteX1" fmla="*/ 869950 w 1423988"/>
                <a:gd name="connsiteY1" fmla="*/ 127000 h 889000"/>
                <a:gd name="connsiteX2" fmla="*/ 679450 w 1423988"/>
                <a:gd name="connsiteY2" fmla="*/ 12700 h 889000"/>
                <a:gd name="connsiteX3" fmla="*/ 355600 w 1423988"/>
                <a:gd name="connsiteY3" fmla="*/ 203200 h 889000"/>
                <a:gd name="connsiteX4" fmla="*/ 50800 w 1423988"/>
                <a:gd name="connsiteY4" fmla="*/ 508000 h 889000"/>
                <a:gd name="connsiteX5" fmla="*/ 660400 w 1423988"/>
                <a:gd name="connsiteY5" fmla="*/ 736600 h 889000"/>
                <a:gd name="connsiteX6" fmla="*/ 889000 w 1423988"/>
                <a:gd name="connsiteY6" fmla="*/ 812800 h 889000"/>
                <a:gd name="connsiteX7" fmla="*/ 1184275 w 1423988"/>
                <a:gd name="connsiteY7" fmla="*/ 869950 h 889000"/>
                <a:gd name="connsiteX8" fmla="*/ 1203325 w 1423988"/>
                <a:gd name="connsiteY8" fmla="*/ 698500 h 889000"/>
                <a:gd name="connsiteX9" fmla="*/ 1193800 w 1423988"/>
                <a:gd name="connsiteY9" fmla="*/ 469900 h 889000"/>
                <a:gd name="connsiteX10" fmla="*/ 1403350 w 1423988"/>
                <a:gd name="connsiteY10" fmla="*/ 355600 h 889000"/>
                <a:gd name="connsiteX11" fmla="*/ 1317625 w 1423988"/>
                <a:gd name="connsiteY11" fmla="*/ 317500 h 889000"/>
                <a:gd name="connsiteX0" fmla="*/ 1317625 w 1423988"/>
                <a:gd name="connsiteY0" fmla="*/ 317500 h 889000"/>
                <a:gd name="connsiteX1" fmla="*/ 11938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317500 h 889000"/>
                <a:gd name="connsiteX1" fmla="*/ 11176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6995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8900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403350 w 1416050"/>
                <a:gd name="connsiteY0" fmla="*/ 469900 h 1003300"/>
                <a:gd name="connsiteX1" fmla="*/ 1117600 w 1416050"/>
                <a:gd name="connsiteY1" fmla="*/ 317500 h 1003300"/>
                <a:gd name="connsiteX2" fmla="*/ 889000 w 1416050"/>
                <a:gd name="connsiteY2" fmla="*/ 241300 h 1003300"/>
                <a:gd name="connsiteX3" fmla="*/ 584200 w 1416050"/>
                <a:gd name="connsiteY3" fmla="*/ 12700 h 1003300"/>
                <a:gd name="connsiteX4" fmla="*/ 355600 w 1416050"/>
                <a:gd name="connsiteY4" fmla="*/ 317500 h 1003300"/>
                <a:gd name="connsiteX5" fmla="*/ 50800 w 1416050"/>
                <a:gd name="connsiteY5" fmla="*/ 622300 h 1003300"/>
                <a:gd name="connsiteX6" fmla="*/ 660400 w 1416050"/>
                <a:gd name="connsiteY6" fmla="*/ 850900 h 1003300"/>
                <a:gd name="connsiteX7" fmla="*/ 889000 w 1416050"/>
                <a:gd name="connsiteY7" fmla="*/ 927100 h 1003300"/>
                <a:gd name="connsiteX8" fmla="*/ 1184275 w 1416050"/>
                <a:gd name="connsiteY8" fmla="*/ 984250 h 1003300"/>
                <a:gd name="connsiteX9" fmla="*/ 1203325 w 1416050"/>
                <a:gd name="connsiteY9" fmla="*/ 812800 h 1003300"/>
                <a:gd name="connsiteX10" fmla="*/ 1193800 w 1416050"/>
                <a:gd name="connsiteY10" fmla="*/ 584200 h 1003300"/>
                <a:gd name="connsiteX11" fmla="*/ 1403350 w 1416050"/>
                <a:gd name="connsiteY11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30909 w 1416050"/>
                <a:gd name="connsiteY7" fmla="*/ 719282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584200 w 1416050"/>
                <a:gd name="connsiteY8" fmla="*/ 9271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6985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7747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295400"/>
                <a:gd name="connsiteX1" fmla="*/ 1270000 w 1416050"/>
                <a:gd name="connsiteY1" fmla="*/ 317500 h 1295400"/>
                <a:gd name="connsiteX2" fmla="*/ 1117600 w 1416050"/>
                <a:gd name="connsiteY2" fmla="*/ 317500 h 1295400"/>
                <a:gd name="connsiteX3" fmla="*/ 889000 w 1416050"/>
                <a:gd name="connsiteY3" fmla="*/ 241300 h 1295400"/>
                <a:gd name="connsiteX4" fmla="*/ 584200 w 1416050"/>
                <a:gd name="connsiteY4" fmla="*/ 12700 h 1295400"/>
                <a:gd name="connsiteX5" fmla="*/ 355600 w 1416050"/>
                <a:gd name="connsiteY5" fmla="*/ 317500 h 1295400"/>
                <a:gd name="connsiteX6" fmla="*/ 50800 w 1416050"/>
                <a:gd name="connsiteY6" fmla="*/ 622300 h 1295400"/>
                <a:gd name="connsiteX7" fmla="*/ 279400 w 1416050"/>
                <a:gd name="connsiteY7" fmla="*/ 774700 h 1295400"/>
                <a:gd name="connsiteX8" fmla="*/ 508000 w 1416050"/>
                <a:gd name="connsiteY8" fmla="*/ 1231900 h 1295400"/>
                <a:gd name="connsiteX9" fmla="*/ 584200 w 1416050"/>
                <a:gd name="connsiteY9" fmla="*/ 1155700 h 1295400"/>
                <a:gd name="connsiteX10" fmla="*/ 889000 w 1416050"/>
                <a:gd name="connsiteY10" fmla="*/ 927100 h 1295400"/>
                <a:gd name="connsiteX11" fmla="*/ 1184275 w 1416050"/>
                <a:gd name="connsiteY11" fmla="*/ 984250 h 1295400"/>
                <a:gd name="connsiteX12" fmla="*/ 1203325 w 1416050"/>
                <a:gd name="connsiteY12" fmla="*/ 812800 h 1295400"/>
                <a:gd name="connsiteX13" fmla="*/ 1193800 w 1416050"/>
                <a:gd name="connsiteY13" fmla="*/ 584200 h 1295400"/>
                <a:gd name="connsiteX14" fmla="*/ 1403350 w 1416050"/>
                <a:gd name="connsiteY14" fmla="*/ 469900 h 1295400"/>
                <a:gd name="connsiteX0" fmla="*/ 1403350 w 1416050"/>
                <a:gd name="connsiteY0" fmla="*/ 469900 h 1308100"/>
                <a:gd name="connsiteX1" fmla="*/ 1270000 w 1416050"/>
                <a:gd name="connsiteY1" fmla="*/ 317500 h 1308100"/>
                <a:gd name="connsiteX2" fmla="*/ 1117600 w 1416050"/>
                <a:gd name="connsiteY2" fmla="*/ 317500 h 1308100"/>
                <a:gd name="connsiteX3" fmla="*/ 889000 w 1416050"/>
                <a:gd name="connsiteY3" fmla="*/ 241300 h 1308100"/>
                <a:gd name="connsiteX4" fmla="*/ 584200 w 1416050"/>
                <a:gd name="connsiteY4" fmla="*/ 12700 h 1308100"/>
                <a:gd name="connsiteX5" fmla="*/ 355600 w 1416050"/>
                <a:gd name="connsiteY5" fmla="*/ 317500 h 1308100"/>
                <a:gd name="connsiteX6" fmla="*/ 50800 w 1416050"/>
                <a:gd name="connsiteY6" fmla="*/ 622300 h 1308100"/>
                <a:gd name="connsiteX7" fmla="*/ 279400 w 1416050"/>
                <a:gd name="connsiteY7" fmla="*/ 774700 h 1308100"/>
                <a:gd name="connsiteX8" fmla="*/ 508000 w 1416050"/>
                <a:gd name="connsiteY8" fmla="*/ 1231900 h 1308100"/>
                <a:gd name="connsiteX9" fmla="*/ 812800 w 1416050"/>
                <a:gd name="connsiteY9" fmla="*/ 1231900 h 1308100"/>
                <a:gd name="connsiteX10" fmla="*/ 889000 w 1416050"/>
                <a:gd name="connsiteY10" fmla="*/ 927100 h 1308100"/>
                <a:gd name="connsiteX11" fmla="*/ 1184275 w 1416050"/>
                <a:gd name="connsiteY11" fmla="*/ 984250 h 1308100"/>
                <a:gd name="connsiteX12" fmla="*/ 1203325 w 1416050"/>
                <a:gd name="connsiteY12" fmla="*/ 812800 h 1308100"/>
                <a:gd name="connsiteX13" fmla="*/ 1193800 w 1416050"/>
                <a:gd name="connsiteY13" fmla="*/ 584200 h 1308100"/>
                <a:gd name="connsiteX14" fmla="*/ 1403350 w 1416050"/>
                <a:gd name="connsiteY14" fmla="*/ 469900 h 1308100"/>
                <a:gd name="connsiteX0" fmla="*/ 1403350 w 1416050"/>
                <a:gd name="connsiteY0" fmla="*/ 469900 h 1425575"/>
                <a:gd name="connsiteX1" fmla="*/ 1270000 w 1416050"/>
                <a:gd name="connsiteY1" fmla="*/ 317500 h 1425575"/>
                <a:gd name="connsiteX2" fmla="*/ 1117600 w 1416050"/>
                <a:gd name="connsiteY2" fmla="*/ 317500 h 1425575"/>
                <a:gd name="connsiteX3" fmla="*/ 889000 w 1416050"/>
                <a:gd name="connsiteY3" fmla="*/ 241300 h 1425575"/>
                <a:gd name="connsiteX4" fmla="*/ 584200 w 1416050"/>
                <a:gd name="connsiteY4" fmla="*/ 12700 h 1425575"/>
                <a:gd name="connsiteX5" fmla="*/ 355600 w 1416050"/>
                <a:gd name="connsiteY5" fmla="*/ 317500 h 1425575"/>
                <a:gd name="connsiteX6" fmla="*/ 50800 w 1416050"/>
                <a:gd name="connsiteY6" fmla="*/ 622300 h 1425575"/>
                <a:gd name="connsiteX7" fmla="*/ 279400 w 1416050"/>
                <a:gd name="connsiteY7" fmla="*/ 774700 h 1425575"/>
                <a:gd name="connsiteX8" fmla="*/ 508000 w 1416050"/>
                <a:gd name="connsiteY8" fmla="*/ 1231900 h 1425575"/>
                <a:gd name="connsiteX9" fmla="*/ 812800 w 1416050"/>
                <a:gd name="connsiteY9" fmla="*/ 1231900 h 1425575"/>
                <a:gd name="connsiteX10" fmla="*/ 1117600 w 1416050"/>
                <a:gd name="connsiteY10" fmla="*/ 1384300 h 1425575"/>
                <a:gd name="connsiteX11" fmla="*/ 1184275 w 1416050"/>
                <a:gd name="connsiteY11" fmla="*/ 984250 h 1425575"/>
                <a:gd name="connsiteX12" fmla="*/ 1203325 w 1416050"/>
                <a:gd name="connsiteY12" fmla="*/ 812800 h 1425575"/>
                <a:gd name="connsiteX13" fmla="*/ 1193800 w 1416050"/>
                <a:gd name="connsiteY13" fmla="*/ 584200 h 1425575"/>
                <a:gd name="connsiteX14" fmla="*/ 1403350 w 1416050"/>
                <a:gd name="connsiteY14" fmla="*/ 469900 h 1425575"/>
                <a:gd name="connsiteX0" fmla="*/ 1403350 w 1741488"/>
                <a:gd name="connsiteY0" fmla="*/ 469900 h 1708150"/>
                <a:gd name="connsiteX1" fmla="*/ 1270000 w 1741488"/>
                <a:gd name="connsiteY1" fmla="*/ 317500 h 1708150"/>
                <a:gd name="connsiteX2" fmla="*/ 1117600 w 1741488"/>
                <a:gd name="connsiteY2" fmla="*/ 317500 h 1708150"/>
                <a:gd name="connsiteX3" fmla="*/ 889000 w 1741488"/>
                <a:gd name="connsiteY3" fmla="*/ 241300 h 1708150"/>
                <a:gd name="connsiteX4" fmla="*/ 584200 w 1741488"/>
                <a:gd name="connsiteY4" fmla="*/ 12700 h 1708150"/>
                <a:gd name="connsiteX5" fmla="*/ 355600 w 1741488"/>
                <a:gd name="connsiteY5" fmla="*/ 317500 h 1708150"/>
                <a:gd name="connsiteX6" fmla="*/ 50800 w 1741488"/>
                <a:gd name="connsiteY6" fmla="*/ 622300 h 1708150"/>
                <a:gd name="connsiteX7" fmla="*/ 279400 w 1741488"/>
                <a:gd name="connsiteY7" fmla="*/ 774700 h 1708150"/>
                <a:gd name="connsiteX8" fmla="*/ 508000 w 1741488"/>
                <a:gd name="connsiteY8" fmla="*/ 1231900 h 1708150"/>
                <a:gd name="connsiteX9" fmla="*/ 812800 w 1741488"/>
                <a:gd name="connsiteY9" fmla="*/ 1231900 h 1708150"/>
                <a:gd name="connsiteX10" fmla="*/ 1117600 w 1741488"/>
                <a:gd name="connsiteY10" fmla="*/ 1384300 h 1708150"/>
                <a:gd name="connsiteX11" fmla="*/ 1727200 w 1741488"/>
                <a:gd name="connsiteY11" fmla="*/ 1612900 h 1708150"/>
                <a:gd name="connsiteX12" fmla="*/ 1203325 w 1741488"/>
                <a:gd name="connsiteY12" fmla="*/ 812800 h 1708150"/>
                <a:gd name="connsiteX13" fmla="*/ 1193800 w 1741488"/>
                <a:gd name="connsiteY13" fmla="*/ 584200 h 1708150"/>
                <a:gd name="connsiteX14" fmla="*/ 1403350 w 1741488"/>
                <a:gd name="connsiteY14" fmla="*/ 469900 h 1708150"/>
                <a:gd name="connsiteX0" fmla="*/ 1403350 w 1758950"/>
                <a:gd name="connsiteY0" fmla="*/ 469900 h 1732756"/>
                <a:gd name="connsiteX1" fmla="*/ 1270000 w 1758950"/>
                <a:gd name="connsiteY1" fmla="*/ 317500 h 1732756"/>
                <a:gd name="connsiteX2" fmla="*/ 1117600 w 1758950"/>
                <a:gd name="connsiteY2" fmla="*/ 317500 h 1732756"/>
                <a:gd name="connsiteX3" fmla="*/ 889000 w 1758950"/>
                <a:gd name="connsiteY3" fmla="*/ 241300 h 1732756"/>
                <a:gd name="connsiteX4" fmla="*/ 584200 w 1758950"/>
                <a:gd name="connsiteY4" fmla="*/ 12700 h 1732756"/>
                <a:gd name="connsiteX5" fmla="*/ 355600 w 1758950"/>
                <a:gd name="connsiteY5" fmla="*/ 317500 h 1732756"/>
                <a:gd name="connsiteX6" fmla="*/ 50800 w 1758950"/>
                <a:gd name="connsiteY6" fmla="*/ 622300 h 1732756"/>
                <a:gd name="connsiteX7" fmla="*/ 279400 w 1758950"/>
                <a:gd name="connsiteY7" fmla="*/ 774700 h 1732756"/>
                <a:gd name="connsiteX8" fmla="*/ 508000 w 1758950"/>
                <a:gd name="connsiteY8" fmla="*/ 1231900 h 1732756"/>
                <a:gd name="connsiteX9" fmla="*/ 812800 w 1758950"/>
                <a:gd name="connsiteY9" fmla="*/ 1231900 h 1732756"/>
                <a:gd name="connsiteX10" fmla="*/ 1117600 w 1758950"/>
                <a:gd name="connsiteY10" fmla="*/ 1384300 h 1732756"/>
                <a:gd name="connsiteX11" fmla="*/ 1393825 w 1758950"/>
                <a:gd name="connsiteY11" fmla="*/ 1531937 h 1732756"/>
                <a:gd name="connsiteX12" fmla="*/ 1727200 w 1758950"/>
                <a:gd name="connsiteY12" fmla="*/ 1612900 h 1732756"/>
                <a:gd name="connsiteX13" fmla="*/ 1203325 w 1758950"/>
                <a:gd name="connsiteY13" fmla="*/ 812800 h 1732756"/>
                <a:gd name="connsiteX14" fmla="*/ 1193800 w 1758950"/>
                <a:gd name="connsiteY14" fmla="*/ 584200 h 1732756"/>
                <a:gd name="connsiteX15" fmla="*/ 1403350 w 1758950"/>
                <a:gd name="connsiteY15" fmla="*/ 469900 h 1732756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300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299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8156"/>
                <a:gd name="connsiteY0" fmla="*/ 469900 h 1655763"/>
                <a:gd name="connsiteX1" fmla="*/ 1270000 w 1758156"/>
                <a:gd name="connsiteY1" fmla="*/ 317500 h 1655763"/>
                <a:gd name="connsiteX2" fmla="*/ 1117600 w 1758156"/>
                <a:gd name="connsiteY2" fmla="*/ 317500 h 1655763"/>
                <a:gd name="connsiteX3" fmla="*/ 889000 w 1758156"/>
                <a:gd name="connsiteY3" fmla="*/ 241300 h 1655763"/>
                <a:gd name="connsiteX4" fmla="*/ 584200 w 1758156"/>
                <a:gd name="connsiteY4" fmla="*/ 12700 h 1655763"/>
                <a:gd name="connsiteX5" fmla="*/ 355600 w 1758156"/>
                <a:gd name="connsiteY5" fmla="*/ 317500 h 1655763"/>
                <a:gd name="connsiteX6" fmla="*/ 50800 w 1758156"/>
                <a:gd name="connsiteY6" fmla="*/ 622300 h 1655763"/>
                <a:gd name="connsiteX7" fmla="*/ 279400 w 1758156"/>
                <a:gd name="connsiteY7" fmla="*/ 774700 h 1655763"/>
                <a:gd name="connsiteX8" fmla="*/ 508000 w 1758156"/>
                <a:gd name="connsiteY8" fmla="*/ 1231900 h 1655763"/>
                <a:gd name="connsiteX9" fmla="*/ 812800 w 1758156"/>
                <a:gd name="connsiteY9" fmla="*/ 1231900 h 1655763"/>
                <a:gd name="connsiteX10" fmla="*/ 941388 w 1758156"/>
                <a:gd name="connsiteY10" fmla="*/ 1227137 h 1655763"/>
                <a:gd name="connsiteX11" fmla="*/ 1117600 w 1758156"/>
                <a:gd name="connsiteY11" fmla="*/ 1384299 h 1655763"/>
                <a:gd name="connsiteX12" fmla="*/ 1346200 w 1758156"/>
                <a:gd name="connsiteY12" fmla="*/ 1536699 h 1655763"/>
                <a:gd name="connsiteX13" fmla="*/ 1727200 w 1758156"/>
                <a:gd name="connsiteY13" fmla="*/ 1612900 h 1655763"/>
                <a:gd name="connsiteX14" fmla="*/ 1531938 w 1758156"/>
                <a:gd name="connsiteY14" fmla="*/ 1279524 h 1655763"/>
                <a:gd name="connsiteX15" fmla="*/ 1203325 w 1758156"/>
                <a:gd name="connsiteY15" fmla="*/ 812800 h 1655763"/>
                <a:gd name="connsiteX16" fmla="*/ 1193800 w 1758156"/>
                <a:gd name="connsiteY16" fmla="*/ 584200 h 1655763"/>
                <a:gd name="connsiteX17" fmla="*/ 1403350 w 1758156"/>
                <a:gd name="connsiteY17" fmla="*/ 469900 h 1655763"/>
                <a:gd name="connsiteX0" fmla="*/ 1403350 w 1814513"/>
                <a:gd name="connsiteY0" fmla="*/ 469900 h 1676400"/>
                <a:gd name="connsiteX1" fmla="*/ 1270000 w 1814513"/>
                <a:gd name="connsiteY1" fmla="*/ 317500 h 1676400"/>
                <a:gd name="connsiteX2" fmla="*/ 1117600 w 1814513"/>
                <a:gd name="connsiteY2" fmla="*/ 317500 h 1676400"/>
                <a:gd name="connsiteX3" fmla="*/ 889000 w 1814513"/>
                <a:gd name="connsiteY3" fmla="*/ 241300 h 1676400"/>
                <a:gd name="connsiteX4" fmla="*/ 584200 w 1814513"/>
                <a:gd name="connsiteY4" fmla="*/ 12700 h 1676400"/>
                <a:gd name="connsiteX5" fmla="*/ 355600 w 1814513"/>
                <a:gd name="connsiteY5" fmla="*/ 317500 h 1676400"/>
                <a:gd name="connsiteX6" fmla="*/ 50800 w 1814513"/>
                <a:gd name="connsiteY6" fmla="*/ 622300 h 1676400"/>
                <a:gd name="connsiteX7" fmla="*/ 279400 w 1814513"/>
                <a:gd name="connsiteY7" fmla="*/ 774700 h 1676400"/>
                <a:gd name="connsiteX8" fmla="*/ 508000 w 1814513"/>
                <a:gd name="connsiteY8" fmla="*/ 1231900 h 1676400"/>
                <a:gd name="connsiteX9" fmla="*/ 812800 w 1814513"/>
                <a:gd name="connsiteY9" fmla="*/ 1231900 h 1676400"/>
                <a:gd name="connsiteX10" fmla="*/ 941388 w 1814513"/>
                <a:gd name="connsiteY10" fmla="*/ 1227137 h 1676400"/>
                <a:gd name="connsiteX11" fmla="*/ 1117600 w 1814513"/>
                <a:gd name="connsiteY11" fmla="*/ 1384299 h 1676400"/>
                <a:gd name="connsiteX12" fmla="*/ 1346200 w 1814513"/>
                <a:gd name="connsiteY12" fmla="*/ 1536699 h 1676400"/>
                <a:gd name="connsiteX13" fmla="*/ 1727200 w 1814513"/>
                <a:gd name="connsiteY13" fmla="*/ 1612900 h 1676400"/>
                <a:gd name="connsiteX14" fmla="*/ 1727200 w 1814513"/>
                <a:gd name="connsiteY14" fmla="*/ 1155700 h 1676400"/>
                <a:gd name="connsiteX15" fmla="*/ 1203325 w 1814513"/>
                <a:gd name="connsiteY15" fmla="*/ 812800 h 1676400"/>
                <a:gd name="connsiteX16" fmla="*/ 1193800 w 1814513"/>
                <a:gd name="connsiteY16" fmla="*/ 584200 h 1676400"/>
                <a:gd name="connsiteX17" fmla="*/ 1403350 w 1814513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193800 w 1790700"/>
                <a:gd name="connsiteY16" fmla="*/ 584200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241299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82600 h 1689100"/>
                <a:gd name="connsiteX1" fmla="*/ 1270000 w 1790700"/>
                <a:gd name="connsiteY1" fmla="*/ 330200 h 1689100"/>
                <a:gd name="connsiteX2" fmla="*/ 1117600 w 1790700"/>
                <a:gd name="connsiteY2" fmla="*/ 253999 h 1689100"/>
                <a:gd name="connsiteX3" fmla="*/ 889000 w 1790700"/>
                <a:gd name="connsiteY3" fmla="*/ 177799 h 1689100"/>
                <a:gd name="connsiteX4" fmla="*/ 584200 w 1790700"/>
                <a:gd name="connsiteY4" fmla="*/ 25400 h 1689100"/>
                <a:gd name="connsiteX5" fmla="*/ 355600 w 1790700"/>
                <a:gd name="connsiteY5" fmla="*/ 330200 h 1689100"/>
                <a:gd name="connsiteX6" fmla="*/ 50800 w 1790700"/>
                <a:gd name="connsiteY6" fmla="*/ 635000 h 1689100"/>
                <a:gd name="connsiteX7" fmla="*/ 279400 w 1790700"/>
                <a:gd name="connsiteY7" fmla="*/ 787400 h 1689100"/>
                <a:gd name="connsiteX8" fmla="*/ 508000 w 1790700"/>
                <a:gd name="connsiteY8" fmla="*/ 1244600 h 1689100"/>
                <a:gd name="connsiteX9" fmla="*/ 812800 w 1790700"/>
                <a:gd name="connsiteY9" fmla="*/ 1244600 h 1689100"/>
                <a:gd name="connsiteX10" fmla="*/ 941388 w 1790700"/>
                <a:gd name="connsiteY10" fmla="*/ 1239837 h 1689100"/>
                <a:gd name="connsiteX11" fmla="*/ 1117600 w 1790700"/>
                <a:gd name="connsiteY11" fmla="*/ 1396999 h 1689100"/>
                <a:gd name="connsiteX12" fmla="*/ 1346200 w 1790700"/>
                <a:gd name="connsiteY12" fmla="*/ 1549399 h 1689100"/>
                <a:gd name="connsiteX13" fmla="*/ 1727200 w 1790700"/>
                <a:gd name="connsiteY13" fmla="*/ 1625600 h 1689100"/>
                <a:gd name="connsiteX14" fmla="*/ 1727200 w 1790700"/>
                <a:gd name="connsiteY14" fmla="*/ 1168400 h 1689100"/>
                <a:gd name="connsiteX15" fmla="*/ 1574800 w 1790700"/>
                <a:gd name="connsiteY15" fmla="*/ 787399 h 1689100"/>
                <a:gd name="connsiteX16" fmla="*/ 1422400 w 1790700"/>
                <a:gd name="connsiteY16" fmla="*/ 558799 h 1689100"/>
                <a:gd name="connsiteX17" fmla="*/ 1403350 w 1790700"/>
                <a:gd name="connsiteY17" fmla="*/ 482600 h 1689100"/>
                <a:gd name="connsiteX0" fmla="*/ 1403350 w 1790700"/>
                <a:gd name="connsiteY0" fmla="*/ 558801 h 1765301"/>
                <a:gd name="connsiteX1" fmla="*/ 1270000 w 1790700"/>
                <a:gd name="connsiteY1" fmla="*/ 406401 h 1765301"/>
                <a:gd name="connsiteX2" fmla="*/ 1117600 w 1790700"/>
                <a:gd name="connsiteY2" fmla="*/ 330200 h 1765301"/>
                <a:gd name="connsiteX3" fmla="*/ 889000 w 1790700"/>
                <a:gd name="connsiteY3" fmla="*/ 254000 h 1765301"/>
                <a:gd name="connsiteX4" fmla="*/ 584200 w 1790700"/>
                <a:gd name="connsiteY4" fmla="*/ 25400 h 1765301"/>
                <a:gd name="connsiteX5" fmla="*/ 355600 w 1790700"/>
                <a:gd name="connsiteY5" fmla="*/ 406401 h 1765301"/>
                <a:gd name="connsiteX6" fmla="*/ 50800 w 1790700"/>
                <a:gd name="connsiteY6" fmla="*/ 711201 h 1765301"/>
                <a:gd name="connsiteX7" fmla="*/ 279400 w 1790700"/>
                <a:gd name="connsiteY7" fmla="*/ 863601 h 1765301"/>
                <a:gd name="connsiteX8" fmla="*/ 508000 w 1790700"/>
                <a:gd name="connsiteY8" fmla="*/ 1320801 h 1765301"/>
                <a:gd name="connsiteX9" fmla="*/ 812800 w 1790700"/>
                <a:gd name="connsiteY9" fmla="*/ 1320801 h 1765301"/>
                <a:gd name="connsiteX10" fmla="*/ 941388 w 1790700"/>
                <a:gd name="connsiteY10" fmla="*/ 1316038 h 1765301"/>
                <a:gd name="connsiteX11" fmla="*/ 1117600 w 1790700"/>
                <a:gd name="connsiteY11" fmla="*/ 1473200 h 1765301"/>
                <a:gd name="connsiteX12" fmla="*/ 1346200 w 1790700"/>
                <a:gd name="connsiteY12" fmla="*/ 1625600 h 1765301"/>
                <a:gd name="connsiteX13" fmla="*/ 1727200 w 1790700"/>
                <a:gd name="connsiteY13" fmla="*/ 1701801 h 1765301"/>
                <a:gd name="connsiteX14" fmla="*/ 1727200 w 1790700"/>
                <a:gd name="connsiteY14" fmla="*/ 1244601 h 1765301"/>
                <a:gd name="connsiteX15" fmla="*/ 1574800 w 1790700"/>
                <a:gd name="connsiteY15" fmla="*/ 863600 h 1765301"/>
                <a:gd name="connsiteX16" fmla="*/ 1422400 w 1790700"/>
                <a:gd name="connsiteY16" fmla="*/ 635000 h 1765301"/>
                <a:gd name="connsiteX17" fmla="*/ 1403350 w 1790700"/>
                <a:gd name="connsiteY17" fmla="*/ 558801 h 1765301"/>
                <a:gd name="connsiteX0" fmla="*/ 1403350 w 1790700"/>
                <a:gd name="connsiteY0" fmla="*/ 622301 h 1828801"/>
                <a:gd name="connsiteX1" fmla="*/ 1270000 w 1790700"/>
                <a:gd name="connsiteY1" fmla="*/ 469901 h 1828801"/>
                <a:gd name="connsiteX2" fmla="*/ 1117600 w 1790700"/>
                <a:gd name="connsiteY2" fmla="*/ 393700 h 1828801"/>
                <a:gd name="connsiteX3" fmla="*/ 889000 w 1790700"/>
                <a:gd name="connsiteY3" fmla="*/ 317500 h 1828801"/>
                <a:gd name="connsiteX4" fmla="*/ 584200 w 1790700"/>
                <a:gd name="connsiteY4" fmla="*/ 88900 h 1828801"/>
                <a:gd name="connsiteX5" fmla="*/ 584200 w 1790700"/>
                <a:gd name="connsiteY5" fmla="*/ 850901 h 1828801"/>
                <a:gd name="connsiteX6" fmla="*/ 50800 w 1790700"/>
                <a:gd name="connsiteY6" fmla="*/ 774701 h 1828801"/>
                <a:gd name="connsiteX7" fmla="*/ 279400 w 1790700"/>
                <a:gd name="connsiteY7" fmla="*/ 927101 h 1828801"/>
                <a:gd name="connsiteX8" fmla="*/ 508000 w 1790700"/>
                <a:gd name="connsiteY8" fmla="*/ 1384301 h 1828801"/>
                <a:gd name="connsiteX9" fmla="*/ 812800 w 1790700"/>
                <a:gd name="connsiteY9" fmla="*/ 1384301 h 1828801"/>
                <a:gd name="connsiteX10" fmla="*/ 941388 w 1790700"/>
                <a:gd name="connsiteY10" fmla="*/ 1379538 h 1828801"/>
                <a:gd name="connsiteX11" fmla="*/ 1117600 w 1790700"/>
                <a:gd name="connsiteY11" fmla="*/ 1536700 h 1828801"/>
                <a:gd name="connsiteX12" fmla="*/ 1346200 w 1790700"/>
                <a:gd name="connsiteY12" fmla="*/ 1689100 h 1828801"/>
                <a:gd name="connsiteX13" fmla="*/ 1727200 w 1790700"/>
                <a:gd name="connsiteY13" fmla="*/ 1765301 h 1828801"/>
                <a:gd name="connsiteX14" fmla="*/ 1727200 w 1790700"/>
                <a:gd name="connsiteY14" fmla="*/ 1308101 h 1828801"/>
                <a:gd name="connsiteX15" fmla="*/ 1574800 w 1790700"/>
                <a:gd name="connsiteY15" fmla="*/ 927100 h 1828801"/>
                <a:gd name="connsiteX16" fmla="*/ 1422400 w 1790700"/>
                <a:gd name="connsiteY16" fmla="*/ 698500 h 1828801"/>
                <a:gd name="connsiteX17" fmla="*/ 1403350 w 1790700"/>
                <a:gd name="connsiteY17" fmla="*/ 622301 h 1828801"/>
                <a:gd name="connsiteX0" fmla="*/ 1136650 w 1524000"/>
                <a:gd name="connsiteY0" fmla="*/ 622301 h 1828801"/>
                <a:gd name="connsiteX1" fmla="*/ 1003300 w 1524000"/>
                <a:gd name="connsiteY1" fmla="*/ 469901 h 1828801"/>
                <a:gd name="connsiteX2" fmla="*/ 850900 w 1524000"/>
                <a:gd name="connsiteY2" fmla="*/ 393700 h 1828801"/>
                <a:gd name="connsiteX3" fmla="*/ 622300 w 1524000"/>
                <a:gd name="connsiteY3" fmla="*/ 317500 h 1828801"/>
                <a:gd name="connsiteX4" fmla="*/ 317500 w 1524000"/>
                <a:gd name="connsiteY4" fmla="*/ 88900 h 1828801"/>
                <a:gd name="connsiteX5" fmla="*/ 317500 w 1524000"/>
                <a:gd name="connsiteY5" fmla="*/ 850901 h 1828801"/>
                <a:gd name="connsiteX6" fmla="*/ 12700 w 1524000"/>
                <a:gd name="connsiteY6" fmla="*/ 927101 h 1828801"/>
                <a:gd name="connsiteX7" fmla="*/ 241300 w 1524000"/>
                <a:gd name="connsiteY7" fmla="*/ 1384301 h 1828801"/>
                <a:gd name="connsiteX8" fmla="*/ 546100 w 1524000"/>
                <a:gd name="connsiteY8" fmla="*/ 1384301 h 1828801"/>
                <a:gd name="connsiteX9" fmla="*/ 674688 w 1524000"/>
                <a:gd name="connsiteY9" fmla="*/ 1379538 h 1828801"/>
                <a:gd name="connsiteX10" fmla="*/ 850900 w 1524000"/>
                <a:gd name="connsiteY10" fmla="*/ 1536700 h 1828801"/>
                <a:gd name="connsiteX11" fmla="*/ 1079500 w 1524000"/>
                <a:gd name="connsiteY11" fmla="*/ 1689100 h 1828801"/>
                <a:gd name="connsiteX12" fmla="*/ 1460500 w 1524000"/>
                <a:gd name="connsiteY12" fmla="*/ 1765301 h 1828801"/>
                <a:gd name="connsiteX13" fmla="*/ 1460500 w 1524000"/>
                <a:gd name="connsiteY13" fmla="*/ 1308101 h 1828801"/>
                <a:gd name="connsiteX14" fmla="*/ 1308100 w 1524000"/>
                <a:gd name="connsiteY14" fmla="*/ 927100 h 1828801"/>
                <a:gd name="connsiteX15" fmla="*/ 1155700 w 1524000"/>
                <a:gd name="connsiteY15" fmla="*/ 698500 h 1828801"/>
                <a:gd name="connsiteX16" fmla="*/ 1136650 w 1524000"/>
                <a:gd name="connsiteY16" fmla="*/ 622301 h 1828801"/>
                <a:gd name="connsiteX0" fmla="*/ 1162050 w 1549400"/>
                <a:gd name="connsiteY0" fmla="*/ 635001 h 1841501"/>
                <a:gd name="connsiteX1" fmla="*/ 1028700 w 1549400"/>
                <a:gd name="connsiteY1" fmla="*/ 482601 h 1841501"/>
                <a:gd name="connsiteX2" fmla="*/ 876300 w 1549400"/>
                <a:gd name="connsiteY2" fmla="*/ 406400 h 1841501"/>
                <a:gd name="connsiteX3" fmla="*/ 647700 w 1549400"/>
                <a:gd name="connsiteY3" fmla="*/ 330200 h 1841501"/>
                <a:gd name="connsiteX4" fmla="*/ 342900 w 1549400"/>
                <a:gd name="connsiteY4" fmla="*/ 101600 h 1841501"/>
                <a:gd name="connsiteX5" fmla="*/ 495300 w 1549400"/>
                <a:gd name="connsiteY5" fmla="*/ 939801 h 1841501"/>
                <a:gd name="connsiteX6" fmla="*/ 38100 w 1549400"/>
                <a:gd name="connsiteY6" fmla="*/ 939801 h 1841501"/>
                <a:gd name="connsiteX7" fmla="*/ 266700 w 1549400"/>
                <a:gd name="connsiteY7" fmla="*/ 1397001 h 1841501"/>
                <a:gd name="connsiteX8" fmla="*/ 571500 w 1549400"/>
                <a:gd name="connsiteY8" fmla="*/ 1397001 h 1841501"/>
                <a:gd name="connsiteX9" fmla="*/ 700088 w 1549400"/>
                <a:gd name="connsiteY9" fmla="*/ 1392238 h 1841501"/>
                <a:gd name="connsiteX10" fmla="*/ 876300 w 1549400"/>
                <a:gd name="connsiteY10" fmla="*/ 1549400 h 1841501"/>
                <a:gd name="connsiteX11" fmla="*/ 1104900 w 1549400"/>
                <a:gd name="connsiteY11" fmla="*/ 1701800 h 1841501"/>
                <a:gd name="connsiteX12" fmla="*/ 1485900 w 1549400"/>
                <a:gd name="connsiteY12" fmla="*/ 1778001 h 1841501"/>
                <a:gd name="connsiteX13" fmla="*/ 1485900 w 1549400"/>
                <a:gd name="connsiteY13" fmla="*/ 1320801 h 1841501"/>
                <a:gd name="connsiteX14" fmla="*/ 1333500 w 1549400"/>
                <a:gd name="connsiteY14" fmla="*/ 939800 h 1841501"/>
                <a:gd name="connsiteX15" fmla="*/ 1181100 w 1549400"/>
                <a:gd name="connsiteY15" fmla="*/ 711200 h 1841501"/>
                <a:gd name="connsiteX16" fmla="*/ 1162050 w 1549400"/>
                <a:gd name="connsiteY16" fmla="*/ 635001 h 1841501"/>
                <a:gd name="connsiteX0" fmla="*/ 1009650 w 1397000"/>
                <a:gd name="connsiteY0" fmla="*/ 635001 h 1841501"/>
                <a:gd name="connsiteX1" fmla="*/ 876300 w 1397000"/>
                <a:gd name="connsiteY1" fmla="*/ 482601 h 1841501"/>
                <a:gd name="connsiteX2" fmla="*/ 723900 w 1397000"/>
                <a:gd name="connsiteY2" fmla="*/ 406400 h 1841501"/>
                <a:gd name="connsiteX3" fmla="*/ 495300 w 1397000"/>
                <a:gd name="connsiteY3" fmla="*/ 330200 h 1841501"/>
                <a:gd name="connsiteX4" fmla="*/ 190500 w 1397000"/>
                <a:gd name="connsiteY4" fmla="*/ 101600 h 1841501"/>
                <a:gd name="connsiteX5" fmla="*/ 342900 w 1397000"/>
                <a:gd name="connsiteY5" fmla="*/ 939801 h 1841501"/>
                <a:gd name="connsiteX6" fmla="*/ 38100 w 1397000"/>
                <a:gd name="connsiteY6" fmla="*/ 1092201 h 1841501"/>
                <a:gd name="connsiteX7" fmla="*/ 114300 w 1397000"/>
                <a:gd name="connsiteY7" fmla="*/ 1397001 h 1841501"/>
                <a:gd name="connsiteX8" fmla="*/ 419100 w 1397000"/>
                <a:gd name="connsiteY8" fmla="*/ 1397001 h 1841501"/>
                <a:gd name="connsiteX9" fmla="*/ 547688 w 1397000"/>
                <a:gd name="connsiteY9" fmla="*/ 1392238 h 1841501"/>
                <a:gd name="connsiteX10" fmla="*/ 723900 w 1397000"/>
                <a:gd name="connsiteY10" fmla="*/ 1549400 h 1841501"/>
                <a:gd name="connsiteX11" fmla="*/ 952500 w 1397000"/>
                <a:gd name="connsiteY11" fmla="*/ 1701800 h 1841501"/>
                <a:gd name="connsiteX12" fmla="*/ 1333500 w 1397000"/>
                <a:gd name="connsiteY12" fmla="*/ 1778001 h 1841501"/>
                <a:gd name="connsiteX13" fmla="*/ 1333500 w 1397000"/>
                <a:gd name="connsiteY13" fmla="*/ 1320801 h 1841501"/>
                <a:gd name="connsiteX14" fmla="*/ 1181100 w 1397000"/>
                <a:gd name="connsiteY14" fmla="*/ 939800 h 1841501"/>
                <a:gd name="connsiteX15" fmla="*/ 1028700 w 1397000"/>
                <a:gd name="connsiteY15" fmla="*/ 711200 h 1841501"/>
                <a:gd name="connsiteX16" fmla="*/ 1009650 w 1397000"/>
                <a:gd name="connsiteY16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56572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125846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3084946"/>
                <a:gd name="connsiteY0" fmla="*/ 635001 h 2527301"/>
                <a:gd name="connsiteX1" fmla="*/ 887845 w 3084946"/>
                <a:gd name="connsiteY1" fmla="*/ 482601 h 2527301"/>
                <a:gd name="connsiteX2" fmla="*/ 735445 w 3084946"/>
                <a:gd name="connsiteY2" fmla="*/ 406400 h 2527301"/>
                <a:gd name="connsiteX3" fmla="*/ 506845 w 3084946"/>
                <a:gd name="connsiteY3" fmla="*/ 330200 h 2527301"/>
                <a:gd name="connsiteX4" fmla="*/ 202045 w 3084946"/>
                <a:gd name="connsiteY4" fmla="*/ 101600 h 2527301"/>
                <a:gd name="connsiteX5" fmla="*/ 354445 w 3084946"/>
                <a:gd name="connsiteY5" fmla="*/ 939801 h 2527301"/>
                <a:gd name="connsiteX6" fmla="*/ 49645 w 3084946"/>
                <a:gd name="connsiteY6" fmla="*/ 1092201 h 2527301"/>
                <a:gd name="connsiteX7" fmla="*/ 125846 w 3084946"/>
                <a:gd name="connsiteY7" fmla="*/ 1244601 h 2527301"/>
                <a:gd name="connsiteX8" fmla="*/ 125845 w 3084946"/>
                <a:gd name="connsiteY8" fmla="*/ 1397001 h 2527301"/>
                <a:gd name="connsiteX9" fmla="*/ 430645 w 3084946"/>
                <a:gd name="connsiteY9" fmla="*/ 1397001 h 2527301"/>
                <a:gd name="connsiteX10" fmla="*/ 559233 w 3084946"/>
                <a:gd name="connsiteY10" fmla="*/ 1392238 h 2527301"/>
                <a:gd name="connsiteX11" fmla="*/ 735445 w 3084946"/>
                <a:gd name="connsiteY11" fmla="*/ 1549400 h 2527301"/>
                <a:gd name="connsiteX12" fmla="*/ 964045 w 3084946"/>
                <a:gd name="connsiteY12" fmla="*/ 1701800 h 2527301"/>
                <a:gd name="connsiteX13" fmla="*/ 3021446 w 3084946"/>
                <a:gd name="connsiteY13" fmla="*/ 2463801 h 2527301"/>
                <a:gd name="connsiteX14" fmla="*/ 1345045 w 3084946"/>
                <a:gd name="connsiteY14" fmla="*/ 1320801 h 2527301"/>
                <a:gd name="connsiteX15" fmla="*/ 1192645 w 3084946"/>
                <a:gd name="connsiteY15" fmla="*/ 939800 h 2527301"/>
                <a:gd name="connsiteX16" fmla="*/ 1040245 w 3084946"/>
                <a:gd name="connsiteY16" fmla="*/ 711200 h 2527301"/>
                <a:gd name="connsiteX17" fmla="*/ 1021195 w 3084946"/>
                <a:gd name="connsiteY17" fmla="*/ 635001 h 2527301"/>
                <a:gd name="connsiteX0" fmla="*/ 1021195 w 3250046"/>
                <a:gd name="connsiteY0" fmla="*/ 635001 h 2476501"/>
                <a:gd name="connsiteX1" fmla="*/ 887845 w 3250046"/>
                <a:gd name="connsiteY1" fmla="*/ 482601 h 2476501"/>
                <a:gd name="connsiteX2" fmla="*/ 735445 w 3250046"/>
                <a:gd name="connsiteY2" fmla="*/ 406400 h 2476501"/>
                <a:gd name="connsiteX3" fmla="*/ 506845 w 3250046"/>
                <a:gd name="connsiteY3" fmla="*/ 330200 h 2476501"/>
                <a:gd name="connsiteX4" fmla="*/ 202045 w 3250046"/>
                <a:gd name="connsiteY4" fmla="*/ 101600 h 2476501"/>
                <a:gd name="connsiteX5" fmla="*/ 354445 w 3250046"/>
                <a:gd name="connsiteY5" fmla="*/ 939801 h 2476501"/>
                <a:gd name="connsiteX6" fmla="*/ 49645 w 3250046"/>
                <a:gd name="connsiteY6" fmla="*/ 1092201 h 2476501"/>
                <a:gd name="connsiteX7" fmla="*/ 125846 w 3250046"/>
                <a:gd name="connsiteY7" fmla="*/ 1244601 h 2476501"/>
                <a:gd name="connsiteX8" fmla="*/ 125845 w 3250046"/>
                <a:gd name="connsiteY8" fmla="*/ 1397001 h 2476501"/>
                <a:gd name="connsiteX9" fmla="*/ 430645 w 3250046"/>
                <a:gd name="connsiteY9" fmla="*/ 1397001 h 2476501"/>
                <a:gd name="connsiteX10" fmla="*/ 559233 w 3250046"/>
                <a:gd name="connsiteY10" fmla="*/ 1392238 h 2476501"/>
                <a:gd name="connsiteX11" fmla="*/ 735445 w 3250046"/>
                <a:gd name="connsiteY11" fmla="*/ 1549400 h 2476501"/>
                <a:gd name="connsiteX12" fmla="*/ 964045 w 3250046"/>
                <a:gd name="connsiteY12" fmla="*/ 1701800 h 2476501"/>
                <a:gd name="connsiteX13" fmla="*/ 3021446 w 3250046"/>
                <a:gd name="connsiteY13" fmla="*/ 2463801 h 2476501"/>
                <a:gd name="connsiteX14" fmla="*/ 2335645 w 3250046"/>
                <a:gd name="connsiteY14" fmla="*/ 1778001 h 2476501"/>
                <a:gd name="connsiteX15" fmla="*/ 1345045 w 3250046"/>
                <a:gd name="connsiteY15" fmla="*/ 1320801 h 2476501"/>
                <a:gd name="connsiteX16" fmla="*/ 1192645 w 3250046"/>
                <a:gd name="connsiteY16" fmla="*/ 939800 h 2476501"/>
                <a:gd name="connsiteX17" fmla="*/ 1040245 w 3250046"/>
                <a:gd name="connsiteY17" fmla="*/ 711200 h 2476501"/>
                <a:gd name="connsiteX18" fmla="*/ 1021195 w 3250046"/>
                <a:gd name="connsiteY18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878445 w 3097646"/>
                <a:gd name="connsiteY13" fmla="*/ 1854201 h 2476501"/>
                <a:gd name="connsiteX14" fmla="*/ 3021446 w 3097646"/>
                <a:gd name="connsiteY14" fmla="*/ 2463801 h 2476501"/>
                <a:gd name="connsiteX15" fmla="*/ 2335645 w 3097646"/>
                <a:gd name="connsiteY15" fmla="*/ 1778001 h 2476501"/>
                <a:gd name="connsiteX16" fmla="*/ 1345045 w 3097646"/>
                <a:gd name="connsiteY16" fmla="*/ 1320801 h 2476501"/>
                <a:gd name="connsiteX17" fmla="*/ 1192645 w 3097646"/>
                <a:gd name="connsiteY17" fmla="*/ 939800 h 2476501"/>
                <a:gd name="connsiteX18" fmla="*/ 1040245 w 3097646"/>
                <a:gd name="connsiteY18" fmla="*/ 711200 h 2476501"/>
                <a:gd name="connsiteX19" fmla="*/ 1021195 w 3097646"/>
                <a:gd name="connsiteY19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573645 w 3097646"/>
                <a:gd name="connsiteY13" fmla="*/ 1854201 h 2476501"/>
                <a:gd name="connsiteX14" fmla="*/ 1878445 w 3097646"/>
                <a:gd name="connsiteY14" fmla="*/ 1854201 h 2476501"/>
                <a:gd name="connsiteX15" fmla="*/ 3021446 w 3097646"/>
                <a:gd name="connsiteY15" fmla="*/ 2463801 h 2476501"/>
                <a:gd name="connsiteX16" fmla="*/ 2335645 w 3097646"/>
                <a:gd name="connsiteY16" fmla="*/ 1778001 h 2476501"/>
                <a:gd name="connsiteX17" fmla="*/ 1345045 w 3097646"/>
                <a:gd name="connsiteY17" fmla="*/ 1320801 h 2476501"/>
                <a:gd name="connsiteX18" fmla="*/ 1192645 w 3097646"/>
                <a:gd name="connsiteY18" fmla="*/ 939800 h 2476501"/>
                <a:gd name="connsiteX19" fmla="*/ 1040245 w 3097646"/>
                <a:gd name="connsiteY19" fmla="*/ 711200 h 2476501"/>
                <a:gd name="connsiteX20" fmla="*/ 1021195 w 3097646"/>
                <a:gd name="connsiteY20" fmla="*/ 635001 h 2476501"/>
                <a:gd name="connsiteX0" fmla="*/ 1021195 w 3034146"/>
                <a:gd name="connsiteY0" fmla="*/ 635001 h 2565401"/>
                <a:gd name="connsiteX1" fmla="*/ 887845 w 3034146"/>
                <a:gd name="connsiteY1" fmla="*/ 482601 h 2565401"/>
                <a:gd name="connsiteX2" fmla="*/ 735445 w 3034146"/>
                <a:gd name="connsiteY2" fmla="*/ 406400 h 2565401"/>
                <a:gd name="connsiteX3" fmla="*/ 506845 w 3034146"/>
                <a:gd name="connsiteY3" fmla="*/ 330200 h 2565401"/>
                <a:gd name="connsiteX4" fmla="*/ 202045 w 3034146"/>
                <a:gd name="connsiteY4" fmla="*/ 101600 h 2565401"/>
                <a:gd name="connsiteX5" fmla="*/ 354445 w 3034146"/>
                <a:gd name="connsiteY5" fmla="*/ 939801 h 2565401"/>
                <a:gd name="connsiteX6" fmla="*/ 49645 w 3034146"/>
                <a:gd name="connsiteY6" fmla="*/ 1092201 h 2565401"/>
                <a:gd name="connsiteX7" fmla="*/ 125846 w 3034146"/>
                <a:gd name="connsiteY7" fmla="*/ 1244601 h 2565401"/>
                <a:gd name="connsiteX8" fmla="*/ 125845 w 3034146"/>
                <a:gd name="connsiteY8" fmla="*/ 1397001 h 2565401"/>
                <a:gd name="connsiteX9" fmla="*/ 430645 w 3034146"/>
                <a:gd name="connsiteY9" fmla="*/ 1397001 h 2565401"/>
                <a:gd name="connsiteX10" fmla="*/ 559233 w 3034146"/>
                <a:gd name="connsiteY10" fmla="*/ 1392238 h 2565401"/>
                <a:gd name="connsiteX11" fmla="*/ 735445 w 3034146"/>
                <a:gd name="connsiteY11" fmla="*/ 1549400 h 2565401"/>
                <a:gd name="connsiteX12" fmla="*/ 964045 w 3034146"/>
                <a:gd name="connsiteY12" fmla="*/ 1701800 h 2565401"/>
                <a:gd name="connsiteX13" fmla="*/ 1573645 w 3034146"/>
                <a:gd name="connsiteY13" fmla="*/ 1854201 h 2565401"/>
                <a:gd name="connsiteX14" fmla="*/ 1878445 w 3034146"/>
                <a:gd name="connsiteY14" fmla="*/ 1854201 h 2565401"/>
                <a:gd name="connsiteX15" fmla="*/ 2411845 w 3034146"/>
                <a:gd name="connsiteY15" fmla="*/ 2387601 h 2565401"/>
                <a:gd name="connsiteX16" fmla="*/ 3021446 w 3034146"/>
                <a:gd name="connsiteY16" fmla="*/ 2463801 h 2565401"/>
                <a:gd name="connsiteX17" fmla="*/ 2335645 w 3034146"/>
                <a:gd name="connsiteY17" fmla="*/ 1778001 h 2565401"/>
                <a:gd name="connsiteX18" fmla="*/ 1345045 w 3034146"/>
                <a:gd name="connsiteY18" fmla="*/ 1320801 h 2565401"/>
                <a:gd name="connsiteX19" fmla="*/ 1192645 w 3034146"/>
                <a:gd name="connsiteY19" fmla="*/ 939800 h 2565401"/>
                <a:gd name="connsiteX20" fmla="*/ 1040245 w 3034146"/>
                <a:gd name="connsiteY20" fmla="*/ 711200 h 2565401"/>
                <a:gd name="connsiteX21" fmla="*/ 1021195 w 3034146"/>
                <a:gd name="connsiteY21" fmla="*/ 635001 h 2565401"/>
                <a:gd name="connsiteX0" fmla="*/ 1021195 w 3364345"/>
                <a:gd name="connsiteY0" fmla="*/ 635001 h 2489201"/>
                <a:gd name="connsiteX1" fmla="*/ 887845 w 3364345"/>
                <a:gd name="connsiteY1" fmla="*/ 482601 h 2489201"/>
                <a:gd name="connsiteX2" fmla="*/ 735445 w 3364345"/>
                <a:gd name="connsiteY2" fmla="*/ 406400 h 2489201"/>
                <a:gd name="connsiteX3" fmla="*/ 506845 w 3364345"/>
                <a:gd name="connsiteY3" fmla="*/ 330200 h 2489201"/>
                <a:gd name="connsiteX4" fmla="*/ 202045 w 3364345"/>
                <a:gd name="connsiteY4" fmla="*/ 101600 h 2489201"/>
                <a:gd name="connsiteX5" fmla="*/ 354445 w 3364345"/>
                <a:gd name="connsiteY5" fmla="*/ 939801 h 2489201"/>
                <a:gd name="connsiteX6" fmla="*/ 49645 w 3364345"/>
                <a:gd name="connsiteY6" fmla="*/ 1092201 h 2489201"/>
                <a:gd name="connsiteX7" fmla="*/ 125846 w 3364345"/>
                <a:gd name="connsiteY7" fmla="*/ 1244601 h 2489201"/>
                <a:gd name="connsiteX8" fmla="*/ 125845 w 3364345"/>
                <a:gd name="connsiteY8" fmla="*/ 1397001 h 2489201"/>
                <a:gd name="connsiteX9" fmla="*/ 430645 w 3364345"/>
                <a:gd name="connsiteY9" fmla="*/ 1397001 h 2489201"/>
                <a:gd name="connsiteX10" fmla="*/ 559233 w 3364345"/>
                <a:gd name="connsiteY10" fmla="*/ 1392238 h 2489201"/>
                <a:gd name="connsiteX11" fmla="*/ 735445 w 3364345"/>
                <a:gd name="connsiteY11" fmla="*/ 1549400 h 2489201"/>
                <a:gd name="connsiteX12" fmla="*/ 964045 w 3364345"/>
                <a:gd name="connsiteY12" fmla="*/ 1701800 h 2489201"/>
                <a:gd name="connsiteX13" fmla="*/ 1573645 w 3364345"/>
                <a:gd name="connsiteY13" fmla="*/ 1854201 h 2489201"/>
                <a:gd name="connsiteX14" fmla="*/ 1878445 w 3364345"/>
                <a:gd name="connsiteY14" fmla="*/ 1854201 h 2489201"/>
                <a:gd name="connsiteX15" fmla="*/ 2411845 w 3364345"/>
                <a:gd name="connsiteY15" fmla="*/ 2387601 h 2489201"/>
                <a:gd name="connsiteX16" fmla="*/ 3021446 w 3364345"/>
                <a:gd name="connsiteY16" fmla="*/ 2463801 h 2489201"/>
                <a:gd name="connsiteX17" fmla="*/ 3250045 w 3364345"/>
                <a:gd name="connsiteY17" fmla="*/ 2311401 h 2489201"/>
                <a:gd name="connsiteX18" fmla="*/ 2335645 w 3364345"/>
                <a:gd name="connsiteY18" fmla="*/ 1778001 h 2489201"/>
                <a:gd name="connsiteX19" fmla="*/ 1345045 w 3364345"/>
                <a:gd name="connsiteY19" fmla="*/ 1320801 h 2489201"/>
                <a:gd name="connsiteX20" fmla="*/ 1192645 w 3364345"/>
                <a:gd name="connsiteY20" fmla="*/ 939800 h 2489201"/>
                <a:gd name="connsiteX21" fmla="*/ 1040245 w 3364345"/>
                <a:gd name="connsiteY21" fmla="*/ 711200 h 2489201"/>
                <a:gd name="connsiteX22" fmla="*/ 1021195 w 3364345"/>
                <a:gd name="connsiteY22" fmla="*/ 635001 h 2489201"/>
                <a:gd name="connsiteX0" fmla="*/ 1021195 w 3364345"/>
                <a:gd name="connsiteY0" fmla="*/ 635001 h 2476501"/>
                <a:gd name="connsiteX1" fmla="*/ 887845 w 3364345"/>
                <a:gd name="connsiteY1" fmla="*/ 482601 h 2476501"/>
                <a:gd name="connsiteX2" fmla="*/ 735445 w 3364345"/>
                <a:gd name="connsiteY2" fmla="*/ 406400 h 2476501"/>
                <a:gd name="connsiteX3" fmla="*/ 506845 w 3364345"/>
                <a:gd name="connsiteY3" fmla="*/ 330200 h 2476501"/>
                <a:gd name="connsiteX4" fmla="*/ 202045 w 3364345"/>
                <a:gd name="connsiteY4" fmla="*/ 101600 h 2476501"/>
                <a:gd name="connsiteX5" fmla="*/ 354445 w 3364345"/>
                <a:gd name="connsiteY5" fmla="*/ 939801 h 2476501"/>
                <a:gd name="connsiteX6" fmla="*/ 49645 w 3364345"/>
                <a:gd name="connsiteY6" fmla="*/ 1092201 h 2476501"/>
                <a:gd name="connsiteX7" fmla="*/ 125846 w 3364345"/>
                <a:gd name="connsiteY7" fmla="*/ 1244601 h 2476501"/>
                <a:gd name="connsiteX8" fmla="*/ 125845 w 3364345"/>
                <a:gd name="connsiteY8" fmla="*/ 1397001 h 2476501"/>
                <a:gd name="connsiteX9" fmla="*/ 430645 w 3364345"/>
                <a:gd name="connsiteY9" fmla="*/ 1397001 h 2476501"/>
                <a:gd name="connsiteX10" fmla="*/ 559233 w 3364345"/>
                <a:gd name="connsiteY10" fmla="*/ 1392238 h 2476501"/>
                <a:gd name="connsiteX11" fmla="*/ 735445 w 3364345"/>
                <a:gd name="connsiteY11" fmla="*/ 1549400 h 2476501"/>
                <a:gd name="connsiteX12" fmla="*/ 964045 w 3364345"/>
                <a:gd name="connsiteY12" fmla="*/ 1701800 h 2476501"/>
                <a:gd name="connsiteX13" fmla="*/ 1573645 w 3364345"/>
                <a:gd name="connsiteY13" fmla="*/ 1854201 h 2476501"/>
                <a:gd name="connsiteX14" fmla="*/ 1878445 w 3364345"/>
                <a:gd name="connsiteY14" fmla="*/ 1854201 h 2476501"/>
                <a:gd name="connsiteX15" fmla="*/ 2411845 w 3364345"/>
                <a:gd name="connsiteY15" fmla="*/ 2387601 h 2476501"/>
                <a:gd name="connsiteX16" fmla="*/ 2716645 w 3364345"/>
                <a:gd name="connsiteY16" fmla="*/ 2387601 h 2476501"/>
                <a:gd name="connsiteX17" fmla="*/ 3021446 w 3364345"/>
                <a:gd name="connsiteY17" fmla="*/ 2463801 h 2476501"/>
                <a:gd name="connsiteX18" fmla="*/ 3250045 w 3364345"/>
                <a:gd name="connsiteY18" fmla="*/ 2311401 h 2476501"/>
                <a:gd name="connsiteX19" fmla="*/ 2335645 w 3364345"/>
                <a:gd name="connsiteY19" fmla="*/ 1778001 h 2476501"/>
                <a:gd name="connsiteX20" fmla="*/ 1345045 w 3364345"/>
                <a:gd name="connsiteY20" fmla="*/ 1320801 h 2476501"/>
                <a:gd name="connsiteX21" fmla="*/ 1192645 w 3364345"/>
                <a:gd name="connsiteY21" fmla="*/ 939800 h 2476501"/>
                <a:gd name="connsiteX22" fmla="*/ 1040245 w 3364345"/>
                <a:gd name="connsiteY22" fmla="*/ 711200 h 2476501"/>
                <a:gd name="connsiteX23" fmla="*/ 1021195 w 3364345"/>
                <a:gd name="connsiteY23" fmla="*/ 635001 h 2476501"/>
                <a:gd name="connsiteX0" fmla="*/ 1021195 w 3364345"/>
                <a:gd name="connsiteY0" fmla="*/ 635001 h 2552701"/>
                <a:gd name="connsiteX1" fmla="*/ 887845 w 3364345"/>
                <a:gd name="connsiteY1" fmla="*/ 482601 h 2552701"/>
                <a:gd name="connsiteX2" fmla="*/ 735445 w 3364345"/>
                <a:gd name="connsiteY2" fmla="*/ 406400 h 2552701"/>
                <a:gd name="connsiteX3" fmla="*/ 506845 w 3364345"/>
                <a:gd name="connsiteY3" fmla="*/ 330200 h 2552701"/>
                <a:gd name="connsiteX4" fmla="*/ 202045 w 3364345"/>
                <a:gd name="connsiteY4" fmla="*/ 101600 h 2552701"/>
                <a:gd name="connsiteX5" fmla="*/ 354445 w 3364345"/>
                <a:gd name="connsiteY5" fmla="*/ 939801 h 2552701"/>
                <a:gd name="connsiteX6" fmla="*/ 49645 w 3364345"/>
                <a:gd name="connsiteY6" fmla="*/ 1092201 h 2552701"/>
                <a:gd name="connsiteX7" fmla="*/ 125846 w 3364345"/>
                <a:gd name="connsiteY7" fmla="*/ 1244601 h 2552701"/>
                <a:gd name="connsiteX8" fmla="*/ 125845 w 3364345"/>
                <a:gd name="connsiteY8" fmla="*/ 1397001 h 2552701"/>
                <a:gd name="connsiteX9" fmla="*/ 430645 w 3364345"/>
                <a:gd name="connsiteY9" fmla="*/ 1397001 h 2552701"/>
                <a:gd name="connsiteX10" fmla="*/ 559233 w 3364345"/>
                <a:gd name="connsiteY10" fmla="*/ 1392238 h 2552701"/>
                <a:gd name="connsiteX11" fmla="*/ 735445 w 3364345"/>
                <a:gd name="connsiteY11" fmla="*/ 1549400 h 2552701"/>
                <a:gd name="connsiteX12" fmla="*/ 964045 w 3364345"/>
                <a:gd name="connsiteY12" fmla="*/ 1701800 h 2552701"/>
                <a:gd name="connsiteX13" fmla="*/ 1573645 w 3364345"/>
                <a:gd name="connsiteY13" fmla="*/ 1854201 h 2552701"/>
                <a:gd name="connsiteX14" fmla="*/ 1878445 w 3364345"/>
                <a:gd name="connsiteY14" fmla="*/ 1854201 h 2552701"/>
                <a:gd name="connsiteX15" fmla="*/ 2488045 w 3364345"/>
                <a:gd name="connsiteY15" fmla="*/ 2463801 h 2552701"/>
                <a:gd name="connsiteX16" fmla="*/ 2716645 w 3364345"/>
                <a:gd name="connsiteY16" fmla="*/ 2387601 h 2552701"/>
                <a:gd name="connsiteX17" fmla="*/ 3021446 w 3364345"/>
                <a:gd name="connsiteY17" fmla="*/ 2463801 h 2552701"/>
                <a:gd name="connsiteX18" fmla="*/ 3250045 w 3364345"/>
                <a:gd name="connsiteY18" fmla="*/ 2311401 h 2552701"/>
                <a:gd name="connsiteX19" fmla="*/ 2335645 w 3364345"/>
                <a:gd name="connsiteY19" fmla="*/ 1778001 h 2552701"/>
                <a:gd name="connsiteX20" fmla="*/ 1345045 w 3364345"/>
                <a:gd name="connsiteY20" fmla="*/ 1320801 h 2552701"/>
                <a:gd name="connsiteX21" fmla="*/ 1192645 w 3364345"/>
                <a:gd name="connsiteY21" fmla="*/ 939800 h 2552701"/>
                <a:gd name="connsiteX22" fmla="*/ 1040245 w 3364345"/>
                <a:gd name="connsiteY22" fmla="*/ 711200 h 2552701"/>
                <a:gd name="connsiteX23" fmla="*/ 1021195 w 3364345"/>
                <a:gd name="connsiteY23" fmla="*/ 635001 h 2552701"/>
                <a:gd name="connsiteX0" fmla="*/ 1021195 w 3415145"/>
                <a:gd name="connsiteY0" fmla="*/ 635001 h 2946401"/>
                <a:gd name="connsiteX1" fmla="*/ 887845 w 3415145"/>
                <a:gd name="connsiteY1" fmla="*/ 482601 h 2946401"/>
                <a:gd name="connsiteX2" fmla="*/ 735445 w 3415145"/>
                <a:gd name="connsiteY2" fmla="*/ 406400 h 2946401"/>
                <a:gd name="connsiteX3" fmla="*/ 506845 w 3415145"/>
                <a:gd name="connsiteY3" fmla="*/ 330200 h 2946401"/>
                <a:gd name="connsiteX4" fmla="*/ 202045 w 3415145"/>
                <a:gd name="connsiteY4" fmla="*/ 101600 h 2946401"/>
                <a:gd name="connsiteX5" fmla="*/ 354445 w 3415145"/>
                <a:gd name="connsiteY5" fmla="*/ 939801 h 2946401"/>
                <a:gd name="connsiteX6" fmla="*/ 49645 w 3415145"/>
                <a:gd name="connsiteY6" fmla="*/ 1092201 h 2946401"/>
                <a:gd name="connsiteX7" fmla="*/ 125846 w 3415145"/>
                <a:gd name="connsiteY7" fmla="*/ 1244601 h 2946401"/>
                <a:gd name="connsiteX8" fmla="*/ 125845 w 3415145"/>
                <a:gd name="connsiteY8" fmla="*/ 1397001 h 2946401"/>
                <a:gd name="connsiteX9" fmla="*/ 430645 w 3415145"/>
                <a:gd name="connsiteY9" fmla="*/ 1397001 h 2946401"/>
                <a:gd name="connsiteX10" fmla="*/ 559233 w 3415145"/>
                <a:gd name="connsiteY10" fmla="*/ 1392238 h 2946401"/>
                <a:gd name="connsiteX11" fmla="*/ 735445 w 3415145"/>
                <a:gd name="connsiteY11" fmla="*/ 1549400 h 2946401"/>
                <a:gd name="connsiteX12" fmla="*/ 964045 w 3415145"/>
                <a:gd name="connsiteY12" fmla="*/ 1701800 h 2946401"/>
                <a:gd name="connsiteX13" fmla="*/ 1573645 w 3415145"/>
                <a:gd name="connsiteY13" fmla="*/ 1854201 h 2946401"/>
                <a:gd name="connsiteX14" fmla="*/ 1878445 w 3415145"/>
                <a:gd name="connsiteY14" fmla="*/ 1854201 h 2946401"/>
                <a:gd name="connsiteX15" fmla="*/ 2488045 w 3415145"/>
                <a:gd name="connsiteY15" fmla="*/ 2463801 h 2946401"/>
                <a:gd name="connsiteX16" fmla="*/ 2716645 w 3415145"/>
                <a:gd name="connsiteY16" fmla="*/ 2387601 h 2946401"/>
                <a:gd name="connsiteX17" fmla="*/ 3021446 w 3415145"/>
                <a:gd name="connsiteY17" fmla="*/ 2463801 h 2946401"/>
                <a:gd name="connsiteX18" fmla="*/ 3326245 w 3415145"/>
                <a:gd name="connsiteY18" fmla="*/ 2921001 h 2946401"/>
                <a:gd name="connsiteX19" fmla="*/ 3250045 w 3415145"/>
                <a:gd name="connsiteY19" fmla="*/ 2311401 h 2946401"/>
                <a:gd name="connsiteX20" fmla="*/ 2335645 w 3415145"/>
                <a:gd name="connsiteY20" fmla="*/ 1778001 h 2946401"/>
                <a:gd name="connsiteX21" fmla="*/ 1345045 w 3415145"/>
                <a:gd name="connsiteY21" fmla="*/ 1320801 h 2946401"/>
                <a:gd name="connsiteX22" fmla="*/ 1192645 w 3415145"/>
                <a:gd name="connsiteY22" fmla="*/ 939800 h 2946401"/>
                <a:gd name="connsiteX23" fmla="*/ 1040245 w 3415145"/>
                <a:gd name="connsiteY23" fmla="*/ 711200 h 2946401"/>
                <a:gd name="connsiteX24" fmla="*/ 1021195 w 3415145"/>
                <a:gd name="connsiteY24" fmla="*/ 635001 h 2946401"/>
                <a:gd name="connsiteX0" fmla="*/ 1021195 w 3415145"/>
                <a:gd name="connsiteY0" fmla="*/ 635001 h 2997201"/>
                <a:gd name="connsiteX1" fmla="*/ 887845 w 3415145"/>
                <a:gd name="connsiteY1" fmla="*/ 482601 h 2997201"/>
                <a:gd name="connsiteX2" fmla="*/ 735445 w 3415145"/>
                <a:gd name="connsiteY2" fmla="*/ 406400 h 2997201"/>
                <a:gd name="connsiteX3" fmla="*/ 506845 w 3415145"/>
                <a:gd name="connsiteY3" fmla="*/ 330200 h 2997201"/>
                <a:gd name="connsiteX4" fmla="*/ 202045 w 3415145"/>
                <a:gd name="connsiteY4" fmla="*/ 101600 h 2997201"/>
                <a:gd name="connsiteX5" fmla="*/ 354445 w 3415145"/>
                <a:gd name="connsiteY5" fmla="*/ 939801 h 2997201"/>
                <a:gd name="connsiteX6" fmla="*/ 49645 w 3415145"/>
                <a:gd name="connsiteY6" fmla="*/ 1092201 h 2997201"/>
                <a:gd name="connsiteX7" fmla="*/ 125846 w 3415145"/>
                <a:gd name="connsiteY7" fmla="*/ 1244601 h 2997201"/>
                <a:gd name="connsiteX8" fmla="*/ 125845 w 3415145"/>
                <a:gd name="connsiteY8" fmla="*/ 1397001 h 2997201"/>
                <a:gd name="connsiteX9" fmla="*/ 430645 w 3415145"/>
                <a:gd name="connsiteY9" fmla="*/ 1397001 h 2997201"/>
                <a:gd name="connsiteX10" fmla="*/ 559233 w 3415145"/>
                <a:gd name="connsiteY10" fmla="*/ 1392238 h 2997201"/>
                <a:gd name="connsiteX11" fmla="*/ 735445 w 3415145"/>
                <a:gd name="connsiteY11" fmla="*/ 1549400 h 2997201"/>
                <a:gd name="connsiteX12" fmla="*/ 964045 w 3415145"/>
                <a:gd name="connsiteY12" fmla="*/ 1701800 h 2997201"/>
                <a:gd name="connsiteX13" fmla="*/ 1573645 w 3415145"/>
                <a:gd name="connsiteY13" fmla="*/ 1854201 h 2997201"/>
                <a:gd name="connsiteX14" fmla="*/ 1878445 w 3415145"/>
                <a:gd name="connsiteY14" fmla="*/ 1854201 h 2997201"/>
                <a:gd name="connsiteX15" fmla="*/ 2488045 w 3415145"/>
                <a:gd name="connsiteY15" fmla="*/ 2463801 h 2997201"/>
                <a:gd name="connsiteX16" fmla="*/ 2716645 w 3415145"/>
                <a:gd name="connsiteY16" fmla="*/ 2387601 h 2997201"/>
                <a:gd name="connsiteX17" fmla="*/ 3021446 w 3415145"/>
                <a:gd name="connsiteY17" fmla="*/ 2463801 h 2997201"/>
                <a:gd name="connsiteX18" fmla="*/ 3173845 w 3415145"/>
                <a:gd name="connsiteY18" fmla="*/ 2768601 h 2997201"/>
                <a:gd name="connsiteX19" fmla="*/ 3326245 w 3415145"/>
                <a:gd name="connsiteY19" fmla="*/ 2921001 h 2997201"/>
                <a:gd name="connsiteX20" fmla="*/ 3250045 w 3415145"/>
                <a:gd name="connsiteY20" fmla="*/ 2311401 h 2997201"/>
                <a:gd name="connsiteX21" fmla="*/ 2335645 w 3415145"/>
                <a:gd name="connsiteY21" fmla="*/ 1778001 h 2997201"/>
                <a:gd name="connsiteX22" fmla="*/ 1345045 w 3415145"/>
                <a:gd name="connsiteY22" fmla="*/ 1320801 h 2997201"/>
                <a:gd name="connsiteX23" fmla="*/ 1192645 w 3415145"/>
                <a:gd name="connsiteY23" fmla="*/ 939800 h 2997201"/>
                <a:gd name="connsiteX24" fmla="*/ 1040245 w 3415145"/>
                <a:gd name="connsiteY24" fmla="*/ 711200 h 2997201"/>
                <a:gd name="connsiteX25" fmla="*/ 1021195 w 3415145"/>
                <a:gd name="connsiteY25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1345045 w 3377045"/>
                <a:gd name="connsiteY23" fmla="*/ 1320801 h 2997201"/>
                <a:gd name="connsiteX24" fmla="*/ 1192645 w 3377045"/>
                <a:gd name="connsiteY24" fmla="*/ 939800 h 2997201"/>
                <a:gd name="connsiteX25" fmla="*/ 1040245 w 3377045"/>
                <a:gd name="connsiteY25" fmla="*/ 711200 h 2997201"/>
                <a:gd name="connsiteX26" fmla="*/ 1021195 w 3377045"/>
                <a:gd name="connsiteY26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345045 w 3377045"/>
                <a:gd name="connsiteY24" fmla="*/ 1320801 h 2997201"/>
                <a:gd name="connsiteX25" fmla="*/ 1192645 w 3377045"/>
                <a:gd name="connsiteY25" fmla="*/ 939800 h 2997201"/>
                <a:gd name="connsiteX26" fmla="*/ 1040245 w 3377045"/>
                <a:gd name="connsiteY26" fmla="*/ 711200 h 2997201"/>
                <a:gd name="connsiteX27" fmla="*/ 1021195 w 3377045"/>
                <a:gd name="connsiteY27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802245 w 3377045"/>
                <a:gd name="connsiteY24" fmla="*/ 1549401 h 2997201"/>
                <a:gd name="connsiteX25" fmla="*/ 1345045 w 3377045"/>
                <a:gd name="connsiteY25" fmla="*/ 1320801 h 2997201"/>
                <a:gd name="connsiteX26" fmla="*/ 1192645 w 3377045"/>
                <a:gd name="connsiteY26" fmla="*/ 939800 h 2997201"/>
                <a:gd name="connsiteX27" fmla="*/ 1040245 w 3377045"/>
                <a:gd name="connsiteY27" fmla="*/ 711200 h 2997201"/>
                <a:gd name="connsiteX28" fmla="*/ 1021195 w 3377045"/>
                <a:gd name="connsiteY28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6350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192645 w 3377045"/>
                <a:gd name="connsiteY28" fmla="*/ 939800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1021195 w 3377045"/>
                <a:gd name="connsiteY30" fmla="*/ 6350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964045 w 3377045"/>
                <a:gd name="connsiteY30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173845 w 3377045"/>
                <a:gd name="connsiteY19" fmla="*/ 2768601 h 2997201"/>
                <a:gd name="connsiteX20" fmla="*/ 3326245 w 3377045"/>
                <a:gd name="connsiteY20" fmla="*/ 2921001 h 2997201"/>
                <a:gd name="connsiteX21" fmla="*/ 3250045 w 3377045"/>
                <a:gd name="connsiteY21" fmla="*/ 2311401 h 2997201"/>
                <a:gd name="connsiteX22" fmla="*/ 2564245 w 3377045"/>
                <a:gd name="connsiteY22" fmla="*/ 2082801 h 2997201"/>
                <a:gd name="connsiteX23" fmla="*/ 2335645 w 3377045"/>
                <a:gd name="connsiteY23" fmla="*/ 1778001 h 2997201"/>
                <a:gd name="connsiteX24" fmla="*/ 2259445 w 3377045"/>
                <a:gd name="connsiteY24" fmla="*/ 711201 h 2997201"/>
                <a:gd name="connsiteX25" fmla="*/ 1954645 w 3377045"/>
                <a:gd name="connsiteY25" fmla="*/ 787401 h 2997201"/>
                <a:gd name="connsiteX26" fmla="*/ 2030845 w 3377045"/>
                <a:gd name="connsiteY26" fmla="*/ 1320801 h 2997201"/>
                <a:gd name="connsiteX27" fmla="*/ 1802245 w 3377045"/>
                <a:gd name="connsiteY27" fmla="*/ 1549401 h 2997201"/>
                <a:gd name="connsiteX28" fmla="*/ 1573645 w 3377045"/>
                <a:gd name="connsiteY28" fmla="*/ 1244601 h 2997201"/>
                <a:gd name="connsiteX29" fmla="*/ 1421245 w 3377045"/>
                <a:gd name="connsiteY29" fmla="*/ 863601 h 2997201"/>
                <a:gd name="connsiteX30" fmla="*/ 1573645 w 3377045"/>
                <a:gd name="connsiteY30" fmla="*/ 558801 h 2997201"/>
                <a:gd name="connsiteX31" fmla="*/ 1497445 w 3377045"/>
                <a:gd name="connsiteY31" fmla="*/ 254001 h 2997201"/>
                <a:gd name="connsiteX32" fmla="*/ 964045 w 3377045"/>
                <a:gd name="connsiteY32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78001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735445 w 3377045"/>
                <a:gd name="connsiteY10" fmla="*/ 1549400 h 2997201"/>
                <a:gd name="connsiteX11" fmla="*/ 964045 w 3377045"/>
                <a:gd name="connsiteY11" fmla="*/ 1778001 h 2997201"/>
                <a:gd name="connsiteX12" fmla="*/ 1268845 w 3377045"/>
                <a:gd name="connsiteY12" fmla="*/ 1930401 h 2997201"/>
                <a:gd name="connsiteX13" fmla="*/ 1573645 w 3377045"/>
                <a:gd name="connsiteY13" fmla="*/ 1930401 h 2997201"/>
                <a:gd name="connsiteX14" fmla="*/ 1878445 w 3377045"/>
                <a:gd name="connsiteY14" fmla="*/ 1854201 h 2997201"/>
                <a:gd name="connsiteX15" fmla="*/ 2259445 w 3377045"/>
                <a:gd name="connsiteY15" fmla="*/ 2159001 h 2997201"/>
                <a:gd name="connsiteX16" fmla="*/ 2335645 w 3377045"/>
                <a:gd name="connsiteY16" fmla="*/ 23876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735445 w 3377045"/>
                <a:gd name="connsiteY9" fmla="*/ 1549400 h 2997201"/>
                <a:gd name="connsiteX10" fmla="*/ 964045 w 3377045"/>
                <a:gd name="connsiteY10" fmla="*/ 1778001 h 2997201"/>
                <a:gd name="connsiteX11" fmla="*/ 1268845 w 3377045"/>
                <a:gd name="connsiteY11" fmla="*/ 1930401 h 2997201"/>
                <a:gd name="connsiteX12" fmla="*/ 1573645 w 3377045"/>
                <a:gd name="connsiteY12" fmla="*/ 1930401 h 2997201"/>
                <a:gd name="connsiteX13" fmla="*/ 1878445 w 3377045"/>
                <a:gd name="connsiteY13" fmla="*/ 1854201 h 2997201"/>
                <a:gd name="connsiteX14" fmla="*/ 2259445 w 3377045"/>
                <a:gd name="connsiteY14" fmla="*/ 2159001 h 2997201"/>
                <a:gd name="connsiteX15" fmla="*/ 2335645 w 3377045"/>
                <a:gd name="connsiteY15" fmla="*/ 23876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021445 w 3377045"/>
                <a:gd name="connsiteY19" fmla="*/ 26162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1 w 3390900"/>
                <a:gd name="connsiteY17" fmla="*/ 2463801 h 2997201"/>
                <a:gd name="connsiteX18" fmla="*/ 3035300 w 3390900"/>
                <a:gd name="connsiteY18" fmla="*/ 2616201 h 2997201"/>
                <a:gd name="connsiteX19" fmla="*/ 3187700 w 3390900"/>
                <a:gd name="connsiteY19" fmla="*/ 2768601 h 2997201"/>
                <a:gd name="connsiteX20" fmla="*/ 3340100 w 3390900"/>
                <a:gd name="connsiteY20" fmla="*/ 2921001 h 2997201"/>
                <a:gd name="connsiteX21" fmla="*/ 3263900 w 3390900"/>
                <a:gd name="connsiteY21" fmla="*/ 2311401 h 2997201"/>
                <a:gd name="connsiteX22" fmla="*/ 2578100 w 3390900"/>
                <a:gd name="connsiteY22" fmla="*/ 2082801 h 2997201"/>
                <a:gd name="connsiteX23" fmla="*/ 2349500 w 3390900"/>
                <a:gd name="connsiteY23" fmla="*/ 1778001 h 2997201"/>
                <a:gd name="connsiteX24" fmla="*/ 2273300 w 3390900"/>
                <a:gd name="connsiteY24" fmla="*/ 711201 h 2997201"/>
                <a:gd name="connsiteX25" fmla="*/ 1968500 w 3390900"/>
                <a:gd name="connsiteY25" fmla="*/ 787401 h 2997201"/>
                <a:gd name="connsiteX26" fmla="*/ 2044700 w 3390900"/>
                <a:gd name="connsiteY26" fmla="*/ 1320801 h 2997201"/>
                <a:gd name="connsiteX27" fmla="*/ 1816100 w 3390900"/>
                <a:gd name="connsiteY27" fmla="*/ 1549401 h 2997201"/>
                <a:gd name="connsiteX28" fmla="*/ 1587500 w 3390900"/>
                <a:gd name="connsiteY28" fmla="*/ 1244601 h 2997201"/>
                <a:gd name="connsiteX29" fmla="*/ 1435100 w 3390900"/>
                <a:gd name="connsiteY29" fmla="*/ 863601 h 2997201"/>
                <a:gd name="connsiteX30" fmla="*/ 1587500 w 3390900"/>
                <a:gd name="connsiteY30" fmla="*/ 558801 h 2997201"/>
                <a:gd name="connsiteX31" fmla="*/ 1511300 w 3390900"/>
                <a:gd name="connsiteY31" fmla="*/ 254001 h 2997201"/>
                <a:gd name="connsiteX32" fmla="*/ 977900 w 3390900"/>
                <a:gd name="connsiteY32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0 w 3390900"/>
                <a:gd name="connsiteY17" fmla="*/ 2616201 h 2997201"/>
                <a:gd name="connsiteX18" fmla="*/ 3187700 w 3390900"/>
                <a:gd name="connsiteY18" fmla="*/ 2768601 h 2997201"/>
                <a:gd name="connsiteX19" fmla="*/ 3340100 w 3390900"/>
                <a:gd name="connsiteY19" fmla="*/ 2921001 h 2997201"/>
                <a:gd name="connsiteX20" fmla="*/ 3263900 w 3390900"/>
                <a:gd name="connsiteY20" fmla="*/ 2311401 h 2997201"/>
                <a:gd name="connsiteX21" fmla="*/ 2578100 w 3390900"/>
                <a:gd name="connsiteY21" fmla="*/ 2082801 h 2997201"/>
                <a:gd name="connsiteX22" fmla="*/ 2349500 w 3390900"/>
                <a:gd name="connsiteY22" fmla="*/ 1778001 h 2997201"/>
                <a:gd name="connsiteX23" fmla="*/ 2273300 w 3390900"/>
                <a:gd name="connsiteY23" fmla="*/ 711201 h 2997201"/>
                <a:gd name="connsiteX24" fmla="*/ 1968500 w 3390900"/>
                <a:gd name="connsiteY24" fmla="*/ 787401 h 2997201"/>
                <a:gd name="connsiteX25" fmla="*/ 2044700 w 3390900"/>
                <a:gd name="connsiteY25" fmla="*/ 1320801 h 2997201"/>
                <a:gd name="connsiteX26" fmla="*/ 1816100 w 3390900"/>
                <a:gd name="connsiteY26" fmla="*/ 1549401 h 2997201"/>
                <a:gd name="connsiteX27" fmla="*/ 1587500 w 3390900"/>
                <a:gd name="connsiteY27" fmla="*/ 1244601 h 2997201"/>
                <a:gd name="connsiteX28" fmla="*/ 1435100 w 3390900"/>
                <a:gd name="connsiteY28" fmla="*/ 863601 h 2997201"/>
                <a:gd name="connsiteX29" fmla="*/ 1587500 w 3390900"/>
                <a:gd name="connsiteY29" fmla="*/ 558801 h 2997201"/>
                <a:gd name="connsiteX30" fmla="*/ 1511300 w 3390900"/>
                <a:gd name="connsiteY30" fmla="*/ 254001 h 2997201"/>
                <a:gd name="connsiteX31" fmla="*/ 977900 w 3390900"/>
                <a:gd name="connsiteY31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9304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2197100 w 3390900"/>
                <a:gd name="connsiteY12" fmla="*/ 2159001 h 2997201"/>
                <a:gd name="connsiteX13" fmla="*/ 2349500 w 3390900"/>
                <a:gd name="connsiteY13" fmla="*/ 2387601 h 2997201"/>
                <a:gd name="connsiteX14" fmla="*/ 2501900 w 3390900"/>
                <a:gd name="connsiteY14" fmla="*/ 2463801 h 2997201"/>
                <a:gd name="connsiteX15" fmla="*/ 3035300 w 3390900"/>
                <a:gd name="connsiteY15" fmla="*/ 2616201 h 2997201"/>
                <a:gd name="connsiteX16" fmla="*/ 3187700 w 3390900"/>
                <a:gd name="connsiteY16" fmla="*/ 2768601 h 2997201"/>
                <a:gd name="connsiteX17" fmla="*/ 3340100 w 3390900"/>
                <a:gd name="connsiteY17" fmla="*/ 2921001 h 2997201"/>
                <a:gd name="connsiteX18" fmla="*/ 3263900 w 3390900"/>
                <a:gd name="connsiteY18" fmla="*/ 2311401 h 2997201"/>
                <a:gd name="connsiteX19" fmla="*/ 2578100 w 3390900"/>
                <a:gd name="connsiteY19" fmla="*/ 2082801 h 2997201"/>
                <a:gd name="connsiteX20" fmla="*/ 2349500 w 3390900"/>
                <a:gd name="connsiteY20" fmla="*/ 1778001 h 2997201"/>
                <a:gd name="connsiteX21" fmla="*/ 2273300 w 3390900"/>
                <a:gd name="connsiteY21" fmla="*/ 711201 h 2997201"/>
                <a:gd name="connsiteX22" fmla="*/ 1968500 w 3390900"/>
                <a:gd name="connsiteY22" fmla="*/ 787401 h 2997201"/>
                <a:gd name="connsiteX23" fmla="*/ 2044700 w 3390900"/>
                <a:gd name="connsiteY23" fmla="*/ 1320801 h 2997201"/>
                <a:gd name="connsiteX24" fmla="*/ 1816100 w 3390900"/>
                <a:gd name="connsiteY24" fmla="*/ 1549401 h 2997201"/>
                <a:gd name="connsiteX25" fmla="*/ 1587500 w 3390900"/>
                <a:gd name="connsiteY25" fmla="*/ 1244601 h 2997201"/>
                <a:gd name="connsiteX26" fmla="*/ 1435100 w 3390900"/>
                <a:gd name="connsiteY26" fmla="*/ 863601 h 2997201"/>
                <a:gd name="connsiteX27" fmla="*/ 1587500 w 3390900"/>
                <a:gd name="connsiteY27" fmla="*/ 558801 h 2997201"/>
                <a:gd name="connsiteX28" fmla="*/ 1511300 w 3390900"/>
                <a:gd name="connsiteY28" fmla="*/ 254001 h 2997201"/>
                <a:gd name="connsiteX29" fmla="*/ 977900 w 3390900"/>
                <a:gd name="connsiteY29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2197100 w 3390900"/>
                <a:gd name="connsiteY11" fmla="*/ 2159001 h 2997201"/>
                <a:gd name="connsiteX12" fmla="*/ 2349500 w 3390900"/>
                <a:gd name="connsiteY12" fmla="*/ 2387601 h 2997201"/>
                <a:gd name="connsiteX13" fmla="*/ 2501900 w 3390900"/>
                <a:gd name="connsiteY13" fmla="*/ 2463801 h 2997201"/>
                <a:gd name="connsiteX14" fmla="*/ 3035300 w 3390900"/>
                <a:gd name="connsiteY14" fmla="*/ 2616201 h 2997201"/>
                <a:gd name="connsiteX15" fmla="*/ 3187700 w 3390900"/>
                <a:gd name="connsiteY15" fmla="*/ 2768601 h 2997201"/>
                <a:gd name="connsiteX16" fmla="*/ 3340100 w 3390900"/>
                <a:gd name="connsiteY16" fmla="*/ 2921001 h 2997201"/>
                <a:gd name="connsiteX17" fmla="*/ 3263900 w 3390900"/>
                <a:gd name="connsiteY17" fmla="*/ 2311401 h 2997201"/>
                <a:gd name="connsiteX18" fmla="*/ 2578100 w 3390900"/>
                <a:gd name="connsiteY18" fmla="*/ 2082801 h 2997201"/>
                <a:gd name="connsiteX19" fmla="*/ 2349500 w 3390900"/>
                <a:gd name="connsiteY19" fmla="*/ 1778001 h 2997201"/>
                <a:gd name="connsiteX20" fmla="*/ 2273300 w 3390900"/>
                <a:gd name="connsiteY20" fmla="*/ 711201 h 2997201"/>
                <a:gd name="connsiteX21" fmla="*/ 1968500 w 3390900"/>
                <a:gd name="connsiteY21" fmla="*/ 787401 h 2997201"/>
                <a:gd name="connsiteX22" fmla="*/ 2044700 w 3390900"/>
                <a:gd name="connsiteY22" fmla="*/ 1320801 h 2997201"/>
                <a:gd name="connsiteX23" fmla="*/ 1816100 w 3390900"/>
                <a:gd name="connsiteY23" fmla="*/ 1549401 h 2997201"/>
                <a:gd name="connsiteX24" fmla="*/ 1587500 w 3390900"/>
                <a:gd name="connsiteY24" fmla="*/ 1244601 h 2997201"/>
                <a:gd name="connsiteX25" fmla="*/ 1435100 w 3390900"/>
                <a:gd name="connsiteY25" fmla="*/ 863601 h 2997201"/>
                <a:gd name="connsiteX26" fmla="*/ 1587500 w 3390900"/>
                <a:gd name="connsiteY26" fmla="*/ 558801 h 2997201"/>
                <a:gd name="connsiteX27" fmla="*/ 1511300 w 3390900"/>
                <a:gd name="connsiteY27" fmla="*/ 254001 h 2997201"/>
                <a:gd name="connsiteX28" fmla="*/ 977900 w 3390900"/>
                <a:gd name="connsiteY28" fmla="*/ 406401 h 29972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1877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0353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768601 h 3073401"/>
                <a:gd name="connsiteX15" fmla="*/ 3340100 w 3390900"/>
                <a:gd name="connsiteY15" fmla="*/ 2997201 h 3073401"/>
                <a:gd name="connsiteX16" fmla="*/ 3263900 w 3390900"/>
                <a:gd name="connsiteY16" fmla="*/ 2311401 h 3073401"/>
                <a:gd name="connsiteX17" fmla="*/ 2578100 w 3390900"/>
                <a:gd name="connsiteY17" fmla="*/ 2082801 h 3073401"/>
                <a:gd name="connsiteX18" fmla="*/ 2349500 w 3390900"/>
                <a:gd name="connsiteY18" fmla="*/ 1778001 h 3073401"/>
                <a:gd name="connsiteX19" fmla="*/ 2273300 w 3390900"/>
                <a:gd name="connsiteY19" fmla="*/ 711201 h 3073401"/>
                <a:gd name="connsiteX20" fmla="*/ 1968500 w 3390900"/>
                <a:gd name="connsiteY20" fmla="*/ 787401 h 3073401"/>
                <a:gd name="connsiteX21" fmla="*/ 2044700 w 3390900"/>
                <a:gd name="connsiteY21" fmla="*/ 1320801 h 3073401"/>
                <a:gd name="connsiteX22" fmla="*/ 1816100 w 3390900"/>
                <a:gd name="connsiteY22" fmla="*/ 1549401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87500 w 3390900"/>
                <a:gd name="connsiteY25" fmla="*/ 558801 h 3073401"/>
                <a:gd name="connsiteX26" fmla="*/ 1511300 w 3390900"/>
                <a:gd name="connsiteY26" fmla="*/ 2540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511300 w 3390900"/>
                <a:gd name="connsiteY25" fmla="*/ 2540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862342 w 3390900"/>
                <a:gd name="connsiteY22" fmla="*/ 1533064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11300 w 3390900"/>
                <a:gd name="connsiteY25" fmla="*/ 558801 h 3073401"/>
                <a:gd name="connsiteX26" fmla="*/ 1358900 w 3390900"/>
                <a:gd name="connsiteY26" fmla="*/ 4064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2058987 w 3390900"/>
                <a:gd name="connsiteY20" fmla="*/ 13192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13192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3192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2430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87587 w 3390900"/>
                <a:gd name="connsiteY18" fmla="*/ 1395412 h 3073401"/>
                <a:gd name="connsiteX19" fmla="*/ 2058987 w 3390900"/>
                <a:gd name="connsiteY19" fmla="*/ 12430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349500 w 3378200"/>
                <a:gd name="connsiteY17" fmla="*/ 1778001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439987 w 3378200"/>
                <a:gd name="connsiteY17" fmla="*/ 1776413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3125787 w 3378200"/>
                <a:gd name="connsiteY16" fmla="*/ 2081213 h 3073401"/>
                <a:gd name="connsiteX17" fmla="*/ 2668587 w 3378200"/>
                <a:gd name="connsiteY17" fmla="*/ 1928813 h 3073401"/>
                <a:gd name="connsiteX18" fmla="*/ 2439987 w 3378200"/>
                <a:gd name="connsiteY18" fmla="*/ 1776413 h 3073401"/>
                <a:gd name="connsiteX19" fmla="*/ 2287587 w 3378200"/>
                <a:gd name="connsiteY19" fmla="*/ 1395412 h 3073401"/>
                <a:gd name="connsiteX20" fmla="*/ 2058987 w 3378200"/>
                <a:gd name="connsiteY20" fmla="*/ 1243012 h 3073401"/>
                <a:gd name="connsiteX21" fmla="*/ 1587500 w 3378200"/>
                <a:gd name="connsiteY21" fmla="*/ 1244601 h 3073401"/>
                <a:gd name="connsiteX22" fmla="*/ 1435100 w 3378200"/>
                <a:gd name="connsiteY22" fmla="*/ 863601 h 3073401"/>
                <a:gd name="connsiteX23" fmla="*/ 1511300 w 3378200"/>
                <a:gd name="connsiteY23" fmla="*/ 558801 h 3073401"/>
                <a:gd name="connsiteX24" fmla="*/ 1358900 w 3378200"/>
                <a:gd name="connsiteY24" fmla="*/ 406401 h 3073401"/>
                <a:gd name="connsiteX25" fmla="*/ 977900 w 3378200"/>
                <a:gd name="connsiteY25" fmla="*/ 406401 h 3073401"/>
                <a:gd name="connsiteX0" fmla="*/ 977900 w 3393281"/>
                <a:gd name="connsiteY0" fmla="*/ 406401 h 3073666"/>
                <a:gd name="connsiteX1" fmla="*/ 901700 w 3393281"/>
                <a:gd name="connsiteY1" fmla="*/ 482601 h 3073666"/>
                <a:gd name="connsiteX2" fmla="*/ 749300 w 3393281"/>
                <a:gd name="connsiteY2" fmla="*/ 406400 h 3073666"/>
                <a:gd name="connsiteX3" fmla="*/ 520700 w 3393281"/>
                <a:gd name="connsiteY3" fmla="*/ 330200 h 3073666"/>
                <a:gd name="connsiteX4" fmla="*/ 215900 w 3393281"/>
                <a:gd name="connsiteY4" fmla="*/ 101600 h 3073666"/>
                <a:gd name="connsiteX5" fmla="*/ 368300 w 3393281"/>
                <a:gd name="connsiteY5" fmla="*/ 939801 h 3073666"/>
                <a:gd name="connsiteX6" fmla="*/ 63500 w 3393281"/>
                <a:gd name="connsiteY6" fmla="*/ 1092201 h 3073666"/>
                <a:gd name="connsiteX7" fmla="*/ 139701 w 3393281"/>
                <a:gd name="connsiteY7" fmla="*/ 1244601 h 3073666"/>
                <a:gd name="connsiteX8" fmla="*/ 139700 w 3393281"/>
                <a:gd name="connsiteY8" fmla="*/ 1397001 h 3073666"/>
                <a:gd name="connsiteX9" fmla="*/ 977900 w 3393281"/>
                <a:gd name="connsiteY9" fmla="*/ 1778001 h 3073666"/>
                <a:gd name="connsiteX10" fmla="*/ 1282700 w 3393281"/>
                <a:gd name="connsiteY10" fmla="*/ 1930401 h 3073666"/>
                <a:gd name="connsiteX11" fmla="*/ 2349500 w 3393281"/>
                <a:gd name="connsiteY11" fmla="*/ 2387601 h 3073666"/>
                <a:gd name="connsiteX12" fmla="*/ 2501900 w 3393281"/>
                <a:gd name="connsiteY12" fmla="*/ 2463801 h 3073666"/>
                <a:gd name="connsiteX13" fmla="*/ 3035300 w 3393281"/>
                <a:gd name="connsiteY13" fmla="*/ 2768601 h 3073666"/>
                <a:gd name="connsiteX14" fmla="*/ 3340100 w 3393281"/>
                <a:gd name="connsiteY14" fmla="*/ 2997201 h 3073666"/>
                <a:gd name="connsiteX15" fmla="*/ 3354387 w 3393281"/>
                <a:gd name="connsiteY15" fmla="*/ 2309813 h 3073666"/>
                <a:gd name="connsiteX16" fmla="*/ 3125787 w 3393281"/>
                <a:gd name="connsiteY16" fmla="*/ 2081213 h 3073666"/>
                <a:gd name="connsiteX17" fmla="*/ 2668587 w 3393281"/>
                <a:gd name="connsiteY17" fmla="*/ 1928813 h 3073666"/>
                <a:gd name="connsiteX18" fmla="*/ 2439987 w 3393281"/>
                <a:gd name="connsiteY18" fmla="*/ 1776413 h 3073666"/>
                <a:gd name="connsiteX19" fmla="*/ 2287587 w 3393281"/>
                <a:gd name="connsiteY19" fmla="*/ 1395412 h 3073666"/>
                <a:gd name="connsiteX20" fmla="*/ 2058987 w 3393281"/>
                <a:gd name="connsiteY20" fmla="*/ 1243012 h 3073666"/>
                <a:gd name="connsiteX21" fmla="*/ 1587500 w 3393281"/>
                <a:gd name="connsiteY21" fmla="*/ 1244601 h 3073666"/>
                <a:gd name="connsiteX22" fmla="*/ 1435100 w 3393281"/>
                <a:gd name="connsiteY22" fmla="*/ 863601 h 3073666"/>
                <a:gd name="connsiteX23" fmla="*/ 1511300 w 3393281"/>
                <a:gd name="connsiteY23" fmla="*/ 558801 h 3073666"/>
                <a:gd name="connsiteX24" fmla="*/ 1358900 w 3393281"/>
                <a:gd name="connsiteY24" fmla="*/ 406401 h 3073666"/>
                <a:gd name="connsiteX25" fmla="*/ 977900 w 3393281"/>
                <a:gd name="connsiteY25" fmla="*/ 406401 h 3073666"/>
                <a:gd name="connsiteX0" fmla="*/ 977900 w 3483768"/>
                <a:gd name="connsiteY0" fmla="*/ 406401 h 3148278"/>
                <a:gd name="connsiteX1" fmla="*/ 901700 w 3483768"/>
                <a:gd name="connsiteY1" fmla="*/ 482601 h 3148278"/>
                <a:gd name="connsiteX2" fmla="*/ 749300 w 3483768"/>
                <a:gd name="connsiteY2" fmla="*/ 406400 h 3148278"/>
                <a:gd name="connsiteX3" fmla="*/ 520700 w 3483768"/>
                <a:gd name="connsiteY3" fmla="*/ 330200 h 3148278"/>
                <a:gd name="connsiteX4" fmla="*/ 215900 w 3483768"/>
                <a:gd name="connsiteY4" fmla="*/ 101600 h 3148278"/>
                <a:gd name="connsiteX5" fmla="*/ 368300 w 3483768"/>
                <a:gd name="connsiteY5" fmla="*/ 939801 h 3148278"/>
                <a:gd name="connsiteX6" fmla="*/ 63500 w 3483768"/>
                <a:gd name="connsiteY6" fmla="*/ 1092201 h 3148278"/>
                <a:gd name="connsiteX7" fmla="*/ 139701 w 3483768"/>
                <a:gd name="connsiteY7" fmla="*/ 1244601 h 3148278"/>
                <a:gd name="connsiteX8" fmla="*/ 139700 w 3483768"/>
                <a:gd name="connsiteY8" fmla="*/ 1397001 h 3148278"/>
                <a:gd name="connsiteX9" fmla="*/ 977900 w 3483768"/>
                <a:gd name="connsiteY9" fmla="*/ 1778001 h 3148278"/>
                <a:gd name="connsiteX10" fmla="*/ 1282700 w 3483768"/>
                <a:gd name="connsiteY10" fmla="*/ 1930401 h 3148278"/>
                <a:gd name="connsiteX11" fmla="*/ 2349500 w 3483768"/>
                <a:gd name="connsiteY11" fmla="*/ 2387601 h 3148278"/>
                <a:gd name="connsiteX12" fmla="*/ 2501900 w 3483768"/>
                <a:gd name="connsiteY12" fmla="*/ 2463801 h 3148278"/>
                <a:gd name="connsiteX13" fmla="*/ 3035300 w 3483768"/>
                <a:gd name="connsiteY13" fmla="*/ 2768601 h 3148278"/>
                <a:gd name="connsiteX14" fmla="*/ 3430587 w 3483768"/>
                <a:gd name="connsiteY14" fmla="*/ 3071813 h 3148278"/>
                <a:gd name="connsiteX15" fmla="*/ 3354387 w 3483768"/>
                <a:gd name="connsiteY15" fmla="*/ 2309813 h 3148278"/>
                <a:gd name="connsiteX16" fmla="*/ 3125787 w 3483768"/>
                <a:gd name="connsiteY16" fmla="*/ 2081213 h 3148278"/>
                <a:gd name="connsiteX17" fmla="*/ 2668587 w 3483768"/>
                <a:gd name="connsiteY17" fmla="*/ 1928813 h 3148278"/>
                <a:gd name="connsiteX18" fmla="*/ 2439987 w 3483768"/>
                <a:gd name="connsiteY18" fmla="*/ 1776413 h 3148278"/>
                <a:gd name="connsiteX19" fmla="*/ 2287587 w 3483768"/>
                <a:gd name="connsiteY19" fmla="*/ 1395412 h 3148278"/>
                <a:gd name="connsiteX20" fmla="*/ 2058987 w 3483768"/>
                <a:gd name="connsiteY20" fmla="*/ 1243012 h 3148278"/>
                <a:gd name="connsiteX21" fmla="*/ 1587500 w 3483768"/>
                <a:gd name="connsiteY21" fmla="*/ 1244601 h 3148278"/>
                <a:gd name="connsiteX22" fmla="*/ 1435100 w 3483768"/>
                <a:gd name="connsiteY22" fmla="*/ 863601 h 3148278"/>
                <a:gd name="connsiteX23" fmla="*/ 1511300 w 3483768"/>
                <a:gd name="connsiteY23" fmla="*/ 558801 h 3148278"/>
                <a:gd name="connsiteX24" fmla="*/ 1358900 w 3483768"/>
                <a:gd name="connsiteY24" fmla="*/ 406401 h 3148278"/>
                <a:gd name="connsiteX25" fmla="*/ 977900 w 34837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754186 w 3496468"/>
                <a:gd name="connsiteY22" fmla="*/ 633666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96468" h="3148278">
                  <a:moveTo>
                    <a:pt x="977900" y="406401"/>
                  </a:moveTo>
                  <a:cubicBezTo>
                    <a:pt x="901700" y="419101"/>
                    <a:pt x="939800" y="482601"/>
                    <a:pt x="901700" y="482601"/>
                  </a:cubicBezTo>
                  <a:cubicBezTo>
                    <a:pt x="863600" y="482601"/>
                    <a:pt x="812800" y="431800"/>
                    <a:pt x="749300" y="406400"/>
                  </a:cubicBezTo>
                  <a:cubicBezTo>
                    <a:pt x="685800" y="381000"/>
                    <a:pt x="609600" y="381000"/>
                    <a:pt x="520700" y="330200"/>
                  </a:cubicBezTo>
                  <a:cubicBezTo>
                    <a:pt x="431800" y="279400"/>
                    <a:pt x="241300" y="0"/>
                    <a:pt x="215900" y="101600"/>
                  </a:cubicBezTo>
                  <a:cubicBezTo>
                    <a:pt x="190500" y="203200"/>
                    <a:pt x="414338" y="836614"/>
                    <a:pt x="368300" y="939801"/>
                  </a:cubicBezTo>
                  <a:cubicBezTo>
                    <a:pt x="317500" y="1079501"/>
                    <a:pt x="101600" y="1016001"/>
                    <a:pt x="63500" y="1092201"/>
                  </a:cubicBezTo>
                  <a:cubicBezTo>
                    <a:pt x="13855" y="1143001"/>
                    <a:pt x="127001" y="1193801"/>
                    <a:pt x="139701" y="1244601"/>
                  </a:cubicBezTo>
                  <a:cubicBezTo>
                    <a:pt x="152401" y="1295401"/>
                    <a:pt x="0" y="1308101"/>
                    <a:pt x="139700" y="1397001"/>
                  </a:cubicBezTo>
                  <a:cubicBezTo>
                    <a:pt x="279400" y="1485901"/>
                    <a:pt x="787400" y="1689101"/>
                    <a:pt x="977900" y="1778001"/>
                  </a:cubicBezTo>
                  <a:cubicBezTo>
                    <a:pt x="1168400" y="1866901"/>
                    <a:pt x="1054100" y="1828801"/>
                    <a:pt x="1282700" y="1930401"/>
                  </a:cubicBezTo>
                  <a:cubicBezTo>
                    <a:pt x="1511300" y="2032001"/>
                    <a:pt x="2146300" y="2298701"/>
                    <a:pt x="2349500" y="2387601"/>
                  </a:cubicBezTo>
                  <a:cubicBezTo>
                    <a:pt x="2552700" y="2476501"/>
                    <a:pt x="2387600" y="2400301"/>
                    <a:pt x="2501900" y="2463801"/>
                  </a:cubicBezTo>
                  <a:cubicBezTo>
                    <a:pt x="2616200" y="2527301"/>
                    <a:pt x="2880519" y="2667266"/>
                    <a:pt x="3035300" y="2768601"/>
                  </a:cubicBezTo>
                  <a:cubicBezTo>
                    <a:pt x="3190081" y="2869936"/>
                    <a:pt x="3364706" y="3148278"/>
                    <a:pt x="3430587" y="3071813"/>
                  </a:cubicBezTo>
                  <a:cubicBezTo>
                    <a:pt x="3496468" y="2995348"/>
                    <a:pt x="3481386" y="2474913"/>
                    <a:pt x="3430586" y="2309813"/>
                  </a:cubicBezTo>
                  <a:cubicBezTo>
                    <a:pt x="3279774" y="2197102"/>
                    <a:pt x="3252787" y="2144713"/>
                    <a:pt x="3125787" y="2081213"/>
                  </a:cubicBezTo>
                  <a:cubicBezTo>
                    <a:pt x="2998787" y="2017713"/>
                    <a:pt x="2782887" y="1979613"/>
                    <a:pt x="2668587" y="1928813"/>
                  </a:cubicBezTo>
                  <a:cubicBezTo>
                    <a:pt x="2554287" y="1878013"/>
                    <a:pt x="2503487" y="1865313"/>
                    <a:pt x="2439987" y="1776413"/>
                  </a:cubicBezTo>
                  <a:cubicBezTo>
                    <a:pt x="2376487" y="1687513"/>
                    <a:pt x="2351087" y="1484312"/>
                    <a:pt x="2287587" y="1395412"/>
                  </a:cubicBezTo>
                  <a:cubicBezTo>
                    <a:pt x="2224087" y="1306512"/>
                    <a:pt x="2122487" y="1344570"/>
                    <a:pt x="2058987" y="1243012"/>
                  </a:cubicBezTo>
                  <a:cubicBezTo>
                    <a:pt x="1995487" y="1141454"/>
                    <a:pt x="1957386" y="887624"/>
                    <a:pt x="1906586" y="786066"/>
                  </a:cubicBezTo>
                  <a:cubicBezTo>
                    <a:pt x="1855786" y="684508"/>
                    <a:pt x="1820067" y="671543"/>
                    <a:pt x="1754186" y="633666"/>
                  </a:cubicBezTo>
                  <a:cubicBezTo>
                    <a:pt x="1688305" y="595789"/>
                    <a:pt x="1577181" y="596678"/>
                    <a:pt x="1511300" y="558801"/>
                  </a:cubicBezTo>
                  <a:cubicBezTo>
                    <a:pt x="1445419" y="520924"/>
                    <a:pt x="1447800" y="431801"/>
                    <a:pt x="1358900" y="406401"/>
                  </a:cubicBezTo>
                  <a:cubicBezTo>
                    <a:pt x="1270000" y="381001"/>
                    <a:pt x="1054100" y="393701"/>
                    <a:pt x="977900" y="406401"/>
                  </a:cubicBezTo>
                  <a:close/>
                </a:path>
              </a:pathLst>
            </a:custGeom>
            <a:solidFill>
              <a:srgbClr val="CC9900">
                <a:alpha val="51765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" name="Freeform 8"/>
            <p:cNvSpPr/>
            <p:nvPr/>
          </p:nvSpPr>
          <p:spPr>
            <a:xfrm>
              <a:off x="2295878" y="1066546"/>
              <a:ext cx="551276" cy="990599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388" h="990859">
                  <a:moveTo>
                    <a:pt x="515356" y="666884"/>
                  </a:moveTo>
                  <a:cubicBezTo>
                    <a:pt x="484925" y="580060"/>
                    <a:pt x="496100" y="568466"/>
                    <a:pt x="446602" y="457319"/>
                  </a:cubicBezTo>
                  <a:cubicBezTo>
                    <a:pt x="419487" y="386049"/>
                    <a:pt x="332486" y="304880"/>
                    <a:pt x="294447" y="228660"/>
                  </a:cubicBezTo>
                  <a:cubicBezTo>
                    <a:pt x="282870" y="143824"/>
                    <a:pt x="254314" y="43634"/>
                    <a:pt x="218370" y="0"/>
                  </a:cubicBezTo>
                  <a:cubicBezTo>
                    <a:pt x="193011" y="12703"/>
                    <a:pt x="129614" y="241363"/>
                    <a:pt x="142293" y="304880"/>
                  </a:cubicBezTo>
                  <a:cubicBezTo>
                    <a:pt x="154972" y="368397"/>
                    <a:pt x="256409" y="342990"/>
                    <a:pt x="294447" y="381100"/>
                  </a:cubicBezTo>
                  <a:cubicBezTo>
                    <a:pt x="332486" y="419210"/>
                    <a:pt x="351670" y="492226"/>
                    <a:pt x="370524" y="533539"/>
                  </a:cubicBezTo>
                  <a:lnTo>
                    <a:pt x="294447" y="685980"/>
                  </a:lnTo>
                  <a:cubicBezTo>
                    <a:pt x="269088" y="724090"/>
                    <a:pt x="245556" y="709961"/>
                    <a:pt x="142293" y="762200"/>
                  </a:cubicBezTo>
                  <a:cubicBezTo>
                    <a:pt x="0" y="822392"/>
                    <a:pt x="49046" y="787341"/>
                    <a:pt x="66216" y="838419"/>
                  </a:cubicBezTo>
                  <a:cubicBezTo>
                    <a:pt x="78895" y="851122"/>
                    <a:pt x="231050" y="813012"/>
                    <a:pt x="294447" y="838419"/>
                  </a:cubicBezTo>
                  <a:cubicBezTo>
                    <a:pt x="357844" y="863826"/>
                    <a:pt x="408562" y="978156"/>
                    <a:pt x="446601" y="990859"/>
                  </a:cubicBezTo>
                  <a:lnTo>
                    <a:pt x="522679" y="914639"/>
                  </a:lnTo>
                  <a:cubicBezTo>
                    <a:pt x="550388" y="854603"/>
                    <a:pt x="540715" y="755807"/>
                    <a:pt x="515356" y="666884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" name="TextBox 9"/>
            <p:cNvSpPr txBox="1"/>
            <p:nvPr/>
          </p:nvSpPr>
          <p:spPr>
            <a:xfrm rot="20143057">
              <a:off x="5760849" y="810620"/>
              <a:ext cx="1698478" cy="3693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 err="1">
                  <a:latin typeface="+mn-lt"/>
                </a:rPr>
                <a:t>Tallgrass</a:t>
              </a:r>
              <a:r>
                <a:rPr lang="en-US" dirty="0">
                  <a:latin typeface="+mn-lt"/>
                </a:rPr>
                <a:t> Prairie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 rot="20143057">
              <a:off x="4948238" y="736346"/>
              <a:ext cx="1466850" cy="36830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n-lt"/>
                </a:rPr>
                <a:t>Mixed Prairie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 rot="20143057">
              <a:off x="3813315" y="659630"/>
              <a:ext cx="1907895" cy="3693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 err="1">
                  <a:latin typeface="+mn-lt"/>
                </a:rPr>
                <a:t>Shortgrass</a:t>
              </a:r>
              <a:r>
                <a:rPr lang="en-US" dirty="0">
                  <a:latin typeface="+mn-lt"/>
                </a:rPr>
                <a:t> Prairie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 rot="1576798">
              <a:off x="3146562" y="5724327"/>
              <a:ext cx="1877437" cy="53553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lnSpc>
                  <a:spcPct val="80000"/>
                </a:lnSpc>
                <a:defRPr/>
              </a:pPr>
              <a:r>
                <a:rPr lang="en-US" dirty="0">
                  <a:latin typeface="+mn-lt"/>
                </a:rPr>
                <a:t>Desert </a:t>
              </a:r>
              <a:r>
                <a:rPr lang="en-US" dirty="0" err="1">
                  <a:latin typeface="+mn-lt"/>
                </a:rPr>
                <a:t>Shrubland</a:t>
              </a:r>
              <a:br>
                <a:rPr lang="en-US" dirty="0">
                  <a:latin typeface="+mn-lt"/>
                </a:rPr>
              </a:br>
              <a:r>
                <a:rPr lang="en-US" dirty="0">
                  <a:latin typeface="+mn-lt"/>
                </a:rPr>
                <a:t>&amp; Grasslands</a:t>
              </a:r>
            </a:p>
          </p:txBody>
        </p:sp>
        <p:cxnSp>
          <p:nvCxnSpPr>
            <p:cNvPr id="14" name="Straight Arrow Connector 36"/>
            <p:cNvCxnSpPr>
              <a:cxnSpLocks noChangeShapeType="1"/>
            </p:cNvCxnSpPr>
            <p:nvPr/>
          </p:nvCxnSpPr>
          <p:spPr bwMode="auto">
            <a:xfrm rot="16200000" flipV="1">
              <a:off x="3467100" y="5143500"/>
              <a:ext cx="762000" cy="38100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15" name="TextBox 14"/>
            <p:cNvSpPr txBox="1"/>
            <p:nvPr/>
          </p:nvSpPr>
          <p:spPr>
            <a:xfrm rot="19971499">
              <a:off x="2861799" y="426156"/>
              <a:ext cx="1678006" cy="5909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defRPr/>
              </a:pPr>
              <a:r>
                <a:rPr lang="en-US" dirty="0">
                  <a:latin typeface="+mn-lt"/>
                </a:rPr>
                <a:t>Intermountain Grasslands</a:t>
              </a:r>
            </a:p>
          </p:txBody>
        </p:sp>
        <p:cxnSp>
          <p:nvCxnSpPr>
            <p:cNvPr id="16" name="Straight Arrow Connector 39"/>
            <p:cNvCxnSpPr>
              <a:cxnSpLocks noChangeShapeType="1"/>
              <a:endCxn id="9" idx="1"/>
            </p:cNvCxnSpPr>
            <p:nvPr/>
          </p:nvCxnSpPr>
          <p:spPr bwMode="auto">
            <a:xfrm rot="5400000">
              <a:off x="2590928" y="1142872"/>
              <a:ext cx="533145" cy="22860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17" name="TextBox 16"/>
            <p:cNvSpPr txBox="1"/>
            <p:nvPr/>
          </p:nvSpPr>
          <p:spPr>
            <a:xfrm rot="3120565">
              <a:off x="159982" y="3922030"/>
              <a:ext cx="1448004" cy="4883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80000"/>
                </a:lnSpc>
                <a:defRPr/>
              </a:pPr>
              <a:r>
                <a:rPr lang="en-US" dirty="0">
                  <a:latin typeface="+mn-lt"/>
                </a:rPr>
                <a:t>Annual</a:t>
              </a:r>
              <a:br>
                <a:rPr lang="en-US" dirty="0">
                  <a:latin typeface="+mn-lt"/>
                </a:rPr>
              </a:br>
              <a:r>
                <a:rPr lang="en-US" dirty="0">
                  <a:latin typeface="+mn-lt"/>
                </a:rPr>
                <a:t>Grasslands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 rot="19893258">
              <a:off x="882896" y="830520"/>
              <a:ext cx="1981200" cy="369888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en-US" dirty="0">
                  <a:latin typeface="+mn-lt"/>
                </a:rPr>
                <a:t>Sagebrush Steppe</a:t>
              </a:r>
            </a:p>
          </p:txBody>
        </p:sp>
        <p:cxnSp>
          <p:nvCxnSpPr>
            <p:cNvPr id="19" name="Straight Arrow Connector 47"/>
            <p:cNvCxnSpPr>
              <a:cxnSpLocks noChangeShapeType="1"/>
            </p:cNvCxnSpPr>
            <p:nvPr/>
          </p:nvCxnSpPr>
          <p:spPr bwMode="auto">
            <a:xfrm rot="16200000" flipH="1">
              <a:off x="1781303" y="1419098"/>
              <a:ext cx="536319" cy="288925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20" name="TextBox 19"/>
            <p:cNvSpPr txBox="1"/>
            <p:nvPr/>
          </p:nvSpPr>
          <p:spPr>
            <a:xfrm rot="1576798">
              <a:off x="1424453" y="4594417"/>
              <a:ext cx="1271351" cy="54104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80000"/>
                </a:lnSpc>
                <a:defRPr/>
              </a:pPr>
              <a:r>
                <a:rPr lang="en-US" dirty="0">
                  <a:latin typeface="+mn-lt"/>
                </a:rPr>
                <a:t>Salt Desert </a:t>
              </a:r>
              <a:br>
                <a:rPr lang="en-US" dirty="0">
                  <a:latin typeface="+mn-lt"/>
                </a:rPr>
              </a:br>
              <a:r>
                <a:rPr lang="en-US" dirty="0" err="1">
                  <a:latin typeface="+mn-lt"/>
                </a:rPr>
                <a:t>Shrubland</a:t>
              </a:r>
              <a:endParaRPr lang="en-US" dirty="0">
                <a:latin typeface="+mn-lt"/>
              </a:endParaRPr>
            </a:p>
          </p:txBody>
        </p:sp>
        <p:cxnSp>
          <p:nvCxnSpPr>
            <p:cNvPr id="21" name="Straight Arrow Connector 50"/>
            <p:cNvCxnSpPr>
              <a:cxnSpLocks noChangeShapeType="1"/>
              <a:stCxn id="20" idx="0"/>
              <a:endCxn id="7" idx="3"/>
            </p:cNvCxnSpPr>
            <p:nvPr/>
          </p:nvCxnSpPr>
          <p:spPr bwMode="auto">
            <a:xfrm rot="5400000" flipH="1" flipV="1">
              <a:off x="1920047" y="3753800"/>
              <a:ext cx="1128436" cy="60872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22" name="Freeform 21"/>
            <p:cNvSpPr/>
            <p:nvPr/>
          </p:nvSpPr>
          <p:spPr>
            <a:xfrm>
              <a:off x="4572000" y="1447546"/>
              <a:ext cx="2811613" cy="4165599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3693568"/>
                <a:gd name="connsiteX1" fmla="*/ 157163 w 2247899"/>
                <a:gd name="connsiteY1" fmla="*/ 152399 h 3693568"/>
                <a:gd name="connsiteX2" fmla="*/ 342900 w 2247899"/>
                <a:gd name="connsiteY2" fmla="*/ 400050 h 3693568"/>
                <a:gd name="connsiteX3" fmla="*/ 428625 w 2247899"/>
                <a:gd name="connsiteY3" fmla="*/ 738187 h 3693568"/>
                <a:gd name="connsiteX4" fmla="*/ 357188 w 2247899"/>
                <a:gd name="connsiteY4" fmla="*/ 1052512 h 3693568"/>
                <a:gd name="connsiteX5" fmla="*/ 414338 w 2247899"/>
                <a:gd name="connsiteY5" fmla="*/ 1395412 h 3693568"/>
                <a:gd name="connsiteX6" fmla="*/ 266700 w 2247899"/>
                <a:gd name="connsiteY6" fmla="*/ 1543049 h 3693568"/>
                <a:gd name="connsiteX7" fmla="*/ 38100 w 2247899"/>
                <a:gd name="connsiteY7" fmla="*/ 1543049 h 3693568"/>
                <a:gd name="connsiteX8" fmla="*/ 38100 w 2247899"/>
                <a:gd name="connsiteY8" fmla="*/ 1619249 h 3693568"/>
                <a:gd name="connsiteX9" fmla="*/ 114300 w 2247899"/>
                <a:gd name="connsiteY9" fmla="*/ 1695449 h 3693568"/>
                <a:gd name="connsiteX10" fmla="*/ 266700 w 2247899"/>
                <a:gd name="connsiteY10" fmla="*/ 1619249 h 3693568"/>
                <a:gd name="connsiteX11" fmla="*/ 419100 w 2247899"/>
                <a:gd name="connsiteY11" fmla="*/ 1771649 h 3693568"/>
                <a:gd name="connsiteX12" fmla="*/ 647699 w 2247899"/>
                <a:gd name="connsiteY12" fmla="*/ 2305050 h 3693568"/>
                <a:gd name="connsiteX13" fmla="*/ 594102 w 2247899"/>
                <a:gd name="connsiteY13" fmla="*/ 3578474 h 3693568"/>
                <a:gd name="connsiteX14" fmla="*/ 952500 w 2247899"/>
                <a:gd name="connsiteY14" fmla="*/ 2914650 h 3693568"/>
                <a:gd name="connsiteX15" fmla="*/ 1028699 w 2247899"/>
                <a:gd name="connsiteY15" fmla="*/ 2686050 h 3693568"/>
                <a:gd name="connsiteX16" fmla="*/ 1104899 w 2247899"/>
                <a:gd name="connsiteY16" fmla="*/ 2381250 h 3693568"/>
                <a:gd name="connsiteX17" fmla="*/ 1257299 w 2247899"/>
                <a:gd name="connsiteY17" fmla="*/ 2228850 h 3693568"/>
                <a:gd name="connsiteX18" fmla="*/ 1409699 w 2247899"/>
                <a:gd name="connsiteY18" fmla="*/ 2076450 h 3693568"/>
                <a:gd name="connsiteX19" fmla="*/ 1638299 w 2247899"/>
                <a:gd name="connsiteY19" fmla="*/ 2076450 h 3693568"/>
                <a:gd name="connsiteX20" fmla="*/ 1790699 w 2247899"/>
                <a:gd name="connsiteY20" fmla="*/ 2152650 h 3693568"/>
                <a:gd name="connsiteX21" fmla="*/ 2019299 w 2247899"/>
                <a:gd name="connsiteY21" fmla="*/ 2152650 h 3693568"/>
                <a:gd name="connsiteX22" fmla="*/ 2095499 w 2247899"/>
                <a:gd name="connsiteY22" fmla="*/ 2000250 h 3693568"/>
                <a:gd name="connsiteX23" fmla="*/ 2247899 w 2247899"/>
                <a:gd name="connsiteY23" fmla="*/ 1695450 h 3693568"/>
                <a:gd name="connsiteX24" fmla="*/ 2043113 w 2247899"/>
                <a:gd name="connsiteY24" fmla="*/ 1638299 h 3693568"/>
                <a:gd name="connsiteX25" fmla="*/ 1771650 w 2247899"/>
                <a:gd name="connsiteY25" fmla="*/ 1566862 h 3693568"/>
                <a:gd name="connsiteX26" fmla="*/ 1485900 w 2247899"/>
                <a:gd name="connsiteY26" fmla="*/ 1538287 h 3693568"/>
                <a:gd name="connsiteX27" fmla="*/ 1257299 w 2247899"/>
                <a:gd name="connsiteY27" fmla="*/ 1238250 h 3693568"/>
                <a:gd name="connsiteX28" fmla="*/ 928688 w 2247899"/>
                <a:gd name="connsiteY28" fmla="*/ 1052512 h 3693568"/>
                <a:gd name="connsiteX29" fmla="*/ 728663 w 2247899"/>
                <a:gd name="connsiteY29" fmla="*/ 766762 h 3693568"/>
                <a:gd name="connsiteX30" fmla="*/ 685800 w 2247899"/>
                <a:gd name="connsiteY30" fmla="*/ 509587 h 3693568"/>
                <a:gd name="connsiteX31" fmla="*/ 742950 w 2247899"/>
                <a:gd name="connsiteY31" fmla="*/ 338137 h 3693568"/>
                <a:gd name="connsiteX32" fmla="*/ 742950 w 2247899"/>
                <a:gd name="connsiteY32" fmla="*/ 95249 h 3693568"/>
                <a:gd name="connsiteX33" fmla="*/ 685800 w 2247899"/>
                <a:gd name="connsiteY33" fmla="*/ 38099 h 3693568"/>
                <a:gd name="connsiteX34" fmla="*/ 190500 w 2247899"/>
                <a:gd name="connsiteY34" fmla="*/ 19050 h 3693568"/>
                <a:gd name="connsiteX0" fmla="*/ 190500 w 2247899"/>
                <a:gd name="connsiteY0" fmla="*/ 19050 h 4323967"/>
                <a:gd name="connsiteX1" fmla="*/ 157163 w 2247899"/>
                <a:gd name="connsiteY1" fmla="*/ 152399 h 4323967"/>
                <a:gd name="connsiteX2" fmla="*/ 342900 w 2247899"/>
                <a:gd name="connsiteY2" fmla="*/ 400050 h 4323967"/>
                <a:gd name="connsiteX3" fmla="*/ 428625 w 2247899"/>
                <a:gd name="connsiteY3" fmla="*/ 738187 h 4323967"/>
                <a:gd name="connsiteX4" fmla="*/ 357188 w 2247899"/>
                <a:gd name="connsiteY4" fmla="*/ 1052512 h 4323967"/>
                <a:gd name="connsiteX5" fmla="*/ 414338 w 2247899"/>
                <a:gd name="connsiteY5" fmla="*/ 1395412 h 4323967"/>
                <a:gd name="connsiteX6" fmla="*/ 266700 w 2247899"/>
                <a:gd name="connsiteY6" fmla="*/ 1543049 h 4323967"/>
                <a:gd name="connsiteX7" fmla="*/ 38100 w 2247899"/>
                <a:gd name="connsiteY7" fmla="*/ 1543049 h 4323967"/>
                <a:gd name="connsiteX8" fmla="*/ 38100 w 2247899"/>
                <a:gd name="connsiteY8" fmla="*/ 1619249 h 4323967"/>
                <a:gd name="connsiteX9" fmla="*/ 114300 w 2247899"/>
                <a:gd name="connsiteY9" fmla="*/ 1695449 h 4323967"/>
                <a:gd name="connsiteX10" fmla="*/ 266700 w 2247899"/>
                <a:gd name="connsiteY10" fmla="*/ 1619249 h 4323967"/>
                <a:gd name="connsiteX11" fmla="*/ 419100 w 2247899"/>
                <a:gd name="connsiteY11" fmla="*/ 1771649 h 4323967"/>
                <a:gd name="connsiteX12" fmla="*/ 647699 w 2247899"/>
                <a:gd name="connsiteY12" fmla="*/ 2305050 h 4323967"/>
                <a:gd name="connsiteX13" fmla="*/ 441702 w 2247899"/>
                <a:gd name="connsiteY13" fmla="*/ 4111730 h 4323967"/>
                <a:gd name="connsiteX14" fmla="*/ 594102 w 2247899"/>
                <a:gd name="connsiteY14" fmla="*/ 3578474 h 4323967"/>
                <a:gd name="connsiteX15" fmla="*/ 952500 w 2247899"/>
                <a:gd name="connsiteY15" fmla="*/ 2914650 h 4323967"/>
                <a:gd name="connsiteX16" fmla="*/ 1028699 w 2247899"/>
                <a:gd name="connsiteY16" fmla="*/ 2686050 h 4323967"/>
                <a:gd name="connsiteX17" fmla="*/ 1104899 w 2247899"/>
                <a:gd name="connsiteY17" fmla="*/ 2381250 h 4323967"/>
                <a:gd name="connsiteX18" fmla="*/ 1257299 w 2247899"/>
                <a:gd name="connsiteY18" fmla="*/ 2228850 h 4323967"/>
                <a:gd name="connsiteX19" fmla="*/ 1409699 w 2247899"/>
                <a:gd name="connsiteY19" fmla="*/ 2076450 h 4323967"/>
                <a:gd name="connsiteX20" fmla="*/ 1638299 w 2247899"/>
                <a:gd name="connsiteY20" fmla="*/ 2076450 h 4323967"/>
                <a:gd name="connsiteX21" fmla="*/ 1790699 w 2247899"/>
                <a:gd name="connsiteY21" fmla="*/ 2152650 h 4323967"/>
                <a:gd name="connsiteX22" fmla="*/ 2019299 w 2247899"/>
                <a:gd name="connsiteY22" fmla="*/ 2152650 h 4323967"/>
                <a:gd name="connsiteX23" fmla="*/ 2095499 w 2247899"/>
                <a:gd name="connsiteY23" fmla="*/ 2000250 h 4323967"/>
                <a:gd name="connsiteX24" fmla="*/ 2247899 w 2247899"/>
                <a:gd name="connsiteY24" fmla="*/ 1695450 h 4323967"/>
                <a:gd name="connsiteX25" fmla="*/ 2043113 w 2247899"/>
                <a:gd name="connsiteY25" fmla="*/ 1638299 h 4323967"/>
                <a:gd name="connsiteX26" fmla="*/ 1771650 w 2247899"/>
                <a:gd name="connsiteY26" fmla="*/ 1566862 h 4323967"/>
                <a:gd name="connsiteX27" fmla="*/ 1485900 w 2247899"/>
                <a:gd name="connsiteY27" fmla="*/ 1538287 h 4323967"/>
                <a:gd name="connsiteX28" fmla="*/ 1257299 w 2247899"/>
                <a:gd name="connsiteY28" fmla="*/ 1238250 h 4323967"/>
                <a:gd name="connsiteX29" fmla="*/ 928688 w 2247899"/>
                <a:gd name="connsiteY29" fmla="*/ 1052512 h 4323967"/>
                <a:gd name="connsiteX30" fmla="*/ 728663 w 2247899"/>
                <a:gd name="connsiteY30" fmla="*/ 766762 h 4323967"/>
                <a:gd name="connsiteX31" fmla="*/ 685800 w 2247899"/>
                <a:gd name="connsiteY31" fmla="*/ 509587 h 4323967"/>
                <a:gd name="connsiteX32" fmla="*/ 742950 w 2247899"/>
                <a:gd name="connsiteY32" fmla="*/ 338137 h 4323967"/>
                <a:gd name="connsiteX33" fmla="*/ 742950 w 2247899"/>
                <a:gd name="connsiteY33" fmla="*/ 95249 h 4323967"/>
                <a:gd name="connsiteX34" fmla="*/ 685800 w 2247899"/>
                <a:gd name="connsiteY34" fmla="*/ 38099 h 4323967"/>
                <a:gd name="connsiteX35" fmla="*/ 190500 w 2247899"/>
                <a:gd name="connsiteY35" fmla="*/ 19050 h 4323967"/>
                <a:gd name="connsiteX0" fmla="*/ 285965 w 2343364"/>
                <a:gd name="connsiteY0" fmla="*/ 19050 h 4340269"/>
                <a:gd name="connsiteX1" fmla="*/ 252628 w 2343364"/>
                <a:gd name="connsiteY1" fmla="*/ 152399 h 4340269"/>
                <a:gd name="connsiteX2" fmla="*/ 438365 w 2343364"/>
                <a:gd name="connsiteY2" fmla="*/ 400050 h 4340269"/>
                <a:gd name="connsiteX3" fmla="*/ 524090 w 2343364"/>
                <a:gd name="connsiteY3" fmla="*/ 738187 h 4340269"/>
                <a:gd name="connsiteX4" fmla="*/ 452653 w 2343364"/>
                <a:gd name="connsiteY4" fmla="*/ 1052512 h 4340269"/>
                <a:gd name="connsiteX5" fmla="*/ 509803 w 2343364"/>
                <a:gd name="connsiteY5" fmla="*/ 1395412 h 4340269"/>
                <a:gd name="connsiteX6" fmla="*/ 362165 w 2343364"/>
                <a:gd name="connsiteY6" fmla="*/ 1543049 h 4340269"/>
                <a:gd name="connsiteX7" fmla="*/ 133565 w 2343364"/>
                <a:gd name="connsiteY7" fmla="*/ 1543049 h 4340269"/>
                <a:gd name="connsiteX8" fmla="*/ 133565 w 2343364"/>
                <a:gd name="connsiteY8" fmla="*/ 1619249 h 4340269"/>
                <a:gd name="connsiteX9" fmla="*/ 209765 w 2343364"/>
                <a:gd name="connsiteY9" fmla="*/ 1695449 h 4340269"/>
                <a:gd name="connsiteX10" fmla="*/ 362165 w 2343364"/>
                <a:gd name="connsiteY10" fmla="*/ 1619249 h 4340269"/>
                <a:gd name="connsiteX11" fmla="*/ 514565 w 2343364"/>
                <a:gd name="connsiteY11" fmla="*/ 1771649 h 4340269"/>
                <a:gd name="connsiteX12" fmla="*/ 3767 w 2343364"/>
                <a:gd name="connsiteY12" fmla="*/ 2207241 h 4340269"/>
                <a:gd name="connsiteX13" fmla="*/ 537167 w 2343364"/>
                <a:gd name="connsiteY13" fmla="*/ 4111730 h 4340269"/>
                <a:gd name="connsiteX14" fmla="*/ 689567 w 2343364"/>
                <a:gd name="connsiteY14" fmla="*/ 3578474 h 4340269"/>
                <a:gd name="connsiteX15" fmla="*/ 1047965 w 2343364"/>
                <a:gd name="connsiteY15" fmla="*/ 2914650 h 4340269"/>
                <a:gd name="connsiteX16" fmla="*/ 1124164 w 2343364"/>
                <a:gd name="connsiteY16" fmla="*/ 2686050 h 4340269"/>
                <a:gd name="connsiteX17" fmla="*/ 1200364 w 2343364"/>
                <a:gd name="connsiteY17" fmla="*/ 2381250 h 4340269"/>
                <a:gd name="connsiteX18" fmla="*/ 1352764 w 2343364"/>
                <a:gd name="connsiteY18" fmla="*/ 2228850 h 4340269"/>
                <a:gd name="connsiteX19" fmla="*/ 1505164 w 2343364"/>
                <a:gd name="connsiteY19" fmla="*/ 2076450 h 4340269"/>
                <a:gd name="connsiteX20" fmla="*/ 1733764 w 2343364"/>
                <a:gd name="connsiteY20" fmla="*/ 2076450 h 4340269"/>
                <a:gd name="connsiteX21" fmla="*/ 1886164 w 2343364"/>
                <a:gd name="connsiteY21" fmla="*/ 2152650 h 4340269"/>
                <a:gd name="connsiteX22" fmla="*/ 2114764 w 2343364"/>
                <a:gd name="connsiteY22" fmla="*/ 2152650 h 4340269"/>
                <a:gd name="connsiteX23" fmla="*/ 2190964 w 2343364"/>
                <a:gd name="connsiteY23" fmla="*/ 2000250 h 4340269"/>
                <a:gd name="connsiteX24" fmla="*/ 2343364 w 2343364"/>
                <a:gd name="connsiteY24" fmla="*/ 1695450 h 4340269"/>
                <a:gd name="connsiteX25" fmla="*/ 2138578 w 2343364"/>
                <a:gd name="connsiteY25" fmla="*/ 1638299 h 4340269"/>
                <a:gd name="connsiteX26" fmla="*/ 1867115 w 2343364"/>
                <a:gd name="connsiteY26" fmla="*/ 1566862 h 4340269"/>
                <a:gd name="connsiteX27" fmla="*/ 1581365 w 2343364"/>
                <a:gd name="connsiteY27" fmla="*/ 1538287 h 4340269"/>
                <a:gd name="connsiteX28" fmla="*/ 1352764 w 2343364"/>
                <a:gd name="connsiteY28" fmla="*/ 1238250 h 4340269"/>
                <a:gd name="connsiteX29" fmla="*/ 1024153 w 2343364"/>
                <a:gd name="connsiteY29" fmla="*/ 1052512 h 4340269"/>
                <a:gd name="connsiteX30" fmla="*/ 824128 w 2343364"/>
                <a:gd name="connsiteY30" fmla="*/ 766762 h 4340269"/>
                <a:gd name="connsiteX31" fmla="*/ 781265 w 2343364"/>
                <a:gd name="connsiteY31" fmla="*/ 509587 h 4340269"/>
                <a:gd name="connsiteX32" fmla="*/ 838415 w 2343364"/>
                <a:gd name="connsiteY32" fmla="*/ 338137 h 4340269"/>
                <a:gd name="connsiteX33" fmla="*/ 838415 w 2343364"/>
                <a:gd name="connsiteY33" fmla="*/ 95249 h 4340269"/>
                <a:gd name="connsiteX34" fmla="*/ 781265 w 2343364"/>
                <a:gd name="connsiteY34" fmla="*/ 38099 h 4340269"/>
                <a:gd name="connsiteX35" fmla="*/ 285965 w 2343364"/>
                <a:gd name="connsiteY35" fmla="*/ 19050 h 4340269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622299 w 2428496"/>
                <a:gd name="connsiteY14" fmla="*/ 4111730 h 4162516"/>
                <a:gd name="connsiteX15" fmla="*/ 774699 w 2428496"/>
                <a:gd name="connsiteY15" fmla="*/ 3578474 h 4162516"/>
                <a:gd name="connsiteX16" fmla="*/ 1133097 w 2428496"/>
                <a:gd name="connsiteY16" fmla="*/ 2914650 h 4162516"/>
                <a:gd name="connsiteX17" fmla="*/ 1209296 w 2428496"/>
                <a:gd name="connsiteY17" fmla="*/ 2686050 h 4162516"/>
                <a:gd name="connsiteX18" fmla="*/ 1285496 w 2428496"/>
                <a:gd name="connsiteY18" fmla="*/ 2381250 h 4162516"/>
                <a:gd name="connsiteX19" fmla="*/ 1437896 w 2428496"/>
                <a:gd name="connsiteY19" fmla="*/ 2228850 h 4162516"/>
                <a:gd name="connsiteX20" fmla="*/ 1590296 w 2428496"/>
                <a:gd name="connsiteY20" fmla="*/ 2076450 h 4162516"/>
                <a:gd name="connsiteX21" fmla="*/ 1818896 w 2428496"/>
                <a:gd name="connsiteY21" fmla="*/ 2076450 h 4162516"/>
                <a:gd name="connsiteX22" fmla="*/ 1971296 w 2428496"/>
                <a:gd name="connsiteY22" fmla="*/ 2152650 h 4162516"/>
                <a:gd name="connsiteX23" fmla="*/ 2199896 w 2428496"/>
                <a:gd name="connsiteY23" fmla="*/ 2152650 h 4162516"/>
                <a:gd name="connsiteX24" fmla="*/ 2276096 w 2428496"/>
                <a:gd name="connsiteY24" fmla="*/ 2000250 h 4162516"/>
                <a:gd name="connsiteX25" fmla="*/ 2428496 w 2428496"/>
                <a:gd name="connsiteY25" fmla="*/ 1695450 h 4162516"/>
                <a:gd name="connsiteX26" fmla="*/ 2223710 w 2428496"/>
                <a:gd name="connsiteY26" fmla="*/ 1638299 h 4162516"/>
                <a:gd name="connsiteX27" fmla="*/ 1952247 w 2428496"/>
                <a:gd name="connsiteY27" fmla="*/ 1566862 h 4162516"/>
                <a:gd name="connsiteX28" fmla="*/ 1666497 w 2428496"/>
                <a:gd name="connsiteY28" fmla="*/ 1538287 h 4162516"/>
                <a:gd name="connsiteX29" fmla="*/ 1437896 w 2428496"/>
                <a:gd name="connsiteY29" fmla="*/ 1238250 h 4162516"/>
                <a:gd name="connsiteX30" fmla="*/ 1109285 w 2428496"/>
                <a:gd name="connsiteY30" fmla="*/ 1052512 h 4162516"/>
                <a:gd name="connsiteX31" fmla="*/ 909260 w 2428496"/>
                <a:gd name="connsiteY31" fmla="*/ 766762 h 4162516"/>
                <a:gd name="connsiteX32" fmla="*/ 866397 w 2428496"/>
                <a:gd name="connsiteY32" fmla="*/ 509587 h 4162516"/>
                <a:gd name="connsiteX33" fmla="*/ 923547 w 2428496"/>
                <a:gd name="connsiteY33" fmla="*/ 338137 h 4162516"/>
                <a:gd name="connsiteX34" fmla="*/ 923547 w 2428496"/>
                <a:gd name="connsiteY34" fmla="*/ 95249 h 4162516"/>
                <a:gd name="connsiteX35" fmla="*/ 866397 w 2428496"/>
                <a:gd name="connsiteY35" fmla="*/ 38099 h 4162516"/>
                <a:gd name="connsiteX36" fmla="*/ 371097 w 2428496"/>
                <a:gd name="connsiteY36" fmla="*/ 19050 h 4162516"/>
                <a:gd name="connsiteX0" fmla="*/ 464517 w 2521916"/>
                <a:gd name="connsiteY0" fmla="*/ 19050 h 4162516"/>
                <a:gd name="connsiteX1" fmla="*/ 431180 w 2521916"/>
                <a:gd name="connsiteY1" fmla="*/ 152399 h 4162516"/>
                <a:gd name="connsiteX2" fmla="*/ 616917 w 2521916"/>
                <a:gd name="connsiteY2" fmla="*/ 400050 h 4162516"/>
                <a:gd name="connsiteX3" fmla="*/ 702642 w 2521916"/>
                <a:gd name="connsiteY3" fmla="*/ 738187 h 4162516"/>
                <a:gd name="connsiteX4" fmla="*/ 631205 w 2521916"/>
                <a:gd name="connsiteY4" fmla="*/ 1052512 h 4162516"/>
                <a:gd name="connsiteX5" fmla="*/ 688355 w 2521916"/>
                <a:gd name="connsiteY5" fmla="*/ 1395412 h 4162516"/>
                <a:gd name="connsiteX6" fmla="*/ 540717 w 2521916"/>
                <a:gd name="connsiteY6" fmla="*/ 1543049 h 4162516"/>
                <a:gd name="connsiteX7" fmla="*/ 312117 w 2521916"/>
                <a:gd name="connsiteY7" fmla="*/ 1543049 h 4162516"/>
                <a:gd name="connsiteX8" fmla="*/ 312117 w 2521916"/>
                <a:gd name="connsiteY8" fmla="*/ 1619249 h 4162516"/>
                <a:gd name="connsiteX9" fmla="*/ 388317 w 2521916"/>
                <a:gd name="connsiteY9" fmla="*/ 1695449 h 4162516"/>
                <a:gd name="connsiteX10" fmla="*/ 540717 w 2521916"/>
                <a:gd name="connsiteY10" fmla="*/ 1619249 h 4162516"/>
                <a:gd name="connsiteX11" fmla="*/ 693117 w 2521916"/>
                <a:gd name="connsiteY11" fmla="*/ 1771649 h 4162516"/>
                <a:gd name="connsiteX12" fmla="*/ 182319 w 2521916"/>
                <a:gd name="connsiteY12" fmla="*/ 2207241 h 4162516"/>
                <a:gd name="connsiteX13" fmla="*/ 182320 w 2521916"/>
                <a:gd name="connsiteY13" fmla="*/ 3273755 h 4162516"/>
                <a:gd name="connsiteX14" fmla="*/ 715719 w 2521916"/>
                <a:gd name="connsiteY14" fmla="*/ 4111730 h 4162516"/>
                <a:gd name="connsiteX15" fmla="*/ 868119 w 2521916"/>
                <a:gd name="connsiteY15" fmla="*/ 3578474 h 4162516"/>
                <a:gd name="connsiteX16" fmla="*/ 1226517 w 2521916"/>
                <a:gd name="connsiteY16" fmla="*/ 2914650 h 4162516"/>
                <a:gd name="connsiteX17" fmla="*/ 1302716 w 2521916"/>
                <a:gd name="connsiteY17" fmla="*/ 2686050 h 4162516"/>
                <a:gd name="connsiteX18" fmla="*/ 1378916 w 2521916"/>
                <a:gd name="connsiteY18" fmla="*/ 2381250 h 4162516"/>
                <a:gd name="connsiteX19" fmla="*/ 1531316 w 2521916"/>
                <a:gd name="connsiteY19" fmla="*/ 2228850 h 4162516"/>
                <a:gd name="connsiteX20" fmla="*/ 1683716 w 2521916"/>
                <a:gd name="connsiteY20" fmla="*/ 2076450 h 4162516"/>
                <a:gd name="connsiteX21" fmla="*/ 1912316 w 2521916"/>
                <a:gd name="connsiteY21" fmla="*/ 2076450 h 4162516"/>
                <a:gd name="connsiteX22" fmla="*/ 2064716 w 2521916"/>
                <a:gd name="connsiteY22" fmla="*/ 2152650 h 4162516"/>
                <a:gd name="connsiteX23" fmla="*/ 2293316 w 2521916"/>
                <a:gd name="connsiteY23" fmla="*/ 2152650 h 4162516"/>
                <a:gd name="connsiteX24" fmla="*/ 2369516 w 2521916"/>
                <a:gd name="connsiteY24" fmla="*/ 2000250 h 4162516"/>
                <a:gd name="connsiteX25" fmla="*/ 2521916 w 2521916"/>
                <a:gd name="connsiteY25" fmla="*/ 1695450 h 4162516"/>
                <a:gd name="connsiteX26" fmla="*/ 2317130 w 2521916"/>
                <a:gd name="connsiteY26" fmla="*/ 1638299 h 4162516"/>
                <a:gd name="connsiteX27" fmla="*/ 2045667 w 2521916"/>
                <a:gd name="connsiteY27" fmla="*/ 1566862 h 4162516"/>
                <a:gd name="connsiteX28" fmla="*/ 1759917 w 2521916"/>
                <a:gd name="connsiteY28" fmla="*/ 1538287 h 4162516"/>
                <a:gd name="connsiteX29" fmla="*/ 1531316 w 2521916"/>
                <a:gd name="connsiteY29" fmla="*/ 1238250 h 4162516"/>
                <a:gd name="connsiteX30" fmla="*/ 1202705 w 2521916"/>
                <a:gd name="connsiteY30" fmla="*/ 1052512 h 4162516"/>
                <a:gd name="connsiteX31" fmla="*/ 1002680 w 2521916"/>
                <a:gd name="connsiteY31" fmla="*/ 766762 h 4162516"/>
                <a:gd name="connsiteX32" fmla="*/ 959817 w 2521916"/>
                <a:gd name="connsiteY32" fmla="*/ 509587 h 4162516"/>
                <a:gd name="connsiteX33" fmla="*/ 1016967 w 2521916"/>
                <a:gd name="connsiteY33" fmla="*/ 338137 h 4162516"/>
                <a:gd name="connsiteX34" fmla="*/ 1016967 w 2521916"/>
                <a:gd name="connsiteY34" fmla="*/ 95249 h 4162516"/>
                <a:gd name="connsiteX35" fmla="*/ 959817 w 2521916"/>
                <a:gd name="connsiteY35" fmla="*/ 38099 h 4162516"/>
                <a:gd name="connsiteX36" fmla="*/ 464517 w 2521916"/>
                <a:gd name="connsiteY36" fmla="*/ 19050 h 4162516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88900 w 2428496"/>
                <a:gd name="connsiteY14" fmla="*/ 3883193 h 4162516"/>
                <a:gd name="connsiteX15" fmla="*/ 622299 w 2428496"/>
                <a:gd name="connsiteY15" fmla="*/ 4111730 h 4162516"/>
                <a:gd name="connsiteX16" fmla="*/ 774699 w 2428496"/>
                <a:gd name="connsiteY16" fmla="*/ 3578474 h 4162516"/>
                <a:gd name="connsiteX17" fmla="*/ 1133097 w 2428496"/>
                <a:gd name="connsiteY17" fmla="*/ 2914650 h 4162516"/>
                <a:gd name="connsiteX18" fmla="*/ 1209296 w 2428496"/>
                <a:gd name="connsiteY18" fmla="*/ 2686050 h 4162516"/>
                <a:gd name="connsiteX19" fmla="*/ 1285496 w 2428496"/>
                <a:gd name="connsiteY19" fmla="*/ 2381250 h 4162516"/>
                <a:gd name="connsiteX20" fmla="*/ 1437896 w 2428496"/>
                <a:gd name="connsiteY20" fmla="*/ 2228850 h 4162516"/>
                <a:gd name="connsiteX21" fmla="*/ 1590296 w 2428496"/>
                <a:gd name="connsiteY21" fmla="*/ 2076450 h 4162516"/>
                <a:gd name="connsiteX22" fmla="*/ 1818896 w 2428496"/>
                <a:gd name="connsiteY22" fmla="*/ 2076450 h 4162516"/>
                <a:gd name="connsiteX23" fmla="*/ 1971296 w 2428496"/>
                <a:gd name="connsiteY23" fmla="*/ 2152650 h 4162516"/>
                <a:gd name="connsiteX24" fmla="*/ 2199896 w 2428496"/>
                <a:gd name="connsiteY24" fmla="*/ 2152650 h 4162516"/>
                <a:gd name="connsiteX25" fmla="*/ 2276096 w 2428496"/>
                <a:gd name="connsiteY25" fmla="*/ 2000250 h 4162516"/>
                <a:gd name="connsiteX26" fmla="*/ 2428496 w 2428496"/>
                <a:gd name="connsiteY26" fmla="*/ 1695450 h 4162516"/>
                <a:gd name="connsiteX27" fmla="*/ 2223710 w 2428496"/>
                <a:gd name="connsiteY27" fmla="*/ 1638299 h 4162516"/>
                <a:gd name="connsiteX28" fmla="*/ 1952247 w 2428496"/>
                <a:gd name="connsiteY28" fmla="*/ 1566862 h 4162516"/>
                <a:gd name="connsiteX29" fmla="*/ 1666497 w 2428496"/>
                <a:gd name="connsiteY29" fmla="*/ 1538287 h 4162516"/>
                <a:gd name="connsiteX30" fmla="*/ 1437896 w 2428496"/>
                <a:gd name="connsiteY30" fmla="*/ 1238250 h 4162516"/>
                <a:gd name="connsiteX31" fmla="*/ 1109285 w 2428496"/>
                <a:gd name="connsiteY31" fmla="*/ 1052512 h 4162516"/>
                <a:gd name="connsiteX32" fmla="*/ 909260 w 2428496"/>
                <a:gd name="connsiteY32" fmla="*/ 766762 h 4162516"/>
                <a:gd name="connsiteX33" fmla="*/ 866397 w 2428496"/>
                <a:gd name="connsiteY33" fmla="*/ 509587 h 4162516"/>
                <a:gd name="connsiteX34" fmla="*/ 923547 w 2428496"/>
                <a:gd name="connsiteY34" fmla="*/ 338137 h 4162516"/>
                <a:gd name="connsiteX35" fmla="*/ 923547 w 2428496"/>
                <a:gd name="connsiteY35" fmla="*/ 95249 h 4162516"/>
                <a:gd name="connsiteX36" fmla="*/ 866397 w 2428496"/>
                <a:gd name="connsiteY36" fmla="*/ 38099 h 4162516"/>
                <a:gd name="connsiteX37" fmla="*/ 371097 w 2428496"/>
                <a:gd name="connsiteY37" fmla="*/ 19050 h 4162516"/>
                <a:gd name="connsiteX0" fmla="*/ 551911 w 2609310"/>
                <a:gd name="connsiteY0" fmla="*/ 19050 h 4162516"/>
                <a:gd name="connsiteX1" fmla="*/ 518574 w 2609310"/>
                <a:gd name="connsiteY1" fmla="*/ 152399 h 4162516"/>
                <a:gd name="connsiteX2" fmla="*/ 704311 w 2609310"/>
                <a:gd name="connsiteY2" fmla="*/ 400050 h 4162516"/>
                <a:gd name="connsiteX3" fmla="*/ 790036 w 2609310"/>
                <a:gd name="connsiteY3" fmla="*/ 738187 h 4162516"/>
                <a:gd name="connsiteX4" fmla="*/ 718599 w 2609310"/>
                <a:gd name="connsiteY4" fmla="*/ 1052512 h 4162516"/>
                <a:gd name="connsiteX5" fmla="*/ 775749 w 2609310"/>
                <a:gd name="connsiteY5" fmla="*/ 1395412 h 4162516"/>
                <a:gd name="connsiteX6" fmla="*/ 628111 w 2609310"/>
                <a:gd name="connsiteY6" fmla="*/ 1543049 h 4162516"/>
                <a:gd name="connsiteX7" fmla="*/ 399511 w 2609310"/>
                <a:gd name="connsiteY7" fmla="*/ 1543049 h 4162516"/>
                <a:gd name="connsiteX8" fmla="*/ 399511 w 2609310"/>
                <a:gd name="connsiteY8" fmla="*/ 1619249 h 4162516"/>
                <a:gd name="connsiteX9" fmla="*/ 475711 w 2609310"/>
                <a:gd name="connsiteY9" fmla="*/ 1695449 h 4162516"/>
                <a:gd name="connsiteX10" fmla="*/ 628111 w 2609310"/>
                <a:gd name="connsiteY10" fmla="*/ 1619249 h 4162516"/>
                <a:gd name="connsiteX11" fmla="*/ 780511 w 2609310"/>
                <a:gd name="connsiteY11" fmla="*/ 1771649 h 4162516"/>
                <a:gd name="connsiteX12" fmla="*/ 269713 w 2609310"/>
                <a:gd name="connsiteY12" fmla="*/ 2207241 h 4162516"/>
                <a:gd name="connsiteX13" fmla="*/ 269714 w 2609310"/>
                <a:gd name="connsiteY13" fmla="*/ 3273755 h 4162516"/>
                <a:gd name="connsiteX14" fmla="*/ 269714 w 2609310"/>
                <a:gd name="connsiteY14" fmla="*/ 3883193 h 4162516"/>
                <a:gd name="connsiteX15" fmla="*/ 803113 w 2609310"/>
                <a:gd name="connsiteY15" fmla="*/ 4111730 h 4162516"/>
                <a:gd name="connsiteX16" fmla="*/ 955513 w 2609310"/>
                <a:gd name="connsiteY16" fmla="*/ 3578474 h 4162516"/>
                <a:gd name="connsiteX17" fmla="*/ 1313911 w 2609310"/>
                <a:gd name="connsiteY17" fmla="*/ 2914650 h 4162516"/>
                <a:gd name="connsiteX18" fmla="*/ 1390110 w 2609310"/>
                <a:gd name="connsiteY18" fmla="*/ 2686050 h 4162516"/>
                <a:gd name="connsiteX19" fmla="*/ 1466310 w 2609310"/>
                <a:gd name="connsiteY19" fmla="*/ 2381250 h 4162516"/>
                <a:gd name="connsiteX20" fmla="*/ 1618710 w 2609310"/>
                <a:gd name="connsiteY20" fmla="*/ 2228850 h 4162516"/>
                <a:gd name="connsiteX21" fmla="*/ 1771110 w 2609310"/>
                <a:gd name="connsiteY21" fmla="*/ 2076450 h 4162516"/>
                <a:gd name="connsiteX22" fmla="*/ 1999710 w 2609310"/>
                <a:gd name="connsiteY22" fmla="*/ 2076450 h 4162516"/>
                <a:gd name="connsiteX23" fmla="*/ 2152110 w 2609310"/>
                <a:gd name="connsiteY23" fmla="*/ 2152650 h 4162516"/>
                <a:gd name="connsiteX24" fmla="*/ 2380710 w 2609310"/>
                <a:gd name="connsiteY24" fmla="*/ 2152650 h 4162516"/>
                <a:gd name="connsiteX25" fmla="*/ 2456910 w 2609310"/>
                <a:gd name="connsiteY25" fmla="*/ 2000250 h 4162516"/>
                <a:gd name="connsiteX26" fmla="*/ 2609310 w 2609310"/>
                <a:gd name="connsiteY26" fmla="*/ 1695450 h 4162516"/>
                <a:gd name="connsiteX27" fmla="*/ 2404524 w 2609310"/>
                <a:gd name="connsiteY27" fmla="*/ 1638299 h 4162516"/>
                <a:gd name="connsiteX28" fmla="*/ 2133061 w 2609310"/>
                <a:gd name="connsiteY28" fmla="*/ 1566862 h 4162516"/>
                <a:gd name="connsiteX29" fmla="*/ 1847311 w 2609310"/>
                <a:gd name="connsiteY29" fmla="*/ 1538287 h 4162516"/>
                <a:gd name="connsiteX30" fmla="*/ 1618710 w 2609310"/>
                <a:gd name="connsiteY30" fmla="*/ 1238250 h 4162516"/>
                <a:gd name="connsiteX31" fmla="*/ 1290099 w 2609310"/>
                <a:gd name="connsiteY31" fmla="*/ 1052512 h 4162516"/>
                <a:gd name="connsiteX32" fmla="*/ 1090074 w 2609310"/>
                <a:gd name="connsiteY32" fmla="*/ 766762 h 4162516"/>
                <a:gd name="connsiteX33" fmla="*/ 1047211 w 2609310"/>
                <a:gd name="connsiteY33" fmla="*/ 509587 h 4162516"/>
                <a:gd name="connsiteX34" fmla="*/ 1104361 w 2609310"/>
                <a:gd name="connsiteY34" fmla="*/ 338137 h 4162516"/>
                <a:gd name="connsiteX35" fmla="*/ 1104361 w 2609310"/>
                <a:gd name="connsiteY35" fmla="*/ 95249 h 4162516"/>
                <a:gd name="connsiteX36" fmla="*/ 1047211 w 2609310"/>
                <a:gd name="connsiteY36" fmla="*/ 38099 h 4162516"/>
                <a:gd name="connsiteX37" fmla="*/ 551911 w 2609310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663197 w 2491996"/>
                <a:gd name="connsiteY11" fmla="*/ 1771649 h 4162516"/>
                <a:gd name="connsiteX12" fmla="*/ 152399 w 2491996"/>
                <a:gd name="connsiteY12" fmla="*/ 2207241 h 4162516"/>
                <a:gd name="connsiteX13" fmla="*/ 152400 w 2491996"/>
                <a:gd name="connsiteY13" fmla="*/ 3273755 h 4162516"/>
                <a:gd name="connsiteX14" fmla="*/ 0 w 2491996"/>
                <a:gd name="connsiteY14" fmla="*/ 3578475 h 4162516"/>
                <a:gd name="connsiteX15" fmla="*/ 152400 w 2491996"/>
                <a:gd name="connsiteY15" fmla="*/ 3883193 h 4162516"/>
                <a:gd name="connsiteX16" fmla="*/ 685799 w 2491996"/>
                <a:gd name="connsiteY16" fmla="*/ 4111730 h 4162516"/>
                <a:gd name="connsiteX17" fmla="*/ 838199 w 2491996"/>
                <a:gd name="connsiteY17" fmla="*/ 3578474 h 4162516"/>
                <a:gd name="connsiteX18" fmla="*/ 1196597 w 2491996"/>
                <a:gd name="connsiteY18" fmla="*/ 2914650 h 4162516"/>
                <a:gd name="connsiteX19" fmla="*/ 1272796 w 2491996"/>
                <a:gd name="connsiteY19" fmla="*/ 2686050 h 4162516"/>
                <a:gd name="connsiteX20" fmla="*/ 1348996 w 2491996"/>
                <a:gd name="connsiteY20" fmla="*/ 2381250 h 4162516"/>
                <a:gd name="connsiteX21" fmla="*/ 1501396 w 2491996"/>
                <a:gd name="connsiteY21" fmla="*/ 2228850 h 4162516"/>
                <a:gd name="connsiteX22" fmla="*/ 1653796 w 2491996"/>
                <a:gd name="connsiteY22" fmla="*/ 2076450 h 4162516"/>
                <a:gd name="connsiteX23" fmla="*/ 1882396 w 2491996"/>
                <a:gd name="connsiteY23" fmla="*/ 2076450 h 4162516"/>
                <a:gd name="connsiteX24" fmla="*/ 2034796 w 2491996"/>
                <a:gd name="connsiteY24" fmla="*/ 2152650 h 4162516"/>
                <a:gd name="connsiteX25" fmla="*/ 2263396 w 2491996"/>
                <a:gd name="connsiteY25" fmla="*/ 2152650 h 4162516"/>
                <a:gd name="connsiteX26" fmla="*/ 2339596 w 2491996"/>
                <a:gd name="connsiteY26" fmla="*/ 2000250 h 4162516"/>
                <a:gd name="connsiteX27" fmla="*/ 2491996 w 2491996"/>
                <a:gd name="connsiteY27" fmla="*/ 1695450 h 4162516"/>
                <a:gd name="connsiteX28" fmla="*/ 2287210 w 2491996"/>
                <a:gd name="connsiteY28" fmla="*/ 1638299 h 4162516"/>
                <a:gd name="connsiteX29" fmla="*/ 2015747 w 2491996"/>
                <a:gd name="connsiteY29" fmla="*/ 1566862 h 4162516"/>
                <a:gd name="connsiteX30" fmla="*/ 1729997 w 2491996"/>
                <a:gd name="connsiteY30" fmla="*/ 1538287 h 4162516"/>
                <a:gd name="connsiteX31" fmla="*/ 1501396 w 2491996"/>
                <a:gd name="connsiteY31" fmla="*/ 1238250 h 4162516"/>
                <a:gd name="connsiteX32" fmla="*/ 1172785 w 2491996"/>
                <a:gd name="connsiteY32" fmla="*/ 1052512 h 4162516"/>
                <a:gd name="connsiteX33" fmla="*/ 972760 w 2491996"/>
                <a:gd name="connsiteY33" fmla="*/ 766762 h 4162516"/>
                <a:gd name="connsiteX34" fmla="*/ 929897 w 2491996"/>
                <a:gd name="connsiteY34" fmla="*/ 509587 h 4162516"/>
                <a:gd name="connsiteX35" fmla="*/ 987047 w 2491996"/>
                <a:gd name="connsiteY35" fmla="*/ 338137 h 4162516"/>
                <a:gd name="connsiteX36" fmla="*/ 987047 w 2491996"/>
                <a:gd name="connsiteY36" fmla="*/ 95249 h 4162516"/>
                <a:gd name="connsiteX37" fmla="*/ 929897 w 2491996"/>
                <a:gd name="connsiteY37" fmla="*/ 38099 h 4162516"/>
                <a:gd name="connsiteX38" fmla="*/ 434597 w 2491996"/>
                <a:gd name="connsiteY38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152399 w 2491996"/>
                <a:gd name="connsiteY11" fmla="*/ 2207241 h 4162516"/>
                <a:gd name="connsiteX12" fmla="*/ 152400 w 2491996"/>
                <a:gd name="connsiteY12" fmla="*/ 3273755 h 4162516"/>
                <a:gd name="connsiteX13" fmla="*/ 0 w 2491996"/>
                <a:gd name="connsiteY13" fmla="*/ 3578475 h 4162516"/>
                <a:gd name="connsiteX14" fmla="*/ 152400 w 2491996"/>
                <a:gd name="connsiteY14" fmla="*/ 3883193 h 4162516"/>
                <a:gd name="connsiteX15" fmla="*/ 685799 w 2491996"/>
                <a:gd name="connsiteY15" fmla="*/ 4111730 h 4162516"/>
                <a:gd name="connsiteX16" fmla="*/ 838199 w 2491996"/>
                <a:gd name="connsiteY16" fmla="*/ 3578474 h 4162516"/>
                <a:gd name="connsiteX17" fmla="*/ 1196597 w 2491996"/>
                <a:gd name="connsiteY17" fmla="*/ 2914650 h 4162516"/>
                <a:gd name="connsiteX18" fmla="*/ 1272796 w 2491996"/>
                <a:gd name="connsiteY18" fmla="*/ 2686050 h 4162516"/>
                <a:gd name="connsiteX19" fmla="*/ 1348996 w 2491996"/>
                <a:gd name="connsiteY19" fmla="*/ 2381250 h 4162516"/>
                <a:gd name="connsiteX20" fmla="*/ 1501396 w 2491996"/>
                <a:gd name="connsiteY20" fmla="*/ 2228850 h 4162516"/>
                <a:gd name="connsiteX21" fmla="*/ 1653796 w 2491996"/>
                <a:gd name="connsiteY21" fmla="*/ 2076450 h 4162516"/>
                <a:gd name="connsiteX22" fmla="*/ 1882396 w 2491996"/>
                <a:gd name="connsiteY22" fmla="*/ 2076450 h 4162516"/>
                <a:gd name="connsiteX23" fmla="*/ 2034796 w 2491996"/>
                <a:gd name="connsiteY23" fmla="*/ 2152650 h 4162516"/>
                <a:gd name="connsiteX24" fmla="*/ 2263396 w 2491996"/>
                <a:gd name="connsiteY24" fmla="*/ 2152650 h 4162516"/>
                <a:gd name="connsiteX25" fmla="*/ 2339596 w 2491996"/>
                <a:gd name="connsiteY25" fmla="*/ 2000250 h 4162516"/>
                <a:gd name="connsiteX26" fmla="*/ 2491996 w 2491996"/>
                <a:gd name="connsiteY26" fmla="*/ 1695450 h 4162516"/>
                <a:gd name="connsiteX27" fmla="*/ 2287210 w 2491996"/>
                <a:gd name="connsiteY27" fmla="*/ 1638299 h 4162516"/>
                <a:gd name="connsiteX28" fmla="*/ 2015747 w 2491996"/>
                <a:gd name="connsiteY28" fmla="*/ 1566862 h 4162516"/>
                <a:gd name="connsiteX29" fmla="*/ 1729997 w 2491996"/>
                <a:gd name="connsiteY29" fmla="*/ 1538287 h 4162516"/>
                <a:gd name="connsiteX30" fmla="*/ 1501396 w 2491996"/>
                <a:gd name="connsiteY30" fmla="*/ 1238250 h 4162516"/>
                <a:gd name="connsiteX31" fmla="*/ 1172785 w 2491996"/>
                <a:gd name="connsiteY31" fmla="*/ 1052512 h 4162516"/>
                <a:gd name="connsiteX32" fmla="*/ 972760 w 2491996"/>
                <a:gd name="connsiteY32" fmla="*/ 766762 h 4162516"/>
                <a:gd name="connsiteX33" fmla="*/ 929897 w 2491996"/>
                <a:gd name="connsiteY33" fmla="*/ 509587 h 4162516"/>
                <a:gd name="connsiteX34" fmla="*/ 987047 w 2491996"/>
                <a:gd name="connsiteY34" fmla="*/ 338137 h 4162516"/>
                <a:gd name="connsiteX35" fmla="*/ 987047 w 2491996"/>
                <a:gd name="connsiteY35" fmla="*/ 95249 h 4162516"/>
                <a:gd name="connsiteX36" fmla="*/ 929897 w 2491996"/>
                <a:gd name="connsiteY36" fmla="*/ 38099 h 4162516"/>
                <a:gd name="connsiteX37" fmla="*/ 434597 w 2491996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152399 w 2491996"/>
                <a:gd name="connsiteY10" fmla="*/ 2207241 h 4162516"/>
                <a:gd name="connsiteX11" fmla="*/ 152400 w 2491996"/>
                <a:gd name="connsiteY11" fmla="*/ 3273755 h 4162516"/>
                <a:gd name="connsiteX12" fmla="*/ 0 w 2491996"/>
                <a:gd name="connsiteY12" fmla="*/ 3578475 h 4162516"/>
                <a:gd name="connsiteX13" fmla="*/ 152400 w 2491996"/>
                <a:gd name="connsiteY13" fmla="*/ 3883193 h 4162516"/>
                <a:gd name="connsiteX14" fmla="*/ 685799 w 2491996"/>
                <a:gd name="connsiteY14" fmla="*/ 4111730 h 4162516"/>
                <a:gd name="connsiteX15" fmla="*/ 838199 w 2491996"/>
                <a:gd name="connsiteY15" fmla="*/ 3578474 h 4162516"/>
                <a:gd name="connsiteX16" fmla="*/ 1196597 w 2491996"/>
                <a:gd name="connsiteY16" fmla="*/ 2914650 h 4162516"/>
                <a:gd name="connsiteX17" fmla="*/ 1272796 w 2491996"/>
                <a:gd name="connsiteY17" fmla="*/ 2686050 h 4162516"/>
                <a:gd name="connsiteX18" fmla="*/ 1348996 w 2491996"/>
                <a:gd name="connsiteY18" fmla="*/ 2381250 h 4162516"/>
                <a:gd name="connsiteX19" fmla="*/ 1501396 w 2491996"/>
                <a:gd name="connsiteY19" fmla="*/ 2228850 h 4162516"/>
                <a:gd name="connsiteX20" fmla="*/ 1653796 w 2491996"/>
                <a:gd name="connsiteY20" fmla="*/ 2076450 h 4162516"/>
                <a:gd name="connsiteX21" fmla="*/ 1882396 w 2491996"/>
                <a:gd name="connsiteY21" fmla="*/ 2076450 h 4162516"/>
                <a:gd name="connsiteX22" fmla="*/ 2034796 w 2491996"/>
                <a:gd name="connsiteY22" fmla="*/ 2152650 h 4162516"/>
                <a:gd name="connsiteX23" fmla="*/ 2263396 w 2491996"/>
                <a:gd name="connsiteY23" fmla="*/ 2152650 h 4162516"/>
                <a:gd name="connsiteX24" fmla="*/ 2339596 w 2491996"/>
                <a:gd name="connsiteY24" fmla="*/ 2000250 h 4162516"/>
                <a:gd name="connsiteX25" fmla="*/ 2491996 w 2491996"/>
                <a:gd name="connsiteY25" fmla="*/ 1695450 h 4162516"/>
                <a:gd name="connsiteX26" fmla="*/ 2287210 w 2491996"/>
                <a:gd name="connsiteY26" fmla="*/ 1638299 h 4162516"/>
                <a:gd name="connsiteX27" fmla="*/ 2015747 w 2491996"/>
                <a:gd name="connsiteY27" fmla="*/ 1566862 h 4162516"/>
                <a:gd name="connsiteX28" fmla="*/ 1729997 w 2491996"/>
                <a:gd name="connsiteY28" fmla="*/ 1538287 h 4162516"/>
                <a:gd name="connsiteX29" fmla="*/ 1501396 w 2491996"/>
                <a:gd name="connsiteY29" fmla="*/ 1238250 h 4162516"/>
                <a:gd name="connsiteX30" fmla="*/ 1172785 w 2491996"/>
                <a:gd name="connsiteY30" fmla="*/ 1052512 h 4162516"/>
                <a:gd name="connsiteX31" fmla="*/ 972760 w 2491996"/>
                <a:gd name="connsiteY31" fmla="*/ 766762 h 4162516"/>
                <a:gd name="connsiteX32" fmla="*/ 929897 w 2491996"/>
                <a:gd name="connsiteY32" fmla="*/ 509587 h 4162516"/>
                <a:gd name="connsiteX33" fmla="*/ 987047 w 2491996"/>
                <a:gd name="connsiteY33" fmla="*/ 338137 h 4162516"/>
                <a:gd name="connsiteX34" fmla="*/ 987047 w 2491996"/>
                <a:gd name="connsiteY34" fmla="*/ 95249 h 4162516"/>
                <a:gd name="connsiteX35" fmla="*/ 929897 w 2491996"/>
                <a:gd name="connsiteY35" fmla="*/ 38099 h 4162516"/>
                <a:gd name="connsiteX36" fmla="*/ 434597 w 2491996"/>
                <a:gd name="connsiteY36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358397 w 2491996"/>
                <a:gd name="connsiteY8" fmla="*/ 1695449 h 4162516"/>
                <a:gd name="connsiteX9" fmla="*/ 152399 w 2491996"/>
                <a:gd name="connsiteY9" fmla="*/ 2207241 h 4162516"/>
                <a:gd name="connsiteX10" fmla="*/ 152400 w 2491996"/>
                <a:gd name="connsiteY10" fmla="*/ 3273755 h 4162516"/>
                <a:gd name="connsiteX11" fmla="*/ 0 w 2491996"/>
                <a:gd name="connsiteY11" fmla="*/ 3578475 h 4162516"/>
                <a:gd name="connsiteX12" fmla="*/ 152400 w 2491996"/>
                <a:gd name="connsiteY12" fmla="*/ 3883193 h 4162516"/>
                <a:gd name="connsiteX13" fmla="*/ 685799 w 2491996"/>
                <a:gd name="connsiteY13" fmla="*/ 4111730 h 4162516"/>
                <a:gd name="connsiteX14" fmla="*/ 838199 w 2491996"/>
                <a:gd name="connsiteY14" fmla="*/ 3578474 h 4162516"/>
                <a:gd name="connsiteX15" fmla="*/ 1196597 w 2491996"/>
                <a:gd name="connsiteY15" fmla="*/ 2914650 h 4162516"/>
                <a:gd name="connsiteX16" fmla="*/ 1272796 w 2491996"/>
                <a:gd name="connsiteY16" fmla="*/ 2686050 h 4162516"/>
                <a:gd name="connsiteX17" fmla="*/ 1348996 w 2491996"/>
                <a:gd name="connsiteY17" fmla="*/ 2381250 h 4162516"/>
                <a:gd name="connsiteX18" fmla="*/ 1501396 w 2491996"/>
                <a:gd name="connsiteY18" fmla="*/ 2228850 h 4162516"/>
                <a:gd name="connsiteX19" fmla="*/ 1653796 w 2491996"/>
                <a:gd name="connsiteY19" fmla="*/ 2076450 h 4162516"/>
                <a:gd name="connsiteX20" fmla="*/ 1882396 w 2491996"/>
                <a:gd name="connsiteY20" fmla="*/ 2076450 h 4162516"/>
                <a:gd name="connsiteX21" fmla="*/ 2034796 w 2491996"/>
                <a:gd name="connsiteY21" fmla="*/ 2152650 h 4162516"/>
                <a:gd name="connsiteX22" fmla="*/ 2263396 w 2491996"/>
                <a:gd name="connsiteY22" fmla="*/ 2152650 h 4162516"/>
                <a:gd name="connsiteX23" fmla="*/ 2339596 w 2491996"/>
                <a:gd name="connsiteY23" fmla="*/ 2000250 h 4162516"/>
                <a:gd name="connsiteX24" fmla="*/ 2491996 w 2491996"/>
                <a:gd name="connsiteY24" fmla="*/ 1695450 h 4162516"/>
                <a:gd name="connsiteX25" fmla="*/ 2287210 w 2491996"/>
                <a:gd name="connsiteY25" fmla="*/ 1638299 h 4162516"/>
                <a:gd name="connsiteX26" fmla="*/ 2015747 w 2491996"/>
                <a:gd name="connsiteY26" fmla="*/ 1566862 h 4162516"/>
                <a:gd name="connsiteX27" fmla="*/ 1729997 w 2491996"/>
                <a:gd name="connsiteY27" fmla="*/ 1538287 h 4162516"/>
                <a:gd name="connsiteX28" fmla="*/ 1501396 w 2491996"/>
                <a:gd name="connsiteY28" fmla="*/ 1238250 h 4162516"/>
                <a:gd name="connsiteX29" fmla="*/ 1172785 w 2491996"/>
                <a:gd name="connsiteY29" fmla="*/ 1052512 h 4162516"/>
                <a:gd name="connsiteX30" fmla="*/ 972760 w 2491996"/>
                <a:gd name="connsiteY30" fmla="*/ 766762 h 4162516"/>
                <a:gd name="connsiteX31" fmla="*/ 929897 w 2491996"/>
                <a:gd name="connsiteY31" fmla="*/ 509587 h 4162516"/>
                <a:gd name="connsiteX32" fmla="*/ 987047 w 2491996"/>
                <a:gd name="connsiteY32" fmla="*/ 338137 h 4162516"/>
                <a:gd name="connsiteX33" fmla="*/ 987047 w 2491996"/>
                <a:gd name="connsiteY33" fmla="*/ 95249 h 4162516"/>
                <a:gd name="connsiteX34" fmla="*/ 929897 w 2491996"/>
                <a:gd name="connsiteY34" fmla="*/ 38099 h 4162516"/>
                <a:gd name="connsiteX35" fmla="*/ 434597 w 2491996"/>
                <a:gd name="connsiteY35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358397 w 2491996"/>
                <a:gd name="connsiteY7" fmla="*/ 1695449 h 4162516"/>
                <a:gd name="connsiteX8" fmla="*/ 152399 w 2491996"/>
                <a:gd name="connsiteY8" fmla="*/ 2207241 h 4162516"/>
                <a:gd name="connsiteX9" fmla="*/ 152400 w 2491996"/>
                <a:gd name="connsiteY9" fmla="*/ 3273755 h 4162516"/>
                <a:gd name="connsiteX10" fmla="*/ 0 w 2491996"/>
                <a:gd name="connsiteY10" fmla="*/ 3578475 h 4162516"/>
                <a:gd name="connsiteX11" fmla="*/ 152400 w 2491996"/>
                <a:gd name="connsiteY11" fmla="*/ 3883193 h 4162516"/>
                <a:gd name="connsiteX12" fmla="*/ 685799 w 2491996"/>
                <a:gd name="connsiteY12" fmla="*/ 4111730 h 4162516"/>
                <a:gd name="connsiteX13" fmla="*/ 838199 w 2491996"/>
                <a:gd name="connsiteY13" fmla="*/ 3578474 h 4162516"/>
                <a:gd name="connsiteX14" fmla="*/ 1196597 w 2491996"/>
                <a:gd name="connsiteY14" fmla="*/ 2914650 h 4162516"/>
                <a:gd name="connsiteX15" fmla="*/ 1272796 w 2491996"/>
                <a:gd name="connsiteY15" fmla="*/ 2686050 h 4162516"/>
                <a:gd name="connsiteX16" fmla="*/ 1348996 w 2491996"/>
                <a:gd name="connsiteY16" fmla="*/ 2381250 h 4162516"/>
                <a:gd name="connsiteX17" fmla="*/ 1501396 w 2491996"/>
                <a:gd name="connsiteY17" fmla="*/ 2228850 h 4162516"/>
                <a:gd name="connsiteX18" fmla="*/ 1653796 w 2491996"/>
                <a:gd name="connsiteY18" fmla="*/ 2076450 h 4162516"/>
                <a:gd name="connsiteX19" fmla="*/ 1882396 w 2491996"/>
                <a:gd name="connsiteY19" fmla="*/ 2076450 h 4162516"/>
                <a:gd name="connsiteX20" fmla="*/ 2034796 w 2491996"/>
                <a:gd name="connsiteY20" fmla="*/ 2152650 h 4162516"/>
                <a:gd name="connsiteX21" fmla="*/ 2263396 w 2491996"/>
                <a:gd name="connsiteY21" fmla="*/ 2152650 h 4162516"/>
                <a:gd name="connsiteX22" fmla="*/ 2339596 w 2491996"/>
                <a:gd name="connsiteY22" fmla="*/ 2000250 h 4162516"/>
                <a:gd name="connsiteX23" fmla="*/ 2491996 w 2491996"/>
                <a:gd name="connsiteY23" fmla="*/ 1695450 h 4162516"/>
                <a:gd name="connsiteX24" fmla="*/ 2287210 w 2491996"/>
                <a:gd name="connsiteY24" fmla="*/ 1638299 h 4162516"/>
                <a:gd name="connsiteX25" fmla="*/ 2015747 w 2491996"/>
                <a:gd name="connsiteY25" fmla="*/ 1566862 h 4162516"/>
                <a:gd name="connsiteX26" fmla="*/ 1729997 w 2491996"/>
                <a:gd name="connsiteY26" fmla="*/ 1538287 h 4162516"/>
                <a:gd name="connsiteX27" fmla="*/ 1501396 w 2491996"/>
                <a:gd name="connsiteY27" fmla="*/ 1238250 h 4162516"/>
                <a:gd name="connsiteX28" fmla="*/ 1172785 w 2491996"/>
                <a:gd name="connsiteY28" fmla="*/ 1052512 h 4162516"/>
                <a:gd name="connsiteX29" fmla="*/ 972760 w 2491996"/>
                <a:gd name="connsiteY29" fmla="*/ 766762 h 4162516"/>
                <a:gd name="connsiteX30" fmla="*/ 929897 w 2491996"/>
                <a:gd name="connsiteY30" fmla="*/ 509587 h 4162516"/>
                <a:gd name="connsiteX31" fmla="*/ 987047 w 2491996"/>
                <a:gd name="connsiteY31" fmla="*/ 338137 h 4162516"/>
                <a:gd name="connsiteX32" fmla="*/ 987047 w 2491996"/>
                <a:gd name="connsiteY32" fmla="*/ 95249 h 4162516"/>
                <a:gd name="connsiteX33" fmla="*/ 929897 w 2491996"/>
                <a:gd name="connsiteY33" fmla="*/ 38099 h 4162516"/>
                <a:gd name="connsiteX34" fmla="*/ 434597 w 2491996"/>
                <a:gd name="connsiteY34" fmla="*/ 19050 h 4162516"/>
                <a:gd name="connsiteX0" fmla="*/ 494330 w 2551729"/>
                <a:gd name="connsiteY0" fmla="*/ 19050 h 4162516"/>
                <a:gd name="connsiteX1" fmla="*/ 460993 w 2551729"/>
                <a:gd name="connsiteY1" fmla="*/ 152399 h 4162516"/>
                <a:gd name="connsiteX2" fmla="*/ 646730 w 2551729"/>
                <a:gd name="connsiteY2" fmla="*/ 400050 h 4162516"/>
                <a:gd name="connsiteX3" fmla="*/ 732455 w 2551729"/>
                <a:gd name="connsiteY3" fmla="*/ 738187 h 4162516"/>
                <a:gd name="connsiteX4" fmla="*/ 661018 w 2551729"/>
                <a:gd name="connsiteY4" fmla="*/ 1052512 h 4162516"/>
                <a:gd name="connsiteX5" fmla="*/ 718168 w 2551729"/>
                <a:gd name="connsiteY5" fmla="*/ 1395412 h 4162516"/>
                <a:gd name="connsiteX6" fmla="*/ 570530 w 2551729"/>
                <a:gd name="connsiteY6" fmla="*/ 1543049 h 4162516"/>
                <a:gd name="connsiteX7" fmla="*/ 59733 w 2551729"/>
                <a:gd name="connsiteY7" fmla="*/ 1597806 h 4162516"/>
                <a:gd name="connsiteX8" fmla="*/ 212132 w 2551729"/>
                <a:gd name="connsiteY8" fmla="*/ 2207241 h 4162516"/>
                <a:gd name="connsiteX9" fmla="*/ 212133 w 2551729"/>
                <a:gd name="connsiteY9" fmla="*/ 3273755 h 4162516"/>
                <a:gd name="connsiteX10" fmla="*/ 59733 w 2551729"/>
                <a:gd name="connsiteY10" fmla="*/ 3578475 h 4162516"/>
                <a:gd name="connsiteX11" fmla="*/ 212133 w 2551729"/>
                <a:gd name="connsiteY11" fmla="*/ 3883193 h 4162516"/>
                <a:gd name="connsiteX12" fmla="*/ 745532 w 2551729"/>
                <a:gd name="connsiteY12" fmla="*/ 4111730 h 4162516"/>
                <a:gd name="connsiteX13" fmla="*/ 897932 w 2551729"/>
                <a:gd name="connsiteY13" fmla="*/ 3578474 h 4162516"/>
                <a:gd name="connsiteX14" fmla="*/ 1256330 w 2551729"/>
                <a:gd name="connsiteY14" fmla="*/ 2914650 h 4162516"/>
                <a:gd name="connsiteX15" fmla="*/ 1332529 w 2551729"/>
                <a:gd name="connsiteY15" fmla="*/ 2686050 h 4162516"/>
                <a:gd name="connsiteX16" fmla="*/ 1408729 w 2551729"/>
                <a:gd name="connsiteY16" fmla="*/ 2381250 h 4162516"/>
                <a:gd name="connsiteX17" fmla="*/ 1561129 w 2551729"/>
                <a:gd name="connsiteY17" fmla="*/ 2228850 h 4162516"/>
                <a:gd name="connsiteX18" fmla="*/ 1713529 w 2551729"/>
                <a:gd name="connsiteY18" fmla="*/ 2076450 h 4162516"/>
                <a:gd name="connsiteX19" fmla="*/ 1942129 w 2551729"/>
                <a:gd name="connsiteY19" fmla="*/ 2076450 h 4162516"/>
                <a:gd name="connsiteX20" fmla="*/ 2094529 w 2551729"/>
                <a:gd name="connsiteY20" fmla="*/ 2152650 h 4162516"/>
                <a:gd name="connsiteX21" fmla="*/ 2323129 w 2551729"/>
                <a:gd name="connsiteY21" fmla="*/ 2152650 h 4162516"/>
                <a:gd name="connsiteX22" fmla="*/ 2399329 w 2551729"/>
                <a:gd name="connsiteY22" fmla="*/ 2000250 h 4162516"/>
                <a:gd name="connsiteX23" fmla="*/ 2551729 w 2551729"/>
                <a:gd name="connsiteY23" fmla="*/ 1695450 h 4162516"/>
                <a:gd name="connsiteX24" fmla="*/ 2346943 w 2551729"/>
                <a:gd name="connsiteY24" fmla="*/ 1638299 h 4162516"/>
                <a:gd name="connsiteX25" fmla="*/ 2075480 w 2551729"/>
                <a:gd name="connsiteY25" fmla="*/ 1566862 h 4162516"/>
                <a:gd name="connsiteX26" fmla="*/ 1789730 w 2551729"/>
                <a:gd name="connsiteY26" fmla="*/ 1538287 h 4162516"/>
                <a:gd name="connsiteX27" fmla="*/ 1561129 w 2551729"/>
                <a:gd name="connsiteY27" fmla="*/ 1238250 h 4162516"/>
                <a:gd name="connsiteX28" fmla="*/ 1232518 w 2551729"/>
                <a:gd name="connsiteY28" fmla="*/ 1052512 h 4162516"/>
                <a:gd name="connsiteX29" fmla="*/ 1032493 w 2551729"/>
                <a:gd name="connsiteY29" fmla="*/ 766762 h 4162516"/>
                <a:gd name="connsiteX30" fmla="*/ 989630 w 2551729"/>
                <a:gd name="connsiteY30" fmla="*/ 509587 h 4162516"/>
                <a:gd name="connsiteX31" fmla="*/ 1046780 w 2551729"/>
                <a:gd name="connsiteY31" fmla="*/ 338137 h 4162516"/>
                <a:gd name="connsiteX32" fmla="*/ 1046780 w 2551729"/>
                <a:gd name="connsiteY32" fmla="*/ 95249 h 4162516"/>
                <a:gd name="connsiteX33" fmla="*/ 989630 w 2551729"/>
                <a:gd name="connsiteY33" fmla="*/ 38099 h 4162516"/>
                <a:gd name="connsiteX34" fmla="*/ 494330 w 2551729"/>
                <a:gd name="connsiteY34" fmla="*/ 19050 h 4162516"/>
                <a:gd name="connsiteX0" fmla="*/ 772936 w 2830335"/>
                <a:gd name="connsiteY0" fmla="*/ 19050 h 4162516"/>
                <a:gd name="connsiteX1" fmla="*/ 739599 w 2830335"/>
                <a:gd name="connsiteY1" fmla="*/ 152399 h 4162516"/>
                <a:gd name="connsiteX2" fmla="*/ 925336 w 2830335"/>
                <a:gd name="connsiteY2" fmla="*/ 400050 h 4162516"/>
                <a:gd name="connsiteX3" fmla="*/ 1011061 w 2830335"/>
                <a:gd name="connsiteY3" fmla="*/ 738187 h 4162516"/>
                <a:gd name="connsiteX4" fmla="*/ 939624 w 2830335"/>
                <a:gd name="connsiteY4" fmla="*/ 1052512 h 4162516"/>
                <a:gd name="connsiteX5" fmla="*/ 996774 w 2830335"/>
                <a:gd name="connsiteY5" fmla="*/ 1395412 h 4162516"/>
                <a:gd name="connsiteX6" fmla="*/ 109739 w 2830335"/>
                <a:gd name="connsiteY6" fmla="*/ 1064549 h 4162516"/>
                <a:gd name="connsiteX7" fmla="*/ 338339 w 2830335"/>
                <a:gd name="connsiteY7" fmla="*/ 1597806 h 4162516"/>
                <a:gd name="connsiteX8" fmla="*/ 490738 w 2830335"/>
                <a:gd name="connsiteY8" fmla="*/ 2207241 h 4162516"/>
                <a:gd name="connsiteX9" fmla="*/ 490739 w 2830335"/>
                <a:gd name="connsiteY9" fmla="*/ 3273755 h 4162516"/>
                <a:gd name="connsiteX10" fmla="*/ 338339 w 2830335"/>
                <a:gd name="connsiteY10" fmla="*/ 3578475 h 4162516"/>
                <a:gd name="connsiteX11" fmla="*/ 490739 w 2830335"/>
                <a:gd name="connsiteY11" fmla="*/ 3883193 h 4162516"/>
                <a:gd name="connsiteX12" fmla="*/ 1024138 w 2830335"/>
                <a:gd name="connsiteY12" fmla="*/ 4111730 h 4162516"/>
                <a:gd name="connsiteX13" fmla="*/ 1176538 w 2830335"/>
                <a:gd name="connsiteY13" fmla="*/ 3578474 h 4162516"/>
                <a:gd name="connsiteX14" fmla="*/ 1534936 w 2830335"/>
                <a:gd name="connsiteY14" fmla="*/ 2914650 h 4162516"/>
                <a:gd name="connsiteX15" fmla="*/ 1611135 w 2830335"/>
                <a:gd name="connsiteY15" fmla="*/ 2686050 h 4162516"/>
                <a:gd name="connsiteX16" fmla="*/ 1687335 w 2830335"/>
                <a:gd name="connsiteY16" fmla="*/ 2381250 h 4162516"/>
                <a:gd name="connsiteX17" fmla="*/ 1839735 w 2830335"/>
                <a:gd name="connsiteY17" fmla="*/ 2228850 h 4162516"/>
                <a:gd name="connsiteX18" fmla="*/ 1992135 w 2830335"/>
                <a:gd name="connsiteY18" fmla="*/ 2076450 h 4162516"/>
                <a:gd name="connsiteX19" fmla="*/ 2220735 w 2830335"/>
                <a:gd name="connsiteY19" fmla="*/ 2076450 h 4162516"/>
                <a:gd name="connsiteX20" fmla="*/ 2373135 w 2830335"/>
                <a:gd name="connsiteY20" fmla="*/ 2152650 h 4162516"/>
                <a:gd name="connsiteX21" fmla="*/ 2601735 w 2830335"/>
                <a:gd name="connsiteY21" fmla="*/ 2152650 h 4162516"/>
                <a:gd name="connsiteX22" fmla="*/ 2677935 w 2830335"/>
                <a:gd name="connsiteY22" fmla="*/ 2000250 h 4162516"/>
                <a:gd name="connsiteX23" fmla="*/ 2830335 w 2830335"/>
                <a:gd name="connsiteY23" fmla="*/ 1695450 h 4162516"/>
                <a:gd name="connsiteX24" fmla="*/ 2625549 w 2830335"/>
                <a:gd name="connsiteY24" fmla="*/ 1638299 h 4162516"/>
                <a:gd name="connsiteX25" fmla="*/ 2354086 w 2830335"/>
                <a:gd name="connsiteY25" fmla="*/ 1566862 h 4162516"/>
                <a:gd name="connsiteX26" fmla="*/ 2068336 w 2830335"/>
                <a:gd name="connsiteY26" fmla="*/ 1538287 h 4162516"/>
                <a:gd name="connsiteX27" fmla="*/ 1839735 w 2830335"/>
                <a:gd name="connsiteY27" fmla="*/ 1238250 h 4162516"/>
                <a:gd name="connsiteX28" fmla="*/ 1511124 w 2830335"/>
                <a:gd name="connsiteY28" fmla="*/ 1052512 h 4162516"/>
                <a:gd name="connsiteX29" fmla="*/ 1311099 w 2830335"/>
                <a:gd name="connsiteY29" fmla="*/ 766762 h 4162516"/>
                <a:gd name="connsiteX30" fmla="*/ 1268236 w 2830335"/>
                <a:gd name="connsiteY30" fmla="*/ 509587 h 4162516"/>
                <a:gd name="connsiteX31" fmla="*/ 1325386 w 2830335"/>
                <a:gd name="connsiteY31" fmla="*/ 338137 h 4162516"/>
                <a:gd name="connsiteX32" fmla="*/ 1325386 w 2830335"/>
                <a:gd name="connsiteY32" fmla="*/ 95249 h 4162516"/>
                <a:gd name="connsiteX33" fmla="*/ 1268236 w 2830335"/>
                <a:gd name="connsiteY33" fmla="*/ 38099 h 4162516"/>
                <a:gd name="connsiteX34" fmla="*/ 772936 w 2830335"/>
                <a:gd name="connsiteY34" fmla="*/ 19050 h 4162516"/>
                <a:gd name="connsiteX0" fmla="*/ 801511 w 2858910"/>
                <a:gd name="connsiteY0" fmla="*/ 19050 h 4162516"/>
                <a:gd name="connsiteX1" fmla="*/ 768174 w 2858910"/>
                <a:gd name="connsiteY1" fmla="*/ 152399 h 4162516"/>
                <a:gd name="connsiteX2" fmla="*/ 953911 w 2858910"/>
                <a:gd name="connsiteY2" fmla="*/ 400050 h 4162516"/>
                <a:gd name="connsiteX3" fmla="*/ 1039636 w 2858910"/>
                <a:gd name="connsiteY3" fmla="*/ 738187 h 4162516"/>
                <a:gd name="connsiteX4" fmla="*/ 968199 w 2858910"/>
                <a:gd name="connsiteY4" fmla="*/ 1052512 h 4162516"/>
                <a:gd name="connsiteX5" fmla="*/ 138314 w 2858910"/>
                <a:gd name="connsiteY5" fmla="*/ 607472 h 4162516"/>
                <a:gd name="connsiteX6" fmla="*/ 138314 w 2858910"/>
                <a:gd name="connsiteY6" fmla="*/ 1064549 h 4162516"/>
                <a:gd name="connsiteX7" fmla="*/ 366914 w 2858910"/>
                <a:gd name="connsiteY7" fmla="*/ 1597806 h 4162516"/>
                <a:gd name="connsiteX8" fmla="*/ 519313 w 2858910"/>
                <a:gd name="connsiteY8" fmla="*/ 2207241 h 4162516"/>
                <a:gd name="connsiteX9" fmla="*/ 519314 w 2858910"/>
                <a:gd name="connsiteY9" fmla="*/ 3273755 h 4162516"/>
                <a:gd name="connsiteX10" fmla="*/ 366914 w 2858910"/>
                <a:gd name="connsiteY10" fmla="*/ 3578475 h 4162516"/>
                <a:gd name="connsiteX11" fmla="*/ 519314 w 2858910"/>
                <a:gd name="connsiteY11" fmla="*/ 3883193 h 4162516"/>
                <a:gd name="connsiteX12" fmla="*/ 1052713 w 2858910"/>
                <a:gd name="connsiteY12" fmla="*/ 4111730 h 4162516"/>
                <a:gd name="connsiteX13" fmla="*/ 1205113 w 2858910"/>
                <a:gd name="connsiteY13" fmla="*/ 3578474 h 4162516"/>
                <a:gd name="connsiteX14" fmla="*/ 1563511 w 2858910"/>
                <a:gd name="connsiteY14" fmla="*/ 2914650 h 4162516"/>
                <a:gd name="connsiteX15" fmla="*/ 1639710 w 2858910"/>
                <a:gd name="connsiteY15" fmla="*/ 2686050 h 4162516"/>
                <a:gd name="connsiteX16" fmla="*/ 1715910 w 2858910"/>
                <a:gd name="connsiteY16" fmla="*/ 2381250 h 4162516"/>
                <a:gd name="connsiteX17" fmla="*/ 1868310 w 2858910"/>
                <a:gd name="connsiteY17" fmla="*/ 2228850 h 4162516"/>
                <a:gd name="connsiteX18" fmla="*/ 2020710 w 2858910"/>
                <a:gd name="connsiteY18" fmla="*/ 2076450 h 4162516"/>
                <a:gd name="connsiteX19" fmla="*/ 2249310 w 2858910"/>
                <a:gd name="connsiteY19" fmla="*/ 2076450 h 4162516"/>
                <a:gd name="connsiteX20" fmla="*/ 2401710 w 2858910"/>
                <a:gd name="connsiteY20" fmla="*/ 2152650 h 4162516"/>
                <a:gd name="connsiteX21" fmla="*/ 2630310 w 2858910"/>
                <a:gd name="connsiteY21" fmla="*/ 2152650 h 4162516"/>
                <a:gd name="connsiteX22" fmla="*/ 2706510 w 2858910"/>
                <a:gd name="connsiteY22" fmla="*/ 2000250 h 4162516"/>
                <a:gd name="connsiteX23" fmla="*/ 2858910 w 2858910"/>
                <a:gd name="connsiteY23" fmla="*/ 1695450 h 4162516"/>
                <a:gd name="connsiteX24" fmla="*/ 2654124 w 2858910"/>
                <a:gd name="connsiteY24" fmla="*/ 1638299 h 4162516"/>
                <a:gd name="connsiteX25" fmla="*/ 2382661 w 2858910"/>
                <a:gd name="connsiteY25" fmla="*/ 1566862 h 4162516"/>
                <a:gd name="connsiteX26" fmla="*/ 2096911 w 2858910"/>
                <a:gd name="connsiteY26" fmla="*/ 1538287 h 4162516"/>
                <a:gd name="connsiteX27" fmla="*/ 1868310 w 2858910"/>
                <a:gd name="connsiteY27" fmla="*/ 1238250 h 4162516"/>
                <a:gd name="connsiteX28" fmla="*/ 1539699 w 2858910"/>
                <a:gd name="connsiteY28" fmla="*/ 1052512 h 4162516"/>
                <a:gd name="connsiteX29" fmla="*/ 1339674 w 2858910"/>
                <a:gd name="connsiteY29" fmla="*/ 766762 h 4162516"/>
                <a:gd name="connsiteX30" fmla="*/ 1296811 w 2858910"/>
                <a:gd name="connsiteY30" fmla="*/ 509587 h 4162516"/>
                <a:gd name="connsiteX31" fmla="*/ 1353961 w 2858910"/>
                <a:gd name="connsiteY31" fmla="*/ 338137 h 4162516"/>
                <a:gd name="connsiteX32" fmla="*/ 1353961 w 2858910"/>
                <a:gd name="connsiteY32" fmla="*/ 95249 h 4162516"/>
                <a:gd name="connsiteX33" fmla="*/ 1296811 w 2858910"/>
                <a:gd name="connsiteY33" fmla="*/ 38099 h 4162516"/>
                <a:gd name="connsiteX34" fmla="*/ 801511 w 2858910"/>
                <a:gd name="connsiteY34" fmla="*/ 19050 h 4162516"/>
                <a:gd name="connsiteX0" fmla="*/ 813417 w 2870816"/>
                <a:gd name="connsiteY0" fmla="*/ 19050 h 4162516"/>
                <a:gd name="connsiteX1" fmla="*/ 780080 w 2870816"/>
                <a:gd name="connsiteY1" fmla="*/ 152399 h 4162516"/>
                <a:gd name="connsiteX2" fmla="*/ 965817 w 2870816"/>
                <a:gd name="connsiteY2" fmla="*/ 400050 h 4162516"/>
                <a:gd name="connsiteX3" fmla="*/ 1051542 w 2870816"/>
                <a:gd name="connsiteY3" fmla="*/ 738187 h 4162516"/>
                <a:gd name="connsiteX4" fmla="*/ 150220 w 2870816"/>
                <a:gd name="connsiteY4" fmla="*/ 607472 h 4162516"/>
                <a:gd name="connsiteX5" fmla="*/ 150220 w 2870816"/>
                <a:gd name="connsiteY5" fmla="*/ 1064549 h 4162516"/>
                <a:gd name="connsiteX6" fmla="*/ 378820 w 2870816"/>
                <a:gd name="connsiteY6" fmla="*/ 1597806 h 4162516"/>
                <a:gd name="connsiteX7" fmla="*/ 531219 w 2870816"/>
                <a:gd name="connsiteY7" fmla="*/ 2207241 h 4162516"/>
                <a:gd name="connsiteX8" fmla="*/ 531220 w 2870816"/>
                <a:gd name="connsiteY8" fmla="*/ 3273755 h 4162516"/>
                <a:gd name="connsiteX9" fmla="*/ 378820 w 2870816"/>
                <a:gd name="connsiteY9" fmla="*/ 3578475 h 4162516"/>
                <a:gd name="connsiteX10" fmla="*/ 531220 w 2870816"/>
                <a:gd name="connsiteY10" fmla="*/ 3883193 h 4162516"/>
                <a:gd name="connsiteX11" fmla="*/ 1064619 w 2870816"/>
                <a:gd name="connsiteY11" fmla="*/ 4111730 h 4162516"/>
                <a:gd name="connsiteX12" fmla="*/ 1217019 w 2870816"/>
                <a:gd name="connsiteY12" fmla="*/ 3578474 h 4162516"/>
                <a:gd name="connsiteX13" fmla="*/ 1575417 w 2870816"/>
                <a:gd name="connsiteY13" fmla="*/ 2914650 h 4162516"/>
                <a:gd name="connsiteX14" fmla="*/ 1651616 w 2870816"/>
                <a:gd name="connsiteY14" fmla="*/ 2686050 h 4162516"/>
                <a:gd name="connsiteX15" fmla="*/ 1727816 w 2870816"/>
                <a:gd name="connsiteY15" fmla="*/ 2381250 h 4162516"/>
                <a:gd name="connsiteX16" fmla="*/ 1880216 w 2870816"/>
                <a:gd name="connsiteY16" fmla="*/ 2228850 h 4162516"/>
                <a:gd name="connsiteX17" fmla="*/ 2032616 w 2870816"/>
                <a:gd name="connsiteY17" fmla="*/ 2076450 h 4162516"/>
                <a:gd name="connsiteX18" fmla="*/ 2261216 w 2870816"/>
                <a:gd name="connsiteY18" fmla="*/ 2076450 h 4162516"/>
                <a:gd name="connsiteX19" fmla="*/ 2413616 w 2870816"/>
                <a:gd name="connsiteY19" fmla="*/ 2152650 h 4162516"/>
                <a:gd name="connsiteX20" fmla="*/ 2642216 w 2870816"/>
                <a:gd name="connsiteY20" fmla="*/ 2152650 h 4162516"/>
                <a:gd name="connsiteX21" fmla="*/ 2718416 w 2870816"/>
                <a:gd name="connsiteY21" fmla="*/ 2000250 h 4162516"/>
                <a:gd name="connsiteX22" fmla="*/ 2870816 w 2870816"/>
                <a:gd name="connsiteY22" fmla="*/ 1695450 h 4162516"/>
                <a:gd name="connsiteX23" fmla="*/ 2666030 w 2870816"/>
                <a:gd name="connsiteY23" fmla="*/ 1638299 h 4162516"/>
                <a:gd name="connsiteX24" fmla="*/ 2394567 w 2870816"/>
                <a:gd name="connsiteY24" fmla="*/ 1566862 h 4162516"/>
                <a:gd name="connsiteX25" fmla="*/ 2108817 w 2870816"/>
                <a:gd name="connsiteY25" fmla="*/ 1538287 h 4162516"/>
                <a:gd name="connsiteX26" fmla="*/ 1880216 w 2870816"/>
                <a:gd name="connsiteY26" fmla="*/ 1238250 h 4162516"/>
                <a:gd name="connsiteX27" fmla="*/ 1551605 w 2870816"/>
                <a:gd name="connsiteY27" fmla="*/ 1052512 h 4162516"/>
                <a:gd name="connsiteX28" fmla="*/ 1351580 w 2870816"/>
                <a:gd name="connsiteY28" fmla="*/ 766762 h 4162516"/>
                <a:gd name="connsiteX29" fmla="*/ 1308717 w 2870816"/>
                <a:gd name="connsiteY29" fmla="*/ 509587 h 4162516"/>
                <a:gd name="connsiteX30" fmla="*/ 1365867 w 2870816"/>
                <a:gd name="connsiteY30" fmla="*/ 338137 h 4162516"/>
                <a:gd name="connsiteX31" fmla="*/ 1365867 w 2870816"/>
                <a:gd name="connsiteY31" fmla="*/ 95249 h 4162516"/>
                <a:gd name="connsiteX32" fmla="*/ 1308717 w 2870816"/>
                <a:gd name="connsiteY32" fmla="*/ 38099 h 4162516"/>
                <a:gd name="connsiteX33" fmla="*/ 813417 w 2870816"/>
                <a:gd name="connsiteY33" fmla="*/ 19050 h 4162516"/>
                <a:gd name="connsiteX0" fmla="*/ 722929 w 2780328"/>
                <a:gd name="connsiteY0" fmla="*/ 19050 h 4162516"/>
                <a:gd name="connsiteX1" fmla="*/ 689592 w 2780328"/>
                <a:gd name="connsiteY1" fmla="*/ 152399 h 4162516"/>
                <a:gd name="connsiteX2" fmla="*/ 875329 w 2780328"/>
                <a:gd name="connsiteY2" fmla="*/ 400050 h 4162516"/>
                <a:gd name="connsiteX3" fmla="*/ 135933 w 2780328"/>
                <a:gd name="connsiteY3" fmla="*/ 150395 h 4162516"/>
                <a:gd name="connsiteX4" fmla="*/ 59732 w 2780328"/>
                <a:gd name="connsiteY4" fmla="*/ 607472 h 4162516"/>
                <a:gd name="connsiteX5" fmla="*/ 59732 w 2780328"/>
                <a:gd name="connsiteY5" fmla="*/ 1064549 h 4162516"/>
                <a:gd name="connsiteX6" fmla="*/ 288332 w 2780328"/>
                <a:gd name="connsiteY6" fmla="*/ 1597806 h 4162516"/>
                <a:gd name="connsiteX7" fmla="*/ 440731 w 2780328"/>
                <a:gd name="connsiteY7" fmla="*/ 2207241 h 4162516"/>
                <a:gd name="connsiteX8" fmla="*/ 440732 w 2780328"/>
                <a:gd name="connsiteY8" fmla="*/ 3273755 h 4162516"/>
                <a:gd name="connsiteX9" fmla="*/ 288332 w 2780328"/>
                <a:gd name="connsiteY9" fmla="*/ 3578475 h 4162516"/>
                <a:gd name="connsiteX10" fmla="*/ 440732 w 2780328"/>
                <a:gd name="connsiteY10" fmla="*/ 3883193 h 4162516"/>
                <a:gd name="connsiteX11" fmla="*/ 974131 w 2780328"/>
                <a:gd name="connsiteY11" fmla="*/ 4111730 h 4162516"/>
                <a:gd name="connsiteX12" fmla="*/ 1126531 w 2780328"/>
                <a:gd name="connsiteY12" fmla="*/ 3578474 h 4162516"/>
                <a:gd name="connsiteX13" fmla="*/ 1484929 w 2780328"/>
                <a:gd name="connsiteY13" fmla="*/ 2914650 h 4162516"/>
                <a:gd name="connsiteX14" fmla="*/ 1561128 w 2780328"/>
                <a:gd name="connsiteY14" fmla="*/ 2686050 h 4162516"/>
                <a:gd name="connsiteX15" fmla="*/ 1637328 w 2780328"/>
                <a:gd name="connsiteY15" fmla="*/ 2381250 h 4162516"/>
                <a:gd name="connsiteX16" fmla="*/ 1789728 w 2780328"/>
                <a:gd name="connsiteY16" fmla="*/ 2228850 h 4162516"/>
                <a:gd name="connsiteX17" fmla="*/ 1942128 w 2780328"/>
                <a:gd name="connsiteY17" fmla="*/ 2076450 h 4162516"/>
                <a:gd name="connsiteX18" fmla="*/ 2170728 w 2780328"/>
                <a:gd name="connsiteY18" fmla="*/ 2076450 h 4162516"/>
                <a:gd name="connsiteX19" fmla="*/ 2323128 w 2780328"/>
                <a:gd name="connsiteY19" fmla="*/ 2152650 h 4162516"/>
                <a:gd name="connsiteX20" fmla="*/ 2551728 w 2780328"/>
                <a:gd name="connsiteY20" fmla="*/ 2152650 h 4162516"/>
                <a:gd name="connsiteX21" fmla="*/ 2627928 w 2780328"/>
                <a:gd name="connsiteY21" fmla="*/ 2000250 h 4162516"/>
                <a:gd name="connsiteX22" fmla="*/ 2780328 w 2780328"/>
                <a:gd name="connsiteY22" fmla="*/ 1695450 h 4162516"/>
                <a:gd name="connsiteX23" fmla="*/ 2575542 w 2780328"/>
                <a:gd name="connsiteY23" fmla="*/ 1638299 h 4162516"/>
                <a:gd name="connsiteX24" fmla="*/ 2304079 w 2780328"/>
                <a:gd name="connsiteY24" fmla="*/ 1566862 h 4162516"/>
                <a:gd name="connsiteX25" fmla="*/ 2018329 w 2780328"/>
                <a:gd name="connsiteY25" fmla="*/ 1538287 h 4162516"/>
                <a:gd name="connsiteX26" fmla="*/ 1789728 w 2780328"/>
                <a:gd name="connsiteY26" fmla="*/ 1238250 h 4162516"/>
                <a:gd name="connsiteX27" fmla="*/ 1461117 w 2780328"/>
                <a:gd name="connsiteY27" fmla="*/ 1052512 h 4162516"/>
                <a:gd name="connsiteX28" fmla="*/ 1261092 w 2780328"/>
                <a:gd name="connsiteY28" fmla="*/ 766762 h 4162516"/>
                <a:gd name="connsiteX29" fmla="*/ 1218229 w 2780328"/>
                <a:gd name="connsiteY29" fmla="*/ 509587 h 4162516"/>
                <a:gd name="connsiteX30" fmla="*/ 1275379 w 2780328"/>
                <a:gd name="connsiteY30" fmla="*/ 338137 h 4162516"/>
                <a:gd name="connsiteX31" fmla="*/ 1275379 w 2780328"/>
                <a:gd name="connsiteY31" fmla="*/ 95249 h 4162516"/>
                <a:gd name="connsiteX32" fmla="*/ 1218229 w 2780328"/>
                <a:gd name="connsiteY32" fmla="*/ 38099 h 4162516"/>
                <a:gd name="connsiteX33" fmla="*/ 722929 w 2780328"/>
                <a:gd name="connsiteY33" fmla="*/ 19050 h 4162516"/>
                <a:gd name="connsiteX0" fmla="*/ 701297 w 2758696"/>
                <a:gd name="connsiteY0" fmla="*/ 19050 h 4162516"/>
                <a:gd name="connsiteX1" fmla="*/ 667960 w 2758696"/>
                <a:gd name="connsiteY1" fmla="*/ 152399 h 4162516"/>
                <a:gd name="connsiteX2" fmla="*/ 114301 w 2758696"/>
                <a:gd name="connsiteY2" fmla="*/ 74215 h 4162516"/>
                <a:gd name="connsiteX3" fmla="*/ 114301 w 2758696"/>
                <a:gd name="connsiteY3" fmla="*/ 150395 h 4162516"/>
                <a:gd name="connsiteX4" fmla="*/ 38100 w 2758696"/>
                <a:gd name="connsiteY4" fmla="*/ 607472 h 4162516"/>
                <a:gd name="connsiteX5" fmla="*/ 38100 w 2758696"/>
                <a:gd name="connsiteY5" fmla="*/ 1064549 h 4162516"/>
                <a:gd name="connsiteX6" fmla="*/ 266700 w 2758696"/>
                <a:gd name="connsiteY6" fmla="*/ 1597806 h 4162516"/>
                <a:gd name="connsiteX7" fmla="*/ 419099 w 2758696"/>
                <a:gd name="connsiteY7" fmla="*/ 2207241 h 4162516"/>
                <a:gd name="connsiteX8" fmla="*/ 419100 w 2758696"/>
                <a:gd name="connsiteY8" fmla="*/ 3273755 h 4162516"/>
                <a:gd name="connsiteX9" fmla="*/ 266700 w 2758696"/>
                <a:gd name="connsiteY9" fmla="*/ 3578475 h 4162516"/>
                <a:gd name="connsiteX10" fmla="*/ 419100 w 2758696"/>
                <a:gd name="connsiteY10" fmla="*/ 3883193 h 4162516"/>
                <a:gd name="connsiteX11" fmla="*/ 952499 w 2758696"/>
                <a:gd name="connsiteY11" fmla="*/ 4111730 h 4162516"/>
                <a:gd name="connsiteX12" fmla="*/ 1104899 w 2758696"/>
                <a:gd name="connsiteY12" fmla="*/ 3578474 h 4162516"/>
                <a:gd name="connsiteX13" fmla="*/ 1463297 w 2758696"/>
                <a:gd name="connsiteY13" fmla="*/ 2914650 h 4162516"/>
                <a:gd name="connsiteX14" fmla="*/ 1539496 w 2758696"/>
                <a:gd name="connsiteY14" fmla="*/ 2686050 h 4162516"/>
                <a:gd name="connsiteX15" fmla="*/ 1615696 w 2758696"/>
                <a:gd name="connsiteY15" fmla="*/ 2381250 h 4162516"/>
                <a:gd name="connsiteX16" fmla="*/ 1768096 w 2758696"/>
                <a:gd name="connsiteY16" fmla="*/ 2228850 h 4162516"/>
                <a:gd name="connsiteX17" fmla="*/ 1920496 w 2758696"/>
                <a:gd name="connsiteY17" fmla="*/ 2076450 h 4162516"/>
                <a:gd name="connsiteX18" fmla="*/ 2149096 w 2758696"/>
                <a:gd name="connsiteY18" fmla="*/ 2076450 h 4162516"/>
                <a:gd name="connsiteX19" fmla="*/ 2301496 w 2758696"/>
                <a:gd name="connsiteY19" fmla="*/ 2152650 h 4162516"/>
                <a:gd name="connsiteX20" fmla="*/ 2530096 w 2758696"/>
                <a:gd name="connsiteY20" fmla="*/ 2152650 h 4162516"/>
                <a:gd name="connsiteX21" fmla="*/ 2606296 w 2758696"/>
                <a:gd name="connsiteY21" fmla="*/ 2000250 h 4162516"/>
                <a:gd name="connsiteX22" fmla="*/ 2758696 w 2758696"/>
                <a:gd name="connsiteY22" fmla="*/ 1695450 h 4162516"/>
                <a:gd name="connsiteX23" fmla="*/ 2553910 w 2758696"/>
                <a:gd name="connsiteY23" fmla="*/ 1638299 h 4162516"/>
                <a:gd name="connsiteX24" fmla="*/ 2282447 w 2758696"/>
                <a:gd name="connsiteY24" fmla="*/ 1566862 h 4162516"/>
                <a:gd name="connsiteX25" fmla="*/ 1996697 w 2758696"/>
                <a:gd name="connsiteY25" fmla="*/ 1538287 h 4162516"/>
                <a:gd name="connsiteX26" fmla="*/ 1768096 w 2758696"/>
                <a:gd name="connsiteY26" fmla="*/ 1238250 h 4162516"/>
                <a:gd name="connsiteX27" fmla="*/ 1439485 w 2758696"/>
                <a:gd name="connsiteY27" fmla="*/ 1052512 h 4162516"/>
                <a:gd name="connsiteX28" fmla="*/ 1239460 w 2758696"/>
                <a:gd name="connsiteY28" fmla="*/ 766762 h 4162516"/>
                <a:gd name="connsiteX29" fmla="*/ 1196597 w 2758696"/>
                <a:gd name="connsiteY29" fmla="*/ 509587 h 4162516"/>
                <a:gd name="connsiteX30" fmla="*/ 1253747 w 2758696"/>
                <a:gd name="connsiteY30" fmla="*/ 338137 h 4162516"/>
                <a:gd name="connsiteX31" fmla="*/ 1253747 w 2758696"/>
                <a:gd name="connsiteY31" fmla="*/ 95249 h 4162516"/>
                <a:gd name="connsiteX32" fmla="*/ 1196597 w 2758696"/>
                <a:gd name="connsiteY32" fmla="*/ 38099 h 4162516"/>
                <a:gd name="connsiteX33" fmla="*/ 701297 w 2758696"/>
                <a:gd name="connsiteY33" fmla="*/ 19050 h 4162516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1143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2667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42905 h 4186371"/>
                <a:gd name="connsiteX1" fmla="*/ 114301 w 2758696"/>
                <a:gd name="connsiteY1" fmla="*/ 98070 h 4186371"/>
                <a:gd name="connsiteX2" fmla="*/ 38100 w 2758696"/>
                <a:gd name="connsiteY2" fmla="*/ 631327 h 4186371"/>
                <a:gd name="connsiteX3" fmla="*/ 38100 w 2758696"/>
                <a:gd name="connsiteY3" fmla="*/ 1088404 h 4186371"/>
                <a:gd name="connsiteX4" fmla="*/ 266700 w 2758696"/>
                <a:gd name="connsiteY4" fmla="*/ 1621661 h 4186371"/>
                <a:gd name="connsiteX5" fmla="*/ 419099 w 2758696"/>
                <a:gd name="connsiteY5" fmla="*/ 2231096 h 4186371"/>
                <a:gd name="connsiteX6" fmla="*/ 419100 w 2758696"/>
                <a:gd name="connsiteY6" fmla="*/ 3297610 h 4186371"/>
                <a:gd name="connsiteX7" fmla="*/ 266700 w 2758696"/>
                <a:gd name="connsiteY7" fmla="*/ 3602330 h 4186371"/>
                <a:gd name="connsiteX8" fmla="*/ 419100 w 2758696"/>
                <a:gd name="connsiteY8" fmla="*/ 3907048 h 4186371"/>
                <a:gd name="connsiteX9" fmla="*/ 952499 w 2758696"/>
                <a:gd name="connsiteY9" fmla="*/ 4135585 h 4186371"/>
                <a:gd name="connsiteX10" fmla="*/ 1104899 w 2758696"/>
                <a:gd name="connsiteY10" fmla="*/ 3602329 h 4186371"/>
                <a:gd name="connsiteX11" fmla="*/ 1463297 w 2758696"/>
                <a:gd name="connsiteY11" fmla="*/ 2938505 h 4186371"/>
                <a:gd name="connsiteX12" fmla="*/ 1539496 w 2758696"/>
                <a:gd name="connsiteY12" fmla="*/ 2709905 h 4186371"/>
                <a:gd name="connsiteX13" fmla="*/ 1615696 w 2758696"/>
                <a:gd name="connsiteY13" fmla="*/ 2405105 h 4186371"/>
                <a:gd name="connsiteX14" fmla="*/ 1768096 w 2758696"/>
                <a:gd name="connsiteY14" fmla="*/ 2252705 h 4186371"/>
                <a:gd name="connsiteX15" fmla="*/ 1920496 w 2758696"/>
                <a:gd name="connsiteY15" fmla="*/ 2100305 h 4186371"/>
                <a:gd name="connsiteX16" fmla="*/ 2149096 w 2758696"/>
                <a:gd name="connsiteY16" fmla="*/ 2100305 h 4186371"/>
                <a:gd name="connsiteX17" fmla="*/ 2301496 w 2758696"/>
                <a:gd name="connsiteY17" fmla="*/ 2176505 h 4186371"/>
                <a:gd name="connsiteX18" fmla="*/ 2530096 w 2758696"/>
                <a:gd name="connsiteY18" fmla="*/ 2176505 h 4186371"/>
                <a:gd name="connsiteX19" fmla="*/ 2606296 w 2758696"/>
                <a:gd name="connsiteY19" fmla="*/ 2024105 h 4186371"/>
                <a:gd name="connsiteX20" fmla="*/ 2758696 w 2758696"/>
                <a:gd name="connsiteY20" fmla="*/ 1719305 h 4186371"/>
                <a:gd name="connsiteX21" fmla="*/ 2553910 w 2758696"/>
                <a:gd name="connsiteY21" fmla="*/ 1662154 h 4186371"/>
                <a:gd name="connsiteX22" fmla="*/ 2282447 w 2758696"/>
                <a:gd name="connsiteY22" fmla="*/ 1590717 h 4186371"/>
                <a:gd name="connsiteX23" fmla="*/ 1996697 w 2758696"/>
                <a:gd name="connsiteY23" fmla="*/ 1562142 h 4186371"/>
                <a:gd name="connsiteX24" fmla="*/ 1768096 w 2758696"/>
                <a:gd name="connsiteY24" fmla="*/ 1262105 h 4186371"/>
                <a:gd name="connsiteX25" fmla="*/ 1439485 w 2758696"/>
                <a:gd name="connsiteY25" fmla="*/ 1076367 h 4186371"/>
                <a:gd name="connsiteX26" fmla="*/ 1239460 w 2758696"/>
                <a:gd name="connsiteY26" fmla="*/ 790617 h 4186371"/>
                <a:gd name="connsiteX27" fmla="*/ 1196597 w 2758696"/>
                <a:gd name="connsiteY27" fmla="*/ 533442 h 4186371"/>
                <a:gd name="connsiteX28" fmla="*/ 1253747 w 2758696"/>
                <a:gd name="connsiteY28" fmla="*/ 361992 h 4186371"/>
                <a:gd name="connsiteX29" fmla="*/ 1253747 w 2758696"/>
                <a:gd name="connsiteY29" fmla="*/ 119104 h 4186371"/>
                <a:gd name="connsiteX30" fmla="*/ 1196597 w 2758696"/>
                <a:gd name="connsiteY30" fmla="*/ 61954 h 4186371"/>
                <a:gd name="connsiteX31" fmla="*/ 701297 w 2758696"/>
                <a:gd name="connsiteY31" fmla="*/ 42905 h 4186371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6019 h 4149485"/>
                <a:gd name="connsiteX1" fmla="*/ 114301 w 2758696"/>
                <a:gd name="connsiteY1" fmla="*/ 61185 h 4149485"/>
                <a:gd name="connsiteX2" fmla="*/ 38100 w 2758696"/>
                <a:gd name="connsiteY2" fmla="*/ 594441 h 4149485"/>
                <a:gd name="connsiteX3" fmla="*/ 38100 w 2758696"/>
                <a:gd name="connsiteY3" fmla="*/ 1051518 h 4149485"/>
                <a:gd name="connsiteX4" fmla="*/ 266700 w 2758696"/>
                <a:gd name="connsiteY4" fmla="*/ 1584775 h 4149485"/>
                <a:gd name="connsiteX5" fmla="*/ 419099 w 2758696"/>
                <a:gd name="connsiteY5" fmla="*/ 2194210 h 4149485"/>
                <a:gd name="connsiteX6" fmla="*/ 419100 w 2758696"/>
                <a:gd name="connsiteY6" fmla="*/ 3260724 h 4149485"/>
                <a:gd name="connsiteX7" fmla="*/ 266700 w 2758696"/>
                <a:gd name="connsiteY7" fmla="*/ 3565444 h 4149485"/>
                <a:gd name="connsiteX8" fmla="*/ 419100 w 2758696"/>
                <a:gd name="connsiteY8" fmla="*/ 3870162 h 4149485"/>
                <a:gd name="connsiteX9" fmla="*/ 952499 w 2758696"/>
                <a:gd name="connsiteY9" fmla="*/ 4098699 h 4149485"/>
                <a:gd name="connsiteX10" fmla="*/ 1104899 w 2758696"/>
                <a:gd name="connsiteY10" fmla="*/ 3565443 h 4149485"/>
                <a:gd name="connsiteX11" fmla="*/ 1463297 w 2758696"/>
                <a:gd name="connsiteY11" fmla="*/ 2901619 h 4149485"/>
                <a:gd name="connsiteX12" fmla="*/ 1539496 w 2758696"/>
                <a:gd name="connsiteY12" fmla="*/ 2673019 h 4149485"/>
                <a:gd name="connsiteX13" fmla="*/ 1615696 w 2758696"/>
                <a:gd name="connsiteY13" fmla="*/ 2368219 h 4149485"/>
                <a:gd name="connsiteX14" fmla="*/ 1768096 w 2758696"/>
                <a:gd name="connsiteY14" fmla="*/ 2215819 h 4149485"/>
                <a:gd name="connsiteX15" fmla="*/ 1920496 w 2758696"/>
                <a:gd name="connsiteY15" fmla="*/ 2063419 h 4149485"/>
                <a:gd name="connsiteX16" fmla="*/ 2149096 w 2758696"/>
                <a:gd name="connsiteY16" fmla="*/ 2063419 h 4149485"/>
                <a:gd name="connsiteX17" fmla="*/ 2301496 w 2758696"/>
                <a:gd name="connsiteY17" fmla="*/ 2139619 h 4149485"/>
                <a:gd name="connsiteX18" fmla="*/ 2530096 w 2758696"/>
                <a:gd name="connsiteY18" fmla="*/ 2139619 h 4149485"/>
                <a:gd name="connsiteX19" fmla="*/ 2606296 w 2758696"/>
                <a:gd name="connsiteY19" fmla="*/ 1987219 h 4149485"/>
                <a:gd name="connsiteX20" fmla="*/ 2758696 w 2758696"/>
                <a:gd name="connsiteY20" fmla="*/ 1682419 h 4149485"/>
                <a:gd name="connsiteX21" fmla="*/ 2553910 w 2758696"/>
                <a:gd name="connsiteY21" fmla="*/ 1625268 h 4149485"/>
                <a:gd name="connsiteX22" fmla="*/ 2282447 w 2758696"/>
                <a:gd name="connsiteY22" fmla="*/ 1553831 h 4149485"/>
                <a:gd name="connsiteX23" fmla="*/ 1996697 w 2758696"/>
                <a:gd name="connsiteY23" fmla="*/ 1525256 h 4149485"/>
                <a:gd name="connsiteX24" fmla="*/ 1768096 w 2758696"/>
                <a:gd name="connsiteY24" fmla="*/ 1225219 h 4149485"/>
                <a:gd name="connsiteX25" fmla="*/ 1439485 w 2758696"/>
                <a:gd name="connsiteY25" fmla="*/ 1039481 h 4149485"/>
                <a:gd name="connsiteX26" fmla="*/ 1239460 w 2758696"/>
                <a:gd name="connsiteY26" fmla="*/ 753731 h 4149485"/>
                <a:gd name="connsiteX27" fmla="*/ 1196597 w 2758696"/>
                <a:gd name="connsiteY27" fmla="*/ 496556 h 4149485"/>
                <a:gd name="connsiteX28" fmla="*/ 1253747 w 2758696"/>
                <a:gd name="connsiteY28" fmla="*/ 325106 h 4149485"/>
                <a:gd name="connsiteX29" fmla="*/ 1253747 w 2758696"/>
                <a:gd name="connsiteY29" fmla="*/ 82218 h 4149485"/>
                <a:gd name="connsiteX30" fmla="*/ 1196597 w 2758696"/>
                <a:gd name="connsiteY30" fmla="*/ 25068 h 4149485"/>
                <a:gd name="connsiteX31" fmla="*/ 701297 w 2758696"/>
                <a:gd name="connsiteY31" fmla="*/ 6019 h 4149485"/>
                <a:gd name="connsiteX0" fmla="*/ 701297 w 2758696"/>
                <a:gd name="connsiteY0" fmla="*/ 21015 h 4164481"/>
                <a:gd name="connsiteX1" fmla="*/ 38101 w 2758696"/>
                <a:gd name="connsiteY1" fmla="*/ 0 h 4164481"/>
                <a:gd name="connsiteX2" fmla="*/ 38100 w 2758696"/>
                <a:gd name="connsiteY2" fmla="*/ 609437 h 4164481"/>
                <a:gd name="connsiteX3" fmla="*/ 38100 w 2758696"/>
                <a:gd name="connsiteY3" fmla="*/ 1066514 h 4164481"/>
                <a:gd name="connsiteX4" fmla="*/ 266700 w 2758696"/>
                <a:gd name="connsiteY4" fmla="*/ 1599771 h 4164481"/>
                <a:gd name="connsiteX5" fmla="*/ 419099 w 2758696"/>
                <a:gd name="connsiteY5" fmla="*/ 2209206 h 4164481"/>
                <a:gd name="connsiteX6" fmla="*/ 419100 w 2758696"/>
                <a:gd name="connsiteY6" fmla="*/ 3275720 h 4164481"/>
                <a:gd name="connsiteX7" fmla="*/ 266700 w 2758696"/>
                <a:gd name="connsiteY7" fmla="*/ 3580440 h 4164481"/>
                <a:gd name="connsiteX8" fmla="*/ 419100 w 2758696"/>
                <a:gd name="connsiteY8" fmla="*/ 3885158 h 4164481"/>
                <a:gd name="connsiteX9" fmla="*/ 952499 w 2758696"/>
                <a:gd name="connsiteY9" fmla="*/ 4113695 h 4164481"/>
                <a:gd name="connsiteX10" fmla="*/ 1104899 w 2758696"/>
                <a:gd name="connsiteY10" fmla="*/ 3580439 h 4164481"/>
                <a:gd name="connsiteX11" fmla="*/ 1463297 w 2758696"/>
                <a:gd name="connsiteY11" fmla="*/ 2916615 h 4164481"/>
                <a:gd name="connsiteX12" fmla="*/ 1539496 w 2758696"/>
                <a:gd name="connsiteY12" fmla="*/ 2688015 h 4164481"/>
                <a:gd name="connsiteX13" fmla="*/ 1615696 w 2758696"/>
                <a:gd name="connsiteY13" fmla="*/ 2383215 h 4164481"/>
                <a:gd name="connsiteX14" fmla="*/ 1768096 w 2758696"/>
                <a:gd name="connsiteY14" fmla="*/ 2230815 h 4164481"/>
                <a:gd name="connsiteX15" fmla="*/ 1920496 w 2758696"/>
                <a:gd name="connsiteY15" fmla="*/ 2078415 h 4164481"/>
                <a:gd name="connsiteX16" fmla="*/ 2149096 w 2758696"/>
                <a:gd name="connsiteY16" fmla="*/ 2078415 h 4164481"/>
                <a:gd name="connsiteX17" fmla="*/ 2301496 w 2758696"/>
                <a:gd name="connsiteY17" fmla="*/ 2154615 h 4164481"/>
                <a:gd name="connsiteX18" fmla="*/ 2530096 w 2758696"/>
                <a:gd name="connsiteY18" fmla="*/ 2154615 h 4164481"/>
                <a:gd name="connsiteX19" fmla="*/ 2606296 w 2758696"/>
                <a:gd name="connsiteY19" fmla="*/ 2002215 h 4164481"/>
                <a:gd name="connsiteX20" fmla="*/ 2758696 w 2758696"/>
                <a:gd name="connsiteY20" fmla="*/ 1697415 h 4164481"/>
                <a:gd name="connsiteX21" fmla="*/ 2553910 w 2758696"/>
                <a:gd name="connsiteY21" fmla="*/ 1640264 h 4164481"/>
                <a:gd name="connsiteX22" fmla="*/ 2282447 w 2758696"/>
                <a:gd name="connsiteY22" fmla="*/ 1568827 h 4164481"/>
                <a:gd name="connsiteX23" fmla="*/ 1996697 w 2758696"/>
                <a:gd name="connsiteY23" fmla="*/ 1540252 h 4164481"/>
                <a:gd name="connsiteX24" fmla="*/ 1768096 w 2758696"/>
                <a:gd name="connsiteY24" fmla="*/ 1240215 h 4164481"/>
                <a:gd name="connsiteX25" fmla="*/ 1439485 w 2758696"/>
                <a:gd name="connsiteY25" fmla="*/ 1054477 h 4164481"/>
                <a:gd name="connsiteX26" fmla="*/ 1239460 w 2758696"/>
                <a:gd name="connsiteY26" fmla="*/ 768727 h 4164481"/>
                <a:gd name="connsiteX27" fmla="*/ 1196597 w 2758696"/>
                <a:gd name="connsiteY27" fmla="*/ 511552 h 4164481"/>
                <a:gd name="connsiteX28" fmla="*/ 1253747 w 2758696"/>
                <a:gd name="connsiteY28" fmla="*/ 340102 h 4164481"/>
                <a:gd name="connsiteX29" fmla="*/ 1253747 w 2758696"/>
                <a:gd name="connsiteY29" fmla="*/ 97214 h 4164481"/>
                <a:gd name="connsiteX30" fmla="*/ 1196597 w 2758696"/>
                <a:gd name="connsiteY30" fmla="*/ 40064 h 4164481"/>
                <a:gd name="connsiteX31" fmla="*/ 701297 w 2758696"/>
                <a:gd name="connsiteY31" fmla="*/ 21015 h 4164481"/>
                <a:gd name="connsiteX0" fmla="*/ 701296 w 2758695"/>
                <a:gd name="connsiteY0" fmla="*/ 21015 h 4164481"/>
                <a:gd name="connsiteX1" fmla="*/ 38100 w 2758695"/>
                <a:gd name="connsiteY1" fmla="*/ 0 h 4164481"/>
                <a:gd name="connsiteX2" fmla="*/ 38099 w 2758695"/>
                <a:gd name="connsiteY2" fmla="*/ 609437 h 4164481"/>
                <a:gd name="connsiteX3" fmla="*/ 38100 w 2758695"/>
                <a:gd name="connsiteY3" fmla="*/ 1066514 h 4164481"/>
                <a:gd name="connsiteX4" fmla="*/ 266699 w 2758695"/>
                <a:gd name="connsiteY4" fmla="*/ 1599771 h 4164481"/>
                <a:gd name="connsiteX5" fmla="*/ 419098 w 2758695"/>
                <a:gd name="connsiteY5" fmla="*/ 2209206 h 4164481"/>
                <a:gd name="connsiteX6" fmla="*/ 419099 w 2758695"/>
                <a:gd name="connsiteY6" fmla="*/ 3275720 h 4164481"/>
                <a:gd name="connsiteX7" fmla="*/ 266699 w 2758695"/>
                <a:gd name="connsiteY7" fmla="*/ 3580440 h 4164481"/>
                <a:gd name="connsiteX8" fmla="*/ 419099 w 2758695"/>
                <a:gd name="connsiteY8" fmla="*/ 3885158 h 4164481"/>
                <a:gd name="connsiteX9" fmla="*/ 952498 w 2758695"/>
                <a:gd name="connsiteY9" fmla="*/ 4113695 h 4164481"/>
                <a:gd name="connsiteX10" fmla="*/ 1104898 w 2758695"/>
                <a:gd name="connsiteY10" fmla="*/ 3580439 h 4164481"/>
                <a:gd name="connsiteX11" fmla="*/ 1463296 w 2758695"/>
                <a:gd name="connsiteY11" fmla="*/ 2916615 h 4164481"/>
                <a:gd name="connsiteX12" fmla="*/ 1539495 w 2758695"/>
                <a:gd name="connsiteY12" fmla="*/ 2688015 h 4164481"/>
                <a:gd name="connsiteX13" fmla="*/ 1615695 w 2758695"/>
                <a:gd name="connsiteY13" fmla="*/ 2383215 h 4164481"/>
                <a:gd name="connsiteX14" fmla="*/ 1768095 w 2758695"/>
                <a:gd name="connsiteY14" fmla="*/ 2230815 h 4164481"/>
                <a:gd name="connsiteX15" fmla="*/ 1920495 w 2758695"/>
                <a:gd name="connsiteY15" fmla="*/ 2078415 h 4164481"/>
                <a:gd name="connsiteX16" fmla="*/ 2149095 w 2758695"/>
                <a:gd name="connsiteY16" fmla="*/ 2078415 h 4164481"/>
                <a:gd name="connsiteX17" fmla="*/ 2301495 w 2758695"/>
                <a:gd name="connsiteY17" fmla="*/ 2154615 h 4164481"/>
                <a:gd name="connsiteX18" fmla="*/ 2530095 w 2758695"/>
                <a:gd name="connsiteY18" fmla="*/ 2154615 h 4164481"/>
                <a:gd name="connsiteX19" fmla="*/ 2606295 w 2758695"/>
                <a:gd name="connsiteY19" fmla="*/ 2002215 h 4164481"/>
                <a:gd name="connsiteX20" fmla="*/ 2758695 w 2758695"/>
                <a:gd name="connsiteY20" fmla="*/ 1697415 h 4164481"/>
                <a:gd name="connsiteX21" fmla="*/ 2553909 w 2758695"/>
                <a:gd name="connsiteY21" fmla="*/ 1640264 h 4164481"/>
                <a:gd name="connsiteX22" fmla="*/ 2282446 w 2758695"/>
                <a:gd name="connsiteY22" fmla="*/ 1568827 h 4164481"/>
                <a:gd name="connsiteX23" fmla="*/ 1996696 w 2758695"/>
                <a:gd name="connsiteY23" fmla="*/ 1540252 h 4164481"/>
                <a:gd name="connsiteX24" fmla="*/ 1768095 w 2758695"/>
                <a:gd name="connsiteY24" fmla="*/ 1240215 h 4164481"/>
                <a:gd name="connsiteX25" fmla="*/ 1439484 w 2758695"/>
                <a:gd name="connsiteY25" fmla="*/ 1054477 h 4164481"/>
                <a:gd name="connsiteX26" fmla="*/ 1239459 w 2758695"/>
                <a:gd name="connsiteY26" fmla="*/ 768727 h 4164481"/>
                <a:gd name="connsiteX27" fmla="*/ 1196596 w 2758695"/>
                <a:gd name="connsiteY27" fmla="*/ 511552 h 4164481"/>
                <a:gd name="connsiteX28" fmla="*/ 1253746 w 2758695"/>
                <a:gd name="connsiteY28" fmla="*/ 340102 h 4164481"/>
                <a:gd name="connsiteX29" fmla="*/ 1253746 w 2758695"/>
                <a:gd name="connsiteY29" fmla="*/ 97214 h 4164481"/>
                <a:gd name="connsiteX30" fmla="*/ 1196596 w 2758695"/>
                <a:gd name="connsiteY30" fmla="*/ 40064 h 4164481"/>
                <a:gd name="connsiteX31" fmla="*/ 701296 w 27586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406398 w 2745995"/>
                <a:gd name="connsiteY5" fmla="*/ 2209206 h 4164481"/>
                <a:gd name="connsiteX6" fmla="*/ 406399 w 2745995"/>
                <a:gd name="connsiteY6" fmla="*/ 3275720 h 4164481"/>
                <a:gd name="connsiteX7" fmla="*/ 253999 w 2745995"/>
                <a:gd name="connsiteY7" fmla="*/ 3580440 h 4164481"/>
                <a:gd name="connsiteX8" fmla="*/ 406399 w 2745995"/>
                <a:gd name="connsiteY8" fmla="*/ 3885158 h 4164481"/>
                <a:gd name="connsiteX9" fmla="*/ 939798 w 2745995"/>
                <a:gd name="connsiteY9" fmla="*/ 4113695 h 4164481"/>
                <a:gd name="connsiteX10" fmla="*/ 1092198 w 2745995"/>
                <a:gd name="connsiteY10" fmla="*/ 3580439 h 4164481"/>
                <a:gd name="connsiteX11" fmla="*/ 1450596 w 2745995"/>
                <a:gd name="connsiteY11" fmla="*/ 2916615 h 4164481"/>
                <a:gd name="connsiteX12" fmla="*/ 1526795 w 2745995"/>
                <a:gd name="connsiteY12" fmla="*/ 2688015 h 4164481"/>
                <a:gd name="connsiteX13" fmla="*/ 1602995 w 2745995"/>
                <a:gd name="connsiteY13" fmla="*/ 2383215 h 4164481"/>
                <a:gd name="connsiteX14" fmla="*/ 1755395 w 2745995"/>
                <a:gd name="connsiteY14" fmla="*/ 2230815 h 4164481"/>
                <a:gd name="connsiteX15" fmla="*/ 1907795 w 2745995"/>
                <a:gd name="connsiteY15" fmla="*/ 2078415 h 4164481"/>
                <a:gd name="connsiteX16" fmla="*/ 2136395 w 2745995"/>
                <a:gd name="connsiteY16" fmla="*/ 2078415 h 4164481"/>
                <a:gd name="connsiteX17" fmla="*/ 2288795 w 2745995"/>
                <a:gd name="connsiteY17" fmla="*/ 2154615 h 4164481"/>
                <a:gd name="connsiteX18" fmla="*/ 2517395 w 2745995"/>
                <a:gd name="connsiteY18" fmla="*/ 2154615 h 4164481"/>
                <a:gd name="connsiteX19" fmla="*/ 2593595 w 2745995"/>
                <a:gd name="connsiteY19" fmla="*/ 2002215 h 4164481"/>
                <a:gd name="connsiteX20" fmla="*/ 2745995 w 2745995"/>
                <a:gd name="connsiteY20" fmla="*/ 1697415 h 4164481"/>
                <a:gd name="connsiteX21" fmla="*/ 2541209 w 2745995"/>
                <a:gd name="connsiteY21" fmla="*/ 1640264 h 4164481"/>
                <a:gd name="connsiteX22" fmla="*/ 2269746 w 2745995"/>
                <a:gd name="connsiteY22" fmla="*/ 1568827 h 4164481"/>
                <a:gd name="connsiteX23" fmla="*/ 1983996 w 2745995"/>
                <a:gd name="connsiteY23" fmla="*/ 1540252 h 4164481"/>
                <a:gd name="connsiteX24" fmla="*/ 1755395 w 2745995"/>
                <a:gd name="connsiteY24" fmla="*/ 1240215 h 4164481"/>
                <a:gd name="connsiteX25" fmla="*/ 1426784 w 2745995"/>
                <a:gd name="connsiteY25" fmla="*/ 1054477 h 4164481"/>
                <a:gd name="connsiteX26" fmla="*/ 1226759 w 2745995"/>
                <a:gd name="connsiteY26" fmla="*/ 768727 h 4164481"/>
                <a:gd name="connsiteX27" fmla="*/ 1183896 w 2745995"/>
                <a:gd name="connsiteY27" fmla="*/ 511552 h 4164481"/>
                <a:gd name="connsiteX28" fmla="*/ 1241046 w 2745995"/>
                <a:gd name="connsiteY28" fmla="*/ 340102 h 4164481"/>
                <a:gd name="connsiteX29" fmla="*/ 1241046 w 2745995"/>
                <a:gd name="connsiteY29" fmla="*/ 97214 h 4164481"/>
                <a:gd name="connsiteX30" fmla="*/ 1183896 w 2745995"/>
                <a:gd name="connsiteY30" fmla="*/ 40064 h 4164481"/>
                <a:gd name="connsiteX31" fmla="*/ 688596 w 27459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8 w 2745995"/>
                <a:gd name="connsiteY6" fmla="*/ 2209206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9 w 2745995"/>
                <a:gd name="connsiteY6" fmla="*/ 2513925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745746 w 2803145"/>
                <a:gd name="connsiteY0" fmla="*/ 21015 h 4164481"/>
                <a:gd name="connsiteX1" fmla="*/ 82550 w 2803145"/>
                <a:gd name="connsiteY1" fmla="*/ 0 h 4164481"/>
                <a:gd name="connsiteX2" fmla="*/ 82549 w 2803145"/>
                <a:gd name="connsiteY2" fmla="*/ 609437 h 4164481"/>
                <a:gd name="connsiteX3" fmla="*/ 0 w 2803145"/>
                <a:gd name="connsiteY3" fmla="*/ 774492 h 4164481"/>
                <a:gd name="connsiteX4" fmla="*/ 82550 w 2803145"/>
                <a:gd name="connsiteY4" fmla="*/ 1066514 h 4164481"/>
                <a:gd name="connsiteX5" fmla="*/ 234949 w 2803145"/>
                <a:gd name="connsiteY5" fmla="*/ 1599771 h 4164481"/>
                <a:gd name="connsiteX6" fmla="*/ 387349 w 2803145"/>
                <a:gd name="connsiteY6" fmla="*/ 2133027 h 4164481"/>
                <a:gd name="connsiteX7" fmla="*/ 463549 w 2803145"/>
                <a:gd name="connsiteY7" fmla="*/ 2513925 h 4164481"/>
                <a:gd name="connsiteX8" fmla="*/ 463549 w 2803145"/>
                <a:gd name="connsiteY8" fmla="*/ 3275720 h 4164481"/>
                <a:gd name="connsiteX9" fmla="*/ 311149 w 2803145"/>
                <a:gd name="connsiteY9" fmla="*/ 3580440 h 4164481"/>
                <a:gd name="connsiteX10" fmla="*/ 463549 w 2803145"/>
                <a:gd name="connsiteY10" fmla="*/ 3885158 h 4164481"/>
                <a:gd name="connsiteX11" fmla="*/ 996948 w 2803145"/>
                <a:gd name="connsiteY11" fmla="*/ 4113695 h 4164481"/>
                <a:gd name="connsiteX12" fmla="*/ 1149348 w 2803145"/>
                <a:gd name="connsiteY12" fmla="*/ 3580439 h 4164481"/>
                <a:gd name="connsiteX13" fmla="*/ 1507746 w 2803145"/>
                <a:gd name="connsiteY13" fmla="*/ 2916615 h 4164481"/>
                <a:gd name="connsiteX14" fmla="*/ 1583945 w 2803145"/>
                <a:gd name="connsiteY14" fmla="*/ 2688015 h 4164481"/>
                <a:gd name="connsiteX15" fmla="*/ 1660145 w 2803145"/>
                <a:gd name="connsiteY15" fmla="*/ 2383215 h 4164481"/>
                <a:gd name="connsiteX16" fmla="*/ 1812545 w 2803145"/>
                <a:gd name="connsiteY16" fmla="*/ 2230815 h 4164481"/>
                <a:gd name="connsiteX17" fmla="*/ 1964945 w 2803145"/>
                <a:gd name="connsiteY17" fmla="*/ 2078415 h 4164481"/>
                <a:gd name="connsiteX18" fmla="*/ 2193545 w 2803145"/>
                <a:gd name="connsiteY18" fmla="*/ 2078415 h 4164481"/>
                <a:gd name="connsiteX19" fmla="*/ 2345945 w 2803145"/>
                <a:gd name="connsiteY19" fmla="*/ 2154615 h 4164481"/>
                <a:gd name="connsiteX20" fmla="*/ 2574545 w 2803145"/>
                <a:gd name="connsiteY20" fmla="*/ 2154615 h 4164481"/>
                <a:gd name="connsiteX21" fmla="*/ 2650745 w 2803145"/>
                <a:gd name="connsiteY21" fmla="*/ 2002215 h 4164481"/>
                <a:gd name="connsiteX22" fmla="*/ 2803145 w 2803145"/>
                <a:gd name="connsiteY22" fmla="*/ 1697415 h 4164481"/>
                <a:gd name="connsiteX23" fmla="*/ 2598359 w 2803145"/>
                <a:gd name="connsiteY23" fmla="*/ 1640264 h 4164481"/>
                <a:gd name="connsiteX24" fmla="*/ 2326896 w 2803145"/>
                <a:gd name="connsiteY24" fmla="*/ 1568827 h 4164481"/>
                <a:gd name="connsiteX25" fmla="*/ 2041146 w 2803145"/>
                <a:gd name="connsiteY25" fmla="*/ 1540252 h 4164481"/>
                <a:gd name="connsiteX26" fmla="*/ 1812545 w 2803145"/>
                <a:gd name="connsiteY26" fmla="*/ 1240215 h 4164481"/>
                <a:gd name="connsiteX27" fmla="*/ 1483934 w 2803145"/>
                <a:gd name="connsiteY27" fmla="*/ 1054477 h 4164481"/>
                <a:gd name="connsiteX28" fmla="*/ 1283909 w 2803145"/>
                <a:gd name="connsiteY28" fmla="*/ 768727 h 4164481"/>
                <a:gd name="connsiteX29" fmla="*/ 1241046 w 2803145"/>
                <a:gd name="connsiteY29" fmla="*/ 511552 h 4164481"/>
                <a:gd name="connsiteX30" fmla="*/ 1298196 w 2803145"/>
                <a:gd name="connsiteY30" fmla="*/ 340102 h 4164481"/>
                <a:gd name="connsiteX31" fmla="*/ 1298196 w 2803145"/>
                <a:gd name="connsiteY31" fmla="*/ 97214 h 4164481"/>
                <a:gd name="connsiteX32" fmla="*/ 1241046 w 2803145"/>
                <a:gd name="connsiteY32" fmla="*/ 40064 h 4164481"/>
                <a:gd name="connsiteX33" fmla="*/ 745746 w 2803145"/>
                <a:gd name="connsiteY33" fmla="*/ 21015 h 4164481"/>
                <a:gd name="connsiteX0" fmla="*/ 746804 w 2804203"/>
                <a:gd name="connsiteY0" fmla="*/ 21015 h 4164481"/>
                <a:gd name="connsiteX1" fmla="*/ 83608 w 2804203"/>
                <a:gd name="connsiteY1" fmla="*/ 0 h 4164481"/>
                <a:gd name="connsiteX2" fmla="*/ 83607 w 2804203"/>
                <a:gd name="connsiteY2" fmla="*/ 609437 h 4164481"/>
                <a:gd name="connsiteX3" fmla="*/ 1058 w 2804203"/>
                <a:gd name="connsiteY3" fmla="*/ 774492 h 4164481"/>
                <a:gd name="connsiteX4" fmla="*/ 77258 w 2804203"/>
                <a:gd name="connsiteY4" fmla="*/ 1079210 h 4164481"/>
                <a:gd name="connsiteX5" fmla="*/ 236007 w 2804203"/>
                <a:gd name="connsiteY5" fmla="*/ 1599771 h 4164481"/>
                <a:gd name="connsiteX6" fmla="*/ 388407 w 2804203"/>
                <a:gd name="connsiteY6" fmla="*/ 2133027 h 4164481"/>
                <a:gd name="connsiteX7" fmla="*/ 464607 w 2804203"/>
                <a:gd name="connsiteY7" fmla="*/ 2513925 h 4164481"/>
                <a:gd name="connsiteX8" fmla="*/ 464607 w 2804203"/>
                <a:gd name="connsiteY8" fmla="*/ 3275720 h 4164481"/>
                <a:gd name="connsiteX9" fmla="*/ 312207 w 2804203"/>
                <a:gd name="connsiteY9" fmla="*/ 3580440 h 4164481"/>
                <a:gd name="connsiteX10" fmla="*/ 464607 w 2804203"/>
                <a:gd name="connsiteY10" fmla="*/ 3885158 h 4164481"/>
                <a:gd name="connsiteX11" fmla="*/ 998006 w 2804203"/>
                <a:gd name="connsiteY11" fmla="*/ 4113695 h 4164481"/>
                <a:gd name="connsiteX12" fmla="*/ 1150406 w 2804203"/>
                <a:gd name="connsiteY12" fmla="*/ 3580439 h 4164481"/>
                <a:gd name="connsiteX13" fmla="*/ 1508804 w 2804203"/>
                <a:gd name="connsiteY13" fmla="*/ 2916615 h 4164481"/>
                <a:gd name="connsiteX14" fmla="*/ 1585003 w 2804203"/>
                <a:gd name="connsiteY14" fmla="*/ 2688015 h 4164481"/>
                <a:gd name="connsiteX15" fmla="*/ 1661203 w 2804203"/>
                <a:gd name="connsiteY15" fmla="*/ 2383215 h 4164481"/>
                <a:gd name="connsiteX16" fmla="*/ 1813603 w 2804203"/>
                <a:gd name="connsiteY16" fmla="*/ 2230815 h 4164481"/>
                <a:gd name="connsiteX17" fmla="*/ 1966003 w 2804203"/>
                <a:gd name="connsiteY17" fmla="*/ 2078415 h 4164481"/>
                <a:gd name="connsiteX18" fmla="*/ 2194603 w 2804203"/>
                <a:gd name="connsiteY18" fmla="*/ 2078415 h 4164481"/>
                <a:gd name="connsiteX19" fmla="*/ 2347003 w 2804203"/>
                <a:gd name="connsiteY19" fmla="*/ 2154615 h 4164481"/>
                <a:gd name="connsiteX20" fmla="*/ 2575603 w 2804203"/>
                <a:gd name="connsiteY20" fmla="*/ 2154615 h 4164481"/>
                <a:gd name="connsiteX21" fmla="*/ 2651803 w 2804203"/>
                <a:gd name="connsiteY21" fmla="*/ 2002215 h 4164481"/>
                <a:gd name="connsiteX22" fmla="*/ 2804203 w 2804203"/>
                <a:gd name="connsiteY22" fmla="*/ 1697415 h 4164481"/>
                <a:gd name="connsiteX23" fmla="*/ 2599417 w 2804203"/>
                <a:gd name="connsiteY23" fmla="*/ 1640264 h 4164481"/>
                <a:gd name="connsiteX24" fmla="*/ 2327954 w 2804203"/>
                <a:gd name="connsiteY24" fmla="*/ 1568827 h 4164481"/>
                <a:gd name="connsiteX25" fmla="*/ 2042204 w 2804203"/>
                <a:gd name="connsiteY25" fmla="*/ 1540252 h 4164481"/>
                <a:gd name="connsiteX26" fmla="*/ 1813603 w 2804203"/>
                <a:gd name="connsiteY26" fmla="*/ 1240215 h 4164481"/>
                <a:gd name="connsiteX27" fmla="*/ 1484992 w 2804203"/>
                <a:gd name="connsiteY27" fmla="*/ 1054477 h 4164481"/>
                <a:gd name="connsiteX28" fmla="*/ 1284967 w 2804203"/>
                <a:gd name="connsiteY28" fmla="*/ 768727 h 4164481"/>
                <a:gd name="connsiteX29" fmla="*/ 1242104 w 2804203"/>
                <a:gd name="connsiteY29" fmla="*/ 511552 h 4164481"/>
                <a:gd name="connsiteX30" fmla="*/ 1299254 w 2804203"/>
                <a:gd name="connsiteY30" fmla="*/ 340102 h 4164481"/>
                <a:gd name="connsiteX31" fmla="*/ 1299254 w 2804203"/>
                <a:gd name="connsiteY31" fmla="*/ 97214 h 4164481"/>
                <a:gd name="connsiteX32" fmla="*/ 1242104 w 2804203"/>
                <a:gd name="connsiteY32" fmla="*/ 40064 h 4164481"/>
                <a:gd name="connsiteX33" fmla="*/ 746804 w 2804203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43416 w 2811612"/>
                <a:gd name="connsiteY5" fmla="*/ 1599771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8016 w 2811612"/>
                <a:gd name="connsiteY5" fmla="*/ 1573948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1666 w 2811612"/>
                <a:gd name="connsiteY5" fmla="*/ 1579874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389468 w 2811612"/>
                <a:gd name="connsiteY8" fmla="*/ 3288417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01603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11612" h="4164481">
                  <a:moveTo>
                    <a:pt x="754213" y="21015"/>
                  </a:moveTo>
                  <a:lnTo>
                    <a:pt x="91017" y="0"/>
                  </a:lnTo>
                  <a:cubicBezTo>
                    <a:pt x="86389" y="269744"/>
                    <a:pt x="91016" y="431685"/>
                    <a:pt x="91016" y="609437"/>
                  </a:cubicBezTo>
                  <a:cubicBezTo>
                    <a:pt x="88899" y="746983"/>
                    <a:pt x="16934" y="697303"/>
                    <a:pt x="8467" y="774492"/>
                  </a:cubicBezTo>
                  <a:cubicBezTo>
                    <a:pt x="0" y="851681"/>
                    <a:pt x="10319" y="943243"/>
                    <a:pt x="40217" y="1072572"/>
                  </a:cubicBezTo>
                  <a:cubicBezTo>
                    <a:pt x="70115" y="1201901"/>
                    <a:pt x="128588" y="1373727"/>
                    <a:pt x="187854" y="1550469"/>
                  </a:cubicBezTo>
                  <a:cubicBezTo>
                    <a:pt x="247120" y="1727211"/>
                    <a:pt x="349779" y="1984957"/>
                    <a:pt x="395816" y="2133027"/>
                  </a:cubicBezTo>
                  <a:cubicBezTo>
                    <a:pt x="441853" y="2281097"/>
                    <a:pt x="445293" y="2322757"/>
                    <a:pt x="464079" y="2438889"/>
                  </a:cubicBezTo>
                  <a:cubicBezTo>
                    <a:pt x="482865" y="2555021"/>
                    <a:pt x="499535" y="2670284"/>
                    <a:pt x="508531" y="2829820"/>
                  </a:cubicBezTo>
                  <a:cubicBezTo>
                    <a:pt x="484190" y="2974352"/>
                    <a:pt x="421747" y="3161093"/>
                    <a:pt x="389468" y="3288417"/>
                  </a:cubicBezTo>
                  <a:cubicBezTo>
                    <a:pt x="357189" y="3415741"/>
                    <a:pt x="340254" y="3508232"/>
                    <a:pt x="314854" y="3593763"/>
                  </a:cubicBezTo>
                  <a:cubicBezTo>
                    <a:pt x="289454" y="3679294"/>
                    <a:pt x="210874" y="3753037"/>
                    <a:pt x="237068" y="3801603"/>
                  </a:cubicBezTo>
                  <a:cubicBezTo>
                    <a:pt x="263262" y="3850169"/>
                    <a:pt x="366183" y="3824585"/>
                    <a:pt x="472016" y="3885158"/>
                  </a:cubicBezTo>
                  <a:cubicBezTo>
                    <a:pt x="560916" y="4024820"/>
                    <a:pt x="891115" y="4164481"/>
                    <a:pt x="1005415" y="4113695"/>
                  </a:cubicBezTo>
                  <a:cubicBezTo>
                    <a:pt x="1119715" y="4062909"/>
                    <a:pt x="1093131" y="3631036"/>
                    <a:pt x="1157815" y="3580439"/>
                  </a:cubicBezTo>
                  <a:cubicBezTo>
                    <a:pt x="1177659" y="3695533"/>
                    <a:pt x="1443780" y="3065352"/>
                    <a:pt x="1516213" y="2916615"/>
                  </a:cubicBezTo>
                  <a:cubicBezTo>
                    <a:pt x="1588646" y="2767878"/>
                    <a:pt x="1567012" y="2776915"/>
                    <a:pt x="1592412" y="2688015"/>
                  </a:cubicBezTo>
                  <a:cubicBezTo>
                    <a:pt x="1617812" y="2599115"/>
                    <a:pt x="1630512" y="2459415"/>
                    <a:pt x="1668612" y="2383215"/>
                  </a:cubicBezTo>
                  <a:cubicBezTo>
                    <a:pt x="1706712" y="2307015"/>
                    <a:pt x="1770212" y="2281615"/>
                    <a:pt x="1821012" y="2230815"/>
                  </a:cubicBezTo>
                  <a:cubicBezTo>
                    <a:pt x="1871812" y="2180015"/>
                    <a:pt x="1909118" y="2071271"/>
                    <a:pt x="1973412" y="2078415"/>
                  </a:cubicBezTo>
                  <a:lnTo>
                    <a:pt x="2202012" y="2078415"/>
                  </a:lnTo>
                  <a:cubicBezTo>
                    <a:pt x="2278212" y="2052221"/>
                    <a:pt x="2290912" y="2141915"/>
                    <a:pt x="2354412" y="2154615"/>
                  </a:cubicBezTo>
                  <a:cubicBezTo>
                    <a:pt x="2417912" y="2167315"/>
                    <a:pt x="2532212" y="2180015"/>
                    <a:pt x="2583012" y="2154615"/>
                  </a:cubicBezTo>
                  <a:cubicBezTo>
                    <a:pt x="2633812" y="2129215"/>
                    <a:pt x="2621112" y="2078415"/>
                    <a:pt x="2659212" y="2002215"/>
                  </a:cubicBezTo>
                  <a:cubicBezTo>
                    <a:pt x="2697312" y="1926015"/>
                    <a:pt x="2804468" y="1826002"/>
                    <a:pt x="2811612" y="1697415"/>
                  </a:cubicBezTo>
                  <a:cubicBezTo>
                    <a:pt x="2733031" y="1587878"/>
                    <a:pt x="2686201" y="1661695"/>
                    <a:pt x="2606826" y="1640264"/>
                  </a:cubicBezTo>
                  <a:cubicBezTo>
                    <a:pt x="2527451" y="1618833"/>
                    <a:pt x="2428232" y="1585496"/>
                    <a:pt x="2335363" y="1568827"/>
                  </a:cubicBezTo>
                  <a:cubicBezTo>
                    <a:pt x="2282976" y="1549777"/>
                    <a:pt x="2135338" y="1595021"/>
                    <a:pt x="2049613" y="1540252"/>
                  </a:cubicBezTo>
                  <a:lnTo>
                    <a:pt x="1821012" y="1240215"/>
                  </a:lnTo>
                  <a:lnTo>
                    <a:pt x="1492401" y="1054477"/>
                  </a:lnTo>
                  <a:lnTo>
                    <a:pt x="1292376" y="768727"/>
                  </a:lnTo>
                  <a:lnTo>
                    <a:pt x="1249513" y="511552"/>
                  </a:lnTo>
                  <a:lnTo>
                    <a:pt x="1306663" y="340102"/>
                  </a:lnTo>
                  <a:lnTo>
                    <a:pt x="1306663" y="97214"/>
                  </a:lnTo>
                  <a:lnTo>
                    <a:pt x="1249513" y="40064"/>
                  </a:lnTo>
                  <a:lnTo>
                    <a:pt x="754213" y="21015"/>
                  </a:lnTo>
                  <a:close/>
                </a:path>
              </a:pathLst>
            </a:custGeom>
            <a:solidFill>
              <a:srgbClr val="FF8A15">
                <a:alpha val="76863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" name="Freeform 22"/>
            <p:cNvSpPr/>
            <p:nvPr/>
          </p:nvSpPr>
          <p:spPr>
            <a:xfrm>
              <a:off x="3115041" y="1220534"/>
              <a:ext cx="1985597" cy="4075906"/>
            </a:xfrm>
            <a:custGeom>
              <a:avLst/>
              <a:gdLst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228725 w 2014537"/>
                <a:gd name="connsiteY23" fmla="*/ 2614612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119187 w 2014537"/>
                <a:gd name="connsiteY21" fmla="*/ 2243137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300162 w 2014537"/>
                <a:gd name="connsiteY19" fmla="*/ 2314575 h 4157662"/>
                <a:gd name="connsiteX20" fmla="*/ 1119187 w 2014537"/>
                <a:gd name="connsiteY20" fmla="*/ 2243137 h 4157662"/>
                <a:gd name="connsiteX21" fmla="*/ 966787 w 2014537"/>
                <a:gd name="connsiteY21" fmla="*/ 2395537 h 4157662"/>
                <a:gd name="connsiteX22" fmla="*/ 1195387 w 2014537"/>
                <a:gd name="connsiteY22" fmla="*/ 26241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81087 w 2014537"/>
                <a:gd name="connsiteY22" fmla="*/ 2767012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7003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128712 w 2014537"/>
                <a:gd name="connsiteY23" fmla="*/ 2671762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66788 w 2038350"/>
                <a:gd name="connsiteY33" fmla="*/ 219075 h 4276725"/>
                <a:gd name="connsiteX34" fmla="*/ 0 w 2038350"/>
                <a:gd name="connsiteY34" fmla="*/ 0 h 4276725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14400 w 2038350"/>
                <a:gd name="connsiteY33" fmla="*/ 152401 h 4276725"/>
                <a:gd name="connsiteX34" fmla="*/ 0 w 2038350"/>
                <a:gd name="connsiteY34" fmla="*/ 0 h 4276725"/>
                <a:gd name="connsiteX0" fmla="*/ 0 w 2038350"/>
                <a:gd name="connsiteY0" fmla="*/ 0 h 4276724"/>
                <a:gd name="connsiteX1" fmla="*/ 38100 w 2038350"/>
                <a:gd name="connsiteY1" fmla="*/ 447674 h 4276724"/>
                <a:gd name="connsiteX2" fmla="*/ 238125 w 2038350"/>
                <a:gd name="connsiteY2" fmla="*/ 333374 h 4276724"/>
                <a:gd name="connsiteX3" fmla="*/ 323850 w 2038350"/>
                <a:gd name="connsiteY3" fmla="*/ 447674 h 4276724"/>
                <a:gd name="connsiteX4" fmla="*/ 138113 w 2038350"/>
                <a:gd name="connsiteY4" fmla="*/ 647699 h 4276724"/>
                <a:gd name="connsiteX5" fmla="*/ 452438 w 2038350"/>
                <a:gd name="connsiteY5" fmla="*/ 676274 h 4276724"/>
                <a:gd name="connsiteX6" fmla="*/ 609600 w 2038350"/>
                <a:gd name="connsiteY6" fmla="*/ 747712 h 4276724"/>
                <a:gd name="connsiteX7" fmla="*/ 766763 w 2038350"/>
                <a:gd name="connsiteY7" fmla="*/ 719137 h 4276724"/>
                <a:gd name="connsiteX8" fmla="*/ 923925 w 2038350"/>
                <a:gd name="connsiteY8" fmla="*/ 547687 h 4276724"/>
                <a:gd name="connsiteX9" fmla="*/ 1052513 w 2038350"/>
                <a:gd name="connsiteY9" fmla="*/ 661987 h 4276724"/>
                <a:gd name="connsiteX10" fmla="*/ 1166813 w 2038350"/>
                <a:gd name="connsiteY10" fmla="*/ 847724 h 4276724"/>
                <a:gd name="connsiteX11" fmla="*/ 1038225 w 2038350"/>
                <a:gd name="connsiteY11" fmla="*/ 890587 h 4276724"/>
                <a:gd name="connsiteX12" fmla="*/ 938213 w 2038350"/>
                <a:gd name="connsiteY12" fmla="*/ 876299 h 4276724"/>
                <a:gd name="connsiteX13" fmla="*/ 881063 w 2038350"/>
                <a:gd name="connsiteY13" fmla="*/ 1047749 h 4276724"/>
                <a:gd name="connsiteX14" fmla="*/ 938213 w 2038350"/>
                <a:gd name="connsiteY14" fmla="*/ 1290637 h 4276724"/>
                <a:gd name="connsiteX15" fmla="*/ 909638 w 2038350"/>
                <a:gd name="connsiteY15" fmla="*/ 1404937 h 4276724"/>
                <a:gd name="connsiteX16" fmla="*/ 866775 w 2038350"/>
                <a:gd name="connsiteY16" fmla="*/ 1462087 h 4276724"/>
                <a:gd name="connsiteX17" fmla="*/ 1095375 w 2038350"/>
                <a:gd name="connsiteY17" fmla="*/ 1704974 h 4276724"/>
                <a:gd name="connsiteX18" fmla="*/ 1066800 w 2038350"/>
                <a:gd name="connsiteY18" fmla="*/ 2209799 h 4276724"/>
                <a:gd name="connsiteX19" fmla="*/ 1143000 w 2038350"/>
                <a:gd name="connsiteY19" fmla="*/ 2362199 h 4276724"/>
                <a:gd name="connsiteX20" fmla="*/ 1143000 w 2038350"/>
                <a:gd name="connsiteY20" fmla="*/ 2514599 h 4276724"/>
                <a:gd name="connsiteX21" fmla="*/ 1219200 w 2038350"/>
                <a:gd name="connsiteY21" fmla="*/ 2666999 h 4276724"/>
                <a:gd name="connsiteX22" fmla="*/ 1066800 w 2038350"/>
                <a:gd name="connsiteY22" fmla="*/ 2666999 h 4276724"/>
                <a:gd name="connsiteX23" fmla="*/ 1066800 w 2038350"/>
                <a:gd name="connsiteY23" fmla="*/ 2819399 h 4276724"/>
                <a:gd name="connsiteX24" fmla="*/ 990600 w 2038350"/>
                <a:gd name="connsiteY24" fmla="*/ 3047999 h 4276724"/>
                <a:gd name="connsiteX25" fmla="*/ 914400 w 2038350"/>
                <a:gd name="connsiteY25" fmla="*/ 3200399 h 4276724"/>
                <a:gd name="connsiteX26" fmla="*/ 914400 w 2038350"/>
                <a:gd name="connsiteY26" fmla="*/ 3505199 h 4276724"/>
                <a:gd name="connsiteX27" fmla="*/ 1081088 w 2038350"/>
                <a:gd name="connsiteY27" fmla="*/ 3919537 h 4276724"/>
                <a:gd name="connsiteX28" fmla="*/ 1252538 w 2038350"/>
                <a:gd name="connsiteY28" fmla="*/ 4276724 h 4276724"/>
                <a:gd name="connsiteX29" fmla="*/ 1438275 w 2038350"/>
                <a:gd name="connsiteY29" fmla="*/ 4205287 h 4276724"/>
                <a:gd name="connsiteX30" fmla="*/ 1524000 w 2038350"/>
                <a:gd name="connsiteY30" fmla="*/ 4019549 h 4276724"/>
                <a:gd name="connsiteX31" fmla="*/ 2038350 w 2038350"/>
                <a:gd name="connsiteY31" fmla="*/ 3062287 h 4276724"/>
                <a:gd name="connsiteX32" fmla="*/ 1552575 w 2038350"/>
                <a:gd name="connsiteY32" fmla="*/ 219074 h 4276724"/>
                <a:gd name="connsiteX33" fmla="*/ 914400 w 2038350"/>
                <a:gd name="connsiteY33" fmla="*/ 152400 h 4276724"/>
                <a:gd name="connsiteX34" fmla="*/ 0 w 203835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1822450 w 2184400"/>
                <a:gd name="connsiteY31" fmla="*/ 3581399 h 4324349"/>
                <a:gd name="connsiteX32" fmla="*/ 2184400 w 2184400"/>
                <a:gd name="connsiteY32" fmla="*/ 3062287 h 4324349"/>
                <a:gd name="connsiteX33" fmla="*/ 1698625 w 2184400"/>
                <a:gd name="connsiteY33" fmla="*/ 219074 h 4324349"/>
                <a:gd name="connsiteX34" fmla="*/ 1060450 w 2184400"/>
                <a:gd name="connsiteY34" fmla="*/ 152400 h 4324349"/>
                <a:gd name="connsiteX35" fmla="*/ 146050 w 218440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593850 w 1974850"/>
                <a:gd name="connsiteY33" fmla="*/ 1676399 h 4324349"/>
                <a:gd name="connsiteX34" fmla="*/ 1698625 w 1974850"/>
                <a:gd name="connsiteY34" fmla="*/ 219074 h 4324349"/>
                <a:gd name="connsiteX35" fmla="*/ 1060450 w 1974850"/>
                <a:gd name="connsiteY35" fmla="*/ 152400 h 4324349"/>
                <a:gd name="connsiteX36" fmla="*/ 146050 w 1974850"/>
                <a:gd name="connsiteY36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698625 w 1974850"/>
                <a:gd name="connsiteY35" fmla="*/ 219074 h 4324349"/>
                <a:gd name="connsiteX36" fmla="*/ 1060450 w 1974850"/>
                <a:gd name="connsiteY36" fmla="*/ 152400 h 4324349"/>
                <a:gd name="connsiteX37" fmla="*/ 146050 w 1974850"/>
                <a:gd name="connsiteY37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698625 w 1974850"/>
                <a:gd name="connsiteY36" fmla="*/ 219074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517650 w 1974850"/>
                <a:gd name="connsiteY36" fmla="*/ 3047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3652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4557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836612 h 4324349"/>
                <a:gd name="connsiteX37" fmla="*/ 1531937 w 1974850"/>
                <a:gd name="connsiteY37" fmla="*/ 608012 h 4324349"/>
                <a:gd name="connsiteX38" fmla="*/ 1517650 w 1974850"/>
                <a:gd name="connsiteY38" fmla="*/ 228599 h 4324349"/>
                <a:gd name="connsiteX39" fmla="*/ 1060450 w 1974850"/>
                <a:gd name="connsiteY39" fmla="*/ 152400 h 4324349"/>
                <a:gd name="connsiteX40" fmla="*/ 146050 w 1974850"/>
                <a:gd name="connsiteY40" fmla="*/ 0 h 4324349"/>
                <a:gd name="connsiteX0" fmla="*/ 146050 w 1974850"/>
                <a:gd name="connsiteY0" fmla="*/ 0 h 4293393"/>
                <a:gd name="connsiteX1" fmla="*/ 184150 w 1974850"/>
                <a:gd name="connsiteY1" fmla="*/ 447674 h 4293393"/>
                <a:gd name="connsiteX2" fmla="*/ 384175 w 1974850"/>
                <a:gd name="connsiteY2" fmla="*/ 333374 h 4293393"/>
                <a:gd name="connsiteX3" fmla="*/ 469900 w 1974850"/>
                <a:gd name="connsiteY3" fmla="*/ 447674 h 4293393"/>
                <a:gd name="connsiteX4" fmla="*/ 284163 w 1974850"/>
                <a:gd name="connsiteY4" fmla="*/ 647699 h 4293393"/>
                <a:gd name="connsiteX5" fmla="*/ 598488 w 1974850"/>
                <a:gd name="connsiteY5" fmla="*/ 676274 h 4293393"/>
                <a:gd name="connsiteX6" fmla="*/ 755650 w 1974850"/>
                <a:gd name="connsiteY6" fmla="*/ 747712 h 4293393"/>
                <a:gd name="connsiteX7" fmla="*/ 912813 w 1974850"/>
                <a:gd name="connsiteY7" fmla="*/ 719137 h 4293393"/>
                <a:gd name="connsiteX8" fmla="*/ 1069975 w 1974850"/>
                <a:gd name="connsiteY8" fmla="*/ 547687 h 4293393"/>
                <a:gd name="connsiteX9" fmla="*/ 1198563 w 1974850"/>
                <a:gd name="connsiteY9" fmla="*/ 661987 h 4293393"/>
                <a:gd name="connsiteX10" fmla="*/ 1312863 w 1974850"/>
                <a:gd name="connsiteY10" fmla="*/ 847724 h 4293393"/>
                <a:gd name="connsiteX11" fmla="*/ 1184275 w 1974850"/>
                <a:gd name="connsiteY11" fmla="*/ 890587 h 4293393"/>
                <a:gd name="connsiteX12" fmla="*/ 1084263 w 1974850"/>
                <a:gd name="connsiteY12" fmla="*/ 876299 h 4293393"/>
                <a:gd name="connsiteX13" fmla="*/ 1027113 w 1974850"/>
                <a:gd name="connsiteY13" fmla="*/ 1047749 h 4293393"/>
                <a:gd name="connsiteX14" fmla="*/ 1084263 w 1974850"/>
                <a:gd name="connsiteY14" fmla="*/ 1290637 h 4293393"/>
                <a:gd name="connsiteX15" fmla="*/ 1055688 w 1974850"/>
                <a:gd name="connsiteY15" fmla="*/ 1404937 h 4293393"/>
                <a:gd name="connsiteX16" fmla="*/ 1012825 w 1974850"/>
                <a:gd name="connsiteY16" fmla="*/ 1462087 h 4293393"/>
                <a:gd name="connsiteX17" fmla="*/ 1241425 w 1974850"/>
                <a:gd name="connsiteY17" fmla="*/ 1704974 h 4293393"/>
                <a:gd name="connsiteX18" fmla="*/ 1212850 w 1974850"/>
                <a:gd name="connsiteY18" fmla="*/ 2209799 h 4293393"/>
                <a:gd name="connsiteX19" fmla="*/ 1289050 w 1974850"/>
                <a:gd name="connsiteY19" fmla="*/ 2362199 h 4293393"/>
                <a:gd name="connsiteX20" fmla="*/ 1289050 w 1974850"/>
                <a:gd name="connsiteY20" fmla="*/ 2514599 h 4293393"/>
                <a:gd name="connsiteX21" fmla="*/ 1365250 w 1974850"/>
                <a:gd name="connsiteY21" fmla="*/ 2666999 h 4293393"/>
                <a:gd name="connsiteX22" fmla="*/ 1212850 w 1974850"/>
                <a:gd name="connsiteY22" fmla="*/ 2666999 h 4293393"/>
                <a:gd name="connsiteX23" fmla="*/ 1212850 w 1974850"/>
                <a:gd name="connsiteY23" fmla="*/ 2819399 h 4293393"/>
                <a:gd name="connsiteX24" fmla="*/ 1136650 w 1974850"/>
                <a:gd name="connsiteY24" fmla="*/ 3047999 h 4293393"/>
                <a:gd name="connsiteX25" fmla="*/ 1060450 w 1974850"/>
                <a:gd name="connsiteY25" fmla="*/ 3200399 h 4293393"/>
                <a:gd name="connsiteX26" fmla="*/ 1060450 w 1974850"/>
                <a:gd name="connsiteY26" fmla="*/ 3505199 h 4293393"/>
                <a:gd name="connsiteX27" fmla="*/ 1227138 w 1974850"/>
                <a:gd name="connsiteY27" fmla="*/ 3919537 h 4293393"/>
                <a:gd name="connsiteX28" fmla="*/ 1398588 w 1974850"/>
                <a:gd name="connsiteY28" fmla="*/ 4276724 h 4293393"/>
                <a:gd name="connsiteX29" fmla="*/ 1670050 w 1974850"/>
                <a:gd name="connsiteY29" fmla="*/ 4019549 h 4293393"/>
                <a:gd name="connsiteX30" fmla="*/ 1822450 w 1974850"/>
                <a:gd name="connsiteY30" fmla="*/ 3581399 h 4293393"/>
                <a:gd name="connsiteX31" fmla="*/ 1974850 w 1974850"/>
                <a:gd name="connsiteY31" fmla="*/ 3047999 h 4293393"/>
                <a:gd name="connsiteX32" fmla="*/ 1822450 w 1974850"/>
                <a:gd name="connsiteY32" fmla="*/ 2285999 h 4293393"/>
                <a:gd name="connsiteX33" fmla="*/ 1593850 w 1974850"/>
                <a:gd name="connsiteY33" fmla="*/ 1676399 h 4293393"/>
                <a:gd name="connsiteX34" fmla="*/ 1441450 w 1974850"/>
                <a:gd name="connsiteY34" fmla="*/ 1066799 h 4293393"/>
                <a:gd name="connsiteX35" fmla="*/ 1531937 w 1974850"/>
                <a:gd name="connsiteY35" fmla="*/ 836612 h 4293393"/>
                <a:gd name="connsiteX36" fmla="*/ 1531937 w 1974850"/>
                <a:gd name="connsiteY36" fmla="*/ 608012 h 4293393"/>
                <a:gd name="connsiteX37" fmla="*/ 1517650 w 1974850"/>
                <a:gd name="connsiteY37" fmla="*/ 228599 h 4293393"/>
                <a:gd name="connsiteX38" fmla="*/ 1060450 w 1974850"/>
                <a:gd name="connsiteY38" fmla="*/ 152400 h 4293393"/>
                <a:gd name="connsiteX39" fmla="*/ 146050 w 1974850"/>
                <a:gd name="connsiteY39" fmla="*/ 0 h 4293393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8 w 1974850"/>
                <a:gd name="connsiteY27" fmla="*/ 3919537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3033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608137 w 1974850"/>
                <a:gd name="connsiteY32" fmla="*/ 1674812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17650 w 1974850"/>
                <a:gd name="connsiteY37" fmla="*/ 228599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455611 w 1974850"/>
                <a:gd name="connsiteY4" fmla="*/ 608012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94897 w 1985597"/>
                <a:gd name="connsiteY2" fmla="*/ 447674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61559 w 1985597"/>
                <a:gd name="connsiteY2" fmla="*/ 379412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85597" h="4075905">
                  <a:moveTo>
                    <a:pt x="156797" y="0"/>
                  </a:moveTo>
                  <a:cubicBezTo>
                    <a:pt x="0" y="24583"/>
                    <a:pt x="84564" y="163777"/>
                    <a:pt x="85358" y="227012"/>
                  </a:cubicBezTo>
                  <a:cubicBezTo>
                    <a:pt x="86152" y="290247"/>
                    <a:pt x="109965" y="361685"/>
                    <a:pt x="161559" y="379412"/>
                  </a:cubicBezTo>
                  <a:cubicBezTo>
                    <a:pt x="213153" y="397139"/>
                    <a:pt x="341741" y="321997"/>
                    <a:pt x="394922" y="333374"/>
                  </a:cubicBezTo>
                  <a:cubicBezTo>
                    <a:pt x="448103" y="344751"/>
                    <a:pt x="468741" y="401901"/>
                    <a:pt x="480647" y="447674"/>
                  </a:cubicBezTo>
                  <a:cubicBezTo>
                    <a:pt x="492553" y="493447"/>
                    <a:pt x="444927" y="569912"/>
                    <a:pt x="466358" y="608012"/>
                  </a:cubicBezTo>
                  <a:cubicBezTo>
                    <a:pt x="487789" y="646112"/>
                    <a:pt x="530654" y="659605"/>
                    <a:pt x="609235" y="676274"/>
                  </a:cubicBezTo>
                  <a:lnTo>
                    <a:pt x="766397" y="747712"/>
                  </a:lnTo>
                  <a:lnTo>
                    <a:pt x="923560" y="719137"/>
                  </a:lnTo>
                  <a:cubicBezTo>
                    <a:pt x="975948" y="685799"/>
                    <a:pt x="1033097" y="557212"/>
                    <a:pt x="1080722" y="547687"/>
                  </a:cubicBezTo>
                  <a:cubicBezTo>
                    <a:pt x="1128347" y="538162"/>
                    <a:pt x="1168829" y="611981"/>
                    <a:pt x="1209310" y="661987"/>
                  </a:cubicBezTo>
                  <a:cubicBezTo>
                    <a:pt x="1249791" y="711993"/>
                    <a:pt x="1325991" y="809624"/>
                    <a:pt x="1323610" y="847724"/>
                  </a:cubicBezTo>
                  <a:cubicBezTo>
                    <a:pt x="1321229" y="885824"/>
                    <a:pt x="1233122" y="885825"/>
                    <a:pt x="1195022" y="890587"/>
                  </a:cubicBezTo>
                  <a:cubicBezTo>
                    <a:pt x="1156922" y="895350"/>
                    <a:pt x="1121204" y="850105"/>
                    <a:pt x="1095010" y="876299"/>
                  </a:cubicBezTo>
                  <a:cubicBezTo>
                    <a:pt x="1068816" y="902493"/>
                    <a:pt x="1037860" y="978693"/>
                    <a:pt x="1037860" y="1047749"/>
                  </a:cubicBezTo>
                  <a:lnTo>
                    <a:pt x="1095010" y="1290637"/>
                  </a:lnTo>
                  <a:lnTo>
                    <a:pt x="1066435" y="1404937"/>
                  </a:lnTo>
                  <a:cubicBezTo>
                    <a:pt x="1054529" y="1433512"/>
                    <a:pt x="992616" y="1412081"/>
                    <a:pt x="1023572" y="1462087"/>
                  </a:cubicBezTo>
                  <a:cubicBezTo>
                    <a:pt x="1054528" y="1512093"/>
                    <a:pt x="1218835" y="1580356"/>
                    <a:pt x="1252172" y="1704974"/>
                  </a:cubicBezTo>
                  <a:lnTo>
                    <a:pt x="1223597" y="2209799"/>
                  </a:lnTo>
                  <a:lnTo>
                    <a:pt x="1299797" y="2362199"/>
                  </a:lnTo>
                  <a:cubicBezTo>
                    <a:pt x="1270428" y="2425699"/>
                    <a:pt x="1287097" y="2463799"/>
                    <a:pt x="1299797" y="2514599"/>
                  </a:cubicBezTo>
                  <a:cubicBezTo>
                    <a:pt x="1312497" y="2565399"/>
                    <a:pt x="1426797" y="2666999"/>
                    <a:pt x="1375997" y="2666999"/>
                  </a:cubicBezTo>
                  <a:cubicBezTo>
                    <a:pt x="1325197" y="2666999"/>
                    <a:pt x="1248997" y="2641599"/>
                    <a:pt x="1223597" y="2666999"/>
                  </a:cubicBezTo>
                  <a:cubicBezTo>
                    <a:pt x="1198197" y="2692399"/>
                    <a:pt x="1236297" y="2755899"/>
                    <a:pt x="1223597" y="2819399"/>
                  </a:cubicBezTo>
                  <a:lnTo>
                    <a:pt x="1147397" y="3047999"/>
                  </a:lnTo>
                  <a:cubicBezTo>
                    <a:pt x="1121997" y="3111499"/>
                    <a:pt x="1083897" y="3124199"/>
                    <a:pt x="1071197" y="3200399"/>
                  </a:cubicBezTo>
                  <a:cubicBezTo>
                    <a:pt x="1058497" y="3276599"/>
                    <a:pt x="1043416" y="3385343"/>
                    <a:pt x="1071197" y="3505199"/>
                  </a:cubicBezTo>
                  <a:lnTo>
                    <a:pt x="1237884" y="3808411"/>
                  </a:lnTo>
                  <a:cubicBezTo>
                    <a:pt x="1339484" y="3894136"/>
                    <a:pt x="1581578" y="4075905"/>
                    <a:pt x="1680797" y="4019549"/>
                  </a:cubicBezTo>
                  <a:lnTo>
                    <a:pt x="1771284" y="3808411"/>
                  </a:lnTo>
                  <a:lnTo>
                    <a:pt x="1833197" y="3581399"/>
                  </a:lnTo>
                  <a:lnTo>
                    <a:pt x="1985597" y="3047999"/>
                  </a:lnTo>
                  <a:cubicBezTo>
                    <a:pt x="1974052" y="2833254"/>
                    <a:pt x="1894316" y="2514864"/>
                    <a:pt x="1833197" y="2285999"/>
                  </a:cubicBezTo>
                  <a:cubicBezTo>
                    <a:pt x="1772078" y="2057134"/>
                    <a:pt x="1680003" y="1878277"/>
                    <a:pt x="1618884" y="1674812"/>
                  </a:cubicBezTo>
                  <a:cubicBezTo>
                    <a:pt x="1557765" y="1471347"/>
                    <a:pt x="1476803" y="1192477"/>
                    <a:pt x="1466484" y="1065212"/>
                  </a:cubicBezTo>
                  <a:cubicBezTo>
                    <a:pt x="1465690" y="971285"/>
                    <a:pt x="1489503" y="951176"/>
                    <a:pt x="1542684" y="912812"/>
                  </a:cubicBezTo>
                  <a:cubicBezTo>
                    <a:pt x="1557765" y="836348"/>
                    <a:pt x="1542684" y="722312"/>
                    <a:pt x="1542684" y="608012"/>
                  </a:cubicBezTo>
                  <a:cubicBezTo>
                    <a:pt x="1542684" y="493712"/>
                    <a:pt x="1555096" y="366279"/>
                    <a:pt x="1542684" y="227012"/>
                  </a:cubicBezTo>
                  <a:cubicBezTo>
                    <a:pt x="1422756" y="205653"/>
                    <a:pt x="1274397" y="190500"/>
                    <a:pt x="1071197" y="152400"/>
                  </a:cubicBezTo>
                  <a:lnTo>
                    <a:pt x="156797" y="0"/>
                  </a:lnTo>
                  <a:close/>
                </a:path>
              </a:pathLst>
            </a:custGeom>
            <a:solidFill>
              <a:srgbClr val="FFCC00">
                <a:alpha val="6588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" name="Freeform 23"/>
            <p:cNvSpPr/>
            <p:nvPr/>
          </p:nvSpPr>
          <p:spPr>
            <a:xfrm>
              <a:off x="5103019" y="1442784"/>
              <a:ext cx="2274094" cy="2954337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52413 w 2233612"/>
                <a:gd name="connsiteY10" fmla="*/ 161924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66700 w 2233612"/>
                <a:gd name="connsiteY10" fmla="*/ 146486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464869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3452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216694 w 2274093"/>
                <a:gd name="connsiteY0" fmla="*/ 19050 h 2953544"/>
                <a:gd name="connsiteX1" fmla="*/ 183357 w 2274093"/>
                <a:gd name="connsiteY1" fmla="*/ 152399 h 2953544"/>
                <a:gd name="connsiteX2" fmla="*/ 369094 w 2274093"/>
                <a:gd name="connsiteY2" fmla="*/ 400050 h 2953544"/>
                <a:gd name="connsiteX3" fmla="*/ 454819 w 2274093"/>
                <a:gd name="connsiteY3" fmla="*/ 738187 h 2953544"/>
                <a:gd name="connsiteX4" fmla="*/ 383382 w 2274093"/>
                <a:gd name="connsiteY4" fmla="*/ 1052512 h 2953544"/>
                <a:gd name="connsiteX5" fmla="*/ 440532 w 2274093"/>
                <a:gd name="connsiteY5" fmla="*/ 1395412 h 2953544"/>
                <a:gd name="connsiteX6" fmla="*/ 307181 w 2274093"/>
                <a:gd name="connsiteY6" fmla="*/ 1464869 h 2953544"/>
                <a:gd name="connsiteX7" fmla="*/ 78581 w 2274093"/>
                <a:gd name="connsiteY7" fmla="*/ 1388689 h 2953544"/>
                <a:gd name="connsiteX8" fmla="*/ 2381 w 2274093"/>
                <a:gd name="connsiteY8" fmla="*/ 1464869 h 2953544"/>
                <a:gd name="connsiteX9" fmla="*/ 64294 w 2274093"/>
                <a:gd name="connsiteY9" fmla="*/ 1619249 h 2953544"/>
                <a:gd name="connsiteX10" fmla="*/ 140494 w 2274093"/>
                <a:gd name="connsiteY10" fmla="*/ 1695449 h 2953544"/>
                <a:gd name="connsiteX11" fmla="*/ 383381 w 2274093"/>
                <a:gd name="connsiteY11" fmla="*/ 1617228 h 2953544"/>
                <a:gd name="connsiteX12" fmla="*/ 535781 w 2274093"/>
                <a:gd name="connsiteY12" fmla="*/ 1693407 h 2953544"/>
                <a:gd name="connsiteX13" fmla="*/ 673893 w 2274093"/>
                <a:gd name="connsiteY13" fmla="*/ 2305050 h 2953544"/>
                <a:gd name="connsiteX14" fmla="*/ 826294 w 2274093"/>
                <a:gd name="connsiteY14" fmla="*/ 2838450 h 2953544"/>
                <a:gd name="connsiteX15" fmla="*/ 978694 w 2274093"/>
                <a:gd name="connsiteY15" fmla="*/ 2914650 h 2953544"/>
                <a:gd name="connsiteX16" fmla="*/ 1054893 w 2274093"/>
                <a:gd name="connsiteY16" fmla="*/ 2686050 h 2953544"/>
                <a:gd name="connsiteX17" fmla="*/ 1131093 w 2274093"/>
                <a:gd name="connsiteY17" fmla="*/ 2381250 h 2953544"/>
                <a:gd name="connsiteX18" fmla="*/ 1283493 w 2274093"/>
                <a:gd name="connsiteY18" fmla="*/ 2228850 h 2953544"/>
                <a:gd name="connsiteX19" fmla="*/ 1435893 w 2274093"/>
                <a:gd name="connsiteY19" fmla="*/ 2076450 h 2953544"/>
                <a:gd name="connsiteX20" fmla="*/ 1664493 w 2274093"/>
                <a:gd name="connsiteY20" fmla="*/ 2076450 h 2953544"/>
                <a:gd name="connsiteX21" fmla="*/ 1816893 w 2274093"/>
                <a:gd name="connsiteY21" fmla="*/ 2152650 h 2953544"/>
                <a:gd name="connsiteX22" fmla="*/ 2045493 w 2274093"/>
                <a:gd name="connsiteY22" fmla="*/ 2152650 h 2953544"/>
                <a:gd name="connsiteX23" fmla="*/ 2121693 w 2274093"/>
                <a:gd name="connsiteY23" fmla="*/ 2000250 h 2953544"/>
                <a:gd name="connsiteX24" fmla="*/ 2274093 w 2274093"/>
                <a:gd name="connsiteY24" fmla="*/ 1695450 h 2953544"/>
                <a:gd name="connsiteX25" fmla="*/ 2069307 w 2274093"/>
                <a:gd name="connsiteY25" fmla="*/ 1638299 h 2953544"/>
                <a:gd name="connsiteX26" fmla="*/ 1797844 w 2274093"/>
                <a:gd name="connsiteY26" fmla="*/ 1566862 h 2953544"/>
                <a:gd name="connsiteX27" fmla="*/ 1512094 w 2274093"/>
                <a:gd name="connsiteY27" fmla="*/ 1538287 h 2953544"/>
                <a:gd name="connsiteX28" fmla="*/ 1283493 w 2274093"/>
                <a:gd name="connsiteY28" fmla="*/ 1238250 h 2953544"/>
                <a:gd name="connsiteX29" fmla="*/ 954882 w 2274093"/>
                <a:gd name="connsiteY29" fmla="*/ 1052512 h 2953544"/>
                <a:gd name="connsiteX30" fmla="*/ 754857 w 2274093"/>
                <a:gd name="connsiteY30" fmla="*/ 766762 h 2953544"/>
                <a:gd name="connsiteX31" fmla="*/ 711994 w 2274093"/>
                <a:gd name="connsiteY31" fmla="*/ 509587 h 2953544"/>
                <a:gd name="connsiteX32" fmla="*/ 769144 w 2274093"/>
                <a:gd name="connsiteY32" fmla="*/ 338137 h 2953544"/>
                <a:gd name="connsiteX33" fmla="*/ 769144 w 2274093"/>
                <a:gd name="connsiteY33" fmla="*/ 95249 h 2953544"/>
                <a:gd name="connsiteX34" fmla="*/ 711994 w 2274093"/>
                <a:gd name="connsiteY34" fmla="*/ 38099 h 2953544"/>
                <a:gd name="connsiteX35" fmla="*/ 216694 w 2274093"/>
                <a:gd name="connsiteY35" fmla="*/ 19050 h 295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274093" h="2953544">
                  <a:moveTo>
                    <a:pt x="216694" y="19050"/>
                  </a:moveTo>
                  <a:cubicBezTo>
                    <a:pt x="128588" y="38100"/>
                    <a:pt x="157957" y="88899"/>
                    <a:pt x="183357" y="152399"/>
                  </a:cubicBezTo>
                  <a:cubicBezTo>
                    <a:pt x="208757" y="215899"/>
                    <a:pt x="323850" y="302419"/>
                    <a:pt x="369094" y="400050"/>
                  </a:cubicBezTo>
                  <a:cubicBezTo>
                    <a:pt x="414338" y="497681"/>
                    <a:pt x="452438" y="629443"/>
                    <a:pt x="454819" y="738187"/>
                  </a:cubicBezTo>
                  <a:cubicBezTo>
                    <a:pt x="457200" y="846931"/>
                    <a:pt x="385763" y="942975"/>
                    <a:pt x="383382" y="1052512"/>
                  </a:cubicBezTo>
                  <a:cubicBezTo>
                    <a:pt x="381001" y="1162049"/>
                    <a:pt x="453232" y="1326686"/>
                    <a:pt x="440532" y="1395412"/>
                  </a:cubicBezTo>
                  <a:cubicBezTo>
                    <a:pt x="427832" y="1464138"/>
                    <a:pt x="367506" y="1465989"/>
                    <a:pt x="307181" y="1464869"/>
                  </a:cubicBezTo>
                  <a:cubicBezTo>
                    <a:pt x="246856" y="1463749"/>
                    <a:pt x="129381" y="1388689"/>
                    <a:pt x="78581" y="1388689"/>
                  </a:cubicBezTo>
                  <a:cubicBezTo>
                    <a:pt x="27781" y="1388689"/>
                    <a:pt x="4762" y="1426442"/>
                    <a:pt x="2381" y="1464869"/>
                  </a:cubicBezTo>
                  <a:cubicBezTo>
                    <a:pt x="0" y="1503296"/>
                    <a:pt x="41275" y="1580819"/>
                    <a:pt x="64294" y="1619249"/>
                  </a:cubicBezTo>
                  <a:cubicBezTo>
                    <a:pt x="87313" y="1657679"/>
                    <a:pt x="87313" y="1695786"/>
                    <a:pt x="140494" y="1695449"/>
                  </a:cubicBezTo>
                  <a:cubicBezTo>
                    <a:pt x="193675" y="1695112"/>
                    <a:pt x="317500" y="1617568"/>
                    <a:pt x="383381" y="1617228"/>
                  </a:cubicBezTo>
                  <a:cubicBezTo>
                    <a:pt x="449262" y="1616888"/>
                    <a:pt x="427037" y="1606914"/>
                    <a:pt x="535781" y="1693407"/>
                  </a:cubicBezTo>
                  <a:cubicBezTo>
                    <a:pt x="596900" y="1808044"/>
                    <a:pt x="638174" y="2163763"/>
                    <a:pt x="673893" y="2305050"/>
                  </a:cubicBezTo>
                  <a:cubicBezTo>
                    <a:pt x="699293" y="2533650"/>
                    <a:pt x="773906" y="2674144"/>
                    <a:pt x="826294" y="2838450"/>
                  </a:cubicBezTo>
                  <a:cubicBezTo>
                    <a:pt x="846138" y="2953544"/>
                    <a:pt x="940594" y="2940050"/>
                    <a:pt x="978694" y="2914650"/>
                  </a:cubicBezTo>
                  <a:cubicBezTo>
                    <a:pt x="1016794" y="2889250"/>
                    <a:pt x="1029493" y="2774950"/>
                    <a:pt x="1054893" y="2686050"/>
                  </a:cubicBezTo>
                  <a:cubicBezTo>
                    <a:pt x="1080293" y="2597150"/>
                    <a:pt x="1092993" y="2457450"/>
                    <a:pt x="1131093" y="2381250"/>
                  </a:cubicBezTo>
                  <a:cubicBezTo>
                    <a:pt x="1169193" y="2305050"/>
                    <a:pt x="1232693" y="2279650"/>
                    <a:pt x="1283493" y="2228850"/>
                  </a:cubicBezTo>
                  <a:cubicBezTo>
                    <a:pt x="1334293" y="2178050"/>
                    <a:pt x="1371599" y="2069306"/>
                    <a:pt x="1435893" y="2076450"/>
                  </a:cubicBezTo>
                  <a:lnTo>
                    <a:pt x="1664493" y="2076450"/>
                  </a:lnTo>
                  <a:cubicBezTo>
                    <a:pt x="1740693" y="2050256"/>
                    <a:pt x="1753393" y="2139950"/>
                    <a:pt x="1816893" y="2152650"/>
                  </a:cubicBezTo>
                  <a:cubicBezTo>
                    <a:pt x="1880393" y="2165350"/>
                    <a:pt x="1994693" y="2178050"/>
                    <a:pt x="2045493" y="2152650"/>
                  </a:cubicBezTo>
                  <a:cubicBezTo>
                    <a:pt x="2096293" y="2127250"/>
                    <a:pt x="2083593" y="2076450"/>
                    <a:pt x="2121693" y="2000250"/>
                  </a:cubicBezTo>
                  <a:cubicBezTo>
                    <a:pt x="2159793" y="1924050"/>
                    <a:pt x="2266949" y="1824037"/>
                    <a:pt x="2274093" y="1695450"/>
                  </a:cubicBezTo>
                  <a:cubicBezTo>
                    <a:pt x="2195512" y="1585913"/>
                    <a:pt x="2148682" y="1659730"/>
                    <a:pt x="2069307" y="1638299"/>
                  </a:cubicBezTo>
                  <a:cubicBezTo>
                    <a:pt x="1989932" y="1616868"/>
                    <a:pt x="1890713" y="1583531"/>
                    <a:pt x="1797844" y="1566862"/>
                  </a:cubicBezTo>
                  <a:cubicBezTo>
                    <a:pt x="1745457" y="1547812"/>
                    <a:pt x="1597819" y="1593056"/>
                    <a:pt x="1512094" y="1538287"/>
                  </a:cubicBezTo>
                  <a:lnTo>
                    <a:pt x="1283493" y="1238250"/>
                  </a:lnTo>
                  <a:lnTo>
                    <a:pt x="954882" y="1052512"/>
                  </a:lnTo>
                  <a:lnTo>
                    <a:pt x="754857" y="766762"/>
                  </a:lnTo>
                  <a:lnTo>
                    <a:pt x="711994" y="509587"/>
                  </a:lnTo>
                  <a:lnTo>
                    <a:pt x="769144" y="338137"/>
                  </a:lnTo>
                  <a:lnTo>
                    <a:pt x="769144" y="95249"/>
                  </a:lnTo>
                  <a:lnTo>
                    <a:pt x="711994" y="38099"/>
                  </a:lnTo>
                  <a:cubicBezTo>
                    <a:pt x="554832" y="33337"/>
                    <a:pt x="304800" y="0"/>
                    <a:pt x="216694" y="19050"/>
                  </a:cubicBezTo>
                  <a:close/>
                </a:path>
              </a:pathLst>
            </a:custGeom>
            <a:solidFill>
              <a:srgbClr val="CA7920">
                <a:alpha val="45098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flipH="1">
              <a:off x="3113852" y="1142745"/>
              <a:ext cx="315147" cy="833121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53591 w 339997"/>
                <a:gd name="connsiteY0" fmla="*/ 685981 h 833340"/>
                <a:gd name="connsiteX1" fmla="*/ 253590 w 339997"/>
                <a:gd name="connsiteY1" fmla="*/ 533541 h 833340"/>
                <a:gd name="connsiteX2" fmla="*/ 301958 w 339997"/>
                <a:gd name="connsiteY2" fmla="*/ 228660 h 833340"/>
                <a:gd name="connsiteX3" fmla="*/ 225881 w 339997"/>
                <a:gd name="connsiteY3" fmla="*/ 0 h 833340"/>
                <a:gd name="connsiteX4" fmla="*/ 253589 w 339997"/>
                <a:gd name="connsiteY4" fmla="*/ 304880 h 833340"/>
                <a:gd name="connsiteX5" fmla="*/ 177512 w 339997"/>
                <a:gd name="connsiteY5" fmla="*/ 457321 h 833340"/>
                <a:gd name="connsiteX6" fmla="*/ 25359 w 339997"/>
                <a:gd name="connsiteY6" fmla="*/ 457575 h 833340"/>
                <a:gd name="connsiteX7" fmla="*/ 25359 w 339997"/>
                <a:gd name="connsiteY7" fmla="*/ 457321 h 833340"/>
                <a:gd name="connsiteX8" fmla="*/ 101435 w 339997"/>
                <a:gd name="connsiteY8" fmla="*/ 609761 h 833340"/>
                <a:gd name="connsiteX9" fmla="*/ 177514 w 339997"/>
                <a:gd name="connsiteY9" fmla="*/ 685981 h 833340"/>
                <a:gd name="connsiteX10" fmla="*/ 253589 w 339997"/>
                <a:gd name="connsiteY10" fmla="*/ 762200 h 833340"/>
                <a:gd name="connsiteX11" fmla="*/ 253591 w 339997"/>
                <a:gd name="connsiteY11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88755 w 327317"/>
                <a:gd name="connsiteY6" fmla="*/ 457575 h 833340"/>
                <a:gd name="connsiteX7" fmla="*/ 12679 w 327317"/>
                <a:gd name="connsiteY7" fmla="*/ 457575 h 833340"/>
                <a:gd name="connsiteX8" fmla="*/ 12679 w 327317"/>
                <a:gd name="connsiteY8" fmla="*/ 457321 h 833340"/>
                <a:gd name="connsiteX9" fmla="*/ 88755 w 327317"/>
                <a:gd name="connsiteY9" fmla="*/ 609761 h 833340"/>
                <a:gd name="connsiteX10" fmla="*/ 164834 w 327317"/>
                <a:gd name="connsiteY10" fmla="*/ 685981 h 833340"/>
                <a:gd name="connsiteX11" fmla="*/ 240909 w 327317"/>
                <a:gd name="connsiteY11" fmla="*/ 762200 h 833340"/>
                <a:gd name="connsiteX12" fmla="*/ 240911 w 327317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4638" h="833340">
                  <a:moveTo>
                    <a:pt x="228232" y="685981"/>
                  </a:moveTo>
                  <a:cubicBezTo>
                    <a:pt x="197801" y="599157"/>
                    <a:pt x="277729" y="644688"/>
                    <a:pt x="228231" y="533541"/>
                  </a:cubicBezTo>
                  <a:cubicBezTo>
                    <a:pt x="243455" y="430458"/>
                    <a:pt x="314638" y="304880"/>
                    <a:pt x="276599" y="228660"/>
                  </a:cubicBezTo>
                  <a:cubicBezTo>
                    <a:pt x="265022" y="143824"/>
                    <a:pt x="236466" y="43634"/>
                    <a:pt x="200522" y="0"/>
                  </a:cubicBezTo>
                  <a:cubicBezTo>
                    <a:pt x="175163" y="12703"/>
                    <a:pt x="261650" y="215957"/>
                    <a:pt x="228230" y="304880"/>
                  </a:cubicBezTo>
                  <a:cubicBezTo>
                    <a:pt x="214766" y="379775"/>
                    <a:pt x="190191" y="431914"/>
                    <a:pt x="152153" y="457321"/>
                  </a:cubicBezTo>
                  <a:cubicBezTo>
                    <a:pt x="126794" y="482770"/>
                    <a:pt x="101435" y="457533"/>
                    <a:pt x="76076" y="457575"/>
                  </a:cubicBezTo>
                  <a:lnTo>
                    <a:pt x="0" y="457575"/>
                  </a:lnTo>
                  <a:lnTo>
                    <a:pt x="0" y="457575"/>
                  </a:lnTo>
                  <a:cubicBezTo>
                    <a:pt x="12679" y="482939"/>
                    <a:pt x="50717" y="571693"/>
                    <a:pt x="76076" y="609761"/>
                  </a:cubicBezTo>
                  <a:cubicBezTo>
                    <a:pt x="101435" y="647829"/>
                    <a:pt x="123488" y="647650"/>
                    <a:pt x="152155" y="685981"/>
                  </a:cubicBezTo>
                  <a:cubicBezTo>
                    <a:pt x="139476" y="736794"/>
                    <a:pt x="117532" y="833340"/>
                    <a:pt x="228230" y="762200"/>
                  </a:cubicBezTo>
                  <a:cubicBezTo>
                    <a:pt x="253589" y="762200"/>
                    <a:pt x="223614" y="736794"/>
                    <a:pt x="228232" y="685981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 rot="20131284" flipV="1">
              <a:off x="1371770" y="2754616"/>
              <a:ext cx="517070" cy="121583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3975" h="1114516">
                  <a:moveTo>
                    <a:pt x="47769" y="57727"/>
                  </a:moveTo>
                  <a:cubicBezTo>
                    <a:pt x="45234" y="92267"/>
                    <a:pt x="66846" y="160963"/>
                    <a:pt x="60270" y="209550"/>
                  </a:cubicBezTo>
                  <a:cubicBezTo>
                    <a:pt x="53694" y="258137"/>
                    <a:pt x="0" y="293776"/>
                    <a:pt x="8315" y="349250"/>
                  </a:cubicBezTo>
                  <a:cubicBezTo>
                    <a:pt x="16630" y="404724"/>
                    <a:pt x="98616" y="468505"/>
                    <a:pt x="110161" y="542396"/>
                  </a:cubicBezTo>
                  <a:cubicBezTo>
                    <a:pt x="131672" y="623444"/>
                    <a:pt x="122378" y="763915"/>
                    <a:pt x="137379" y="835537"/>
                  </a:cubicBezTo>
                  <a:lnTo>
                    <a:pt x="200169" y="972127"/>
                  </a:lnTo>
                  <a:cubicBezTo>
                    <a:pt x="246351" y="1015999"/>
                    <a:pt x="364289" y="1114516"/>
                    <a:pt x="394132" y="1096818"/>
                  </a:cubicBezTo>
                  <a:cubicBezTo>
                    <a:pt x="423975" y="1079120"/>
                    <a:pt x="398969" y="946802"/>
                    <a:pt x="379225" y="865941"/>
                  </a:cubicBezTo>
                  <a:cubicBezTo>
                    <a:pt x="359481" y="785080"/>
                    <a:pt x="296395" y="690645"/>
                    <a:pt x="275669" y="611654"/>
                  </a:cubicBezTo>
                  <a:cubicBezTo>
                    <a:pt x="254943" y="532663"/>
                    <a:pt x="267449" y="482009"/>
                    <a:pt x="254866" y="391997"/>
                  </a:cubicBezTo>
                  <a:cubicBezTo>
                    <a:pt x="242283" y="301985"/>
                    <a:pt x="229351" y="114982"/>
                    <a:pt x="200169" y="71582"/>
                  </a:cubicBezTo>
                  <a:lnTo>
                    <a:pt x="75478" y="2309"/>
                  </a:lnTo>
                  <a:cubicBezTo>
                    <a:pt x="50078" y="0"/>
                    <a:pt x="50304" y="23187"/>
                    <a:pt x="47769" y="57727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" name="Freeform 26"/>
            <p:cNvSpPr/>
            <p:nvPr/>
          </p:nvSpPr>
          <p:spPr>
            <a:xfrm rot="20131284" flipV="1">
              <a:off x="1364976" y="2871845"/>
              <a:ext cx="437759" cy="1119940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477647"/>
                <a:gd name="connsiteY0" fmla="*/ 57727 h 1119940"/>
                <a:gd name="connsiteX1" fmla="*/ 152399 w 477647"/>
                <a:gd name="connsiteY1" fmla="*/ 251691 h 1119940"/>
                <a:gd name="connsiteX2" fmla="*/ 13854 w 477647"/>
                <a:gd name="connsiteY2" fmla="*/ 334818 h 1119940"/>
                <a:gd name="connsiteX3" fmla="*/ 69272 w 477647"/>
                <a:gd name="connsiteY3" fmla="*/ 528782 h 1119940"/>
                <a:gd name="connsiteX4" fmla="*/ 83127 w 477647"/>
                <a:gd name="connsiteY4" fmla="*/ 778164 h 1119940"/>
                <a:gd name="connsiteX5" fmla="*/ 152399 w 477647"/>
                <a:gd name="connsiteY5" fmla="*/ 958273 h 1119940"/>
                <a:gd name="connsiteX6" fmla="*/ 145472 w 477647"/>
                <a:gd name="connsiteY6" fmla="*/ 937491 h 1119940"/>
                <a:gd name="connsiteX7" fmla="*/ 152399 w 477647"/>
                <a:gd name="connsiteY7" fmla="*/ 722746 h 1119940"/>
                <a:gd name="connsiteX8" fmla="*/ 180108 w 477647"/>
                <a:gd name="connsiteY8" fmla="*/ 833582 h 1119940"/>
                <a:gd name="connsiteX9" fmla="*/ 263236 w 477647"/>
                <a:gd name="connsiteY9" fmla="*/ 972127 h 1119940"/>
                <a:gd name="connsiteX10" fmla="*/ 457199 w 477647"/>
                <a:gd name="connsiteY10" fmla="*/ 1096818 h 1119940"/>
                <a:gd name="connsiteX11" fmla="*/ 385926 w 477647"/>
                <a:gd name="connsiteY11" fmla="*/ 833395 h 1119940"/>
                <a:gd name="connsiteX12" fmla="*/ 332508 w 477647"/>
                <a:gd name="connsiteY12" fmla="*/ 528782 h 1119940"/>
                <a:gd name="connsiteX13" fmla="*/ 263236 w 477647"/>
                <a:gd name="connsiteY13" fmla="*/ 71582 h 1119940"/>
                <a:gd name="connsiteX14" fmla="*/ 138545 w 477647"/>
                <a:gd name="connsiteY14" fmla="*/ 2309 h 1119940"/>
                <a:gd name="connsiteX15" fmla="*/ 110836 w 477647"/>
                <a:gd name="connsiteY15" fmla="*/ 57727 h 1119940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98389 w 491517"/>
                <a:gd name="connsiteY7" fmla="*/ 85876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65786 w 546467"/>
                <a:gd name="connsiteY0" fmla="*/ 57727 h 1125202"/>
                <a:gd name="connsiteX1" fmla="*/ 207349 w 546467"/>
                <a:gd name="connsiteY1" fmla="*/ 251691 h 1125202"/>
                <a:gd name="connsiteX2" fmla="*/ 68804 w 546467"/>
                <a:gd name="connsiteY2" fmla="*/ 334818 h 1125202"/>
                <a:gd name="connsiteX3" fmla="*/ 9236 w 546467"/>
                <a:gd name="connsiteY3" fmla="*/ 411087 h 1125202"/>
                <a:gd name="connsiteX4" fmla="*/ 124222 w 546467"/>
                <a:gd name="connsiteY4" fmla="*/ 528782 h 1125202"/>
                <a:gd name="connsiteX5" fmla="*/ 138077 w 546467"/>
                <a:gd name="connsiteY5" fmla="*/ 778164 h 1125202"/>
                <a:gd name="connsiteX6" fmla="*/ 207349 w 546467"/>
                <a:gd name="connsiteY6" fmla="*/ 958273 h 1125202"/>
                <a:gd name="connsiteX7" fmla="*/ 200422 w 546467"/>
                <a:gd name="connsiteY7" fmla="*/ 937491 h 1125202"/>
                <a:gd name="connsiteX8" fmla="*/ 153339 w 546467"/>
                <a:gd name="connsiteY8" fmla="*/ 858766 h 1125202"/>
                <a:gd name="connsiteX9" fmla="*/ 235058 w 546467"/>
                <a:gd name="connsiteY9" fmla="*/ 833582 h 1125202"/>
                <a:gd name="connsiteX10" fmla="*/ 318186 w 546467"/>
                <a:gd name="connsiteY10" fmla="*/ 972127 h 1125202"/>
                <a:gd name="connsiteX11" fmla="*/ 512149 w 546467"/>
                <a:gd name="connsiteY11" fmla="*/ 1096818 h 1125202"/>
                <a:gd name="connsiteX12" fmla="*/ 524094 w 546467"/>
                <a:gd name="connsiteY12" fmla="*/ 801821 h 1125202"/>
                <a:gd name="connsiteX13" fmla="*/ 387458 w 546467"/>
                <a:gd name="connsiteY13" fmla="*/ 528782 h 1125202"/>
                <a:gd name="connsiteX14" fmla="*/ 318186 w 546467"/>
                <a:gd name="connsiteY14" fmla="*/ 71582 h 1125202"/>
                <a:gd name="connsiteX15" fmla="*/ 193495 w 546467"/>
                <a:gd name="connsiteY15" fmla="*/ 2309 h 1125202"/>
                <a:gd name="connsiteX16" fmla="*/ 165786 w 546467"/>
                <a:gd name="connsiteY16" fmla="*/ 57727 h 1125202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87458 w 532597"/>
                <a:gd name="connsiteY13" fmla="*/ 528782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289330 w 532597"/>
                <a:gd name="connsiteY13" fmla="*/ 555991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24117 w 532597"/>
                <a:gd name="connsiteY13" fmla="*/ 525319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206113 w 532597"/>
                <a:gd name="connsiteY5" fmla="*/ 587565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0516 w 532597"/>
                <a:gd name="connsiteY5" fmla="*/ 547432 h 1119940"/>
                <a:gd name="connsiteX6" fmla="*/ 122897 w 532597"/>
                <a:gd name="connsiteY6" fmla="*/ 619139 h 1119940"/>
                <a:gd name="connsiteX7" fmla="*/ 138077 w 532597"/>
                <a:gd name="connsiteY7" fmla="*/ 778164 h 1119940"/>
                <a:gd name="connsiteX8" fmla="*/ 207349 w 532597"/>
                <a:gd name="connsiteY8" fmla="*/ 958273 h 1119940"/>
                <a:gd name="connsiteX9" fmla="*/ 200422 w 532597"/>
                <a:gd name="connsiteY9" fmla="*/ 937491 h 1119940"/>
                <a:gd name="connsiteX10" fmla="*/ 153339 w 532597"/>
                <a:gd name="connsiteY10" fmla="*/ 858766 h 1119940"/>
                <a:gd name="connsiteX11" fmla="*/ 235058 w 532597"/>
                <a:gd name="connsiteY11" fmla="*/ 833582 h 1119940"/>
                <a:gd name="connsiteX12" fmla="*/ 318186 w 532597"/>
                <a:gd name="connsiteY12" fmla="*/ 972127 h 1119940"/>
                <a:gd name="connsiteX13" fmla="*/ 512149 w 532597"/>
                <a:gd name="connsiteY13" fmla="*/ 1096818 h 1119940"/>
                <a:gd name="connsiteX14" fmla="*/ 440876 w 532597"/>
                <a:gd name="connsiteY14" fmla="*/ 833395 h 1119940"/>
                <a:gd name="connsiteX15" fmla="*/ 324117 w 532597"/>
                <a:gd name="connsiteY15" fmla="*/ 525319 h 1119940"/>
                <a:gd name="connsiteX16" fmla="*/ 318186 w 532597"/>
                <a:gd name="connsiteY16" fmla="*/ 71582 h 1119940"/>
                <a:gd name="connsiteX17" fmla="*/ 193495 w 532597"/>
                <a:gd name="connsiteY17" fmla="*/ 2309 h 1119940"/>
                <a:gd name="connsiteX18" fmla="*/ 165786 w 532597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23204 w 525285"/>
                <a:gd name="connsiteY6" fmla="*/ 547432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46027 w 525285"/>
                <a:gd name="connsiteY10" fmla="*/ 858766 h 1119940"/>
                <a:gd name="connsiteX11" fmla="*/ 227746 w 525285"/>
                <a:gd name="connsiteY11" fmla="*/ 833582 h 1119940"/>
                <a:gd name="connsiteX12" fmla="*/ 310874 w 525285"/>
                <a:gd name="connsiteY12" fmla="*/ 972127 h 1119940"/>
                <a:gd name="connsiteX13" fmla="*/ 504837 w 525285"/>
                <a:gd name="connsiteY13" fmla="*/ 1096818 h 1119940"/>
                <a:gd name="connsiteX14" fmla="*/ 433564 w 525285"/>
                <a:gd name="connsiteY14" fmla="*/ 833395 h 1119940"/>
                <a:gd name="connsiteX15" fmla="*/ 316805 w 525285"/>
                <a:gd name="connsiteY15" fmla="*/ 525319 h 1119940"/>
                <a:gd name="connsiteX16" fmla="*/ 310874 w 525285"/>
                <a:gd name="connsiteY16" fmla="*/ 71582 h 1119940"/>
                <a:gd name="connsiteX17" fmla="*/ 186183 w 525285"/>
                <a:gd name="connsiteY17" fmla="*/ 2309 h 1119940"/>
                <a:gd name="connsiteX18" fmla="*/ 158474 w 525285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146027 w 525285"/>
                <a:gd name="connsiteY9" fmla="*/ 858766 h 1119940"/>
                <a:gd name="connsiteX10" fmla="*/ 227746 w 525285"/>
                <a:gd name="connsiteY10" fmla="*/ 833582 h 1119940"/>
                <a:gd name="connsiteX11" fmla="*/ 310874 w 525285"/>
                <a:gd name="connsiteY11" fmla="*/ 972127 h 1119940"/>
                <a:gd name="connsiteX12" fmla="*/ 504837 w 525285"/>
                <a:gd name="connsiteY12" fmla="*/ 1096818 h 1119940"/>
                <a:gd name="connsiteX13" fmla="*/ 433564 w 525285"/>
                <a:gd name="connsiteY13" fmla="*/ 833395 h 1119940"/>
                <a:gd name="connsiteX14" fmla="*/ 316805 w 525285"/>
                <a:gd name="connsiteY14" fmla="*/ 525319 h 1119940"/>
                <a:gd name="connsiteX15" fmla="*/ 310874 w 525285"/>
                <a:gd name="connsiteY15" fmla="*/ 71582 h 1119940"/>
                <a:gd name="connsiteX16" fmla="*/ 186183 w 525285"/>
                <a:gd name="connsiteY16" fmla="*/ 2309 h 1119940"/>
                <a:gd name="connsiteX17" fmla="*/ 158474 w 525285"/>
                <a:gd name="connsiteY17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27746 w 525285"/>
                <a:gd name="connsiteY9" fmla="*/ 833582 h 1119940"/>
                <a:gd name="connsiteX10" fmla="*/ 310874 w 525285"/>
                <a:gd name="connsiteY10" fmla="*/ 972127 h 1119940"/>
                <a:gd name="connsiteX11" fmla="*/ 504837 w 525285"/>
                <a:gd name="connsiteY11" fmla="*/ 1096818 h 1119940"/>
                <a:gd name="connsiteX12" fmla="*/ 433564 w 525285"/>
                <a:gd name="connsiteY12" fmla="*/ 833395 h 1119940"/>
                <a:gd name="connsiteX13" fmla="*/ 316805 w 525285"/>
                <a:gd name="connsiteY13" fmla="*/ 525319 h 1119940"/>
                <a:gd name="connsiteX14" fmla="*/ 310874 w 525285"/>
                <a:gd name="connsiteY14" fmla="*/ 71582 h 1119940"/>
                <a:gd name="connsiteX15" fmla="*/ 186183 w 525285"/>
                <a:gd name="connsiteY15" fmla="*/ 2309 h 1119940"/>
                <a:gd name="connsiteX16" fmla="*/ 158474 w 525285"/>
                <a:gd name="connsiteY16" fmla="*/ 57727 h 111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5285" h="1119940">
                  <a:moveTo>
                    <a:pt x="158474" y="57727"/>
                  </a:moveTo>
                  <a:cubicBezTo>
                    <a:pt x="160783" y="99291"/>
                    <a:pt x="216201" y="205509"/>
                    <a:pt x="200037" y="251691"/>
                  </a:cubicBezTo>
                  <a:cubicBezTo>
                    <a:pt x="183873" y="297873"/>
                    <a:pt x="94511" y="308252"/>
                    <a:pt x="61492" y="334818"/>
                  </a:cubicBezTo>
                  <a:cubicBezTo>
                    <a:pt x="28473" y="361384"/>
                    <a:pt x="3848" y="391281"/>
                    <a:pt x="1924" y="411087"/>
                  </a:cubicBezTo>
                  <a:cubicBezTo>
                    <a:pt x="0" y="430893"/>
                    <a:pt x="30787" y="434036"/>
                    <a:pt x="49951" y="453652"/>
                  </a:cubicBezTo>
                  <a:cubicBezTo>
                    <a:pt x="69115" y="473268"/>
                    <a:pt x="107356" y="505837"/>
                    <a:pt x="116910" y="528782"/>
                  </a:cubicBezTo>
                  <a:cubicBezTo>
                    <a:pt x="126464" y="551727"/>
                    <a:pt x="106436" y="570551"/>
                    <a:pt x="107273" y="591326"/>
                  </a:cubicBezTo>
                  <a:cubicBezTo>
                    <a:pt x="108110" y="612101"/>
                    <a:pt x="123217" y="620894"/>
                    <a:pt x="121933" y="653433"/>
                  </a:cubicBezTo>
                  <a:cubicBezTo>
                    <a:pt x="163611" y="765807"/>
                    <a:pt x="129807" y="728832"/>
                    <a:pt x="130765" y="778164"/>
                  </a:cubicBezTo>
                  <a:lnTo>
                    <a:pt x="227746" y="833582"/>
                  </a:lnTo>
                  <a:lnTo>
                    <a:pt x="310874" y="972127"/>
                  </a:lnTo>
                  <a:cubicBezTo>
                    <a:pt x="357056" y="1015999"/>
                    <a:pt x="484389" y="1119940"/>
                    <a:pt x="504837" y="1096818"/>
                  </a:cubicBezTo>
                  <a:cubicBezTo>
                    <a:pt x="525285" y="1073696"/>
                    <a:pt x="464903" y="928645"/>
                    <a:pt x="433564" y="833395"/>
                  </a:cubicBezTo>
                  <a:cubicBezTo>
                    <a:pt x="402225" y="738145"/>
                    <a:pt x="423459" y="658166"/>
                    <a:pt x="316805" y="525319"/>
                  </a:cubicBezTo>
                  <a:cubicBezTo>
                    <a:pt x="296357" y="398350"/>
                    <a:pt x="343201" y="159327"/>
                    <a:pt x="310874" y="71582"/>
                  </a:cubicBezTo>
                  <a:lnTo>
                    <a:pt x="186183" y="2309"/>
                  </a:lnTo>
                  <a:cubicBezTo>
                    <a:pt x="160783" y="0"/>
                    <a:pt x="156165" y="16163"/>
                    <a:pt x="158474" y="577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" name="Freeform 27"/>
            <p:cNvSpPr/>
            <p:nvPr/>
          </p:nvSpPr>
          <p:spPr>
            <a:xfrm rot="858855" flipV="1">
              <a:off x="5528333" y="3865622"/>
              <a:ext cx="581692" cy="201948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6961" h="1494723">
                  <a:moveTo>
                    <a:pt x="99159" y="19682"/>
                  </a:moveTo>
                  <a:cubicBezTo>
                    <a:pt x="41397" y="101190"/>
                    <a:pt x="114399" y="0"/>
                    <a:pt x="99160" y="19682"/>
                  </a:cubicBezTo>
                  <a:cubicBezTo>
                    <a:pt x="83921" y="39364"/>
                    <a:pt x="15448" y="103935"/>
                    <a:pt x="7724" y="137776"/>
                  </a:cubicBezTo>
                  <a:cubicBezTo>
                    <a:pt x="0" y="171617"/>
                    <a:pt x="27696" y="191531"/>
                    <a:pt x="52817" y="222726"/>
                  </a:cubicBezTo>
                  <a:cubicBezTo>
                    <a:pt x="77938" y="253921"/>
                    <a:pt x="137539" y="276398"/>
                    <a:pt x="158450" y="324947"/>
                  </a:cubicBezTo>
                  <a:cubicBezTo>
                    <a:pt x="179361" y="373496"/>
                    <a:pt x="172867" y="452405"/>
                    <a:pt x="178282" y="514023"/>
                  </a:cubicBezTo>
                  <a:cubicBezTo>
                    <a:pt x="183697" y="575641"/>
                    <a:pt x="186407" y="645797"/>
                    <a:pt x="190943" y="694654"/>
                  </a:cubicBezTo>
                  <a:cubicBezTo>
                    <a:pt x="195479" y="743511"/>
                    <a:pt x="193252" y="762827"/>
                    <a:pt x="205500" y="807164"/>
                  </a:cubicBezTo>
                  <a:lnTo>
                    <a:pt x="268290" y="943754"/>
                  </a:lnTo>
                  <a:cubicBezTo>
                    <a:pt x="282682" y="977859"/>
                    <a:pt x="273584" y="945590"/>
                    <a:pt x="294596" y="1035104"/>
                  </a:cubicBezTo>
                  <a:cubicBezTo>
                    <a:pt x="306709" y="1083929"/>
                    <a:pt x="339085" y="1108437"/>
                    <a:pt x="350520" y="1179711"/>
                  </a:cubicBezTo>
                  <a:cubicBezTo>
                    <a:pt x="361955" y="1250986"/>
                    <a:pt x="350752" y="1430779"/>
                    <a:pt x="363208" y="1462751"/>
                  </a:cubicBezTo>
                  <a:cubicBezTo>
                    <a:pt x="375664" y="1494723"/>
                    <a:pt x="407193" y="1414070"/>
                    <a:pt x="425259" y="1371545"/>
                  </a:cubicBezTo>
                  <a:cubicBezTo>
                    <a:pt x="443325" y="1329020"/>
                    <a:pt x="466245" y="1264572"/>
                    <a:pt x="471603" y="1207599"/>
                  </a:cubicBezTo>
                  <a:cubicBezTo>
                    <a:pt x="476961" y="1150626"/>
                    <a:pt x="464505" y="1091865"/>
                    <a:pt x="457406" y="1029708"/>
                  </a:cubicBezTo>
                  <a:cubicBezTo>
                    <a:pt x="450307" y="967551"/>
                    <a:pt x="447945" y="909058"/>
                    <a:pt x="429009" y="834654"/>
                  </a:cubicBezTo>
                  <a:cubicBezTo>
                    <a:pt x="410073" y="760250"/>
                    <a:pt x="361460" y="661786"/>
                    <a:pt x="343790" y="583281"/>
                  </a:cubicBezTo>
                  <a:cubicBezTo>
                    <a:pt x="326120" y="504776"/>
                    <a:pt x="343578" y="451801"/>
                    <a:pt x="322987" y="363624"/>
                  </a:cubicBezTo>
                  <a:cubicBezTo>
                    <a:pt x="302396" y="275447"/>
                    <a:pt x="315925" y="194154"/>
                    <a:pt x="220241" y="54221"/>
                  </a:cubicBezTo>
                  <a:cubicBezTo>
                    <a:pt x="135518" y="7525"/>
                    <a:pt x="151703" y="49324"/>
                    <a:pt x="99159" y="19682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9" name="Straight Arrow Connector 43"/>
            <p:cNvCxnSpPr>
              <a:cxnSpLocks noChangeShapeType="1"/>
              <a:stCxn id="17" idx="0"/>
              <a:endCxn id="27" idx="5"/>
            </p:cNvCxnSpPr>
            <p:nvPr/>
          </p:nvCxnSpPr>
          <p:spPr bwMode="auto">
            <a:xfrm flipV="1">
              <a:off x="1076418" y="3515386"/>
              <a:ext cx="408688" cy="485997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30" name="TextBox 29"/>
            <p:cNvSpPr txBox="1"/>
            <p:nvPr/>
          </p:nvSpPr>
          <p:spPr>
            <a:xfrm rot="18501813">
              <a:off x="-155" y="2176179"/>
              <a:ext cx="1580693" cy="4883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80000"/>
                </a:lnSpc>
                <a:defRPr/>
              </a:pPr>
              <a:r>
                <a:rPr lang="en-US" dirty="0">
                  <a:latin typeface="+mn-lt"/>
                </a:rPr>
                <a:t>Oak</a:t>
              </a:r>
              <a:br>
                <a:rPr lang="en-US" dirty="0">
                  <a:latin typeface="+mn-lt"/>
                </a:rPr>
              </a:br>
              <a:r>
                <a:rPr lang="en-US" dirty="0">
                  <a:latin typeface="+mn-lt"/>
                </a:rPr>
                <a:t>Woodlands</a:t>
              </a:r>
            </a:p>
          </p:txBody>
        </p:sp>
        <p:cxnSp>
          <p:nvCxnSpPr>
            <p:cNvPr id="31" name="Straight Arrow Connector 47"/>
            <p:cNvCxnSpPr>
              <a:cxnSpLocks noChangeShapeType="1"/>
              <a:endCxn id="26" idx="6"/>
            </p:cNvCxnSpPr>
            <p:nvPr/>
          </p:nvCxnSpPr>
          <p:spPr bwMode="auto">
            <a:xfrm>
              <a:off x="1143000" y="2362200"/>
              <a:ext cx="445584" cy="372586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cxnSp>
          <p:nvCxnSpPr>
            <p:cNvPr id="32" name="Straight Arrow Connector 39"/>
            <p:cNvCxnSpPr>
              <a:cxnSpLocks noChangeShapeType="1"/>
              <a:endCxn id="25" idx="1"/>
            </p:cNvCxnSpPr>
            <p:nvPr/>
          </p:nvCxnSpPr>
          <p:spPr bwMode="auto">
            <a:xfrm rot="16200000" flipH="1">
              <a:off x="2819526" y="1295273"/>
              <a:ext cx="533146" cy="228599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33" name="Freeform 32"/>
            <p:cNvSpPr/>
            <p:nvPr/>
          </p:nvSpPr>
          <p:spPr>
            <a:xfrm flipH="1">
              <a:off x="3801530" y="1968500"/>
              <a:ext cx="249767" cy="397272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99086 w 327317"/>
                <a:gd name="connsiteY4" fmla="*/ 22866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517510"/>
                <a:gd name="connsiteY0" fmla="*/ 685981 h 833340"/>
                <a:gd name="connsiteX1" fmla="*/ 240910 w 517510"/>
                <a:gd name="connsiteY1" fmla="*/ 533541 h 833340"/>
                <a:gd name="connsiteX2" fmla="*/ 479471 w 517510"/>
                <a:gd name="connsiteY2" fmla="*/ 152440 h 833340"/>
                <a:gd name="connsiteX3" fmla="*/ 213201 w 517510"/>
                <a:gd name="connsiteY3" fmla="*/ 0 h 833340"/>
                <a:gd name="connsiteX4" fmla="*/ 99086 w 517510"/>
                <a:gd name="connsiteY4" fmla="*/ 228660 h 833340"/>
                <a:gd name="connsiteX5" fmla="*/ 164832 w 517510"/>
                <a:gd name="connsiteY5" fmla="*/ 457321 h 833340"/>
                <a:gd name="connsiteX6" fmla="*/ 12679 w 517510"/>
                <a:gd name="connsiteY6" fmla="*/ 457321 h 833340"/>
                <a:gd name="connsiteX7" fmla="*/ 88755 w 517510"/>
                <a:gd name="connsiteY7" fmla="*/ 609761 h 833340"/>
                <a:gd name="connsiteX8" fmla="*/ 164834 w 517510"/>
                <a:gd name="connsiteY8" fmla="*/ 685981 h 833340"/>
                <a:gd name="connsiteX9" fmla="*/ 240909 w 517510"/>
                <a:gd name="connsiteY9" fmla="*/ 762200 h 833340"/>
                <a:gd name="connsiteX10" fmla="*/ 240911 w 517510"/>
                <a:gd name="connsiteY10" fmla="*/ 685981 h 833340"/>
                <a:gd name="connsiteX0" fmla="*/ 240911 w 517510"/>
                <a:gd name="connsiteY0" fmla="*/ 618377 h 765736"/>
                <a:gd name="connsiteX1" fmla="*/ 240910 w 517510"/>
                <a:gd name="connsiteY1" fmla="*/ 465937 h 765736"/>
                <a:gd name="connsiteX2" fmla="*/ 479471 w 517510"/>
                <a:gd name="connsiteY2" fmla="*/ 84836 h 765736"/>
                <a:gd name="connsiteX3" fmla="*/ 327317 w 517510"/>
                <a:gd name="connsiteY3" fmla="*/ 84836 h 765736"/>
                <a:gd name="connsiteX4" fmla="*/ 99086 w 517510"/>
                <a:gd name="connsiteY4" fmla="*/ 161056 h 765736"/>
                <a:gd name="connsiteX5" fmla="*/ 164832 w 517510"/>
                <a:gd name="connsiteY5" fmla="*/ 389717 h 765736"/>
                <a:gd name="connsiteX6" fmla="*/ 12679 w 517510"/>
                <a:gd name="connsiteY6" fmla="*/ 389717 h 765736"/>
                <a:gd name="connsiteX7" fmla="*/ 88755 w 517510"/>
                <a:gd name="connsiteY7" fmla="*/ 542157 h 765736"/>
                <a:gd name="connsiteX8" fmla="*/ 164834 w 517510"/>
                <a:gd name="connsiteY8" fmla="*/ 618377 h 765736"/>
                <a:gd name="connsiteX9" fmla="*/ 240909 w 517510"/>
                <a:gd name="connsiteY9" fmla="*/ 694596 h 765736"/>
                <a:gd name="connsiteX10" fmla="*/ 240911 w 517510"/>
                <a:gd name="connsiteY10" fmla="*/ 618377 h 765736"/>
                <a:gd name="connsiteX0" fmla="*/ 240911 w 517510"/>
                <a:gd name="connsiteY0" fmla="*/ 622464 h 769823"/>
                <a:gd name="connsiteX1" fmla="*/ 240910 w 517510"/>
                <a:gd name="connsiteY1" fmla="*/ 470024 h 769823"/>
                <a:gd name="connsiteX2" fmla="*/ 479471 w 517510"/>
                <a:gd name="connsiteY2" fmla="*/ 88923 h 769823"/>
                <a:gd name="connsiteX3" fmla="*/ 327317 w 517510"/>
                <a:gd name="connsiteY3" fmla="*/ 88923 h 769823"/>
                <a:gd name="connsiteX4" fmla="*/ 175163 w 517510"/>
                <a:gd name="connsiteY4" fmla="*/ 88923 h 769823"/>
                <a:gd name="connsiteX5" fmla="*/ 164832 w 517510"/>
                <a:gd name="connsiteY5" fmla="*/ 393804 h 769823"/>
                <a:gd name="connsiteX6" fmla="*/ 12679 w 517510"/>
                <a:gd name="connsiteY6" fmla="*/ 393804 h 769823"/>
                <a:gd name="connsiteX7" fmla="*/ 88755 w 517510"/>
                <a:gd name="connsiteY7" fmla="*/ 546244 h 769823"/>
                <a:gd name="connsiteX8" fmla="*/ 164834 w 517510"/>
                <a:gd name="connsiteY8" fmla="*/ 622464 h 769823"/>
                <a:gd name="connsiteX9" fmla="*/ 240909 w 517510"/>
                <a:gd name="connsiteY9" fmla="*/ 698683 h 769823"/>
                <a:gd name="connsiteX10" fmla="*/ 240911 w 517510"/>
                <a:gd name="connsiteY10" fmla="*/ 622464 h 769823"/>
                <a:gd name="connsiteX0" fmla="*/ 242633 w 519232"/>
                <a:gd name="connsiteY0" fmla="*/ 622464 h 769823"/>
                <a:gd name="connsiteX1" fmla="*/ 242632 w 519232"/>
                <a:gd name="connsiteY1" fmla="*/ 470024 h 769823"/>
                <a:gd name="connsiteX2" fmla="*/ 481193 w 519232"/>
                <a:gd name="connsiteY2" fmla="*/ 88923 h 769823"/>
                <a:gd name="connsiteX3" fmla="*/ 329039 w 519232"/>
                <a:gd name="connsiteY3" fmla="*/ 88923 h 769823"/>
                <a:gd name="connsiteX4" fmla="*/ 176885 w 519232"/>
                <a:gd name="connsiteY4" fmla="*/ 88923 h 769823"/>
                <a:gd name="connsiteX5" fmla="*/ 14401 w 519232"/>
                <a:gd name="connsiteY5" fmla="*/ 393804 h 769823"/>
                <a:gd name="connsiteX6" fmla="*/ 90477 w 519232"/>
                <a:gd name="connsiteY6" fmla="*/ 546244 h 769823"/>
                <a:gd name="connsiteX7" fmla="*/ 166556 w 519232"/>
                <a:gd name="connsiteY7" fmla="*/ 622464 h 769823"/>
                <a:gd name="connsiteX8" fmla="*/ 242631 w 519232"/>
                <a:gd name="connsiteY8" fmla="*/ 698683 h 769823"/>
                <a:gd name="connsiteX9" fmla="*/ 242633 w 519232"/>
                <a:gd name="connsiteY9" fmla="*/ 622464 h 769823"/>
                <a:gd name="connsiteX0" fmla="*/ 153877 w 430476"/>
                <a:gd name="connsiteY0" fmla="*/ 622464 h 769823"/>
                <a:gd name="connsiteX1" fmla="*/ 153876 w 430476"/>
                <a:gd name="connsiteY1" fmla="*/ 470024 h 769823"/>
                <a:gd name="connsiteX2" fmla="*/ 392437 w 430476"/>
                <a:gd name="connsiteY2" fmla="*/ 88923 h 769823"/>
                <a:gd name="connsiteX3" fmla="*/ 240283 w 430476"/>
                <a:gd name="connsiteY3" fmla="*/ 88923 h 769823"/>
                <a:gd name="connsiteX4" fmla="*/ 88129 w 430476"/>
                <a:gd name="connsiteY4" fmla="*/ 88923 h 769823"/>
                <a:gd name="connsiteX5" fmla="*/ 88129 w 430476"/>
                <a:gd name="connsiteY5" fmla="*/ 317583 h 769823"/>
                <a:gd name="connsiteX6" fmla="*/ 1721 w 430476"/>
                <a:gd name="connsiteY6" fmla="*/ 546244 h 769823"/>
                <a:gd name="connsiteX7" fmla="*/ 77800 w 430476"/>
                <a:gd name="connsiteY7" fmla="*/ 622464 h 769823"/>
                <a:gd name="connsiteX8" fmla="*/ 153875 w 430476"/>
                <a:gd name="connsiteY8" fmla="*/ 698683 h 769823"/>
                <a:gd name="connsiteX9" fmla="*/ 153877 w 430476"/>
                <a:gd name="connsiteY9" fmla="*/ 622464 h 769823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88129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164207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8" fmla="*/ 153877 w 430476"/>
                <a:gd name="connsiteY8" fmla="*/ 597058 h 744416"/>
                <a:gd name="connsiteX0" fmla="*/ 164207 w 430476"/>
                <a:gd name="connsiteY0" fmla="*/ 673276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0" fmla="*/ 77800 w 430476"/>
                <a:gd name="connsiteY0" fmla="*/ 597058 h 597058"/>
                <a:gd name="connsiteX1" fmla="*/ 153876 w 430476"/>
                <a:gd name="connsiteY1" fmla="*/ 444618 h 597058"/>
                <a:gd name="connsiteX2" fmla="*/ 392437 w 430476"/>
                <a:gd name="connsiteY2" fmla="*/ 63517 h 597058"/>
                <a:gd name="connsiteX3" fmla="*/ 164207 w 430476"/>
                <a:gd name="connsiteY3" fmla="*/ 63517 h 597058"/>
                <a:gd name="connsiteX4" fmla="*/ 88129 w 430476"/>
                <a:gd name="connsiteY4" fmla="*/ 292177 h 597058"/>
                <a:gd name="connsiteX5" fmla="*/ 1721 w 430476"/>
                <a:gd name="connsiteY5" fmla="*/ 520838 h 597058"/>
                <a:gd name="connsiteX6" fmla="*/ 77800 w 430476"/>
                <a:gd name="connsiteY6" fmla="*/ 597058 h 597058"/>
                <a:gd name="connsiteX0" fmla="*/ 77800 w 419945"/>
                <a:gd name="connsiteY0" fmla="*/ 597058 h 597058"/>
                <a:gd name="connsiteX1" fmla="*/ 153876 w 419945"/>
                <a:gd name="connsiteY1" fmla="*/ 444618 h 597058"/>
                <a:gd name="connsiteX2" fmla="*/ 316361 w 419945"/>
                <a:gd name="connsiteY2" fmla="*/ 292177 h 597058"/>
                <a:gd name="connsiteX3" fmla="*/ 392437 w 419945"/>
                <a:gd name="connsiteY3" fmla="*/ 63517 h 597058"/>
                <a:gd name="connsiteX4" fmla="*/ 164207 w 419945"/>
                <a:gd name="connsiteY4" fmla="*/ 63517 h 597058"/>
                <a:gd name="connsiteX5" fmla="*/ 88129 w 419945"/>
                <a:gd name="connsiteY5" fmla="*/ 292177 h 597058"/>
                <a:gd name="connsiteX6" fmla="*/ 1721 w 419945"/>
                <a:gd name="connsiteY6" fmla="*/ 520838 h 597058"/>
                <a:gd name="connsiteX7" fmla="*/ 77800 w 419945"/>
                <a:gd name="connsiteY7" fmla="*/ 597058 h 597058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164207 w 496022"/>
                <a:gd name="connsiteY4" fmla="*/ 63516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88130 w 496022"/>
                <a:gd name="connsiteY4" fmla="*/ 63517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30 w 468514"/>
                <a:gd name="connsiteY5" fmla="*/ 38110 h 571650"/>
                <a:gd name="connsiteX6" fmla="*/ 88129 w 468514"/>
                <a:gd name="connsiteY6" fmla="*/ 266769 h 571650"/>
                <a:gd name="connsiteX7" fmla="*/ 1721 w 468514"/>
                <a:gd name="connsiteY7" fmla="*/ 495430 h 571650"/>
                <a:gd name="connsiteX8" fmla="*/ 77800 w 468514"/>
                <a:gd name="connsiteY8" fmla="*/ 571650 h 571650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29 w 468514"/>
                <a:gd name="connsiteY5" fmla="*/ 266769 h 571650"/>
                <a:gd name="connsiteX6" fmla="*/ 1721 w 468514"/>
                <a:gd name="connsiteY6" fmla="*/ 495430 h 571650"/>
                <a:gd name="connsiteX7" fmla="*/ 77800 w 468514"/>
                <a:gd name="connsiteY7" fmla="*/ 571650 h 571650"/>
                <a:gd name="connsiteX0" fmla="*/ 77800 w 481194"/>
                <a:gd name="connsiteY0" fmla="*/ 571650 h 571650"/>
                <a:gd name="connsiteX1" fmla="*/ 153876 w 481194"/>
                <a:gd name="connsiteY1" fmla="*/ 419210 h 571650"/>
                <a:gd name="connsiteX2" fmla="*/ 316361 w 481194"/>
                <a:gd name="connsiteY2" fmla="*/ 266769 h 571650"/>
                <a:gd name="connsiteX3" fmla="*/ 468514 w 481194"/>
                <a:gd name="connsiteY3" fmla="*/ 38110 h 571650"/>
                <a:gd name="connsiteX4" fmla="*/ 240283 w 481194"/>
                <a:gd name="connsiteY4" fmla="*/ 38110 h 571650"/>
                <a:gd name="connsiteX5" fmla="*/ 88129 w 481194"/>
                <a:gd name="connsiteY5" fmla="*/ 266769 h 571650"/>
                <a:gd name="connsiteX6" fmla="*/ 1721 w 481194"/>
                <a:gd name="connsiteY6" fmla="*/ 495430 h 571650"/>
                <a:gd name="connsiteX7" fmla="*/ 77800 w 481194"/>
                <a:gd name="connsiteY7" fmla="*/ 571650 h 571650"/>
                <a:gd name="connsiteX0" fmla="*/ 90480 w 493874"/>
                <a:gd name="connsiteY0" fmla="*/ 571650 h 571650"/>
                <a:gd name="connsiteX1" fmla="*/ 166556 w 493874"/>
                <a:gd name="connsiteY1" fmla="*/ 419210 h 571650"/>
                <a:gd name="connsiteX2" fmla="*/ 329041 w 493874"/>
                <a:gd name="connsiteY2" fmla="*/ 266769 h 571650"/>
                <a:gd name="connsiteX3" fmla="*/ 481194 w 493874"/>
                <a:gd name="connsiteY3" fmla="*/ 38110 h 571650"/>
                <a:gd name="connsiteX4" fmla="*/ 252963 w 493874"/>
                <a:gd name="connsiteY4" fmla="*/ 38110 h 571650"/>
                <a:gd name="connsiteX5" fmla="*/ 176885 w 493874"/>
                <a:gd name="connsiteY5" fmla="*/ 266770 h 571650"/>
                <a:gd name="connsiteX6" fmla="*/ 14401 w 493874"/>
                <a:gd name="connsiteY6" fmla="*/ 495430 h 571650"/>
                <a:gd name="connsiteX7" fmla="*/ 90480 w 493874"/>
                <a:gd name="connsiteY7" fmla="*/ 571650 h 571650"/>
                <a:gd name="connsiteX0" fmla="*/ 90480 w 417797"/>
                <a:gd name="connsiteY0" fmla="*/ 571650 h 571650"/>
                <a:gd name="connsiteX1" fmla="*/ 166556 w 417797"/>
                <a:gd name="connsiteY1" fmla="*/ 419210 h 571650"/>
                <a:gd name="connsiteX2" fmla="*/ 329041 w 417797"/>
                <a:gd name="connsiteY2" fmla="*/ 266769 h 571650"/>
                <a:gd name="connsiteX3" fmla="*/ 405117 w 417797"/>
                <a:gd name="connsiteY3" fmla="*/ 38110 h 571650"/>
                <a:gd name="connsiteX4" fmla="*/ 252963 w 417797"/>
                <a:gd name="connsiteY4" fmla="*/ 38110 h 571650"/>
                <a:gd name="connsiteX5" fmla="*/ 176885 w 417797"/>
                <a:gd name="connsiteY5" fmla="*/ 266770 h 571650"/>
                <a:gd name="connsiteX6" fmla="*/ 14401 w 417797"/>
                <a:gd name="connsiteY6" fmla="*/ 495430 h 571650"/>
                <a:gd name="connsiteX7" fmla="*/ 90480 w 417797"/>
                <a:gd name="connsiteY7" fmla="*/ 571650 h 571650"/>
                <a:gd name="connsiteX0" fmla="*/ 90480 w 430476"/>
                <a:gd name="connsiteY0" fmla="*/ 609760 h 609760"/>
                <a:gd name="connsiteX1" fmla="*/ 166556 w 430476"/>
                <a:gd name="connsiteY1" fmla="*/ 457320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90480 w 430476"/>
                <a:gd name="connsiteY0" fmla="*/ 609760 h 609760"/>
                <a:gd name="connsiteX1" fmla="*/ 202246 w 430476"/>
                <a:gd name="connsiteY1" fmla="*/ 457319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82027 w 422023"/>
                <a:gd name="connsiteY0" fmla="*/ 609760 h 609760"/>
                <a:gd name="connsiteX1" fmla="*/ 193793 w 422023"/>
                <a:gd name="connsiteY1" fmla="*/ 457319 h 609760"/>
                <a:gd name="connsiteX2" fmla="*/ 320588 w 422023"/>
                <a:gd name="connsiteY2" fmla="*/ 304879 h 609760"/>
                <a:gd name="connsiteX3" fmla="*/ 396664 w 422023"/>
                <a:gd name="connsiteY3" fmla="*/ 76220 h 609760"/>
                <a:gd name="connsiteX4" fmla="*/ 396664 w 422023"/>
                <a:gd name="connsiteY4" fmla="*/ 0 h 609760"/>
                <a:gd name="connsiteX5" fmla="*/ 244510 w 422023"/>
                <a:gd name="connsiteY5" fmla="*/ 76220 h 609760"/>
                <a:gd name="connsiteX6" fmla="*/ 117716 w 422023"/>
                <a:gd name="connsiteY6" fmla="*/ 304879 h 609760"/>
                <a:gd name="connsiteX7" fmla="*/ 5948 w 422023"/>
                <a:gd name="connsiteY7" fmla="*/ 533540 h 609760"/>
                <a:gd name="connsiteX8" fmla="*/ 82027 w 422023"/>
                <a:gd name="connsiteY8" fmla="*/ 609760 h 609760"/>
                <a:gd name="connsiteX0" fmla="*/ 111767 w 416075"/>
                <a:gd name="connsiteY0" fmla="*/ 457319 h 558947"/>
                <a:gd name="connsiteX1" fmla="*/ 187845 w 416075"/>
                <a:gd name="connsiteY1" fmla="*/ 457319 h 558947"/>
                <a:gd name="connsiteX2" fmla="*/ 314640 w 416075"/>
                <a:gd name="connsiteY2" fmla="*/ 304879 h 558947"/>
                <a:gd name="connsiteX3" fmla="*/ 390716 w 416075"/>
                <a:gd name="connsiteY3" fmla="*/ 76220 h 558947"/>
                <a:gd name="connsiteX4" fmla="*/ 390716 w 416075"/>
                <a:gd name="connsiteY4" fmla="*/ 0 h 558947"/>
                <a:gd name="connsiteX5" fmla="*/ 238562 w 416075"/>
                <a:gd name="connsiteY5" fmla="*/ 76220 h 558947"/>
                <a:gd name="connsiteX6" fmla="*/ 111768 w 416075"/>
                <a:gd name="connsiteY6" fmla="*/ 304879 h 558947"/>
                <a:gd name="connsiteX7" fmla="*/ 0 w 416075"/>
                <a:gd name="connsiteY7" fmla="*/ 533540 h 558947"/>
                <a:gd name="connsiteX8" fmla="*/ 111767 w 416075"/>
                <a:gd name="connsiteY8" fmla="*/ 457319 h 558947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231540 w 332975"/>
                <a:gd name="connsiteY2" fmla="*/ 304879 h 546242"/>
                <a:gd name="connsiteX3" fmla="*/ 307616 w 332975"/>
                <a:gd name="connsiteY3" fmla="*/ 76220 h 546242"/>
                <a:gd name="connsiteX4" fmla="*/ 307616 w 332975"/>
                <a:gd name="connsiteY4" fmla="*/ 0 h 546242"/>
                <a:gd name="connsiteX5" fmla="*/ 155462 w 332975"/>
                <a:gd name="connsiteY5" fmla="*/ 76220 h 546242"/>
                <a:gd name="connsiteX6" fmla="*/ 28668 w 332975"/>
                <a:gd name="connsiteY6" fmla="*/ 304879 h 546242"/>
                <a:gd name="connsiteX7" fmla="*/ 28667 w 332975"/>
                <a:gd name="connsiteY7" fmla="*/ 381100 h 546242"/>
                <a:gd name="connsiteX8" fmla="*/ 28667 w 332975"/>
                <a:gd name="connsiteY8" fmla="*/ 457319 h 546242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104743 w 332975"/>
                <a:gd name="connsiteY2" fmla="*/ 381100 h 546242"/>
                <a:gd name="connsiteX3" fmla="*/ 231540 w 332975"/>
                <a:gd name="connsiteY3" fmla="*/ 304879 h 546242"/>
                <a:gd name="connsiteX4" fmla="*/ 307616 w 332975"/>
                <a:gd name="connsiteY4" fmla="*/ 76220 h 546242"/>
                <a:gd name="connsiteX5" fmla="*/ 307616 w 332975"/>
                <a:gd name="connsiteY5" fmla="*/ 0 h 546242"/>
                <a:gd name="connsiteX6" fmla="*/ 155462 w 332975"/>
                <a:gd name="connsiteY6" fmla="*/ 76220 h 546242"/>
                <a:gd name="connsiteX7" fmla="*/ 28668 w 332975"/>
                <a:gd name="connsiteY7" fmla="*/ 304879 h 546242"/>
                <a:gd name="connsiteX8" fmla="*/ 28667 w 332975"/>
                <a:gd name="connsiteY8" fmla="*/ 381100 h 546242"/>
                <a:gd name="connsiteX9" fmla="*/ 28667 w 332975"/>
                <a:gd name="connsiteY9" fmla="*/ 457319 h 546242"/>
                <a:gd name="connsiteX0" fmla="*/ 28667 w 332975"/>
                <a:gd name="connsiteY0" fmla="*/ 457319 h 546243"/>
                <a:gd name="connsiteX1" fmla="*/ 104743 w 332975"/>
                <a:gd name="connsiteY1" fmla="*/ 457320 h 546243"/>
                <a:gd name="connsiteX2" fmla="*/ 104743 w 332975"/>
                <a:gd name="connsiteY2" fmla="*/ 381100 h 546243"/>
                <a:gd name="connsiteX3" fmla="*/ 231540 w 332975"/>
                <a:gd name="connsiteY3" fmla="*/ 304879 h 546243"/>
                <a:gd name="connsiteX4" fmla="*/ 307616 w 332975"/>
                <a:gd name="connsiteY4" fmla="*/ 76220 h 546243"/>
                <a:gd name="connsiteX5" fmla="*/ 307616 w 332975"/>
                <a:gd name="connsiteY5" fmla="*/ 0 h 546243"/>
                <a:gd name="connsiteX6" fmla="*/ 155462 w 332975"/>
                <a:gd name="connsiteY6" fmla="*/ 76220 h 546243"/>
                <a:gd name="connsiteX7" fmla="*/ 28668 w 332975"/>
                <a:gd name="connsiteY7" fmla="*/ 304879 h 546243"/>
                <a:gd name="connsiteX8" fmla="*/ 28667 w 332975"/>
                <a:gd name="connsiteY8" fmla="*/ 381100 h 546243"/>
                <a:gd name="connsiteX9" fmla="*/ 28667 w 332975"/>
                <a:gd name="connsiteY9" fmla="*/ 457319 h 546243"/>
                <a:gd name="connsiteX0" fmla="*/ 28667 w 341428"/>
                <a:gd name="connsiteY0" fmla="*/ 457319 h 546243"/>
                <a:gd name="connsiteX1" fmla="*/ 104743 w 341428"/>
                <a:gd name="connsiteY1" fmla="*/ 457320 h 546243"/>
                <a:gd name="connsiteX2" fmla="*/ 104743 w 341428"/>
                <a:gd name="connsiteY2" fmla="*/ 381100 h 546243"/>
                <a:gd name="connsiteX3" fmla="*/ 231540 w 341428"/>
                <a:gd name="connsiteY3" fmla="*/ 304879 h 546243"/>
                <a:gd name="connsiteX4" fmla="*/ 307616 w 341428"/>
                <a:gd name="connsiteY4" fmla="*/ 76220 h 546243"/>
                <a:gd name="connsiteX5" fmla="*/ 307616 w 341428"/>
                <a:gd name="connsiteY5" fmla="*/ 0 h 546243"/>
                <a:gd name="connsiteX6" fmla="*/ 104743 w 341428"/>
                <a:gd name="connsiteY6" fmla="*/ 76219 h 546243"/>
                <a:gd name="connsiteX7" fmla="*/ 28668 w 341428"/>
                <a:gd name="connsiteY7" fmla="*/ 304879 h 546243"/>
                <a:gd name="connsiteX8" fmla="*/ 28667 w 341428"/>
                <a:gd name="connsiteY8" fmla="*/ 381100 h 546243"/>
                <a:gd name="connsiteX9" fmla="*/ 28667 w 341428"/>
                <a:gd name="connsiteY9" fmla="*/ 457319 h 546243"/>
                <a:gd name="connsiteX0" fmla="*/ 28667 w 311842"/>
                <a:gd name="connsiteY0" fmla="*/ 419210 h 508134"/>
                <a:gd name="connsiteX1" fmla="*/ 104743 w 311842"/>
                <a:gd name="connsiteY1" fmla="*/ 419211 h 508134"/>
                <a:gd name="connsiteX2" fmla="*/ 104743 w 311842"/>
                <a:gd name="connsiteY2" fmla="*/ 342991 h 508134"/>
                <a:gd name="connsiteX3" fmla="*/ 231540 w 311842"/>
                <a:gd name="connsiteY3" fmla="*/ 266770 h 508134"/>
                <a:gd name="connsiteX4" fmla="*/ 307616 w 311842"/>
                <a:gd name="connsiteY4" fmla="*/ 38111 h 508134"/>
                <a:gd name="connsiteX5" fmla="*/ 256896 w 311842"/>
                <a:gd name="connsiteY5" fmla="*/ 38110 h 508134"/>
                <a:gd name="connsiteX6" fmla="*/ 104743 w 311842"/>
                <a:gd name="connsiteY6" fmla="*/ 38110 h 508134"/>
                <a:gd name="connsiteX7" fmla="*/ 28668 w 311842"/>
                <a:gd name="connsiteY7" fmla="*/ 266770 h 508134"/>
                <a:gd name="connsiteX8" fmla="*/ 28667 w 311842"/>
                <a:gd name="connsiteY8" fmla="*/ 342991 h 508134"/>
                <a:gd name="connsiteX9" fmla="*/ 28667 w 311842"/>
                <a:gd name="connsiteY9" fmla="*/ 419210 h 508134"/>
                <a:gd name="connsiteX0" fmla="*/ 28667 w 337199"/>
                <a:gd name="connsiteY0" fmla="*/ 419210 h 508134"/>
                <a:gd name="connsiteX1" fmla="*/ 104743 w 337199"/>
                <a:gd name="connsiteY1" fmla="*/ 419211 h 508134"/>
                <a:gd name="connsiteX2" fmla="*/ 104743 w 337199"/>
                <a:gd name="connsiteY2" fmla="*/ 342991 h 508134"/>
                <a:gd name="connsiteX3" fmla="*/ 231540 w 337199"/>
                <a:gd name="connsiteY3" fmla="*/ 266770 h 508134"/>
                <a:gd name="connsiteX4" fmla="*/ 332973 w 337199"/>
                <a:gd name="connsiteY4" fmla="*/ 114330 h 508134"/>
                <a:gd name="connsiteX5" fmla="*/ 256896 w 337199"/>
                <a:gd name="connsiteY5" fmla="*/ 38110 h 508134"/>
                <a:gd name="connsiteX6" fmla="*/ 104743 w 337199"/>
                <a:gd name="connsiteY6" fmla="*/ 38110 h 508134"/>
                <a:gd name="connsiteX7" fmla="*/ 28668 w 337199"/>
                <a:gd name="connsiteY7" fmla="*/ 266770 h 508134"/>
                <a:gd name="connsiteX8" fmla="*/ 28667 w 337199"/>
                <a:gd name="connsiteY8" fmla="*/ 342991 h 508134"/>
                <a:gd name="connsiteX9" fmla="*/ 28667 w 337199"/>
                <a:gd name="connsiteY9" fmla="*/ 419210 h 508134"/>
                <a:gd name="connsiteX0" fmla="*/ 28667 w 269575"/>
                <a:gd name="connsiteY0" fmla="*/ 419210 h 508134"/>
                <a:gd name="connsiteX1" fmla="*/ 104743 w 269575"/>
                <a:gd name="connsiteY1" fmla="*/ 419211 h 508134"/>
                <a:gd name="connsiteX2" fmla="*/ 104743 w 269575"/>
                <a:gd name="connsiteY2" fmla="*/ 342991 h 508134"/>
                <a:gd name="connsiteX3" fmla="*/ 231540 w 269575"/>
                <a:gd name="connsiteY3" fmla="*/ 266770 h 508134"/>
                <a:gd name="connsiteX4" fmla="*/ 180819 w 269575"/>
                <a:gd name="connsiteY4" fmla="*/ 114330 h 508134"/>
                <a:gd name="connsiteX5" fmla="*/ 256896 w 269575"/>
                <a:gd name="connsiteY5" fmla="*/ 38110 h 508134"/>
                <a:gd name="connsiteX6" fmla="*/ 104743 w 269575"/>
                <a:gd name="connsiteY6" fmla="*/ 38110 h 508134"/>
                <a:gd name="connsiteX7" fmla="*/ 28668 w 269575"/>
                <a:gd name="connsiteY7" fmla="*/ 266770 h 508134"/>
                <a:gd name="connsiteX8" fmla="*/ 28667 w 269575"/>
                <a:gd name="connsiteY8" fmla="*/ 342991 h 508134"/>
                <a:gd name="connsiteX9" fmla="*/ 28667 w 269575"/>
                <a:gd name="connsiteY9" fmla="*/ 419210 h 508134"/>
                <a:gd name="connsiteX0" fmla="*/ 28667 w 282255"/>
                <a:gd name="connsiteY0" fmla="*/ 419210 h 508134"/>
                <a:gd name="connsiteX1" fmla="*/ 104743 w 282255"/>
                <a:gd name="connsiteY1" fmla="*/ 419211 h 508134"/>
                <a:gd name="connsiteX2" fmla="*/ 104743 w 282255"/>
                <a:gd name="connsiteY2" fmla="*/ 342991 h 508134"/>
                <a:gd name="connsiteX3" fmla="*/ 231540 w 282255"/>
                <a:gd name="connsiteY3" fmla="*/ 266770 h 508134"/>
                <a:gd name="connsiteX4" fmla="*/ 256897 w 282255"/>
                <a:gd name="connsiteY4" fmla="*/ 114330 h 508134"/>
                <a:gd name="connsiteX5" fmla="*/ 256896 w 282255"/>
                <a:gd name="connsiteY5" fmla="*/ 38110 h 508134"/>
                <a:gd name="connsiteX6" fmla="*/ 104743 w 282255"/>
                <a:gd name="connsiteY6" fmla="*/ 38110 h 508134"/>
                <a:gd name="connsiteX7" fmla="*/ 28668 w 282255"/>
                <a:gd name="connsiteY7" fmla="*/ 266770 h 508134"/>
                <a:gd name="connsiteX8" fmla="*/ 28667 w 282255"/>
                <a:gd name="connsiteY8" fmla="*/ 342991 h 508134"/>
                <a:gd name="connsiteX9" fmla="*/ 28667 w 282255"/>
                <a:gd name="connsiteY9" fmla="*/ 419210 h 508134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81100 h 470024"/>
                <a:gd name="connsiteX1" fmla="*/ 104743 w 265351"/>
                <a:gd name="connsiteY1" fmla="*/ 381101 h 470024"/>
                <a:gd name="connsiteX2" fmla="*/ 104743 w 265351"/>
                <a:gd name="connsiteY2" fmla="*/ 304881 h 470024"/>
                <a:gd name="connsiteX3" fmla="*/ 231540 w 265351"/>
                <a:gd name="connsiteY3" fmla="*/ 228660 h 470024"/>
                <a:gd name="connsiteX4" fmla="*/ 256897 w 265351"/>
                <a:gd name="connsiteY4" fmla="*/ 76220 h 470024"/>
                <a:gd name="connsiteX5" fmla="*/ 180819 w 265351"/>
                <a:gd name="connsiteY5" fmla="*/ 0 h 470024"/>
                <a:gd name="connsiteX6" fmla="*/ 104743 w 265351"/>
                <a:gd name="connsiteY6" fmla="*/ 76220 h 470024"/>
                <a:gd name="connsiteX7" fmla="*/ 28668 w 265351"/>
                <a:gd name="connsiteY7" fmla="*/ 228660 h 470024"/>
                <a:gd name="connsiteX8" fmla="*/ 28667 w 265351"/>
                <a:gd name="connsiteY8" fmla="*/ 304881 h 470024"/>
                <a:gd name="connsiteX9" fmla="*/ 28667 w 265351"/>
                <a:gd name="connsiteY9" fmla="*/ 381100 h 470024"/>
                <a:gd name="connsiteX0" fmla="*/ 28667 w 265351"/>
                <a:gd name="connsiteY0" fmla="*/ 406507 h 495431"/>
                <a:gd name="connsiteX1" fmla="*/ 104743 w 265351"/>
                <a:gd name="connsiteY1" fmla="*/ 406508 h 495431"/>
                <a:gd name="connsiteX2" fmla="*/ 104743 w 265351"/>
                <a:gd name="connsiteY2" fmla="*/ 330288 h 495431"/>
                <a:gd name="connsiteX3" fmla="*/ 231540 w 265351"/>
                <a:gd name="connsiteY3" fmla="*/ 254067 h 495431"/>
                <a:gd name="connsiteX4" fmla="*/ 256897 w 265351"/>
                <a:gd name="connsiteY4" fmla="*/ 101627 h 495431"/>
                <a:gd name="connsiteX5" fmla="*/ 180819 w 265351"/>
                <a:gd name="connsiteY5" fmla="*/ 25407 h 495431"/>
                <a:gd name="connsiteX6" fmla="*/ 28668 w 265351"/>
                <a:gd name="connsiteY6" fmla="*/ 254067 h 495431"/>
                <a:gd name="connsiteX7" fmla="*/ 28667 w 265351"/>
                <a:gd name="connsiteY7" fmla="*/ 330288 h 495431"/>
                <a:gd name="connsiteX8" fmla="*/ 28667 w 265351"/>
                <a:gd name="connsiteY8" fmla="*/ 406507 h 495431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24136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393803"/>
                <a:gd name="connsiteX1" fmla="*/ 104743 w 265351"/>
                <a:gd name="connsiteY1" fmla="*/ 317583 h 393803"/>
                <a:gd name="connsiteX2" fmla="*/ 231540 w 265351"/>
                <a:gd name="connsiteY2" fmla="*/ 241363 h 393803"/>
                <a:gd name="connsiteX3" fmla="*/ 256897 w 265351"/>
                <a:gd name="connsiteY3" fmla="*/ 88923 h 393803"/>
                <a:gd name="connsiteX4" fmla="*/ 180819 w 265351"/>
                <a:gd name="connsiteY4" fmla="*/ 12703 h 393803"/>
                <a:gd name="connsiteX5" fmla="*/ 104743 w 265351"/>
                <a:gd name="connsiteY5" fmla="*/ 12703 h 393803"/>
                <a:gd name="connsiteX6" fmla="*/ 104743 w 265351"/>
                <a:gd name="connsiteY6" fmla="*/ 88923 h 393803"/>
                <a:gd name="connsiteX7" fmla="*/ 28668 w 265351"/>
                <a:gd name="connsiteY7" fmla="*/ 241363 h 393803"/>
                <a:gd name="connsiteX8" fmla="*/ 28667 w 265351"/>
                <a:gd name="connsiteY8" fmla="*/ 317584 h 393803"/>
                <a:gd name="connsiteX9" fmla="*/ 28667 w 265351"/>
                <a:gd name="connsiteY9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215552 w 249363"/>
                <a:gd name="connsiteY3" fmla="*/ 241363 h 393803"/>
                <a:gd name="connsiteX4" fmla="*/ 240909 w 249363"/>
                <a:gd name="connsiteY4" fmla="*/ 88923 h 393803"/>
                <a:gd name="connsiteX5" fmla="*/ 164831 w 249363"/>
                <a:gd name="connsiteY5" fmla="*/ 12703 h 393803"/>
                <a:gd name="connsiteX6" fmla="*/ 88755 w 249363"/>
                <a:gd name="connsiteY6" fmla="*/ 12703 h 393803"/>
                <a:gd name="connsiteX7" fmla="*/ 88755 w 249363"/>
                <a:gd name="connsiteY7" fmla="*/ 88923 h 393803"/>
                <a:gd name="connsiteX8" fmla="*/ 12680 w 249363"/>
                <a:gd name="connsiteY8" fmla="*/ 241363 h 393803"/>
                <a:gd name="connsiteX9" fmla="*/ 12679 w 249363"/>
                <a:gd name="connsiteY9" fmla="*/ 317584 h 393803"/>
                <a:gd name="connsiteX10" fmla="*/ 12679 w 249363"/>
                <a:gd name="connsiteY10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74490 w 249363"/>
                <a:gd name="connsiteY2" fmla="*/ 298528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8 w 249362"/>
                <a:gd name="connsiteY0" fmla="*/ 393803 h 397376"/>
                <a:gd name="connsiteX1" fmla="*/ 62602 w 249362"/>
                <a:gd name="connsiteY1" fmla="*/ 339020 h 397376"/>
                <a:gd name="connsiteX2" fmla="*/ 74489 w 249362"/>
                <a:gd name="connsiteY2" fmla="*/ 298528 h 397376"/>
                <a:gd name="connsiteX3" fmla="*/ 164830 w 249362"/>
                <a:gd name="connsiteY3" fmla="*/ 255655 h 397376"/>
                <a:gd name="connsiteX4" fmla="*/ 215551 w 249362"/>
                <a:gd name="connsiteY4" fmla="*/ 241363 h 397376"/>
                <a:gd name="connsiteX5" fmla="*/ 240908 w 249362"/>
                <a:gd name="connsiteY5" fmla="*/ 88923 h 397376"/>
                <a:gd name="connsiteX6" fmla="*/ 164830 w 249362"/>
                <a:gd name="connsiteY6" fmla="*/ 12703 h 397376"/>
                <a:gd name="connsiteX7" fmla="*/ 88754 w 249362"/>
                <a:gd name="connsiteY7" fmla="*/ 12703 h 397376"/>
                <a:gd name="connsiteX8" fmla="*/ 88754 w 249362"/>
                <a:gd name="connsiteY8" fmla="*/ 88923 h 397376"/>
                <a:gd name="connsiteX9" fmla="*/ 12679 w 249362"/>
                <a:gd name="connsiteY9" fmla="*/ 241363 h 397376"/>
                <a:gd name="connsiteX10" fmla="*/ 12678 w 249362"/>
                <a:gd name="connsiteY10" fmla="*/ 317584 h 397376"/>
                <a:gd name="connsiteX11" fmla="*/ 12678 w 249362"/>
                <a:gd name="connsiteY11" fmla="*/ 393803 h 3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9362" h="397376">
                  <a:moveTo>
                    <a:pt x="12678" y="393803"/>
                  </a:moveTo>
                  <a:cubicBezTo>
                    <a:pt x="20999" y="397376"/>
                    <a:pt x="49923" y="351723"/>
                    <a:pt x="62602" y="339020"/>
                  </a:cubicBezTo>
                  <a:lnTo>
                    <a:pt x="74489" y="298528"/>
                  </a:lnTo>
                  <a:cubicBezTo>
                    <a:pt x="84791" y="294161"/>
                    <a:pt x="112791" y="280268"/>
                    <a:pt x="164830" y="255655"/>
                  </a:cubicBezTo>
                  <a:cubicBezTo>
                    <a:pt x="209736" y="250098"/>
                    <a:pt x="202871" y="269152"/>
                    <a:pt x="215551" y="241363"/>
                  </a:cubicBezTo>
                  <a:cubicBezTo>
                    <a:pt x="228231" y="213574"/>
                    <a:pt x="249362" y="127033"/>
                    <a:pt x="240908" y="88923"/>
                  </a:cubicBezTo>
                  <a:cubicBezTo>
                    <a:pt x="232455" y="50813"/>
                    <a:pt x="190189" y="25406"/>
                    <a:pt x="164830" y="12703"/>
                  </a:cubicBezTo>
                  <a:cubicBezTo>
                    <a:pt x="139471" y="0"/>
                    <a:pt x="101433" y="0"/>
                    <a:pt x="88754" y="12703"/>
                  </a:cubicBezTo>
                  <a:cubicBezTo>
                    <a:pt x="76075" y="25406"/>
                    <a:pt x="101433" y="50813"/>
                    <a:pt x="88754" y="88923"/>
                  </a:cubicBezTo>
                  <a:cubicBezTo>
                    <a:pt x="76075" y="127033"/>
                    <a:pt x="25358" y="203253"/>
                    <a:pt x="12679" y="241363"/>
                  </a:cubicBezTo>
                  <a:cubicBezTo>
                    <a:pt x="0" y="279473"/>
                    <a:pt x="12678" y="292177"/>
                    <a:pt x="12678" y="317584"/>
                  </a:cubicBezTo>
                  <a:cubicBezTo>
                    <a:pt x="12678" y="342991"/>
                    <a:pt x="4357" y="390230"/>
                    <a:pt x="12678" y="393803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" name="Freeform 33"/>
            <p:cNvSpPr/>
            <p:nvPr/>
          </p:nvSpPr>
          <p:spPr>
            <a:xfrm rot="7109305">
              <a:off x="3018382" y="3781574"/>
              <a:ext cx="368070" cy="1018612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2997" h="1172559">
                  <a:moveTo>
                    <a:pt x="13707" y="22271"/>
                  </a:moveTo>
                  <a:cubicBezTo>
                    <a:pt x="0" y="44542"/>
                    <a:pt x="169584" y="214652"/>
                    <a:pt x="206203" y="311756"/>
                  </a:cubicBezTo>
                  <a:cubicBezTo>
                    <a:pt x="242822" y="408860"/>
                    <a:pt x="218420" y="533275"/>
                    <a:pt x="233421" y="604897"/>
                  </a:cubicBezTo>
                  <a:lnTo>
                    <a:pt x="322517" y="832837"/>
                  </a:lnTo>
                  <a:cubicBezTo>
                    <a:pt x="334630" y="881662"/>
                    <a:pt x="176096" y="1133849"/>
                    <a:pt x="183713" y="1153204"/>
                  </a:cubicBezTo>
                  <a:cubicBezTo>
                    <a:pt x="191330" y="1172559"/>
                    <a:pt x="329851" y="1025055"/>
                    <a:pt x="368222" y="948966"/>
                  </a:cubicBezTo>
                  <a:cubicBezTo>
                    <a:pt x="406593" y="872877"/>
                    <a:pt x="422997" y="766820"/>
                    <a:pt x="413940" y="696671"/>
                  </a:cubicBezTo>
                  <a:cubicBezTo>
                    <a:pt x="404883" y="626522"/>
                    <a:pt x="332678" y="585332"/>
                    <a:pt x="313882" y="528070"/>
                  </a:cubicBezTo>
                  <a:cubicBezTo>
                    <a:pt x="295086" y="470808"/>
                    <a:pt x="305403" y="411423"/>
                    <a:pt x="301164" y="353100"/>
                  </a:cubicBezTo>
                  <a:cubicBezTo>
                    <a:pt x="296925" y="294777"/>
                    <a:pt x="336356" y="233268"/>
                    <a:pt x="288446" y="178130"/>
                  </a:cubicBezTo>
                  <a:cubicBezTo>
                    <a:pt x="240537" y="122992"/>
                    <a:pt x="27414" y="0"/>
                    <a:pt x="13707" y="2227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" name="Freeform 34"/>
            <p:cNvSpPr/>
            <p:nvPr/>
          </p:nvSpPr>
          <p:spPr>
            <a:xfrm flipH="1" flipV="1">
              <a:off x="3078683" y="3324783"/>
              <a:ext cx="344662" cy="552354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131378 w 398440"/>
                <a:gd name="connsiteY0" fmla="*/ 79660 h 1492784"/>
                <a:gd name="connsiteX1" fmla="*/ 10297 w 398440"/>
                <a:gd name="connsiteY1" fmla="*/ 45121 h 1492784"/>
                <a:gd name="connsiteX2" fmla="*/ 69587 w 398440"/>
                <a:gd name="connsiteY2" fmla="*/ 350386 h 1492784"/>
                <a:gd name="connsiteX3" fmla="*/ 89419 w 398440"/>
                <a:gd name="connsiteY3" fmla="*/ 539462 h 1492784"/>
                <a:gd name="connsiteX4" fmla="*/ 102080 w 398440"/>
                <a:gd name="connsiteY4" fmla="*/ 720093 h 1492784"/>
                <a:gd name="connsiteX5" fmla="*/ 116637 w 398440"/>
                <a:gd name="connsiteY5" fmla="*/ 832603 h 1492784"/>
                <a:gd name="connsiteX6" fmla="*/ 179427 w 398440"/>
                <a:gd name="connsiteY6" fmla="*/ 969193 h 1492784"/>
                <a:gd name="connsiteX7" fmla="*/ 205733 w 398440"/>
                <a:gd name="connsiteY7" fmla="*/ 1060543 h 1492784"/>
                <a:gd name="connsiteX8" fmla="*/ 151204 w 398440"/>
                <a:gd name="connsiteY8" fmla="*/ 1260603 h 1492784"/>
                <a:gd name="connsiteX9" fmla="*/ 274345 w 398440"/>
                <a:gd name="connsiteY9" fmla="*/ 1488190 h 1492784"/>
                <a:gd name="connsiteX10" fmla="*/ 382740 w 398440"/>
                <a:gd name="connsiteY10" fmla="*/ 1233038 h 1492784"/>
                <a:gd name="connsiteX11" fmla="*/ 368543 w 398440"/>
                <a:gd name="connsiteY11" fmla="*/ 1055147 h 1492784"/>
                <a:gd name="connsiteX12" fmla="*/ 340146 w 398440"/>
                <a:gd name="connsiteY12" fmla="*/ 860093 h 1492784"/>
                <a:gd name="connsiteX13" fmla="*/ 254927 w 398440"/>
                <a:gd name="connsiteY13" fmla="*/ 608720 h 1492784"/>
                <a:gd name="connsiteX14" fmla="*/ 234124 w 398440"/>
                <a:gd name="connsiteY14" fmla="*/ 389063 h 1492784"/>
                <a:gd name="connsiteX15" fmla="*/ 131378 w 398440"/>
                <a:gd name="connsiteY15" fmla="*/ 79660 h 1492784"/>
                <a:gd name="connsiteX0" fmla="*/ 251250 w 415566"/>
                <a:gd name="connsiteY0" fmla="*/ 350388 h 1454109"/>
                <a:gd name="connsiteX1" fmla="*/ 27423 w 415566"/>
                <a:gd name="connsiteY1" fmla="*/ 6446 h 1454109"/>
                <a:gd name="connsiteX2" fmla="*/ 86713 w 415566"/>
                <a:gd name="connsiteY2" fmla="*/ 311711 h 1454109"/>
                <a:gd name="connsiteX3" fmla="*/ 106545 w 415566"/>
                <a:gd name="connsiteY3" fmla="*/ 500787 h 1454109"/>
                <a:gd name="connsiteX4" fmla="*/ 119206 w 415566"/>
                <a:gd name="connsiteY4" fmla="*/ 681418 h 1454109"/>
                <a:gd name="connsiteX5" fmla="*/ 133763 w 415566"/>
                <a:gd name="connsiteY5" fmla="*/ 793928 h 1454109"/>
                <a:gd name="connsiteX6" fmla="*/ 196553 w 415566"/>
                <a:gd name="connsiteY6" fmla="*/ 930518 h 1454109"/>
                <a:gd name="connsiteX7" fmla="*/ 222859 w 415566"/>
                <a:gd name="connsiteY7" fmla="*/ 1021868 h 1454109"/>
                <a:gd name="connsiteX8" fmla="*/ 168330 w 415566"/>
                <a:gd name="connsiteY8" fmla="*/ 1221928 h 1454109"/>
                <a:gd name="connsiteX9" fmla="*/ 291471 w 415566"/>
                <a:gd name="connsiteY9" fmla="*/ 1449515 h 1454109"/>
                <a:gd name="connsiteX10" fmla="*/ 399866 w 415566"/>
                <a:gd name="connsiteY10" fmla="*/ 1194363 h 1454109"/>
                <a:gd name="connsiteX11" fmla="*/ 385669 w 415566"/>
                <a:gd name="connsiteY11" fmla="*/ 1016472 h 1454109"/>
                <a:gd name="connsiteX12" fmla="*/ 357272 w 415566"/>
                <a:gd name="connsiteY12" fmla="*/ 821418 h 1454109"/>
                <a:gd name="connsiteX13" fmla="*/ 272053 w 415566"/>
                <a:gd name="connsiteY13" fmla="*/ 570045 h 1454109"/>
                <a:gd name="connsiteX14" fmla="*/ 251250 w 415566"/>
                <a:gd name="connsiteY14" fmla="*/ 350388 h 1454109"/>
                <a:gd name="connsiteX0" fmla="*/ 188654 w 352970"/>
                <a:gd name="connsiteY0" fmla="*/ 63743 h 1167464"/>
                <a:gd name="connsiteX1" fmla="*/ 24117 w 352970"/>
                <a:gd name="connsiteY1" fmla="*/ 25066 h 1167464"/>
                <a:gd name="connsiteX2" fmla="*/ 43949 w 352970"/>
                <a:gd name="connsiteY2" fmla="*/ 214142 h 1167464"/>
                <a:gd name="connsiteX3" fmla="*/ 56610 w 352970"/>
                <a:gd name="connsiteY3" fmla="*/ 394773 h 1167464"/>
                <a:gd name="connsiteX4" fmla="*/ 71167 w 352970"/>
                <a:gd name="connsiteY4" fmla="*/ 507283 h 1167464"/>
                <a:gd name="connsiteX5" fmla="*/ 133957 w 352970"/>
                <a:gd name="connsiteY5" fmla="*/ 643873 h 1167464"/>
                <a:gd name="connsiteX6" fmla="*/ 160263 w 352970"/>
                <a:gd name="connsiteY6" fmla="*/ 735223 h 1167464"/>
                <a:gd name="connsiteX7" fmla="*/ 105734 w 352970"/>
                <a:gd name="connsiteY7" fmla="*/ 935283 h 1167464"/>
                <a:gd name="connsiteX8" fmla="*/ 228875 w 352970"/>
                <a:gd name="connsiteY8" fmla="*/ 1162870 h 1167464"/>
                <a:gd name="connsiteX9" fmla="*/ 337270 w 352970"/>
                <a:gd name="connsiteY9" fmla="*/ 907718 h 1167464"/>
                <a:gd name="connsiteX10" fmla="*/ 323073 w 352970"/>
                <a:gd name="connsiteY10" fmla="*/ 729827 h 1167464"/>
                <a:gd name="connsiteX11" fmla="*/ 294676 w 352970"/>
                <a:gd name="connsiteY11" fmla="*/ 534773 h 1167464"/>
                <a:gd name="connsiteX12" fmla="*/ 209457 w 352970"/>
                <a:gd name="connsiteY12" fmla="*/ 283400 h 1167464"/>
                <a:gd name="connsiteX13" fmla="*/ 188654 w 352970"/>
                <a:gd name="connsiteY13" fmla="*/ 63743 h 1167464"/>
                <a:gd name="connsiteX0" fmla="*/ 166712 w 331028"/>
                <a:gd name="connsiteY0" fmla="*/ 11543 h 1115264"/>
                <a:gd name="connsiteX1" fmla="*/ 22007 w 331028"/>
                <a:gd name="connsiteY1" fmla="*/ 161942 h 1115264"/>
                <a:gd name="connsiteX2" fmla="*/ 34668 w 331028"/>
                <a:gd name="connsiteY2" fmla="*/ 342573 h 1115264"/>
                <a:gd name="connsiteX3" fmla="*/ 49225 w 331028"/>
                <a:gd name="connsiteY3" fmla="*/ 455083 h 1115264"/>
                <a:gd name="connsiteX4" fmla="*/ 112015 w 331028"/>
                <a:gd name="connsiteY4" fmla="*/ 591673 h 1115264"/>
                <a:gd name="connsiteX5" fmla="*/ 138321 w 331028"/>
                <a:gd name="connsiteY5" fmla="*/ 683023 h 1115264"/>
                <a:gd name="connsiteX6" fmla="*/ 83792 w 331028"/>
                <a:gd name="connsiteY6" fmla="*/ 883083 h 1115264"/>
                <a:gd name="connsiteX7" fmla="*/ 206933 w 331028"/>
                <a:gd name="connsiteY7" fmla="*/ 1110670 h 1115264"/>
                <a:gd name="connsiteX8" fmla="*/ 315328 w 331028"/>
                <a:gd name="connsiteY8" fmla="*/ 855518 h 1115264"/>
                <a:gd name="connsiteX9" fmla="*/ 301131 w 331028"/>
                <a:gd name="connsiteY9" fmla="*/ 677627 h 1115264"/>
                <a:gd name="connsiteX10" fmla="*/ 272734 w 331028"/>
                <a:gd name="connsiteY10" fmla="*/ 482573 h 1115264"/>
                <a:gd name="connsiteX11" fmla="*/ 187515 w 331028"/>
                <a:gd name="connsiteY11" fmla="*/ 231200 h 1115264"/>
                <a:gd name="connsiteX12" fmla="*/ 166712 w 331028"/>
                <a:gd name="connsiteY12" fmla="*/ 11543 h 1115264"/>
                <a:gd name="connsiteX0" fmla="*/ 190983 w 334496"/>
                <a:gd name="connsiteY0" fmla="*/ 87820 h 971884"/>
                <a:gd name="connsiteX1" fmla="*/ 25475 w 334496"/>
                <a:gd name="connsiteY1" fmla="*/ 18562 h 971884"/>
                <a:gd name="connsiteX2" fmla="*/ 38136 w 334496"/>
                <a:gd name="connsiteY2" fmla="*/ 199193 h 971884"/>
                <a:gd name="connsiteX3" fmla="*/ 52693 w 334496"/>
                <a:gd name="connsiteY3" fmla="*/ 311703 h 971884"/>
                <a:gd name="connsiteX4" fmla="*/ 115483 w 334496"/>
                <a:gd name="connsiteY4" fmla="*/ 448293 h 971884"/>
                <a:gd name="connsiteX5" fmla="*/ 141789 w 334496"/>
                <a:gd name="connsiteY5" fmla="*/ 539643 h 971884"/>
                <a:gd name="connsiteX6" fmla="*/ 87260 w 334496"/>
                <a:gd name="connsiteY6" fmla="*/ 739703 h 971884"/>
                <a:gd name="connsiteX7" fmla="*/ 210401 w 334496"/>
                <a:gd name="connsiteY7" fmla="*/ 967290 h 971884"/>
                <a:gd name="connsiteX8" fmla="*/ 318796 w 334496"/>
                <a:gd name="connsiteY8" fmla="*/ 712138 h 971884"/>
                <a:gd name="connsiteX9" fmla="*/ 304599 w 334496"/>
                <a:gd name="connsiteY9" fmla="*/ 534247 h 971884"/>
                <a:gd name="connsiteX10" fmla="*/ 276202 w 334496"/>
                <a:gd name="connsiteY10" fmla="*/ 339193 h 971884"/>
                <a:gd name="connsiteX11" fmla="*/ 190983 w 334496"/>
                <a:gd name="connsiteY11" fmla="*/ 87820 h 971884"/>
                <a:gd name="connsiteX0" fmla="*/ 152847 w 296360"/>
                <a:gd name="connsiteY0" fmla="*/ 23333 h 907397"/>
                <a:gd name="connsiteX1" fmla="*/ 0 w 296360"/>
                <a:gd name="connsiteY1" fmla="*/ 134706 h 907397"/>
                <a:gd name="connsiteX2" fmla="*/ 14557 w 296360"/>
                <a:gd name="connsiteY2" fmla="*/ 247216 h 907397"/>
                <a:gd name="connsiteX3" fmla="*/ 77347 w 296360"/>
                <a:gd name="connsiteY3" fmla="*/ 383806 h 907397"/>
                <a:gd name="connsiteX4" fmla="*/ 103653 w 296360"/>
                <a:gd name="connsiteY4" fmla="*/ 475156 h 907397"/>
                <a:gd name="connsiteX5" fmla="*/ 49124 w 296360"/>
                <a:gd name="connsiteY5" fmla="*/ 675216 h 907397"/>
                <a:gd name="connsiteX6" fmla="*/ 172265 w 296360"/>
                <a:gd name="connsiteY6" fmla="*/ 902803 h 907397"/>
                <a:gd name="connsiteX7" fmla="*/ 280660 w 296360"/>
                <a:gd name="connsiteY7" fmla="*/ 647651 h 907397"/>
                <a:gd name="connsiteX8" fmla="*/ 266463 w 296360"/>
                <a:gd name="connsiteY8" fmla="*/ 469760 h 907397"/>
                <a:gd name="connsiteX9" fmla="*/ 238066 w 296360"/>
                <a:gd name="connsiteY9" fmla="*/ 274706 h 907397"/>
                <a:gd name="connsiteX10" fmla="*/ 152847 w 296360"/>
                <a:gd name="connsiteY10" fmla="*/ 23333 h 907397"/>
                <a:gd name="connsiteX0" fmla="*/ 238066 w 296360"/>
                <a:gd name="connsiteY0" fmla="*/ 140000 h 772691"/>
                <a:gd name="connsiteX1" fmla="*/ 0 w 296360"/>
                <a:gd name="connsiteY1" fmla="*/ 0 h 772691"/>
                <a:gd name="connsiteX2" fmla="*/ 14557 w 296360"/>
                <a:gd name="connsiteY2" fmla="*/ 112510 h 772691"/>
                <a:gd name="connsiteX3" fmla="*/ 77347 w 296360"/>
                <a:gd name="connsiteY3" fmla="*/ 249100 h 772691"/>
                <a:gd name="connsiteX4" fmla="*/ 103653 w 296360"/>
                <a:gd name="connsiteY4" fmla="*/ 340450 h 772691"/>
                <a:gd name="connsiteX5" fmla="*/ 49124 w 296360"/>
                <a:gd name="connsiteY5" fmla="*/ 540510 h 772691"/>
                <a:gd name="connsiteX6" fmla="*/ 172265 w 296360"/>
                <a:gd name="connsiteY6" fmla="*/ 768097 h 772691"/>
                <a:gd name="connsiteX7" fmla="*/ 280660 w 296360"/>
                <a:gd name="connsiteY7" fmla="*/ 512945 h 772691"/>
                <a:gd name="connsiteX8" fmla="*/ 266463 w 296360"/>
                <a:gd name="connsiteY8" fmla="*/ 335054 h 772691"/>
                <a:gd name="connsiteX9" fmla="*/ 238066 w 296360"/>
                <a:gd name="connsiteY9" fmla="*/ 140000 h 772691"/>
                <a:gd name="connsiteX0" fmla="*/ 264853 w 323147"/>
                <a:gd name="connsiteY0" fmla="*/ 140000 h 772691"/>
                <a:gd name="connsiteX1" fmla="*/ 26787 w 323147"/>
                <a:gd name="connsiteY1" fmla="*/ 0 h 772691"/>
                <a:gd name="connsiteX2" fmla="*/ 104134 w 323147"/>
                <a:gd name="connsiteY2" fmla="*/ 249100 h 772691"/>
                <a:gd name="connsiteX3" fmla="*/ 130440 w 323147"/>
                <a:gd name="connsiteY3" fmla="*/ 340450 h 772691"/>
                <a:gd name="connsiteX4" fmla="*/ 75911 w 323147"/>
                <a:gd name="connsiteY4" fmla="*/ 540510 h 772691"/>
                <a:gd name="connsiteX5" fmla="*/ 199052 w 323147"/>
                <a:gd name="connsiteY5" fmla="*/ 768097 h 772691"/>
                <a:gd name="connsiteX6" fmla="*/ 307447 w 323147"/>
                <a:gd name="connsiteY6" fmla="*/ 512945 h 772691"/>
                <a:gd name="connsiteX7" fmla="*/ 293250 w 323147"/>
                <a:gd name="connsiteY7" fmla="*/ 335054 h 772691"/>
                <a:gd name="connsiteX8" fmla="*/ 264853 w 323147"/>
                <a:gd name="connsiteY8" fmla="*/ 140000 h 772691"/>
                <a:gd name="connsiteX0" fmla="*/ 281674 w 339968"/>
                <a:gd name="connsiteY0" fmla="*/ 140000 h 772691"/>
                <a:gd name="connsiteX1" fmla="*/ 43608 w 339968"/>
                <a:gd name="connsiteY1" fmla="*/ 0 h 772691"/>
                <a:gd name="connsiteX2" fmla="*/ 120955 w 339968"/>
                <a:gd name="connsiteY2" fmla="*/ 249100 h 772691"/>
                <a:gd name="connsiteX3" fmla="*/ 21012 w 339968"/>
                <a:gd name="connsiteY3" fmla="*/ 443503 h 772691"/>
                <a:gd name="connsiteX4" fmla="*/ 92732 w 339968"/>
                <a:gd name="connsiteY4" fmla="*/ 540510 h 772691"/>
                <a:gd name="connsiteX5" fmla="*/ 215873 w 339968"/>
                <a:gd name="connsiteY5" fmla="*/ 768097 h 772691"/>
                <a:gd name="connsiteX6" fmla="*/ 324268 w 339968"/>
                <a:gd name="connsiteY6" fmla="*/ 512945 h 772691"/>
                <a:gd name="connsiteX7" fmla="*/ 310071 w 339968"/>
                <a:gd name="connsiteY7" fmla="*/ 335054 h 772691"/>
                <a:gd name="connsiteX8" fmla="*/ 281674 w 339968"/>
                <a:gd name="connsiteY8" fmla="*/ 140000 h 772691"/>
                <a:gd name="connsiteX0" fmla="*/ 281674 w 339968"/>
                <a:gd name="connsiteY0" fmla="*/ 14326 h 647017"/>
                <a:gd name="connsiteX1" fmla="*/ 120955 w 339968"/>
                <a:gd name="connsiteY1" fmla="*/ 123426 h 647017"/>
                <a:gd name="connsiteX2" fmla="*/ 21012 w 339968"/>
                <a:gd name="connsiteY2" fmla="*/ 317829 h 647017"/>
                <a:gd name="connsiteX3" fmla="*/ 92732 w 339968"/>
                <a:gd name="connsiteY3" fmla="*/ 414836 h 647017"/>
                <a:gd name="connsiteX4" fmla="*/ 215873 w 339968"/>
                <a:gd name="connsiteY4" fmla="*/ 642423 h 647017"/>
                <a:gd name="connsiteX5" fmla="*/ 324268 w 339968"/>
                <a:gd name="connsiteY5" fmla="*/ 387271 h 647017"/>
                <a:gd name="connsiteX6" fmla="*/ 310071 w 339968"/>
                <a:gd name="connsiteY6" fmla="*/ 209380 h 647017"/>
                <a:gd name="connsiteX7" fmla="*/ 281674 w 339968"/>
                <a:gd name="connsiteY7" fmla="*/ 14326 h 647017"/>
                <a:gd name="connsiteX0" fmla="*/ 337801 w 398834"/>
                <a:gd name="connsiteY0" fmla="*/ 24602 h 657293"/>
                <a:gd name="connsiteX1" fmla="*/ 0 w 398834"/>
                <a:gd name="connsiteY1" fmla="*/ 72045 h 657293"/>
                <a:gd name="connsiteX2" fmla="*/ 77139 w 398834"/>
                <a:gd name="connsiteY2" fmla="*/ 328105 h 657293"/>
                <a:gd name="connsiteX3" fmla="*/ 148859 w 398834"/>
                <a:gd name="connsiteY3" fmla="*/ 425112 h 657293"/>
                <a:gd name="connsiteX4" fmla="*/ 272000 w 398834"/>
                <a:gd name="connsiteY4" fmla="*/ 652699 h 657293"/>
                <a:gd name="connsiteX5" fmla="*/ 380395 w 398834"/>
                <a:gd name="connsiteY5" fmla="*/ 397547 h 657293"/>
                <a:gd name="connsiteX6" fmla="*/ 366198 w 398834"/>
                <a:gd name="connsiteY6" fmla="*/ 219656 h 657293"/>
                <a:gd name="connsiteX7" fmla="*/ 337801 w 398834"/>
                <a:gd name="connsiteY7" fmla="*/ 24602 h 657293"/>
                <a:gd name="connsiteX0" fmla="*/ 235695 w 396095"/>
                <a:gd name="connsiteY0" fmla="*/ 126850 h 635832"/>
                <a:gd name="connsiteX1" fmla="*/ 0 w 396095"/>
                <a:gd name="connsiteY1" fmla="*/ 50584 h 635832"/>
                <a:gd name="connsiteX2" fmla="*/ 77139 w 396095"/>
                <a:gd name="connsiteY2" fmla="*/ 306644 h 635832"/>
                <a:gd name="connsiteX3" fmla="*/ 148859 w 396095"/>
                <a:gd name="connsiteY3" fmla="*/ 403651 h 635832"/>
                <a:gd name="connsiteX4" fmla="*/ 272000 w 396095"/>
                <a:gd name="connsiteY4" fmla="*/ 631238 h 635832"/>
                <a:gd name="connsiteX5" fmla="*/ 380395 w 396095"/>
                <a:gd name="connsiteY5" fmla="*/ 376086 h 635832"/>
                <a:gd name="connsiteX6" fmla="*/ 366198 w 396095"/>
                <a:gd name="connsiteY6" fmla="*/ 198195 h 635832"/>
                <a:gd name="connsiteX7" fmla="*/ 235695 w 396095"/>
                <a:gd name="connsiteY7" fmla="*/ 126850 h 6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095" h="635832">
                  <a:moveTo>
                    <a:pt x="235695" y="126850"/>
                  </a:moveTo>
                  <a:cubicBezTo>
                    <a:pt x="174662" y="102248"/>
                    <a:pt x="43444" y="0"/>
                    <a:pt x="0" y="50584"/>
                  </a:cubicBezTo>
                  <a:cubicBezTo>
                    <a:pt x="14392" y="84689"/>
                    <a:pt x="56127" y="217130"/>
                    <a:pt x="77139" y="306644"/>
                  </a:cubicBezTo>
                  <a:cubicBezTo>
                    <a:pt x="89252" y="355469"/>
                    <a:pt x="116382" y="349552"/>
                    <a:pt x="148859" y="403651"/>
                  </a:cubicBezTo>
                  <a:cubicBezTo>
                    <a:pt x="181336" y="457750"/>
                    <a:pt x="233411" y="635832"/>
                    <a:pt x="272000" y="631238"/>
                  </a:cubicBezTo>
                  <a:cubicBezTo>
                    <a:pt x="310589" y="626644"/>
                    <a:pt x="364695" y="448260"/>
                    <a:pt x="380395" y="376086"/>
                  </a:cubicBezTo>
                  <a:cubicBezTo>
                    <a:pt x="396095" y="303912"/>
                    <a:pt x="390315" y="239734"/>
                    <a:pt x="366198" y="198195"/>
                  </a:cubicBezTo>
                  <a:cubicBezTo>
                    <a:pt x="342081" y="156656"/>
                    <a:pt x="296728" y="151452"/>
                    <a:pt x="235695" y="12685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" name="Freeform 35"/>
            <p:cNvSpPr/>
            <p:nvPr/>
          </p:nvSpPr>
          <p:spPr>
            <a:xfrm>
              <a:off x="3403600" y="2207959"/>
              <a:ext cx="869950" cy="1235075"/>
            </a:xfrm>
            <a:custGeom>
              <a:avLst/>
              <a:gdLst>
                <a:gd name="connsiteX0" fmla="*/ 276225 w 847725"/>
                <a:gd name="connsiteY0" fmla="*/ 447675 h 1200150"/>
                <a:gd name="connsiteX1" fmla="*/ 152400 w 847725"/>
                <a:gd name="connsiteY1" fmla="*/ 495300 h 1200150"/>
                <a:gd name="connsiteX2" fmla="*/ 152400 w 847725"/>
                <a:gd name="connsiteY2" fmla="*/ 628650 h 1200150"/>
                <a:gd name="connsiteX3" fmla="*/ 0 w 847725"/>
                <a:gd name="connsiteY3" fmla="*/ 657225 h 1200150"/>
                <a:gd name="connsiteX4" fmla="*/ 142875 w 847725"/>
                <a:gd name="connsiteY4" fmla="*/ 895350 h 1200150"/>
                <a:gd name="connsiteX5" fmla="*/ 342900 w 847725"/>
                <a:gd name="connsiteY5" fmla="*/ 904875 h 1200150"/>
                <a:gd name="connsiteX6" fmla="*/ 304800 w 847725"/>
                <a:gd name="connsiteY6" fmla="*/ 1028700 h 1200150"/>
                <a:gd name="connsiteX7" fmla="*/ 409575 w 847725"/>
                <a:gd name="connsiteY7" fmla="*/ 1200150 h 1200150"/>
                <a:gd name="connsiteX8" fmla="*/ 466725 w 847725"/>
                <a:gd name="connsiteY8" fmla="*/ 1104900 h 1200150"/>
                <a:gd name="connsiteX9" fmla="*/ 523875 w 847725"/>
                <a:gd name="connsiteY9" fmla="*/ 971550 h 1200150"/>
                <a:gd name="connsiteX10" fmla="*/ 676275 w 847725"/>
                <a:gd name="connsiteY10" fmla="*/ 857250 h 1200150"/>
                <a:gd name="connsiteX11" fmla="*/ 800100 w 847725"/>
                <a:gd name="connsiteY11" fmla="*/ 885825 h 1200150"/>
                <a:gd name="connsiteX12" fmla="*/ 847725 w 847725"/>
                <a:gd name="connsiteY12" fmla="*/ 762000 h 1200150"/>
                <a:gd name="connsiteX13" fmla="*/ 676275 w 847725"/>
                <a:gd name="connsiteY13" fmla="*/ 466725 h 1200150"/>
                <a:gd name="connsiteX14" fmla="*/ 628650 w 847725"/>
                <a:gd name="connsiteY14" fmla="*/ 238125 h 1200150"/>
                <a:gd name="connsiteX15" fmla="*/ 571500 w 847725"/>
                <a:gd name="connsiteY15" fmla="*/ 38100 h 1200150"/>
                <a:gd name="connsiteX16" fmla="*/ 361950 w 847725"/>
                <a:gd name="connsiteY16" fmla="*/ 0 h 1200150"/>
                <a:gd name="connsiteX17" fmla="*/ 352425 w 847725"/>
                <a:gd name="connsiteY17" fmla="*/ 171450 h 1200150"/>
                <a:gd name="connsiteX18" fmla="*/ 400050 w 847725"/>
                <a:gd name="connsiteY18" fmla="*/ 295275 h 1200150"/>
                <a:gd name="connsiteX19" fmla="*/ 361950 w 847725"/>
                <a:gd name="connsiteY19" fmla="*/ 409575 h 1200150"/>
                <a:gd name="connsiteX20" fmla="*/ 276225 w 847725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69900 h 1222375"/>
                <a:gd name="connsiteX1" fmla="*/ 153988 w 849313"/>
                <a:gd name="connsiteY1" fmla="*/ 517525 h 1222375"/>
                <a:gd name="connsiteX2" fmla="*/ 153988 w 849313"/>
                <a:gd name="connsiteY2" fmla="*/ 650875 h 1222375"/>
                <a:gd name="connsiteX3" fmla="*/ 1588 w 849313"/>
                <a:gd name="connsiteY3" fmla="*/ 679450 h 1222375"/>
                <a:gd name="connsiteX4" fmla="*/ 144463 w 849313"/>
                <a:gd name="connsiteY4" fmla="*/ 917575 h 1222375"/>
                <a:gd name="connsiteX5" fmla="*/ 344488 w 849313"/>
                <a:gd name="connsiteY5" fmla="*/ 927100 h 1222375"/>
                <a:gd name="connsiteX6" fmla="*/ 306388 w 849313"/>
                <a:gd name="connsiteY6" fmla="*/ 1050925 h 1222375"/>
                <a:gd name="connsiteX7" fmla="*/ 411163 w 849313"/>
                <a:gd name="connsiteY7" fmla="*/ 1222375 h 1222375"/>
                <a:gd name="connsiteX8" fmla="*/ 468313 w 849313"/>
                <a:gd name="connsiteY8" fmla="*/ 1127125 h 1222375"/>
                <a:gd name="connsiteX9" fmla="*/ 525463 w 849313"/>
                <a:gd name="connsiteY9" fmla="*/ 993775 h 1222375"/>
                <a:gd name="connsiteX10" fmla="*/ 677863 w 849313"/>
                <a:gd name="connsiteY10" fmla="*/ 879475 h 1222375"/>
                <a:gd name="connsiteX11" fmla="*/ 801688 w 849313"/>
                <a:gd name="connsiteY11" fmla="*/ 908050 h 1222375"/>
                <a:gd name="connsiteX12" fmla="*/ 849313 w 849313"/>
                <a:gd name="connsiteY12" fmla="*/ 784225 h 1222375"/>
                <a:gd name="connsiteX13" fmla="*/ 677863 w 849313"/>
                <a:gd name="connsiteY13" fmla="*/ 488950 h 1222375"/>
                <a:gd name="connsiteX14" fmla="*/ 630238 w 849313"/>
                <a:gd name="connsiteY14" fmla="*/ 260350 h 1222375"/>
                <a:gd name="connsiteX15" fmla="*/ 573088 w 849313"/>
                <a:gd name="connsiteY15" fmla="*/ 60325 h 1222375"/>
                <a:gd name="connsiteX16" fmla="*/ 363538 w 849313"/>
                <a:gd name="connsiteY16" fmla="*/ 22225 h 1222375"/>
                <a:gd name="connsiteX17" fmla="*/ 354013 w 849313"/>
                <a:gd name="connsiteY17" fmla="*/ 193675 h 1222375"/>
                <a:gd name="connsiteX18" fmla="*/ 401638 w 849313"/>
                <a:gd name="connsiteY18" fmla="*/ 317500 h 1222375"/>
                <a:gd name="connsiteX19" fmla="*/ 363538 w 849313"/>
                <a:gd name="connsiteY19" fmla="*/ 431800 h 1222375"/>
                <a:gd name="connsiteX20" fmla="*/ 277813 w 849313"/>
                <a:gd name="connsiteY20" fmla="*/ 469900 h 12223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69950"/>
                <a:gd name="connsiteY0" fmla="*/ 469900 h 1235075"/>
                <a:gd name="connsiteX1" fmla="*/ 153988 w 869950"/>
                <a:gd name="connsiteY1" fmla="*/ 517525 h 1235075"/>
                <a:gd name="connsiteX2" fmla="*/ 153988 w 869950"/>
                <a:gd name="connsiteY2" fmla="*/ 650875 h 1235075"/>
                <a:gd name="connsiteX3" fmla="*/ 1588 w 869950"/>
                <a:gd name="connsiteY3" fmla="*/ 679450 h 1235075"/>
                <a:gd name="connsiteX4" fmla="*/ 144463 w 869950"/>
                <a:gd name="connsiteY4" fmla="*/ 917575 h 1235075"/>
                <a:gd name="connsiteX5" fmla="*/ 344488 w 869950"/>
                <a:gd name="connsiteY5" fmla="*/ 927100 h 1235075"/>
                <a:gd name="connsiteX6" fmla="*/ 306388 w 869950"/>
                <a:gd name="connsiteY6" fmla="*/ 1050925 h 1235075"/>
                <a:gd name="connsiteX7" fmla="*/ 411163 w 869950"/>
                <a:gd name="connsiteY7" fmla="*/ 1222375 h 1235075"/>
                <a:gd name="connsiteX8" fmla="*/ 468313 w 869950"/>
                <a:gd name="connsiteY8" fmla="*/ 1127125 h 1235075"/>
                <a:gd name="connsiteX9" fmla="*/ 525463 w 869950"/>
                <a:gd name="connsiteY9" fmla="*/ 993775 h 1235075"/>
                <a:gd name="connsiteX10" fmla="*/ 677863 w 869950"/>
                <a:gd name="connsiteY10" fmla="*/ 879475 h 1235075"/>
                <a:gd name="connsiteX11" fmla="*/ 801688 w 869950"/>
                <a:gd name="connsiteY11" fmla="*/ 908050 h 1235075"/>
                <a:gd name="connsiteX12" fmla="*/ 849313 w 869950"/>
                <a:gd name="connsiteY12" fmla="*/ 784225 h 1235075"/>
                <a:gd name="connsiteX13" fmla="*/ 677863 w 869950"/>
                <a:gd name="connsiteY13" fmla="*/ 488950 h 1235075"/>
                <a:gd name="connsiteX14" fmla="*/ 630238 w 869950"/>
                <a:gd name="connsiteY14" fmla="*/ 260350 h 1235075"/>
                <a:gd name="connsiteX15" fmla="*/ 573088 w 869950"/>
                <a:gd name="connsiteY15" fmla="*/ 60325 h 1235075"/>
                <a:gd name="connsiteX16" fmla="*/ 363538 w 869950"/>
                <a:gd name="connsiteY16" fmla="*/ 22225 h 1235075"/>
                <a:gd name="connsiteX17" fmla="*/ 354013 w 869950"/>
                <a:gd name="connsiteY17" fmla="*/ 193675 h 1235075"/>
                <a:gd name="connsiteX18" fmla="*/ 401638 w 869950"/>
                <a:gd name="connsiteY18" fmla="*/ 317500 h 1235075"/>
                <a:gd name="connsiteX19" fmla="*/ 363538 w 869950"/>
                <a:gd name="connsiteY19" fmla="*/ 431800 h 1235075"/>
                <a:gd name="connsiteX20" fmla="*/ 277813 w 869950"/>
                <a:gd name="connsiteY20" fmla="*/ 469900 h 123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9950" h="1235075">
                  <a:moveTo>
                    <a:pt x="277813" y="469900"/>
                  </a:moveTo>
                  <a:cubicBezTo>
                    <a:pt x="242888" y="484188"/>
                    <a:pt x="174625" y="487363"/>
                    <a:pt x="153988" y="517525"/>
                  </a:cubicBezTo>
                  <a:cubicBezTo>
                    <a:pt x="133351" y="547687"/>
                    <a:pt x="179388" y="623887"/>
                    <a:pt x="153988" y="650875"/>
                  </a:cubicBezTo>
                  <a:cubicBezTo>
                    <a:pt x="128588" y="677863"/>
                    <a:pt x="3176" y="635000"/>
                    <a:pt x="1588" y="679450"/>
                  </a:cubicBezTo>
                  <a:cubicBezTo>
                    <a:pt x="0" y="723900"/>
                    <a:pt x="87313" y="876300"/>
                    <a:pt x="144463" y="917575"/>
                  </a:cubicBezTo>
                  <a:cubicBezTo>
                    <a:pt x="201613" y="958850"/>
                    <a:pt x="317501" y="904875"/>
                    <a:pt x="344488" y="927100"/>
                  </a:cubicBezTo>
                  <a:cubicBezTo>
                    <a:pt x="371475" y="949325"/>
                    <a:pt x="295276" y="1001713"/>
                    <a:pt x="306388" y="1050925"/>
                  </a:cubicBezTo>
                  <a:cubicBezTo>
                    <a:pt x="317500" y="1100137"/>
                    <a:pt x="384176" y="1209675"/>
                    <a:pt x="411163" y="1222375"/>
                  </a:cubicBezTo>
                  <a:cubicBezTo>
                    <a:pt x="438150" y="1235075"/>
                    <a:pt x="449263" y="1165225"/>
                    <a:pt x="468313" y="1127125"/>
                  </a:cubicBezTo>
                  <a:lnTo>
                    <a:pt x="525463" y="993775"/>
                  </a:lnTo>
                  <a:lnTo>
                    <a:pt x="677863" y="879475"/>
                  </a:lnTo>
                  <a:cubicBezTo>
                    <a:pt x="723900" y="865188"/>
                    <a:pt x="773113" y="923925"/>
                    <a:pt x="801688" y="908050"/>
                  </a:cubicBezTo>
                  <a:cubicBezTo>
                    <a:pt x="830263" y="892175"/>
                    <a:pt x="869950" y="854075"/>
                    <a:pt x="849313" y="784225"/>
                  </a:cubicBezTo>
                  <a:lnTo>
                    <a:pt x="677863" y="488950"/>
                  </a:lnTo>
                  <a:lnTo>
                    <a:pt x="630238" y="260350"/>
                  </a:lnTo>
                  <a:lnTo>
                    <a:pt x="573088" y="60325"/>
                  </a:lnTo>
                  <a:cubicBezTo>
                    <a:pt x="528638" y="20637"/>
                    <a:pt x="400050" y="0"/>
                    <a:pt x="363538" y="22225"/>
                  </a:cubicBezTo>
                  <a:cubicBezTo>
                    <a:pt x="327026" y="44450"/>
                    <a:pt x="347663" y="144462"/>
                    <a:pt x="354013" y="193675"/>
                  </a:cubicBezTo>
                  <a:lnTo>
                    <a:pt x="401638" y="317500"/>
                  </a:lnTo>
                  <a:lnTo>
                    <a:pt x="363538" y="431800"/>
                  </a:lnTo>
                  <a:cubicBezTo>
                    <a:pt x="342900" y="457200"/>
                    <a:pt x="312738" y="455612"/>
                    <a:pt x="277813" y="469900"/>
                  </a:cubicBez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" name="Freeform 36"/>
            <p:cNvSpPr/>
            <p:nvPr/>
          </p:nvSpPr>
          <p:spPr>
            <a:xfrm rot="6100076">
              <a:off x="3377391" y="3053272"/>
              <a:ext cx="428365" cy="47065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  <a:gd name="connsiteX0" fmla="*/ 13707 w 422997"/>
                <a:gd name="connsiteY0" fmla="*/ 22271 h 1208766"/>
                <a:gd name="connsiteX1" fmla="*/ 206203 w 422997"/>
                <a:gd name="connsiteY1" fmla="*/ 311756 h 1208766"/>
                <a:gd name="connsiteX2" fmla="*/ 233421 w 422997"/>
                <a:gd name="connsiteY2" fmla="*/ 604897 h 1208766"/>
                <a:gd name="connsiteX3" fmla="*/ 322517 w 422997"/>
                <a:gd name="connsiteY3" fmla="*/ 832837 h 1208766"/>
                <a:gd name="connsiteX4" fmla="*/ 208401 w 422997"/>
                <a:gd name="connsiteY4" fmla="*/ 1189411 h 1208766"/>
                <a:gd name="connsiteX5" fmla="*/ 368222 w 422997"/>
                <a:gd name="connsiteY5" fmla="*/ 948966 h 1208766"/>
                <a:gd name="connsiteX6" fmla="*/ 413940 w 422997"/>
                <a:gd name="connsiteY6" fmla="*/ 696671 h 1208766"/>
                <a:gd name="connsiteX7" fmla="*/ 313882 w 422997"/>
                <a:gd name="connsiteY7" fmla="*/ 528070 h 1208766"/>
                <a:gd name="connsiteX8" fmla="*/ 301164 w 422997"/>
                <a:gd name="connsiteY8" fmla="*/ 353100 h 1208766"/>
                <a:gd name="connsiteX9" fmla="*/ 288446 w 422997"/>
                <a:gd name="connsiteY9" fmla="*/ 178130 h 1208766"/>
                <a:gd name="connsiteX10" fmla="*/ 13707 w 422997"/>
                <a:gd name="connsiteY10" fmla="*/ 22271 h 1208766"/>
                <a:gd name="connsiteX0" fmla="*/ 13707 w 422997"/>
                <a:gd name="connsiteY0" fmla="*/ 22271 h 971660"/>
                <a:gd name="connsiteX1" fmla="*/ 206203 w 422997"/>
                <a:gd name="connsiteY1" fmla="*/ 311756 h 971660"/>
                <a:gd name="connsiteX2" fmla="*/ 233421 w 422997"/>
                <a:gd name="connsiteY2" fmla="*/ 604897 h 971660"/>
                <a:gd name="connsiteX3" fmla="*/ 322517 w 422997"/>
                <a:gd name="connsiteY3" fmla="*/ 832837 h 971660"/>
                <a:gd name="connsiteX4" fmla="*/ 368222 w 422997"/>
                <a:gd name="connsiteY4" fmla="*/ 948966 h 971660"/>
                <a:gd name="connsiteX5" fmla="*/ 413940 w 422997"/>
                <a:gd name="connsiteY5" fmla="*/ 696671 h 971660"/>
                <a:gd name="connsiteX6" fmla="*/ 313882 w 422997"/>
                <a:gd name="connsiteY6" fmla="*/ 528070 h 971660"/>
                <a:gd name="connsiteX7" fmla="*/ 301164 w 422997"/>
                <a:gd name="connsiteY7" fmla="*/ 353100 h 971660"/>
                <a:gd name="connsiteX8" fmla="*/ 288446 w 422997"/>
                <a:gd name="connsiteY8" fmla="*/ 178130 h 971660"/>
                <a:gd name="connsiteX9" fmla="*/ 13707 w 422997"/>
                <a:gd name="connsiteY9" fmla="*/ 22271 h 971660"/>
                <a:gd name="connsiteX0" fmla="*/ 13707 w 422997"/>
                <a:gd name="connsiteY0" fmla="*/ 22271 h 978594"/>
                <a:gd name="connsiteX1" fmla="*/ 206203 w 422997"/>
                <a:gd name="connsiteY1" fmla="*/ 311756 h 978594"/>
                <a:gd name="connsiteX2" fmla="*/ 233421 w 422997"/>
                <a:gd name="connsiteY2" fmla="*/ 604897 h 978594"/>
                <a:gd name="connsiteX3" fmla="*/ 237028 w 422997"/>
                <a:gd name="connsiteY3" fmla="*/ 874448 h 978594"/>
                <a:gd name="connsiteX4" fmla="*/ 368222 w 422997"/>
                <a:gd name="connsiteY4" fmla="*/ 948966 h 978594"/>
                <a:gd name="connsiteX5" fmla="*/ 413940 w 422997"/>
                <a:gd name="connsiteY5" fmla="*/ 696671 h 978594"/>
                <a:gd name="connsiteX6" fmla="*/ 313882 w 422997"/>
                <a:gd name="connsiteY6" fmla="*/ 528070 h 978594"/>
                <a:gd name="connsiteX7" fmla="*/ 301164 w 422997"/>
                <a:gd name="connsiteY7" fmla="*/ 353100 h 978594"/>
                <a:gd name="connsiteX8" fmla="*/ 288446 w 422997"/>
                <a:gd name="connsiteY8" fmla="*/ 178130 h 978594"/>
                <a:gd name="connsiteX9" fmla="*/ 13707 w 422997"/>
                <a:gd name="connsiteY9" fmla="*/ 22271 h 978594"/>
                <a:gd name="connsiteX0" fmla="*/ 13707 w 441790"/>
                <a:gd name="connsiteY0" fmla="*/ 22271 h 950063"/>
                <a:gd name="connsiteX1" fmla="*/ 206203 w 441790"/>
                <a:gd name="connsiteY1" fmla="*/ 311756 h 950063"/>
                <a:gd name="connsiteX2" fmla="*/ 233421 w 441790"/>
                <a:gd name="connsiteY2" fmla="*/ 604897 h 950063"/>
                <a:gd name="connsiteX3" fmla="*/ 237028 w 441790"/>
                <a:gd name="connsiteY3" fmla="*/ 874448 h 950063"/>
                <a:gd name="connsiteX4" fmla="*/ 368222 w 441790"/>
                <a:gd name="connsiteY4" fmla="*/ 948966 h 950063"/>
                <a:gd name="connsiteX5" fmla="*/ 432733 w 441790"/>
                <a:gd name="connsiteY5" fmla="*/ 867865 h 950063"/>
                <a:gd name="connsiteX6" fmla="*/ 313882 w 441790"/>
                <a:gd name="connsiteY6" fmla="*/ 528070 h 950063"/>
                <a:gd name="connsiteX7" fmla="*/ 301164 w 441790"/>
                <a:gd name="connsiteY7" fmla="*/ 353100 h 950063"/>
                <a:gd name="connsiteX8" fmla="*/ 288446 w 441790"/>
                <a:gd name="connsiteY8" fmla="*/ 178130 h 950063"/>
                <a:gd name="connsiteX9" fmla="*/ 13707 w 441790"/>
                <a:gd name="connsiteY9" fmla="*/ 22271 h 950063"/>
                <a:gd name="connsiteX0" fmla="*/ 13707 w 525056"/>
                <a:gd name="connsiteY0" fmla="*/ 22271 h 950063"/>
                <a:gd name="connsiteX1" fmla="*/ 206203 w 525056"/>
                <a:gd name="connsiteY1" fmla="*/ 311756 h 950063"/>
                <a:gd name="connsiteX2" fmla="*/ 233421 w 525056"/>
                <a:gd name="connsiteY2" fmla="*/ 604897 h 950063"/>
                <a:gd name="connsiteX3" fmla="*/ 237028 w 525056"/>
                <a:gd name="connsiteY3" fmla="*/ 874448 h 950063"/>
                <a:gd name="connsiteX4" fmla="*/ 368222 w 525056"/>
                <a:gd name="connsiteY4" fmla="*/ 948966 h 950063"/>
                <a:gd name="connsiteX5" fmla="*/ 432733 w 525056"/>
                <a:gd name="connsiteY5" fmla="*/ 867865 h 950063"/>
                <a:gd name="connsiteX6" fmla="*/ 503128 w 525056"/>
                <a:gd name="connsiteY6" fmla="*/ 629996 h 950063"/>
                <a:gd name="connsiteX7" fmla="*/ 301164 w 525056"/>
                <a:gd name="connsiteY7" fmla="*/ 353100 h 950063"/>
                <a:gd name="connsiteX8" fmla="*/ 288446 w 525056"/>
                <a:gd name="connsiteY8" fmla="*/ 178130 h 950063"/>
                <a:gd name="connsiteX9" fmla="*/ 13707 w 525056"/>
                <a:gd name="connsiteY9" fmla="*/ 22271 h 950063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3092 w 554727"/>
                <a:gd name="connsiteY2" fmla="*/ 63443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0127 w 554727"/>
                <a:gd name="connsiteY2" fmla="*/ 70795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47818"/>
                <a:gd name="connsiteY0" fmla="*/ 51807 h 979599"/>
                <a:gd name="connsiteX1" fmla="*/ 57851 w 547818"/>
                <a:gd name="connsiteY1" fmla="*/ 518506 h 979599"/>
                <a:gd name="connsiteX2" fmla="*/ 260127 w 547818"/>
                <a:gd name="connsiteY2" fmla="*/ 707953 h 979599"/>
                <a:gd name="connsiteX3" fmla="*/ 266699 w 547818"/>
                <a:gd name="connsiteY3" fmla="*/ 903984 h 979599"/>
                <a:gd name="connsiteX4" fmla="*/ 397893 w 547818"/>
                <a:gd name="connsiteY4" fmla="*/ 978502 h 979599"/>
                <a:gd name="connsiteX5" fmla="*/ 462404 w 547818"/>
                <a:gd name="connsiteY5" fmla="*/ 897401 h 979599"/>
                <a:gd name="connsiteX6" fmla="*/ 532799 w 547818"/>
                <a:gd name="connsiteY6" fmla="*/ 659532 h 979599"/>
                <a:gd name="connsiteX7" fmla="*/ 372292 w 547818"/>
                <a:gd name="connsiteY7" fmla="*/ 547180 h 979599"/>
                <a:gd name="connsiteX8" fmla="*/ 318117 w 547818"/>
                <a:gd name="connsiteY8" fmla="*/ 207666 h 979599"/>
                <a:gd name="connsiteX9" fmla="*/ 43378 w 547818"/>
                <a:gd name="connsiteY9" fmla="*/ 51807 h 979599"/>
                <a:gd name="connsiteX0" fmla="*/ 31523 w 535963"/>
                <a:gd name="connsiteY0" fmla="*/ 33768 h 961560"/>
                <a:gd name="connsiteX1" fmla="*/ 45996 w 535963"/>
                <a:gd name="connsiteY1" fmla="*/ 500467 h 961560"/>
                <a:gd name="connsiteX2" fmla="*/ 248272 w 535963"/>
                <a:gd name="connsiteY2" fmla="*/ 689914 h 961560"/>
                <a:gd name="connsiteX3" fmla="*/ 254844 w 535963"/>
                <a:gd name="connsiteY3" fmla="*/ 885945 h 961560"/>
                <a:gd name="connsiteX4" fmla="*/ 386038 w 535963"/>
                <a:gd name="connsiteY4" fmla="*/ 960463 h 961560"/>
                <a:gd name="connsiteX5" fmla="*/ 450549 w 535963"/>
                <a:gd name="connsiteY5" fmla="*/ 879362 h 961560"/>
                <a:gd name="connsiteX6" fmla="*/ 520944 w 535963"/>
                <a:gd name="connsiteY6" fmla="*/ 641493 h 961560"/>
                <a:gd name="connsiteX7" fmla="*/ 360437 w 535963"/>
                <a:gd name="connsiteY7" fmla="*/ 529141 h 961560"/>
                <a:gd name="connsiteX8" fmla="*/ 235128 w 535963"/>
                <a:gd name="connsiteY8" fmla="*/ 297856 h 961560"/>
                <a:gd name="connsiteX9" fmla="*/ 31523 w 535963"/>
                <a:gd name="connsiteY9" fmla="*/ 33768 h 961560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3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18074 w 518909"/>
                <a:gd name="connsiteY0" fmla="*/ 146121 h 809826"/>
                <a:gd name="connsiteX1" fmla="*/ 57567 w 518909"/>
                <a:gd name="connsiteY1" fmla="*/ 33770 h 809826"/>
                <a:gd name="connsiteX2" fmla="*/ 28942 w 518909"/>
                <a:gd name="connsiteY2" fmla="*/ 348733 h 809826"/>
                <a:gd name="connsiteX3" fmla="*/ 231218 w 518909"/>
                <a:gd name="connsiteY3" fmla="*/ 538180 h 809826"/>
                <a:gd name="connsiteX4" fmla="*/ 237790 w 518909"/>
                <a:gd name="connsiteY4" fmla="*/ 734211 h 809826"/>
                <a:gd name="connsiteX5" fmla="*/ 368984 w 518909"/>
                <a:gd name="connsiteY5" fmla="*/ 808729 h 809826"/>
                <a:gd name="connsiteX6" fmla="*/ 433495 w 518909"/>
                <a:gd name="connsiteY6" fmla="*/ 727628 h 809826"/>
                <a:gd name="connsiteX7" fmla="*/ 503890 w 518909"/>
                <a:gd name="connsiteY7" fmla="*/ 489759 h 809826"/>
                <a:gd name="connsiteX8" fmla="*/ 343383 w 518909"/>
                <a:gd name="connsiteY8" fmla="*/ 377407 h 809826"/>
                <a:gd name="connsiteX9" fmla="*/ 218074 w 518909"/>
                <a:gd name="connsiteY9" fmla="*/ 146121 h 809826"/>
                <a:gd name="connsiteX0" fmla="*/ 196874 w 497709"/>
                <a:gd name="connsiteY0" fmla="*/ 146120 h 809825"/>
                <a:gd name="connsiteX1" fmla="*/ 36367 w 497709"/>
                <a:gd name="connsiteY1" fmla="*/ 33769 h 809825"/>
                <a:gd name="connsiteX2" fmla="*/ 7742 w 497709"/>
                <a:gd name="connsiteY2" fmla="*/ 348732 h 809825"/>
                <a:gd name="connsiteX3" fmla="*/ 82818 w 497709"/>
                <a:gd name="connsiteY3" fmla="*/ 648746 h 809825"/>
                <a:gd name="connsiteX4" fmla="*/ 216590 w 497709"/>
                <a:gd name="connsiteY4" fmla="*/ 734210 h 809825"/>
                <a:gd name="connsiteX5" fmla="*/ 347784 w 497709"/>
                <a:gd name="connsiteY5" fmla="*/ 808728 h 809825"/>
                <a:gd name="connsiteX6" fmla="*/ 412295 w 497709"/>
                <a:gd name="connsiteY6" fmla="*/ 727627 h 809825"/>
                <a:gd name="connsiteX7" fmla="*/ 482690 w 497709"/>
                <a:gd name="connsiteY7" fmla="*/ 489758 h 809825"/>
                <a:gd name="connsiteX8" fmla="*/ 322183 w 497709"/>
                <a:gd name="connsiteY8" fmla="*/ 377406 h 809825"/>
                <a:gd name="connsiteX9" fmla="*/ 196874 w 497709"/>
                <a:gd name="connsiteY9" fmla="*/ 146120 h 809825"/>
                <a:gd name="connsiteX0" fmla="*/ 196874 w 636404"/>
                <a:gd name="connsiteY0" fmla="*/ 146120 h 809825"/>
                <a:gd name="connsiteX1" fmla="*/ 36367 w 636404"/>
                <a:gd name="connsiteY1" fmla="*/ 33769 h 809825"/>
                <a:gd name="connsiteX2" fmla="*/ 7742 w 636404"/>
                <a:gd name="connsiteY2" fmla="*/ 348732 h 809825"/>
                <a:gd name="connsiteX3" fmla="*/ 82818 w 636404"/>
                <a:gd name="connsiteY3" fmla="*/ 648746 h 809825"/>
                <a:gd name="connsiteX4" fmla="*/ 216590 w 636404"/>
                <a:gd name="connsiteY4" fmla="*/ 734210 h 809825"/>
                <a:gd name="connsiteX5" fmla="*/ 347784 w 636404"/>
                <a:gd name="connsiteY5" fmla="*/ 808728 h 809825"/>
                <a:gd name="connsiteX6" fmla="*/ 412295 w 636404"/>
                <a:gd name="connsiteY6" fmla="*/ 727627 h 809825"/>
                <a:gd name="connsiteX7" fmla="*/ 482690 w 636404"/>
                <a:gd name="connsiteY7" fmla="*/ 489758 h 809825"/>
                <a:gd name="connsiteX8" fmla="*/ 588768 w 636404"/>
                <a:gd name="connsiteY8" fmla="*/ 340725 h 809825"/>
                <a:gd name="connsiteX9" fmla="*/ 196874 w 636404"/>
                <a:gd name="connsiteY9" fmla="*/ 146120 h 809825"/>
                <a:gd name="connsiteX0" fmla="*/ 196874 w 640284"/>
                <a:gd name="connsiteY0" fmla="*/ 146120 h 809825"/>
                <a:gd name="connsiteX1" fmla="*/ 36367 w 640284"/>
                <a:gd name="connsiteY1" fmla="*/ 33769 h 809825"/>
                <a:gd name="connsiteX2" fmla="*/ 7742 w 640284"/>
                <a:gd name="connsiteY2" fmla="*/ 348732 h 809825"/>
                <a:gd name="connsiteX3" fmla="*/ 82818 w 640284"/>
                <a:gd name="connsiteY3" fmla="*/ 648746 h 809825"/>
                <a:gd name="connsiteX4" fmla="*/ 216590 w 640284"/>
                <a:gd name="connsiteY4" fmla="*/ 734210 h 809825"/>
                <a:gd name="connsiteX5" fmla="*/ 347784 w 640284"/>
                <a:gd name="connsiteY5" fmla="*/ 808728 h 809825"/>
                <a:gd name="connsiteX6" fmla="*/ 412295 w 640284"/>
                <a:gd name="connsiteY6" fmla="*/ 727627 h 809825"/>
                <a:gd name="connsiteX7" fmla="*/ 505971 w 640284"/>
                <a:gd name="connsiteY7" fmla="*/ 581222 h 809825"/>
                <a:gd name="connsiteX8" fmla="*/ 588768 w 640284"/>
                <a:gd name="connsiteY8" fmla="*/ 340725 h 809825"/>
                <a:gd name="connsiteX9" fmla="*/ 196874 w 640284"/>
                <a:gd name="connsiteY9" fmla="*/ 146120 h 809825"/>
                <a:gd name="connsiteX0" fmla="*/ 252154 w 635440"/>
                <a:gd name="connsiteY0" fmla="*/ 164145 h 806219"/>
                <a:gd name="connsiteX1" fmla="*/ 40111 w 635440"/>
                <a:gd name="connsiteY1" fmla="*/ 30163 h 806219"/>
                <a:gd name="connsiteX2" fmla="*/ 11486 w 635440"/>
                <a:gd name="connsiteY2" fmla="*/ 345126 h 806219"/>
                <a:gd name="connsiteX3" fmla="*/ 86562 w 635440"/>
                <a:gd name="connsiteY3" fmla="*/ 645140 h 806219"/>
                <a:gd name="connsiteX4" fmla="*/ 220334 w 635440"/>
                <a:gd name="connsiteY4" fmla="*/ 730604 h 806219"/>
                <a:gd name="connsiteX5" fmla="*/ 351528 w 635440"/>
                <a:gd name="connsiteY5" fmla="*/ 805122 h 806219"/>
                <a:gd name="connsiteX6" fmla="*/ 416039 w 635440"/>
                <a:gd name="connsiteY6" fmla="*/ 724021 h 806219"/>
                <a:gd name="connsiteX7" fmla="*/ 509715 w 635440"/>
                <a:gd name="connsiteY7" fmla="*/ 577616 h 806219"/>
                <a:gd name="connsiteX8" fmla="*/ 592512 w 635440"/>
                <a:gd name="connsiteY8" fmla="*/ 337119 h 806219"/>
                <a:gd name="connsiteX9" fmla="*/ 252154 w 635440"/>
                <a:gd name="connsiteY9" fmla="*/ 164145 h 806219"/>
                <a:gd name="connsiteX0" fmla="*/ 351342 w 734626"/>
                <a:gd name="connsiteY0" fmla="*/ 94141 h 736215"/>
                <a:gd name="connsiteX1" fmla="*/ 40112 w 734626"/>
                <a:gd name="connsiteY1" fmla="*/ 30163 h 736215"/>
                <a:gd name="connsiteX2" fmla="*/ 110674 w 734626"/>
                <a:gd name="connsiteY2" fmla="*/ 275122 h 736215"/>
                <a:gd name="connsiteX3" fmla="*/ 185750 w 734626"/>
                <a:gd name="connsiteY3" fmla="*/ 575136 h 736215"/>
                <a:gd name="connsiteX4" fmla="*/ 319522 w 734626"/>
                <a:gd name="connsiteY4" fmla="*/ 660600 h 736215"/>
                <a:gd name="connsiteX5" fmla="*/ 450716 w 734626"/>
                <a:gd name="connsiteY5" fmla="*/ 735118 h 736215"/>
                <a:gd name="connsiteX6" fmla="*/ 515227 w 734626"/>
                <a:gd name="connsiteY6" fmla="*/ 654017 h 736215"/>
                <a:gd name="connsiteX7" fmla="*/ 608903 w 734626"/>
                <a:gd name="connsiteY7" fmla="*/ 507612 h 736215"/>
                <a:gd name="connsiteX8" fmla="*/ 691700 w 734626"/>
                <a:gd name="connsiteY8" fmla="*/ 267115 h 736215"/>
                <a:gd name="connsiteX9" fmla="*/ 351342 w 734626"/>
                <a:gd name="connsiteY9" fmla="*/ 94141 h 736215"/>
                <a:gd name="connsiteX0" fmla="*/ 348537 w 731823"/>
                <a:gd name="connsiteY0" fmla="*/ 107812 h 749886"/>
                <a:gd name="connsiteX1" fmla="*/ 37307 w 731823"/>
                <a:gd name="connsiteY1" fmla="*/ 43834 h 749886"/>
                <a:gd name="connsiteX2" fmla="*/ 124690 w 731823"/>
                <a:gd name="connsiteY2" fmla="*/ 370817 h 749886"/>
                <a:gd name="connsiteX3" fmla="*/ 182945 w 731823"/>
                <a:gd name="connsiteY3" fmla="*/ 588807 h 749886"/>
                <a:gd name="connsiteX4" fmla="*/ 316717 w 731823"/>
                <a:gd name="connsiteY4" fmla="*/ 674271 h 749886"/>
                <a:gd name="connsiteX5" fmla="*/ 447911 w 731823"/>
                <a:gd name="connsiteY5" fmla="*/ 748789 h 749886"/>
                <a:gd name="connsiteX6" fmla="*/ 512422 w 731823"/>
                <a:gd name="connsiteY6" fmla="*/ 667688 h 749886"/>
                <a:gd name="connsiteX7" fmla="*/ 606098 w 731823"/>
                <a:gd name="connsiteY7" fmla="*/ 521283 h 749886"/>
                <a:gd name="connsiteX8" fmla="*/ 688895 w 731823"/>
                <a:gd name="connsiteY8" fmla="*/ 280786 h 749886"/>
                <a:gd name="connsiteX9" fmla="*/ 348537 w 731823"/>
                <a:gd name="connsiteY9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107573 w 743833"/>
                <a:gd name="connsiteY2" fmla="*/ 261821 h 749886"/>
                <a:gd name="connsiteX3" fmla="*/ 277751 w 743833"/>
                <a:gd name="connsiteY3" fmla="*/ 348309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219495 w 743833"/>
                <a:gd name="connsiteY2" fmla="*/ 130320 h 749886"/>
                <a:gd name="connsiteX3" fmla="*/ 136700 w 743833"/>
                <a:gd name="connsiteY3" fmla="*/ 370817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78445 w 743831"/>
                <a:gd name="connsiteY2" fmla="*/ 152828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693186"/>
                <a:gd name="connsiteX1" fmla="*/ 49317 w 743833"/>
                <a:gd name="connsiteY1" fmla="*/ 43834 h 693186"/>
                <a:gd name="connsiteX2" fmla="*/ 78445 w 743833"/>
                <a:gd name="connsiteY2" fmla="*/ 152828 h 693186"/>
                <a:gd name="connsiteX3" fmla="*/ 136700 w 743833"/>
                <a:gd name="connsiteY3" fmla="*/ 370817 h 693186"/>
                <a:gd name="connsiteX4" fmla="*/ 194955 w 743833"/>
                <a:gd name="connsiteY4" fmla="*/ 588807 h 693186"/>
                <a:gd name="connsiteX5" fmla="*/ 328727 w 743833"/>
                <a:gd name="connsiteY5" fmla="*/ 674271 h 693186"/>
                <a:gd name="connsiteX6" fmla="*/ 524432 w 743833"/>
                <a:gd name="connsiteY6" fmla="*/ 667688 h 693186"/>
                <a:gd name="connsiteX7" fmla="*/ 618108 w 743833"/>
                <a:gd name="connsiteY7" fmla="*/ 521283 h 693186"/>
                <a:gd name="connsiteX8" fmla="*/ 700905 w 743833"/>
                <a:gd name="connsiteY8" fmla="*/ 280786 h 693186"/>
                <a:gd name="connsiteX9" fmla="*/ 360547 w 743833"/>
                <a:gd name="connsiteY9" fmla="*/ 107812 h 693186"/>
                <a:gd name="connsiteX0" fmla="*/ 360547 w 743831"/>
                <a:gd name="connsiteY0" fmla="*/ 107812 h 687418"/>
                <a:gd name="connsiteX1" fmla="*/ 49317 w 743831"/>
                <a:gd name="connsiteY1" fmla="*/ 43834 h 687418"/>
                <a:gd name="connsiteX2" fmla="*/ 78445 w 743831"/>
                <a:gd name="connsiteY2" fmla="*/ 152828 h 687418"/>
                <a:gd name="connsiteX3" fmla="*/ 136700 w 743831"/>
                <a:gd name="connsiteY3" fmla="*/ 370817 h 687418"/>
                <a:gd name="connsiteX4" fmla="*/ 194955 w 743831"/>
                <a:gd name="connsiteY4" fmla="*/ 588807 h 687418"/>
                <a:gd name="connsiteX5" fmla="*/ 328727 w 743831"/>
                <a:gd name="connsiteY5" fmla="*/ 674271 h 687418"/>
                <a:gd name="connsiteX6" fmla="*/ 303714 w 743831"/>
                <a:gd name="connsiteY6" fmla="*/ 602302 h 687418"/>
                <a:gd name="connsiteX7" fmla="*/ 618108 w 743831"/>
                <a:gd name="connsiteY7" fmla="*/ 521283 h 687418"/>
                <a:gd name="connsiteX8" fmla="*/ 700905 w 743831"/>
                <a:gd name="connsiteY8" fmla="*/ 280786 h 687418"/>
                <a:gd name="connsiteX9" fmla="*/ 360547 w 743831"/>
                <a:gd name="connsiteY9" fmla="*/ 107812 h 68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3831" h="687418">
                  <a:moveTo>
                    <a:pt x="360547" y="107812"/>
                  </a:moveTo>
                  <a:cubicBezTo>
                    <a:pt x="251949" y="68320"/>
                    <a:pt x="86625" y="0"/>
                    <a:pt x="49317" y="43834"/>
                  </a:cubicBezTo>
                  <a:cubicBezTo>
                    <a:pt x="0" y="58017"/>
                    <a:pt x="63881" y="98331"/>
                    <a:pt x="78445" y="152828"/>
                  </a:cubicBezTo>
                  <a:lnTo>
                    <a:pt x="136700" y="370817"/>
                  </a:lnTo>
                  <a:cubicBezTo>
                    <a:pt x="151264" y="425315"/>
                    <a:pt x="179954" y="517185"/>
                    <a:pt x="194955" y="588807"/>
                  </a:cubicBezTo>
                  <a:cubicBezTo>
                    <a:pt x="196157" y="678657"/>
                    <a:pt x="327525" y="584421"/>
                    <a:pt x="328727" y="674271"/>
                  </a:cubicBezTo>
                  <a:cubicBezTo>
                    <a:pt x="383640" y="687418"/>
                    <a:pt x="255484" y="627800"/>
                    <a:pt x="303714" y="602302"/>
                  </a:cubicBezTo>
                  <a:cubicBezTo>
                    <a:pt x="351944" y="576804"/>
                    <a:pt x="551910" y="574869"/>
                    <a:pt x="618108" y="521283"/>
                  </a:cubicBezTo>
                  <a:cubicBezTo>
                    <a:pt x="684306" y="467697"/>
                    <a:pt x="743832" y="349698"/>
                    <a:pt x="700905" y="280786"/>
                  </a:cubicBezTo>
                  <a:cubicBezTo>
                    <a:pt x="657978" y="211874"/>
                    <a:pt x="469145" y="147304"/>
                    <a:pt x="360547" y="107812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" name="Freeform 37"/>
            <p:cNvSpPr/>
            <p:nvPr/>
          </p:nvSpPr>
          <p:spPr>
            <a:xfrm rot="578572" flipV="1">
              <a:off x="3463901" y="3144915"/>
              <a:ext cx="233374" cy="23667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2961 w 231561"/>
                <a:gd name="connsiteY0" fmla="*/ 32227 h 225588"/>
                <a:gd name="connsiteX1" fmla="*/ 61393 w 231561"/>
                <a:gd name="connsiteY1" fmla="*/ 225588 h 225588"/>
                <a:gd name="connsiteX2" fmla="*/ 155361 w 231561"/>
                <a:gd name="connsiteY2" fmla="*/ 184627 h 225588"/>
                <a:gd name="connsiteX3" fmla="*/ 231561 w 231561"/>
                <a:gd name="connsiteY3" fmla="*/ 184627 h 225588"/>
                <a:gd name="connsiteX4" fmla="*/ 155361 w 231561"/>
                <a:gd name="connsiteY4" fmla="*/ 108427 h 225588"/>
                <a:gd name="connsiteX5" fmla="*/ 79161 w 231561"/>
                <a:gd name="connsiteY5" fmla="*/ 32227 h 225588"/>
                <a:gd name="connsiteX6" fmla="*/ 2961 w 231561"/>
                <a:gd name="connsiteY6" fmla="*/ 32227 h 225588"/>
                <a:gd name="connsiteX0" fmla="*/ 2961 w 276317"/>
                <a:gd name="connsiteY0" fmla="*/ 32227 h 297561"/>
                <a:gd name="connsiteX1" fmla="*/ 61393 w 276317"/>
                <a:gd name="connsiteY1" fmla="*/ 225588 h 297561"/>
                <a:gd name="connsiteX2" fmla="*/ 155361 w 276317"/>
                <a:gd name="connsiteY2" fmla="*/ 184627 h 297561"/>
                <a:gd name="connsiteX3" fmla="*/ 276317 w 276317"/>
                <a:gd name="connsiteY3" fmla="*/ 270573 h 297561"/>
                <a:gd name="connsiteX4" fmla="*/ 155361 w 276317"/>
                <a:gd name="connsiteY4" fmla="*/ 108427 h 297561"/>
                <a:gd name="connsiteX5" fmla="*/ 79161 w 276317"/>
                <a:gd name="connsiteY5" fmla="*/ 32227 h 297561"/>
                <a:gd name="connsiteX6" fmla="*/ 2961 w 276317"/>
                <a:gd name="connsiteY6" fmla="*/ 32227 h 297561"/>
                <a:gd name="connsiteX0" fmla="*/ 2961 w 276317"/>
                <a:gd name="connsiteY0" fmla="*/ 32227 h 334196"/>
                <a:gd name="connsiteX1" fmla="*/ 61393 w 276317"/>
                <a:gd name="connsiteY1" fmla="*/ 225588 h 334196"/>
                <a:gd name="connsiteX2" fmla="*/ 175033 w 276317"/>
                <a:gd name="connsiteY2" fmla="*/ 334196 h 334196"/>
                <a:gd name="connsiteX3" fmla="*/ 276317 w 276317"/>
                <a:gd name="connsiteY3" fmla="*/ 270573 h 334196"/>
                <a:gd name="connsiteX4" fmla="*/ 155361 w 276317"/>
                <a:gd name="connsiteY4" fmla="*/ 108427 h 334196"/>
                <a:gd name="connsiteX5" fmla="*/ 79161 w 276317"/>
                <a:gd name="connsiteY5" fmla="*/ 32227 h 334196"/>
                <a:gd name="connsiteX6" fmla="*/ 2961 w 276317"/>
                <a:gd name="connsiteY6" fmla="*/ 32227 h 334196"/>
                <a:gd name="connsiteX0" fmla="*/ 18515 w 238736"/>
                <a:gd name="connsiteY0" fmla="*/ 108175 h 314669"/>
                <a:gd name="connsiteX1" fmla="*/ 23812 w 238736"/>
                <a:gd name="connsiteY1" fmla="*/ 206061 h 314669"/>
                <a:gd name="connsiteX2" fmla="*/ 137452 w 238736"/>
                <a:gd name="connsiteY2" fmla="*/ 314669 h 314669"/>
                <a:gd name="connsiteX3" fmla="*/ 238736 w 238736"/>
                <a:gd name="connsiteY3" fmla="*/ 251046 h 314669"/>
                <a:gd name="connsiteX4" fmla="*/ 117780 w 238736"/>
                <a:gd name="connsiteY4" fmla="*/ 88900 h 314669"/>
                <a:gd name="connsiteX5" fmla="*/ 41580 w 238736"/>
                <a:gd name="connsiteY5" fmla="*/ 12700 h 314669"/>
                <a:gd name="connsiteX6" fmla="*/ 18515 w 238736"/>
                <a:gd name="connsiteY6" fmla="*/ 108175 h 314669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2335 w 222556"/>
                <a:gd name="connsiteY0" fmla="*/ 108175 h 278034"/>
                <a:gd name="connsiteX1" fmla="*/ 30362 w 222556"/>
                <a:gd name="connsiteY1" fmla="*/ 196974 h 278034"/>
                <a:gd name="connsiteX2" fmla="*/ 133444 w 222556"/>
                <a:gd name="connsiteY2" fmla="*/ 226416 h 278034"/>
                <a:gd name="connsiteX3" fmla="*/ 222556 w 222556"/>
                <a:gd name="connsiteY3" fmla="*/ 251046 h 278034"/>
                <a:gd name="connsiteX4" fmla="*/ 101600 w 222556"/>
                <a:gd name="connsiteY4" fmla="*/ 88900 h 278034"/>
                <a:gd name="connsiteX5" fmla="*/ 25400 w 222556"/>
                <a:gd name="connsiteY5" fmla="*/ 12700 h 278034"/>
                <a:gd name="connsiteX6" fmla="*/ 2335 w 222556"/>
                <a:gd name="connsiteY6" fmla="*/ 108175 h 27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56" h="278034">
                  <a:moveTo>
                    <a:pt x="2335" y="108175"/>
                  </a:moveTo>
                  <a:cubicBezTo>
                    <a:pt x="3162" y="138887"/>
                    <a:pt x="6550" y="174749"/>
                    <a:pt x="30362" y="196974"/>
                  </a:cubicBezTo>
                  <a:cubicBezTo>
                    <a:pt x="112060" y="227215"/>
                    <a:pt x="91507" y="219631"/>
                    <a:pt x="133444" y="226416"/>
                  </a:cubicBezTo>
                  <a:cubicBezTo>
                    <a:pt x="158844" y="226416"/>
                    <a:pt x="176519" y="278034"/>
                    <a:pt x="222556" y="251046"/>
                  </a:cubicBezTo>
                  <a:cubicBezTo>
                    <a:pt x="192394" y="187546"/>
                    <a:pt x="134459" y="128624"/>
                    <a:pt x="101600" y="88900"/>
                  </a:cubicBezTo>
                  <a:cubicBezTo>
                    <a:pt x="68741" y="49176"/>
                    <a:pt x="50800" y="38100"/>
                    <a:pt x="25400" y="12700"/>
                  </a:cubicBezTo>
                  <a:cubicBezTo>
                    <a:pt x="0" y="0"/>
                    <a:pt x="1508" y="77463"/>
                    <a:pt x="2335" y="10817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" name="Freeform 38"/>
            <p:cNvSpPr/>
            <p:nvPr/>
          </p:nvSpPr>
          <p:spPr>
            <a:xfrm rot="10800000" flipV="1">
              <a:off x="3200400" y="3378200"/>
              <a:ext cx="579204" cy="251568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385004"/>
                <a:gd name="connsiteY0" fmla="*/ 68092 h 192088"/>
                <a:gd name="connsiteX1" fmla="*/ 232604 w 385004"/>
                <a:gd name="connsiteY1" fmla="*/ 88900 h 192088"/>
                <a:gd name="connsiteX2" fmla="*/ 308804 w 385004"/>
                <a:gd name="connsiteY2" fmla="*/ 165100 h 192088"/>
                <a:gd name="connsiteX3" fmla="*/ 385004 w 385004"/>
                <a:gd name="connsiteY3" fmla="*/ 165100 h 192088"/>
                <a:gd name="connsiteX4" fmla="*/ 308804 w 385004"/>
                <a:gd name="connsiteY4" fmla="*/ 88900 h 192088"/>
                <a:gd name="connsiteX5" fmla="*/ 232604 w 385004"/>
                <a:gd name="connsiteY5" fmla="*/ 12700 h 192088"/>
                <a:gd name="connsiteX6" fmla="*/ 0 w 385004"/>
                <a:gd name="connsiteY6" fmla="*/ 68092 h 192088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309819 w 386019"/>
                <a:gd name="connsiteY4" fmla="*/ 165434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299035 w 386019"/>
                <a:gd name="connsiteY4" fmla="*/ 116265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94889"/>
                <a:gd name="connsiteY0" fmla="*/ 144626 h 268622"/>
                <a:gd name="connsiteX1" fmla="*/ 233619 w 394889"/>
                <a:gd name="connsiteY1" fmla="*/ 165434 h 268622"/>
                <a:gd name="connsiteX2" fmla="*/ 309819 w 394889"/>
                <a:gd name="connsiteY2" fmla="*/ 241634 h 268622"/>
                <a:gd name="connsiteX3" fmla="*/ 386019 w 394889"/>
                <a:gd name="connsiteY3" fmla="*/ 241634 h 268622"/>
                <a:gd name="connsiteX4" fmla="*/ 370504 w 394889"/>
                <a:gd name="connsiteY4" fmla="*/ 131306 h 268622"/>
                <a:gd name="connsiteX5" fmla="*/ 239709 w 394889"/>
                <a:gd name="connsiteY5" fmla="*/ 12700 h 268622"/>
                <a:gd name="connsiteX6" fmla="*/ 1015 w 394889"/>
                <a:gd name="connsiteY6" fmla="*/ 144626 h 268622"/>
                <a:gd name="connsiteX0" fmla="*/ 1015 w 419274"/>
                <a:gd name="connsiteY0" fmla="*/ 144626 h 268622"/>
                <a:gd name="connsiteX1" fmla="*/ 233619 w 419274"/>
                <a:gd name="connsiteY1" fmla="*/ 165434 h 268622"/>
                <a:gd name="connsiteX2" fmla="*/ 309819 w 419274"/>
                <a:gd name="connsiteY2" fmla="*/ 241634 h 268622"/>
                <a:gd name="connsiteX3" fmla="*/ 386019 w 419274"/>
                <a:gd name="connsiteY3" fmla="*/ 241634 h 268622"/>
                <a:gd name="connsiteX4" fmla="*/ 394889 w 419274"/>
                <a:gd name="connsiteY4" fmla="*/ 89541 h 268622"/>
                <a:gd name="connsiteX5" fmla="*/ 239709 w 419274"/>
                <a:gd name="connsiteY5" fmla="*/ 12700 h 268622"/>
                <a:gd name="connsiteX6" fmla="*/ 1015 w 419274"/>
                <a:gd name="connsiteY6" fmla="*/ 144626 h 268622"/>
                <a:gd name="connsiteX0" fmla="*/ 1015 w 419274"/>
                <a:gd name="connsiteY0" fmla="*/ 146081 h 270077"/>
                <a:gd name="connsiteX1" fmla="*/ 233619 w 419274"/>
                <a:gd name="connsiteY1" fmla="*/ 166889 h 270077"/>
                <a:gd name="connsiteX2" fmla="*/ 309819 w 419274"/>
                <a:gd name="connsiteY2" fmla="*/ 243089 h 270077"/>
                <a:gd name="connsiteX3" fmla="*/ 386019 w 419274"/>
                <a:gd name="connsiteY3" fmla="*/ 243089 h 270077"/>
                <a:gd name="connsiteX4" fmla="*/ 394889 w 419274"/>
                <a:gd name="connsiteY4" fmla="*/ 90996 h 270077"/>
                <a:gd name="connsiteX5" fmla="*/ 250197 w 419274"/>
                <a:gd name="connsiteY5" fmla="*/ 90996 h 270077"/>
                <a:gd name="connsiteX6" fmla="*/ 239709 w 419274"/>
                <a:gd name="connsiteY6" fmla="*/ 14155 h 270077"/>
                <a:gd name="connsiteX7" fmla="*/ 1015 w 419274"/>
                <a:gd name="connsiteY7" fmla="*/ 146081 h 270077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6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7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46928 w 419274"/>
                <a:gd name="connsiteY3" fmla="*/ 179081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05468"/>
                <a:gd name="connsiteY0" fmla="*/ 146081 h 243089"/>
                <a:gd name="connsiteX1" fmla="*/ 233619 w 405468"/>
                <a:gd name="connsiteY1" fmla="*/ 166889 h 243089"/>
                <a:gd name="connsiteX2" fmla="*/ 309819 w 405468"/>
                <a:gd name="connsiteY2" fmla="*/ 243089 h 243089"/>
                <a:gd name="connsiteX3" fmla="*/ 346928 w 405468"/>
                <a:gd name="connsiteY3" fmla="*/ 179081 h 243089"/>
                <a:gd name="connsiteX4" fmla="*/ 394889 w 405468"/>
                <a:gd name="connsiteY4" fmla="*/ 90996 h 243089"/>
                <a:gd name="connsiteX5" fmla="*/ 250197 w 405468"/>
                <a:gd name="connsiteY5" fmla="*/ 90996 h 243089"/>
                <a:gd name="connsiteX6" fmla="*/ 239709 w 405468"/>
                <a:gd name="connsiteY6" fmla="*/ 14155 h 243089"/>
                <a:gd name="connsiteX7" fmla="*/ 1015 w 405468"/>
                <a:gd name="connsiteY7" fmla="*/ 146081 h 243089"/>
                <a:gd name="connsiteX0" fmla="*/ 1015 w 357508"/>
                <a:gd name="connsiteY0" fmla="*/ 176404 h 273412"/>
                <a:gd name="connsiteX1" fmla="*/ 233619 w 357508"/>
                <a:gd name="connsiteY1" fmla="*/ 197212 h 273412"/>
                <a:gd name="connsiteX2" fmla="*/ 309819 w 357508"/>
                <a:gd name="connsiteY2" fmla="*/ 273412 h 273412"/>
                <a:gd name="connsiteX3" fmla="*/ 346928 w 357508"/>
                <a:gd name="connsiteY3" fmla="*/ 209404 h 273412"/>
                <a:gd name="connsiteX4" fmla="*/ 346929 w 357508"/>
                <a:gd name="connsiteY4" fmla="*/ 30323 h 273412"/>
                <a:gd name="connsiteX5" fmla="*/ 250197 w 357508"/>
                <a:gd name="connsiteY5" fmla="*/ 121319 h 273412"/>
                <a:gd name="connsiteX6" fmla="*/ 239709 w 357508"/>
                <a:gd name="connsiteY6" fmla="*/ 44478 h 273412"/>
                <a:gd name="connsiteX7" fmla="*/ 1015 w 357508"/>
                <a:gd name="connsiteY7" fmla="*/ 176404 h 273412"/>
                <a:gd name="connsiteX0" fmla="*/ 1015 w 357508"/>
                <a:gd name="connsiteY0" fmla="*/ 146081 h 243089"/>
                <a:gd name="connsiteX1" fmla="*/ 233619 w 357508"/>
                <a:gd name="connsiteY1" fmla="*/ 166889 h 243089"/>
                <a:gd name="connsiteX2" fmla="*/ 309819 w 357508"/>
                <a:gd name="connsiteY2" fmla="*/ 243089 h 243089"/>
                <a:gd name="connsiteX3" fmla="*/ 346928 w 357508"/>
                <a:gd name="connsiteY3" fmla="*/ 179081 h 243089"/>
                <a:gd name="connsiteX4" fmla="*/ 346929 w 357508"/>
                <a:gd name="connsiteY4" fmla="*/ 89541 h 243089"/>
                <a:gd name="connsiteX5" fmla="*/ 250197 w 357508"/>
                <a:gd name="connsiteY5" fmla="*/ 90996 h 243089"/>
                <a:gd name="connsiteX6" fmla="*/ 239709 w 357508"/>
                <a:gd name="connsiteY6" fmla="*/ 14155 h 243089"/>
                <a:gd name="connsiteX7" fmla="*/ 1015 w 357508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29346 w 447606"/>
                <a:gd name="connsiteY0" fmla="*/ 71220 h 168228"/>
                <a:gd name="connsiteX1" fmla="*/ 261950 w 447606"/>
                <a:gd name="connsiteY1" fmla="*/ 92028 h 168228"/>
                <a:gd name="connsiteX2" fmla="*/ 338150 w 447606"/>
                <a:gd name="connsiteY2" fmla="*/ 168228 h 168228"/>
                <a:gd name="connsiteX3" fmla="*/ 447606 w 447606"/>
                <a:gd name="connsiteY3" fmla="*/ 104220 h 168228"/>
                <a:gd name="connsiteX4" fmla="*/ 375260 w 447606"/>
                <a:gd name="connsiteY4" fmla="*/ 14680 h 168228"/>
                <a:gd name="connsiteX5" fmla="*/ 278528 w 447606"/>
                <a:gd name="connsiteY5" fmla="*/ 16135 h 168228"/>
                <a:gd name="connsiteX6" fmla="*/ 85876 w 447606"/>
                <a:gd name="connsiteY6" fmla="*/ 14680 h 168228"/>
                <a:gd name="connsiteX7" fmla="*/ 29346 w 447606"/>
                <a:gd name="connsiteY7" fmla="*/ 71220 h 168228"/>
                <a:gd name="connsiteX0" fmla="*/ 29346 w 447606"/>
                <a:gd name="connsiteY0" fmla="*/ 146081 h 243089"/>
                <a:gd name="connsiteX1" fmla="*/ 261950 w 447606"/>
                <a:gd name="connsiteY1" fmla="*/ 166889 h 243089"/>
                <a:gd name="connsiteX2" fmla="*/ 338150 w 447606"/>
                <a:gd name="connsiteY2" fmla="*/ 243089 h 243089"/>
                <a:gd name="connsiteX3" fmla="*/ 447606 w 447606"/>
                <a:gd name="connsiteY3" fmla="*/ 179081 h 243089"/>
                <a:gd name="connsiteX4" fmla="*/ 375260 w 447606"/>
                <a:gd name="connsiteY4" fmla="*/ 89541 h 243089"/>
                <a:gd name="connsiteX5" fmla="*/ 230568 w 447606"/>
                <a:gd name="connsiteY5" fmla="*/ 0 h 243089"/>
                <a:gd name="connsiteX6" fmla="*/ 85876 w 447606"/>
                <a:gd name="connsiteY6" fmla="*/ 89541 h 243089"/>
                <a:gd name="connsiteX7" fmla="*/ 29346 w 447606"/>
                <a:gd name="connsiteY7" fmla="*/ 146081 h 243089"/>
                <a:gd name="connsiteX0" fmla="*/ 36173 w 454433"/>
                <a:gd name="connsiteY0" fmla="*/ 146081 h 243089"/>
                <a:gd name="connsiteX1" fmla="*/ 309741 w 454433"/>
                <a:gd name="connsiteY1" fmla="*/ 89540 h 243089"/>
                <a:gd name="connsiteX2" fmla="*/ 344977 w 454433"/>
                <a:gd name="connsiteY2" fmla="*/ 243089 h 243089"/>
                <a:gd name="connsiteX3" fmla="*/ 454433 w 454433"/>
                <a:gd name="connsiteY3" fmla="*/ 179081 h 243089"/>
                <a:gd name="connsiteX4" fmla="*/ 382087 w 454433"/>
                <a:gd name="connsiteY4" fmla="*/ 89541 h 243089"/>
                <a:gd name="connsiteX5" fmla="*/ 237395 w 454433"/>
                <a:gd name="connsiteY5" fmla="*/ 0 h 243089"/>
                <a:gd name="connsiteX6" fmla="*/ 92703 w 454433"/>
                <a:gd name="connsiteY6" fmla="*/ 89541 h 243089"/>
                <a:gd name="connsiteX7" fmla="*/ 36173 w 454433"/>
                <a:gd name="connsiteY7" fmla="*/ 146081 h 243089"/>
                <a:gd name="connsiteX0" fmla="*/ 36173 w 599125"/>
                <a:gd name="connsiteY0" fmla="*/ 209581 h 306589"/>
                <a:gd name="connsiteX1" fmla="*/ 309741 w 599125"/>
                <a:gd name="connsiteY1" fmla="*/ 153040 h 306589"/>
                <a:gd name="connsiteX2" fmla="*/ 344977 w 599125"/>
                <a:gd name="connsiteY2" fmla="*/ 306589 h 306589"/>
                <a:gd name="connsiteX3" fmla="*/ 599125 w 599125"/>
                <a:gd name="connsiteY3" fmla="*/ 63500 h 306589"/>
                <a:gd name="connsiteX4" fmla="*/ 382087 w 599125"/>
                <a:gd name="connsiteY4" fmla="*/ 153041 h 306589"/>
                <a:gd name="connsiteX5" fmla="*/ 237395 w 599125"/>
                <a:gd name="connsiteY5" fmla="*/ 63500 h 306589"/>
                <a:gd name="connsiteX6" fmla="*/ 92703 w 599125"/>
                <a:gd name="connsiteY6" fmla="*/ 153041 h 306589"/>
                <a:gd name="connsiteX7" fmla="*/ 36173 w 599125"/>
                <a:gd name="connsiteY7" fmla="*/ 209581 h 306589"/>
                <a:gd name="connsiteX0" fmla="*/ 36173 w 599125"/>
                <a:gd name="connsiteY0" fmla="*/ 209581 h 242582"/>
                <a:gd name="connsiteX1" fmla="*/ 309741 w 599125"/>
                <a:gd name="connsiteY1" fmla="*/ 153040 h 242582"/>
                <a:gd name="connsiteX2" fmla="*/ 454433 w 599125"/>
                <a:gd name="connsiteY2" fmla="*/ 242582 h 242582"/>
                <a:gd name="connsiteX3" fmla="*/ 599125 w 599125"/>
                <a:gd name="connsiteY3" fmla="*/ 63500 h 242582"/>
                <a:gd name="connsiteX4" fmla="*/ 382087 w 599125"/>
                <a:gd name="connsiteY4" fmla="*/ 153041 h 242582"/>
                <a:gd name="connsiteX5" fmla="*/ 237395 w 599125"/>
                <a:gd name="connsiteY5" fmla="*/ 63500 h 242582"/>
                <a:gd name="connsiteX6" fmla="*/ 92703 w 599125"/>
                <a:gd name="connsiteY6" fmla="*/ 153041 h 242582"/>
                <a:gd name="connsiteX7" fmla="*/ 36173 w 599125"/>
                <a:gd name="connsiteY7" fmla="*/ 209581 h 242582"/>
                <a:gd name="connsiteX0" fmla="*/ 36173 w 546151"/>
                <a:gd name="connsiteY0" fmla="*/ 146081 h 295611"/>
                <a:gd name="connsiteX1" fmla="*/ 309741 w 546151"/>
                <a:gd name="connsiteY1" fmla="*/ 89540 h 295611"/>
                <a:gd name="connsiteX2" fmla="*/ 454433 w 546151"/>
                <a:gd name="connsiteY2" fmla="*/ 179082 h 295611"/>
                <a:gd name="connsiteX3" fmla="*/ 454433 w 546151"/>
                <a:gd name="connsiteY3" fmla="*/ 268623 h 295611"/>
                <a:gd name="connsiteX4" fmla="*/ 382087 w 546151"/>
                <a:gd name="connsiteY4" fmla="*/ 89541 h 295611"/>
                <a:gd name="connsiteX5" fmla="*/ 237395 w 546151"/>
                <a:gd name="connsiteY5" fmla="*/ 0 h 295611"/>
                <a:gd name="connsiteX6" fmla="*/ 92703 w 546151"/>
                <a:gd name="connsiteY6" fmla="*/ 89541 h 295611"/>
                <a:gd name="connsiteX7" fmla="*/ 36173 w 546151"/>
                <a:gd name="connsiteY7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92703 w 546151"/>
                <a:gd name="connsiteY7" fmla="*/ 89541 h 295611"/>
                <a:gd name="connsiteX8" fmla="*/ 36173 w 546151"/>
                <a:gd name="connsiteY8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165049 w 546151"/>
                <a:gd name="connsiteY7" fmla="*/ 89541 h 295611"/>
                <a:gd name="connsiteX8" fmla="*/ 36173 w 546151"/>
                <a:gd name="connsiteY8" fmla="*/ 146081 h 295611"/>
                <a:gd name="connsiteX0" fmla="*/ 36173 w 561967"/>
                <a:gd name="connsiteY0" fmla="*/ 89541 h 295611"/>
                <a:gd name="connsiteX1" fmla="*/ 180865 w 561967"/>
                <a:gd name="connsiteY1" fmla="*/ 179081 h 295611"/>
                <a:gd name="connsiteX2" fmla="*/ 325557 w 561967"/>
                <a:gd name="connsiteY2" fmla="*/ 89540 h 295611"/>
                <a:gd name="connsiteX3" fmla="*/ 470249 w 561967"/>
                <a:gd name="connsiteY3" fmla="*/ 179082 h 295611"/>
                <a:gd name="connsiteX4" fmla="*/ 470249 w 561967"/>
                <a:gd name="connsiteY4" fmla="*/ 268623 h 295611"/>
                <a:gd name="connsiteX5" fmla="*/ 397903 w 561967"/>
                <a:gd name="connsiteY5" fmla="*/ 89541 h 295611"/>
                <a:gd name="connsiteX6" fmla="*/ 253211 w 561967"/>
                <a:gd name="connsiteY6" fmla="*/ 0 h 295611"/>
                <a:gd name="connsiteX7" fmla="*/ 180865 w 561967"/>
                <a:gd name="connsiteY7" fmla="*/ 89541 h 295611"/>
                <a:gd name="connsiteX8" fmla="*/ 36173 w 561967"/>
                <a:gd name="connsiteY8" fmla="*/ 89541 h 295611"/>
                <a:gd name="connsiteX0" fmla="*/ 192923 w 718717"/>
                <a:gd name="connsiteY0" fmla="*/ 89541 h 295611"/>
                <a:gd name="connsiteX1" fmla="*/ 337615 w 718717"/>
                <a:gd name="connsiteY1" fmla="*/ 179081 h 295611"/>
                <a:gd name="connsiteX2" fmla="*/ 482307 w 718717"/>
                <a:gd name="connsiteY2" fmla="*/ 89540 h 295611"/>
                <a:gd name="connsiteX3" fmla="*/ 626999 w 718717"/>
                <a:gd name="connsiteY3" fmla="*/ 179082 h 295611"/>
                <a:gd name="connsiteX4" fmla="*/ 626999 w 718717"/>
                <a:gd name="connsiteY4" fmla="*/ 268623 h 295611"/>
                <a:gd name="connsiteX5" fmla="*/ 554653 w 718717"/>
                <a:gd name="connsiteY5" fmla="*/ 89541 h 295611"/>
                <a:gd name="connsiteX6" fmla="*/ 409961 w 718717"/>
                <a:gd name="connsiteY6" fmla="*/ 0 h 295611"/>
                <a:gd name="connsiteX7" fmla="*/ 337615 w 718717"/>
                <a:gd name="connsiteY7" fmla="*/ 89541 h 295611"/>
                <a:gd name="connsiteX8" fmla="*/ 192923 w 718717"/>
                <a:gd name="connsiteY8" fmla="*/ 89541 h 295611"/>
                <a:gd name="connsiteX0" fmla="*/ 36173 w 561967"/>
                <a:gd name="connsiteY0" fmla="*/ 89541 h 295611"/>
                <a:gd name="connsiteX1" fmla="*/ 36174 w 561967"/>
                <a:gd name="connsiteY1" fmla="*/ 89541 h 295611"/>
                <a:gd name="connsiteX2" fmla="*/ 180865 w 561967"/>
                <a:gd name="connsiteY2" fmla="*/ 179081 h 295611"/>
                <a:gd name="connsiteX3" fmla="*/ 325557 w 561967"/>
                <a:gd name="connsiteY3" fmla="*/ 89540 h 295611"/>
                <a:gd name="connsiteX4" fmla="*/ 470249 w 561967"/>
                <a:gd name="connsiteY4" fmla="*/ 179082 h 295611"/>
                <a:gd name="connsiteX5" fmla="*/ 470249 w 561967"/>
                <a:gd name="connsiteY5" fmla="*/ 268623 h 295611"/>
                <a:gd name="connsiteX6" fmla="*/ 397903 w 561967"/>
                <a:gd name="connsiteY6" fmla="*/ 89541 h 295611"/>
                <a:gd name="connsiteX7" fmla="*/ 253211 w 561967"/>
                <a:gd name="connsiteY7" fmla="*/ 0 h 295611"/>
                <a:gd name="connsiteX8" fmla="*/ 180865 w 561967"/>
                <a:gd name="connsiteY8" fmla="*/ 89541 h 295611"/>
                <a:gd name="connsiteX9" fmla="*/ 36173 w 561967"/>
                <a:gd name="connsiteY9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241152 w 622254"/>
                <a:gd name="connsiteY3" fmla="*/ 179081 h 295611"/>
                <a:gd name="connsiteX4" fmla="*/ 385844 w 622254"/>
                <a:gd name="connsiteY4" fmla="*/ 89540 h 295611"/>
                <a:gd name="connsiteX5" fmla="*/ 530536 w 622254"/>
                <a:gd name="connsiteY5" fmla="*/ 179082 h 295611"/>
                <a:gd name="connsiteX6" fmla="*/ 530536 w 622254"/>
                <a:gd name="connsiteY6" fmla="*/ 268623 h 295611"/>
                <a:gd name="connsiteX7" fmla="*/ 458190 w 622254"/>
                <a:gd name="connsiteY7" fmla="*/ 89541 h 295611"/>
                <a:gd name="connsiteX8" fmla="*/ 313498 w 622254"/>
                <a:gd name="connsiteY8" fmla="*/ 0 h 295611"/>
                <a:gd name="connsiteX9" fmla="*/ 241152 w 622254"/>
                <a:gd name="connsiteY9" fmla="*/ 89541 h 295611"/>
                <a:gd name="connsiteX10" fmla="*/ 96460 w 622254"/>
                <a:gd name="connsiteY10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549909"/>
                <a:gd name="connsiteY0" fmla="*/ 89541 h 295611"/>
                <a:gd name="connsiteX1" fmla="*/ 96461 w 549909"/>
                <a:gd name="connsiteY1" fmla="*/ 89541 h 295611"/>
                <a:gd name="connsiteX2" fmla="*/ 24115 w 549909"/>
                <a:gd name="connsiteY2" fmla="*/ 179081 h 295611"/>
                <a:gd name="connsiteX3" fmla="*/ 96461 w 549909"/>
                <a:gd name="connsiteY3" fmla="*/ 179081 h 295611"/>
                <a:gd name="connsiteX4" fmla="*/ 241152 w 549909"/>
                <a:gd name="connsiteY4" fmla="*/ 179081 h 295611"/>
                <a:gd name="connsiteX5" fmla="*/ 385844 w 549909"/>
                <a:gd name="connsiteY5" fmla="*/ 89540 h 295611"/>
                <a:gd name="connsiteX6" fmla="*/ 458191 w 549909"/>
                <a:gd name="connsiteY6" fmla="*/ 268622 h 295611"/>
                <a:gd name="connsiteX7" fmla="*/ 530536 w 549909"/>
                <a:gd name="connsiteY7" fmla="*/ 268623 h 295611"/>
                <a:gd name="connsiteX8" fmla="*/ 458190 w 549909"/>
                <a:gd name="connsiteY8" fmla="*/ 89541 h 295611"/>
                <a:gd name="connsiteX9" fmla="*/ 313498 w 549909"/>
                <a:gd name="connsiteY9" fmla="*/ 0 h 295611"/>
                <a:gd name="connsiteX10" fmla="*/ 241152 w 549909"/>
                <a:gd name="connsiteY10" fmla="*/ 89541 h 295611"/>
                <a:gd name="connsiteX11" fmla="*/ 96460 w 549909"/>
                <a:gd name="connsiteY11" fmla="*/ 89541 h 295611"/>
                <a:gd name="connsiteX0" fmla="*/ 96460 w 602884"/>
                <a:gd name="connsiteY0" fmla="*/ 89541 h 268622"/>
                <a:gd name="connsiteX1" fmla="*/ 96461 w 602884"/>
                <a:gd name="connsiteY1" fmla="*/ 89541 h 268622"/>
                <a:gd name="connsiteX2" fmla="*/ 24115 w 602884"/>
                <a:gd name="connsiteY2" fmla="*/ 179081 h 268622"/>
                <a:gd name="connsiteX3" fmla="*/ 96461 w 602884"/>
                <a:gd name="connsiteY3" fmla="*/ 179081 h 268622"/>
                <a:gd name="connsiteX4" fmla="*/ 241152 w 602884"/>
                <a:gd name="connsiteY4" fmla="*/ 179081 h 268622"/>
                <a:gd name="connsiteX5" fmla="*/ 385844 w 602884"/>
                <a:gd name="connsiteY5" fmla="*/ 89540 h 268622"/>
                <a:gd name="connsiteX6" fmla="*/ 458191 w 602884"/>
                <a:gd name="connsiteY6" fmla="*/ 268622 h 268622"/>
                <a:gd name="connsiteX7" fmla="*/ 602884 w 602884"/>
                <a:gd name="connsiteY7" fmla="*/ 179081 h 268622"/>
                <a:gd name="connsiteX8" fmla="*/ 458190 w 602884"/>
                <a:gd name="connsiteY8" fmla="*/ 89541 h 268622"/>
                <a:gd name="connsiteX9" fmla="*/ 313498 w 602884"/>
                <a:gd name="connsiteY9" fmla="*/ 0 h 268622"/>
                <a:gd name="connsiteX10" fmla="*/ 241152 w 602884"/>
                <a:gd name="connsiteY10" fmla="*/ 89541 h 268622"/>
                <a:gd name="connsiteX11" fmla="*/ 96460 w 602884"/>
                <a:gd name="connsiteY11" fmla="*/ 89541 h 268622"/>
                <a:gd name="connsiteX0" fmla="*/ 96460 w 602884"/>
                <a:gd name="connsiteY0" fmla="*/ 89541 h 206069"/>
                <a:gd name="connsiteX1" fmla="*/ 96461 w 602884"/>
                <a:gd name="connsiteY1" fmla="*/ 89541 h 206069"/>
                <a:gd name="connsiteX2" fmla="*/ 24115 w 602884"/>
                <a:gd name="connsiteY2" fmla="*/ 179081 h 206069"/>
                <a:gd name="connsiteX3" fmla="*/ 96461 w 602884"/>
                <a:gd name="connsiteY3" fmla="*/ 179081 h 206069"/>
                <a:gd name="connsiteX4" fmla="*/ 241152 w 602884"/>
                <a:gd name="connsiteY4" fmla="*/ 179081 h 206069"/>
                <a:gd name="connsiteX5" fmla="*/ 385844 w 602884"/>
                <a:gd name="connsiteY5" fmla="*/ 89540 h 206069"/>
                <a:gd name="connsiteX6" fmla="*/ 458191 w 602884"/>
                <a:gd name="connsiteY6" fmla="*/ 179081 h 206069"/>
                <a:gd name="connsiteX7" fmla="*/ 602884 w 602884"/>
                <a:gd name="connsiteY7" fmla="*/ 179081 h 206069"/>
                <a:gd name="connsiteX8" fmla="*/ 458190 w 602884"/>
                <a:gd name="connsiteY8" fmla="*/ 89541 h 206069"/>
                <a:gd name="connsiteX9" fmla="*/ 313498 w 602884"/>
                <a:gd name="connsiteY9" fmla="*/ 0 h 206069"/>
                <a:gd name="connsiteX10" fmla="*/ 241152 w 602884"/>
                <a:gd name="connsiteY10" fmla="*/ 89541 h 206069"/>
                <a:gd name="connsiteX11" fmla="*/ 96460 w 602884"/>
                <a:gd name="connsiteY11" fmla="*/ 89541 h 206069"/>
                <a:gd name="connsiteX0" fmla="*/ 96460 w 602883"/>
                <a:gd name="connsiteY0" fmla="*/ 89541 h 196492"/>
                <a:gd name="connsiteX1" fmla="*/ 96461 w 602883"/>
                <a:gd name="connsiteY1" fmla="*/ 89541 h 196492"/>
                <a:gd name="connsiteX2" fmla="*/ 24115 w 602883"/>
                <a:gd name="connsiteY2" fmla="*/ 179081 h 196492"/>
                <a:gd name="connsiteX3" fmla="*/ 96461 w 602883"/>
                <a:gd name="connsiteY3" fmla="*/ 179081 h 196492"/>
                <a:gd name="connsiteX4" fmla="*/ 241152 w 602883"/>
                <a:gd name="connsiteY4" fmla="*/ 179081 h 196492"/>
                <a:gd name="connsiteX5" fmla="*/ 385844 w 602883"/>
                <a:gd name="connsiteY5" fmla="*/ 89540 h 196492"/>
                <a:gd name="connsiteX6" fmla="*/ 458191 w 602883"/>
                <a:gd name="connsiteY6" fmla="*/ 179081 h 196492"/>
                <a:gd name="connsiteX7" fmla="*/ 602883 w 602883"/>
                <a:gd name="connsiteY7" fmla="*/ 89542 h 196492"/>
                <a:gd name="connsiteX8" fmla="*/ 458190 w 602883"/>
                <a:gd name="connsiteY8" fmla="*/ 89541 h 196492"/>
                <a:gd name="connsiteX9" fmla="*/ 313498 w 602883"/>
                <a:gd name="connsiteY9" fmla="*/ 0 h 196492"/>
                <a:gd name="connsiteX10" fmla="*/ 241152 w 602883"/>
                <a:gd name="connsiteY10" fmla="*/ 89541 h 196492"/>
                <a:gd name="connsiteX11" fmla="*/ 96460 w 602883"/>
                <a:gd name="connsiteY11" fmla="*/ 89541 h 196492"/>
                <a:gd name="connsiteX0" fmla="*/ 96460 w 549909"/>
                <a:gd name="connsiteY0" fmla="*/ 89541 h 295610"/>
                <a:gd name="connsiteX1" fmla="*/ 96461 w 549909"/>
                <a:gd name="connsiteY1" fmla="*/ 89541 h 295610"/>
                <a:gd name="connsiteX2" fmla="*/ 24115 w 549909"/>
                <a:gd name="connsiteY2" fmla="*/ 179081 h 295610"/>
                <a:gd name="connsiteX3" fmla="*/ 96461 w 549909"/>
                <a:gd name="connsiteY3" fmla="*/ 179081 h 295610"/>
                <a:gd name="connsiteX4" fmla="*/ 241152 w 549909"/>
                <a:gd name="connsiteY4" fmla="*/ 179081 h 295610"/>
                <a:gd name="connsiteX5" fmla="*/ 385844 w 549909"/>
                <a:gd name="connsiteY5" fmla="*/ 89540 h 295610"/>
                <a:gd name="connsiteX6" fmla="*/ 458191 w 549909"/>
                <a:gd name="connsiteY6" fmla="*/ 179081 h 295610"/>
                <a:gd name="connsiteX7" fmla="*/ 530538 w 549909"/>
                <a:gd name="connsiteY7" fmla="*/ 268623 h 295610"/>
                <a:gd name="connsiteX8" fmla="*/ 458190 w 549909"/>
                <a:gd name="connsiteY8" fmla="*/ 89541 h 295610"/>
                <a:gd name="connsiteX9" fmla="*/ 313498 w 549909"/>
                <a:gd name="connsiteY9" fmla="*/ 0 h 295610"/>
                <a:gd name="connsiteX10" fmla="*/ 241152 w 549909"/>
                <a:gd name="connsiteY10" fmla="*/ 89541 h 295610"/>
                <a:gd name="connsiteX11" fmla="*/ 96460 w 549909"/>
                <a:gd name="connsiteY11" fmla="*/ 89541 h 2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909" h="295610">
                  <a:moveTo>
                    <a:pt x="96460" y="89541"/>
                  </a:moveTo>
                  <a:cubicBezTo>
                    <a:pt x="81388" y="103221"/>
                    <a:pt x="72346" y="74618"/>
                    <a:pt x="96461" y="89541"/>
                  </a:cubicBezTo>
                  <a:cubicBezTo>
                    <a:pt x="109524" y="99490"/>
                    <a:pt x="0" y="164158"/>
                    <a:pt x="24115" y="179081"/>
                  </a:cubicBezTo>
                  <a:cubicBezTo>
                    <a:pt x="31149" y="196492"/>
                    <a:pt x="60288" y="179081"/>
                    <a:pt x="96461" y="179081"/>
                  </a:cubicBezTo>
                  <a:cubicBezTo>
                    <a:pt x="126605" y="126849"/>
                    <a:pt x="199955" y="196492"/>
                    <a:pt x="241152" y="179081"/>
                  </a:cubicBezTo>
                  <a:cubicBezTo>
                    <a:pt x="286747" y="169658"/>
                    <a:pt x="341632" y="78347"/>
                    <a:pt x="385844" y="89540"/>
                  </a:cubicBezTo>
                  <a:lnTo>
                    <a:pt x="458191" y="179081"/>
                  </a:lnTo>
                  <a:cubicBezTo>
                    <a:pt x="549909" y="171619"/>
                    <a:pt x="484501" y="295611"/>
                    <a:pt x="530538" y="268623"/>
                  </a:cubicBezTo>
                  <a:cubicBezTo>
                    <a:pt x="500376" y="205123"/>
                    <a:pt x="494363" y="134311"/>
                    <a:pt x="458190" y="89541"/>
                  </a:cubicBezTo>
                  <a:cubicBezTo>
                    <a:pt x="422017" y="44771"/>
                    <a:pt x="349671" y="0"/>
                    <a:pt x="313498" y="0"/>
                  </a:cubicBezTo>
                  <a:cubicBezTo>
                    <a:pt x="277325" y="0"/>
                    <a:pt x="294740" y="75386"/>
                    <a:pt x="241152" y="89541"/>
                  </a:cubicBezTo>
                  <a:cubicBezTo>
                    <a:pt x="215752" y="76841"/>
                    <a:pt x="60287" y="89541"/>
                    <a:pt x="96460" y="8954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0" name="Freeform 39"/>
            <p:cNvSpPr/>
            <p:nvPr/>
          </p:nvSpPr>
          <p:spPr>
            <a:xfrm rot="19575807" flipV="1">
              <a:off x="1902628" y="2578943"/>
              <a:ext cx="562768" cy="88480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8477583" flipV="1">
              <a:off x="1809953" y="2876986"/>
              <a:ext cx="402276" cy="620945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 rot="19996110" flipV="1">
              <a:off x="2157565" y="2940774"/>
              <a:ext cx="239712" cy="16351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259707" flipV="1">
              <a:off x="2428933" y="2814437"/>
              <a:ext cx="124445" cy="45720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4" name="Freeform 43"/>
            <p:cNvSpPr/>
            <p:nvPr/>
          </p:nvSpPr>
          <p:spPr>
            <a:xfrm rot="488277" flipV="1">
              <a:off x="2346218" y="2831785"/>
              <a:ext cx="111294" cy="36590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5" name="Freeform 44"/>
            <p:cNvSpPr/>
            <p:nvPr/>
          </p:nvSpPr>
          <p:spPr>
            <a:xfrm rot="488277" flipV="1">
              <a:off x="2491656" y="3100857"/>
              <a:ext cx="62403" cy="251841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6" name="Freeform 45"/>
            <p:cNvSpPr/>
            <p:nvPr/>
          </p:nvSpPr>
          <p:spPr>
            <a:xfrm rot="2261298">
              <a:off x="3551070" y="3878065"/>
              <a:ext cx="309987" cy="25585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165100"/>
                <a:gd name="connsiteY0" fmla="*/ 12700 h 165100"/>
                <a:gd name="connsiteX1" fmla="*/ 76200 w 165100"/>
                <a:gd name="connsiteY1" fmla="*/ 88900 h 165100"/>
                <a:gd name="connsiteX2" fmla="*/ 152400 w 165100"/>
                <a:gd name="connsiteY2" fmla="*/ 165100 h 165100"/>
                <a:gd name="connsiteX3" fmla="*/ 152400 w 165100"/>
                <a:gd name="connsiteY3" fmla="*/ 88900 h 165100"/>
                <a:gd name="connsiteX4" fmla="*/ 76200 w 165100"/>
                <a:gd name="connsiteY4" fmla="*/ 12700 h 165100"/>
                <a:gd name="connsiteX5" fmla="*/ 0 w 165100"/>
                <a:gd name="connsiteY5" fmla="*/ 12700 h 165100"/>
                <a:gd name="connsiteX0" fmla="*/ 0 w 121679"/>
                <a:gd name="connsiteY0" fmla="*/ 12700 h 194155"/>
                <a:gd name="connsiteX1" fmla="*/ 32779 w 121679"/>
                <a:gd name="connsiteY1" fmla="*/ 117955 h 194155"/>
                <a:gd name="connsiteX2" fmla="*/ 108979 w 121679"/>
                <a:gd name="connsiteY2" fmla="*/ 194155 h 194155"/>
                <a:gd name="connsiteX3" fmla="*/ 108979 w 121679"/>
                <a:gd name="connsiteY3" fmla="*/ 117955 h 194155"/>
                <a:gd name="connsiteX4" fmla="*/ 32779 w 121679"/>
                <a:gd name="connsiteY4" fmla="*/ 41755 h 194155"/>
                <a:gd name="connsiteX5" fmla="*/ 0 w 121679"/>
                <a:gd name="connsiteY5" fmla="*/ 12700 h 194155"/>
                <a:gd name="connsiteX0" fmla="*/ 1533 w 123212"/>
                <a:gd name="connsiteY0" fmla="*/ 13841 h 195296"/>
                <a:gd name="connsiteX1" fmla="*/ 25111 w 123212"/>
                <a:gd name="connsiteY1" fmla="*/ 125943 h 195296"/>
                <a:gd name="connsiteX2" fmla="*/ 110512 w 123212"/>
                <a:gd name="connsiteY2" fmla="*/ 195296 h 195296"/>
                <a:gd name="connsiteX3" fmla="*/ 110512 w 123212"/>
                <a:gd name="connsiteY3" fmla="*/ 119096 h 195296"/>
                <a:gd name="connsiteX4" fmla="*/ 34312 w 123212"/>
                <a:gd name="connsiteY4" fmla="*/ 42896 h 195296"/>
                <a:gd name="connsiteX5" fmla="*/ 1533 w 123212"/>
                <a:gd name="connsiteY5" fmla="*/ 13841 h 195296"/>
                <a:gd name="connsiteX0" fmla="*/ 431 w 122110"/>
                <a:gd name="connsiteY0" fmla="*/ 23183 h 204638"/>
                <a:gd name="connsiteX1" fmla="*/ 35797 w 122110"/>
                <a:gd name="connsiteY1" fmla="*/ 191335 h 204638"/>
                <a:gd name="connsiteX2" fmla="*/ 109410 w 122110"/>
                <a:gd name="connsiteY2" fmla="*/ 204638 h 204638"/>
                <a:gd name="connsiteX3" fmla="*/ 109410 w 122110"/>
                <a:gd name="connsiteY3" fmla="*/ 128438 h 204638"/>
                <a:gd name="connsiteX4" fmla="*/ 33210 w 122110"/>
                <a:gd name="connsiteY4" fmla="*/ 52238 h 204638"/>
                <a:gd name="connsiteX5" fmla="*/ 431 w 122110"/>
                <a:gd name="connsiteY5" fmla="*/ 23183 h 20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10" h="204638">
                  <a:moveTo>
                    <a:pt x="431" y="23183"/>
                  </a:moveTo>
                  <a:cubicBezTo>
                    <a:pt x="862" y="46366"/>
                    <a:pt x="11985" y="169110"/>
                    <a:pt x="35797" y="191335"/>
                  </a:cubicBezTo>
                  <a:lnTo>
                    <a:pt x="109410" y="204638"/>
                  </a:lnTo>
                  <a:cubicBezTo>
                    <a:pt x="122110" y="204638"/>
                    <a:pt x="122110" y="153838"/>
                    <a:pt x="109410" y="128438"/>
                  </a:cubicBezTo>
                  <a:lnTo>
                    <a:pt x="33210" y="52238"/>
                  </a:lnTo>
                  <a:cubicBezTo>
                    <a:pt x="7810" y="39538"/>
                    <a:pt x="0" y="0"/>
                    <a:pt x="431" y="23183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9974175" flipV="1">
              <a:off x="3586813" y="3427452"/>
              <a:ext cx="402276" cy="1479147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8" name="Freeform 47"/>
            <p:cNvSpPr/>
            <p:nvPr/>
          </p:nvSpPr>
          <p:spPr>
            <a:xfrm rot="16038515" flipV="1">
              <a:off x="2480961" y="2406876"/>
              <a:ext cx="202754" cy="27866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" name="Freeform 48"/>
            <p:cNvSpPr/>
            <p:nvPr/>
          </p:nvSpPr>
          <p:spPr>
            <a:xfrm rot="14433399" flipV="1">
              <a:off x="2895359" y="2626747"/>
              <a:ext cx="143314" cy="22895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0" name="TextBox 49"/>
            <p:cNvSpPr txBox="1"/>
            <p:nvPr/>
          </p:nvSpPr>
          <p:spPr>
            <a:xfrm rot="3190323">
              <a:off x="6086878" y="5084242"/>
              <a:ext cx="1484832" cy="4883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80000"/>
                </a:lnSpc>
                <a:defRPr/>
              </a:pPr>
              <a:r>
                <a:rPr lang="en-US" dirty="0">
                  <a:latin typeface="+mn-lt"/>
                </a:rPr>
                <a:t>Oak</a:t>
              </a:r>
              <a:br>
                <a:rPr lang="en-US" dirty="0">
                  <a:latin typeface="+mn-lt"/>
                </a:rPr>
              </a:br>
              <a:r>
                <a:rPr lang="en-US" dirty="0">
                  <a:latin typeface="+mn-lt"/>
                </a:rPr>
                <a:t>Woodlands</a:t>
              </a:r>
            </a:p>
          </p:txBody>
        </p:sp>
        <p:cxnSp>
          <p:nvCxnSpPr>
            <p:cNvPr id="51" name="Straight Arrow Connector 36"/>
            <p:cNvCxnSpPr>
              <a:cxnSpLocks noChangeShapeType="1"/>
            </p:cNvCxnSpPr>
            <p:nvPr/>
          </p:nvCxnSpPr>
          <p:spPr bwMode="auto">
            <a:xfrm rot="10800000">
              <a:off x="5943600" y="4953000"/>
              <a:ext cx="533400" cy="30480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cxnSp>
          <p:nvCxnSpPr>
            <p:cNvPr id="52" name="Straight Arrow Connector 31"/>
            <p:cNvCxnSpPr>
              <a:cxnSpLocks noChangeShapeType="1"/>
            </p:cNvCxnSpPr>
            <p:nvPr/>
          </p:nvCxnSpPr>
          <p:spPr bwMode="auto">
            <a:xfrm rot="5400000">
              <a:off x="3986213" y="1258634"/>
              <a:ext cx="381000" cy="30480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cxnSp>
          <p:nvCxnSpPr>
            <p:cNvPr id="53" name="Straight Arrow Connector 32"/>
            <p:cNvCxnSpPr>
              <a:cxnSpLocks noChangeShapeType="1"/>
            </p:cNvCxnSpPr>
            <p:nvPr/>
          </p:nvCxnSpPr>
          <p:spPr bwMode="auto">
            <a:xfrm rot="5400000">
              <a:off x="4900613" y="1334834"/>
              <a:ext cx="381000" cy="30480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cxnSp>
          <p:nvCxnSpPr>
            <p:cNvPr id="54" name="Straight Arrow Connector 33"/>
            <p:cNvCxnSpPr>
              <a:cxnSpLocks noChangeShapeType="1"/>
            </p:cNvCxnSpPr>
            <p:nvPr/>
          </p:nvCxnSpPr>
          <p:spPr bwMode="auto">
            <a:xfrm rot="5400000">
              <a:off x="5662613" y="1411034"/>
              <a:ext cx="381000" cy="30480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cxnSp>
          <p:nvCxnSpPr>
            <p:cNvPr id="55" name="Straight Arrow Connector 53"/>
            <p:cNvCxnSpPr>
              <a:cxnSpLocks noChangeShapeType="1"/>
              <a:stCxn id="20" idx="0"/>
            </p:cNvCxnSpPr>
            <p:nvPr/>
          </p:nvCxnSpPr>
          <p:spPr bwMode="auto">
            <a:xfrm rot="5400000" flipH="1" flipV="1">
              <a:off x="1521964" y="3934541"/>
              <a:ext cx="1345778" cy="29897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cxnSp>
          <p:nvCxnSpPr>
            <p:cNvPr id="56" name="Straight Arrow Connector 36"/>
            <p:cNvCxnSpPr>
              <a:cxnSpLocks noChangeShapeType="1"/>
            </p:cNvCxnSpPr>
            <p:nvPr/>
          </p:nvCxnSpPr>
          <p:spPr bwMode="auto">
            <a:xfrm flipV="1">
              <a:off x="4191000" y="5486400"/>
              <a:ext cx="533400" cy="30480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cxnSp>
          <p:nvCxnSpPr>
            <p:cNvPr id="57" name="Straight Arrow Connector 36"/>
            <p:cNvCxnSpPr>
              <a:cxnSpLocks noChangeShapeType="1"/>
              <a:stCxn id="58" idx="0"/>
              <a:endCxn id="34" idx="7"/>
            </p:cNvCxnSpPr>
            <p:nvPr/>
          </p:nvCxnSpPr>
          <p:spPr bwMode="auto">
            <a:xfrm rot="5400000" flipH="1" flipV="1">
              <a:off x="2325123" y="4689498"/>
              <a:ext cx="1175440" cy="583047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58" name="TextBox 57"/>
            <p:cNvSpPr txBox="1"/>
            <p:nvPr/>
          </p:nvSpPr>
          <p:spPr>
            <a:xfrm rot="1576798">
              <a:off x="1628380" y="5541065"/>
              <a:ext cx="1748769" cy="5355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lnSpc>
                  <a:spcPct val="80000"/>
                </a:lnSpc>
                <a:defRPr/>
              </a:pPr>
              <a:r>
                <a:rPr lang="en-US" dirty="0" err="1">
                  <a:latin typeface="+mn-lt"/>
                </a:rPr>
                <a:t>Pinyon</a:t>
              </a:r>
              <a:r>
                <a:rPr lang="en-US" dirty="0">
                  <a:latin typeface="+mn-lt"/>
                </a:rPr>
                <a:t>-Juniper </a:t>
              </a:r>
              <a:br>
                <a:rPr lang="en-US" dirty="0">
                  <a:latin typeface="+mn-lt"/>
                </a:rPr>
              </a:br>
              <a:r>
                <a:rPr lang="en-US" dirty="0">
                  <a:latin typeface="+mn-lt"/>
                </a:rPr>
                <a:t>Woodlands</a:t>
              </a:r>
            </a:p>
          </p:txBody>
        </p:sp>
      </p:grpSp>
      <p:sp>
        <p:nvSpPr>
          <p:cNvPr id="59" name="TextBox 58"/>
          <p:cNvSpPr txBox="1"/>
          <p:nvPr/>
        </p:nvSpPr>
        <p:spPr>
          <a:xfrm>
            <a:off x="575352" y="249157"/>
            <a:ext cx="322960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RANGELANDS OF THE US </a:t>
            </a:r>
          </a:p>
          <a:p>
            <a:pPr algn="ctr"/>
            <a:r>
              <a:rPr lang="en-US" sz="2800" b="1" dirty="0"/>
              <a:t>(SIMPLIFIED) </a:t>
            </a:r>
          </a:p>
        </p:txBody>
      </p:sp>
    </p:spTree>
    <p:extLst>
      <p:ext uri="{BB962C8B-B14F-4D97-AF65-F5344CB8AC3E}">
        <p14:creationId xmlns:p14="http://schemas.microsoft.com/office/powerpoint/2010/main" val="306703543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4663"/>
    </mc:Choice>
    <mc:Fallback>
      <p:transition spd="slow" advTm="14663"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7713" y="508048"/>
            <a:ext cx="8911687" cy="1280890"/>
          </a:xfrm>
        </p:spPr>
        <p:txBody>
          <a:bodyPr>
            <a:normAutofit/>
          </a:bodyPr>
          <a:lstStyle/>
          <a:p>
            <a:r>
              <a:rPr lang="en-US" dirty="0"/>
              <a:t>Mediterranean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057400" y="1828800"/>
            <a:ext cx="4822723" cy="4262284"/>
            <a:chOff x="457200" y="152400"/>
            <a:chExt cx="6019800" cy="6096000"/>
          </a:xfrm>
        </p:grpSpPr>
        <p:pic>
          <p:nvPicPr>
            <p:cNvPr id="4" name="Picture 3"/>
            <p:cNvPicPr>
              <a:picLocks noChangeAspect="1" noChangeArrowheads="1"/>
            </p:cNvPicPr>
            <p:nvPr/>
          </p:nvPicPr>
          <p:blipFill>
            <a:blip r:embed="rId2" cstate="screen">
              <a:lum bright="20000" contrast="-4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7200" y="152400"/>
              <a:ext cx="6019800" cy="6096000"/>
            </a:xfrm>
            <a:prstGeom prst="rect">
              <a:avLst/>
            </a:prstGeom>
            <a:solidFill>
              <a:srgbClr val="FFFFFF">
                <a:alpha val="52157"/>
              </a:srgbClr>
            </a:solidFill>
            <a:ln w="9525">
              <a:noFill/>
              <a:miter lim="800000"/>
              <a:headEnd/>
              <a:tailEnd/>
            </a:ln>
          </p:spPr>
        </p:pic>
        <p:sp>
          <p:nvSpPr>
            <p:cNvPr id="5" name="Freeform 4"/>
            <p:cNvSpPr/>
            <p:nvPr/>
          </p:nvSpPr>
          <p:spPr>
            <a:xfrm>
              <a:off x="2331720" y="365760"/>
              <a:ext cx="1821180" cy="4117340"/>
            </a:xfrm>
            <a:custGeom>
              <a:avLst/>
              <a:gdLst>
                <a:gd name="connsiteX0" fmla="*/ 91440 w 1661160"/>
                <a:gd name="connsiteY0" fmla="*/ 60960 h 3611880"/>
                <a:gd name="connsiteX1" fmla="*/ 350520 w 1661160"/>
                <a:gd name="connsiteY1" fmla="*/ 990600 h 3611880"/>
                <a:gd name="connsiteX2" fmla="*/ 396240 w 1661160"/>
                <a:gd name="connsiteY2" fmla="*/ 1203960 h 3611880"/>
                <a:gd name="connsiteX3" fmla="*/ 701040 w 1661160"/>
                <a:gd name="connsiteY3" fmla="*/ 1203960 h 3611880"/>
                <a:gd name="connsiteX4" fmla="*/ 777240 w 1661160"/>
                <a:gd name="connsiteY4" fmla="*/ 1706880 h 3611880"/>
                <a:gd name="connsiteX5" fmla="*/ 822960 w 1661160"/>
                <a:gd name="connsiteY5" fmla="*/ 2545080 h 3611880"/>
                <a:gd name="connsiteX6" fmla="*/ 762000 w 1661160"/>
                <a:gd name="connsiteY6" fmla="*/ 3002280 h 3611880"/>
                <a:gd name="connsiteX7" fmla="*/ 762000 w 1661160"/>
                <a:gd name="connsiteY7" fmla="*/ 3200400 h 3611880"/>
                <a:gd name="connsiteX8" fmla="*/ 1082040 w 1661160"/>
                <a:gd name="connsiteY8" fmla="*/ 3352800 h 3611880"/>
                <a:gd name="connsiteX9" fmla="*/ 1188720 w 1661160"/>
                <a:gd name="connsiteY9" fmla="*/ 3550920 h 3611880"/>
                <a:gd name="connsiteX10" fmla="*/ 1295400 w 1661160"/>
                <a:gd name="connsiteY10" fmla="*/ 3611880 h 3611880"/>
                <a:gd name="connsiteX11" fmla="*/ 1493520 w 1661160"/>
                <a:gd name="connsiteY11" fmla="*/ 3566160 h 3611880"/>
                <a:gd name="connsiteX12" fmla="*/ 1661160 w 1661160"/>
                <a:gd name="connsiteY12" fmla="*/ 2788920 h 3611880"/>
                <a:gd name="connsiteX13" fmla="*/ 1615440 w 1661160"/>
                <a:gd name="connsiteY13" fmla="*/ 2286000 h 3611880"/>
                <a:gd name="connsiteX14" fmla="*/ 1310640 w 1661160"/>
                <a:gd name="connsiteY14" fmla="*/ 1935480 h 3611880"/>
                <a:gd name="connsiteX15" fmla="*/ 1066800 w 1661160"/>
                <a:gd name="connsiteY15" fmla="*/ 1203960 h 3611880"/>
                <a:gd name="connsiteX16" fmla="*/ 777240 w 1661160"/>
                <a:gd name="connsiteY16" fmla="*/ 563880 h 3611880"/>
                <a:gd name="connsiteX17" fmla="*/ 579120 w 1661160"/>
                <a:gd name="connsiteY17" fmla="*/ 106680 h 3611880"/>
                <a:gd name="connsiteX18" fmla="*/ 0 w 1661160"/>
                <a:gd name="connsiteY18" fmla="*/ 0 h 3611880"/>
                <a:gd name="connsiteX19" fmla="*/ 91440 w 1661160"/>
                <a:gd name="connsiteY19" fmla="*/ 60960 h 361188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82040 w 1783080"/>
                <a:gd name="connsiteY8" fmla="*/ 3352800 h 4053840"/>
                <a:gd name="connsiteX9" fmla="*/ 1188720 w 1783080"/>
                <a:gd name="connsiteY9" fmla="*/ 3550920 h 4053840"/>
                <a:gd name="connsiteX10" fmla="*/ 1783080 w 1783080"/>
                <a:gd name="connsiteY10" fmla="*/ 4053840 h 4053840"/>
                <a:gd name="connsiteX11" fmla="*/ 1493520 w 1783080"/>
                <a:gd name="connsiteY11" fmla="*/ 3566160 h 4053840"/>
                <a:gd name="connsiteX12" fmla="*/ 1661160 w 1783080"/>
                <a:gd name="connsiteY12" fmla="*/ 2788920 h 4053840"/>
                <a:gd name="connsiteX13" fmla="*/ 1615440 w 1783080"/>
                <a:gd name="connsiteY13" fmla="*/ 2286000 h 4053840"/>
                <a:gd name="connsiteX14" fmla="*/ 1310640 w 1783080"/>
                <a:gd name="connsiteY14" fmla="*/ 1935480 h 4053840"/>
                <a:gd name="connsiteX15" fmla="*/ 1066800 w 1783080"/>
                <a:gd name="connsiteY15" fmla="*/ 1203960 h 4053840"/>
                <a:gd name="connsiteX16" fmla="*/ 777240 w 1783080"/>
                <a:gd name="connsiteY16" fmla="*/ 563880 h 4053840"/>
                <a:gd name="connsiteX17" fmla="*/ 579120 w 1783080"/>
                <a:gd name="connsiteY17" fmla="*/ 106680 h 4053840"/>
                <a:gd name="connsiteX18" fmla="*/ 0 w 1783080"/>
                <a:gd name="connsiteY18" fmla="*/ 0 h 4053840"/>
                <a:gd name="connsiteX19" fmla="*/ 91440 w 1783080"/>
                <a:gd name="connsiteY19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82040 w 1783080"/>
                <a:gd name="connsiteY8" fmla="*/ 3352800 h 4053840"/>
                <a:gd name="connsiteX9" fmla="*/ 1188720 w 1783080"/>
                <a:gd name="connsiteY9" fmla="*/ 3550920 h 4053840"/>
                <a:gd name="connsiteX10" fmla="*/ 1402080 w 1783080"/>
                <a:gd name="connsiteY10" fmla="*/ 3977640 h 4053840"/>
                <a:gd name="connsiteX11" fmla="*/ 1783080 w 1783080"/>
                <a:gd name="connsiteY11" fmla="*/ 4053840 h 4053840"/>
                <a:gd name="connsiteX12" fmla="*/ 1493520 w 1783080"/>
                <a:gd name="connsiteY12" fmla="*/ 3566160 h 4053840"/>
                <a:gd name="connsiteX13" fmla="*/ 1661160 w 1783080"/>
                <a:gd name="connsiteY13" fmla="*/ 2788920 h 4053840"/>
                <a:gd name="connsiteX14" fmla="*/ 1615440 w 1783080"/>
                <a:gd name="connsiteY14" fmla="*/ 2286000 h 4053840"/>
                <a:gd name="connsiteX15" fmla="*/ 1310640 w 1783080"/>
                <a:gd name="connsiteY15" fmla="*/ 1935480 h 4053840"/>
                <a:gd name="connsiteX16" fmla="*/ 1066800 w 1783080"/>
                <a:gd name="connsiteY16" fmla="*/ 1203960 h 4053840"/>
                <a:gd name="connsiteX17" fmla="*/ 777240 w 1783080"/>
                <a:gd name="connsiteY17" fmla="*/ 563880 h 4053840"/>
                <a:gd name="connsiteX18" fmla="*/ 579120 w 1783080"/>
                <a:gd name="connsiteY18" fmla="*/ 106680 h 4053840"/>
                <a:gd name="connsiteX19" fmla="*/ 0 w 1783080"/>
                <a:gd name="connsiteY19" fmla="*/ 0 h 4053840"/>
                <a:gd name="connsiteX20" fmla="*/ 91440 w 1783080"/>
                <a:gd name="connsiteY20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21080 w 1783080"/>
                <a:gd name="connsiteY8" fmla="*/ 3368040 h 4053840"/>
                <a:gd name="connsiteX9" fmla="*/ 1188720 w 1783080"/>
                <a:gd name="connsiteY9" fmla="*/ 3550920 h 4053840"/>
                <a:gd name="connsiteX10" fmla="*/ 1402080 w 1783080"/>
                <a:gd name="connsiteY10" fmla="*/ 3977640 h 4053840"/>
                <a:gd name="connsiteX11" fmla="*/ 1783080 w 1783080"/>
                <a:gd name="connsiteY11" fmla="*/ 4053840 h 4053840"/>
                <a:gd name="connsiteX12" fmla="*/ 1493520 w 1783080"/>
                <a:gd name="connsiteY12" fmla="*/ 3566160 h 4053840"/>
                <a:gd name="connsiteX13" fmla="*/ 1661160 w 1783080"/>
                <a:gd name="connsiteY13" fmla="*/ 2788920 h 4053840"/>
                <a:gd name="connsiteX14" fmla="*/ 1615440 w 1783080"/>
                <a:gd name="connsiteY14" fmla="*/ 2286000 h 4053840"/>
                <a:gd name="connsiteX15" fmla="*/ 1310640 w 1783080"/>
                <a:gd name="connsiteY15" fmla="*/ 1935480 h 4053840"/>
                <a:gd name="connsiteX16" fmla="*/ 1066800 w 1783080"/>
                <a:gd name="connsiteY16" fmla="*/ 1203960 h 4053840"/>
                <a:gd name="connsiteX17" fmla="*/ 777240 w 1783080"/>
                <a:gd name="connsiteY17" fmla="*/ 563880 h 4053840"/>
                <a:gd name="connsiteX18" fmla="*/ 579120 w 1783080"/>
                <a:gd name="connsiteY18" fmla="*/ 106680 h 4053840"/>
                <a:gd name="connsiteX19" fmla="*/ 0 w 1783080"/>
                <a:gd name="connsiteY19" fmla="*/ 0 h 4053840"/>
                <a:gd name="connsiteX20" fmla="*/ 91440 w 1783080"/>
                <a:gd name="connsiteY20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188720 w 1783080"/>
                <a:gd name="connsiteY8" fmla="*/ 3550920 h 4053840"/>
                <a:gd name="connsiteX9" fmla="*/ 1402080 w 1783080"/>
                <a:gd name="connsiteY9" fmla="*/ 3977640 h 4053840"/>
                <a:gd name="connsiteX10" fmla="*/ 1783080 w 1783080"/>
                <a:gd name="connsiteY10" fmla="*/ 4053840 h 4053840"/>
                <a:gd name="connsiteX11" fmla="*/ 1493520 w 1783080"/>
                <a:gd name="connsiteY11" fmla="*/ 3566160 h 4053840"/>
                <a:gd name="connsiteX12" fmla="*/ 1661160 w 1783080"/>
                <a:gd name="connsiteY12" fmla="*/ 2788920 h 4053840"/>
                <a:gd name="connsiteX13" fmla="*/ 1615440 w 1783080"/>
                <a:gd name="connsiteY13" fmla="*/ 2286000 h 4053840"/>
                <a:gd name="connsiteX14" fmla="*/ 1310640 w 1783080"/>
                <a:gd name="connsiteY14" fmla="*/ 1935480 h 4053840"/>
                <a:gd name="connsiteX15" fmla="*/ 1066800 w 1783080"/>
                <a:gd name="connsiteY15" fmla="*/ 1203960 h 4053840"/>
                <a:gd name="connsiteX16" fmla="*/ 777240 w 1783080"/>
                <a:gd name="connsiteY16" fmla="*/ 563880 h 4053840"/>
                <a:gd name="connsiteX17" fmla="*/ 579120 w 1783080"/>
                <a:gd name="connsiteY17" fmla="*/ 106680 h 4053840"/>
                <a:gd name="connsiteX18" fmla="*/ 0 w 1783080"/>
                <a:gd name="connsiteY18" fmla="*/ 0 h 4053840"/>
                <a:gd name="connsiteX19" fmla="*/ 91440 w 1783080"/>
                <a:gd name="connsiteY19" fmla="*/ 60960 h 4053840"/>
                <a:gd name="connsiteX0" fmla="*/ 91440 w 1798320"/>
                <a:gd name="connsiteY0" fmla="*/ 60960 h 4122420"/>
                <a:gd name="connsiteX1" fmla="*/ 350520 w 1798320"/>
                <a:gd name="connsiteY1" fmla="*/ 990600 h 4122420"/>
                <a:gd name="connsiteX2" fmla="*/ 396240 w 1798320"/>
                <a:gd name="connsiteY2" fmla="*/ 1203960 h 4122420"/>
                <a:gd name="connsiteX3" fmla="*/ 701040 w 1798320"/>
                <a:gd name="connsiteY3" fmla="*/ 1203960 h 4122420"/>
                <a:gd name="connsiteX4" fmla="*/ 777240 w 1798320"/>
                <a:gd name="connsiteY4" fmla="*/ 1706880 h 4122420"/>
                <a:gd name="connsiteX5" fmla="*/ 822960 w 1798320"/>
                <a:gd name="connsiteY5" fmla="*/ 2545080 h 4122420"/>
                <a:gd name="connsiteX6" fmla="*/ 762000 w 1798320"/>
                <a:gd name="connsiteY6" fmla="*/ 3002280 h 4122420"/>
                <a:gd name="connsiteX7" fmla="*/ 762000 w 1798320"/>
                <a:gd name="connsiteY7" fmla="*/ 3200400 h 4122420"/>
                <a:gd name="connsiteX8" fmla="*/ 1188720 w 1798320"/>
                <a:gd name="connsiteY8" fmla="*/ 3550920 h 4122420"/>
                <a:gd name="connsiteX9" fmla="*/ 1402080 w 1798320"/>
                <a:gd name="connsiteY9" fmla="*/ 3977640 h 4122420"/>
                <a:gd name="connsiteX10" fmla="*/ 1783080 w 1798320"/>
                <a:gd name="connsiteY10" fmla="*/ 4053840 h 4122420"/>
                <a:gd name="connsiteX11" fmla="*/ 1493520 w 1798320"/>
                <a:gd name="connsiteY11" fmla="*/ 3566160 h 4122420"/>
                <a:gd name="connsiteX12" fmla="*/ 1661160 w 1798320"/>
                <a:gd name="connsiteY12" fmla="*/ 2788920 h 4122420"/>
                <a:gd name="connsiteX13" fmla="*/ 1615440 w 1798320"/>
                <a:gd name="connsiteY13" fmla="*/ 2286000 h 4122420"/>
                <a:gd name="connsiteX14" fmla="*/ 1310640 w 1798320"/>
                <a:gd name="connsiteY14" fmla="*/ 1935480 h 4122420"/>
                <a:gd name="connsiteX15" fmla="*/ 1066800 w 1798320"/>
                <a:gd name="connsiteY15" fmla="*/ 1203960 h 4122420"/>
                <a:gd name="connsiteX16" fmla="*/ 777240 w 1798320"/>
                <a:gd name="connsiteY16" fmla="*/ 563880 h 4122420"/>
                <a:gd name="connsiteX17" fmla="*/ 579120 w 1798320"/>
                <a:gd name="connsiteY17" fmla="*/ 106680 h 4122420"/>
                <a:gd name="connsiteX18" fmla="*/ 0 w 1798320"/>
                <a:gd name="connsiteY18" fmla="*/ 0 h 4122420"/>
                <a:gd name="connsiteX19" fmla="*/ 91440 w 1798320"/>
                <a:gd name="connsiteY19" fmla="*/ 60960 h 4122420"/>
                <a:gd name="connsiteX0" fmla="*/ 91440 w 1821180"/>
                <a:gd name="connsiteY0" fmla="*/ 60960 h 4117340"/>
                <a:gd name="connsiteX1" fmla="*/ 350520 w 1821180"/>
                <a:gd name="connsiteY1" fmla="*/ 990600 h 4117340"/>
                <a:gd name="connsiteX2" fmla="*/ 396240 w 1821180"/>
                <a:gd name="connsiteY2" fmla="*/ 1203960 h 4117340"/>
                <a:gd name="connsiteX3" fmla="*/ 701040 w 1821180"/>
                <a:gd name="connsiteY3" fmla="*/ 1203960 h 4117340"/>
                <a:gd name="connsiteX4" fmla="*/ 777240 w 1821180"/>
                <a:gd name="connsiteY4" fmla="*/ 1706880 h 4117340"/>
                <a:gd name="connsiteX5" fmla="*/ 822960 w 1821180"/>
                <a:gd name="connsiteY5" fmla="*/ 2545080 h 4117340"/>
                <a:gd name="connsiteX6" fmla="*/ 762000 w 1821180"/>
                <a:gd name="connsiteY6" fmla="*/ 3002280 h 4117340"/>
                <a:gd name="connsiteX7" fmla="*/ 762000 w 1821180"/>
                <a:gd name="connsiteY7" fmla="*/ 3200400 h 4117340"/>
                <a:gd name="connsiteX8" fmla="*/ 1188720 w 1821180"/>
                <a:gd name="connsiteY8" fmla="*/ 3550920 h 4117340"/>
                <a:gd name="connsiteX9" fmla="*/ 1402080 w 1821180"/>
                <a:gd name="connsiteY9" fmla="*/ 3977640 h 4117340"/>
                <a:gd name="connsiteX10" fmla="*/ 1783080 w 1821180"/>
                <a:gd name="connsiteY10" fmla="*/ 4053840 h 4117340"/>
                <a:gd name="connsiteX11" fmla="*/ 1630680 w 1821180"/>
                <a:gd name="connsiteY11" fmla="*/ 3596640 h 4117340"/>
                <a:gd name="connsiteX12" fmla="*/ 1661160 w 1821180"/>
                <a:gd name="connsiteY12" fmla="*/ 2788920 h 4117340"/>
                <a:gd name="connsiteX13" fmla="*/ 1615440 w 1821180"/>
                <a:gd name="connsiteY13" fmla="*/ 2286000 h 4117340"/>
                <a:gd name="connsiteX14" fmla="*/ 1310640 w 1821180"/>
                <a:gd name="connsiteY14" fmla="*/ 1935480 h 4117340"/>
                <a:gd name="connsiteX15" fmla="*/ 1066800 w 1821180"/>
                <a:gd name="connsiteY15" fmla="*/ 1203960 h 4117340"/>
                <a:gd name="connsiteX16" fmla="*/ 777240 w 1821180"/>
                <a:gd name="connsiteY16" fmla="*/ 563880 h 4117340"/>
                <a:gd name="connsiteX17" fmla="*/ 579120 w 1821180"/>
                <a:gd name="connsiteY17" fmla="*/ 106680 h 4117340"/>
                <a:gd name="connsiteX18" fmla="*/ 0 w 1821180"/>
                <a:gd name="connsiteY18" fmla="*/ 0 h 4117340"/>
                <a:gd name="connsiteX19" fmla="*/ 91440 w 1821180"/>
                <a:gd name="connsiteY19" fmla="*/ 60960 h 411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21180" h="4117340">
                  <a:moveTo>
                    <a:pt x="91440" y="60960"/>
                  </a:moveTo>
                  <a:lnTo>
                    <a:pt x="350520" y="990600"/>
                  </a:lnTo>
                  <a:lnTo>
                    <a:pt x="396240" y="1203960"/>
                  </a:lnTo>
                  <a:lnTo>
                    <a:pt x="701040" y="1203960"/>
                  </a:lnTo>
                  <a:lnTo>
                    <a:pt x="777240" y="1706880"/>
                  </a:lnTo>
                  <a:lnTo>
                    <a:pt x="822960" y="2545080"/>
                  </a:lnTo>
                  <a:lnTo>
                    <a:pt x="762000" y="3002280"/>
                  </a:lnTo>
                  <a:lnTo>
                    <a:pt x="762000" y="3200400"/>
                  </a:lnTo>
                  <a:lnTo>
                    <a:pt x="1188720" y="3550920"/>
                  </a:lnTo>
                  <a:lnTo>
                    <a:pt x="1402080" y="3977640"/>
                  </a:lnTo>
                  <a:cubicBezTo>
                    <a:pt x="1501140" y="4061460"/>
                    <a:pt x="1744980" y="4117340"/>
                    <a:pt x="1783080" y="4053840"/>
                  </a:cubicBezTo>
                  <a:cubicBezTo>
                    <a:pt x="1821180" y="3990340"/>
                    <a:pt x="1651000" y="3807460"/>
                    <a:pt x="1630680" y="3596640"/>
                  </a:cubicBezTo>
                  <a:lnTo>
                    <a:pt x="1661160" y="2788920"/>
                  </a:lnTo>
                  <a:lnTo>
                    <a:pt x="1615440" y="2286000"/>
                  </a:lnTo>
                  <a:lnTo>
                    <a:pt x="1310640" y="1935480"/>
                  </a:lnTo>
                  <a:lnTo>
                    <a:pt x="1066800" y="1203960"/>
                  </a:lnTo>
                  <a:lnTo>
                    <a:pt x="777240" y="563880"/>
                  </a:lnTo>
                  <a:lnTo>
                    <a:pt x="579120" y="106680"/>
                  </a:lnTo>
                  <a:lnTo>
                    <a:pt x="0" y="0"/>
                  </a:lnTo>
                  <a:lnTo>
                    <a:pt x="91440" y="60960"/>
                  </a:lnTo>
                  <a:close/>
                </a:path>
              </a:pathLst>
            </a:custGeom>
            <a:solidFill>
              <a:schemeClr val="bg1">
                <a:alpha val="4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/>
            </a:p>
          </p:txBody>
        </p:sp>
        <p:sp>
          <p:nvSpPr>
            <p:cNvPr id="6" name="TextBox 5"/>
            <p:cNvSpPr txBox="1"/>
            <p:nvPr/>
          </p:nvSpPr>
          <p:spPr>
            <a:xfrm rot="4534060">
              <a:off x="-49179" y="2510955"/>
              <a:ext cx="2337229" cy="4488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Mediterranean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 rot="716295">
              <a:off x="796292" y="455230"/>
              <a:ext cx="1942609" cy="8207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333333"/>
                  </a:solidFill>
                </a:rPr>
                <a:t>Pacific Northwest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688794" y="2133600"/>
              <a:ext cx="1075832" cy="82073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333333"/>
                  </a:solidFill>
                </a:rPr>
                <a:t>Great </a:t>
              </a:r>
              <a:br>
                <a:rPr lang="en-US" b="1" dirty="0">
                  <a:solidFill>
                    <a:srgbClr val="333333"/>
                  </a:solidFill>
                </a:rPr>
              </a:br>
              <a:r>
                <a:rPr lang="en-US" b="1" dirty="0">
                  <a:solidFill>
                    <a:srgbClr val="333333"/>
                  </a:solidFill>
                </a:rPr>
                <a:t>Basin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 rot="1527790">
              <a:off x="1825843" y="3944277"/>
              <a:ext cx="2630548" cy="4689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Southwest Deserts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 rot="3095279">
              <a:off x="3936150" y="2025244"/>
              <a:ext cx="1928081" cy="4488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Great Plains</a:t>
              </a:r>
            </a:p>
          </p:txBody>
        </p:sp>
        <p:grpSp>
          <p:nvGrpSpPr>
            <p:cNvPr id="11" name="Group 23"/>
            <p:cNvGrpSpPr/>
            <p:nvPr/>
          </p:nvGrpSpPr>
          <p:grpSpPr>
            <a:xfrm>
              <a:off x="838200" y="381001"/>
              <a:ext cx="5540375" cy="5714999"/>
              <a:chOff x="838200" y="381001"/>
              <a:chExt cx="5540375" cy="5714999"/>
            </a:xfrm>
          </p:grpSpPr>
          <p:sp>
            <p:nvSpPr>
              <p:cNvPr id="13" name="Freeform 12"/>
              <p:cNvSpPr/>
              <p:nvPr/>
            </p:nvSpPr>
            <p:spPr>
              <a:xfrm>
                <a:off x="838200" y="1524000"/>
                <a:ext cx="1019175" cy="2781300"/>
              </a:xfrm>
              <a:custGeom>
                <a:avLst/>
                <a:gdLst>
                  <a:gd name="connsiteX0" fmla="*/ 860425 w 860425"/>
                  <a:gd name="connsiteY0" fmla="*/ 0 h 3995737"/>
                  <a:gd name="connsiteX1" fmla="*/ 441325 w 860425"/>
                  <a:gd name="connsiteY1" fmla="*/ 638175 h 3995737"/>
                  <a:gd name="connsiteX2" fmla="*/ 79375 w 860425"/>
                  <a:gd name="connsiteY2" fmla="*/ 1343025 h 3995737"/>
                  <a:gd name="connsiteX3" fmla="*/ 22225 w 860425"/>
                  <a:gd name="connsiteY3" fmla="*/ 1905000 h 3995737"/>
                  <a:gd name="connsiteX4" fmla="*/ 212725 w 860425"/>
                  <a:gd name="connsiteY4" fmla="*/ 2647950 h 3995737"/>
                  <a:gd name="connsiteX5" fmla="*/ 365125 w 860425"/>
                  <a:gd name="connsiteY5" fmla="*/ 2952750 h 3995737"/>
                  <a:gd name="connsiteX6" fmla="*/ 431800 w 860425"/>
                  <a:gd name="connsiteY6" fmla="*/ 3152775 h 3995737"/>
                  <a:gd name="connsiteX7" fmla="*/ 346075 w 860425"/>
                  <a:gd name="connsiteY7" fmla="*/ 3438525 h 3995737"/>
                  <a:gd name="connsiteX8" fmla="*/ 574675 w 860425"/>
                  <a:gd name="connsiteY8" fmla="*/ 3905250 h 3995737"/>
                  <a:gd name="connsiteX9" fmla="*/ 612775 w 860425"/>
                  <a:gd name="connsiteY9" fmla="*/ 3981450 h 3995737"/>
                  <a:gd name="connsiteX10" fmla="*/ 584200 w 860425"/>
                  <a:gd name="connsiteY10" fmla="*/ 3962400 h 3995737"/>
                  <a:gd name="connsiteX0" fmla="*/ 860425 w 860425"/>
                  <a:gd name="connsiteY0" fmla="*/ 0 h 3995737"/>
                  <a:gd name="connsiteX1" fmla="*/ 365125 w 860425"/>
                  <a:gd name="connsiteY1" fmla="*/ 590550 h 3995737"/>
                  <a:gd name="connsiteX2" fmla="*/ 79375 w 860425"/>
                  <a:gd name="connsiteY2" fmla="*/ 1343025 h 3995737"/>
                  <a:gd name="connsiteX3" fmla="*/ 22225 w 860425"/>
                  <a:gd name="connsiteY3" fmla="*/ 1905000 h 3995737"/>
                  <a:gd name="connsiteX4" fmla="*/ 212725 w 860425"/>
                  <a:gd name="connsiteY4" fmla="*/ 2647950 h 3995737"/>
                  <a:gd name="connsiteX5" fmla="*/ 365125 w 860425"/>
                  <a:gd name="connsiteY5" fmla="*/ 2952750 h 3995737"/>
                  <a:gd name="connsiteX6" fmla="*/ 431800 w 860425"/>
                  <a:gd name="connsiteY6" fmla="*/ 3152775 h 3995737"/>
                  <a:gd name="connsiteX7" fmla="*/ 346075 w 860425"/>
                  <a:gd name="connsiteY7" fmla="*/ 3438525 h 3995737"/>
                  <a:gd name="connsiteX8" fmla="*/ 574675 w 860425"/>
                  <a:gd name="connsiteY8" fmla="*/ 3905250 h 3995737"/>
                  <a:gd name="connsiteX9" fmla="*/ 612775 w 860425"/>
                  <a:gd name="connsiteY9" fmla="*/ 3981450 h 3995737"/>
                  <a:gd name="connsiteX10" fmla="*/ 584200 w 860425"/>
                  <a:gd name="connsiteY10" fmla="*/ 3962400 h 3995737"/>
                  <a:gd name="connsiteX0" fmla="*/ 746125 w 746125"/>
                  <a:gd name="connsiteY0" fmla="*/ 0 h 4014787"/>
                  <a:gd name="connsiteX1" fmla="*/ 365125 w 746125"/>
                  <a:gd name="connsiteY1" fmla="*/ 609600 h 4014787"/>
                  <a:gd name="connsiteX2" fmla="*/ 79375 w 746125"/>
                  <a:gd name="connsiteY2" fmla="*/ 1362075 h 4014787"/>
                  <a:gd name="connsiteX3" fmla="*/ 22225 w 746125"/>
                  <a:gd name="connsiteY3" fmla="*/ 1924050 h 4014787"/>
                  <a:gd name="connsiteX4" fmla="*/ 212725 w 746125"/>
                  <a:gd name="connsiteY4" fmla="*/ 2667000 h 4014787"/>
                  <a:gd name="connsiteX5" fmla="*/ 365125 w 746125"/>
                  <a:gd name="connsiteY5" fmla="*/ 2971800 h 4014787"/>
                  <a:gd name="connsiteX6" fmla="*/ 431800 w 746125"/>
                  <a:gd name="connsiteY6" fmla="*/ 3171825 h 4014787"/>
                  <a:gd name="connsiteX7" fmla="*/ 346075 w 746125"/>
                  <a:gd name="connsiteY7" fmla="*/ 3457575 h 4014787"/>
                  <a:gd name="connsiteX8" fmla="*/ 574675 w 746125"/>
                  <a:gd name="connsiteY8" fmla="*/ 3924300 h 4014787"/>
                  <a:gd name="connsiteX9" fmla="*/ 612775 w 746125"/>
                  <a:gd name="connsiteY9" fmla="*/ 4000500 h 4014787"/>
                  <a:gd name="connsiteX10" fmla="*/ 584200 w 746125"/>
                  <a:gd name="connsiteY10" fmla="*/ 3981450 h 4014787"/>
                  <a:gd name="connsiteX0" fmla="*/ 717550 w 717550"/>
                  <a:gd name="connsiteY0" fmla="*/ 0 h 4014787"/>
                  <a:gd name="connsiteX1" fmla="*/ 336550 w 717550"/>
                  <a:gd name="connsiteY1" fmla="*/ 609600 h 4014787"/>
                  <a:gd name="connsiteX2" fmla="*/ 50800 w 717550"/>
                  <a:gd name="connsiteY2" fmla="*/ 1362075 h 4014787"/>
                  <a:gd name="connsiteX3" fmla="*/ 31750 w 717550"/>
                  <a:gd name="connsiteY3" fmla="*/ 2057400 h 4014787"/>
                  <a:gd name="connsiteX4" fmla="*/ 184150 w 717550"/>
                  <a:gd name="connsiteY4" fmla="*/ 2667000 h 4014787"/>
                  <a:gd name="connsiteX5" fmla="*/ 336550 w 717550"/>
                  <a:gd name="connsiteY5" fmla="*/ 2971800 h 4014787"/>
                  <a:gd name="connsiteX6" fmla="*/ 403225 w 717550"/>
                  <a:gd name="connsiteY6" fmla="*/ 3171825 h 4014787"/>
                  <a:gd name="connsiteX7" fmla="*/ 317500 w 717550"/>
                  <a:gd name="connsiteY7" fmla="*/ 3457575 h 4014787"/>
                  <a:gd name="connsiteX8" fmla="*/ 546100 w 717550"/>
                  <a:gd name="connsiteY8" fmla="*/ 3924300 h 4014787"/>
                  <a:gd name="connsiteX9" fmla="*/ 584200 w 717550"/>
                  <a:gd name="connsiteY9" fmla="*/ 4000500 h 4014787"/>
                  <a:gd name="connsiteX10" fmla="*/ 555625 w 717550"/>
                  <a:gd name="connsiteY10" fmla="*/ 3981450 h 4014787"/>
                  <a:gd name="connsiteX0" fmla="*/ 717550 w 717550"/>
                  <a:gd name="connsiteY0" fmla="*/ 0 h 4014787"/>
                  <a:gd name="connsiteX1" fmla="*/ 336550 w 717550"/>
                  <a:gd name="connsiteY1" fmla="*/ 609600 h 4014787"/>
                  <a:gd name="connsiteX2" fmla="*/ 50800 w 717550"/>
                  <a:gd name="connsiteY2" fmla="*/ 1362075 h 4014787"/>
                  <a:gd name="connsiteX3" fmla="*/ 31750 w 717550"/>
                  <a:gd name="connsiteY3" fmla="*/ 2057400 h 4014787"/>
                  <a:gd name="connsiteX4" fmla="*/ 184149 w 717550"/>
                  <a:gd name="connsiteY4" fmla="*/ 2590800 h 4014787"/>
                  <a:gd name="connsiteX5" fmla="*/ 336550 w 717550"/>
                  <a:gd name="connsiteY5" fmla="*/ 2971800 h 4014787"/>
                  <a:gd name="connsiteX6" fmla="*/ 403225 w 717550"/>
                  <a:gd name="connsiteY6" fmla="*/ 3171825 h 4014787"/>
                  <a:gd name="connsiteX7" fmla="*/ 317500 w 717550"/>
                  <a:gd name="connsiteY7" fmla="*/ 3457575 h 4014787"/>
                  <a:gd name="connsiteX8" fmla="*/ 546100 w 717550"/>
                  <a:gd name="connsiteY8" fmla="*/ 3924300 h 4014787"/>
                  <a:gd name="connsiteX9" fmla="*/ 584200 w 717550"/>
                  <a:gd name="connsiteY9" fmla="*/ 4000500 h 4014787"/>
                  <a:gd name="connsiteX10" fmla="*/ 555625 w 717550"/>
                  <a:gd name="connsiteY10" fmla="*/ 3981450 h 4014787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03225 w 717550"/>
                  <a:gd name="connsiteY6" fmla="*/ 3171825 h 4010025"/>
                  <a:gd name="connsiteX7" fmla="*/ 412749 w 717550"/>
                  <a:gd name="connsiteY7" fmla="*/ 35052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03225 w 717550"/>
                  <a:gd name="connsiteY6" fmla="*/ 3171825 h 4010025"/>
                  <a:gd name="connsiteX7" fmla="*/ 565149 w 717550"/>
                  <a:gd name="connsiteY7" fmla="*/ 35814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12749 w 717550"/>
                  <a:gd name="connsiteY6" fmla="*/ 3429000 h 4010025"/>
                  <a:gd name="connsiteX7" fmla="*/ 565149 w 717550"/>
                  <a:gd name="connsiteY7" fmla="*/ 35814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00500"/>
                  <a:gd name="connsiteX1" fmla="*/ 336550 w 717550"/>
                  <a:gd name="connsiteY1" fmla="*/ 609600 h 4000500"/>
                  <a:gd name="connsiteX2" fmla="*/ 50800 w 717550"/>
                  <a:gd name="connsiteY2" fmla="*/ 1362075 h 4000500"/>
                  <a:gd name="connsiteX3" fmla="*/ 31750 w 717550"/>
                  <a:gd name="connsiteY3" fmla="*/ 2057400 h 4000500"/>
                  <a:gd name="connsiteX4" fmla="*/ 184149 w 717550"/>
                  <a:gd name="connsiteY4" fmla="*/ 2590800 h 4000500"/>
                  <a:gd name="connsiteX5" fmla="*/ 336550 w 717550"/>
                  <a:gd name="connsiteY5" fmla="*/ 2971800 h 4000500"/>
                  <a:gd name="connsiteX6" fmla="*/ 412749 w 717550"/>
                  <a:gd name="connsiteY6" fmla="*/ 3429000 h 4000500"/>
                  <a:gd name="connsiteX7" fmla="*/ 565149 w 717550"/>
                  <a:gd name="connsiteY7" fmla="*/ 3581400 h 4000500"/>
                  <a:gd name="connsiteX8" fmla="*/ 546100 w 717550"/>
                  <a:gd name="connsiteY8" fmla="*/ 3924300 h 4000500"/>
                  <a:gd name="connsiteX9" fmla="*/ 584200 w 717550"/>
                  <a:gd name="connsiteY9" fmla="*/ 4000500 h 4000500"/>
                  <a:gd name="connsiteX0" fmla="*/ 717550 w 717550"/>
                  <a:gd name="connsiteY0" fmla="*/ 0 h 4000500"/>
                  <a:gd name="connsiteX1" fmla="*/ 336550 w 717550"/>
                  <a:gd name="connsiteY1" fmla="*/ 609600 h 4000500"/>
                  <a:gd name="connsiteX2" fmla="*/ 50800 w 717550"/>
                  <a:gd name="connsiteY2" fmla="*/ 1362075 h 4000500"/>
                  <a:gd name="connsiteX3" fmla="*/ 31750 w 717550"/>
                  <a:gd name="connsiteY3" fmla="*/ 2057400 h 4000500"/>
                  <a:gd name="connsiteX4" fmla="*/ 184149 w 717550"/>
                  <a:gd name="connsiteY4" fmla="*/ 2590800 h 4000500"/>
                  <a:gd name="connsiteX5" fmla="*/ 336550 w 717550"/>
                  <a:gd name="connsiteY5" fmla="*/ 2971800 h 4000500"/>
                  <a:gd name="connsiteX6" fmla="*/ 412749 w 717550"/>
                  <a:gd name="connsiteY6" fmla="*/ 3429000 h 4000500"/>
                  <a:gd name="connsiteX7" fmla="*/ 565149 w 717550"/>
                  <a:gd name="connsiteY7" fmla="*/ 3581400 h 4000500"/>
                  <a:gd name="connsiteX8" fmla="*/ 584200 w 717550"/>
                  <a:gd name="connsiteY8" fmla="*/ 4000500 h 4000500"/>
                  <a:gd name="connsiteX0" fmla="*/ 336550 w 593724"/>
                  <a:gd name="connsiteY0" fmla="*/ 0 h 3390900"/>
                  <a:gd name="connsiteX1" fmla="*/ 50800 w 593724"/>
                  <a:gd name="connsiteY1" fmla="*/ 752475 h 3390900"/>
                  <a:gd name="connsiteX2" fmla="*/ 31750 w 593724"/>
                  <a:gd name="connsiteY2" fmla="*/ 1447800 h 3390900"/>
                  <a:gd name="connsiteX3" fmla="*/ 184149 w 593724"/>
                  <a:gd name="connsiteY3" fmla="*/ 1981200 h 3390900"/>
                  <a:gd name="connsiteX4" fmla="*/ 336550 w 593724"/>
                  <a:gd name="connsiteY4" fmla="*/ 2362200 h 3390900"/>
                  <a:gd name="connsiteX5" fmla="*/ 412749 w 593724"/>
                  <a:gd name="connsiteY5" fmla="*/ 2819400 h 3390900"/>
                  <a:gd name="connsiteX6" fmla="*/ 565149 w 593724"/>
                  <a:gd name="connsiteY6" fmla="*/ 2971800 h 3390900"/>
                  <a:gd name="connsiteX7" fmla="*/ 584200 w 593724"/>
                  <a:gd name="connsiteY7" fmla="*/ 3390900 h 3390900"/>
                  <a:gd name="connsiteX0" fmla="*/ 111125 w 977900"/>
                  <a:gd name="connsiteY0" fmla="*/ 0 h 2933700"/>
                  <a:gd name="connsiteX1" fmla="*/ 434976 w 977900"/>
                  <a:gd name="connsiteY1" fmla="*/ 295275 h 2933700"/>
                  <a:gd name="connsiteX2" fmla="*/ 415926 w 977900"/>
                  <a:gd name="connsiteY2" fmla="*/ 990600 h 2933700"/>
                  <a:gd name="connsiteX3" fmla="*/ 568325 w 977900"/>
                  <a:gd name="connsiteY3" fmla="*/ 1524000 h 2933700"/>
                  <a:gd name="connsiteX4" fmla="*/ 720726 w 977900"/>
                  <a:gd name="connsiteY4" fmla="*/ 1905000 h 2933700"/>
                  <a:gd name="connsiteX5" fmla="*/ 796925 w 977900"/>
                  <a:gd name="connsiteY5" fmla="*/ 2362200 h 2933700"/>
                  <a:gd name="connsiteX6" fmla="*/ 949325 w 977900"/>
                  <a:gd name="connsiteY6" fmla="*/ 2514600 h 2933700"/>
                  <a:gd name="connsiteX7" fmla="*/ 968376 w 977900"/>
                  <a:gd name="connsiteY7" fmla="*/ 2933700 h 2933700"/>
                  <a:gd name="connsiteX0" fmla="*/ 206375 w 1073150"/>
                  <a:gd name="connsiteY0" fmla="*/ 0 h 2933700"/>
                  <a:gd name="connsiteX1" fmla="*/ 53975 w 1073150"/>
                  <a:gd name="connsiteY1" fmla="*/ 152400 h 2933700"/>
                  <a:gd name="connsiteX2" fmla="*/ 530226 w 1073150"/>
                  <a:gd name="connsiteY2" fmla="*/ 295275 h 2933700"/>
                  <a:gd name="connsiteX3" fmla="*/ 511176 w 1073150"/>
                  <a:gd name="connsiteY3" fmla="*/ 990600 h 2933700"/>
                  <a:gd name="connsiteX4" fmla="*/ 663575 w 1073150"/>
                  <a:gd name="connsiteY4" fmla="*/ 1524000 h 2933700"/>
                  <a:gd name="connsiteX5" fmla="*/ 815976 w 1073150"/>
                  <a:gd name="connsiteY5" fmla="*/ 1905000 h 2933700"/>
                  <a:gd name="connsiteX6" fmla="*/ 892175 w 1073150"/>
                  <a:gd name="connsiteY6" fmla="*/ 2362200 h 2933700"/>
                  <a:gd name="connsiteX7" fmla="*/ 1044575 w 1073150"/>
                  <a:gd name="connsiteY7" fmla="*/ 2514600 h 2933700"/>
                  <a:gd name="connsiteX8" fmla="*/ 1063626 w 1073150"/>
                  <a:gd name="connsiteY8" fmla="*/ 2933700 h 2933700"/>
                  <a:gd name="connsiteX0" fmla="*/ 0 w 1019175"/>
                  <a:gd name="connsiteY0" fmla="*/ 0 h 2781300"/>
                  <a:gd name="connsiteX1" fmla="*/ 476251 w 1019175"/>
                  <a:gd name="connsiteY1" fmla="*/ 142875 h 2781300"/>
                  <a:gd name="connsiteX2" fmla="*/ 457201 w 1019175"/>
                  <a:gd name="connsiteY2" fmla="*/ 838200 h 2781300"/>
                  <a:gd name="connsiteX3" fmla="*/ 609600 w 1019175"/>
                  <a:gd name="connsiteY3" fmla="*/ 1371600 h 2781300"/>
                  <a:gd name="connsiteX4" fmla="*/ 762001 w 1019175"/>
                  <a:gd name="connsiteY4" fmla="*/ 1752600 h 2781300"/>
                  <a:gd name="connsiteX5" fmla="*/ 838200 w 1019175"/>
                  <a:gd name="connsiteY5" fmla="*/ 2209800 h 2781300"/>
                  <a:gd name="connsiteX6" fmla="*/ 990600 w 1019175"/>
                  <a:gd name="connsiteY6" fmla="*/ 2362200 h 2781300"/>
                  <a:gd name="connsiteX7" fmla="*/ 1009651 w 1019175"/>
                  <a:gd name="connsiteY7" fmla="*/ 2781300 h 2781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9175" h="2781300">
                    <a:moveTo>
                      <a:pt x="0" y="0"/>
                    </a:moveTo>
                    <a:cubicBezTo>
                      <a:pt x="53975" y="49212"/>
                      <a:pt x="400051" y="3175"/>
                      <a:pt x="476251" y="142875"/>
                    </a:cubicBezTo>
                    <a:cubicBezTo>
                      <a:pt x="552451" y="282575"/>
                      <a:pt x="434976" y="633413"/>
                      <a:pt x="457201" y="838200"/>
                    </a:cubicBezTo>
                    <a:cubicBezTo>
                      <a:pt x="479426" y="1042987"/>
                      <a:pt x="558800" y="1219200"/>
                      <a:pt x="609600" y="1371600"/>
                    </a:cubicBezTo>
                    <a:cubicBezTo>
                      <a:pt x="660400" y="1524000"/>
                      <a:pt x="723901" y="1612900"/>
                      <a:pt x="762001" y="1752600"/>
                    </a:cubicBezTo>
                    <a:cubicBezTo>
                      <a:pt x="800101" y="1892300"/>
                      <a:pt x="800100" y="2108200"/>
                      <a:pt x="838200" y="2209800"/>
                    </a:cubicBezTo>
                    <a:cubicBezTo>
                      <a:pt x="876300" y="2311400"/>
                      <a:pt x="962025" y="2266950"/>
                      <a:pt x="990600" y="2362200"/>
                    </a:cubicBezTo>
                    <a:cubicBezTo>
                      <a:pt x="1019175" y="2457450"/>
                      <a:pt x="1005682" y="2693988"/>
                      <a:pt x="1009651" y="278130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1752601" y="3359150"/>
                <a:ext cx="3581400" cy="2736850"/>
              </a:xfrm>
              <a:custGeom>
                <a:avLst/>
                <a:gdLst>
                  <a:gd name="connsiteX0" fmla="*/ 0 w 2852738"/>
                  <a:gd name="connsiteY0" fmla="*/ 0 h 1447800"/>
                  <a:gd name="connsiteX1" fmla="*/ 466725 w 2852738"/>
                  <a:gd name="connsiteY1" fmla="*/ 152400 h 1447800"/>
                  <a:gd name="connsiteX2" fmla="*/ 971550 w 2852738"/>
                  <a:gd name="connsiteY2" fmla="*/ 323850 h 1447800"/>
                  <a:gd name="connsiteX3" fmla="*/ 1619250 w 2852738"/>
                  <a:gd name="connsiteY3" fmla="*/ 361950 h 1447800"/>
                  <a:gd name="connsiteX4" fmla="*/ 2657475 w 2852738"/>
                  <a:gd name="connsiteY4" fmla="*/ 790575 h 1447800"/>
                  <a:gd name="connsiteX5" fmla="*/ 2790825 w 2852738"/>
                  <a:gd name="connsiteY5" fmla="*/ 1447800 h 1447800"/>
                  <a:gd name="connsiteX6" fmla="*/ 2790825 w 2852738"/>
                  <a:gd name="connsiteY6" fmla="*/ 1447800 h 1447800"/>
                  <a:gd name="connsiteX0" fmla="*/ 0 w 4333875"/>
                  <a:gd name="connsiteY0" fmla="*/ 0 h 2057400"/>
                  <a:gd name="connsiteX1" fmla="*/ 466725 w 4333875"/>
                  <a:gd name="connsiteY1" fmla="*/ 152400 h 2057400"/>
                  <a:gd name="connsiteX2" fmla="*/ 971550 w 4333875"/>
                  <a:gd name="connsiteY2" fmla="*/ 323850 h 2057400"/>
                  <a:gd name="connsiteX3" fmla="*/ 1619250 w 4333875"/>
                  <a:gd name="connsiteY3" fmla="*/ 361950 h 2057400"/>
                  <a:gd name="connsiteX4" fmla="*/ 2657475 w 4333875"/>
                  <a:gd name="connsiteY4" fmla="*/ 790575 h 2057400"/>
                  <a:gd name="connsiteX5" fmla="*/ 2790825 w 4333875"/>
                  <a:gd name="connsiteY5" fmla="*/ 1447800 h 2057400"/>
                  <a:gd name="connsiteX6" fmla="*/ 4333875 w 4333875"/>
                  <a:gd name="connsiteY6" fmla="*/ 2057400 h 2057400"/>
                  <a:gd name="connsiteX0" fmla="*/ 0 w 4333875"/>
                  <a:gd name="connsiteY0" fmla="*/ 0 h 2057400"/>
                  <a:gd name="connsiteX1" fmla="*/ 466725 w 4333875"/>
                  <a:gd name="connsiteY1" fmla="*/ 152400 h 2057400"/>
                  <a:gd name="connsiteX2" fmla="*/ 971550 w 4333875"/>
                  <a:gd name="connsiteY2" fmla="*/ 323850 h 2057400"/>
                  <a:gd name="connsiteX3" fmla="*/ 1619250 w 4333875"/>
                  <a:gd name="connsiteY3" fmla="*/ 361950 h 2057400"/>
                  <a:gd name="connsiteX4" fmla="*/ 2657475 w 4333875"/>
                  <a:gd name="connsiteY4" fmla="*/ 790575 h 2057400"/>
                  <a:gd name="connsiteX5" fmla="*/ 3495675 w 4333875"/>
                  <a:gd name="connsiteY5" fmla="*/ 1447800 h 2057400"/>
                  <a:gd name="connsiteX6" fmla="*/ 4333875 w 4333875"/>
                  <a:gd name="connsiteY6" fmla="*/ 2057400 h 2057400"/>
                  <a:gd name="connsiteX0" fmla="*/ 0 w 4257675"/>
                  <a:gd name="connsiteY0" fmla="*/ 0 h 2590800"/>
                  <a:gd name="connsiteX1" fmla="*/ 466725 w 4257675"/>
                  <a:gd name="connsiteY1" fmla="*/ 152400 h 2590800"/>
                  <a:gd name="connsiteX2" fmla="*/ 971550 w 4257675"/>
                  <a:gd name="connsiteY2" fmla="*/ 323850 h 2590800"/>
                  <a:gd name="connsiteX3" fmla="*/ 1619250 w 4257675"/>
                  <a:gd name="connsiteY3" fmla="*/ 361950 h 2590800"/>
                  <a:gd name="connsiteX4" fmla="*/ 2657475 w 4257675"/>
                  <a:gd name="connsiteY4" fmla="*/ 790575 h 2590800"/>
                  <a:gd name="connsiteX5" fmla="*/ 3495675 w 4257675"/>
                  <a:gd name="connsiteY5" fmla="*/ 1447800 h 2590800"/>
                  <a:gd name="connsiteX6" fmla="*/ 4257675 w 4257675"/>
                  <a:gd name="connsiteY6" fmla="*/ 2590800 h 2590800"/>
                  <a:gd name="connsiteX0" fmla="*/ 0 w 4257675"/>
                  <a:gd name="connsiteY0" fmla="*/ 0 h 2590800"/>
                  <a:gd name="connsiteX1" fmla="*/ 466725 w 4257675"/>
                  <a:gd name="connsiteY1" fmla="*/ 152400 h 2590800"/>
                  <a:gd name="connsiteX2" fmla="*/ 971550 w 4257675"/>
                  <a:gd name="connsiteY2" fmla="*/ 323850 h 2590800"/>
                  <a:gd name="connsiteX3" fmla="*/ 1619250 w 4257675"/>
                  <a:gd name="connsiteY3" fmla="*/ 361950 h 2590800"/>
                  <a:gd name="connsiteX4" fmla="*/ 2657475 w 4257675"/>
                  <a:gd name="connsiteY4" fmla="*/ 790575 h 2590800"/>
                  <a:gd name="connsiteX5" fmla="*/ 3495675 w 4257675"/>
                  <a:gd name="connsiteY5" fmla="*/ 1447800 h 2590800"/>
                  <a:gd name="connsiteX6" fmla="*/ 3952875 w 4257675"/>
                  <a:gd name="connsiteY6" fmla="*/ 2057400 h 2590800"/>
                  <a:gd name="connsiteX7" fmla="*/ 4257675 w 4257675"/>
                  <a:gd name="connsiteY7" fmla="*/ 2590800 h 25908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495675 w 4105275"/>
                  <a:gd name="connsiteY5" fmla="*/ 1447800 h 2743200"/>
                  <a:gd name="connsiteX6" fmla="*/ 3952875 w 4105275"/>
                  <a:gd name="connsiteY6" fmla="*/ 2057400 h 2743200"/>
                  <a:gd name="connsiteX7" fmla="*/ 4105275 w 4105275"/>
                  <a:gd name="connsiteY7" fmla="*/ 2743200 h 27432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343275 w 4105275"/>
                  <a:gd name="connsiteY5" fmla="*/ 1676400 h 2743200"/>
                  <a:gd name="connsiteX6" fmla="*/ 3952875 w 4105275"/>
                  <a:gd name="connsiteY6" fmla="*/ 2057400 h 2743200"/>
                  <a:gd name="connsiteX7" fmla="*/ 4105275 w 4105275"/>
                  <a:gd name="connsiteY7" fmla="*/ 2743200 h 27432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343275 w 4105275"/>
                  <a:gd name="connsiteY5" fmla="*/ 1676400 h 2743200"/>
                  <a:gd name="connsiteX6" fmla="*/ 3648075 w 4105275"/>
                  <a:gd name="connsiteY6" fmla="*/ 2209800 h 2743200"/>
                  <a:gd name="connsiteX7" fmla="*/ 4105275 w 4105275"/>
                  <a:gd name="connsiteY7" fmla="*/ 2743200 h 2743200"/>
                  <a:gd name="connsiteX0" fmla="*/ 9525 w 4114800"/>
                  <a:gd name="connsiteY0" fmla="*/ 0 h 2743200"/>
                  <a:gd name="connsiteX1" fmla="*/ 0 w 4114800"/>
                  <a:gd name="connsiteY1" fmla="*/ 0 h 2743200"/>
                  <a:gd name="connsiteX2" fmla="*/ 476250 w 4114800"/>
                  <a:gd name="connsiteY2" fmla="*/ 152400 h 2743200"/>
                  <a:gd name="connsiteX3" fmla="*/ 981075 w 4114800"/>
                  <a:gd name="connsiteY3" fmla="*/ 323850 h 2743200"/>
                  <a:gd name="connsiteX4" fmla="*/ 1628775 w 4114800"/>
                  <a:gd name="connsiteY4" fmla="*/ 361950 h 2743200"/>
                  <a:gd name="connsiteX5" fmla="*/ 2667000 w 4114800"/>
                  <a:gd name="connsiteY5" fmla="*/ 790575 h 2743200"/>
                  <a:gd name="connsiteX6" fmla="*/ 3352800 w 4114800"/>
                  <a:gd name="connsiteY6" fmla="*/ 1676400 h 2743200"/>
                  <a:gd name="connsiteX7" fmla="*/ 3657600 w 4114800"/>
                  <a:gd name="connsiteY7" fmla="*/ 2209800 h 2743200"/>
                  <a:gd name="connsiteX8" fmla="*/ 4114800 w 41148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743200 w 4191000"/>
                  <a:gd name="connsiteY5" fmla="*/ 790575 h 2743200"/>
                  <a:gd name="connsiteX6" fmla="*/ 3429000 w 4191000"/>
                  <a:gd name="connsiteY6" fmla="*/ 16764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743200 w 4191000"/>
                  <a:gd name="connsiteY5" fmla="*/ 790575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286000 w 4191000"/>
                  <a:gd name="connsiteY5" fmla="*/ 12954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524000 w 4191000"/>
                  <a:gd name="connsiteY4" fmla="*/ 838200 h 2743200"/>
                  <a:gd name="connsiteX5" fmla="*/ 2286000 w 4191000"/>
                  <a:gd name="connsiteY5" fmla="*/ 12954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524000 w 4191000"/>
                  <a:gd name="connsiteY4" fmla="*/ 838200 h 2743200"/>
                  <a:gd name="connsiteX5" fmla="*/ 24384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4384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429000 w 4191000"/>
                  <a:gd name="connsiteY6" fmla="*/ 16764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133600 w 3886200"/>
                  <a:gd name="connsiteY5" fmla="*/ 990600 h 3048000"/>
                  <a:gd name="connsiteX6" fmla="*/ 3429000 w 3886200"/>
                  <a:gd name="connsiteY6" fmla="*/ 1676400 h 3048000"/>
                  <a:gd name="connsiteX7" fmla="*/ 37338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133600 w 3886200"/>
                  <a:gd name="connsiteY5" fmla="*/ 9906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2590800 w 3886200"/>
                  <a:gd name="connsiteY6" fmla="*/ 1371600 h 3048000"/>
                  <a:gd name="connsiteX7" fmla="*/ 3429000 w 3886200"/>
                  <a:gd name="connsiteY7" fmla="*/ 1676400 h 3048000"/>
                  <a:gd name="connsiteX8" fmla="*/ 3810000 w 3886200"/>
                  <a:gd name="connsiteY8" fmla="*/ 2209800 h 3048000"/>
                  <a:gd name="connsiteX9" fmla="*/ 3886200 w 3886200"/>
                  <a:gd name="connsiteY9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2590800 w 3886200"/>
                  <a:gd name="connsiteY6" fmla="*/ 1371600 h 3048000"/>
                  <a:gd name="connsiteX7" fmla="*/ 3429000 w 3886200"/>
                  <a:gd name="connsiteY7" fmla="*/ 1676400 h 3048000"/>
                  <a:gd name="connsiteX8" fmla="*/ 3810000 w 3886200"/>
                  <a:gd name="connsiteY8" fmla="*/ 2209800 h 3048000"/>
                  <a:gd name="connsiteX9" fmla="*/ 3886200 w 3886200"/>
                  <a:gd name="connsiteY9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1981200 w 3886200"/>
                  <a:gd name="connsiteY5" fmla="*/ 762000 h 3048000"/>
                  <a:gd name="connsiteX6" fmla="*/ 2286000 w 3886200"/>
                  <a:gd name="connsiteY6" fmla="*/ 1295400 h 3048000"/>
                  <a:gd name="connsiteX7" fmla="*/ 2590800 w 3886200"/>
                  <a:gd name="connsiteY7" fmla="*/ 1371600 h 3048000"/>
                  <a:gd name="connsiteX8" fmla="*/ 3429000 w 3886200"/>
                  <a:gd name="connsiteY8" fmla="*/ 1676400 h 3048000"/>
                  <a:gd name="connsiteX9" fmla="*/ 3810000 w 3886200"/>
                  <a:gd name="connsiteY9" fmla="*/ 2209800 h 3048000"/>
                  <a:gd name="connsiteX10" fmla="*/ 3886200 w 3886200"/>
                  <a:gd name="connsiteY10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304800 w 3886200"/>
                  <a:gd name="connsiteY2" fmla="*/ 533400 h 3048000"/>
                  <a:gd name="connsiteX3" fmla="*/ 552450 w 3886200"/>
                  <a:gd name="connsiteY3" fmla="*/ 152400 h 3048000"/>
                  <a:gd name="connsiteX4" fmla="*/ 1057275 w 3886200"/>
                  <a:gd name="connsiteY4" fmla="*/ 323850 h 3048000"/>
                  <a:gd name="connsiteX5" fmla="*/ 1600200 w 3886200"/>
                  <a:gd name="connsiteY5" fmla="*/ 533400 h 3048000"/>
                  <a:gd name="connsiteX6" fmla="*/ 1981200 w 3886200"/>
                  <a:gd name="connsiteY6" fmla="*/ 762000 h 3048000"/>
                  <a:gd name="connsiteX7" fmla="*/ 2286000 w 3886200"/>
                  <a:gd name="connsiteY7" fmla="*/ 1295400 h 3048000"/>
                  <a:gd name="connsiteX8" fmla="*/ 2590800 w 3886200"/>
                  <a:gd name="connsiteY8" fmla="*/ 1371600 h 3048000"/>
                  <a:gd name="connsiteX9" fmla="*/ 3429000 w 3886200"/>
                  <a:gd name="connsiteY9" fmla="*/ 1676400 h 3048000"/>
                  <a:gd name="connsiteX10" fmla="*/ 3810000 w 3886200"/>
                  <a:gd name="connsiteY10" fmla="*/ 2209800 h 3048000"/>
                  <a:gd name="connsiteX11" fmla="*/ 3886200 w 3886200"/>
                  <a:gd name="connsiteY11" fmla="*/ 3048000 h 3048000"/>
                  <a:gd name="connsiteX0" fmla="*/ 0 w 3800475"/>
                  <a:gd name="connsiteY0" fmla="*/ 0 h 3048000"/>
                  <a:gd name="connsiteX1" fmla="*/ 219075 w 3800475"/>
                  <a:gd name="connsiteY1" fmla="*/ 533400 h 3048000"/>
                  <a:gd name="connsiteX2" fmla="*/ 466725 w 3800475"/>
                  <a:gd name="connsiteY2" fmla="*/ 152400 h 3048000"/>
                  <a:gd name="connsiteX3" fmla="*/ 971550 w 3800475"/>
                  <a:gd name="connsiteY3" fmla="*/ 323850 h 3048000"/>
                  <a:gd name="connsiteX4" fmla="*/ 1514475 w 3800475"/>
                  <a:gd name="connsiteY4" fmla="*/ 533400 h 3048000"/>
                  <a:gd name="connsiteX5" fmla="*/ 1895475 w 3800475"/>
                  <a:gd name="connsiteY5" fmla="*/ 762000 h 3048000"/>
                  <a:gd name="connsiteX6" fmla="*/ 2200275 w 3800475"/>
                  <a:gd name="connsiteY6" fmla="*/ 1295400 h 3048000"/>
                  <a:gd name="connsiteX7" fmla="*/ 2505075 w 3800475"/>
                  <a:gd name="connsiteY7" fmla="*/ 1371600 h 3048000"/>
                  <a:gd name="connsiteX8" fmla="*/ 3343275 w 3800475"/>
                  <a:gd name="connsiteY8" fmla="*/ 1676400 h 3048000"/>
                  <a:gd name="connsiteX9" fmla="*/ 3724275 w 3800475"/>
                  <a:gd name="connsiteY9" fmla="*/ 2209800 h 3048000"/>
                  <a:gd name="connsiteX10" fmla="*/ 3800475 w 3800475"/>
                  <a:gd name="connsiteY10" fmla="*/ 3048000 h 3048000"/>
                  <a:gd name="connsiteX0" fmla="*/ 0 w 3581400"/>
                  <a:gd name="connsiteY0" fmla="*/ 381000 h 2895600"/>
                  <a:gd name="connsiteX1" fmla="*/ 247650 w 3581400"/>
                  <a:gd name="connsiteY1" fmla="*/ 0 h 2895600"/>
                  <a:gd name="connsiteX2" fmla="*/ 752475 w 3581400"/>
                  <a:gd name="connsiteY2" fmla="*/ 171450 h 2895600"/>
                  <a:gd name="connsiteX3" fmla="*/ 1295400 w 3581400"/>
                  <a:gd name="connsiteY3" fmla="*/ 381000 h 2895600"/>
                  <a:gd name="connsiteX4" fmla="*/ 1676400 w 3581400"/>
                  <a:gd name="connsiteY4" fmla="*/ 609600 h 2895600"/>
                  <a:gd name="connsiteX5" fmla="*/ 1981200 w 3581400"/>
                  <a:gd name="connsiteY5" fmla="*/ 1143000 h 2895600"/>
                  <a:gd name="connsiteX6" fmla="*/ 2286000 w 3581400"/>
                  <a:gd name="connsiteY6" fmla="*/ 1219200 h 2895600"/>
                  <a:gd name="connsiteX7" fmla="*/ 3124200 w 3581400"/>
                  <a:gd name="connsiteY7" fmla="*/ 1524000 h 2895600"/>
                  <a:gd name="connsiteX8" fmla="*/ 3505200 w 3581400"/>
                  <a:gd name="connsiteY8" fmla="*/ 2057400 h 2895600"/>
                  <a:gd name="connsiteX9" fmla="*/ 3581400 w 3581400"/>
                  <a:gd name="connsiteY9" fmla="*/ 2895600 h 2895600"/>
                  <a:gd name="connsiteX0" fmla="*/ 0 w 3581400"/>
                  <a:gd name="connsiteY0" fmla="*/ 222250 h 2736850"/>
                  <a:gd name="connsiteX1" fmla="*/ 380999 w 3581400"/>
                  <a:gd name="connsiteY1" fmla="*/ 146050 h 2736850"/>
                  <a:gd name="connsiteX2" fmla="*/ 752475 w 3581400"/>
                  <a:gd name="connsiteY2" fmla="*/ 12700 h 2736850"/>
                  <a:gd name="connsiteX3" fmla="*/ 1295400 w 3581400"/>
                  <a:gd name="connsiteY3" fmla="*/ 222250 h 2736850"/>
                  <a:gd name="connsiteX4" fmla="*/ 1676400 w 3581400"/>
                  <a:gd name="connsiteY4" fmla="*/ 450850 h 2736850"/>
                  <a:gd name="connsiteX5" fmla="*/ 1981200 w 3581400"/>
                  <a:gd name="connsiteY5" fmla="*/ 984250 h 2736850"/>
                  <a:gd name="connsiteX6" fmla="*/ 2286000 w 3581400"/>
                  <a:gd name="connsiteY6" fmla="*/ 1060450 h 2736850"/>
                  <a:gd name="connsiteX7" fmla="*/ 3124200 w 3581400"/>
                  <a:gd name="connsiteY7" fmla="*/ 1365250 h 2736850"/>
                  <a:gd name="connsiteX8" fmla="*/ 3505200 w 3581400"/>
                  <a:gd name="connsiteY8" fmla="*/ 1898650 h 2736850"/>
                  <a:gd name="connsiteX9" fmla="*/ 3581400 w 3581400"/>
                  <a:gd name="connsiteY9" fmla="*/ 2736850 h 2736850"/>
                  <a:gd name="connsiteX0" fmla="*/ 0 w 3581400"/>
                  <a:gd name="connsiteY0" fmla="*/ 222250 h 2736850"/>
                  <a:gd name="connsiteX1" fmla="*/ 380999 w 3581400"/>
                  <a:gd name="connsiteY1" fmla="*/ 146050 h 2736850"/>
                  <a:gd name="connsiteX2" fmla="*/ 752475 w 3581400"/>
                  <a:gd name="connsiteY2" fmla="*/ 12700 h 2736850"/>
                  <a:gd name="connsiteX3" fmla="*/ 1295400 w 3581400"/>
                  <a:gd name="connsiteY3" fmla="*/ 222250 h 2736850"/>
                  <a:gd name="connsiteX4" fmla="*/ 1676400 w 3581400"/>
                  <a:gd name="connsiteY4" fmla="*/ 450850 h 2736850"/>
                  <a:gd name="connsiteX5" fmla="*/ 1981200 w 3581400"/>
                  <a:gd name="connsiteY5" fmla="*/ 984250 h 2736850"/>
                  <a:gd name="connsiteX6" fmla="*/ 2286000 w 3581400"/>
                  <a:gd name="connsiteY6" fmla="*/ 1060450 h 2736850"/>
                  <a:gd name="connsiteX7" fmla="*/ 3124200 w 3581400"/>
                  <a:gd name="connsiteY7" fmla="*/ 1365250 h 2736850"/>
                  <a:gd name="connsiteX8" fmla="*/ 3505200 w 3581400"/>
                  <a:gd name="connsiteY8" fmla="*/ 1898650 h 2736850"/>
                  <a:gd name="connsiteX9" fmla="*/ 3581400 w 3581400"/>
                  <a:gd name="connsiteY9" fmla="*/ 2736850 h 273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81400" h="2736850">
                    <a:moveTo>
                      <a:pt x="0" y="222250"/>
                    </a:moveTo>
                    <a:cubicBezTo>
                      <a:pt x="127000" y="196850"/>
                      <a:pt x="219074" y="92075"/>
                      <a:pt x="380999" y="146050"/>
                    </a:cubicBezTo>
                    <a:cubicBezTo>
                      <a:pt x="542924" y="200025"/>
                      <a:pt x="600075" y="0"/>
                      <a:pt x="752475" y="12700"/>
                    </a:cubicBezTo>
                    <a:cubicBezTo>
                      <a:pt x="904875" y="25400"/>
                      <a:pt x="1141413" y="149225"/>
                      <a:pt x="1295400" y="222250"/>
                    </a:cubicBezTo>
                    <a:cubicBezTo>
                      <a:pt x="1449387" y="295275"/>
                      <a:pt x="1562100" y="323850"/>
                      <a:pt x="1676400" y="450850"/>
                    </a:cubicBezTo>
                    <a:cubicBezTo>
                      <a:pt x="1790700" y="577850"/>
                      <a:pt x="1879600" y="882650"/>
                      <a:pt x="1981200" y="984250"/>
                    </a:cubicBezTo>
                    <a:cubicBezTo>
                      <a:pt x="2082800" y="1085850"/>
                      <a:pt x="2095500" y="996950"/>
                      <a:pt x="2286000" y="1060450"/>
                    </a:cubicBezTo>
                    <a:cubicBezTo>
                      <a:pt x="2476500" y="1123950"/>
                      <a:pt x="2921000" y="1225550"/>
                      <a:pt x="3124200" y="1365250"/>
                    </a:cubicBezTo>
                    <a:cubicBezTo>
                      <a:pt x="3327400" y="1504950"/>
                      <a:pt x="3429000" y="1670050"/>
                      <a:pt x="3505200" y="1898650"/>
                    </a:cubicBezTo>
                    <a:cubicBezTo>
                      <a:pt x="3581400" y="2127250"/>
                      <a:pt x="3509963" y="2659063"/>
                      <a:pt x="3581400" y="273685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1295398" y="1519237"/>
                <a:ext cx="1752602" cy="423863"/>
              </a:xfrm>
              <a:custGeom>
                <a:avLst/>
                <a:gdLst>
                  <a:gd name="connsiteX0" fmla="*/ 0 w 3024188"/>
                  <a:gd name="connsiteY0" fmla="*/ 269875 h 2241550"/>
                  <a:gd name="connsiteX1" fmla="*/ 828675 w 3024188"/>
                  <a:gd name="connsiteY1" fmla="*/ 12700 h 2241550"/>
                  <a:gd name="connsiteX2" fmla="*/ 1304925 w 3024188"/>
                  <a:gd name="connsiteY2" fmla="*/ 193675 h 2241550"/>
                  <a:gd name="connsiteX3" fmla="*/ 1905000 w 3024188"/>
                  <a:gd name="connsiteY3" fmla="*/ 203200 h 2241550"/>
                  <a:gd name="connsiteX4" fmla="*/ 2857500 w 3024188"/>
                  <a:gd name="connsiteY4" fmla="*/ 755650 h 2241550"/>
                  <a:gd name="connsiteX5" fmla="*/ 2905125 w 3024188"/>
                  <a:gd name="connsiteY5" fmla="*/ 1879600 h 2241550"/>
                  <a:gd name="connsiteX6" fmla="*/ 2638425 w 3024188"/>
                  <a:gd name="connsiteY6" fmla="*/ 2241550 h 2241550"/>
                  <a:gd name="connsiteX0" fmla="*/ 0 w 3024188"/>
                  <a:gd name="connsiteY0" fmla="*/ 269875 h 2298700"/>
                  <a:gd name="connsiteX1" fmla="*/ 828675 w 3024188"/>
                  <a:gd name="connsiteY1" fmla="*/ 12700 h 2298700"/>
                  <a:gd name="connsiteX2" fmla="*/ 1304925 w 3024188"/>
                  <a:gd name="connsiteY2" fmla="*/ 193675 h 2298700"/>
                  <a:gd name="connsiteX3" fmla="*/ 1905000 w 3024188"/>
                  <a:gd name="connsiteY3" fmla="*/ 203200 h 2298700"/>
                  <a:gd name="connsiteX4" fmla="*/ 2857500 w 3024188"/>
                  <a:gd name="connsiteY4" fmla="*/ 755650 h 2298700"/>
                  <a:gd name="connsiteX5" fmla="*/ 2905125 w 3024188"/>
                  <a:gd name="connsiteY5" fmla="*/ 1879600 h 2298700"/>
                  <a:gd name="connsiteX6" fmla="*/ 2819400 w 3024188"/>
                  <a:gd name="connsiteY6" fmla="*/ 2298700 h 2298700"/>
                  <a:gd name="connsiteX0" fmla="*/ 0 w 3024188"/>
                  <a:gd name="connsiteY0" fmla="*/ 269875 h 2298700"/>
                  <a:gd name="connsiteX1" fmla="*/ 828675 w 3024188"/>
                  <a:gd name="connsiteY1" fmla="*/ 12700 h 2298700"/>
                  <a:gd name="connsiteX2" fmla="*/ 1304925 w 3024188"/>
                  <a:gd name="connsiteY2" fmla="*/ 193675 h 2298700"/>
                  <a:gd name="connsiteX3" fmla="*/ 1905000 w 3024188"/>
                  <a:gd name="connsiteY3" fmla="*/ 203200 h 2298700"/>
                  <a:gd name="connsiteX4" fmla="*/ 2857500 w 3024188"/>
                  <a:gd name="connsiteY4" fmla="*/ 755650 h 2298700"/>
                  <a:gd name="connsiteX5" fmla="*/ 2905125 w 3024188"/>
                  <a:gd name="connsiteY5" fmla="*/ 1879600 h 2298700"/>
                  <a:gd name="connsiteX6" fmla="*/ 2819400 w 3024188"/>
                  <a:gd name="connsiteY6" fmla="*/ 2298700 h 2298700"/>
                  <a:gd name="connsiteX0" fmla="*/ 0 w 3006725"/>
                  <a:gd name="connsiteY0" fmla="*/ 269875 h 2298700"/>
                  <a:gd name="connsiteX1" fmla="*/ 828675 w 3006725"/>
                  <a:gd name="connsiteY1" fmla="*/ 12700 h 2298700"/>
                  <a:gd name="connsiteX2" fmla="*/ 1304925 w 3006725"/>
                  <a:gd name="connsiteY2" fmla="*/ 193675 h 2298700"/>
                  <a:gd name="connsiteX3" fmla="*/ 1905000 w 3006725"/>
                  <a:gd name="connsiteY3" fmla="*/ 203200 h 2298700"/>
                  <a:gd name="connsiteX4" fmla="*/ 2209800 w 3006725"/>
                  <a:gd name="connsiteY4" fmla="*/ 774700 h 2298700"/>
                  <a:gd name="connsiteX5" fmla="*/ 2905125 w 3006725"/>
                  <a:gd name="connsiteY5" fmla="*/ 1879600 h 2298700"/>
                  <a:gd name="connsiteX6" fmla="*/ 2819400 w 3006725"/>
                  <a:gd name="connsiteY6" fmla="*/ 2298700 h 2298700"/>
                  <a:gd name="connsiteX0" fmla="*/ 0 w 2930525"/>
                  <a:gd name="connsiteY0" fmla="*/ 269875 h 2095500"/>
                  <a:gd name="connsiteX1" fmla="*/ 828675 w 2930525"/>
                  <a:gd name="connsiteY1" fmla="*/ 12700 h 2095500"/>
                  <a:gd name="connsiteX2" fmla="*/ 1304925 w 2930525"/>
                  <a:gd name="connsiteY2" fmla="*/ 193675 h 2095500"/>
                  <a:gd name="connsiteX3" fmla="*/ 1905000 w 2930525"/>
                  <a:gd name="connsiteY3" fmla="*/ 203200 h 2095500"/>
                  <a:gd name="connsiteX4" fmla="*/ 2209800 w 2930525"/>
                  <a:gd name="connsiteY4" fmla="*/ 774700 h 2095500"/>
                  <a:gd name="connsiteX5" fmla="*/ 2905125 w 2930525"/>
                  <a:gd name="connsiteY5" fmla="*/ 1879600 h 2095500"/>
                  <a:gd name="connsiteX6" fmla="*/ 2057401 w 2930525"/>
                  <a:gd name="connsiteY6" fmla="*/ 2070100 h 2095500"/>
                  <a:gd name="connsiteX0" fmla="*/ 0 w 2463801"/>
                  <a:gd name="connsiteY0" fmla="*/ 269875 h 2070100"/>
                  <a:gd name="connsiteX1" fmla="*/ 828675 w 2463801"/>
                  <a:gd name="connsiteY1" fmla="*/ 12700 h 2070100"/>
                  <a:gd name="connsiteX2" fmla="*/ 1304925 w 2463801"/>
                  <a:gd name="connsiteY2" fmla="*/ 193675 h 2070100"/>
                  <a:gd name="connsiteX3" fmla="*/ 1905000 w 2463801"/>
                  <a:gd name="connsiteY3" fmla="*/ 203200 h 2070100"/>
                  <a:gd name="connsiteX4" fmla="*/ 2209800 w 2463801"/>
                  <a:gd name="connsiteY4" fmla="*/ 774700 h 2070100"/>
                  <a:gd name="connsiteX5" fmla="*/ 2438401 w 2463801"/>
                  <a:gd name="connsiteY5" fmla="*/ 1612900 h 2070100"/>
                  <a:gd name="connsiteX6" fmla="*/ 2057401 w 2463801"/>
                  <a:gd name="connsiteY6" fmla="*/ 2070100 h 2070100"/>
                  <a:gd name="connsiteX0" fmla="*/ 0 w 2463801"/>
                  <a:gd name="connsiteY0" fmla="*/ 163512 h 1963737"/>
                  <a:gd name="connsiteX1" fmla="*/ 762001 w 2463801"/>
                  <a:gd name="connsiteY1" fmla="*/ 211137 h 1963737"/>
                  <a:gd name="connsiteX2" fmla="*/ 1304925 w 2463801"/>
                  <a:gd name="connsiteY2" fmla="*/ 87312 h 1963737"/>
                  <a:gd name="connsiteX3" fmla="*/ 1905000 w 2463801"/>
                  <a:gd name="connsiteY3" fmla="*/ 96837 h 1963737"/>
                  <a:gd name="connsiteX4" fmla="*/ 2209800 w 2463801"/>
                  <a:gd name="connsiteY4" fmla="*/ 668337 h 1963737"/>
                  <a:gd name="connsiteX5" fmla="*/ 2438401 w 2463801"/>
                  <a:gd name="connsiteY5" fmla="*/ 1506537 h 1963737"/>
                  <a:gd name="connsiteX6" fmla="*/ 2057401 w 2463801"/>
                  <a:gd name="connsiteY6" fmla="*/ 1963737 h 1963737"/>
                  <a:gd name="connsiteX0" fmla="*/ 0 w 2463801"/>
                  <a:gd name="connsiteY0" fmla="*/ 122238 h 1922463"/>
                  <a:gd name="connsiteX1" fmla="*/ 762001 w 2463801"/>
                  <a:gd name="connsiteY1" fmla="*/ 169863 h 1922463"/>
                  <a:gd name="connsiteX2" fmla="*/ 1304925 w 2463801"/>
                  <a:gd name="connsiteY2" fmla="*/ 46038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1698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936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936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828801 w 2463801"/>
                  <a:gd name="connsiteY4" fmla="*/ 5508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51101"/>
                  <a:gd name="connsiteY0" fmla="*/ 122238 h 1922463"/>
                  <a:gd name="connsiteX1" fmla="*/ 762001 w 2451101"/>
                  <a:gd name="connsiteY1" fmla="*/ 93663 h 1922463"/>
                  <a:gd name="connsiteX2" fmla="*/ 1143001 w 2451101"/>
                  <a:gd name="connsiteY2" fmla="*/ 246063 h 1922463"/>
                  <a:gd name="connsiteX3" fmla="*/ 1447801 w 2451101"/>
                  <a:gd name="connsiteY3" fmla="*/ 398463 h 1922463"/>
                  <a:gd name="connsiteX4" fmla="*/ 1828801 w 2451101"/>
                  <a:gd name="connsiteY4" fmla="*/ 550863 h 1922463"/>
                  <a:gd name="connsiteX5" fmla="*/ 1981201 w 2451101"/>
                  <a:gd name="connsiteY5" fmla="*/ 1008063 h 1922463"/>
                  <a:gd name="connsiteX6" fmla="*/ 2438401 w 2451101"/>
                  <a:gd name="connsiteY6" fmla="*/ 1465263 h 1922463"/>
                  <a:gd name="connsiteX7" fmla="*/ 2057401 w 2451101"/>
                  <a:gd name="connsiteY7" fmla="*/ 1922463 h 1922463"/>
                  <a:gd name="connsiteX0" fmla="*/ 0 w 2172494"/>
                  <a:gd name="connsiteY0" fmla="*/ 122238 h 1922463"/>
                  <a:gd name="connsiteX1" fmla="*/ 762001 w 2172494"/>
                  <a:gd name="connsiteY1" fmla="*/ 93663 h 1922463"/>
                  <a:gd name="connsiteX2" fmla="*/ 1143001 w 2172494"/>
                  <a:gd name="connsiteY2" fmla="*/ 246063 h 1922463"/>
                  <a:gd name="connsiteX3" fmla="*/ 1447801 w 2172494"/>
                  <a:gd name="connsiteY3" fmla="*/ 398463 h 1922463"/>
                  <a:gd name="connsiteX4" fmla="*/ 1828801 w 2172494"/>
                  <a:gd name="connsiteY4" fmla="*/ 550863 h 1922463"/>
                  <a:gd name="connsiteX5" fmla="*/ 1981201 w 2172494"/>
                  <a:gd name="connsiteY5" fmla="*/ 1008063 h 1922463"/>
                  <a:gd name="connsiteX6" fmla="*/ 2057401 w 2172494"/>
                  <a:gd name="connsiteY6" fmla="*/ 1465263 h 1922463"/>
                  <a:gd name="connsiteX7" fmla="*/ 2057401 w 2172494"/>
                  <a:gd name="connsiteY7" fmla="*/ 1922463 h 1922463"/>
                  <a:gd name="connsiteX0" fmla="*/ 0 w 2159001"/>
                  <a:gd name="connsiteY0" fmla="*/ 122238 h 1846263"/>
                  <a:gd name="connsiteX1" fmla="*/ 762001 w 2159001"/>
                  <a:gd name="connsiteY1" fmla="*/ 93663 h 1846263"/>
                  <a:gd name="connsiteX2" fmla="*/ 1143001 w 2159001"/>
                  <a:gd name="connsiteY2" fmla="*/ 246063 h 1846263"/>
                  <a:gd name="connsiteX3" fmla="*/ 1447801 w 2159001"/>
                  <a:gd name="connsiteY3" fmla="*/ 398463 h 1846263"/>
                  <a:gd name="connsiteX4" fmla="*/ 1828801 w 2159001"/>
                  <a:gd name="connsiteY4" fmla="*/ 550863 h 1846263"/>
                  <a:gd name="connsiteX5" fmla="*/ 1981201 w 2159001"/>
                  <a:gd name="connsiteY5" fmla="*/ 1008063 h 1846263"/>
                  <a:gd name="connsiteX6" fmla="*/ 2057401 w 2159001"/>
                  <a:gd name="connsiteY6" fmla="*/ 1465263 h 1846263"/>
                  <a:gd name="connsiteX7" fmla="*/ 1371601 w 2159001"/>
                  <a:gd name="connsiteY7" fmla="*/ 1846263 h 1846263"/>
                  <a:gd name="connsiteX0" fmla="*/ 0 w 2159001"/>
                  <a:gd name="connsiteY0" fmla="*/ 122238 h 1846263"/>
                  <a:gd name="connsiteX1" fmla="*/ 762001 w 2159001"/>
                  <a:gd name="connsiteY1" fmla="*/ 93663 h 1846263"/>
                  <a:gd name="connsiteX2" fmla="*/ 1143002 w 2159001"/>
                  <a:gd name="connsiteY2" fmla="*/ 169863 h 1846263"/>
                  <a:gd name="connsiteX3" fmla="*/ 1447801 w 2159001"/>
                  <a:gd name="connsiteY3" fmla="*/ 398463 h 1846263"/>
                  <a:gd name="connsiteX4" fmla="*/ 1828801 w 2159001"/>
                  <a:gd name="connsiteY4" fmla="*/ 550863 h 1846263"/>
                  <a:gd name="connsiteX5" fmla="*/ 1981201 w 2159001"/>
                  <a:gd name="connsiteY5" fmla="*/ 1008063 h 1846263"/>
                  <a:gd name="connsiteX6" fmla="*/ 2057401 w 2159001"/>
                  <a:gd name="connsiteY6" fmla="*/ 1465263 h 1846263"/>
                  <a:gd name="connsiteX7" fmla="*/ 1371601 w 2159001"/>
                  <a:gd name="connsiteY7" fmla="*/ 1846263 h 1846263"/>
                  <a:gd name="connsiteX0" fmla="*/ 0 w 2159001"/>
                  <a:gd name="connsiteY0" fmla="*/ 188912 h 1912937"/>
                  <a:gd name="connsiteX1" fmla="*/ 685802 w 2159001"/>
                  <a:gd name="connsiteY1" fmla="*/ 7937 h 1912937"/>
                  <a:gd name="connsiteX2" fmla="*/ 1143002 w 2159001"/>
                  <a:gd name="connsiteY2" fmla="*/ 236537 h 1912937"/>
                  <a:gd name="connsiteX3" fmla="*/ 1447801 w 2159001"/>
                  <a:gd name="connsiteY3" fmla="*/ 465137 h 1912937"/>
                  <a:gd name="connsiteX4" fmla="*/ 1828801 w 2159001"/>
                  <a:gd name="connsiteY4" fmla="*/ 617537 h 1912937"/>
                  <a:gd name="connsiteX5" fmla="*/ 1981201 w 2159001"/>
                  <a:gd name="connsiteY5" fmla="*/ 1074737 h 1912937"/>
                  <a:gd name="connsiteX6" fmla="*/ 2057401 w 2159001"/>
                  <a:gd name="connsiteY6" fmla="*/ 1531937 h 1912937"/>
                  <a:gd name="connsiteX7" fmla="*/ 1371601 w 2159001"/>
                  <a:gd name="connsiteY7" fmla="*/ 1912937 h 1912937"/>
                  <a:gd name="connsiteX0" fmla="*/ 0 w 2159001"/>
                  <a:gd name="connsiteY0" fmla="*/ 188912 h 1912937"/>
                  <a:gd name="connsiteX1" fmla="*/ 685802 w 2159001"/>
                  <a:gd name="connsiteY1" fmla="*/ 7937 h 1912937"/>
                  <a:gd name="connsiteX2" fmla="*/ 1143002 w 2159001"/>
                  <a:gd name="connsiteY2" fmla="*/ 236537 h 1912937"/>
                  <a:gd name="connsiteX3" fmla="*/ 1600202 w 2159001"/>
                  <a:gd name="connsiteY3" fmla="*/ 388937 h 1912937"/>
                  <a:gd name="connsiteX4" fmla="*/ 1828801 w 2159001"/>
                  <a:gd name="connsiteY4" fmla="*/ 617537 h 1912937"/>
                  <a:gd name="connsiteX5" fmla="*/ 1981201 w 2159001"/>
                  <a:gd name="connsiteY5" fmla="*/ 1074737 h 1912937"/>
                  <a:gd name="connsiteX6" fmla="*/ 2057401 w 2159001"/>
                  <a:gd name="connsiteY6" fmla="*/ 1531937 h 1912937"/>
                  <a:gd name="connsiteX7" fmla="*/ 1371601 w 2159001"/>
                  <a:gd name="connsiteY7" fmla="*/ 1912937 h 1912937"/>
                  <a:gd name="connsiteX0" fmla="*/ 0 w 2006601"/>
                  <a:gd name="connsiteY0" fmla="*/ 188912 h 1912937"/>
                  <a:gd name="connsiteX1" fmla="*/ 685802 w 2006601"/>
                  <a:gd name="connsiteY1" fmla="*/ 7937 h 1912937"/>
                  <a:gd name="connsiteX2" fmla="*/ 1143002 w 2006601"/>
                  <a:gd name="connsiteY2" fmla="*/ 236537 h 1912937"/>
                  <a:gd name="connsiteX3" fmla="*/ 1600202 w 2006601"/>
                  <a:gd name="connsiteY3" fmla="*/ 388937 h 1912937"/>
                  <a:gd name="connsiteX4" fmla="*/ 1828801 w 2006601"/>
                  <a:gd name="connsiteY4" fmla="*/ 617537 h 1912937"/>
                  <a:gd name="connsiteX5" fmla="*/ 1981201 w 2006601"/>
                  <a:gd name="connsiteY5" fmla="*/ 1074737 h 1912937"/>
                  <a:gd name="connsiteX6" fmla="*/ 1676402 w 2006601"/>
                  <a:gd name="connsiteY6" fmla="*/ 1531937 h 1912937"/>
                  <a:gd name="connsiteX7" fmla="*/ 1371601 w 2006601"/>
                  <a:gd name="connsiteY7" fmla="*/ 1912937 h 1912937"/>
                  <a:gd name="connsiteX0" fmla="*/ 0 w 2006601"/>
                  <a:gd name="connsiteY0" fmla="*/ 188912 h 1531937"/>
                  <a:gd name="connsiteX1" fmla="*/ 685802 w 2006601"/>
                  <a:gd name="connsiteY1" fmla="*/ 7937 h 1531937"/>
                  <a:gd name="connsiteX2" fmla="*/ 1143002 w 2006601"/>
                  <a:gd name="connsiteY2" fmla="*/ 236537 h 1531937"/>
                  <a:gd name="connsiteX3" fmla="*/ 1600202 w 2006601"/>
                  <a:gd name="connsiteY3" fmla="*/ 388937 h 1531937"/>
                  <a:gd name="connsiteX4" fmla="*/ 1828801 w 2006601"/>
                  <a:gd name="connsiteY4" fmla="*/ 617537 h 1531937"/>
                  <a:gd name="connsiteX5" fmla="*/ 1981201 w 2006601"/>
                  <a:gd name="connsiteY5" fmla="*/ 1074737 h 1531937"/>
                  <a:gd name="connsiteX6" fmla="*/ 1676402 w 2006601"/>
                  <a:gd name="connsiteY6" fmla="*/ 1531937 h 1531937"/>
                  <a:gd name="connsiteX0" fmla="*/ 0 w 2006601"/>
                  <a:gd name="connsiteY0" fmla="*/ 188912 h 1074737"/>
                  <a:gd name="connsiteX1" fmla="*/ 685802 w 2006601"/>
                  <a:gd name="connsiteY1" fmla="*/ 7937 h 1074737"/>
                  <a:gd name="connsiteX2" fmla="*/ 1143002 w 2006601"/>
                  <a:gd name="connsiteY2" fmla="*/ 236537 h 1074737"/>
                  <a:gd name="connsiteX3" fmla="*/ 1600202 w 2006601"/>
                  <a:gd name="connsiteY3" fmla="*/ 388937 h 1074737"/>
                  <a:gd name="connsiteX4" fmla="*/ 1828801 w 2006601"/>
                  <a:gd name="connsiteY4" fmla="*/ 617537 h 1074737"/>
                  <a:gd name="connsiteX5" fmla="*/ 1981201 w 2006601"/>
                  <a:gd name="connsiteY5" fmla="*/ 1074737 h 1074737"/>
                  <a:gd name="connsiteX0" fmla="*/ 0 w 1828801"/>
                  <a:gd name="connsiteY0" fmla="*/ 188912 h 617537"/>
                  <a:gd name="connsiteX1" fmla="*/ 685802 w 1828801"/>
                  <a:gd name="connsiteY1" fmla="*/ 7937 h 617537"/>
                  <a:gd name="connsiteX2" fmla="*/ 1143002 w 1828801"/>
                  <a:gd name="connsiteY2" fmla="*/ 236537 h 617537"/>
                  <a:gd name="connsiteX3" fmla="*/ 1600202 w 1828801"/>
                  <a:gd name="connsiteY3" fmla="*/ 388937 h 617537"/>
                  <a:gd name="connsiteX4" fmla="*/ 1828801 w 1828801"/>
                  <a:gd name="connsiteY4" fmla="*/ 617537 h 617537"/>
                  <a:gd name="connsiteX0" fmla="*/ 0 w 1600202"/>
                  <a:gd name="connsiteY0" fmla="*/ 188912 h 388937"/>
                  <a:gd name="connsiteX1" fmla="*/ 685802 w 1600202"/>
                  <a:gd name="connsiteY1" fmla="*/ 7937 h 388937"/>
                  <a:gd name="connsiteX2" fmla="*/ 1143002 w 1600202"/>
                  <a:gd name="connsiteY2" fmla="*/ 236537 h 388937"/>
                  <a:gd name="connsiteX3" fmla="*/ 1600202 w 1600202"/>
                  <a:gd name="connsiteY3" fmla="*/ 388937 h 388937"/>
                  <a:gd name="connsiteX0" fmla="*/ 0 w 1752602"/>
                  <a:gd name="connsiteY0" fmla="*/ 188912 h 249237"/>
                  <a:gd name="connsiteX1" fmla="*/ 685802 w 1752602"/>
                  <a:gd name="connsiteY1" fmla="*/ 7937 h 249237"/>
                  <a:gd name="connsiteX2" fmla="*/ 1143002 w 1752602"/>
                  <a:gd name="connsiteY2" fmla="*/ 236537 h 249237"/>
                  <a:gd name="connsiteX3" fmla="*/ 1752602 w 1752602"/>
                  <a:gd name="connsiteY3" fmla="*/ 84137 h 249237"/>
                  <a:gd name="connsiteX0" fmla="*/ 0 w 1752602"/>
                  <a:gd name="connsiteY0" fmla="*/ 188912 h 338137"/>
                  <a:gd name="connsiteX1" fmla="*/ 685802 w 1752602"/>
                  <a:gd name="connsiteY1" fmla="*/ 7937 h 338137"/>
                  <a:gd name="connsiteX2" fmla="*/ 1143002 w 1752602"/>
                  <a:gd name="connsiteY2" fmla="*/ 236537 h 338137"/>
                  <a:gd name="connsiteX3" fmla="*/ 1524002 w 1752602"/>
                  <a:gd name="connsiteY3" fmla="*/ 312737 h 338137"/>
                  <a:gd name="connsiteX4" fmla="*/ 1752602 w 1752602"/>
                  <a:gd name="connsiteY4" fmla="*/ 84137 h 338137"/>
                  <a:gd name="connsiteX0" fmla="*/ 0 w 1752602"/>
                  <a:gd name="connsiteY0" fmla="*/ 201613 h 376238"/>
                  <a:gd name="connsiteX1" fmla="*/ 685802 w 1752602"/>
                  <a:gd name="connsiteY1" fmla="*/ 20638 h 376238"/>
                  <a:gd name="connsiteX2" fmla="*/ 1066802 w 1752602"/>
                  <a:gd name="connsiteY2" fmla="*/ 325438 h 376238"/>
                  <a:gd name="connsiteX3" fmla="*/ 1524002 w 1752602"/>
                  <a:gd name="connsiteY3" fmla="*/ 325438 h 376238"/>
                  <a:gd name="connsiteX4" fmla="*/ 1752602 w 1752602"/>
                  <a:gd name="connsiteY4" fmla="*/ 96838 h 376238"/>
                  <a:gd name="connsiteX0" fmla="*/ 0 w 1752602"/>
                  <a:gd name="connsiteY0" fmla="*/ 287337 h 461962"/>
                  <a:gd name="connsiteX1" fmla="*/ 381002 w 1752602"/>
                  <a:gd name="connsiteY1" fmla="*/ 30162 h 461962"/>
                  <a:gd name="connsiteX2" fmla="*/ 685802 w 1752602"/>
                  <a:gd name="connsiteY2" fmla="*/ 106362 h 461962"/>
                  <a:gd name="connsiteX3" fmla="*/ 1066802 w 1752602"/>
                  <a:gd name="connsiteY3" fmla="*/ 411162 h 461962"/>
                  <a:gd name="connsiteX4" fmla="*/ 1524002 w 1752602"/>
                  <a:gd name="connsiteY4" fmla="*/ 411162 h 461962"/>
                  <a:gd name="connsiteX5" fmla="*/ 1752602 w 1752602"/>
                  <a:gd name="connsiteY5" fmla="*/ 182562 h 461962"/>
                  <a:gd name="connsiteX0" fmla="*/ 0 w 1752602"/>
                  <a:gd name="connsiteY0" fmla="*/ 261938 h 423863"/>
                  <a:gd name="connsiteX1" fmla="*/ 381002 w 1752602"/>
                  <a:gd name="connsiteY1" fmla="*/ 4763 h 423863"/>
                  <a:gd name="connsiteX2" fmla="*/ 685802 w 1752602"/>
                  <a:gd name="connsiteY2" fmla="*/ 233363 h 423863"/>
                  <a:gd name="connsiteX3" fmla="*/ 1066802 w 1752602"/>
                  <a:gd name="connsiteY3" fmla="*/ 385763 h 423863"/>
                  <a:gd name="connsiteX4" fmla="*/ 1524002 w 1752602"/>
                  <a:gd name="connsiteY4" fmla="*/ 385763 h 423863"/>
                  <a:gd name="connsiteX5" fmla="*/ 1752602 w 1752602"/>
                  <a:gd name="connsiteY5" fmla="*/ 157163 h 423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52602" h="423863">
                    <a:moveTo>
                      <a:pt x="0" y="261938"/>
                    </a:moveTo>
                    <a:cubicBezTo>
                      <a:pt x="56816" y="240465"/>
                      <a:pt x="266702" y="9526"/>
                      <a:pt x="381002" y="4763"/>
                    </a:cubicBezTo>
                    <a:cubicBezTo>
                      <a:pt x="495302" y="0"/>
                      <a:pt x="571502" y="169863"/>
                      <a:pt x="685802" y="233363"/>
                    </a:cubicBezTo>
                    <a:cubicBezTo>
                      <a:pt x="800102" y="296863"/>
                      <a:pt x="927102" y="360363"/>
                      <a:pt x="1066802" y="385763"/>
                    </a:cubicBezTo>
                    <a:cubicBezTo>
                      <a:pt x="1206502" y="411163"/>
                      <a:pt x="1409702" y="423863"/>
                      <a:pt x="1524002" y="385763"/>
                    </a:cubicBezTo>
                    <a:cubicBezTo>
                      <a:pt x="1638302" y="347663"/>
                      <a:pt x="1707149" y="169194"/>
                      <a:pt x="1752602" y="157163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2286000" y="381001"/>
                <a:ext cx="862806" cy="3124199"/>
              </a:xfrm>
              <a:custGeom>
                <a:avLst/>
                <a:gdLst>
                  <a:gd name="connsiteX0" fmla="*/ 0 w 411163"/>
                  <a:gd name="connsiteY0" fmla="*/ 0 h 1181100"/>
                  <a:gd name="connsiteX1" fmla="*/ 142875 w 411163"/>
                  <a:gd name="connsiteY1" fmla="*/ 523875 h 1181100"/>
                  <a:gd name="connsiteX2" fmla="*/ 400050 w 411163"/>
                  <a:gd name="connsiteY2" fmla="*/ 1000125 h 1181100"/>
                  <a:gd name="connsiteX3" fmla="*/ 209550 w 411163"/>
                  <a:gd name="connsiteY3" fmla="*/ 1181100 h 1181100"/>
                  <a:gd name="connsiteX0" fmla="*/ 0 w 404813"/>
                  <a:gd name="connsiteY0" fmla="*/ 0 h 1743075"/>
                  <a:gd name="connsiteX1" fmla="*/ 142875 w 404813"/>
                  <a:gd name="connsiteY1" fmla="*/ 523875 h 1743075"/>
                  <a:gd name="connsiteX2" fmla="*/ 400050 w 404813"/>
                  <a:gd name="connsiteY2" fmla="*/ 1000125 h 1743075"/>
                  <a:gd name="connsiteX3" fmla="*/ 114300 w 404813"/>
                  <a:gd name="connsiteY3" fmla="*/ 1743075 h 1743075"/>
                  <a:gd name="connsiteX0" fmla="*/ 190500 w 646112"/>
                  <a:gd name="connsiteY0" fmla="*/ 0 h 1514475"/>
                  <a:gd name="connsiteX1" fmla="*/ 333375 w 646112"/>
                  <a:gd name="connsiteY1" fmla="*/ 523875 h 1514475"/>
                  <a:gd name="connsiteX2" fmla="*/ 590550 w 646112"/>
                  <a:gd name="connsiteY2" fmla="*/ 1000125 h 1514475"/>
                  <a:gd name="connsiteX3" fmla="*/ 0 w 646112"/>
                  <a:gd name="connsiteY3" fmla="*/ 1514475 h 1514475"/>
                  <a:gd name="connsiteX0" fmla="*/ 190500 w 588961"/>
                  <a:gd name="connsiteY0" fmla="*/ 0 h 1514475"/>
                  <a:gd name="connsiteX1" fmla="*/ 333375 w 588961"/>
                  <a:gd name="connsiteY1" fmla="*/ 523875 h 1514475"/>
                  <a:gd name="connsiteX2" fmla="*/ 533399 w 588961"/>
                  <a:gd name="connsiteY2" fmla="*/ 981075 h 1514475"/>
                  <a:gd name="connsiteX3" fmla="*/ 0 w 588961"/>
                  <a:gd name="connsiteY3" fmla="*/ 1514475 h 1514475"/>
                  <a:gd name="connsiteX0" fmla="*/ 190500 w 571499"/>
                  <a:gd name="connsiteY0" fmla="*/ 0 h 1514475"/>
                  <a:gd name="connsiteX1" fmla="*/ 228600 w 571499"/>
                  <a:gd name="connsiteY1" fmla="*/ 516298 h 1514475"/>
                  <a:gd name="connsiteX2" fmla="*/ 533399 w 571499"/>
                  <a:gd name="connsiteY2" fmla="*/ 981075 h 1514475"/>
                  <a:gd name="connsiteX3" fmla="*/ 0 w 571499"/>
                  <a:gd name="connsiteY3" fmla="*/ 1514475 h 1514475"/>
                  <a:gd name="connsiteX0" fmla="*/ 190500 w 495300"/>
                  <a:gd name="connsiteY0" fmla="*/ 0 h 1514475"/>
                  <a:gd name="connsiteX1" fmla="*/ 228600 w 495300"/>
                  <a:gd name="connsiteY1" fmla="*/ 516298 h 1514475"/>
                  <a:gd name="connsiteX2" fmla="*/ 457200 w 495300"/>
                  <a:gd name="connsiteY2" fmla="*/ 963757 h 1514475"/>
                  <a:gd name="connsiteX3" fmla="*/ 0 w 495300"/>
                  <a:gd name="connsiteY3" fmla="*/ 1514475 h 1514475"/>
                  <a:gd name="connsiteX0" fmla="*/ 114300 w 406400"/>
                  <a:gd name="connsiteY0" fmla="*/ 0 h 1480055"/>
                  <a:gd name="connsiteX1" fmla="*/ 152400 w 406400"/>
                  <a:gd name="connsiteY1" fmla="*/ 516298 h 1480055"/>
                  <a:gd name="connsiteX2" fmla="*/ 381000 w 406400"/>
                  <a:gd name="connsiteY2" fmla="*/ 963757 h 1480055"/>
                  <a:gd name="connsiteX3" fmla="*/ 0 w 406400"/>
                  <a:gd name="connsiteY3" fmla="*/ 1480055 h 1480055"/>
                  <a:gd name="connsiteX0" fmla="*/ 6350 w 450056"/>
                  <a:gd name="connsiteY0" fmla="*/ 0 h 1514475"/>
                  <a:gd name="connsiteX1" fmla="*/ 44450 w 450056"/>
                  <a:gd name="connsiteY1" fmla="*/ 516298 h 1514475"/>
                  <a:gd name="connsiteX2" fmla="*/ 273050 w 450056"/>
                  <a:gd name="connsiteY2" fmla="*/ 963757 h 1514475"/>
                  <a:gd name="connsiteX3" fmla="*/ 349250 w 450056"/>
                  <a:gd name="connsiteY3" fmla="*/ 1514475 h 1514475"/>
                  <a:gd name="connsiteX0" fmla="*/ 419100 w 762000"/>
                  <a:gd name="connsiteY0" fmla="*/ 0 h 1411215"/>
                  <a:gd name="connsiteX1" fmla="*/ 457200 w 762000"/>
                  <a:gd name="connsiteY1" fmla="*/ 516298 h 1411215"/>
                  <a:gd name="connsiteX2" fmla="*/ 685800 w 762000"/>
                  <a:gd name="connsiteY2" fmla="*/ 963757 h 1411215"/>
                  <a:gd name="connsiteX3" fmla="*/ 0 w 762000"/>
                  <a:gd name="connsiteY3" fmla="*/ 1411215 h 1411215"/>
                  <a:gd name="connsiteX0" fmla="*/ 419100 w 609600"/>
                  <a:gd name="connsiteY0" fmla="*/ 0 h 1411215"/>
                  <a:gd name="connsiteX1" fmla="*/ 457200 w 609600"/>
                  <a:gd name="connsiteY1" fmla="*/ 516298 h 1411215"/>
                  <a:gd name="connsiteX2" fmla="*/ 533400 w 609600"/>
                  <a:gd name="connsiteY2" fmla="*/ 963757 h 1411215"/>
                  <a:gd name="connsiteX3" fmla="*/ 0 w 609600"/>
                  <a:gd name="connsiteY3" fmla="*/ 1411215 h 1411215"/>
                  <a:gd name="connsiteX0" fmla="*/ 419100 w 571500"/>
                  <a:gd name="connsiteY0" fmla="*/ 0 h 1411215"/>
                  <a:gd name="connsiteX1" fmla="*/ 228600 w 571500"/>
                  <a:gd name="connsiteY1" fmla="*/ 481879 h 1411215"/>
                  <a:gd name="connsiteX2" fmla="*/ 533400 w 571500"/>
                  <a:gd name="connsiteY2" fmla="*/ 963757 h 1411215"/>
                  <a:gd name="connsiteX3" fmla="*/ 0 w 571500"/>
                  <a:gd name="connsiteY3" fmla="*/ 1411215 h 1411215"/>
                  <a:gd name="connsiteX0" fmla="*/ 527050 w 679450"/>
                  <a:gd name="connsiteY0" fmla="*/ 45893 h 1457108"/>
                  <a:gd name="connsiteX1" fmla="*/ 31750 w 679450"/>
                  <a:gd name="connsiteY1" fmla="*/ 80313 h 1457108"/>
                  <a:gd name="connsiteX2" fmla="*/ 336550 w 679450"/>
                  <a:gd name="connsiteY2" fmla="*/ 527772 h 1457108"/>
                  <a:gd name="connsiteX3" fmla="*/ 641350 w 679450"/>
                  <a:gd name="connsiteY3" fmla="*/ 1009650 h 1457108"/>
                  <a:gd name="connsiteX4" fmla="*/ 107950 w 679450"/>
                  <a:gd name="connsiteY4" fmla="*/ 1457108 h 1457108"/>
                  <a:gd name="connsiteX0" fmla="*/ 31750 w 679450"/>
                  <a:gd name="connsiteY0" fmla="*/ 0 h 1376795"/>
                  <a:gd name="connsiteX1" fmla="*/ 336550 w 679450"/>
                  <a:gd name="connsiteY1" fmla="*/ 447459 h 1376795"/>
                  <a:gd name="connsiteX2" fmla="*/ 641350 w 679450"/>
                  <a:gd name="connsiteY2" fmla="*/ 929337 h 1376795"/>
                  <a:gd name="connsiteX3" fmla="*/ 107950 w 679450"/>
                  <a:gd name="connsiteY3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55650"/>
                  <a:gd name="connsiteY0" fmla="*/ 0 h 1376795"/>
                  <a:gd name="connsiteX1" fmla="*/ 412750 w 755650"/>
                  <a:gd name="connsiteY1" fmla="*/ 413039 h 1376795"/>
                  <a:gd name="connsiteX2" fmla="*/ 717550 w 755650"/>
                  <a:gd name="connsiteY2" fmla="*/ 722818 h 1376795"/>
                  <a:gd name="connsiteX3" fmla="*/ 641350 w 755650"/>
                  <a:gd name="connsiteY3" fmla="*/ 929337 h 1376795"/>
                  <a:gd name="connsiteX4" fmla="*/ 107950 w 755650"/>
                  <a:gd name="connsiteY4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0 w 736600"/>
                  <a:gd name="connsiteY0" fmla="*/ 0 h 1376795"/>
                  <a:gd name="connsiteX1" fmla="*/ 0 w 736600"/>
                  <a:gd name="connsiteY1" fmla="*/ 0 h 1376795"/>
                  <a:gd name="connsiteX2" fmla="*/ 304800 w 736600"/>
                  <a:gd name="connsiteY2" fmla="*/ 447459 h 1376795"/>
                  <a:gd name="connsiteX3" fmla="*/ 685800 w 736600"/>
                  <a:gd name="connsiteY3" fmla="*/ 722818 h 1376795"/>
                  <a:gd name="connsiteX4" fmla="*/ 609600 w 736600"/>
                  <a:gd name="connsiteY4" fmla="*/ 929337 h 1376795"/>
                  <a:gd name="connsiteX5" fmla="*/ 76200 w 736600"/>
                  <a:gd name="connsiteY5" fmla="*/ 1376795 h 1376795"/>
                  <a:gd name="connsiteX0" fmla="*/ 0 w 749300"/>
                  <a:gd name="connsiteY0" fmla="*/ 0 h 1376795"/>
                  <a:gd name="connsiteX1" fmla="*/ 0 w 749300"/>
                  <a:gd name="connsiteY1" fmla="*/ 0 h 1376795"/>
                  <a:gd name="connsiteX2" fmla="*/ 304800 w 749300"/>
                  <a:gd name="connsiteY2" fmla="*/ 447459 h 1376795"/>
                  <a:gd name="connsiteX3" fmla="*/ 685800 w 749300"/>
                  <a:gd name="connsiteY3" fmla="*/ 516299 h 1376795"/>
                  <a:gd name="connsiteX4" fmla="*/ 685800 w 749300"/>
                  <a:gd name="connsiteY4" fmla="*/ 722818 h 1376795"/>
                  <a:gd name="connsiteX5" fmla="*/ 609600 w 749300"/>
                  <a:gd name="connsiteY5" fmla="*/ 929337 h 1376795"/>
                  <a:gd name="connsiteX6" fmla="*/ 76200 w 749300"/>
                  <a:gd name="connsiteY6" fmla="*/ 1376795 h 1376795"/>
                  <a:gd name="connsiteX0" fmla="*/ 0 w 863600"/>
                  <a:gd name="connsiteY0" fmla="*/ 0 h 1376795"/>
                  <a:gd name="connsiteX1" fmla="*/ 0 w 863600"/>
                  <a:gd name="connsiteY1" fmla="*/ 0 h 1376795"/>
                  <a:gd name="connsiteX2" fmla="*/ 304800 w 863600"/>
                  <a:gd name="connsiteY2" fmla="*/ 447459 h 1376795"/>
                  <a:gd name="connsiteX3" fmla="*/ 685800 w 863600"/>
                  <a:gd name="connsiteY3" fmla="*/ 516299 h 1376795"/>
                  <a:gd name="connsiteX4" fmla="*/ 685800 w 863600"/>
                  <a:gd name="connsiteY4" fmla="*/ 722818 h 1376795"/>
                  <a:gd name="connsiteX5" fmla="*/ 762000 w 863600"/>
                  <a:gd name="connsiteY5" fmla="*/ 998177 h 1376795"/>
                  <a:gd name="connsiteX6" fmla="*/ 76200 w 863600"/>
                  <a:gd name="connsiteY6" fmla="*/ 1376795 h 1376795"/>
                  <a:gd name="connsiteX0" fmla="*/ 0 w 786606"/>
                  <a:gd name="connsiteY0" fmla="*/ 0 h 1376796"/>
                  <a:gd name="connsiteX1" fmla="*/ 0 w 786606"/>
                  <a:gd name="connsiteY1" fmla="*/ 0 h 1376796"/>
                  <a:gd name="connsiteX2" fmla="*/ 304800 w 786606"/>
                  <a:gd name="connsiteY2" fmla="*/ 447459 h 1376796"/>
                  <a:gd name="connsiteX3" fmla="*/ 685800 w 786606"/>
                  <a:gd name="connsiteY3" fmla="*/ 516299 h 1376796"/>
                  <a:gd name="connsiteX4" fmla="*/ 685800 w 786606"/>
                  <a:gd name="connsiteY4" fmla="*/ 722818 h 1376796"/>
                  <a:gd name="connsiteX5" fmla="*/ 762000 w 786606"/>
                  <a:gd name="connsiteY5" fmla="*/ 998177 h 1376796"/>
                  <a:gd name="connsiteX6" fmla="*/ 685800 w 786606"/>
                  <a:gd name="connsiteY6" fmla="*/ 1376796 h 1376796"/>
                  <a:gd name="connsiteX0" fmla="*/ 76200 w 862806"/>
                  <a:gd name="connsiteY0" fmla="*/ 34419 h 1411215"/>
                  <a:gd name="connsiteX1" fmla="*/ 0 w 862806"/>
                  <a:gd name="connsiteY1" fmla="*/ 0 h 1411215"/>
                  <a:gd name="connsiteX2" fmla="*/ 381000 w 862806"/>
                  <a:gd name="connsiteY2" fmla="*/ 481878 h 1411215"/>
                  <a:gd name="connsiteX3" fmla="*/ 762000 w 862806"/>
                  <a:gd name="connsiteY3" fmla="*/ 550718 h 1411215"/>
                  <a:gd name="connsiteX4" fmla="*/ 762000 w 862806"/>
                  <a:gd name="connsiteY4" fmla="*/ 757237 h 1411215"/>
                  <a:gd name="connsiteX5" fmla="*/ 838200 w 862806"/>
                  <a:gd name="connsiteY5" fmla="*/ 1032596 h 1411215"/>
                  <a:gd name="connsiteX6" fmla="*/ 762000 w 862806"/>
                  <a:gd name="connsiteY6" fmla="*/ 1411215 h 1411215"/>
                  <a:gd name="connsiteX0" fmla="*/ 76200 w 862806"/>
                  <a:gd name="connsiteY0" fmla="*/ 34419 h 1411215"/>
                  <a:gd name="connsiteX1" fmla="*/ 0 w 862806"/>
                  <a:gd name="connsiteY1" fmla="*/ 0 h 1411215"/>
                  <a:gd name="connsiteX2" fmla="*/ 228600 w 862806"/>
                  <a:gd name="connsiteY2" fmla="*/ 206519 h 1411215"/>
                  <a:gd name="connsiteX3" fmla="*/ 381000 w 862806"/>
                  <a:gd name="connsiteY3" fmla="*/ 481878 h 1411215"/>
                  <a:gd name="connsiteX4" fmla="*/ 762000 w 862806"/>
                  <a:gd name="connsiteY4" fmla="*/ 550718 h 1411215"/>
                  <a:gd name="connsiteX5" fmla="*/ 762000 w 862806"/>
                  <a:gd name="connsiteY5" fmla="*/ 757237 h 1411215"/>
                  <a:gd name="connsiteX6" fmla="*/ 838200 w 862806"/>
                  <a:gd name="connsiteY6" fmla="*/ 1032596 h 1411215"/>
                  <a:gd name="connsiteX7" fmla="*/ 762000 w 862806"/>
                  <a:gd name="connsiteY7" fmla="*/ 1411215 h 1411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2806" h="1411215">
                    <a:moveTo>
                      <a:pt x="76200" y="34419"/>
                    </a:moveTo>
                    <a:lnTo>
                      <a:pt x="0" y="0"/>
                    </a:lnTo>
                    <a:cubicBezTo>
                      <a:pt x="10160" y="25241"/>
                      <a:pt x="165100" y="126206"/>
                      <a:pt x="228600" y="206519"/>
                    </a:cubicBezTo>
                    <a:cubicBezTo>
                      <a:pt x="292100" y="286832"/>
                      <a:pt x="276860" y="421070"/>
                      <a:pt x="381000" y="481878"/>
                    </a:cubicBezTo>
                    <a:cubicBezTo>
                      <a:pt x="459740" y="578254"/>
                      <a:pt x="698500" y="504825"/>
                      <a:pt x="762000" y="550718"/>
                    </a:cubicBezTo>
                    <a:cubicBezTo>
                      <a:pt x="825500" y="596611"/>
                      <a:pt x="749300" y="676924"/>
                      <a:pt x="762000" y="757237"/>
                    </a:cubicBezTo>
                    <a:cubicBezTo>
                      <a:pt x="774700" y="837550"/>
                      <a:pt x="838200" y="923600"/>
                      <a:pt x="838200" y="1032596"/>
                    </a:cubicBezTo>
                    <a:cubicBezTo>
                      <a:pt x="838200" y="1141592"/>
                      <a:pt x="862806" y="1375496"/>
                      <a:pt x="762000" y="1411215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7" name="Freeform 9"/>
              <p:cNvSpPr/>
              <p:nvPr/>
            </p:nvSpPr>
            <p:spPr>
              <a:xfrm>
                <a:off x="5156200" y="533400"/>
                <a:ext cx="1222375" cy="4648200"/>
              </a:xfrm>
              <a:custGeom>
                <a:avLst/>
                <a:gdLst>
                  <a:gd name="connsiteX0" fmla="*/ 0 w 1895475"/>
                  <a:gd name="connsiteY0" fmla="*/ 3152775 h 3389312"/>
                  <a:gd name="connsiteX1" fmla="*/ 1352550 w 1895475"/>
                  <a:gd name="connsiteY1" fmla="*/ 3228975 h 3389312"/>
                  <a:gd name="connsiteX2" fmla="*/ 1543050 w 1895475"/>
                  <a:gd name="connsiteY2" fmla="*/ 2190750 h 3389312"/>
                  <a:gd name="connsiteX3" fmla="*/ 1847850 w 1895475"/>
                  <a:gd name="connsiteY3" fmla="*/ 1724025 h 3389312"/>
                  <a:gd name="connsiteX4" fmla="*/ 1828800 w 1895475"/>
                  <a:gd name="connsiteY4" fmla="*/ 1266825 h 3389312"/>
                  <a:gd name="connsiteX5" fmla="*/ 1476375 w 1895475"/>
                  <a:gd name="connsiteY5" fmla="*/ 466725 h 3389312"/>
                  <a:gd name="connsiteX6" fmla="*/ 1314450 w 1895475"/>
                  <a:gd name="connsiteY6" fmla="*/ 247650 h 3389312"/>
                  <a:gd name="connsiteX7" fmla="*/ 1152525 w 1895475"/>
                  <a:gd name="connsiteY7" fmla="*/ 0 h 3389312"/>
                  <a:gd name="connsiteX0" fmla="*/ 0 w 1895475"/>
                  <a:gd name="connsiteY0" fmla="*/ 3221102 h 3457639"/>
                  <a:gd name="connsiteX1" fmla="*/ 1352550 w 1895475"/>
                  <a:gd name="connsiteY1" fmla="*/ 3297302 h 3457639"/>
                  <a:gd name="connsiteX2" fmla="*/ 1543050 w 1895475"/>
                  <a:gd name="connsiteY2" fmla="*/ 2259077 h 3457639"/>
                  <a:gd name="connsiteX3" fmla="*/ 1847850 w 1895475"/>
                  <a:gd name="connsiteY3" fmla="*/ 1792352 h 3457639"/>
                  <a:gd name="connsiteX4" fmla="*/ 1828800 w 1895475"/>
                  <a:gd name="connsiteY4" fmla="*/ 1335152 h 3457639"/>
                  <a:gd name="connsiteX5" fmla="*/ 1476375 w 1895475"/>
                  <a:gd name="connsiteY5" fmla="*/ 535052 h 3457639"/>
                  <a:gd name="connsiteX6" fmla="*/ 1314450 w 1895475"/>
                  <a:gd name="connsiteY6" fmla="*/ 315977 h 3457639"/>
                  <a:gd name="connsiteX7" fmla="*/ 990600 w 1895475"/>
                  <a:gd name="connsiteY7" fmla="*/ 0 h 3457639"/>
                  <a:gd name="connsiteX0" fmla="*/ 0 w 1895475"/>
                  <a:gd name="connsiteY0" fmla="*/ 3221102 h 3457639"/>
                  <a:gd name="connsiteX1" fmla="*/ 1352550 w 1895475"/>
                  <a:gd name="connsiteY1" fmla="*/ 3297302 h 3457639"/>
                  <a:gd name="connsiteX2" fmla="*/ 1543050 w 1895475"/>
                  <a:gd name="connsiteY2" fmla="*/ 2259077 h 3457639"/>
                  <a:gd name="connsiteX3" fmla="*/ 1847850 w 1895475"/>
                  <a:gd name="connsiteY3" fmla="*/ 1792352 h 3457639"/>
                  <a:gd name="connsiteX4" fmla="*/ 1828800 w 1895475"/>
                  <a:gd name="connsiteY4" fmla="*/ 1335152 h 3457639"/>
                  <a:gd name="connsiteX5" fmla="*/ 1476375 w 1895475"/>
                  <a:gd name="connsiteY5" fmla="*/ 535052 h 3457639"/>
                  <a:gd name="connsiteX6" fmla="*/ 1219200 w 1895475"/>
                  <a:gd name="connsiteY6" fmla="*/ 546617 h 3457639"/>
                  <a:gd name="connsiteX7" fmla="*/ 990600 w 1895475"/>
                  <a:gd name="connsiteY7" fmla="*/ 0 h 3457639"/>
                  <a:gd name="connsiteX0" fmla="*/ 0 w 1933575"/>
                  <a:gd name="connsiteY0" fmla="*/ 3221102 h 3457639"/>
                  <a:gd name="connsiteX1" fmla="*/ 1352550 w 1933575"/>
                  <a:gd name="connsiteY1" fmla="*/ 3297302 h 3457639"/>
                  <a:gd name="connsiteX2" fmla="*/ 1543050 w 1933575"/>
                  <a:gd name="connsiteY2" fmla="*/ 2259077 h 3457639"/>
                  <a:gd name="connsiteX3" fmla="*/ 1847850 w 1933575"/>
                  <a:gd name="connsiteY3" fmla="*/ 1792352 h 3457639"/>
                  <a:gd name="connsiteX4" fmla="*/ 1828800 w 1933575"/>
                  <a:gd name="connsiteY4" fmla="*/ 1335152 h 3457639"/>
                  <a:gd name="connsiteX5" fmla="*/ 1219200 w 1933575"/>
                  <a:gd name="connsiteY5" fmla="*/ 546617 h 3457639"/>
                  <a:gd name="connsiteX6" fmla="*/ 990600 w 1933575"/>
                  <a:gd name="connsiteY6" fmla="*/ 0 h 3457639"/>
                  <a:gd name="connsiteX0" fmla="*/ 0 w 1863725"/>
                  <a:gd name="connsiteY0" fmla="*/ 3221102 h 3457639"/>
                  <a:gd name="connsiteX1" fmla="*/ 1352550 w 1863725"/>
                  <a:gd name="connsiteY1" fmla="*/ 3297302 h 3457639"/>
                  <a:gd name="connsiteX2" fmla="*/ 1543050 w 1863725"/>
                  <a:gd name="connsiteY2" fmla="*/ 2259077 h 3457639"/>
                  <a:gd name="connsiteX3" fmla="*/ 1847850 w 1863725"/>
                  <a:gd name="connsiteY3" fmla="*/ 1792352 h 3457639"/>
                  <a:gd name="connsiteX4" fmla="*/ 1447800 w 1863725"/>
                  <a:gd name="connsiteY4" fmla="*/ 1434871 h 3457639"/>
                  <a:gd name="connsiteX5" fmla="*/ 1219200 w 1863725"/>
                  <a:gd name="connsiteY5" fmla="*/ 546617 h 3457639"/>
                  <a:gd name="connsiteX6" fmla="*/ 990600 w 1863725"/>
                  <a:gd name="connsiteY6" fmla="*/ 0 h 3457639"/>
                  <a:gd name="connsiteX0" fmla="*/ 0 w 1609725"/>
                  <a:gd name="connsiteY0" fmla="*/ 3221102 h 3457639"/>
                  <a:gd name="connsiteX1" fmla="*/ 1352550 w 1609725"/>
                  <a:gd name="connsiteY1" fmla="*/ 3297302 h 3457639"/>
                  <a:gd name="connsiteX2" fmla="*/ 1543050 w 1609725"/>
                  <a:gd name="connsiteY2" fmla="*/ 2259077 h 3457639"/>
                  <a:gd name="connsiteX3" fmla="*/ 1447800 w 1609725"/>
                  <a:gd name="connsiteY3" fmla="*/ 1434871 h 3457639"/>
                  <a:gd name="connsiteX4" fmla="*/ 1219200 w 1609725"/>
                  <a:gd name="connsiteY4" fmla="*/ 546617 h 3457639"/>
                  <a:gd name="connsiteX5" fmla="*/ 990600 w 1609725"/>
                  <a:gd name="connsiteY5" fmla="*/ 0 h 3457639"/>
                  <a:gd name="connsiteX0" fmla="*/ 149225 w 1746250"/>
                  <a:gd name="connsiteY0" fmla="*/ 3221102 h 3490182"/>
                  <a:gd name="connsiteX1" fmla="*/ 225425 w 1746250"/>
                  <a:gd name="connsiteY1" fmla="*/ 3416358 h 3490182"/>
                  <a:gd name="connsiteX2" fmla="*/ 1501775 w 1746250"/>
                  <a:gd name="connsiteY2" fmla="*/ 3297302 h 3490182"/>
                  <a:gd name="connsiteX3" fmla="*/ 1692275 w 1746250"/>
                  <a:gd name="connsiteY3" fmla="*/ 2259077 h 3490182"/>
                  <a:gd name="connsiteX4" fmla="*/ 1597025 w 1746250"/>
                  <a:gd name="connsiteY4" fmla="*/ 1434871 h 3490182"/>
                  <a:gd name="connsiteX5" fmla="*/ 1368425 w 1746250"/>
                  <a:gd name="connsiteY5" fmla="*/ 546617 h 3490182"/>
                  <a:gd name="connsiteX6" fmla="*/ 1139825 w 1746250"/>
                  <a:gd name="connsiteY6" fmla="*/ 0 h 3490182"/>
                  <a:gd name="connsiteX0" fmla="*/ 0 w 1520825"/>
                  <a:gd name="connsiteY0" fmla="*/ 3416358 h 3490182"/>
                  <a:gd name="connsiteX1" fmla="*/ 1276350 w 1520825"/>
                  <a:gd name="connsiteY1" fmla="*/ 3297302 h 3490182"/>
                  <a:gd name="connsiteX2" fmla="*/ 1466850 w 1520825"/>
                  <a:gd name="connsiteY2" fmla="*/ 2259077 h 3490182"/>
                  <a:gd name="connsiteX3" fmla="*/ 1371600 w 1520825"/>
                  <a:gd name="connsiteY3" fmla="*/ 1434871 h 3490182"/>
                  <a:gd name="connsiteX4" fmla="*/ 1143000 w 1520825"/>
                  <a:gd name="connsiteY4" fmla="*/ 546617 h 3490182"/>
                  <a:gd name="connsiteX5" fmla="*/ 914400 w 1520825"/>
                  <a:gd name="connsiteY5" fmla="*/ 0 h 3490182"/>
                  <a:gd name="connsiteX0" fmla="*/ 0 w 1520825"/>
                  <a:gd name="connsiteY0" fmla="*/ 3553012 h 3565712"/>
                  <a:gd name="connsiteX1" fmla="*/ 1276350 w 1520825"/>
                  <a:gd name="connsiteY1" fmla="*/ 3297302 h 3565712"/>
                  <a:gd name="connsiteX2" fmla="*/ 1466850 w 1520825"/>
                  <a:gd name="connsiteY2" fmla="*/ 2259077 h 3565712"/>
                  <a:gd name="connsiteX3" fmla="*/ 1371600 w 1520825"/>
                  <a:gd name="connsiteY3" fmla="*/ 1434871 h 3565712"/>
                  <a:gd name="connsiteX4" fmla="*/ 1143000 w 1520825"/>
                  <a:gd name="connsiteY4" fmla="*/ 546617 h 3565712"/>
                  <a:gd name="connsiteX5" fmla="*/ 914400 w 1520825"/>
                  <a:gd name="connsiteY5" fmla="*/ 0 h 3565712"/>
                  <a:gd name="connsiteX0" fmla="*/ 0 w 1543050"/>
                  <a:gd name="connsiteY0" fmla="*/ 3553012 h 3565712"/>
                  <a:gd name="connsiteX1" fmla="*/ 914400 w 1543050"/>
                  <a:gd name="connsiteY1" fmla="*/ 3074721 h 3565712"/>
                  <a:gd name="connsiteX2" fmla="*/ 1466850 w 1543050"/>
                  <a:gd name="connsiteY2" fmla="*/ 2259077 h 3565712"/>
                  <a:gd name="connsiteX3" fmla="*/ 1371600 w 1543050"/>
                  <a:gd name="connsiteY3" fmla="*/ 1434871 h 3565712"/>
                  <a:gd name="connsiteX4" fmla="*/ 1143000 w 1543050"/>
                  <a:gd name="connsiteY4" fmla="*/ 546617 h 3565712"/>
                  <a:gd name="connsiteX5" fmla="*/ 914400 w 1543050"/>
                  <a:gd name="connsiteY5" fmla="*/ 0 h 3565712"/>
                  <a:gd name="connsiteX0" fmla="*/ 0 w 1447799"/>
                  <a:gd name="connsiteY0" fmla="*/ 3553012 h 3565712"/>
                  <a:gd name="connsiteX1" fmla="*/ 914400 w 1447799"/>
                  <a:gd name="connsiteY1" fmla="*/ 3074721 h 3565712"/>
                  <a:gd name="connsiteX2" fmla="*/ 1371599 w 1447799"/>
                  <a:gd name="connsiteY2" fmla="*/ 2323123 h 3565712"/>
                  <a:gd name="connsiteX3" fmla="*/ 1371600 w 1447799"/>
                  <a:gd name="connsiteY3" fmla="*/ 1434871 h 3565712"/>
                  <a:gd name="connsiteX4" fmla="*/ 1143000 w 1447799"/>
                  <a:gd name="connsiteY4" fmla="*/ 546617 h 3565712"/>
                  <a:gd name="connsiteX5" fmla="*/ 914400 w 1447799"/>
                  <a:gd name="connsiteY5" fmla="*/ 0 h 3565712"/>
                  <a:gd name="connsiteX0" fmla="*/ 0 w 1447799"/>
                  <a:gd name="connsiteY0" fmla="*/ 3553012 h 4042689"/>
                  <a:gd name="connsiteX1" fmla="*/ 609600 w 1447799"/>
                  <a:gd name="connsiteY1" fmla="*/ 3962974 h 4042689"/>
                  <a:gd name="connsiteX2" fmla="*/ 914400 w 1447799"/>
                  <a:gd name="connsiteY2" fmla="*/ 3074721 h 4042689"/>
                  <a:gd name="connsiteX3" fmla="*/ 1371599 w 1447799"/>
                  <a:gd name="connsiteY3" fmla="*/ 2323123 h 4042689"/>
                  <a:gd name="connsiteX4" fmla="*/ 1371600 w 1447799"/>
                  <a:gd name="connsiteY4" fmla="*/ 1434871 h 4042689"/>
                  <a:gd name="connsiteX5" fmla="*/ 1143000 w 1447799"/>
                  <a:gd name="connsiteY5" fmla="*/ 546617 h 4042689"/>
                  <a:gd name="connsiteX6" fmla="*/ 914400 w 1447799"/>
                  <a:gd name="connsiteY6" fmla="*/ 0 h 404268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143000 w 1447799"/>
                  <a:gd name="connsiteY5" fmla="*/ 546617 h 3564399"/>
                  <a:gd name="connsiteX6" fmla="*/ 914400 w 1447799"/>
                  <a:gd name="connsiteY6" fmla="*/ 0 h 356439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143000 w 1447799"/>
                  <a:gd name="connsiteY5" fmla="*/ 546617 h 3564399"/>
                  <a:gd name="connsiteX6" fmla="*/ 1143000 w 1447799"/>
                  <a:gd name="connsiteY6" fmla="*/ 0 h 356439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295400 w 1447799"/>
                  <a:gd name="connsiteY5" fmla="*/ 614944 h 3564399"/>
                  <a:gd name="connsiteX6" fmla="*/ 1143000 w 1447799"/>
                  <a:gd name="connsiteY6" fmla="*/ 0 h 3564399"/>
                  <a:gd name="connsiteX0" fmla="*/ 0 w 1435100"/>
                  <a:gd name="connsiteY0" fmla="*/ 3553012 h 3554692"/>
                  <a:gd name="connsiteX1" fmla="*/ 457200 w 1435100"/>
                  <a:gd name="connsiteY1" fmla="*/ 3484684 h 3554692"/>
                  <a:gd name="connsiteX2" fmla="*/ 1219200 w 1435100"/>
                  <a:gd name="connsiteY2" fmla="*/ 3279703 h 3554692"/>
                  <a:gd name="connsiteX3" fmla="*/ 1371599 w 1435100"/>
                  <a:gd name="connsiteY3" fmla="*/ 2323123 h 3554692"/>
                  <a:gd name="connsiteX4" fmla="*/ 1371600 w 1435100"/>
                  <a:gd name="connsiteY4" fmla="*/ 1434871 h 3554692"/>
                  <a:gd name="connsiteX5" fmla="*/ 1295400 w 1435100"/>
                  <a:gd name="connsiteY5" fmla="*/ 614944 h 3554692"/>
                  <a:gd name="connsiteX6" fmla="*/ 1143000 w 1435100"/>
                  <a:gd name="connsiteY6" fmla="*/ 0 h 3554692"/>
                  <a:gd name="connsiteX0" fmla="*/ 0 w 1435100"/>
                  <a:gd name="connsiteY0" fmla="*/ 3689666 h 3691346"/>
                  <a:gd name="connsiteX1" fmla="*/ 457200 w 1435100"/>
                  <a:gd name="connsiteY1" fmla="*/ 3484684 h 3691346"/>
                  <a:gd name="connsiteX2" fmla="*/ 1219200 w 1435100"/>
                  <a:gd name="connsiteY2" fmla="*/ 3279703 h 3691346"/>
                  <a:gd name="connsiteX3" fmla="*/ 1371599 w 1435100"/>
                  <a:gd name="connsiteY3" fmla="*/ 2323123 h 3691346"/>
                  <a:gd name="connsiteX4" fmla="*/ 1371600 w 1435100"/>
                  <a:gd name="connsiteY4" fmla="*/ 1434871 h 3691346"/>
                  <a:gd name="connsiteX5" fmla="*/ 1295400 w 1435100"/>
                  <a:gd name="connsiteY5" fmla="*/ 614944 h 3691346"/>
                  <a:gd name="connsiteX6" fmla="*/ 1143000 w 1435100"/>
                  <a:gd name="connsiteY6" fmla="*/ 0 h 3691346"/>
                  <a:gd name="connsiteX0" fmla="*/ 0 w 1435100"/>
                  <a:gd name="connsiteY0" fmla="*/ 3689666 h 3691346"/>
                  <a:gd name="connsiteX1" fmla="*/ 457200 w 1435100"/>
                  <a:gd name="connsiteY1" fmla="*/ 3621338 h 3691346"/>
                  <a:gd name="connsiteX2" fmla="*/ 1219200 w 1435100"/>
                  <a:gd name="connsiteY2" fmla="*/ 3279703 h 3691346"/>
                  <a:gd name="connsiteX3" fmla="*/ 1371599 w 1435100"/>
                  <a:gd name="connsiteY3" fmla="*/ 2323123 h 3691346"/>
                  <a:gd name="connsiteX4" fmla="*/ 1371600 w 1435100"/>
                  <a:gd name="connsiteY4" fmla="*/ 1434871 h 3691346"/>
                  <a:gd name="connsiteX5" fmla="*/ 1295400 w 1435100"/>
                  <a:gd name="connsiteY5" fmla="*/ 614944 h 3691346"/>
                  <a:gd name="connsiteX6" fmla="*/ 1143000 w 1435100"/>
                  <a:gd name="connsiteY6" fmla="*/ 0 h 3691346"/>
                  <a:gd name="connsiteX0" fmla="*/ 63500 w 1117600"/>
                  <a:gd name="connsiteY0" fmla="*/ 3826320 h 3828000"/>
                  <a:gd name="connsiteX1" fmla="*/ 139700 w 1117600"/>
                  <a:gd name="connsiteY1" fmla="*/ 3621338 h 3828000"/>
                  <a:gd name="connsiteX2" fmla="*/ 901700 w 1117600"/>
                  <a:gd name="connsiteY2" fmla="*/ 3279703 h 3828000"/>
                  <a:gd name="connsiteX3" fmla="*/ 1054099 w 1117600"/>
                  <a:gd name="connsiteY3" fmla="*/ 2323123 h 3828000"/>
                  <a:gd name="connsiteX4" fmla="*/ 1054100 w 1117600"/>
                  <a:gd name="connsiteY4" fmla="*/ 1434871 h 3828000"/>
                  <a:gd name="connsiteX5" fmla="*/ 977900 w 1117600"/>
                  <a:gd name="connsiteY5" fmla="*/ 614944 h 3828000"/>
                  <a:gd name="connsiteX6" fmla="*/ 825500 w 1117600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1054099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977900 w 1412875"/>
                  <a:gd name="connsiteY5" fmla="*/ 614944 h 3828000"/>
                  <a:gd name="connsiteX6" fmla="*/ 825500 w 1412875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1054099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825500 w 1412875"/>
                  <a:gd name="connsiteY5" fmla="*/ 751598 h 3828000"/>
                  <a:gd name="connsiteX6" fmla="*/ 825500 w 1412875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977900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825500 w 1412875"/>
                  <a:gd name="connsiteY5" fmla="*/ 751598 h 3828000"/>
                  <a:gd name="connsiteX6" fmla="*/ 825500 w 14128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762000 w 1349375"/>
                  <a:gd name="connsiteY5" fmla="*/ 751598 h 3828000"/>
                  <a:gd name="connsiteX6" fmla="*/ 762000 w 13493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609600 w 1349375"/>
                  <a:gd name="connsiteY5" fmla="*/ 751598 h 3828000"/>
                  <a:gd name="connsiteX6" fmla="*/ 762000 w 13493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609600 w 1349375"/>
                  <a:gd name="connsiteY5" fmla="*/ 751598 h 3828000"/>
                  <a:gd name="connsiteX6" fmla="*/ 533400 w 1349375"/>
                  <a:gd name="connsiteY6" fmla="*/ 0 h 3828000"/>
                  <a:gd name="connsiteX0" fmla="*/ 0 w 1425575"/>
                  <a:gd name="connsiteY0" fmla="*/ 3826320 h 3828000"/>
                  <a:gd name="connsiteX1" fmla="*/ 304800 w 1425575"/>
                  <a:gd name="connsiteY1" fmla="*/ 3689665 h 3828000"/>
                  <a:gd name="connsiteX2" fmla="*/ 914400 w 1425575"/>
                  <a:gd name="connsiteY2" fmla="*/ 3279703 h 3828000"/>
                  <a:gd name="connsiteX3" fmla="*/ 990600 w 1425575"/>
                  <a:gd name="connsiteY3" fmla="*/ 2323123 h 3828000"/>
                  <a:gd name="connsiteX4" fmla="*/ 1371600 w 1425575"/>
                  <a:gd name="connsiteY4" fmla="*/ 1298216 h 3828000"/>
                  <a:gd name="connsiteX5" fmla="*/ 685800 w 1425575"/>
                  <a:gd name="connsiteY5" fmla="*/ 751598 h 3828000"/>
                  <a:gd name="connsiteX6" fmla="*/ 609600 w 1425575"/>
                  <a:gd name="connsiteY6" fmla="*/ 0 h 3828000"/>
                  <a:gd name="connsiteX0" fmla="*/ 0 w 1425575"/>
                  <a:gd name="connsiteY0" fmla="*/ 3962974 h 3964654"/>
                  <a:gd name="connsiteX1" fmla="*/ 304800 w 1425575"/>
                  <a:gd name="connsiteY1" fmla="*/ 3826319 h 3964654"/>
                  <a:gd name="connsiteX2" fmla="*/ 914400 w 1425575"/>
                  <a:gd name="connsiteY2" fmla="*/ 3416357 h 3964654"/>
                  <a:gd name="connsiteX3" fmla="*/ 990600 w 1425575"/>
                  <a:gd name="connsiteY3" fmla="*/ 2459777 h 3964654"/>
                  <a:gd name="connsiteX4" fmla="*/ 1371600 w 1425575"/>
                  <a:gd name="connsiteY4" fmla="*/ 1434870 h 3964654"/>
                  <a:gd name="connsiteX5" fmla="*/ 685800 w 1425575"/>
                  <a:gd name="connsiteY5" fmla="*/ 888252 h 3964654"/>
                  <a:gd name="connsiteX6" fmla="*/ 533400 w 1425575"/>
                  <a:gd name="connsiteY6" fmla="*/ 0 h 3964654"/>
                  <a:gd name="connsiteX0" fmla="*/ 0 w 1425575"/>
                  <a:gd name="connsiteY0" fmla="*/ 3962974 h 4190731"/>
                  <a:gd name="connsiteX1" fmla="*/ 304800 w 1425575"/>
                  <a:gd name="connsiteY1" fmla="*/ 4167955 h 4190731"/>
                  <a:gd name="connsiteX2" fmla="*/ 304800 w 1425575"/>
                  <a:gd name="connsiteY2" fmla="*/ 3826319 h 4190731"/>
                  <a:gd name="connsiteX3" fmla="*/ 914400 w 1425575"/>
                  <a:gd name="connsiteY3" fmla="*/ 3416357 h 4190731"/>
                  <a:gd name="connsiteX4" fmla="*/ 990600 w 1425575"/>
                  <a:gd name="connsiteY4" fmla="*/ 2459777 h 4190731"/>
                  <a:gd name="connsiteX5" fmla="*/ 1371600 w 1425575"/>
                  <a:gd name="connsiteY5" fmla="*/ 1434870 h 4190731"/>
                  <a:gd name="connsiteX6" fmla="*/ 685800 w 1425575"/>
                  <a:gd name="connsiteY6" fmla="*/ 888252 h 4190731"/>
                  <a:gd name="connsiteX7" fmla="*/ 533400 w 1425575"/>
                  <a:gd name="connsiteY7" fmla="*/ 0 h 4190731"/>
                  <a:gd name="connsiteX0" fmla="*/ 101600 w 1222375"/>
                  <a:gd name="connsiteY0" fmla="*/ 4167955 h 4167955"/>
                  <a:gd name="connsiteX1" fmla="*/ 101600 w 1222375"/>
                  <a:gd name="connsiteY1" fmla="*/ 3826319 h 4167955"/>
                  <a:gd name="connsiteX2" fmla="*/ 711200 w 1222375"/>
                  <a:gd name="connsiteY2" fmla="*/ 3416357 h 4167955"/>
                  <a:gd name="connsiteX3" fmla="*/ 787400 w 1222375"/>
                  <a:gd name="connsiteY3" fmla="*/ 2459777 h 4167955"/>
                  <a:gd name="connsiteX4" fmla="*/ 1168400 w 1222375"/>
                  <a:gd name="connsiteY4" fmla="*/ 1434870 h 4167955"/>
                  <a:gd name="connsiteX5" fmla="*/ 482600 w 1222375"/>
                  <a:gd name="connsiteY5" fmla="*/ 888252 h 4167955"/>
                  <a:gd name="connsiteX6" fmla="*/ 330200 w 1222375"/>
                  <a:gd name="connsiteY6" fmla="*/ 0 h 416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2375" h="4167955">
                    <a:moveTo>
                      <a:pt x="101600" y="4167955"/>
                    </a:moveTo>
                    <a:cubicBezTo>
                      <a:pt x="152400" y="4145179"/>
                      <a:pt x="0" y="3951585"/>
                      <a:pt x="101600" y="3826319"/>
                    </a:cubicBezTo>
                    <a:cubicBezTo>
                      <a:pt x="203200" y="3701053"/>
                      <a:pt x="596900" y="3644114"/>
                      <a:pt x="711200" y="3416357"/>
                    </a:cubicBezTo>
                    <a:cubicBezTo>
                      <a:pt x="825500" y="3188600"/>
                      <a:pt x="711200" y="2790025"/>
                      <a:pt x="787400" y="2459777"/>
                    </a:cubicBezTo>
                    <a:cubicBezTo>
                      <a:pt x="863600" y="2129529"/>
                      <a:pt x="1222375" y="1720280"/>
                      <a:pt x="1168400" y="1434870"/>
                    </a:cubicBezTo>
                    <a:cubicBezTo>
                      <a:pt x="1063625" y="1227248"/>
                      <a:pt x="622300" y="1110777"/>
                      <a:pt x="482600" y="888252"/>
                    </a:cubicBezTo>
                    <a:cubicBezTo>
                      <a:pt x="401638" y="799077"/>
                      <a:pt x="384175" y="84931"/>
                      <a:pt x="330200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2895600" y="457200"/>
                <a:ext cx="1234228" cy="3962399"/>
              </a:xfrm>
              <a:custGeom>
                <a:avLst/>
                <a:gdLst>
                  <a:gd name="connsiteX0" fmla="*/ 0 w 411163"/>
                  <a:gd name="connsiteY0" fmla="*/ 0 h 1181100"/>
                  <a:gd name="connsiteX1" fmla="*/ 142875 w 411163"/>
                  <a:gd name="connsiteY1" fmla="*/ 523875 h 1181100"/>
                  <a:gd name="connsiteX2" fmla="*/ 400050 w 411163"/>
                  <a:gd name="connsiteY2" fmla="*/ 1000125 h 1181100"/>
                  <a:gd name="connsiteX3" fmla="*/ 209550 w 411163"/>
                  <a:gd name="connsiteY3" fmla="*/ 1181100 h 1181100"/>
                  <a:gd name="connsiteX0" fmla="*/ 0 w 404813"/>
                  <a:gd name="connsiteY0" fmla="*/ 0 h 1743075"/>
                  <a:gd name="connsiteX1" fmla="*/ 142875 w 404813"/>
                  <a:gd name="connsiteY1" fmla="*/ 523875 h 1743075"/>
                  <a:gd name="connsiteX2" fmla="*/ 400050 w 404813"/>
                  <a:gd name="connsiteY2" fmla="*/ 1000125 h 1743075"/>
                  <a:gd name="connsiteX3" fmla="*/ 114300 w 404813"/>
                  <a:gd name="connsiteY3" fmla="*/ 1743075 h 1743075"/>
                  <a:gd name="connsiteX0" fmla="*/ 190500 w 646112"/>
                  <a:gd name="connsiteY0" fmla="*/ 0 h 1514475"/>
                  <a:gd name="connsiteX1" fmla="*/ 333375 w 646112"/>
                  <a:gd name="connsiteY1" fmla="*/ 523875 h 1514475"/>
                  <a:gd name="connsiteX2" fmla="*/ 590550 w 646112"/>
                  <a:gd name="connsiteY2" fmla="*/ 1000125 h 1514475"/>
                  <a:gd name="connsiteX3" fmla="*/ 0 w 646112"/>
                  <a:gd name="connsiteY3" fmla="*/ 1514475 h 1514475"/>
                  <a:gd name="connsiteX0" fmla="*/ 190500 w 588961"/>
                  <a:gd name="connsiteY0" fmla="*/ 0 h 1514475"/>
                  <a:gd name="connsiteX1" fmla="*/ 333375 w 588961"/>
                  <a:gd name="connsiteY1" fmla="*/ 523875 h 1514475"/>
                  <a:gd name="connsiteX2" fmla="*/ 533399 w 588961"/>
                  <a:gd name="connsiteY2" fmla="*/ 981075 h 1514475"/>
                  <a:gd name="connsiteX3" fmla="*/ 0 w 588961"/>
                  <a:gd name="connsiteY3" fmla="*/ 1514475 h 1514475"/>
                  <a:gd name="connsiteX0" fmla="*/ 190500 w 571499"/>
                  <a:gd name="connsiteY0" fmla="*/ 0 h 1514475"/>
                  <a:gd name="connsiteX1" fmla="*/ 228600 w 571499"/>
                  <a:gd name="connsiteY1" fmla="*/ 516298 h 1514475"/>
                  <a:gd name="connsiteX2" fmla="*/ 533399 w 571499"/>
                  <a:gd name="connsiteY2" fmla="*/ 981075 h 1514475"/>
                  <a:gd name="connsiteX3" fmla="*/ 0 w 571499"/>
                  <a:gd name="connsiteY3" fmla="*/ 1514475 h 1514475"/>
                  <a:gd name="connsiteX0" fmla="*/ 190500 w 495300"/>
                  <a:gd name="connsiteY0" fmla="*/ 0 h 1514475"/>
                  <a:gd name="connsiteX1" fmla="*/ 228600 w 495300"/>
                  <a:gd name="connsiteY1" fmla="*/ 516298 h 1514475"/>
                  <a:gd name="connsiteX2" fmla="*/ 457200 w 495300"/>
                  <a:gd name="connsiteY2" fmla="*/ 963757 h 1514475"/>
                  <a:gd name="connsiteX3" fmla="*/ 0 w 495300"/>
                  <a:gd name="connsiteY3" fmla="*/ 1514475 h 1514475"/>
                  <a:gd name="connsiteX0" fmla="*/ 114300 w 406400"/>
                  <a:gd name="connsiteY0" fmla="*/ 0 h 1480055"/>
                  <a:gd name="connsiteX1" fmla="*/ 152400 w 406400"/>
                  <a:gd name="connsiteY1" fmla="*/ 516298 h 1480055"/>
                  <a:gd name="connsiteX2" fmla="*/ 381000 w 406400"/>
                  <a:gd name="connsiteY2" fmla="*/ 963757 h 1480055"/>
                  <a:gd name="connsiteX3" fmla="*/ 0 w 406400"/>
                  <a:gd name="connsiteY3" fmla="*/ 1480055 h 1480055"/>
                  <a:gd name="connsiteX0" fmla="*/ 6350 w 450056"/>
                  <a:gd name="connsiteY0" fmla="*/ 0 h 1514475"/>
                  <a:gd name="connsiteX1" fmla="*/ 44450 w 450056"/>
                  <a:gd name="connsiteY1" fmla="*/ 516298 h 1514475"/>
                  <a:gd name="connsiteX2" fmla="*/ 273050 w 450056"/>
                  <a:gd name="connsiteY2" fmla="*/ 963757 h 1514475"/>
                  <a:gd name="connsiteX3" fmla="*/ 349250 w 450056"/>
                  <a:gd name="connsiteY3" fmla="*/ 1514475 h 1514475"/>
                  <a:gd name="connsiteX0" fmla="*/ 419100 w 762000"/>
                  <a:gd name="connsiteY0" fmla="*/ 0 h 1411215"/>
                  <a:gd name="connsiteX1" fmla="*/ 457200 w 762000"/>
                  <a:gd name="connsiteY1" fmla="*/ 516298 h 1411215"/>
                  <a:gd name="connsiteX2" fmla="*/ 685800 w 762000"/>
                  <a:gd name="connsiteY2" fmla="*/ 963757 h 1411215"/>
                  <a:gd name="connsiteX3" fmla="*/ 0 w 762000"/>
                  <a:gd name="connsiteY3" fmla="*/ 1411215 h 1411215"/>
                  <a:gd name="connsiteX0" fmla="*/ 419100 w 609600"/>
                  <a:gd name="connsiteY0" fmla="*/ 0 h 1411215"/>
                  <a:gd name="connsiteX1" fmla="*/ 457200 w 609600"/>
                  <a:gd name="connsiteY1" fmla="*/ 516298 h 1411215"/>
                  <a:gd name="connsiteX2" fmla="*/ 533400 w 609600"/>
                  <a:gd name="connsiteY2" fmla="*/ 963757 h 1411215"/>
                  <a:gd name="connsiteX3" fmla="*/ 0 w 609600"/>
                  <a:gd name="connsiteY3" fmla="*/ 1411215 h 1411215"/>
                  <a:gd name="connsiteX0" fmla="*/ 419100 w 571500"/>
                  <a:gd name="connsiteY0" fmla="*/ 0 h 1411215"/>
                  <a:gd name="connsiteX1" fmla="*/ 228600 w 571500"/>
                  <a:gd name="connsiteY1" fmla="*/ 481879 h 1411215"/>
                  <a:gd name="connsiteX2" fmla="*/ 533400 w 571500"/>
                  <a:gd name="connsiteY2" fmla="*/ 963757 h 1411215"/>
                  <a:gd name="connsiteX3" fmla="*/ 0 w 571500"/>
                  <a:gd name="connsiteY3" fmla="*/ 1411215 h 1411215"/>
                  <a:gd name="connsiteX0" fmla="*/ 527050 w 679450"/>
                  <a:gd name="connsiteY0" fmla="*/ 45893 h 1457108"/>
                  <a:gd name="connsiteX1" fmla="*/ 31750 w 679450"/>
                  <a:gd name="connsiteY1" fmla="*/ 80313 h 1457108"/>
                  <a:gd name="connsiteX2" fmla="*/ 336550 w 679450"/>
                  <a:gd name="connsiteY2" fmla="*/ 527772 h 1457108"/>
                  <a:gd name="connsiteX3" fmla="*/ 641350 w 679450"/>
                  <a:gd name="connsiteY3" fmla="*/ 1009650 h 1457108"/>
                  <a:gd name="connsiteX4" fmla="*/ 107950 w 679450"/>
                  <a:gd name="connsiteY4" fmla="*/ 1457108 h 1457108"/>
                  <a:gd name="connsiteX0" fmla="*/ 31750 w 679450"/>
                  <a:gd name="connsiteY0" fmla="*/ 0 h 1376795"/>
                  <a:gd name="connsiteX1" fmla="*/ 336550 w 679450"/>
                  <a:gd name="connsiteY1" fmla="*/ 447459 h 1376795"/>
                  <a:gd name="connsiteX2" fmla="*/ 641350 w 679450"/>
                  <a:gd name="connsiteY2" fmla="*/ 929337 h 1376795"/>
                  <a:gd name="connsiteX3" fmla="*/ 107950 w 679450"/>
                  <a:gd name="connsiteY3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55650"/>
                  <a:gd name="connsiteY0" fmla="*/ 0 h 1376795"/>
                  <a:gd name="connsiteX1" fmla="*/ 412750 w 755650"/>
                  <a:gd name="connsiteY1" fmla="*/ 413039 h 1376795"/>
                  <a:gd name="connsiteX2" fmla="*/ 717550 w 755650"/>
                  <a:gd name="connsiteY2" fmla="*/ 722818 h 1376795"/>
                  <a:gd name="connsiteX3" fmla="*/ 641350 w 755650"/>
                  <a:gd name="connsiteY3" fmla="*/ 929337 h 1376795"/>
                  <a:gd name="connsiteX4" fmla="*/ 107950 w 755650"/>
                  <a:gd name="connsiteY4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42950"/>
                  <a:gd name="connsiteY0" fmla="*/ 0 h 1376795"/>
                  <a:gd name="connsiteX1" fmla="*/ 533400 w 742950"/>
                  <a:gd name="connsiteY1" fmla="*/ 416240 h 1376795"/>
                  <a:gd name="connsiteX2" fmla="*/ 717550 w 742950"/>
                  <a:gd name="connsiteY2" fmla="*/ 722818 h 1376795"/>
                  <a:gd name="connsiteX3" fmla="*/ 641350 w 742950"/>
                  <a:gd name="connsiteY3" fmla="*/ 929337 h 1376795"/>
                  <a:gd name="connsiteX4" fmla="*/ 107950 w 742950"/>
                  <a:gd name="connsiteY4" fmla="*/ 1376795 h 1376795"/>
                  <a:gd name="connsiteX0" fmla="*/ 31750 w 1008592"/>
                  <a:gd name="connsiteY0" fmla="*/ 0 h 1376795"/>
                  <a:gd name="connsiteX1" fmla="*/ 533400 w 1008592"/>
                  <a:gd name="connsiteY1" fmla="*/ 416240 h 1376795"/>
                  <a:gd name="connsiteX2" fmla="*/ 990600 w 1008592"/>
                  <a:gd name="connsiteY2" fmla="*/ 768444 h 1376795"/>
                  <a:gd name="connsiteX3" fmla="*/ 641350 w 1008592"/>
                  <a:gd name="connsiteY3" fmla="*/ 929337 h 1376795"/>
                  <a:gd name="connsiteX4" fmla="*/ 107950 w 1008592"/>
                  <a:gd name="connsiteY4" fmla="*/ 1376795 h 1376795"/>
                  <a:gd name="connsiteX0" fmla="*/ 31750 w 1213908"/>
                  <a:gd name="connsiteY0" fmla="*/ 0 h 1376795"/>
                  <a:gd name="connsiteX1" fmla="*/ 533400 w 1213908"/>
                  <a:gd name="connsiteY1" fmla="*/ 416240 h 1376795"/>
                  <a:gd name="connsiteX2" fmla="*/ 990600 w 1213908"/>
                  <a:gd name="connsiteY2" fmla="*/ 768444 h 1376795"/>
                  <a:gd name="connsiteX3" fmla="*/ 1066800 w 1213908"/>
                  <a:gd name="connsiteY3" fmla="*/ 1024592 h 1376795"/>
                  <a:gd name="connsiteX4" fmla="*/ 107950 w 1213908"/>
                  <a:gd name="connsiteY4" fmla="*/ 1376795 h 1376795"/>
                  <a:gd name="connsiteX0" fmla="*/ 31750 w 1104900"/>
                  <a:gd name="connsiteY0" fmla="*/ 0 h 1403477"/>
                  <a:gd name="connsiteX1" fmla="*/ 533400 w 1104900"/>
                  <a:gd name="connsiteY1" fmla="*/ 416240 h 1403477"/>
                  <a:gd name="connsiteX2" fmla="*/ 990600 w 1104900"/>
                  <a:gd name="connsiteY2" fmla="*/ 768444 h 1403477"/>
                  <a:gd name="connsiteX3" fmla="*/ 1066800 w 1104900"/>
                  <a:gd name="connsiteY3" fmla="*/ 1024592 h 1403477"/>
                  <a:gd name="connsiteX4" fmla="*/ 762000 w 1104900"/>
                  <a:gd name="connsiteY4" fmla="*/ 1344777 h 1403477"/>
                  <a:gd name="connsiteX5" fmla="*/ 107950 w 1104900"/>
                  <a:gd name="connsiteY5" fmla="*/ 1376795 h 1403477"/>
                  <a:gd name="connsiteX0" fmla="*/ 31750 w 1150408"/>
                  <a:gd name="connsiteY0" fmla="*/ 0 h 1467513"/>
                  <a:gd name="connsiteX1" fmla="*/ 533400 w 1150408"/>
                  <a:gd name="connsiteY1" fmla="*/ 416240 h 1467513"/>
                  <a:gd name="connsiteX2" fmla="*/ 990600 w 1150408"/>
                  <a:gd name="connsiteY2" fmla="*/ 768444 h 1467513"/>
                  <a:gd name="connsiteX3" fmla="*/ 1066800 w 1150408"/>
                  <a:gd name="connsiteY3" fmla="*/ 1024592 h 1467513"/>
                  <a:gd name="connsiteX4" fmla="*/ 990600 w 1150408"/>
                  <a:gd name="connsiteY4" fmla="*/ 1408813 h 1467513"/>
                  <a:gd name="connsiteX5" fmla="*/ 107950 w 1150408"/>
                  <a:gd name="connsiteY5" fmla="*/ 1376795 h 1467513"/>
                  <a:gd name="connsiteX0" fmla="*/ 31750 w 1079500"/>
                  <a:gd name="connsiteY0" fmla="*/ 0 h 1536887"/>
                  <a:gd name="connsiteX1" fmla="*/ 533400 w 1079500"/>
                  <a:gd name="connsiteY1" fmla="*/ 416240 h 1536887"/>
                  <a:gd name="connsiteX2" fmla="*/ 990600 w 1079500"/>
                  <a:gd name="connsiteY2" fmla="*/ 768444 h 1536887"/>
                  <a:gd name="connsiteX3" fmla="*/ 1066800 w 1079500"/>
                  <a:gd name="connsiteY3" fmla="*/ 1024592 h 1536887"/>
                  <a:gd name="connsiteX4" fmla="*/ 990600 w 1079500"/>
                  <a:gd name="connsiteY4" fmla="*/ 1408813 h 1536887"/>
                  <a:gd name="connsiteX5" fmla="*/ 762000 w 1079500"/>
                  <a:gd name="connsiteY5" fmla="*/ 1536887 h 1536887"/>
                  <a:gd name="connsiteX0" fmla="*/ 31750 w 1066800"/>
                  <a:gd name="connsiteY0" fmla="*/ 0 h 1536887"/>
                  <a:gd name="connsiteX1" fmla="*/ 533400 w 1066800"/>
                  <a:gd name="connsiteY1" fmla="*/ 416240 h 1536887"/>
                  <a:gd name="connsiteX2" fmla="*/ 609600 w 1066800"/>
                  <a:gd name="connsiteY2" fmla="*/ 640370 h 1536887"/>
                  <a:gd name="connsiteX3" fmla="*/ 990600 w 1066800"/>
                  <a:gd name="connsiteY3" fmla="*/ 768444 h 1536887"/>
                  <a:gd name="connsiteX4" fmla="*/ 1066800 w 1066800"/>
                  <a:gd name="connsiteY4" fmla="*/ 1024592 h 1536887"/>
                  <a:gd name="connsiteX5" fmla="*/ 990600 w 1066800"/>
                  <a:gd name="connsiteY5" fmla="*/ 1408813 h 1536887"/>
                  <a:gd name="connsiteX6" fmla="*/ 762000 w 1066800"/>
                  <a:gd name="connsiteY6" fmla="*/ 1536887 h 1536887"/>
                  <a:gd name="connsiteX0" fmla="*/ 31750 w 1066800"/>
                  <a:gd name="connsiteY0" fmla="*/ 0 h 1536887"/>
                  <a:gd name="connsiteX1" fmla="*/ 381000 w 1066800"/>
                  <a:gd name="connsiteY1" fmla="*/ 416240 h 1536887"/>
                  <a:gd name="connsiteX2" fmla="*/ 609600 w 1066800"/>
                  <a:gd name="connsiteY2" fmla="*/ 640370 h 1536887"/>
                  <a:gd name="connsiteX3" fmla="*/ 990600 w 1066800"/>
                  <a:gd name="connsiteY3" fmla="*/ 768444 h 1536887"/>
                  <a:gd name="connsiteX4" fmla="*/ 1066800 w 1066800"/>
                  <a:gd name="connsiteY4" fmla="*/ 1024592 h 1536887"/>
                  <a:gd name="connsiteX5" fmla="*/ 990600 w 1066800"/>
                  <a:gd name="connsiteY5" fmla="*/ 1408813 h 1536887"/>
                  <a:gd name="connsiteX6" fmla="*/ 762000 w 1066800"/>
                  <a:gd name="connsiteY6" fmla="*/ 1536887 h 1536887"/>
                  <a:gd name="connsiteX0" fmla="*/ 31750 w 1104900"/>
                  <a:gd name="connsiteY0" fmla="*/ 0 h 1536887"/>
                  <a:gd name="connsiteX1" fmla="*/ 381000 w 1104900"/>
                  <a:gd name="connsiteY1" fmla="*/ 416240 h 1536887"/>
                  <a:gd name="connsiteX2" fmla="*/ 609600 w 1104900"/>
                  <a:gd name="connsiteY2" fmla="*/ 640370 h 1536887"/>
                  <a:gd name="connsiteX3" fmla="*/ 762000 w 1104900"/>
                  <a:gd name="connsiteY3" fmla="*/ 800462 h 1536887"/>
                  <a:gd name="connsiteX4" fmla="*/ 1066800 w 1104900"/>
                  <a:gd name="connsiteY4" fmla="*/ 1024592 h 1536887"/>
                  <a:gd name="connsiteX5" fmla="*/ 990600 w 1104900"/>
                  <a:gd name="connsiteY5" fmla="*/ 1408813 h 1536887"/>
                  <a:gd name="connsiteX6" fmla="*/ 762000 w 1104900"/>
                  <a:gd name="connsiteY6" fmla="*/ 1536887 h 1536887"/>
                  <a:gd name="connsiteX0" fmla="*/ 13758 w 1086908"/>
                  <a:gd name="connsiteY0" fmla="*/ 0 h 1536887"/>
                  <a:gd name="connsiteX1" fmla="*/ 58208 w 1086908"/>
                  <a:gd name="connsiteY1" fmla="*/ 96055 h 1536887"/>
                  <a:gd name="connsiteX2" fmla="*/ 363008 w 1086908"/>
                  <a:gd name="connsiteY2" fmla="*/ 416240 h 1536887"/>
                  <a:gd name="connsiteX3" fmla="*/ 591608 w 1086908"/>
                  <a:gd name="connsiteY3" fmla="*/ 640370 h 1536887"/>
                  <a:gd name="connsiteX4" fmla="*/ 744008 w 1086908"/>
                  <a:gd name="connsiteY4" fmla="*/ 800462 h 1536887"/>
                  <a:gd name="connsiteX5" fmla="*/ 1048808 w 1086908"/>
                  <a:gd name="connsiteY5" fmla="*/ 1024592 h 1536887"/>
                  <a:gd name="connsiteX6" fmla="*/ 972608 w 1086908"/>
                  <a:gd name="connsiteY6" fmla="*/ 1408813 h 1536887"/>
                  <a:gd name="connsiteX7" fmla="*/ 744008 w 1086908"/>
                  <a:gd name="connsiteY7" fmla="*/ 1536887 h 1536887"/>
                  <a:gd name="connsiteX0" fmla="*/ 0 w 1028700"/>
                  <a:gd name="connsiteY0" fmla="*/ 0 h 1440832"/>
                  <a:gd name="connsiteX1" fmla="*/ 304800 w 1028700"/>
                  <a:gd name="connsiteY1" fmla="*/ 320185 h 1440832"/>
                  <a:gd name="connsiteX2" fmla="*/ 533400 w 1028700"/>
                  <a:gd name="connsiteY2" fmla="*/ 544315 h 1440832"/>
                  <a:gd name="connsiteX3" fmla="*/ 685800 w 1028700"/>
                  <a:gd name="connsiteY3" fmla="*/ 704407 h 1440832"/>
                  <a:gd name="connsiteX4" fmla="*/ 990600 w 1028700"/>
                  <a:gd name="connsiteY4" fmla="*/ 928537 h 1440832"/>
                  <a:gd name="connsiteX5" fmla="*/ 914400 w 1028700"/>
                  <a:gd name="connsiteY5" fmla="*/ 1312758 h 1440832"/>
                  <a:gd name="connsiteX6" fmla="*/ 685800 w 1028700"/>
                  <a:gd name="connsiteY6" fmla="*/ 1440832 h 1440832"/>
                  <a:gd name="connsiteX0" fmla="*/ 0 w 1104900"/>
                  <a:gd name="connsiteY0" fmla="*/ 0 h 1504869"/>
                  <a:gd name="connsiteX1" fmla="*/ 381000 w 1104900"/>
                  <a:gd name="connsiteY1" fmla="*/ 384222 h 1504869"/>
                  <a:gd name="connsiteX2" fmla="*/ 609600 w 1104900"/>
                  <a:gd name="connsiteY2" fmla="*/ 608352 h 1504869"/>
                  <a:gd name="connsiteX3" fmla="*/ 762000 w 1104900"/>
                  <a:gd name="connsiteY3" fmla="*/ 768444 h 1504869"/>
                  <a:gd name="connsiteX4" fmla="*/ 1066800 w 1104900"/>
                  <a:gd name="connsiteY4" fmla="*/ 992574 h 1504869"/>
                  <a:gd name="connsiteX5" fmla="*/ 990600 w 1104900"/>
                  <a:gd name="connsiteY5" fmla="*/ 1376795 h 1504869"/>
                  <a:gd name="connsiteX6" fmla="*/ 762000 w 1104900"/>
                  <a:gd name="connsiteY6" fmla="*/ 1504869 h 1504869"/>
                  <a:gd name="connsiteX0" fmla="*/ 0 w 1234228"/>
                  <a:gd name="connsiteY0" fmla="*/ 0 h 1664961"/>
                  <a:gd name="connsiteX1" fmla="*/ 381000 w 1234228"/>
                  <a:gd name="connsiteY1" fmla="*/ 384222 h 1664961"/>
                  <a:gd name="connsiteX2" fmla="*/ 609600 w 1234228"/>
                  <a:gd name="connsiteY2" fmla="*/ 608352 h 1664961"/>
                  <a:gd name="connsiteX3" fmla="*/ 762000 w 1234228"/>
                  <a:gd name="connsiteY3" fmla="*/ 768444 h 1664961"/>
                  <a:gd name="connsiteX4" fmla="*/ 1066800 w 1234228"/>
                  <a:gd name="connsiteY4" fmla="*/ 992574 h 1664961"/>
                  <a:gd name="connsiteX5" fmla="*/ 990600 w 1234228"/>
                  <a:gd name="connsiteY5" fmla="*/ 1376795 h 1664961"/>
                  <a:gd name="connsiteX6" fmla="*/ 1219200 w 1234228"/>
                  <a:gd name="connsiteY6" fmla="*/ 1664961 h 1664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4228" h="1664961">
                    <a:moveTo>
                      <a:pt x="0" y="0"/>
                    </a:moveTo>
                    <a:cubicBezTo>
                      <a:pt x="58208" y="69373"/>
                      <a:pt x="289560" y="279628"/>
                      <a:pt x="381000" y="384222"/>
                    </a:cubicBezTo>
                    <a:cubicBezTo>
                      <a:pt x="505248" y="488816"/>
                      <a:pt x="546100" y="544315"/>
                      <a:pt x="609600" y="608352"/>
                    </a:cubicBezTo>
                    <a:cubicBezTo>
                      <a:pt x="673100" y="672389"/>
                      <a:pt x="685800" y="704407"/>
                      <a:pt x="762000" y="768444"/>
                    </a:cubicBezTo>
                    <a:cubicBezTo>
                      <a:pt x="838200" y="832481"/>
                      <a:pt x="1028700" y="891182"/>
                      <a:pt x="1066800" y="992574"/>
                    </a:cubicBezTo>
                    <a:cubicBezTo>
                      <a:pt x="1104900" y="1093966"/>
                      <a:pt x="965200" y="1264731"/>
                      <a:pt x="990600" y="1376795"/>
                    </a:cubicBezTo>
                    <a:cubicBezTo>
                      <a:pt x="1016000" y="1488859"/>
                      <a:pt x="1234228" y="1662827"/>
                      <a:pt x="1219200" y="1664961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</p:grpSp>
        <p:sp>
          <p:nvSpPr>
            <p:cNvPr id="12" name="TextBox 11"/>
            <p:cNvSpPr txBox="1"/>
            <p:nvPr/>
          </p:nvSpPr>
          <p:spPr>
            <a:xfrm rot="4230554">
              <a:off x="2508378" y="2069770"/>
              <a:ext cx="1844625" cy="33666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Rocky Mountains</a:t>
              </a:r>
            </a:p>
          </p:txBody>
        </p:sp>
      </p:grpSp>
      <p:sp>
        <p:nvSpPr>
          <p:cNvPr id="19" name="Oval 18"/>
          <p:cNvSpPr/>
          <p:nvPr/>
        </p:nvSpPr>
        <p:spPr bwMode="auto">
          <a:xfrm rot="21104873">
            <a:off x="2172457" y="2536722"/>
            <a:ext cx="663079" cy="2243445"/>
          </a:xfrm>
          <a:prstGeom prst="ellipse">
            <a:avLst/>
          </a:prstGeom>
          <a:noFill/>
          <a:ln w="38100" cap="flat" cmpd="sng" algn="ctr">
            <a:solidFill>
              <a:srgbClr val="9900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Times New Roman" charset="0"/>
            </a:endParaRPr>
          </a:p>
        </p:txBody>
      </p:sp>
      <p:pic>
        <p:nvPicPr>
          <p:cNvPr id="20" name="Picture 19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530937" y="1450700"/>
            <a:ext cx="4130313" cy="324276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FD7C7AB2-D604-45C3-B13A-00F3093F26EF}"/>
              </a:ext>
            </a:extLst>
          </p:cNvPr>
          <p:cNvSpPr txBox="1"/>
          <p:nvPr/>
        </p:nvSpPr>
        <p:spPr>
          <a:xfrm>
            <a:off x="7474351" y="4939065"/>
            <a:ext cx="4591716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Mediterranean climate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Wet winters, warm dry summers</a:t>
            </a:r>
          </a:p>
        </p:txBody>
      </p:sp>
    </p:spTree>
    <p:extLst>
      <p:ext uri="{BB962C8B-B14F-4D97-AF65-F5344CB8AC3E}">
        <p14:creationId xmlns:p14="http://schemas.microsoft.com/office/powerpoint/2010/main" val="33452481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1993"/>
    </mc:Choice>
    <mc:Fallback>
      <p:transition spd="slow" advTm="41993"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17"/>
          <p:cNvGrpSpPr/>
          <p:nvPr/>
        </p:nvGrpSpPr>
        <p:grpSpPr>
          <a:xfrm>
            <a:off x="3150453" y="267368"/>
            <a:ext cx="8876165" cy="5715000"/>
            <a:chOff x="-942974" y="837946"/>
            <a:chExt cx="8867774" cy="5715000"/>
          </a:xfrm>
        </p:grpSpPr>
        <p:pic>
          <p:nvPicPr>
            <p:cNvPr id="3" name="Picture 6" descr="http://cmap.comersis.com/images/US/Usa-states.jpg"/>
            <p:cNvPicPr>
              <a:picLocks noChangeAspect="1" noChangeArrowheads="1"/>
            </p:cNvPicPr>
            <p:nvPr/>
          </p:nvPicPr>
          <p:blipFill>
            <a:blip r:embed="rId3" cstate="screen">
              <a:clrChange>
                <a:clrFrom>
                  <a:srgbClr val="F6D3AB"/>
                </a:clrFrom>
                <a:clrTo>
                  <a:srgbClr val="F6D3AB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9512" y="837946"/>
              <a:ext cx="6745288" cy="5715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" name="Freeform 3"/>
            <p:cNvSpPr/>
            <p:nvPr/>
          </p:nvSpPr>
          <p:spPr>
            <a:xfrm>
              <a:off x="1881188" y="1336420"/>
              <a:ext cx="1514475" cy="2398935"/>
            </a:xfrm>
            <a:custGeom>
              <a:avLst/>
              <a:gdLst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476250 w 1438275"/>
                <a:gd name="connsiteY5" fmla="*/ 971550 h 1952625"/>
                <a:gd name="connsiteX6" fmla="*/ 285750 w 1438275"/>
                <a:gd name="connsiteY6" fmla="*/ 942975 h 1952625"/>
                <a:gd name="connsiteX7" fmla="*/ 180975 w 1438275"/>
                <a:gd name="connsiteY7" fmla="*/ 809625 h 1952625"/>
                <a:gd name="connsiteX8" fmla="*/ 209550 w 1438275"/>
                <a:gd name="connsiteY8" fmla="*/ 676275 h 1952625"/>
                <a:gd name="connsiteX9" fmla="*/ 333375 w 1438275"/>
                <a:gd name="connsiteY9" fmla="*/ 571500 h 1952625"/>
                <a:gd name="connsiteX10" fmla="*/ 552450 w 1438275"/>
                <a:gd name="connsiteY10" fmla="*/ 466725 h 1952625"/>
                <a:gd name="connsiteX11" fmla="*/ 685800 w 1438275"/>
                <a:gd name="connsiteY11" fmla="*/ 409575 h 1952625"/>
                <a:gd name="connsiteX12" fmla="*/ 695325 w 1438275"/>
                <a:gd name="connsiteY12" fmla="*/ 152400 h 1952625"/>
                <a:gd name="connsiteX13" fmla="*/ 466725 w 1438275"/>
                <a:gd name="connsiteY13" fmla="*/ 0 h 1952625"/>
                <a:gd name="connsiteX14" fmla="*/ 342900 w 1438275"/>
                <a:gd name="connsiteY14" fmla="*/ 104775 h 1952625"/>
                <a:gd name="connsiteX15" fmla="*/ 209550 w 1438275"/>
                <a:gd name="connsiteY15" fmla="*/ 238125 h 1952625"/>
                <a:gd name="connsiteX16" fmla="*/ 238125 w 1438275"/>
                <a:gd name="connsiteY16" fmla="*/ 371475 h 1952625"/>
                <a:gd name="connsiteX17" fmla="*/ 0 w 1438275"/>
                <a:gd name="connsiteY17" fmla="*/ 571500 h 1952625"/>
                <a:gd name="connsiteX18" fmla="*/ 0 w 1438275"/>
                <a:gd name="connsiteY18" fmla="*/ 790575 h 1952625"/>
                <a:gd name="connsiteX19" fmla="*/ 9525 w 1438275"/>
                <a:gd name="connsiteY19" fmla="*/ 1038225 h 1952625"/>
                <a:gd name="connsiteX20" fmla="*/ 28575 w 1438275"/>
                <a:gd name="connsiteY20" fmla="*/ 1238250 h 1952625"/>
                <a:gd name="connsiteX21" fmla="*/ 38100 w 1438275"/>
                <a:gd name="connsiteY21" fmla="*/ 1447800 h 1952625"/>
                <a:gd name="connsiteX22" fmla="*/ 276225 w 1438275"/>
                <a:gd name="connsiteY22" fmla="*/ 1600200 h 1952625"/>
                <a:gd name="connsiteX23" fmla="*/ 552450 w 1438275"/>
                <a:gd name="connsiteY23" fmla="*/ 1657350 h 1952625"/>
                <a:gd name="connsiteX24" fmla="*/ 1019175 w 1438275"/>
                <a:gd name="connsiteY24" fmla="*/ 1638300 h 1952625"/>
                <a:gd name="connsiteX25" fmla="*/ 1095375 w 1438275"/>
                <a:gd name="connsiteY25" fmla="*/ 1952625 h 1952625"/>
                <a:gd name="connsiteX26" fmla="*/ 1266825 w 1438275"/>
                <a:gd name="connsiteY26" fmla="*/ 1952625 h 1952625"/>
                <a:gd name="connsiteX27" fmla="*/ 1304925 w 1438275"/>
                <a:gd name="connsiteY27" fmla="*/ 1685925 h 1952625"/>
                <a:gd name="connsiteX28" fmla="*/ 1276350 w 1438275"/>
                <a:gd name="connsiteY28" fmla="*/ 1409700 h 1952625"/>
                <a:gd name="connsiteX29" fmla="*/ 1285875 w 1438275"/>
                <a:gd name="connsiteY29" fmla="*/ 1276350 h 1952625"/>
                <a:gd name="connsiteX30" fmla="*/ 1438275 w 1438275"/>
                <a:gd name="connsiteY30" fmla="*/ 1276350 h 1952625"/>
                <a:gd name="connsiteX31" fmla="*/ 1438275 w 1438275"/>
                <a:gd name="connsiteY31" fmla="*/ 1095375 h 1952625"/>
                <a:gd name="connsiteX32" fmla="*/ 1438275 w 1438275"/>
                <a:gd name="connsiteY32" fmla="*/ 990600 h 1952625"/>
                <a:gd name="connsiteX33" fmla="*/ 1343025 w 1438275"/>
                <a:gd name="connsiteY33" fmla="*/ 981075 h 1952625"/>
                <a:gd name="connsiteX34" fmla="*/ 1228725 w 1438275"/>
                <a:gd name="connsiteY34" fmla="*/ 1095375 h 1952625"/>
                <a:gd name="connsiteX35" fmla="*/ 1123950 w 1438275"/>
                <a:gd name="connsiteY35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571500 w 1438275"/>
                <a:gd name="connsiteY5" fmla="*/ 790575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47700 w 1438275"/>
                <a:gd name="connsiteY4" fmla="*/ 781050 h 1952625"/>
                <a:gd name="connsiteX5" fmla="*/ 590550 w 1438275"/>
                <a:gd name="connsiteY5" fmla="*/ 781050 h 1952625"/>
                <a:gd name="connsiteX6" fmla="*/ 571500 w 1438275"/>
                <a:gd name="connsiteY6" fmla="*/ 790575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571500 w 1438275"/>
                <a:gd name="connsiteY7" fmla="*/ 790575 h 1952625"/>
                <a:gd name="connsiteX8" fmla="*/ 476250 w 1438275"/>
                <a:gd name="connsiteY8" fmla="*/ 971550 h 1952625"/>
                <a:gd name="connsiteX9" fmla="*/ 285750 w 1438275"/>
                <a:gd name="connsiteY9" fmla="*/ 942975 h 1952625"/>
                <a:gd name="connsiteX10" fmla="*/ 180975 w 1438275"/>
                <a:gd name="connsiteY10" fmla="*/ 809625 h 1952625"/>
                <a:gd name="connsiteX11" fmla="*/ 209550 w 1438275"/>
                <a:gd name="connsiteY11" fmla="*/ 676275 h 1952625"/>
                <a:gd name="connsiteX12" fmla="*/ 333375 w 1438275"/>
                <a:gd name="connsiteY12" fmla="*/ 571500 h 1952625"/>
                <a:gd name="connsiteX13" fmla="*/ 552450 w 1438275"/>
                <a:gd name="connsiteY13" fmla="*/ 466725 h 1952625"/>
                <a:gd name="connsiteX14" fmla="*/ 685800 w 1438275"/>
                <a:gd name="connsiteY14" fmla="*/ 409575 h 1952625"/>
                <a:gd name="connsiteX15" fmla="*/ 695325 w 1438275"/>
                <a:gd name="connsiteY15" fmla="*/ 152400 h 1952625"/>
                <a:gd name="connsiteX16" fmla="*/ 466725 w 1438275"/>
                <a:gd name="connsiteY16" fmla="*/ 0 h 1952625"/>
                <a:gd name="connsiteX17" fmla="*/ 342900 w 1438275"/>
                <a:gd name="connsiteY17" fmla="*/ 104775 h 1952625"/>
                <a:gd name="connsiteX18" fmla="*/ 209550 w 1438275"/>
                <a:gd name="connsiteY18" fmla="*/ 238125 h 1952625"/>
                <a:gd name="connsiteX19" fmla="*/ 238125 w 1438275"/>
                <a:gd name="connsiteY19" fmla="*/ 371475 h 1952625"/>
                <a:gd name="connsiteX20" fmla="*/ 0 w 1438275"/>
                <a:gd name="connsiteY20" fmla="*/ 571500 h 1952625"/>
                <a:gd name="connsiteX21" fmla="*/ 0 w 1438275"/>
                <a:gd name="connsiteY21" fmla="*/ 790575 h 1952625"/>
                <a:gd name="connsiteX22" fmla="*/ 9525 w 1438275"/>
                <a:gd name="connsiteY22" fmla="*/ 1038225 h 1952625"/>
                <a:gd name="connsiteX23" fmla="*/ 28575 w 1438275"/>
                <a:gd name="connsiteY23" fmla="*/ 1238250 h 1952625"/>
                <a:gd name="connsiteX24" fmla="*/ 38100 w 1438275"/>
                <a:gd name="connsiteY24" fmla="*/ 1447800 h 1952625"/>
                <a:gd name="connsiteX25" fmla="*/ 276225 w 1438275"/>
                <a:gd name="connsiteY25" fmla="*/ 1600200 h 1952625"/>
                <a:gd name="connsiteX26" fmla="*/ 552450 w 1438275"/>
                <a:gd name="connsiteY26" fmla="*/ 1657350 h 1952625"/>
                <a:gd name="connsiteX27" fmla="*/ 1019175 w 1438275"/>
                <a:gd name="connsiteY27" fmla="*/ 1638300 h 1952625"/>
                <a:gd name="connsiteX28" fmla="*/ 1095375 w 1438275"/>
                <a:gd name="connsiteY28" fmla="*/ 1952625 h 1952625"/>
                <a:gd name="connsiteX29" fmla="*/ 1266825 w 1438275"/>
                <a:gd name="connsiteY29" fmla="*/ 1952625 h 1952625"/>
                <a:gd name="connsiteX30" fmla="*/ 1304925 w 1438275"/>
                <a:gd name="connsiteY30" fmla="*/ 1685925 h 1952625"/>
                <a:gd name="connsiteX31" fmla="*/ 1276350 w 1438275"/>
                <a:gd name="connsiteY31" fmla="*/ 1409700 h 1952625"/>
                <a:gd name="connsiteX32" fmla="*/ 1285875 w 1438275"/>
                <a:gd name="connsiteY32" fmla="*/ 1276350 h 1952625"/>
                <a:gd name="connsiteX33" fmla="*/ 1438275 w 1438275"/>
                <a:gd name="connsiteY33" fmla="*/ 1276350 h 1952625"/>
                <a:gd name="connsiteX34" fmla="*/ 1438275 w 1438275"/>
                <a:gd name="connsiteY34" fmla="*/ 1095375 h 1952625"/>
                <a:gd name="connsiteX35" fmla="*/ 1438275 w 1438275"/>
                <a:gd name="connsiteY35" fmla="*/ 990600 h 1952625"/>
                <a:gd name="connsiteX36" fmla="*/ 1343025 w 1438275"/>
                <a:gd name="connsiteY36" fmla="*/ 981075 h 1952625"/>
                <a:gd name="connsiteX37" fmla="*/ 1228725 w 1438275"/>
                <a:gd name="connsiteY37" fmla="*/ 1095375 h 1952625"/>
                <a:gd name="connsiteX38" fmla="*/ 1123950 w 1438275"/>
                <a:gd name="connsiteY38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63637 w 1477962"/>
                <a:gd name="connsiteY0" fmla="*/ 1123950 h 1952625"/>
                <a:gd name="connsiteX1" fmla="*/ 849312 w 1477962"/>
                <a:gd name="connsiteY1" fmla="*/ 1123950 h 1952625"/>
                <a:gd name="connsiteX2" fmla="*/ 820737 w 1477962"/>
                <a:gd name="connsiteY2" fmla="*/ 1133475 h 1952625"/>
                <a:gd name="connsiteX3" fmla="*/ 725487 w 1477962"/>
                <a:gd name="connsiteY3" fmla="*/ 933450 h 1952625"/>
                <a:gd name="connsiteX4" fmla="*/ 706437 w 1477962"/>
                <a:gd name="connsiteY4" fmla="*/ 923925 h 1952625"/>
                <a:gd name="connsiteX5" fmla="*/ 687387 w 1477962"/>
                <a:gd name="connsiteY5" fmla="*/ 781050 h 1952625"/>
                <a:gd name="connsiteX6" fmla="*/ 515937 w 1477962"/>
                <a:gd name="connsiteY6" fmla="*/ 971550 h 1952625"/>
                <a:gd name="connsiteX7" fmla="*/ 325437 w 1477962"/>
                <a:gd name="connsiteY7" fmla="*/ 942975 h 1952625"/>
                <a:gd name="connsiteX8" fmla="*/ 220662 w 1477962"/>
                <a:gd name="connsiteY8" fmla="*/ 809625 h 1952625"/>
                <a:gd name="connsiteX9" fmla="*/ 249237 w 1477962"/>
                <a:gd name="connsiteY9" fmla="*/ 676275 h 1952625"/>
                <a:gd name="connsiteX10" fmla="*/ 373062 w 1477962"/>
                <a:gd name="connsiteY10" fmla="*/ 571500 h 1952625"/>
                <a:gd name="connsiteX11" fmla="*/ 592137 w 1477962"/>
                <a:gd name="connsiteY11" fmla="*/ 466725 h 1952625"/>
                <a:gd name="connsiteX12" fmla="*/ 725487 w 1477962"/>
                <a:gd name="connsiteY12" fmla="*/ 409575 h 1952625"/>
                <a:gd name="connsiteX13" fmla="*/ 735012 w 1477962"/>
                <a:gd name="connsiteY13" fmla="*/ 152400 h 1952625"/>
                <a:gd name="connsiteX14" fmla="*/ 506412 w 1477962"/>
                <a:gd name="connsiteY14" fmla="*/ 0 h 1952625"/>
                <a:gd name="connsiteX15" fmla="*/ 382587 w 1477962"/>
                <a:gd name="connsiteY15" fmla="*/ 104775 h 1952625"/>
                <a:gd name="connsiteX16" fmla="*/ 249237 w 1477962"/>
                <a:gd name="connsiteY16" fmla="*/ 238125 h 1952625"/>
                <a:gd name="connsiteX17" fmla="*/ 277812 w 1477962"/>
                <a:gd name="connsiteY17" fmla="*/ 371475 h 1952625"/>
                <a:gd name="connsiteX18" fmla="*/ 39687 w 1477962"/>
                <a:gd name="connsiteY18" fmla="*/ 571500 h 1952625"/>
                <a:gd name="connsiteX19" fmla="*/ 39687 w 1477962"/>
                <a:gd name="connsiteY19" fmla="*/ 790575 h 1952625"/>
                <a:gd name="connsiteX20" fmla="*/ 49212 w 1477962"/>
                <a:gd name="connsiteY20" fmla="*/ 1038225 h 1952625"/>
                <a:gd name="connsiteX21" fmla="*/ 68262 w 1477962"/>
                <a:gd name="connsiteY21" fmla="*/ 1238250 h 1952625"/>
                <a:gd name="connsiteX22" fmla="*/ 77787 w 1477962"/>
                <a:gd name="connsiteY22" fmla="*/ 1447800 h 1952625"/>
                <a:gd name="connsiteX23" fmla="*/ 315912 w 1477962"/>
                <a:gd name="connsiteY23" fmla="*/ 1600200 h 1952625"/>
                <a:gd name="connsiteX24" fmla="*/ 592137 w 1477962"/>
                <a:gd name="connsiteY24" fmla="*/ 1657350 h 1952625"/>
                <a:gd name="connsiteX25" fmla="*/ 1058862 w 1477962"/>
                <a:gd name="connsiteY25" fmla="*/ 1638300 h 1952625"/>
                <a:gd name="connsiteX26" fmla="*/ 1135062 w 1477962"/>
                <a:gd name="connsiteY26" fmla="*/ 1952625 h 1952625"/>
                <a:gd name="connsiteX27" fmla="*/ 1306512 w 1477962"/>
                <a:gd name="connsiteY27" fmla="*/ 1952625 h 1952625"/>
                <a:gd name="connsiteX28" fmla="*/ 1344612 w 1477962"/>
                <a:gd name="connsiteY28" fmla="*/ 1685925 h 1952625"/>
                <a:gd name="connsiteX29" fmla="*/ 1316037 w 1477962"/>
                <a:gd name="connsiteY29" fmla="*/ 1409700 h 1952625"/>
                <a:gd name="connsiteX30" fmla="*/ 1325562 w 1477962"/>
                <a:gd name="connsiteY30" fmla="*/ 1276350 h 1952625"/>
                <a:gd name="connsiteX31" fmla="*/ 1477962 w 1477962"/>
                <a:gd name="connsiteY31" fmla="*/ 1276350 h 1952625"/>
                <a:gd name="connsiteX32" fmla="*/ 1477962 w 1477962"/>
                <a:gd name="connsiteY32" fmla="*/ 1095375 h 1952625"/>
                <a:gd name="connsiteX33" fmla="*/ 1477962 w 1477962"/>
                <a:gd name="connsiteY33" fmla="*/ 990600 h 1952625"/>
                <a:gd name="connsiteX34" fmla="*/ 1382712 w 1477962"/>
                <a:gd name="connsiteY34" fmla="*/ 981075 h 1952625"/>
                <a:gd name="connsiteX35" fmla="*/ 1268412 w 1477962"/>
                <a:gd name="connsiteY35" fmla="*/ 1095375 h 1952625"/>
                <a:gd name="connsiteX36" fmla="*/ 1163637 w 1477962"/>
                <a:gd name="connsiteY36" fmla="*/ 1123950 h 1952625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2012950"/>
                <a:gd name="connsiteX1" fmla="*/ 881062 w 1509712"/>
                <a:gd name="connsiteY1" fmla="*/ 1131888 h 2012950"/>
                <a:gd name="connsiteX2" fmla="*/ 852487 w 1509712"/>
                <a:gd name="connsiteY2" fmla="*/ 1141413 h 2012950"/>
                <a:gd name="connsiteX3" fmla="*/ 757237 w 1509712"/>
                <a:gd name="connsiteY3" fmla="*/ 941388 h 2012950"/>
                <a:gd name="connsiteX4" fmla="*/ 738187 w 1509712"/>
                <a:gd name="connsiteY4" fmla="*/ 931863 h 2012950"/>
                <a:gd name="connsiteX5" fmla="*/ 719137 w 1509712"/>
                <a:gd name="connsiteY5" fmla="*/ 788988 h 2012950"/>
                <a:gd name="connsiteX6" fmla="*/ 547687 w 1509712"/>
                <a:gd name="connsiteY6" fmla="*/ 979488 h 2012950"/>
                <a:gd name="connsiteX7" fmla="*/ 357187 w 1509712"/>
                <a:gd name="connsiteY7" fmla="*/ 950913 h 2012950"/>
                <a:gd name="connsiteX8" fmla="*/ 252412 w 1509712"/>
                <a:gd name="connsiteY8" fmla="*/ 817563 h 2012950"/>
                <a:gd name="connsiteX9" fmla="*/ 280987 w 1509712"/>
                <a:gd name="connsiteY9" fmla="*/ 684213 h 2012950"/>
                <a:gd name="connsiteX10" fmla="*/ 404812 w 1509712"/>
                <a:gd name="connsiteY10" fmla="*/ 579438 h 2012950"/>
                <a:gd name="connsiteX11" fmla="*/ 623887 w 1509712"/>
                <a:gd name="connsiteY11" fmla="*/ 474663 h 2012950"/>
                <a:gd name="connsiteX12" fmla="*/ 757237 w 1509712"/>
                <a:gd name="connsiteY12" fmla="*/ 417513 h 2012950"/>
                <a:gd name="connsiteX13" fmla="*/ 766762 w 1509712"/>
                <a:gd name="connsiteY13" fmla="*/ 160338 h 2012950"/>
                <a:gd name="connsiteX14" fmla="*/ 538162 w 1509712"/>
                <a:gd name="connsiteY14" fmla="*/ 7938 h 2012950"/>
                <a:gd name="connsiteX15" fmla="*/ 414337 w 1509712"/>
                <a:gd name="connsiteY15" fmla="*/ 112713 h 2012950"/>
                <a:gd name="connsiteX16" fmla="*/ 280987 w 1509712"/>
                <a:gd name="connsiteY16" fmla="*/ 246063 h 2012950"/>
                <a:gd name="connsiteX17" fmla="*/ 309562 w 1509712"/>
                <a:gd name="connsiteY17" fmla="*/ 379413 h 2012950"/>
                <a:gd name="connsiteX18" fmla="*/ 71437 w 1509712"/>
                <a:gd name="connsiteY18" fmla="*/ 579438 h 2012950"/>
                <a:gd name="connsiteX19" fmla="*/ 71437 w 1509712"/>
                <a:gd name="connsiteY19" fmla="*/ 798513 h 2012950"/>
                <a:gd name="connsiteX20" fmla="*/ 4762 w 1509712"/>
                <a:gd name="connsiteY20" fmla="*/ 1027113 h 2012950"/>
                <a:gd name="connsiteX21" fmla="*/ 100012 w 1509712"/>
                <a:gd name="connsiteY21" fmla="*/ 1246188 h 2012950"/>
                <a:gd name="connsiteX22" fmla="*/ 109537 w 1509712"/>
                <a:gd name="connsiteY22" fmla="*/ 1455738 h 2012950"/>
                <a:gd name="connsiteX23" fmla="*/ 347662 w 1509712"/>
                <a:gd name="connsiteY23" fmla="*/ 1608138 h 2012950"/>
                <a:gd name="connsiteX24" fmla="*/ 623887 w 1509712"/>
                <a:gd name="connsiteY24" fmla="*/ 1665288 h 2012950"/>
                <a:gd name="connsiteX25" fmla="*/ 1090612 w 1509712"/>
                <a:gd name="connsiteY25" fmla="*/ 1646238 h 2012950"/>
                <a:gd name="connsiteX26" fmla="*/ 1166812 w 1509712"/>
                <a:gd name="connsiteY26" fmla="*/ 1960563 h 2012950"/>
                <a:gd name="connsiteX27" fmla="*/ 1338262 w 1509712"/>
                <a:gd name="connsiteY27" fmla="*/ 1960563 h 2012950"/>
                <a:gd name="connsiteX28" fmla="*/ 1376362 w 1509712"/>
                <a:gd name="connsiteY28" fmla="*/ 1693863 h 2012950"/>
                <a:gd name="connsiteX29" fmla="*/ 1347787 w 1509712"/>
                <a:gd name="connsiteY29" fmla="*/ 1417638 h 2012950"/>
                <a:gd name="connsiteX30" fmla="*/ 1357312 w 1509712"/>
                <a:gd name="connsiteY30" fmla="*/ 1284288 h 2012950"/>
                <a:gd name="connsiteX31" fmla="*/ 1509712 w 1509712"/>
                <a:gd name="connsiteY31" fmla="*/ 1284288 h 2012950"/>
                <a:gd name="connsiteX32" fmla="*/ 1509712 w 1509712"/>
                <a:gd name="connsiteY32" fmla="*/ 1103313 h 2012950"/>
                <a:gd name="connsiteX33" fmla="*/ 1509712 w 1509712"/>
                <a:gd name="connsiteY33" fmla="*/ 998538 h 2012950"/>
                <a:gd name="connsiteX34" fmla="*/ 1414462 w 1509712"/>
                <a:gd name="connsiteY34" fmla="*/ 989013 h 2012950"/>
                <a:gd name="connsiteX35" fmla="*/ 1300162 w 1509712"/>
                <a:gd name="connsiteY35" fmla="*/ 1103313 h 2012950"/>
                <a:gd name="connsiteX36" fmla="*/ 1195387 w 1509712"/>
                <a:gd name="connsiteY36" fmla="*/ 1131888 h 2012950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47662 w 1509712"/>
                <a:gd name="connsiteY23" fmla="*/ 1608138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420937"/>
                <a:gd name="connsiteX1" fmla="*/ 881062 w 1509712"/>
                <a:gd name="connsiteY1" fmla="*/ 1131888 h 2420937"/>
                <a:gd name="connsiteX2" fmla="*/ 852487 w 1509712"/>
                <a:gd name="connsiteY2" fmla="*/ 1141413 h 2420937"/>
                <a:gd name="connsiteX3" fmla="*/ 757237 w 1509712"/>
                <a:gd name="connsiteY3" fmla="*/ 941388 h 2420937"/>
                <a:gd name="connsiteX4" fmla="*/ 738187 w 1509712"/>
                <a:gd name="connsiteY4" fmla="*/ 931863 h 2420937"/>
                <a:gd name="connsiteX5" fmla="*/ 719137 w 1509712"/>
                <a:gd name="connsiteY5" fmla="*/ 788988 h 2420937"/>
                <a:gd name="connsiteX6" fmla="*/ 547687 w 1509712"/>
                <a:gd name="connsiteY6" fmla="*/ 979488 h 2420937"/>
                <a:gd name="connsiteX7" fmla="*/ 357187 w 1509712"/>
                <a:gd name="connsiteY7" fmla="*/ 950913 h 2420937"/>
                <a:gd name="connsiteX8" fmla="*/ 252412 w 1509712"/>
                <a:gd name="connsiteY8" fmla="*/ 817563 h 2420937"/>
                <a:gd name="connsiteX9" fmla="*/ 280987 w 1509712"/>
                <a:gd name="connsiteY9" fmla="*/ 684213 h 2420937"/>
                <a:gd name="connsiteX10" fmla="*/ 404812 w 1509712"/>
                <a:gd name="connsiteY10" fmla="*/ 579438 h 2420937"/>
                <a:gd name="connsiteX11" fmla="*/ 623887 w 1509712"/>
                <a:gd name="connsiteY11" fmla="*/ 474663 h 2420937"/>
                <a:gd name="connsiteX12" fmla="*/ 757237 w 1509712"/>
                <a:gd name="connsiteY12" fmla="*/ 417513 h 2420937"/>
                <a:gd name="connsiteX13" fmla="*/ 766762 w 1509712"/>
                <a:gd name="connsiteY13" fmla="*/ 160338 h 2420937"/>
                <a:gd name="connsiteX14" fmla="*/ 538162 w 1509712"/>
                <a:gd name="connsiteY14" fmla="*/ 7938 h 2420937"/>
                <a:gd name="connsiteX15" fmla="*/ 414337 w 1509712"/>
                <a:gd name="connsiteY15" fmla="*/ 112713 h 2420937"/>
                <a:gd name="connsiteX16" fmla="*/ 280987 w 1509712"/>
                <a:gd name="connsiteY16" fmla="*/ 246063 h 2420937"/>
                <a:gd name="connsiteX17" fmla="*/ 309562 w 1509712"/>
                <a:gd name="connsiteY17" fmla="*/ 379413 h 2420937"/>
                <a:gd name="connsiteX18" fmla="*/ 71437 w 1509712"/>
                <a:gd name="connsiteY18" fmla="*/ 579438 h 2420937"/>
                <a:gd name="connsiteX19" fmla="*/ 71437 w 1509712"/>
                <a:gd name="connsiteY19" fmla="*/ 798513 h 2420937"/>
                <a:gd name="connsiteX20" fmla="*/ 4762 w 1509712"/>
                <a:gd name="connsiteY20" fmla="*/ 1027113 h 2420937"/>
                <a:gd name="connsiteX21" fmla="*/ 100012 w 1509712"/>
                <a:gd name="connsiteY21" fmla="*/ 1246188 h 2420937"/>
                <a:gd name="connsiteX22" fmla="*/ 109537 w 1509712"/>
                <a:gd name="connsiteY22" fmla="*/ 1455738 h 2420937"/>
                <a:gd name="connsiteX23" fmla="*/ 309562 w 1509712"/>
                <a:gd name="connsiteY23" fmla="*/ 1789112 h 2420937"/>
                <a:gd name="connsiteX24" fmla="*/ 538162 w 1509712"/>
                <a:gd name="connsiteY24" fmla="*/ 2093912 h 2420937"/>
                <a:gd name="connsiteX25" fmla="*/ 919162 w 1509712"/>
                <a:gd name="connsiteY25" fmla="*/ 2398712 h 2420937"/>
                <a:gd name="connsiteX26" fmla="*/ 1166812 w 1509712"/>
                <a:gd name="connsiteY26" fmla="*/ 1960563 h 2420937"/>
                <a:gd name="connsiteX27" fmla="*/ 1376362 w 1509712"/>
                <a:gd name="connsiteY27" fmla="*/ 1941513 h 2420937"/>
                <a:gd name="connsiteX28" fmla="*/ 1376362 w 1509712"/>
                <a:gd name="connsiteY28" fmla="*/ 1693863 h 2420937"/>
                <a:gd name="connsiteX29" fmla="*/ 1347787 w 1509712"/>
                <a:gd name="connsiteY29" fmla="*/ 1417638 h 2420937"/>
                <a:gd name="connsiteX30" fmla="*/ 1357312 w 1509712"/>
                <a:gd name="connsiteY30" fmla="*/ 1284288 h 2420937"/>
                <a:gd name="connsiteX31" fmla="*/ 1509712 w 1509712"/>
                <a:gd name="connsiteY31" fmla="*/ 1284288 h 2420937"/>
                <a:gd name="connsiteX32" fmla="*/ 1509712 w 1509712"/>
                <a:gd name="connsiteY32" fmla="*/ 1103313 h 2420937"/>
                <a:gd name="connsiteX33" fmla="*/ 1509712 w 1509712"/>
                <a:gd name="connsiteY33" fmla="*/ 998538 h 2420937"/>
                <a:gd name="connsiteX34" fmla="*/ 1414462 w 1509712"/>
                <a:gd name="connsiteY34" fmla="*/ 989013 h 2420937"/>
                <a:gd name="connsiteX35" fmla="*/ 1300162 w 1509712"/>
                <a:gd name="connsiteY35" fmla="*/ 1103313 h 2420937"/>
                <a:gd name="connsiteX36" fmla="*/ 1195387 w 1509712"/>
                <a:gd name="connsiteY36" fmla="*/ 1131888 h 2420937"/>
                <a:gd name="connsiteX0" fmla="*/ 1195387 w 1509712"/>
                <a:gd name="connsiteY0" fmla="*/ 1131888 h 2433637"/>
                <a:gd name="connsiteX1" fmla="*/ 881062 w 1509712"/>
                <a:gd name="connsiteY1" fmla="*/ 1131888 h 2433637"/>
                <a:gd name="connsiteX2" fmla="*/ 852487 w 1509712"/>
                <a:gd name="connsiteY2" fmla="*/ 1141413 h 2433637"/>
                <a:gd name="connsiteX3" fmla="*/ 757237 w 1509712"/>
                <a:gd name="connsiteY3" fmla="*/ 941388 h 2433637"/>
                <a:gd name="connsiteX4" fmla="*/ 738187 w 1509712"/>
                <a:gd name="connsiteY4" fmla="*/ 931863 h 2433637"/>
                <a:gd name="connsiteX5" fmla="*/ 719137 w 1509712"/>
                <a:gd name="connsiteY5" fmla="*/ 788988 h 2433637"/>
                <a:gd name="connsiteX6" fmla="*/ 547687 w 1509712"/>
                <a:gd name="connsiteY6" fmla="*/ 979488 h 2433637"/>
                <a:gd name="connsiteX7" fmla="*/ 357187 w 1509712"/>
                <a:gd name="connsiteY7" fmla="*/ 950913 h 2433637"/>
                <a:gd name="connsiteX8" fmla="*/ 252412 w 1509712"/>
                <a:gd name="connsiteY8" fmla="*/ 817563 h 2433637"/>
                <a:gd name="connsiteX9" fmla="*/ 280987 w 1509712"/>
                <a:gd name="connsiteY9" fmla="*/ 684213 h 2433637"/>
                <a:gd name="connsiteX10" fmla="*/ 404812 w 1509712"/>
                <a:gd name="connsiteY10" fmla="*/ 579438 h 2433637"/>
                <a:gd name="connsiteX11" fmla="*/ 623887 w 1509712"/>
                <a:gd name="connsiteY11" fmla="*/ 474663 h 2433637"/>
                <a:gd name="connsiteX12" fmla="*/ 757237 w 1509712"/>
                <a:gd name="connsiteY12" fmla="*/ 417513 h 2433637"/>
                <a:gd name="connsiteX13" fmla="*/ 766762 w 1509712"/>
                <a:gd name="connsiteY13" fmla="*/ 160338 h 2433637"/>
                <a:gd name="connsiteX14" fmla="*/ 538162 w 1509712"/>
                <a:gd name="connsiteY14" fmla="*/ 7938 h 2433637"/>
                <a:gd name="connsiteX15" fmla="*/ 414337 w 1509712"/>
                <a:gd name="connsiteY15" fmla="*/ 112713 h 2433637"/>
                <a:gd name="connsiteX16" fmla="*/ 280987 w 1509712"/>
                <a:gd name="connsiteY16" fmla="*/ 246063 h 2433637"/>
                <a:gd name="connsiteX17" fmla="*/ 309562 w 1509712"/>
                <a:gd name="connsiteY17" fmla="*/ 379413 h 2433637"/>
                <a:gd name="connsiteX18" fmla="*/ 71437 w 1509712"/>
                <a:gd name="connsiteY18" fmla="*/ 579438 h 2433637"/>
                <a:gd name="connsiteX19" fmla="*/ 71437 w 1509712"/>
                <a:gd name="connsiteY19" fmla="*/ 798513 h 2433637"/>
                <a:gd name="connsiteX20" fmla="*/ 4762 w 1509712"/>
                <a:gd name="connsiteY20" fmla="*/ 1027113 h 2433637"/>
                <a:gd name="connsiteX21" fmla="*/ 100012 w 1509712"/>
                <a:gd name="connsiteY21" fmla="*/ 1246188 h 2433637"/>
                <a:gd name="connsiteX22" fmla="*/ 109537 w 1509712"/>
                <a:gd name="connsiteY22" fmla="*/ 1455738 h 2433637"/>
                <a:gd name="connsiteX23" fmla="*/ 309562 w 1509712"/>
                <a:gd name="connsiteY23" fmla="*/ 1789112 h 2433637"/>
                <a:gd name="connsiteX24" fmla="*/ 385762 w 1509712"/>
                <a:gd name="connsiteY24" fmla="*/ 2170112 h 2433637"/>
                <a:gd name="connsiteX25" fmla="*/ 919162 w 1509712"/>
                <a:gd name="connsiteY25" fmla="*/ 2398712 h 2433637"/>
                <a:gd name="connsiteX26" fmla="*/ 1166812 w 1509712"/>
                <a:gd name="connsiteY26" fmla="*/ 1960563 h 2433637"/>
                <a:gd name="connsiteX27" fmla="*/ 1376362 w 1509712"/>
                <a:gd name="connsiteY27" fmla="*/ 1941513 h 2433637"/>
                <a:gd name="connsiteX28" fmla="*/ 1376362 w 1509712"/>
                <a:gd name="connsiteY28" fmla="*/ 1693863 h 2433637"/>
                <a:gd name="connsiteX29" fmla="*/ 1347787 w 1509712"/>
                <a:gd name="connsiteY29" fmla="*/ 1417638 h 2433637"/>
                <a:gd name="connsiteX30" fmla="*/ 1357312 w 1509712"/>
                <a:gd name="connsiteY30" fmla="*/ 1284288 h 2433637"/>
                <a:gd name="connsiteX31" fmla="*/ 1509712 w 1509712"/>
                <a:gd name="connsiteY31" fmla="*/ 1284288 h 2433637"/>
                <a:gd name="connsiteX32" fmla="*/ 1509712 w 1509712"/>
                <a:gd name="connsiteY32" fmla="*/ 1103313 h 2433637"/>
                <a:gd name="connsiteX33" fmla="*/ 1509712 w 1509712"/>
                <a:gd name="connsiteY33" fmla="*/ 998538 h 2433637"/>
                <a:gd name="connsiteX34" fmla="*/ 1414462 w 1509712"/>
                <a:gd name="connsiteY34" fmla="*/ 989013 h 2433637"/>
                <a:gd name="connsiteX35" fmla="*/ 1300162 w 1509712"/>
                <a:gd name="connsiteY35" fmla="*/ 1103313 h 2433637"/>
                <a:gd name="connsiteX36" fmla="*/ 1195387 w 1509712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398934"/>
                <a:gd name="connsiteX1" fmla="*/ 885825 w 1514475"/>
                <a:gd name="connsiteY1" fmla="*/ 1131888 h 2398934"/>
                <a:gd name="connsiteX2" fmla="*/ 857250 w 1514475"/>
                <a:gd name="connsiteY2" fmla="*/ 1141413 h 2398934"/>
                <a:gd name="connsiteX3" fmla="*/ 762000 w 1514475"/>
                <a:gd name="connsiteY3" fmla="*/ 941388 h 2398934"/>
                <a:gd name="connsiteX4" fmla="*/ 742950 w 1514475"/>
                <a:gd name="connsiteY4" fmla="*/ 931863 h 2398934"/>
                <a:gd name="connsiteX5" fmla="*/ 723900 w 1514475"/>
                <a:gd name="connsiteY5" fmla="*/ 788988 h 2398934"/>
                <a:gd name="connsiteX6" fmla="*/ 552450 w 1514475"/>
                <a:gd name="connsiteY6" fmla="*/ 979488 h 2398934"/>
                <a:gd name="connsiteX7" fmla="*/ 361950 w 1514475"/>
                <a:gd name="connsiteY7" fmla="*/ 950913 h 2398934"/>
                <a:gd name="connsiteX8" fmla="*/ 257175 w 1514475"/>
                <a:gd name="connsiteY8" fmla="*/ 817563 h 2398934"/>
                <a:gd name="connsiteX9" fmla="*/ 285750 w 1514475"/>
                <a:gd name="connsiteY9" fmla="*/ 684213 h 2398934"/>
                <a:gd name="connsiteX10" fmla="*/ 409575 w 1514475"/>
                <a:gd name="connsiteY10" fmla="*/ 579438 h 2398934"/>
                <a:gd name="connsiteX11" fmla="*/ 628650 w 1514475"/>
                <a:gd name="connsiteY11" fmla="*/ 474663 h 2398934"/>
                <a:gd name="connsiteX12" fmla="*/ 762000 w 1514475"/>
                <a:gd name="connsiteY12" fmla="*/ 417513 h 2398934"/>
                <a:gd name="connsiteX13" fmla="*/ 771525 w 1514475"/>
                <a:gd name="connsiteY13" fmla="*/ 160338 h 2398934"/>
                <a:gd name="connsiteX14" fmla="*/ 542925 w 1514475"/>
                <a:gd name="connsiteY14" fmla="*/ 7938 h 2398934"/>
                <a:gd name="connsiteX15" fmla="*/ 419100 w 1514475"/>
                <a:gd name="connsiteY15" fmla="*/ 112713 h 2398934"/>
                <a:gd name="connsiteX16" fmla="*/ 285750 w 1514475"/>
                <a:gd name="connsiteY16" fmla="*/ 246063 h 2398934"/>
                <a:gd name="connsiteX17" fmla="*/ 314325 w 1514475"/>
                <a:gd name="connsiteY17" fmla="*/ 379413 h 2398934"/>
                <a:gd name="connsiteX18" fmla="*/ 76200 w 1514475"/>
                <a:gd name="connsiteY18" fmla="*/ 579438 h 2398934"/>
                <a:gd name="connsiteX19" fmla="*/ 76200 w 1514475"/>
                <a:gd name="connsiteY19" fmla="*/ 798513 h 2398934"/>
                <a:gd name="connsiteX20" fmla="*/ 9525 w 1514475"/>
                <a:gd name="connsiteY20" fmla="*/ 1027113 h 2398934"/>
                <a:gd name="connsiteX21" fmla="*/ 104775 w 1514475"/>
                <a:gd name="connsiteY21" fmla="*/ 1246188 h 2398934"/>
                <a:gd name="connsiteX22" fmla="*/ 114300 w 1514475"/>
                <a:gd name="connsiteY22" fmla="*/ 1455738 h 2398934"/>
                <a:gd name="connsiteX23" fmla="*/ 85725 w 1514475"/>
                <a:gd name="connsiteY23" fmla="*/ 1789112 h 2398934"/>
                <a:gd name="connsiteX24" fmla="*/ 390525 w 1514475"/>
                <a:gd name="connsiteY24" fmla="*/ 2170112 h 2398934"/>
                <a:gd name="connsiteX25" fmla="*/ 923925 w 1514475"/>
                <a:gd name="connsiteY25" fmla="*/ 2398712 h 2398934"/>
                <a:gd name="connsiteX26" fmla="*/ 1319212 w 1514475"/>
                <a:gd name="connsiteY26" fmla="*/ 2168778 h 2398934"/>
                <a:gd name="connsiteX27" fmla="*/ 1381125 w 1514475"/>
                <a:gd name="connsiteY27" fmla="*/ 1941513 h 2398934"/>
                <a:gd name="connsiteX28" fmla="*/ 1381125 w 1514475"/>
                <a:gd name="connsiteY28" fmla="*/ 1693863 h 2398934"/>
                <a:gd name="connsiteX29" fmla="*/ 1352550 w 1514475"/>
                <a:gd name="connsiteY29" fmla="*/ 1417638 h 2398934"/>
                <a:gd name="connsiteX30" fmla="*/ 1362075 w 1514475"/>
                <a:gd name="connsiteY30" fmla="*/ 1284288 h 2398934"/>
                <a:gd name="connsiteX31" fmla="*/ 1514475 w 1514475"/>
                <a:gd name="connsiteY31" fmla="*/ 1284288 h 2398934"/>
                <a:gd name="connsiteX32" fmla="*/ 1514475 w 1514475"/>
                <a:gd name="connsiteY32" fmla="*/ 1103313 h 2398934"/>
                <a:gd name="connsiteX33" fmla="*/ 1514475 w 1514475"/>
                <a:gd name="connsiteY33" fmla="*/ 998538 h 2398934"/>
                <a:gd name="connsiteX34" fmla="*/ 1419225 w 1514475"/>
                <a:gd name="connsiteY34" fmla="*/ 989013 h 2398934"/>
                <a:gd name="connsiteX35" fmla="*/ 1304925 w 1514475"/>
                <a:gd name="connsiteY35" fmla="*/ 1103313 h 2398934"/>
                <a:gd name="connsiteX36" fmla="*/ 1200150 w 1514475"/>
                <a:gd name="connsiteY36" fmla="*/ 1131888 h 239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14475" h="2398934">
                  <a:moveTo>
                    <a:pt x="1200150" y="1131888"/>
                  </a:moveTo>
                  <a:lnTo>
                    <a:pt x="885825" y="1131888"/>
                  </a:lnTo>
                  <a:lnTo>
                    <a:pt x="857250" y="1141413"/>
                  </a:lnTo>
                  <a:lnTo>
                    <a:pt x="762000" y="941388"/>
                  </a:lnTo>
                  <a:lnTo>
                    <a:pt x="742950" y="931863"/>
                  </a:lnTo>
                  <a:cubicBezTo>
                    <a:pt x="736600" y="906463"/>
                    <a:pt x="755650" y="781051"/>
                    <a:pt x="723900" y="788988"/>
                  </a:cubicBezTo>
                  <a:cubicBezTo>
                    <a:pt x="692150" y="796925"/>
                    <a:pt x="612775" y="952501"/>
                    <a:pt x="552450" y="979488"/>
                  </a:cubicBezTo>
                  <a:cubicBezTo>
                    <a:pt x="492125" y="1006475"/>
                    <a:pt x="411162" y="977900"/>
                    <a:pt x="361950" y="950913"/>
                  </a:cubicBezTo>
                  <a:cubicBezTo>
                    <a:pt x="312738" y="923926"/>
                    <a:pt x="269875" y="862013"/>
                    <a:pt x="257175" y="817563"/>
                  </a:cubicBezTo>
                  <a:lnTo>
                    <a:pt x="285750" y="684213"/>
                  </a:lnTo>
                  <a:lnTo>
                    <a:pt x="409575" y="579438"/>
                  </a:lnTo>
                  <a:lnTo>
                    <a:pt x="628650" y="474663"/>
                  </a:lnTo>
                  <a:lnTo>
                    <a:pt x="762000" y="417513"/>
                  </a:lnTo>
                  <a:cubicBezTo>
                    <a:pt x="785812" y="365126"/>
                    <a:pt x="808037" y="228600"/>
                    <a:pt x="771525" y="160338"/>
                  </a:cubicBezTo>
                  <a:cubicBezTo>
                    <a:pt x="735013" y="92076"/>
                    <a:pt x="601663" y="15876"/>
                    <a:pt x="542925" y="7938"/>
                  </a:cubicBezTo>
                  <a:cubicBezTo>
                    <a:pt x="484188" y="0"/>
                    <a:pt x="461962" y="73026"/>
                    <a:pt x="419100" y="112713"/>
                  </a:cubicBezTo>
                  <a:lnTo>
                    <a:pt x="285750" y="246063"/>
                  </a:lnTo>
                  <a:cubicBezTo>
                    <a:pt x="268288" y="290513"/>
                    <a:pt x="349250" y="323851"/>
                    <a:pt x="314325" y="379413"/>
                  </a:cubicBezTo>
                  <a:cubicBezTo>
                    <a:pt x="279400" y="434976"/>
                    <a:pt x="115887" y="509588"/>
                    <a:pt x="76200" y="579438"/>
                  </a:cubicBezTo>
                  <a:cubicBezTo>
                    <a:pt x="36513" y="649288"/>
                    <a:pt x="87312" y="723901"/>
                    <a:pt x="76200" y="798513"/>
                  </a:cubicBezTo>
                  <a:cubicBezTo>
                    <a:pt x="65088" y="873125"/>
                    <a:pt x="4763" y="952501"/>
                    <a:pt x="9525" y="1027113"/>
                  </a:cubicBezTo>
                  <a:cubicBezTo>
                    <a:pt x="14288" y="1101726"/>
                    <a:pt x="100013" y="1177926"/>
                    <a:pt x="104775" y="1246188"/>
                  </a:cubicBezTo>
                  <a:cubicBezTo>
                    <a:pt x="122237" y="1317625"/>
                    <a:pt x="117475" y="1365251"/>
                    <a:pt x="114300" y="1455738"/>
                  </a:cubicBezTo>
                  <a:cubicBezTo>
                    <a:pt x="111125" y="1546225"/>
                    <a:pt x="0" y="1754187"/>
                    <a:pt x="85725" y="1789112"/>
                  </a:cubicBezTo>
                  <a:cubicBezTo>
                    <a:pt x="157163" y="1895474"/>
                    <a:pt x="250825" y="2068512"/>
                    <a:pt x="390525" y="2170112"/>
                  </a:cubicBezTo>
                  <a:cubicBezTo>
                    <a:pt x="530225" y="2271712"/>
                    <a:pt x="769144" y="2398934"/>
                    <a:pt x="923925" y="2398712"/>
                  </a:cubicBezTo>
                  <a:cubicBezTo>
                    <a:pt x="1078706" y="2398490"/>
                    <a:pt x="1243012" y="2244978"/>
                    <a:pt x="1319212" y="2168778"/>
                  </a:cubicBezTo>
                  <a:cubicBezTo>
                    <a:pt x="1395412" y="2092578"/>
                    <a:pt x="1370806" y="2020665"/>
                    <a:pt x="1381125" y="1941513"/>
                  </a:cubicBezTo>
                  <a:cubicBezTo>
                    <a:pt x="1391444" y="1862361"/>
                    <a:pt x="1373187" y="1781175"/>
                    <a:pt x="1381125" y="1693863"/>
                  </a:cubicBezTo>
                  <a:lnTo>
                    <a:pt x="1352550" y="1417638"/>
                  </a:lnTo>
                  <a:cubicBezTo>
                    <a:pt x="1349375" y="1349376"/>
                    <a:pt x="1335088" y="1306513"/>
                    <a:pt x="1362075" y="1284288"/>
                  </a:cubicBezTo>
                  <a:cubicBezTo>
                    <a:pt x="1389062" y="1262063"/>
                    <a:pt x="1489075" y="1314451"/>
                    <a:pt x="1514475" y="1284288"/>
                  </a:cubicBezTo>
                  <a:lnTo>
                    <a:pt x="1514475" y="1103313"/>
                  </a:lnTo>
                  <a:lnTo>
                    <a:pt x="1514475" y="998538"/>
                  </a:lnTo>
                  <a:lnTo>
                    <a:pt x="1419225" y="989013"/>
                  </a:lnTo>
                  <a:lnTo>
                    <a:pt x="1304925" y="1103313"/>
                  </a:lnTo>
                  <a:lnTo>
                    <a:pt x="1200150" y="1131888"/>
                  </a:ln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" name="Freeform 4"/>
            <p:cNvSpPr/>
            <p:nvPr/>
          </p:nvSpPr>
          <p:spPr>
            <a:xfrm>
              <a:off x="2590800" y="2438400"/>
              <a:ext cx="228600" cy="19208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" name="Freeform 5"/>
            <p:cNvSpPr/>
            <p:nvPr/>
          </p:nvSpPr>
          <p:spPr>
            <a:xfrm rot="578572" flipV="1">
              <a:off x="2171700" y="2409571"/>
              <a:ext cx="239713" cy="16351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 rot="10571173" flipV="1">
              <a:off x="2768527" y="2801004"/>
              <a:ext cx="320638" cy="77220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" name="Freeform 7"/>
            <p:cNvSpPr/>
            <p:nvPr/>
          </p:nvSpPr>
          <p:spPr>
            <a:xfrm>
              <a:off x="1903414" y="3252534"/>
              <a:ext cx="3496468" cy="3148277"/>
            </a:xfrm>
            <a:custGeom>
              <a:avLst/>
              <a:gdLst>
                <a:gd name="connsiteX0" fmla="*/ 914400 w 1000125"/>
                <a:gd name="connsiteY0" fmla="*/ 304800 h 1000125"/>
                <a:gd name="connsiteX1" fmla="*/ 466725 w 1000125"/>
                <a:gd name="connsiteY1" fmla="*/ 114300 h 1000125"/>
                <a:gd name="connsiteX2" fmla="*/ 276225 w 1000125"/>
                <a:gd name="connsiteY2" fmla="*/ 0 h 1000125"/>
                <a:gd name="connsiteX3" fmla="*/ 171450 w 1000125"/>
                <a:gd name="connsiteY3" fmla="*/ 219075 h 1000125"/>
                <a:gd name="connsiteX4" fmla="*/ 0 w 1000125"/>
                <a:gd name="connsiteY4" fmla="*/ 619125 h 1000125"/>
                <a:gd name="connsiteX5" fmla="*/ 228600 w 1000125"/>
                <a:gd name="connsiteY5" fmla="*/ 781050 h 1000125"/>
                <a:gd name="connsiteX6" fmla="*/ 371475 w 1000125"/>
                <a:gd name="connsiteY6" fmla="*/ 1000125 h 1000125"/>
                <a:gd name="connsiteX7" fmla="*/ 781050 w 1000125"/>
                <a:gd name="connsiteY7" fmla="*/ 857250 h 1000125"/>
                <a:gd name="connsiteX8" fmla="*/ 800100 w 1000125"/>
                <a:gd name="connsiteY8" fmla="*/ 685800 h 1000125"/>
                <a:gd name="connsiteX9" fmla="*/ 790575 w 1000125"/>
                <a:gd name="connsiteY9" fmla="*/ 457200 h 1000125"/>
                <a:gd name="connsiteX10" fmla="*/ 1000125 w 1000125"/>
                <a:gd name="connsiteY10" fmla="*/ 342900 h 1000125"/>
                <a:gd name="connsiteX11" fmla="*/ 914400 w 1000125"/>
                <a:gd name="connsiteY11" fmla="*/ 304800 h 1000125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1266825 w 1352550"/>
                <a:gd name="connsiteY0" fmla="*/ 322262 h 1017587"/>
                <a:gd name="connsiteX1" fmla="*/ 819150 w 1352550"/>
                <a:gd name="connsiteY1" fmla="*/ 131762 h 1017587"/>
                <a:gd name="connsiteX2" fmla="*/ 628650 w 1352550"/>
                <a:gd name="connsiteY2" fmla="*/ 17462 h 1017587"/>
                <a:gd name="connsiteX3" fmla="*/ 523875 w 1352550"/>
                <a:gd name="connsiteY3" fmla="*/ 236537 h 1017587"/>
                <a:gd name="connsiteX4" fmla="*/ 0 w 1352550"/>
                <a:gd name="connsiteY4" fmla="*/ 512762 h 1017587"/>
                <a:gd name="connsiteX5" fmla="*/ 581025 w 1352550"/>
                <a:gd name="connsiteY5" fmla="*/ 798512 h 1017587"/>
                <a:gd name="connsiteX6" fmla="*/ 723900 w 1352550"/>
                <a:gd name="connsiteY6" fmla="*/ 1017587 h 1017587"/>
                <a:gd name="connsiteX7" fmla="*/ 1133475 w 1352550"/>
                <a:gd name="connsiteY7" fmla="*/ 874712 h 1017587"/>
                <a:gd name="connsiteX8" fmla="*/ 1152525 w 1352550"/>
                <a:gd name="connsiteY8" fmla="*/ 703262 h 1017587"/>
                <a:gd name="connsiteX9" fmla="*/ 1143000 w 1352550"/>
                <a:gd name="connsiteY9" fmla="*/ 474662 h 1017587"/>
                <a:gd name="connsiteX10" fmla="*/ 1352550 w 1352550"/>
                <a:gd name="connsiteY10" fmla="*/ 360362 h 1017587"/>
                <a:gd name="connsiteX11" fmla="*/ 1266825 w 1352550"/>
                <a:gd name="connsiteY11" fmla="*/ 322262 h 1017587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581025 w 1352550"/>
                <a:gd name="connsiteY5" fmla="*/ 79375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609600 w 1352550"/>
                <a:gd name="connsiteY5" fmla="*/ 73660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869950"/>
                <a:gd name="connsiteX1" fmla="*/ 819150 w 1352550"/>
                <a:gd name="connsiteY1" fmla="*/ 127000 h 869950"/>
                <a:gd name="connsiteX2" fmla="*/ 628650 w 1352550"/>
                <a:gd name="connsiteY2" fmla="*/ 12700 h 869950"/>
                <a:gd name="connsiteX3" fmla="*/ 304800 w 1352550"/>
                <a:gd name="connsiteY3" fmla="*/ 203200 h 869950"/>
                <a:gd name="connsiteX4" fmla="*/ 0 w 1352550"/>
                <a:gd name="connsiteY4" fmla="*/ 508000 h 869950"/>
                <a:gd name="connsiteX5" fmla="*/ 609600 w 1352550"/>
                <a:gd name="connsiteY5" fmla="*/ 736600 h 869950"/>
                <a:gd name="connsiteX6" fmla="*/ 838200 w 1352550"/>
                <a:gd name="connsiteY6" fmla="*/ 812800 h 869950"/>
                <a:gd name="connsiteX7" fmla="*/ 1133475 w 1352550"/>
                <a:gd name="connsiteY7" fmla="*/ 869950 h 869950"/>
                <a:gd name="connsiteX8" fmla="*/ 1152525 w 1352550"/>
                <a:gd name="connsiteY8" fmla="*/ 698500 h 869950"/>
                <a:gd name="connsiteX9" fmla="*/ 1143000 w 1352550"/>
                <a:gd name="connsiteY9" fmla="*/ 469900 h 869950"/>
                <a:gd name="connsiteX10" fmla="*/ 1352550 w 1352550"/>
                <a:gd name="connsiteY10" fmla="*/ 355600 h 869950"/>
                <a:gd name="connsiteX11" fmla="*/ 1266825 w 1352550"/>
                <a:gd name="connsiteY11" fmla="*/ 317500 h 86995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73188"/>
                <a:gd name="connsiteY0" fmla="*/ 317500 h 889000"/>
                <a:gd name="connsiteX1" fmla="*/ 819150 w 1373188"/>
                <a:gd name="connsiteY1" fmla="*/ 127000 h 889000"/>
                <a:gd name="connsiteX2" fmla="*/ 628650 w 1373188"/>
                <a:gd name="connsiteY2" fmla="*/ 12700 h 889000"/>
                <a:gd name="connsiteX3" fmla="*/ 304800 w 1373188"/>
                <a:gd name="connsiteY3" fmla="*/ 203200 h 889000"/>
                <a:gd name="connsiteX4" fmla="*/ 0 w 1373188"/>
                <a:gd name="connsiteY4" fmla="*/ 508000 h 889000"/>
                <a:gd name="connsiteX5" fmla="*/ 609600 w 1373188"/>
                <a:gd name="connsiteY5" fmla="*/ 736600 h 889000"/>
                <a:gd name="connsiteX6" fmla="*/ 838200 w 1373188"/>
                <a:gd name="connsiteY6" fmla="*/ 812800 h 889000"/>
                <a:gd name="connsiteX7" fmla="*/ 1133475 w 1373188"/>
                <a:gd name="connsiteY7" fmla="*/ 869950 h 889000"/>
                <a:gd name="connsiteX8" fmla="*/ 1152525 w 1373188"/>
                <a:gd name="connsiteY8" fmla="*/ 698500 h 889000"/>
                <a:gd name="connsiteX9" fmla="*/ 1143000 w 1373188"/>
                <a:gd name="connsiteY9" fmla="*/ 469900 h 889000"/>
                <a:gd name="connsiteX10" fmla="*/ 1352550 w 1373188"/>
                <a:gd name="connsiteY10" fmla="*/ 355600 h 889000"/>
                <a:gd name="connsiteX11" fmla="*/ 1266825 w 1373188"/>
                <a:gd name="connsiteY11" fmla="*/ 317500 h 889000"/>
                <a:gd name="connsiteX0" fmla="*/ 1317625 w 1423988"/>
                <a:gd name="connsiteY0" fmla="*/ 317500 h 889000"/>
                <a:gd name="connsiteX1" fmla="*/ 869950 w 1423988"/>
                <a:gd name="connsiteY1" fmla="*/ 127000 h 889000"/>
                <a:gd name="connsiteX2" fmla="*/ 679450 w 1423988"/>
                <a:gd name="connsiteY2" fmla="*/ 12700 h 889000"/>
                <a:gd name="connsiteX3" fmla="*/ 355600 w 1423988"/>
                <a:gd name="connsiteY3" fmla="*/ 203200 h 889000"/>
                <a:gd name="connsiteX4" fmla="*/ 50800 w 1423988"/>
                <a:gd name="connsiteY4" fmla="*/ 508000 h 889000"/>
                <a:gd name="connsiteX5" fmla="*/ 660400 w 1423988"/>
                <a:gd name="connsiteY5" fmla="*/ 736600 h 889000"/>
                <a:gd name="connsiteX6" fmla="*/ 889000 w 1423988"/>
                <a:gd name="connsiteY6" fmla="*/ 812800 h 889000"/>
                <a:gd name="connsiteX7" fmla="*/ 1184275 w 1423988"/>
                <a:gd name="connsiteY7" fmla="*/ 869950 h 889000"/>
                <a:gd name="connsiteX8" fmla="*/ 1203325 w 1423988"/>
                <a:gd name="connsiteY8" fmla="*/ 698500 h 889000"/>
                <a:gd name="connsiteX9" fmla="*/ 1193800 w 1423988"/>
                <a:gd name="connsiteY9" fmla="*/ 469900 h 889000"/>
                <a:gd name="connsiteX10" fmla="*/ 1403350 w 1423988"/>
                <a:gd name="connsiteY10" fmla="*/ 355600 h 889000"/>
                <a:gd name="connsiteX11" fmla="*/ 1317625 w 1423988"/>
                <a:gd name="connsiteY11" fmla="*/ 317500 h 889000"/>
                <a:gd name="connsiteX0" fmla="*/ 1317625 w 1423988"/>
                <a:gd name="connsiteY0" fmla="*/ 317500 h 889000"/>
                <a:gd name="connsiteX1" fmla="*/ 11938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317500 h 889000"/>
                <a:gd name="connsiteX1" fmla="*/ 11176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6995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8900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403350 w 1416050"/>
                <a:gd name="connsiteY0" fmla="*/ 469900 h 1003300"/>
                <a:gd name="connsiteX1" fmla="*/ 1117600 w 1416050"/>
                <a:gd name="connsiteY1" fmla="*/ 317500 h 1003300"/>
                <a:gd name="connsiteX2" fmla="*/ 889000 w 1416050"/>
                <a:gd name="connsiteY2" fmla="*/ 241300 h 1003300"/>
                <a:gd name="connsiteX3" fmla="*/ 584200 w 1416050"/>
                <a:gd name="connsiteY3" fmla="*/ 12700 h 1003300"/>
                <a:gd name="connsiteX4" fmla="*/ 355600 w 1416050"/>
                <a:gd name="connsiteY4" fmla="*/ 317500 h 1003300"/>
                <a:gd name="connsiteX5" fmla="*/ 50800 w 1416050"/>
                <a:gd name="connsiteY5" fmla="*/ 622300 h 1003300"/>
                <a:gd name="connsiteX6" fmla="*/ 660400 w 1416050"/>
                <a:gd name="connsiteY6" fmla="*/ 850900 h 1003300"/>
                <a:gd name="connsiteX7" fmla="*/ 889000 w 1416050"/>
                <a:gd name="connsiteY7" fmla="*/ 927100 h 1003300"/>
                <a:gd name="connsiteX8" fmla="*/ 1184275 w 1416050"/>
                <a:gd name="connsiteY8" fmla="*/ 984250 h 1003300"/>
                <a:gd name="connsiteX9" fmla="*/ 1203325 w 1416050"/>
                <a:gd name="connsiteY9" fmla="*/ 812800 h 1003300"/>
                <a:gd name="connsiteX10" fmla="*/ 1193800 w 1416050"/>
                <a:gd name="connsiteY10" fmla="*/ 584200 h 1003300"/>
                <a:gd name="connsiteX11" fmla="*/ 1403350 w 1416050"/>
                <a:gd name="connsiteY11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30909 w 1416050"/>
                <a:gd name="connsiteY7" fmla="*/ 719282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584200 w 1416050"/>
                <a:gd name="connsiteY8" fmla="*/ 9271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6985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7747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295400"/>
                <a:gd name="connsiteX1" fmla="*/ 1270000 w 1416050"/>
                <a:gd name="connsiteY1" fmla="*/ 317500 h 1295400"/>
                <a:gd name="connsiteX2" fmla="*/ 1117600 w 1416050"/>
                <a:gd name="connsiteY2" fmla="*/ 317500 h 1295400"/>
                <a:gd name="connsiteX3" fmla="*/ 889000 w 1416050"/>
                <a:gd name="connsiteY3" fmla="*/ 241300 h 1295400"/>
                <a:gd name="connsiteX4" fmla="*/ 584200 w 1416050"/>
                <a:gd name="connsiteY4" fmla="*/ 12700 h 1295400"/>
                <a:gd name="connsiteX5" fmla="*/ 355600 w 1416050"/>
                <a:gd name="connsiteY5" fmla="*/ 317500 h 1295400"/>
                <a:gd name="connsiteX6" fmla="*/ 50800 w 1416050"/>
                <a:gd name="connsiteY6" fmla="*/ 622300 h 1295400"/>
                <a:gd name="connsiteX7" fmla="*/ 279400 w 1416050"/>
                <a:gd name="connsiteY7" fmla="*/ 774700 h 1295400"/>
                <a:gd name="connsiteX8" fmla="*/ 508000 w 1416050"/>
                <a:gd name="connsiteY8" fmla="*/ 1231900 h 1295400"/>
                <a:gd name="connsiteX9" fmla="*/ 584200 w 1416050"/>
                <a:gd name="connsiteY9" fmla="*/ 1155700 h 1295400"/>
                <a:gd name="connsiteX10" fmla="*/ 889000 w 1416050"/>
                <a:gd name="connsiteY10" fmla="*/ 927100 h 1295400"/>
                <a:gd name="connsiteX11" fmla="*/ 1184275 w 1416050"/>
                <a:gd name="connsiteY11" fmla="*/ 984250 h 1295400"/>
                <a:gd name="connsiteX12" fmla="*/ 1203325 w 1416050"/>
                <a:gd name="connsiteY12" fmla="*/ 812800 h 1295400"/>
                <a:gd name="connsiteX13" fmla="*/ 1193800 w 1416050"/>
                <a:gd name="connsiteY13" fmla="*/ 584200 h 1295400"/>
                <a:gd name="connsiteX14" fmla="*/ 1403350 w 1416050"/>
                <a:gd name="connsiteY14" fmla="*/ 469900 h 1295400"/>
                <a:gd name="connsiteX0" fmla="*/ 1403350 w 1416050"/>
                <a:gd name="connsiteY0" fmla="*/ 469900 h 1308100"/>
                <a:gd name="connsiteX1" fmla="*/ 1270000 w 1416050"/>
                <a:gd name="connsiteY1" fmla="*/ 317500 h 1308100"/>
                <a:gd name="connsiteX2" fmla="*/ 1117600 w 1416050"/>
                <a:gd name="connsiteY2" fmla="*/ 317500 h 1308100"/>
                <a:gd name="connsiteX3" fmla="*/ 889000 w 1416050"/>
                <a:gd name="connsiteY3" fmla="*/ 241300 h 1308100"/>
                <a:gd name="connsiteX4" fmla="*/ 584200 w 1416050"/>
                <a:gd name="connsiteY4" fmla="*/ 12700 h 1308100"/>
                <a:gd name="connsiteX5" fmla="*/ 355600 w 1416050"/>
                <a:gd name="connsiteY5" fmla="*/ 317500 h 1308100"/>
                <a:gd name="connsiteX6" fmla="*/ 50800 w 1416050"/>
                <a:gd name="connsiteY6" fmla="*/ 622300 h 1308100"/>
                <a:gd name="connsiteX7" fmla="*/ 279400 w 1416050"/>
                <a:gd name="connsiteY7" fmla="*/ 774700 h 1308100"/>
                <a:gd name="connsiteX8" fmla="*/ 508000 w 1416050"/>
                <a:gd name="connsiteY8" fmla="*/ 1231900 h 1308100"/>
                <a:gd name="connsiteX9" fmla="*/ 812800 w 1416050"/>
                <a:gd name="connsiteY9" fmla="*/ 1231900 h 1308100"/>
                <a:gd name="connsiteX10" fmla="*/ 889000 w 1416050"/>
                <a:gd name="connsiteY10" fmla="*/ 927100 h 1308100"/>
                <a:gd name="connsiteX11" fmla="*/ 1184275 w 1416050"/>
                <a:gd name="connsiteY11" fmla="*/ 984250 h 1308100"/>
                <a:gd name="connsiteX12" fmla="*/ 1203325 w 1416050"/>
                <a:gd name="connsiteY12" fmla="*/ 812800 h 1308100"/>
                <a:gd name="connsiteX13" fmla="*/ 1193800 w 1416050"/>
                <a:gd name="connsiteY13" fmla="*/ 584200 h 1308100"/>
                <a:gd name="connsiteX14" fmla="*/ 1403350 w 1416050"/>
                <a:gd name="connsiteY14" fmla="*/ 469900 h 1308100"/>
                <a:gd name="connsiteX0" fmla="*/ 1403350 w 1416050"/>
                <a:gd name="connsiteY0" fmla="*/ 469900 h 1425575"/>
                <a:gd name="connsiteX1" fmla="*/ 1270000 w 1416050"/>
                <a:gd name="connsiteY1" fmla="*/ 317500 h 1425575"/>
                <a:gd name="connsiteX2" fmla="*/ 1117600 w 1416050"/>
                <a:gd name="connsiteY2" fmla="*/ 317500 h 1425575"/>
                <a:gd name="connsiteX3" fmla="*/ 889000 w 1416050"/>
                <a:gd name="connsiteY3" fmla="*/ 241300 h 1425575"/>
                <a:gd name="connsiteX4" fmla="*/ 584200 w 1416050"/>
                <a:gd name="connsiteY4" fmla="*/ 12700 h 1425575"/>
                <a:gd name="connsiteX5" fmla="*/ 355600 w 1416050"/>
                <a:gd name="connsiteY5" fmla="*/ 317500 h 1425575"/>
                <a:gd name="connsiteX6" fmla="*/ 50800 w 1416050"/>
                <a:gd name="connsiteY6" fmla="*/ 622300 h 1425575"/>
                <a:gd name="connsiteX7" fmla="*/ 279400 w 1416050"/>
                <a:gd name="connsiteY7" fmla="*/ 774700 h 1425575"/>
                <a:gd name="connsiteX8" fmla="*/ 508000 w 1416050"/>
                <a:gd name="connsiteY8" fmla="*/ 1231900 h 1425575"/>
                <a:gd name="connsiteX9" fmla="*/ 812800 w 1416050"/>
                <a:gd name="connsiteY9" fmla="*/ 1231900 h 1425575"/>
                <a:gd name="connsiteX10" fmla="*/ 1117600 w 1416050"/>
                <a:gd name="connsiteY10" fmla="*/ 1384300 h 1425575"/>
                <a:gd name="connsiteX11" fmla="*/ 1184275 w 1416050"/>
                <a:gd name="connsiteY11" fmla="*/ 984250 h 1425575"/>
                <a:gd name="connsiteX12" fmla="*/ 1203325 w 1416050"/>
                <a:gd name="connsiteY12" fmla="*/ 812800 h 1425575"/>
                <a:gd name="connsiteX13" fmla="*/ 1193800 w 1416050"/>
                <a:gd name="connsiteY13" fmla="*/ 584200 h 1425575"/>
                <a:gd name="connsiteX14" fmla="*/ 1403350 w 1416050"/>
                <a:gd name="connsiteY14" fmla="*/ 469900 h 1425575"/>
                <a:gd name="connsiteX0" fmla="*/ 1403350 w 1741488"/>
                <a:gd name="connsiteY0" fmla="*/ 469900 h 1708150"/>
                <a:gd name="connsiteX1" fmla="*/ 1270000 w 1741488"/>
                <a:gd name="connsiteY1" fmla="*/ 317500 h 1708150"/>
                <a:gd name="connsiteX2" fmla="*/ 1117600 w 1741488"/>
                <a:gd name="connsiteY2" fmla="*/ 317500 h 1708150"/>
                <a:gd name="connsiteX3" fmla="*/ 889000 w 1741488"/>
                <a:gd name="connsiteY3" fmla="*/ 241300 h 1708150"/>
                <a:gd name="connsiteX4" fmla="*/ 584200 w 1741488"/>
                <a:gd name="connsiteY4" fmla="*/ 12700 h 1708150"/>
                <a:gd name="connsiteX5" fmla="*/ 355600 w 1741488"/>
                <a:gd name="connsiteY5" fmla="*/ 317500 h 1708150"/>
                <a:gd name="connsiteX6" fmla="*/ 50800 w 1741488"/>
                <a:gd name="connsiteY6" fmla="*/ 622300 h 1708150"/>
                <a:gd name="connsiteX7" fmla="*/ 279400 w 1741488"/>
                <a:gd name="connsiteY7" fmla="*/ 774700 h 1708150"/>
                <a:gd name="connsiteX8" fmla="*/ 508000 w 1741488"/>
                <a:gd name="connsiteY8" fmla="*/ 1231900 h 1708150"/>
                <a:gd name="connsiteX9" fmla="*/ 812800 w 1741488"/>
                <a:gd name="connsiteY9" fmla="*/ 1231900 h 1708150"/>
                <a:gd name="connsiteX10" fmla="*/ 1117600 w 1741488"/>
                <a:gd name="connsiteY10" fmla="*/ 1384300 h 1708150"/>
                <a:gd name="connsiteX11" fmla="*/ 1727200 w 1741488"/>
                <a:gd name="connsiteY11" fmla="*/ 1612900 h 1708150"/>
                <a:gd name="connsiteX12" fmla="*/ 1203325 w 1741488"/>
                <a:gd name="connsiteY12" fmla="*/ 812800 h 1708150"/>
                <a:gd name="connsiteX13" fmla="*/ 1193800 w 1741488"/>
                <a:gd name="connsiteY13" fmla="*/ 584200 h 1708150"/>
                <a:gd name="connsiteX14" fmla="*/ 1403350 w 1741488"/>
                <a:gd name="connsiteY14" fmla="*/ 469900 h 1708150"/>
                <a:gd name="connsiteX0" fmla="*/ 1403350 w 1758950"/>
                <a:gd name="connsiteY0" fmla="*/ 469900 h 1732756"/>
                <a:gd name="connsiteX1" fmla="*/ 1270000 w 1758950"/>
                <a:gd name="connsiteY1" fmla="*/ 317500 h 1732756"/>
                <a:gd name="connsiteX2" fmla="*/ 1117600 w 1758950"/>
                <a:gd name="connsiteY2" fmla="*/ 317500 h 1732756"/>
                <a:gd name="connsiteX3" fmla="*/ 889000 w 1758950"/>
                <a:gd name="connsiteY3" fmla="*/ 241300 h 1732756"/>
                <a:gd name="connsiteX4" fmla="*/ 584200 w 1758950"/>
                <a:gd name="connsiteY4" fmla="*/ 12700 h 1732756"/>
                <a:gd name="connsiteX5" fmla="*/ 355600 w 1758950"/>
                <a:gd name="connsiteY5" fmla="*/ 317500 h 1732756"/>
                <a:gd name="connsiteX6" fmla="*/ 50800 w 1758950"/>
                <a:gd name="connsiteY6" fmla="*/ 622300 h 1732756"/>
                <a:gd name="connsiteX7" fmla="*/ 279400 w 1758950"/>
                <a:gd name="connsiteY7" fmla="*/ 774700 h 1732756"/>
                <a:gd name="connsiteX8" fmla="*/ 508000 w 1758950"/>
                <a:gd name="connsiteY8" fmla="*/ 1231900 h 1732756"/>
                <a:gd name="connsiteX9" fmla="*/ 812800 w 1758950"/>
                <a:gd name="connsiteY9" fmla="*/ 1231900 h 1732756"/>
                <a:gd name="connsiteX10" fmla="*/ 1117600 w 1758950"/>
                <a:gd name="connsiteY10" fmla="*/ 1384300 h 1732756"/>
                <a:gd name="connsiteX11" fmla="*/ 1393825 w 1758950"/>
                <a:gd name="connsiteY11" fmla="*/ 1531937 h 1732756"/>
                <a:gd name="connsiteX12" fmla="*/ 1727200 w 1758950"/>
                <a:gd name="connsiteY12" fmla="*/ 1612900 h 1732756"/>
                <a:gd name="connsiteX13" fmla="*/ 1203325 w 1758950"/>
                <a:gd name="connsiteY13" fmla="*/ 812800 h 1732756"/>
                <a:gd name="connsiteX14" fmla="*/ 1193800 w 1758950"/>
                <a:gd name="connsiteY14" fmla="*/ 584200 h 1732756"/>
                <a:gd name="connsiteX15" fmla="*/ 1403350 w 1758950"/>
                <a:gd name="connsiteY15" fmla="*/ 469900 h 1732756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300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299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8156"/>
                <a:gd name="connsiteY0" fmla="*/ 469900 h 1655763"/>
                <a:gd name="connsiteX1" fmla="*/ 1270000 w 1758156"/>
                <a:gd name="connsiteY1" fmla="*/ 317500 h 1655763"/>
                <a:gd name="connsiteX2" fmla="*/ 1117600 w 1758156"/>
                <a:gd name="connsiteY2" fmla="*/ 317500 h 1655763"/>
                <a:gd name="connsiteX3" fmla="*/ 889000 w 1758156"/>
                <a:gd name="connsiteY3" fmla="*/ 241300 h 1655763"/>
                <a:gd name="connsiteX4" fmla="*/ 584200 w 1758156"/>
                <a:gd name="connsiteY4" fmla="*/ 12700 h 1655763"/>
                <a:gd name="connsiteX5" fmla="*/ 355600 w 1758156"/>
                <a:gd name="connsiteY5" fmla="*/ 317500 h 1655763"/>
                <a:gd name="connsiteX6" fmla="*/ 50800 w 1758156"/>
                <a:gd name="connsiteY6" fmla="*/ 622300 h 1655763"/>
                <a:gd name="connsiteX7" fmla="*/ 279400 w 1758156"/>
                <a:gd name="connsiteY7" fmla="*/ 774700 h 1655763"/>
                <a:gd name="connsiteX8" fmla="*/ 508000 w 1758156"/>
                <a:gd name="connsiteY8" fmla="*/ 1231900 h 1655763"/>
                <a:gd name="connsiteX9" fmla="*/ 812800 w 1758156"/>
                <a:gd name="connsiteY9" fmla="*/ 1231900 h 1655763"/>
                <a:gd name="connsiteX10" fmla="*/ 941388 w 1758156"/>
                <a:gd name="connsiteY10" fmla="*/ 1227137 h 1655763"/>
                <a:gd name="connsiteX11" fmla="*/ 1117600 w 1758156"/>
                <a:gd name="connsiteY11" fmla="*/ 1384299 h 1655763"/>
                <a:gd name="connsiteX12" fmla="*/ 1346200 w 1758156"/>
                <a:gd name="connsiteY12" fmla="*/ 1536699 h 1655763"/>
                <a:gd name="connsiteX13" fmla="*/ 1727200 w 1758156"/>
                <a:gd name="connsiteY13" fmla="*/ 1612900 h 1655763"/>
                <a:gd name="connsiteX14" fmla="*/ 1531938 w 1758156"/>
                <a:gd name="connsiteY14" fmla="*/ 1279524 h 1655763"/>
                <a:gd name="connsiteX15" fmla="*/ 1203325 w 1758156"/>
                <a:gd name="connsiteY15" fmla="*/ 812800 h 1655763"/>
                <a:gd name="connsiteX16" fmla="*/ 1193800 w 1758156"/>
                <a:gd name="connsiteY16" fmla="*/ 584200 h 1655763"/>
                <a:gd name="connsiteX17" fmla="*/ 1403350 w 1758156"/>
                <a:gd name="connsiteY17" fmla="*/ 469900 h 1655763"/>
                <a:gd name="connsiteX0" fmla="*/ 1403350 w 1814513"/>
                <a:gd name="connsiteY0" fmla="*/ 469900 h 1676400"/>
                <a:gd name="connsiteX1" fmla="*/ 1270000 w 1814513"/>
                <a:gd name="connsiteY1" fmla="*/ 317500 h 1676400"/>
                <a:gd name="connsiteX2" fmla="*/ 1117600 w 1814513"/>
                <a:gd name="connsiteY2" fmla="*/ 317500 h 1676400"/>
                <a:gd name="connsiteX3" fmla="*/ 889000 w 1814513"/>
                <a:gd name="connsiteY3" fmla="*/ 241300 h 1676400"/>
                <a:gd name="connsiteX4" fmla="*/ 584200 w 1814513"/>
                <a:gd name="connsiteY4" fmla="*/ 12700 h 1676400"/>
                <a:gd name="connsiteX5" fmla="*/ 355600 w 1814513"/>
                <a:gd name="connsiteY5" fmla="*/ 317500 h 1676400"/>
                <a:gd name="connsiteX6" fmla="*/ 50800 w 1814513"/>
                <a:gd name="connsiteY6" fmla="*/ 622300 h 1676400"/>
                <a:gd name="connsiteX7" fmla="*/ 279400 w 1814513"/>
                <a:gd name="connsiteY7" fmla="*/ 774700 h 1676400"/>
                <a:gd name="connsiteX8" fmla="*/ 508000 w 1814513"/>
                <a:gd name="connsiteY8" fmla="*/ 1231900 h 1676400"/>
                <a:gd name="connsiteX9" fmla="*/ 812800 w 1814513"/>
                <a:gd name="connsiteY9" fmla="*/ 1231900 h 1676400"/>
                <a:gd name="connsiteX10" fmla="*/ 941388 w 1814513"/>
                <a:gd name="connsiteY10" fmla="*/ 1227137 h 1676400"/>
                <a:gd name="connsiteX11" fmla="*/ 1117600 w 1814513"/>
                <a:gd name="connsiteY11" fmla="*/ 1384299 h 1676400"/>
                <a:gd name="connsiteX12" fmla="*/ 1346200 w 1814513"/>
                <a:gd name="connsiteY12" fmla="*/ 1536699 h 1676400"/>
                <a:gd name="connsiteX13" fmla="*/ 1727200 w 1814513"/>
                <a:gd name="connsiteY13" fmla="*/ 1612900 h 1676400"/>
                <a:gd name="connsiteX14" fmla="*/ 1727200 w 1814513"/>
                <a:gd name="connsiteY14" fmla="*/ 1155700 h 1676400"/>
                <a:gd name="connsiteX15" fmla="*/ 1203325 w 1814513"/>
                <a:gd name="connsiteY15" fmla="*/ 812800 h 1676400"/>
                <a:gd name="connsiteX16" fmla="*/ 1193800 w 1814513"/>
                <a:gd name="connsiteY16" fmla="*/ 584200 h 1676400"/>
                <a:gd name="connsiteX17" fmla="*/ 1403350 w 1814513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193800 w 1790700"/>
                <a:gd name="connsiteY16" fmla="*/ 584200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241299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82600 h 1689100"/>
                <a:gd name="connsiteX1" fmla="*/ 1270000 w 1790700"/>
                <a:gd name="connsiteY1" fmla="*/ 330200 h 1689100"/>
                <a:gd name="connsiteX2" fmla="*/ 1117600 w 1790700"/>
                <a:gd name="connsiteY2" fmla="*/ 253999 h 1689100"/>
                <a:gd name="connsiteX3" fmla="*/ 889000 w 1790700"/>
                <a:gd name="connsiteY3" fmla="*/ 177799 h 1689100"/>
                <a:gd name="connsiteX4" fmla="*/ 584200 w 1790700"/>
                <a:gd name="connsiteY4" fmla="*/ 25400 h 1689100"/>
                <a:gd name="connsiteX5" fmla="*/ 355600 w 1790700"/>
                <a:gd name="connsiteY5" fmla="*/ 330200 h 1689100"/>
                <a:gd name="connsiteX6" fmla="*/ 50800 w 1790700"/>
                <a:gd name="connsiteY6" fmla="*/ 635000 h 1689100"/>
                <a:gd name="connsiteX7" fmla="*/ 279400 w 1790700"/>
                <a:gd name="connsiteY7" fmla="*/ 787400 h 1689100"/>
                <a:gd name="connsiteX8" fmla="*/ 508000 w 1790700"/>
                <a:gd name="connsiteY8" fmla="*/ 1244600 h 1689100"/>
                <a:gd name="connsiteX9" fmla="*/ 812800 w 1790700"/>
                <a:gd name="connsiteY9" fmla="*/ 1244600 h 1689100"/>
                <a:gd name="connsiteX10" fmla="*/ 941388 w 1790700"/>
                <a:gd name="connsiteY10" fmla="*/ 1239837 h 1689100"/>
                <a:gd name="connsiteX11" fmla="*/ 1117600 w 1790700"/>
                <a:gd name="connsiteY11" fmla="*/ 1396999 h 1689100"/>
                <a:gd name="connsiteX12" fmla="*/ 1346200 w 1790700"/>
                <a:gd name="connsiteY12" fmla="*/ 1549399 h 1689100"/>
                <a:gd name="connsiteX13" fmla="*/ 1727200 w 1790700"/>
                <a:gd name="connsiteY13" fmla="*/ 1625600 h 1689100"/>
                <a:gd name="connsiteX14" fmla="*/ 1727200 w 1790700"/>
                <a:gd name="connsiteY14" fmla="*/ 1168400 h 1689100"/>
                <a:gd name="connsiteX15" fmla="*/ 1574800 w 1790700"/>
                <a:gd name="connsiteY15" fmla="*/ 787399 h 1689100"/>
                <a:gd name="connsiteX16" fmla="*/ 1422400 w 1790700"/>
                <a:gd name="connsiteY16" fmla="*/ 558799 h 1689100"/>
                <a:gd name="connsiteX17" fmla="*/ 1403350 w 1790700"/>
                <a:gd name="connsiteY17" fmla="*/ 482600 h 1689100"/>
                <a:gd name="connsiteX0" fmla="*/ 1403350 w 1790700"/>
                <a:gd name="connsiteY0" fmla="*/ 558801 h 1765301"/>
                <a:gd name="connsiteX1" fmla="*/ 1270000 w 1790700"/>
                <a:gd name="connsiteY1" fmla="*/ 406401 h 1765301"/>
                <a:gd name="connsiteX2" fmla="*/ 1117600 w 1790700"/>
                <a:gd name="connsiteY2" fmla="*/ 330200 h 1765301"/>
                <a:gd name="connsiteX3" fmla="*/ 889000 w 1790700"/>
                <a:gd name="connsiteY3" fmla="*/ 254000 h 1765301"/>
                <a:gd name="connsiteX4" fmla="*/ 584200 w 1790700"/>
                <a:gd name="connsiteY4" fmla="*/ 25400 h 1765301"/>
                <a:gd name="connsiteX5" fmla="*/ 355600 w 1790700"/>
                <a:gd name="connsiteY5" fmla="*/ 406401 h 1765301"/>
                <a:gd name="connsiteX6" fmla="*/ 50800 w 1790700"/>
                <a:gd name="connsiteY6" fmla="*/ 711201 h 1765301"/>
                <a:gd name="connsiteX7" fmla="*/ 279400 w 1790700"/>
                <a:gd name="connsiteY7" fmla="*/ 863601 h 1765301"/>
                <a:gd name="connsiteX8" fmla="*/ 508000 w 1790700"/>
                <a:gd name="connsiteY8" fmla="*/ 1320801 h 1765301"/>
                <a:gd name="connsiteX9" fmla="*/ 812800 w 1790700"/>
                <a:gd name="connsiteY9" fmla="*/ 1320801 h 1765301"/>
                <a:gd name="connsiteX10" fmla="*/ 941388 w 1790700"/>
                <a:gd name="connsiteY10" fmla="*/ 1316038 h 1765301"/>
                <a:gd name="connsiteX11" fmla="*/ 1117600 w 1790700"/>
                <a:gd name="connsiteY11" fmla="*/ 1473200 h 1765301"/>
                <a:gd name="connsiteX12" fmla="*/ 1346200 w 1790700"/>
                <a:gd name="connsiteY12" fmla="*/ 1625600 h 1765301"/>
                <a:gd name="connsiteX13" fmla="*/ 1727200 w 1790700"/>
                <a:gd name="connsiteY13" fmla="*/ 1701801 h 1765301"/>
                <a:gd name="connsiteX14" fmla="*/ 1727200 w 1790700"/>
                <a:gd name="connsiteY14" fmla="*/ 1244601 h 1765301"/>
                <a:gd name="connsiteX15" fmla="*/ 1574800 w 1790700"/>
                <a:gd name="connsiteY15" fmla="*/ 863600 h 1765301"/>
                <a:gd name="connsiteX16" fmla="*/ 1422400 w 1790700"/>
                <a:gd name="connsiteY16" fmla="*/ 635000 h 1765301"/>
                <a:gd name="connsiteX17" fmla="*/ 1403350 w 1790700"/>
                <a:gd name="connsiteY17" fmla="*/ 558801 h 1765301"/>
                <a:gd name="connsiteX0" fmla="*/ 1403350 w 1790700"/>
                <a:gd name="connsiteY0" fmla="*/ 622301 h 1828801"/>
                <a:gd name="connsiteX1" fmla="*/ 1270000 w 1790700"/>
                <a:gd name="connsiteY1" fmla="*/ 469901 h 1828801"/>
                <a:gd name="connsiteX2" fmla="*/ 1117600 w 1790700"/>
                <a:gd name="connsiteY2" fmla="*/ 393700 h 1828801"/>
                <a:gd name="connsiteX3" fmla="*/ 889000 w 1790700"/>
                <a:gd name="connsiteY3" fmla="*/ 317500 h 1828801"/>
                <a:gd name="connsiteX4" fmla="*/ 584200 w 1790700"/>
                <a:gd name="connsiteY4" fmla="*/ 88900 h 1828801"/>
                <a:gd name="connsiteX5" fmla="*/ 584200 w 1790700"/>
                <a:gd name="connsiteY5" fmla="*/ 850901 h 1828801"/>
                <a:gd name="connsiteX6" fmla="*/ 50800 w 1790700"/>
                <a:gd name="connsiteY6" fmla="*/ 774701 h 1828801"/>
                <a:gd name="connsiteX7" fmla="*/ 279400 w 1790700"/>
                <a:gd name="connsiteY7" fmla="*/ 927101 h 1828801"/>
                <a:gd name="connsiteX8" fmla="*/ 508000 w 1790700"/>
                <a:gd name="connsiteY8" fmla="*/ 1384301 h 1828801"/>
                <a:gd name="connsiteX9" fmla="*/ 812800 w 1790700"/>
                <a:gd name="connsiteY9" fmla="*/ 1384301 h 1828801"/>
                <a:gd name="connsiteX10" fmla="*/ 941388 w 1790700"/>
                <a:gd name="connsiteY10" fmla="*/ 1379538 h 1828801"/>
                <a:gd name="connsiteX11" fmla="*/ 1117600 w 1790700"/>
                <a:gd name="connsiteY11" fmla="*/ 1536700 h 1828801"/>
                <a:gd name="connsiteX12" fmla="*/ 1346200 w 1790700"/>
                <a:gd name="connsiteY12" fmla="*/ 1689100 h 1828801"/>
                <a:gd name="connsiteX13" fmla="*/ 1727200 w 1790700"/>
                <a:gd name="connsiteY13" fmla="*/ 1765301 h 1828801"/>
                <a:gd name="connsiteX14" fmla="*/ 1727200 w 1790700"/>
                <a:gd name="connsiteY14" fmla="*/ 1308101 h 1828801"/>
                <a:gd name="connsiteX15" fmla="*/ 1574800 w 1790700"/>
                <a:gd name="connsiteY15" fmla="*/ 927100 h 1828801"/>
                <a:gd name="connsiteX16" fmla="*/ 1422400 w 1790700"/>
                <a:gd name="connsiteY16" fmla="*/ 698500 h 1828801"/>
                <a:gd name="connsiteX17" fmla="*/ 1403350 w 1790700"/>
                <a:gd name="connsiteY17" fmla="*/ 622301 h 1828801"/>
                <a:gd name="connsiteX0" fmla="*/ 1136650 w 1524000"/>
                <a:gd name="connsiteY0" fmla="*/ 622301 h 1828801"/>
                <a:gd name="connsiteX1" fmla="*/ 1003300 w 1524000"/>
                <a:gd name="connsiteY1" fmla="*/ 469901 h 1828801"/>
                <a:gd name="connsiteX2" fmla="*/ 850900 w 1524000"/>
                <a:gd name="connsiteY2" fmla="*/ 393700 h 1828801"/>
                <a:gd name="connsiteX3" fmla="*/ 622300 w 1524000"/>
                <a:gd name="connsiteY3" fmla="*/ 317500 h 1828801"/>
                <a:gd name="connsiteX4" fmla="*/ 317500 w 1524000"/>
                <a:gd name="connsiteY4" fmla="*/ 88900 h 1828801"/>
                <a:gd name="connsiteX5" fmla="*/ 317500 w 1524000"/>
                <a:gd name="connsiteY5" fmla="*/ 850901 h 1828801"/>
                <a:gd name="connsiteX6" fmla="*/ 12700 w 1524000"/>
                <a:gd name="connsiteY6" fmla="*/ 927101 h 1828801"/>
                <a:gd name="connsiteX7" fmla="*/ 241300 w 1524000"/>
                <a:gd name="connsiteY7" fmla="*/ 1384301 h 1828801"/>
                <a:gd name="connsiteX8" fmla="*/ 546100 w 1524000"/>
                <a:gd name="connsiteY8" fmla="*/ 1384301 h 1828801"/>
                <a:gd name="connsiteX9" fmla="*/ 674688 w 1524000"/>
                <a:gd name="connsiteY9" fmla="*/ 1379538 h 1828801"/>
                <a:gd name="connsiteX10" fmla="*/ 850900 w 1524000"/>
                <a:gd name="connsiteY10" fmla="*/ 1536700 h 1828801"/>
                <a:gd name="connsiteX11" fmla="*/ 1079500 w 1524000"/>
                <a:gd name="connsiteY11" fmla="*/ 1689100 h 1828801"/>
                <a:gd name="connsiteX12" fmla="*/ 1460500 w 1524000"/>
                <a:gd name="connsiteY12" fmla="*/ 1765301 h 1828801"/>
                <a:gd name="connsiteX13" fmla="*/ 1460500 w 1524000"/>
                <a:gd name="connsiteY13" fmla="*/ 1308101 h 1828801"/>
                <a:gd name="connsiteX14" fmla="*/ 1308100 w 1524000"/>
                <a:gd name="connsiteY14" fmla="*/ 927100 h 1828801"/>
                <a:gd name="connsiteX15" fmla="*/ 1155700 w 1524000"/>
                <a:gd name="connsiteY15" fmla="*/ 698500 h 1828801"/>
                <a:gd name="connsiteX16" fmla="*/ 1136650 w 1524000"/>
                <a:gd name="connsiteY16" fmla="*/ 622301 h 1828801"/>
                <a:gd name="connsiteX0" fmla="*/ 1162050 w 1549400"/>
                <a:gd name="connsiteY0" fmla="*/ 635001 h 1841501"/>
                <a:gd name="connsiteX1" fmla="*/ 1028700 w 1549400"/>
                <a:gd name="connsiteY1" fmla="*/ 482601 h 1841501"/>
                <a:gd name="connsiteX2" fmla="*/ 876300 w 1549400"/>
                <a:gd name="connsiteY2" fmla="*/ 406400 h 1841501"/>
                <a:gd name="connsiteX3" fmla="*/ 647700 w 1549400"/>
                <a:gd name="connsiteY3" fmla="*/ 330200 h 1841501"/>
                <a:gd name="connsiteX4" fmla="*/ 342900 w 1549400"/>
                <a:gd name="connsiteY4" fmla="*/ 101600 h 1841501"/>
                <a:gd name="connsiteX5" fmla="*/ 495300 w 1549400"/>
                <a:gd name="connsiteY5" fmla="*/ 939801 h 1841501"/>
                <a:gd name="connsiteX6" fmla="*/ 38100 w 1549400"/>
                <a:gd name="connsiteY6" fmla="*/ 939801 h 1841501"/>
                <a:gd name="connsiteX7" fmla="*/ 266700 w 1549400"/>
                <a:gd name="connsiteY7" fmla="*/ 1397001 h 1841501"/>
                <a:gd name="connsiteX8" fmla="*/ 571500 w 1549400"/>
                <a:gd name="connsiteY8" fmla="*/ 1397001 h 1841501"/>
                <a:gd name="connsiteX9" fmla="*/ 700088 w 1549400"/>
                <a:gd name="connsiteY9" fmla="*/ 1392238 h 1841501"/>
                <a:gd name="connsiteX10" fmla="*/ 876300 w 1549400"/>
                <a:gd name="connsiteY10" fmla="*/ 1549400 h 1841501"/>
                <a:gd name="connsiteX11" fmla="*/ 1104900 w 1549400"/>
                <a:gd name="connsiteY11" fmla="*/ 1701800 h 1841501"/>
                <a:gd name="connsiteX12" fmla="*/ 1485900 w 1549400"/>
                <a:gd name="connsiteY12" fmla="*/ 1778001 h 1841501"/>
                <a:gd name="connsiteX13" fmla="*/ 1485900 w 1549400"/>
                <a:gd name="connsiteY13" fmla="*/ 1320801 h 1841501"/>
                <a:gd name="connsiteX14" fmla="*/ 1333500 w 1549400"/>
                <a:gd name="connsiteY14" fmla="*/ 939800 h 1841501"/>
                <a:gd name="connsiteX15" fmla="*/ 1181100 w 1549400"/>
                <a:gd name="connsiteY15" fmla="*/ 711200 h 1841501"/>
                <a:gd name="connsiteX16" fmla="*/ 1162050 w 1549400"/>
                <a:gd name="connsiteY16" fmla="*/ 635001 h 1841501"/>
                <a:gd name="connsiteX0" fmla="*/ 1009650 w 1397000"/>
                <a:gd name="connsiteY0" fmla="*/ 635001 h 1841501"/>
                <a:gd name="connsiteX1" fmla="*/ 876300 w 1397000"/>
                <a:gd name="connsiteY1" fmla="*/ 482601 h 1841501"/>
                <a:gd name="connsiteX2" fmla="*/ 723900 w 1397000"/>
                <a:gd name="connsiteY2" fmla="*/ 406400 h 1841501"/>
                <a:gd name="connsiteX3" fmla="*/ 495300 w 1397000"/>
                <a:gd name="connsiteY3" fmla="*/ 330200 h 1841501"/>
                <a:gd name="connsiteX4" fmla="*/ 190500 w 1397000"/>
                <a:gd name="connsiteY4" fmla="*/ 101600 h 1841501"/>
                <a:gd name="connsiteX5" fmla="*/ 342900 w 1397000"/>
                <a:gd name="connsiteY5" fmla="*/ 939801 h 1841501"/>
                <a:gd name="connsiteX6" fmla="*/ 38100 w 1397000"/>
                <a:gd name="connsiteY6" fmla="*/ 1092201 h 1841501"/>
                <a:gd name="connsiteX7" fmla="*/ 114300 w 1397000"/>
                <a:gd name="connsiteY7" fmla="*/ 1397001 h 1841501"/>
                <a:gd name="connsiteX8" fmla="*/ 419100 w 1397000"/>
                <a:gd name="connsiteY8" fmla="*/ 1397001 h 1841501"/>
                <a:gd name="connsiteX9" fmla="*/ 547688 w 1397000"/>
                <a:gd name="connsiteY9" fmla="*/ 1392238 h 1841501"/>
                <a:gd name="connsiteX10" fmla="*/ 723900 w 1397000"/>
                <a:gd name="connsiteY10" fmla="*/ 1549400 h 1841501"/>
                <a:gd name="connsiteX11" fmla="*/ 952500 w 1397000"/>
                <a:gd name="connsiteY11" fmla="*/ 1701800 h 1841501"/>
                <a:gd name="connsiteX12" fmla="*/ 1333500 w 1397000"/>
                <a:gd name="connsiteY12" fmla="*/ 1778001 h 1841501"/>
                <a:gd name="connsiteX13" fmla="*/ 1333500 w 1397000"/>
                <a:gd name="connsiteY13" fmla="*/ 1320801 h 1841501"/>
                <a:gd name="connsiteX14" fmla="*/ 1181100 w 1397000"/>
                <a:gd name="connsiteY14" fmla="*/ 939800 h 1841501"/>
                <a:gd name="connsiteX15" fmla="*/ 1028700 w 1397000"/>
                <a:gd name="connsiteY15" fmla="*/ 711200 h 1841501"/>
                <a:gd name="connsiteX16" fmla="*/ 1009650 w 1397000"/>
                <a:gd name="connsiteY16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56572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125846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3084946"/>
                <a:gd name="connsiteY0" fmla="*/ 635001 h 2527301"/>
                <a:gd name="connsiteX1" fmla="*/ 887845 w 3084946"/>
                <a:gd name="connsiteY1" fmla="*/ 482601 h 2527301"/>
                <a:gd name="connsiteX2" fmla="*/ 735445 w 3084946"/>
                <a:gd name="connsiteY2" fmla="*/ 406400 h 2527301"/>
                <a:gd name="connsiteX3" fmla="*/ 506845 w 3084946"/>
                <a:gd name="connsiteY3" fmla="*/ 330200 h 2527301"/>
                <a:gd name="connsiteX4" fmla="*/ 202045 w 3084946"/>
                <a:gd name="connsiteY4" fmla="*/ 101600 h 2527301"/>
                <a:gd name="connsiteX5" fmla="*/ 354445 w 3084946"/>
                <a:gd name="connsiteY5" fmla="*/ 939801 h 2527301"/>
                <a:gd name="connsiteX6" fmla="*/ 49645 w 3084946"/>
                <a:gd name="connsiteY6" fmla="*/ 1092201 h 2527301"/>
                <a:gd name="connsiteX7" fmla="*/ 125846 w 3084946"/>
                <a:gd name="connsiteY7" fmla="*/ 1244601 h 2527301"/>
                <a:gd name="connsiteX8" fmla="*/ 125845 w 3084946"/>
                <a:gd name="connsiteY8" fmla="*/ 1397001 h 2527301"/>
                <a:gd name="connsiteX9" fmla="*/ 430645 w 3084946"/>
                <a:gd name="connsiteY9" fmla="*/ 1397001 h 2527301"/>
                <a:gd name="connsiteX10" fmla="*/ 559233 w 3084946"/>
                <a:gd name="connsiteY10" fmla="*/ 1392238 h 2527301"/>
                <a:gd name="connsiteX11" fmla="*/ 735445 w 3084946"/>
                <a:gd name="connsiteY11" fmla="*/ 1549400 h 2527301"/>
                <a:gd name="connsiteX12" fmla="*/ 964045 w 3084946"/>
                <a:gd name="connsiteY12" fmla="*/ 1701800 h 2527301"/>
                <a:gd name="connsiteX13" fmla="*/ 3021446 w 3084946"/>
                <a:gd name="connsiteY13" fmla="*/ 2463801 h 2527301"/>
                <a:gd name="connsiteX14" fmla="*/ 1345045 w 3084946"/>
                <a:gd name="connsiteY14" fmla="*/ 1320801 h 2527301"/>
                <a:gd name="connsiteX15" fmla="*/ 1192645 w 3084946"/>
                <a:gd name="connsiteY15" fmla="*/ 939800 h 2527301"/>
                <a:gd name="connsiteX16" fmla="*/ 1040245 w 3084946"/>
                <a:gd name="connsiteY16" fmla="*/ 711200 h 2527301"/>
                <a:gd name="connsiteX17" fmla="*/ 1021195 w 3084946"/>
                <a:gd name="connsiteY17" fmla="*/ 635001 h 2527301"/>
                <a:gd name="connsiteX0" fmla="*/ 1021195 w 3250046"/>
                <a:gd name="connsiteY0" fmla="*/ 635001 h 2476501"/>
                <a:gd name="connsiteX1" fmla="*/ 887845 w 3250046"/>
                <a:gd name="connsiteY1" fmla="*/ 482601 h 2476501"/>
                <a:gd name="connsiteX2" fmla="*/ 735445 w 3250046"/>
                <a:gd name="connsiteY2" fmla="*/ 406400 h 2476501"/>
                <a:gd name="connsiteX3" fmla="*/ 506845 w 3250046"/>
                <a:gd name="connsiteY3" fmla="*/ 330200 h 2476501"/>
                <a:gd name="connsiteX4" fmla="*/ 202045 w 3250046"/>
                <a:gd name="connsiteY4" fmla="*/ 101600 h 2476501"/>
                <a:gd name="connsiteX5" fmla="*/ 354445 w 3250046"/>
                <a:gd name="connsiteY5" fmla="*/ 939801 h 2476501"/>
                <a:gd name="connsiteX6" fmla="*/ 49645 w 3250046"/>
                <a:gd name="connsiteY6" fmla="*/ 1092201 h 2476501"/>
                <a:gd name="connsiteX7" fmla="*/ 125846 w 3250046"/>
                <a:gd name="connsiteY7" fmla="*/ 1244601 h 2476501"/>
                <a:gd name="connsiteX8" fmla="*/ 125845 w 3250046"/>
                <a:gd name="connsiteY8" fmla="*/ 1397001 h 2476501"/>
                <a:gd name="connsiteX9" fmla="*/ 430645 w 3250046"/>
                <a:gd name="connsiteY9" fmla="*/ 1397001 h 2476501"/>
                <a:gd name="connsiteX10" fmla="*/ 559233 w 3250046"/>
                <a:gd name="connsiteY10" fmla="*/ 1392238 h 2476501"/>
                <a:gd name="connsiteX11" fmla="*/ 735445 w 3250046"/>
                <a:gd name="connsiteY11" fmla="*/ 1549400 h 2476501"/>
                <a:gd name="connsiteX12" fmla="*/ 964045 w 3250046"/>
                <a:gd name="connsiteY12" fmla="*/ 1701800 h 2476501"/>
                <a:gd name="connsiteX13" fmla="*/ 3021446 w 3250046"/>
                <a:gd name="connsiteY13" fmla="*/ 2463801 h 2476501"/>
                <a:gd name="connsiteX14" fmla="*/ 2335645 w 3250046"/>
                <a:gd name="connsiteY14" fmla="*/ 1778001 h 2476501"/>
                <a:gd name="connsiteX15" fmla="*/ 1345045 w 3250046"/>
                <a:gd name="connsiteY15" fmla="*/ 1320801 h 2476501"/>
                <a:gd name="connsiteX16" fmla="*/ 1192645 w 3250046"/>
                <a:gd name="connsiteY16" fmla="*/ 939800 h 2476501"/>
                <a:gd name="connsiteX17" fmla="*/ 1040245 w 3250046"/>
                <a:gd name="connsiteY17" fmla="*/ 711200 h 2476501"/>
                <a:gd name="connsiteX18" fmla="*/ 1021195 w 3250046"/>
                <a:gd name="connsiteY18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878445 w 3097646"/>
                <a:gd name="connsiteY13" fmla="*/ 1854201 h 2476501"/>
                <a:gd name="connsiteX14" fmla="*/ 3021446 w 3097646"/>
                <a:gd name="connsiteY14" fmla="*/ 2463801 h 2476501"/>
                <a:gd name="connsiteX15" fmla="*/ 2335645 w 3097646"/>
                <a:gd name="connsiteY15" fmla="*/ 1778001 h 2476501"/>
                <a:gd name="connsiteX16" fmla="*/ 1345045 w 3097646"/>
                <a:gd name="connsiteY16" fmla="*/ 1320801 h 2476501"/>
                <a:gd name="connsiteX17" fmla="*/ 1192645 w 3097646"/>
                <a:gd name="connsiteY17" fmla="*/ 939800 h 2476501"/>
                <a:gd name="connsiteX18" fmla="*/ 1040245 w 3097646"/>
                <a:gd name="connsiteY18" fmla="*/ 711200 h 2476501"/>
                <a:gd name="connsiteX19" fmla="*/ 1021195 w 3097646"/>
                <a:gd name="connsiteY19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573645 w 3097646"/>
                <a:gd name="connsiteY13" fmla="*/ 1854201 h 2476501"/>
                <a:gd name="connsiteX14" fmla="*/ 1878445 w 3097646"/>
                <a:gd name="connsiteY14" fmla="*/ 1854201 h 2476501"/>
                <a:gd name="connsiteX15" fmla="*/ 3021446 w 3097646"/>
                <a:gd name="connsiteY15" fmla="*/ 2463801 h 2476501"/>
                <a:gd name="connsiteX16" fmla="*/ 2335645 w 3097646"/>
                <a:gd name="connsiteY16" fmla="*/ 1778001 h 2476501"/>
                <a:gd name="connsiteX17" fmla="*/ 1345045 w 3097646"/>
                <a:gd name="connsiteY17" fmla="*/ 1320801 h 2476501"/>
                <a:gd name="connsiteX18" fmla="*/ 1192645 w 3097646"/>
                <a:gd name="connsiteY18" fmla="*/ 939800 h 2476501"/>
                <a:gd name="connsiteX19" fmla="*/ 1040245 w 3097646"/>
                <a:gd name="connsiteY19" fmla="*/ 711200 h 2476501"/>
                <a:gd name="connsiteX20" fmla="*/ 1021195 w 3097646"/>
                <a:gd name="connsiteY20" fmla="*/ 635001 h 2476501"/>
                <a:gd name="connsiteX0" fmla="*/ 1021195 w 3034146"/>
                <a:gd name="connsiteY0" fmla="*/ 635001 h 2565401"/>
                <a:gd name="connsiteX1" fmla="*/ 887845 w 3034146"/>
                <a:gd name="connsiteY1" fmla="*/ 482601 h 2565401"/>
                <a:gd name="connsiteX2" fmla="*/ 735445 w 3034146"/>
                <a:gd name="connsiteY2" fmla="*/ 406400 h 2565401"/>
                <a:gd name="connsiteX3" fmla="*/ 506845 w 3034146"/>
                <a:gd name="connsiteY3" fmla="*/ 330200 h 2565401"/>
                <a:gd name="connsiteX4" fmla="*/ 202045 w 3034146"/>
                <a:gd name="connsiteY4" fmla="*/ 101600 h 2565401"/>
                <a:gd name="connsiteX5" fmla="*/ 354445 w 3034146"/>
                <a:gd name="connsiteY5" fmla="*/ 939801 h 2565401"/>
                <a:gd name="connsiteX6" fmla="*/ 49645 w 3034146"/>
                <a:gd name="connsiteY6" fmla="*/ 1092201 h 2565401"/>
                <a:gd name="connsiteX7" fmla="*/ 125846 w 3034146"/>
                <a:gd name="connsiteY7" fmla="*/ 1244601 h 2565401"/>
                <a:gd name="connsiteX8" fmla="*/ 125845 w 3034146"/>
                <a:gd name="connsiteY8" fmla="*/ 1397001 h 2565401"/>
                <a:gd name="connsiteX9" fmla="*/ 430645 w 3034146"/>
                <a:gd name="connsiteY9" fmla="*/ 1397001 h 2565401"/>
                <a:gd name="connsiteX10" fmla="*/ 559233 w 3034146"/>
                <a:gd name="connsiteY10" fmla="*/ 1392238 h 2565401"/>
                <a:gd name="connsiteX11" fmla="*/ 735445 w 3034146"/>
                <a:gd name="connsiteY11" fmla="*/ 1549400 h 2565401"/>
                <a:gd name="connsiteX12" fmla="*/ 964045 w 3034146"/>
                <a:gd name="connsiteY12" fmla="*/ 1701800 h 2565401"/>
                <a:gd name="connsiteX13" fmla="*/ 1573645 w 3034146"/>
                <a:gd name="connsiteY13" fmla="*/ 1854201 h 2565401"/>
                <a:gd name="connsiteX14" fmla="*/ 1878445 w 3034146"/>
                <a:gd name="connsiteY14" fmla="*/ 1854201 h 2565401"/>
                <a:gd name="connsiteX15" fmla="*/ 2411845 w 3034146"/>
                <a:gd name="connsiteY15" fmla="*/ 2387601 h 2565401"/>
                <a:gd name="connsiteX16" fmla="*/ 3021446 w 3034146"/>
                <a:gd name="connsiteY16" fmla="*/ 2463801 h 2565401"/>
                <a:gd name="connsiteX17" fmla="*/ 2335645 w 3034146"/>
                <a:gd name="connsiteY17" fmla="*/ 1778001 h 2565401"/>
                <a:gd name="connsiteX18" fmla="*/ 1345045 w 3034146"/>
                <a:gd name="connsiteY18" fmla="*/ 1320801 h 2565401"/>
                <a:gd name="connsiteX19" fmla="*/ 1192645 w 3034146"/>
                <a:gd name="connsiteY19" fmla="*/ 939800 h 2565401"/>
                <a:gd name="connsiteX20" fmla="*/ 1040245 w 3034146"/>
                <a:gd name="connsiteY20" fmla="*/ 711200 h 2565401"/>
                <a:gd name="connsiteX21" fmla="*/ 1021195 w 3034146"/>
                <a:gd name="connsiteY21" fmla="*/ 635001 h 2565401"/>
                <a:gd name="connsiteX0" fmla="*/ 1021195 w 3364345"/>
                <a:gd name="connsiteY0" fmla="*/ 635001 h 2489201"/>
                <a:gd name="connsiteX1" fmla="*/ 887845 w 3364345"/>
                <a:gd name="connsiteY1" fmla="*/ 482601 h 2489201"/>
                <a:gd name="connsiteX2" fmla="*/ 735445 w 3364345"/>
                <a:gd name="connsiteY2" fmla="*/ 406400 h 2489201"/>
                <a:gd name="connsiteX3" fmla="*/ 506845 w 3364345"/>
                <a:gd name="connsiteY3" fmla="*/ 330200 h 2489201"/>
                <a:gd name="connsiteX4" fmla="*/ 202045 w 3364345"/>
                <a:gd name="connsiteY4" fmla="*/ 101600 h 2489201"/>
                <a:gd name="connsiteX5" fmla="*/ 354445 w 3364345"/>
                <a:gd name="connsiteY5" fmla="*/ 939801 h 2489201"/>
                <a:gd name="connsiteX6" fmla="*/ 49645 w 3364345"/>
                <a:gd name="connsiteY6" fmla="*/ 1092201 h 2489201"/>
                <a:gd name="connsiteX7" fmla="*/ 125846 w 3364345"/>
                <a:gd name="connsiteY7" fmla="*/ 1244601 h 2489201"/>
                <a:gd name="connsiteX8" fmla="*/ 125845 w 3364345"/>
                <a:gd name="connsiteY8" fmla="*/ 1397001 h 2489201"/>
                <a:gd name="connsiteX9" fmla="*/ 430645 w 3364345"/>
                <a:gd name="connsiteY9" fmla="*/ 1397001 h 2489201"/>
                <a:gd name="connsiteX10" fmla="*/ 559233 w 3364345"/>
                <a:gd name="connsiteY10" fmla="*/ 1392238 h 2489201"/>
                <a:gd name="connsiteX11" fmla="*/ 735445 w 3364345"/>
                <a:gd name="connsiteY11" fmla="*/ 1549400 h 2489201"/>
                <a:gd name="connsiteX12" fmla="*/ 964045 w 3364345"/>
                <a:gd name="connsiteY12" fmla="*/ 1701800 h 2489201"/>
                <a:gd name="connsiteX13" fmla="*/ 1573645 w 3364345"/>
                <a:gd name="connsiteY13" fmla="*/ 1854201 h 2489201"/>
                <a:gd name="connsiteX14" fmla="*/ 1878445 w 3364345"/>
                <a:gd name="connsiteY14" fmla="*/ 1854201 h 2489201"/>
                <a:gd name="connsiteX15" fmla="*/ 2411845 w 3364345"/>
                <a:gd name="connsiteY15" fmla="*/ 2387601 h 2489201"/>
                <a:gd name="connsiteX16" fmla="*/ 3021446 w 3364345"/>
                <a:gd name="connsiteY16" fmla="*/ 2463801 h 2489201"/>
                <a:gd name="connsiteX17" fmla="*/ 3250045 w 3364345"/>
                <a:gd name="connsiteY17" fmla="*/ 2311401 h 2489201"/>
                <a:gd name="connsiteX18" fmla="*/ 2335645 w 3364345"/>
                <a:gd name="connsiteY18" fmla="*/ 1778001 h 2489201"/>
                <a:gd name="connsiteX19" fmla="*/ 1345045 w 3364345"/>
                <a:gd name="connsiteY19" fmla="*/ 1320801 h 2489201"/>
                <a:gd name="connsiteX20" fmla="*/ 1192645 w 3364345"/>
                <a:gd name="connsiteY20" fmla="*/ 939800 h 2489201"/>
                <a:gd name="connsiteX21" fmla="*/ 1040245 w 3364345"/>
                <a:gd name="connsiteY21" fmla="*/ 711200 h 2489201"/>
                <a:gd name="connsiteX22" fmla="*/ 1021195 w 3364345"/>
                <a:gd name="connsiteY22" fmla="*/ 635001 h 2489201"/>
                <a:gd name="connsiteX0" fmla="*/ 1021195 w 3364345"/>
                <a:gd name="connsiteY0" fmla="*/ 635001 h 2476501"/>
                <a:gd name="connsiteX1" fmla="*/ 887845 w 3364345"/>
                <a:gd name="connsiteY1" fmla="*/ 482601 h 2476501"/>
                <a:gd name="connsiteX2" fmla="*/ 735445 w 3364345"/>
                <a:gd name="connsiteY2" fmla="*/ 406400 h 2476501"/>
                <a:gd name="connsiteX3" fmla="*/ 506845 w 3364345"/>
                <a:gd name="connsiteY3" fmla="*/ 330200 h 2476501"/>
                <a:gd name="connsiteX4" fmla="*/ 202045 w 3364345"/>
                <a:gd name="connsiteY4" fmla="*/ 101600 h 2476501"/>
                <a:gd name="connsiteX5" fmla="*/ 354445 w 3364345"/>
                <a:gd name="connsiteY5" fmla="*/ 939801 h 2476501"/>
                <a:gd name="connsiteX6" fmla="*/ 49645 w 3364345"/>
                <a:gd name="connsiteY6" fmla="*/ 1092201 h 2476501"/>
                <a:gd name="connsiteX7" fmla="*/ 125846 w 3364345"/>
                <a:gd name="connsiteY7" fmla="*/ 1244601 h 2476501"/>
                <a:gd name="connsiteX8" fmla="*/ 125845 w 3364345"/>
                <a:gd name="connsiteY8" fmla="*/ 1397001 h 2476501"/>
                <a:gd name="connsiteX9" fmla="*/ 430645 w 3364345"/>
                <a:gd name="connsiteY9" fmla="*/ 1397001 h 2476501"/>
                <a:gd name="connsiteX10" fmla="*/ 559233 w 3364345"/>
                <a:gd name="connsiteY10" fmla="*/ 1392238 h 2476501"/>
                <a:gd name="connsiteX11" fmla="*/ 735445 w 3364345"/>
                <a:gd name="connsiteY11" fmla="*/ 1549400 h 2476501"/>
                <a:gd name="connsiteX12" fmla="*/ 964045 w 3364345"/>
                <a:gd name="connsiteY12" fmla="*/ 1701800 h 2476501"/>
                <a:gd name="connsiteX13" fmla="*/ 1573645 w 3364345"/>
                <a:gd name="connsiteY13" fmla="*/ 1854201 h 2476501"/>
                <a:gd name="connsiteX14" fmla="*/ 1878445 w 3364345"/>
                <a:gd name="connsiteY14" fmla="*/ 1854201 h 2476501"/>
                <a:gd name="connsiteX15" fmla="*/ 2411845 w 3364345"/>
                <a:gd name="connsiteY15" fmla="*/ 2387601 h 2476501"/>
                <a:gd name="connsiteX16" fmla="*/ 2716645 w 3364345"/>
                <a:gd name="connsiteY16" fmla="*/ 2387601 h 2476501"/>
                <a:gd name="connsiteX17" fmla="*/ 3021446 w 3364345"/>
                <a:gd name="connsiteY17" fmla="*/ 2463801 h 2476501"/>
                <a:gd name="connsiteX18" fmla="*/ 3250045 w 3364345"/>
                <a:gd name="connsiteY18" fmla="*/ 2311401 h 2476501"/>
                <a:gd name="connsiteX19" fmla="*/ 2335645 w 3364345"/>
                <a:gd name="connsiteY19" fmla="*/ 1778001 h 2476501"/>
                <a:gd name="connsiteX20" fmla="*/ 1345045 w 3364345"/>
                <a:gd name="connsiteY20" fmla="*/ 1320801 h 2476501"/>
                <a:gd name="connsiteX21" fmla="*/ 1192645 w 3364345"/>
                <a:gd name="connsiteY21" fmla="*/ 939800 h 2476501"/>
                <a:gd name="connsiteX22" fmla="*/ 1040245 w 3364345"/>
                <a:gd name="connsiteY22" fmla="*/ 711200 h 2476501"/>
                <a:gd name="connsiteX23" fmla="*/ 1021195 w 3364345"/>
                <a:gd name="connsiteY23" fmla="*/ 635001 h 2476501"/>
                <a:gd name="connsiteX0" fmla="*/ 1021195 w 3364345"/>
                <a:gd name="connsiteY0" fmla="*/ 635001 h 2552701"/>
                <a:gd name="connsiteX1" fmla="*/ 887845 w 3364345"/>
                <a:gd name="connsiteY1" fmla="*/ 482601 h 2552701"/>
                <a:gd name="connsiteX2" fmla="*/ 735445 w 3364345"/>
                <a:gd name="connsiteY2" fmla="*/ 406400 h 2552701"/>
                <a:gd name="connsiteX3" fmla="*/ 506845 w 3364345"/>
                <a:gd name="connsiteY3" fmla="*/ 330200 h 2552701"/>
                <a:gd name="connsiteX4" fmla="*/ 202045 w 3364345"/>
                <a:gd name="connsiteY4" fmla="*/ 101600 h 2552701"/>
                <a:gd name="connsiteX5" fmla="*/ 354445 w 3364345"/>
                <a:gd name="connsiteY5" fmla="*/ 939801 h 2552701"/>
                <a:gd name="connsiteX6" fmla="*/ 49645 w 3364345"/>
                <a:gd name="connsiteY6" fmla="*/ 1092201 h 2552701"/>
                <a:gd name="connsiteX7" fmla="*/ 125846 w 3364345"/>
                <a:gd name="connsiteY7" fmla="*/ 1244601 h 2552701"/>
                <a:gd name="connsiteX8" fmla="*/ 125845 w 3364345"/>
                <a:gd name="connsiteY8" fmla="*/ 1397001 h 2552701"/>
                <a:gd name="connsiteX9" fmla="*/ 430645 w 3364345"/>
                <a:gd name="connsiteY9" fmla="*/ 1397001 h 2552701"/>
                <a:gd name="connsiteX10" fmla="*/ 559233 w 3364345"/>
                <a:gd name="connsiteY10" fmla="*/ 1392238 h 2552701"/>
                <a:gd name="connsiteX11" fmla="*/ 735445 w 3364345"/>
                <a:gd name="connsiteY11" fmla="*/ 1549400 h 2552701"/>
                <a:gd name="connsiteX12" fmla="*/ 964045 w 3364345"/>
                <a:gd name="connsiteY12" fmla="*/ 1701800 h 2552701"/>
                <a:gd name="connsiteX13" fmla="*/ 1573645 w 3364345"/>
                <a:gd name="connsiteY13" fmla="*/ 1854201 h 2552701"/>
                <a:gd name="connsiteX14" fmla="*/ 1878445 w 3364345"/>
                <a:gd name="connsiteY14" fmla="*/ 1854201 h 2552701"/>
                <a:gd name="connsiteX15" fmla="*/ 2488045 w 3364345"/>
                <a:gd name="connsiteY15" fmla="*/ 2463801 h 2552701"/>
                <a:gd name="connsiteX16" fmla="*/ 2716645 w 3364345"/>
                <a:gd name="connsiteY16" fmla="*/ 2387601 h 2552701"/>
                <a:gd name="connsiteX17" fmla="*/ 3021446 w 3364345"/>
                <a:gd name="connsiteY17" fmla="*/ 2463801 h 2552701"/>
                <a:gd name="connsiteX18" fmla="*/ 3250045 w 3364345"/>
                <a:gd name="connsiteY18" fmla="*/ 2311401 h 2552701"/>
                <a:gd name="connsiteX19" fmla="*/ 2335645 w 3364345"/>
                <a:gd name="connsiteY19" fmla="*/ 1778001 h 2552701"/>
                <a:gd name="connsiteX20" fmla="*/ 1345045 w 3364345"/>
                <a:gd name="connsiteY20" fmla="*/ 1320801 h 2552701"/>
                <a:gd name="connsiteX21" fmla="*/ 1192645 w 3364345"/>
                <a:gd name="connsiteY21" fmla="*/ 939800 h 2552701"/>
                <a:gd name="connsiteX22" fmla="*/ 1040245 w 3364345"/>
                <a:gd name="connsiteY22" fmla="*/ 711200 h 2552701"/>
                <a:gd name="connsiteX23" fmla="*/ 1021195 w 3364345"/>
                <a:gd name="connsiteY23" fmla="*/ 635001 h 2552701"/>
                <a:gd name="connsiteX0" fmla="*/ 1021195 w 3415145"/>
                <a:gd name="connsiteY0" fmla="*/ 635001 h 2946401"/>
                <a:gd name="connsiteX1" fmla="*/ 887845 w 3415145"/>
                <a:gd name="connsiteY1" fmla="*/ 482601 h 2946401"/>
                <a:gd name="connsiteX2" fmla="*/ 735445 w 3415145"/>
                <a:gd name="connsiteY2" fmla="*/ 406400 h 2946401"/>
                <a:gd name="connsiteX3" fmla="*/ 506845 w 3415145"/>
                <a:gd name="connsiteY3" fmla="*/ 330200 h 2946401"/>
                <a:gd name="connsiteX4" fmla="*/ 202045 w 3415145"/>
                <a:gd name="connsiteY4" fmla="*/ 101600 h 2946401"/>
                <a:gd name="connsiteX5" fmla="*/ 354445 w 3415145"/>
                <a:gd name="connsiteY5" fmla="*/ 939801 h 2946401"/>
                <a:gd name="connsiteX6" fmla="*/ 49645 w 3415145"/>
                <a:gd name="connsiteY6" fmla="*/ 1092201 h 2946401"/>
                <a:gd name="connsiteX7" fmla="*/ 125846 w 3415145"/>
                <a:gd name="connsiteY7" fmla="*/ 1244601 h 2946401"/>
                <a:gd name="connsiteX8" fmla="*/ 125845 w 3415145"/>
                <a:gd name="connsiteY8" fmla="*/ 1397001 h 2946401"/>
                <a:gd name="connsiteX9" fmla="*/ 430645 w 3415145"/>
                <a:gd name="connsiteY9" fmla="*/ 1397001 h 2946401"/>
                <a:gd name="connsiteX10" fmla="*/ 559233 w 3415145"/>
                <a:gd name="connsiteY10" fmla="*/ 1392238 h 2946401"/>
                <a:gd name="connsiteX11" fmla="*/ 735445 w 3415145"/>
                <a:gd name="connsiteY11" fmla="*/ 1549400 h 2946401"/>
                <a:gd name="connsiteX12" fmla="*/ 964045 w 3415145"/>
                <a:gd name="connsiteY12" fmla="*/ 1701800 h 2946401"/>
                <a:gd name="connsiteX13" fmla="*/ 1573645 w 3415145"/>
                <a:gd name="connsiteY13" fmla="*/ 1854201 h 2946401"/>
                <a:gd name="connsiteX14" fmla="*/ 1878445 w 3415145"/>
                <a:gd name="connsiteY14" fmla="*/ 1854201 h 2946401"/>
                <a:gd name="connsiteX15" fmla="*/ 2488045 w 3415145"/>
                <a:gd name="connsiteY15" fmla="*/ 2463801 h 2946401"/>
                <a:gd name="connsiteX16" fmla="*/ 2716645 w 3415145"/>
                <a:gd name="connsiteY16" fmla="*/ 2387601 h 2946401"/>
                <a:gd name="connsiteX17" fmla="*/ 3021446 w 3415145"/>
                <a:gd name="connsiteY17" fmla="*/ 2463801 h 2946401"/>
                <a:gd name="connsiteX18" fmla="*/ 3326245 w 3415145"/>
                <a:gd name="connsiteY18" fmla="*/ 2921001 h 2946401"/>
                <a:gd name="connsiteX19" fmla="*/ 3250045 w 3415145"/>
                <a:gd name="connsiteY19" fmla="*/ 2311401 h 2946401"/>
                <a:gd name="connsiteX20" fmla="*/ 2335645 w 3415145"/>
                <a:gd name="connsiteY20" fmla="*/ 1778001 h 2946401"/>
                <a:gd name="connsiteX21" fmla="*/ 1345045 w 3415145"/>
                <a:gd name="connsiteY21" fmla="*/ 1320801 h 2946401"/>
                <a:gd name="connsiteX22" fmla="*/ 1192645 w 3415145"/>
                <a:gd name="connsiteY22" fmla="*/ 939800 h 2946401"/>
                <a:gd name="connsiteX23" fmla="*/ 1040245 w 3415145"/>
                <a:gd name="connsiteY23" fmla="*/ 711200 h 2946401"/>
                <a:gd name="connsiteX24" fmla="*/ 1021195 w 3415145"/>
                <a:gd name="connsiteY24" fmla="*/ 635001 h 2946401"/>
                <a:gd name="connsiteX0" fmla="*/ 1021195 w 3415145"/>
                <a:gd name="connsiteY0" fmla="*/ 635001 h 2997201"/>
                <a:gd name="connsiteX1" fmla="*/ 887845 w 3415145"/>
                <a:gd name="connsiteY1" fmla="*/ 482601 h 2997201"/>
                <a:gd name="connsiteX2" fmla="*/ 735445 w 3415145"/>
                <a:gd name="connsiteY2" fmla="*/ 406400 h 2997201"/>
                <a:gd name="connsiteX3" fmla="*/ 506845 w 3415145"/>
                <a:gd name="connsiteY3" fmla="*/ 330200 h 2997201"/>
                <a:gd name="connsiteX4" fmla="*/ 202045 w 3415145"/>
                <a:gd name="connsiteY4" fmla="*/ 101600 h 2997201"/>
                <a:gd name="connsiteX5" fmla="*/ 354445 w 3415145"/>
                <a:gd name="connsiteY5" fmla="*/ 939801 h 2997201"/>
                <a:gd name="connsiteX6" fmla="*/ 49645 w 3415145"/>
                <a:gd name="connsiteY6" fmla="*/ 1092201 h 2997201"/>
                <a:gd name="connsiteX7" fmla="*/ 125846 w 3415145"/>
                <a:gd name="connsiteY7" fmla="*/ 1244601 h 2997201"/>
                <a:gd name="connsiteX8" fmla="*/ 125845 w 3415145"/>
                <a:gd name="connsiteY8" fmla="*/ 1397001 h 2997201"/>
                <a:gd name="connsiteX9" fmla="*/ 430645 w 3415145"/>
                <a:gd name="connsiteY9" fmla="*/ 1397001 h 2997201"/>
                <a:gd name="connsiteX10" fmla="*/ 559233 w 3415145"/>
                <a:gd name="connsiteY10" fmla="*/ 1392238 h 2997201"/>
                <a:gd name="connsiteX11" fmla="*/ 735445 w 3415145"/>
                <a:gd name="connsiteY11" fmla="*/ 1549400 h 2997201"/>
                <a:gd name="connsiteX12" fmla="*/ 964045 w 3415145"/>
                <a:gd name="connsiteY12" fmla="*/ 1701800 h 2997201"/>
                <a:gd name="connsiteX13" fmla="*/ 1573645 w 3415145"/>
                <a:gd name="connsiteY13" fmla="*/ 1854201 h 2997201"/>
                <a:gd name="connsiteX14" fmla="*/ 1878445 w 3415145"/>
                <a:gd name="connsiteY14" fmla="*/ 1854201 h 2997201"/>
                <a:gd name="connsiteX15" fmla="*/ 2488045 w 3415145"/>
                <a:gd name="connsiteY15" fmla="*/ 2463801 h 2997201"/>
                <a:gd name="connsiteX16" fmla="*/ 2716645 w 3415145"/>
                <a:gd name="connsiteY16" fmla="*/ 2387601 h 2997201"/>
                <a:gd name="connsiteX17" fmla="*/ 3021446 w 3415145"/>
                <a:gd name="connsiteY17" fmla="*/ 2463801 h 2997201"/>
                <a:gd name="connsiteX18" fmla="*/ 3173845 w 3415145"/>
                <a:gd name="connsiteY18" fmla="*/ 2768601 h 2997201"/>
                <a:gd name="connsiteX19" fmla="*/ 3326245 w 3415145"/>
                <a:gd name="connsiteY19" fmla="*/ 2921001 h 2997201"/>
                <a:gd name="connsiteX20" fmla="*/ 3250045 w 3415145"/>
                <a:gd name="connsiteY20" fmla="*/ 2311401 h 2997201"/>
                <a:gd name="connsiteX21" fmla="*/ 2335645 w 3415145"/>
                <a:gd name="connsiteY21" fmla="*/ 1778001 h 2997201"/>
                <a:gd name="connsiteX22" fmla="*/ 1345045 w 3415145"/>
                <a:gd name="connsiteY22" fmla="*/ 1320801 h 2997201"/>
                <a:gd name="connsiteX23" fmla="*/ 1192645 w 3415145"/>
                <a:gd name="connsiteY23" fmla="*/ 939800 h 2997201"/>
                <a:gd name="connsiteX24" fmla="*/ 1040245 w 3415145"/>
                <a:gd name="connsiteY24" fmla="*/ 711200 h 2997201"/>
                <a:gd name="connsiteX25" fmla="*/ 1021195 w 3415145"/>
                <a:gd name="connsiteY25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1345045 w 3377045"/>
                <a:gd name="connsiteY23" fmla="*/ 1320801 h 2997201"/>
                <a:gd name="connsiteX24" fmla="*/ 1192645 w 3377045"/>
                <a:gd name="connsiteY24" fmla="*/ 939800 h 2997201"/>
                <a:gd name="connsiteX25" fmla="*/ 1040245 w 3377045"/>
                <a:gd name="connsiteY25" fmla="*/ 711200 h 2997201"/>
                <a:gd name="connsiteX26" fmla="*/ 1021195 w 3377045"/>
                <a:gd name="connsiteY26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345045 w 3377045"/>
                <a:gd name="connsiteY24" fmla="*/ 1320801 h 2997201"/>
                <a:gd name="connsiteX25" fmla="*/ 1192645 w 3377045"/>
                <a:gd name="connsiteY25" fmla="*/ 939800 h 2997201"/>
                <a:gd name="connsiteX26" fmla="*/ 1040245 w 3377045"/>
                <a:gd name="connsiteY26" fmla="*/ 711200 h 2997201"/>
                <a:gd name="connsiteX27" fmla="*/ 1021195 w 3377045"/>
                <a:gd name="connsiteY27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802245 w 3377045"/>
                <a:gd name="connsiteY24" fmla="*/ 1549401 h 2997201"/>
                <a:gd name="connsiteX25" fmla="*/ 1345045 w 3377045"/>
                <a:gd name="connsiteY25" fmla="*/ 1320801 h 2997201"/>
                <a:gd name="connsiteX26" fmla="*/ 1192645 w 3377045"/>
                <a:gd name="connsiteY26" fmla="*/ 939800 h 2997201"/>
                <a:gd name="connsiteX27" fmla="*/ 1040245 w 3377045"/>
                <a:gd name="connsiteY27" fmla="*/ 711200 h 2997201"/>
                <a:gd name="connsiteX28" fmla="*/ 1021195 w 3377045"/>
                <a:gd name="connsiteY28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6350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192645 w 3377045"/>
                <a:gd name="connsiteY28" fmla="*/ 939800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1021195 w 3377045"/>
                <a:gd name="connsiteY30" fmla="*/ 6350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964045 w 3377045"/>
                <a:gd name="connsiteY30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173845 w 3377045"/>
                <a:gd name="connsiteY19" fmla="*/ 2768601 h 2997201"/>
                <a:gd name="connsiteX20" fmla="*/ 3326245 w 3377045"/>
                <a:gd name="connsiteY20" fmla="*/ 2921001 h 2997201"/>
                <a:gd name="connsiteX21" fmla="*/ 3250045 w 3377045"/>
                <a:gd name="connsiteY21" fmla="*/ 2311401 h 2997201"/>
                <a:gd name="connsiteX22" fmla="*/ 2564245 w 3377045"/>
                <a:gd name="connsiteY22" fmla="*/ 2082801 h 2997201"/>
                <a:gd name="connsiteX23" fmla="*/ 2335645 w 3377045"/>
                <a:gd name="connsiteY23" fmla="*/ 1778001 h 2997201"/>
                <a:gd name="connsiteX24" fmla="*/ 2259445 w 3377045"/>
                <a:gd name="connsiteY24" fmla="*/ 711201 h 2997201"/>
                <a:gd name="connsiteX25" fmla="*/ 1954645 w 3377045"/>
                <a:gd name="connsiteY25" fmla="*/ 787401 h 2997201"/>
                <a:gd name="connsiteX26" fmla="*/ 2030845 w 3377045"/>
                <a:gd name="connsiteY26" fmla="*/ 1320801 h 2997201"/>
                <a:gd name="connsiteX27" fmla="*/ 1802245 w 3377045"/>
                <a:gd name="connsiteY27" fmla="*/ 1549401 h 2997201"/>
                <a:gd name="connsiteX28" fmla="*/ 1573645 w 3377045"/>
                <a:gd name="connsiteY28" fmla="*/ 1244601 h 2997201"/>
                <a:gd name="connsiteX29" fmla="*/ 1421245 w 3377045"/>
                <a:gd name="connsiteY29" fmla="*/ 863601 h 2997201"/>
                <a:gd name="connsiteX30" fmla="*/ 1573645 w 3377045"/>
                <a:gd name="connsiteY30" fmla="*/ 558801 h 2997201"/>
                <a:gd name="connsiteX31" fmla="*/ 1497445 w 3377045"/>
                <a:gd name="connsiteY31" fmla="*/ 254001 h 2997201"/>
                <a:gd name="connsiteX32" fmla="*/ 964045 w 3377045"/>
                <a:gd name="connsiteY32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78001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735445 w 3377045"/>
                <a:gd name="connsiteY10" fmla="*/ 1549400 h 2997201"/>
                <a:gd name="connsiteX11" fmla="*/ 964045 w 3377045"/>
                <a:gd name="connsiteY11" fmla="*/ 1778001 h 2997201"/>
                <a:gd name="connsiteX12" fmla="*/ 1268845 w 3377045"/>
                <a:gd name="connsiteY12" fmla="*/ 1930401 h 2997201"/>
                <a:gd name="connsiteX13" fmla="*/ 1573645 w 3377045"/>
                <a:gd name="connsiteY13" fmla="*/ 1930401 h 2997201"/>
                <a:gd name="connsiteX14" fmla="*/ 1878445 w 3377045"/>
                <a:gd name="connsiteY14" fmla="*/ 1854201 h 2997201"/>
                <a:gd name="connsiteX15" fmla="*/ 2259445 w 3377045"/>
                <a:gd name="connsiteY15" fmla="*/ 2159001 h 2997201"/>
                <a:gd name="connsiteX16" fmla="*/ 2335645 w 3377045"/>
                <a:gd name="connsiteY16" fmla="*/ 23876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735445 w 3377045"/>
                <a:gd name="connsiteY9" fmla="*/ 1549400 h 2997201"/>
                <a:gd name="connsiteX10" fmla="*/ 964045 w 3377045"/>
                <a:gd name="connsiteY10" fmla="*/ 1778001 h 2997201"/>
                <a:gd name="connsiteX11" fmla="*/ 1268845 w 3377045"/>
                <a:gd name="connsiteY11" fmla="*/ 1930401 h 2997201"/>
                <a:gd name="connsiteX12" fmla="*/ 1573645 w 3377045"/>
                <a:gd name="connsiteY12" fmla="*/ 1930401 h 2997201"/>
                <a:gd name="connsiteX13" fmla="*/ 1878445 w 3377045"/>
                <a:gd name="connsiteY13" fmla="*/ 1854201 h 2997201"/>
                <a:gd name="connsiteX14" fmla="*/ 2259445 w 3377045"/>
                <a:gd name="connsiteY14" fmla="*/ 2159001 h 2997201"/>
                <a:gd name="connsiteX15" fmla="*/ 2335645 w 3377045"/>
                <a:gd name="connsiteY15" fmla="*/ 23876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021445 w 3377045"/>
                <a:gd name="connsiteY19" fmla="*/ 26162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1 w 3390900"/>
                <a:gd name="connsiteY17" fmla="*/ 2463801 h 2997201"/>
                <a:gd name="connsiteX18" fmla="*/ 3035300 w 3390900"/>
                <a:gd name="connsiteY18" fmla="*/ 2616201 h 2997201"/>
                <a:gd name="connsiteX19" fmla="*/ 3187700 w 3390900"/>
                <a:gd name="connsiteY19" fmla="*/ 2768601 h 2997201"/>
                <a:gd name="connsiteX20" fmla="*/ 3340100 w 3390900"/>
                <a:gd name="connsiteY20" fmla="*/ 2921001 h 2997201"/>
                <a:gd name="connsiteX21" fmla="*/ 3263900 w 3390900"/>
                <a:gd name="connsiteY21" fmla="*/ 2311401 h 2997201"/>
                <a:gd name="connsiteX22" fmla="*/ 2578100 w 3390900"/>
                <a:gd name="connsiteY22" fmla="*/ 2082801 h 2997201"/>
                <a:gd name="connsiteX23" fmla="*/ 2349500 w 3390900"/>
                <a:gd name="connsiteY23" fmla="*/ 1778001 h 2997201"/>
                <a:gd name="connsiteX24" fmla="*/ 2273300 w 3390900"/>
                <a:gd name="connsiteY24" fmla="*/ 711201 h 2997201"/>
                <a:gd name="connsiteX25" fmla="*/ 1968500 w 3390900"/>
                <a:gd name="connsiteY25" fmla="*/ 787401 h 2997201"/>
                <a:gd name="connsiteX26" fmla="*/ 2044700 w 3390900"/>
                <a:gd name="connsiteY26" fmla="*/ 1320801 h 2997201"/>
                <a:gd name="connsiteX27" fmla="*/ 1816100 w 3390900"/>
                <a:gd name="connsiteY27" fmla="*/ 1549401 h 2997201"/>
                <a:gd name="connsiteX28" fmla="*/ 1587500 w 3390900"/>
                <a:gd name="connsiteY28" fmla="*/ 1244601 h 2997201"/>
                <a:gd name="connsiteX29" fmla="*/ 1435100 w 3390900"/>
                <a:gd name="connsiteY29" fmla="*/ 863601 h 2997201"/>
                <a:gd name="connsiteX30" fmla="*/ 1587500 w 3390900"/>
                <a:gd name="connsiteY30" fmla="*/ 558801 h 2997201"/>
                <a:gd name="connsiteX31" fmla="*/ 1511300 w 3390900"/>
                <a:gd name="connsiteY31" fmla="*/ 254001 h 2997201"/>
                <a:gd name="connsiteX32" fmla="*/ 977900 w 3390900"/>
                <a:gd name="connsiteY32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0 w 3390900"/>
                <a:gd name="connsiteY17" fmla="*/ 2616201 h 2997201"/>
                <a:gd name="connsiteX18" fmla="*/ 3187700 w 3390900"/>
                <a:gd name="connsiteY18" fmla="*/ 2768601 h 2997201"/>
                <a:gd name="connsiteX19" fmla="*/ 3340100 w 3390900"/>
                <a:gd name="connsiteY19" fmla="*/ 2921001 h 2997201"/>
                <a:gd name="connsiteX20" fmla="*/ 3263900 w 3390900"/>
                <a:gd name="connsiteY20" fmla="*/ 2311401 h 2997201"/>
                <a:gd name="connsiteX21" fmla="*/ 2578100 w 3390900"/>
                <a:gd name="connsiteY21" fmla="*/ 2082801 h 2997201"/>
                <a:gd name="connsiteX22" fmla="*/ 2349500 w 3390900"/>
                <a:gd name="connsiteY22" fmla="*/ 1778001 h 2997201"/>
                <a:gd name="connsiteX23" fmla="*/ 2273300 w 3390900"/>
                <a:gd name="connsiteY23" fmla="*/ 711201 h 2997201"/>
                <a:gd name="connsiteX24" fmla="*/ 1968500 w 3390900"/>
                <a:gd name="connsiteY24" fmla="*/ 787401 h 2997201"/>
                <a:gd name="connsiteX25" fmla="*/ 2044700 w 3390900"/>
                <a:gd name="connsiteY25" fmla="*/ 1320801 h 2997201"/>
                <a:gd name="connsiteX26" fmla="*/ 1816100 w 3390900"/>
                <a:gd name="connsiteY26" fmla="*/ 1549401 h 2997201"/>
                <a:gd name="connsiteX27" fmla="*/ 1587500 w 3390900"/>
                <a:gd name="connsiteY27" fmla="*/ 1244601 h 2997201"/>
                <a:gd name="connsiteX28" fmla="*/ 1435100 w 3390900"/>
                <a:gd name="connsiteY28" fmla="*/ 863601 h 2997201"/>
                <a:gd name="connsiteX29" fmla="*/ 1587500 w 3390900"/>
                <a:gd name="connsiteY29" fmla="*/ 558801 h 2997201"/>
                <a:gd name="connsiteX30" fmla="*/ 1511300 w 3390900"/>
                <a:gd name="connsiteY30" fmla="*/ 254001 h 2997201"/>
                <a:gd name="connsiteX31" fmla="*/ 977900 w 3390900"/>
                <a:gd name="connsiteY31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9304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2197100 w 3390900"/>
                <a:gd name="connsiteY12" fmla="*/ 2159001 h 2997201"/>
                <a:gd name="connsiteX13" fmla="*/ 2349500 w 3390900"/>
                <a:gd name="connsiteY13" fmla="*/ 2387601 h 2997201"/>
                <a:gd name="connsiteX14" fmla="*/ 2501900 w 3390900"/>
                <a:gd name="connsiteY14" fmla="*/ 2463801 h 2997201"/>
                <a:gd name="connsiteX15" fmla="*/ 3035300 w 3390900"/>
                <a:gd name="connsiteY15" fmla="*/ 2616201 h 2997201"/>
                <a:gd name="connsiteX16" fmla="*/ 3187700 w 3390900"/>
                <a:gd name="connsiteY16" fmla="*/ 2768601 h 2997201"/>
                <a:gd name="connsiteX17" fmla="*/ 3340100 w 3390900"/>
                <a:gd name="connsiteY17" fmla="*/ 2921001 h 2997201"/>
                <a:gd name="connsiteX18" fmla="*/ 3263900 w 3390900"/>
                <a:gd name="connsiteY18" fmla="*/ 2311401 h 2997201"/>
                <a:gd name="connsiteX19" fmla="*/ 2578100 w 3390900"/>
                <a:gd name="connsiteY19" fmla="*/ 2082801 h 2997201"/>
                <a:gd name="connsiteX20" fmla="*/ 2349500 w 3390900"/>
                <a:gd name="connsiteY20" fmla="*/ 1778001 h 2997201"/>
                <a:gd name="connsiteX21" fmla="*/ 2273300 w 3390900"/>
                <a:gd name="connsiteY21" fmla="*/ 711201 h 2997201"/>
                <a:gd name="connsiteX22" fmla="*/ 1968500 w 3390900"/>
                <a:gd name="connsiteY22" fmla="*/ 787401 h 2997201"/>
                <a:gd name="connsiteX23" fmla="*/ 2044700 w 3390900"/>
                <a:gd name="connsiteY23" fmla="*/ 1320801 h 2997201"/>
                <a:gd name="connsiteX24" fmla="*/ 1816100 w 3390900"/>
                <a:gd name="connsiteY24" fmla="*/ 1549401 h 2997201"/>
                <a:gd name="connsiteX25" fmla="*/ 1587500 w 3390900"/>
                <a:gd name="connsiteY25" fmla="*/ 1244601 h 2997201"/>
                <a:gd name="connsiteX26" fmla="*/ 1435100 w 3390900"/>
                <a:gd name="connsiteY26" fmla="*/ 863601 h 2997201"/>
                <a:gd name="connsiteX27" fmla="*/ 1587500 w 3390900"/>
                <a:gd name="connsiteY27" fmla="*/ 558801 h 2997201"/>
                <a:gd name="connsiteX28" fmla="*/ 1511300 w 3390900"/>
                <a:gd name="connsiteY28" fmla="*/ 254001 h 2997201"/>
                <a:gd name="connsiteX29" fmla="*/ 977900 w 3390900"/>
                <a:gd name="connsiteY29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2197100 w 3390900"/>
                <a:gd name="connsiteY11" fmla="*/ 2159001 h 2997201"/>
                <a:gd name="connsiteX12" fmla="*/ 2349500 w 3390900"/>
                <a:gd name="connsiteY12" fmla="*/ 2387601 h 2997201"/>
                <a:gd name="connsiteX13" fmla="*/ 2501900 w 3390900"/>
                <a:gd name="connsiteY13" fmla="*/ 2463801 h 2997201"/>
                <a:gd name="connsiteX14" fmla="*/ 3035300 w 3390900"/>
                <a:gd name="connsiteY14" fmla="*/ 2616201 h 2997201"/>
                <a:gd name="connsiteX15" fmla="*/ 3187700 w 3390900"/>
                <a:gd name="connsiteY15" fmla="*/ 2768601 h 2997201"/>
                <a:gd name="connsiteX16" fmla="*/ 3340100 w 3390900"/>
                <a:gd name="connsiteY16" fmla="*/ 2921001 h 2997201"/>
                <a:gd name="connsiteX17" fmla="*/ 3263900 w 3390900"/>
                <a:gd name="connsiteY17" fmla="*/ 2311401 h 2997201"/>
                <a:gd name="connsiteX18" fmla="*/ 2578100 w 3390900"/>
                <a:gd name="connsiteY18" fmla="*/ 2082801 h 2997201"/>
                <a:gd name="connsiteX19" fmla="*/ 2349500 w 3390900"/>
                <a:gd name="connsiteY19" fmla="*/ 1778001 h 2997201"/>
                <a:gd name="connsiteX20" fmla="*/ 2273300 w 3390900"/>
                <a:gd name="connsiteY20" fmla="*/ 711201 h 2997201"/>
                <a:gd name="connsiteX21" fmla="*/ 1968500 w 3390900"/>
                <a:gd name="connsiteY21" fmla="*/ 787401 h 2997201"/>
                <a:gd name="connsiteX22" fmla="*/ 2044700 w 3390900"/>
                <a:gd name="connsiteY22" fmla="*/ 1320801 h 2997201"/>
                <a:gd name="connsiteX23" fmla="*/ 1816100 w 3390900"/>
                <a:gd name="connsiteY23" fmla="*/ 1549401 h 2997201"/>
                <a:gd name="connsiteX24" fmla="*/ 1587500 w 3390900"/>
                <a:gd name="connsiteY24" fmla="*/ 1244601 h 2997201"/>
                <a:gd name="connsiteX25" fmla="*/ 1435100 w 3390900"/>
                <a:gd name="connsiteY25" fmla="*/ 863601 h 2997201"/>
                <a:gd name="connsiteX26" fmla="*/ 1587500 w 3390900"/>
                <a:gd name="connsiteY26" fmla="*/ 558801 h 2997201"/>
                <a:gd name="connsiteX27" fmla="*/ 1511300 w 3390900"/>
                <a:gd name="connsiteY27" fmla="*/ 254001 h 2997201"/>
                <a:gd name="connsiteX28" fmla="*/ 977900 w 3390900"/>
                <a:gd name="connsiteY28" fmla="*/ 406401 h 29972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1877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0353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768601 h 3073401"/>
                <a:gd name="connsiteX15" fmla="*/ 3340100 w 3390900"/>
                <a:gd name="connsiteY15" fmla="*/ 2997201 h 3073401"/>
                <a:gd name="connsiteX16" fmla="*/ 3263900 w 3390900"/>
                <a:gd name="connsiteY16" fmla="*/ 2311401 h 3073401"/>
                <a:gd name="connsiteX17" fmla="*/ 2578100 w 3390900"/>
                <a:gd name="connsiteY17" fmla="*/ 2082801 h 3073401"/>
                <a:gd name="connsiteX18" fmla="*/ 2349500 w 3390900"/>
                <a:gd name="connsiteY18" fmla="*/ 1778001 h 3073401"/>
                <a:gd name="connsiteX19" fmla="*/ 2273300 w 3390900"/>
                <a:gd name="connsiteY19" fmla="*/ 711201 h 3073401"/>
                <a:gd name="connsiteX20" fmla="*/ 1968500 w 3390900"/>
                <a:gd name="connsiteY20" fmla="*/ 787401 h 3073401"/>
                <a:gd name="connsiteX21" fmla="*/ 2044700 w 3390900"/>
                <a:gd name="connsiteY21" fmla="*/ 1320801 h 3073401"/>
                <a:gd name="connsiteX22" fmla="*/ 1816100 w 3390900"/>
                <a:gd name="connsiteY22" fmla="*/ 1549401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87500 w 3390900"/>
                <a:gd name="connsiteY25" fmla="*/ 558801 h 3073401"/>
                <a:gd name="connsiteX26" fmla="*/ 1511300 w 3390900"/>
                <a:gd name="connsiteY26" fmla="*/ 2540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511300 w 3390900"/>
                <a:gd name="connsiteY25" fmla="*/ 2540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862342 w 3390900"/>
                <a:gd name="connsiteY22" fmla="*/ 1533064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11300 w 3390900"/>
                <a:gd name="connsiteY25" fmla="*/ 558801 h 3073401"/>
                <a:gd name="connsiteX26" fmla="*/ 1358900 w 3390900"/>
                <a:gd name="connsiteY26" fmla="*/ 4064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2058987 w 3390900"/>
                <a:gd name="connsiteY20" fmla="*/ 13192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13192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3192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2430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87587 w 3390900"/>
                <a:gd name="connsiteY18" fmla="*/ 1395412 h 3073401"/>
                <a:gd name="connsiteX19" fmla="*/ 2058987 w 3390900"/>
                <a:gd name="connsiteY19" fmla="*/ 12430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349500 w 3378200"/>
                <a:gd name="connsiteY17" fmla="*/ 1778001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439987 w 3378200"/>
                <a:gd name="connsiteY17" fmla="*/ 1776413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3125787 w 3378200"/>
                <a:gd name="connsiteY16" fmla="*/ 2081213 h 3073401"/>
                <a:gd name="connsiteX17" fmla="*/ 2668587 w 3378200"/>
                <a:gd name="connsiteY17" fmla="*/ 1928813 h 3073401"/>
                <a:gd name="connsiteX18" fmla="*/ 2439987 w 3378200"/>
                <a:gd name="connsiteY18" fmla="*/ 1776413 h 3073401"/>
                <a:gd name="connsiteX19" fmla="*/ 2287587 w 3378200"/>
                <a:gd name="connsiteY19" fmla="*/ 1395412 h 3073401"/>
                <a:gd name="connsiteX20" fmla="*/ 2058987 w 3378200"/>
                <a:gd name="connsiteY20" fmla="*/ 1243012 h 3073401"/>
                <a:gd name="connsiteX21" fmla="*/ 1587500 w 3378200"/>
                <a:gd name="connsiteY21" fmla="*/ 1244601 h 3073401"/>
                <a:gd name="connsiteX22" fmla="*/ 1435100 w 3378200"/>
                <a:gd name="connsiteY22" fmla="*/ 863601 h 3073401"/>
                <a:gd name="connsiteX23" fmla="*/ 1511300 w 3378200"/>
                <a:gd name="connsiteY23" fmla="*/ 558801 h 3073401"/>
                <a:gd name="connsiteX24" fmla="*/ 1358900 w 3378200"/>
                <a:gd name="connsiteY24" fmla="*/ 406401 h 3073401"/>
                <a:gd name="connsiteX25" fmla="*/ 977900 w 3378200"/>
                <a:gd name="connsiteY25" fmla="*/ 406401 h 3073401"/>
                <a:gd name="connsiteX0" fmla="*/ 977900 w 3393281"/>
                <a:gd name="connsiteY0" fmla="*/ 406401 h 3073666"/>
                <a:gd name="connsiteX1" fmla="*/ 901700 w 3393281"/>
                <a:gd name="connsiteY1" fmla="*/ 482601 h 3073666"/>
                <a:gd name="connsiteX2" fmla="*/ 749300 w 3393281"/>
                <a:gd name="connsiteY2" fmla="*/ 406400 h 3073666"/>
                <a:gd name="connsiteX3" fmla="*/ 520700 w 3393281"/>
                <a:gd name="connsiteY3" fmla="*/ 330200 h 3073666"/>
                <a:gd name="connsiteX4" fmla="*/ 215900 w 3393281"/>
                <a:gd name="connsiteY4" fmla="*/ 101600 h 3073666"/>
                <a:gd name="connsiteX5" fmla="*/ 368300 w 3393281"/>
                <a:gd name="connsiteY5" fmla="*/ 939801 h 3073666"/>
                <a:gd name="connsiteX6" fmla="*/ 63500 w 3393281"/>
                <a:gd name="connsiteY6" fmla="*/ 1092201 h 3073666"/>
                <a:gd name="connsiteX7" fmla="*/ 139701 w 3393281"/>
                <a:gd name="connsiteY7" fmla="*/ 1244601 h 3073666"/>
                <a:gd name="connsiteX8" fmla="*/ 139700 w 3393281"/>
                <a:gd name="connsiteY8" fmla="*/ 1397001 h 3073666"/>
                <a:gd name="connsiteX9" fmla="*/ 977900 w 3393281"/>
                <a:gd name="connsiteY9" fmla="*/ 1778001 h 3073666"/>
                <a:gd name="connsiteX10" fmla="*/ 1282700 w 3393281"/>
                <a:gd name="connsiteY10" fmla="*/ 1930401 h 3073666"/>
                <a:gd name="connsiteX11" fmla="*/ 2349500 w 3393281"/>
                <a:gd name="connsiteY11" fmla="*/ 2387601 h 3073666"/>
                <a:gd name="connsiteX12" fmla="*/ 2501900 w 3393281"/>
                <a:gd name="connsiteY12" fmla="*/ 2463801 h 3073666"/>
                <a:gd name="connsiteX13" fmla="*/ 3035300 w 3393281"/>
                <a:gd name="connsiteY13" fmla="*/ 2768601 h 3073666"/>
                <a:gd name="connsiteX14" fmla="*/ 3340100 w 3393281"/>
                <a:gd name="connsiteY14" fmla="*/ 2997201 h 3073666"/>
                <a:gd name="connsiteX15" fmla="*/ 3354387 w 3393281"/>
                <a:gd name="connsiteY15" fmla="*/ 2309813 h 3073666"/>
                <a:gd name="connsiteX16" fmla="*/ 3125787 w 3393281"/>
                <a:gd name="connsiteY16" fmla="*/ 2081213 h 3073666"/>
                <a:gd name="connsiteX17" fmla="*/ 2668587 w 3393281"/>
                <a:gd name="connsiteY17" fmla="*/ 1928813 h 3073666"/>
                <a:gd name="connsiteX18" fmla="*/ 2439987 w 3393281"/>
                <a:gd name="connsiteY18" fmla="*/ 1776413 h 3073666"/>
                <a:gd name="connsiteX19" fmla="*/ 2287587 w 3393281"/>
                <a:gd name="connsiteY19" fmla="*/ 1395412 h 3073666"/>
                <a:gd name="connsiteX20" fmla="*/ 2058987 w 3393281"/>
                <a:gd name="connsiteY20" fmla="*/ 1243012 h 3073666"/>
                <a:gd name="connsiteX21" fmla="*/ 1587500 w 3393281"/>
                <a:gd name="connsiteY21" fmla="*/ 1244601 h 3073666"/>
                <a:gd name="connsiteX22" fmla="*/ 1435100 w 3393281"/>
                <a:gd name="connsiteY22" fmla="*/ 863601 h 3073666"/>
                <a:gd name="connsiteX23" fmla="*/ 1511300 w 3393281"/>
                <a:gd name="connsiteY23" fmla="*/ 558801 h 3073666"/>
                <a:gd name="connsiteX24" fmla="*/ 1358900 w 3393281"/>
                <a:gd name="connsiteY24" fmla="*/ 406401 h 3073666"/>
                <a:gd name="connsiteX25" fmla="*/ 977900 w 3393281"/>
                <a:gd name="connsiteY25" fmla="*/ 406401 h 3073666"/>
                <a:gd name="connsiteX0" fmla="*/ 977900 w 3483768"/>
                <a:gd name="connsiteY0" fmla="*/ 406401 h 3148278"/>
                <a:gd name="connsiteX1" fmla="*/ 901700 w 3483768"/>
                <a:gd name="connsiteY1" fmla="*/ 482601 h 3148278"/>
                <a:gd name="connsiteX2" fmla="*/ 749300 w 3483768"/>
                <a:gd name="connsiteY2" fmla="*/ 406400 h 3148278"/>
                <a:gd name="connsiteX3" fmla="*/ 520700 w 3483768"/>
                <a:gd name="connsiteY3" fmla="*/ 330200 h 3148278"/>
                <a:gd name="connsiteX4" fmla="*/ 215900 w 3483768"/>
                <a:gd name="connsiteY4" fmla="*/ 101600 h 3148278"/>
                <a:gd name="connsiteX5" fmla="*/ 368300 w 3483768"/>
                <a:gd name="connsiteY5" fmla="*/ 939801 h 3148278"/>
                <a:gd name="connsiteX6" fmla="*/ 63500 w 3483768"/>
                <a:gd name="connsiteY6" fmla="*/ 1092201 h 3148278"/>
                <a:gd name="connsiteX7" fmla="*/ 139701 w 3483768"/>
                <a:gd name="connsiteY7" fmla="*/ 1244601 h 3148278"/>
                <a:gd name="connsiteX8" fmla="*/ 139700 w 3483768"/>
                <a:gd name="connsiteY8" fmla="*/ 1397001 h 3148278"/>
                <a:gd name="connsiteX9" fmla="*/ 977900 w 3483768"/>
                <a:gd name="connsiteY9" fmla="*/ 1778001 h 3148278"/>
                <a:gd name="connsiteX10" fmla="*/ 1282700 w 3483768"/>
                <a:gd name="connsiteY10" fmla="*/ 1930401 h 3148278"/>
                <a:gd name="connsiteX11" fmla="*/ 2349500 w 3483768"/>
                <a:gd name="connsiteY11" fmla="*/ 2387601 h 3148278"/>
                <a:gd name="connsiteX12" fmla="*/ 2501900 w 3483768"/>
                <a:gd name="connsiteY12" fmla="*/ 2463801 h 3148278"/>
                <a:gd name="connsiteX13" fmla="*/ 3035300 w 3483768"/>
                <a:gd name="connsiteY13" fmla="*/ 2768601 h 3148278"/>
                <a:gd name="connsiteX14" fmla="*/ 3430587 w 3483768"/>
                <a:gd name="connsiteY14" fmla="*/ 3071813 h 3148278"/>
                <a:gd name="connsiteX15" fmla="*/ 3354387 w 3483768"/>
                <a:gd name="connsiteY15" fmla="*/ 2309813 h 3148278"/>
                <a:gd name="connsiteX16" fmla="*/ 3125787 w 3483768"/>
                <a:gd name="connsiteY16" fmla="*/ 2081213 h 3148278"/>
                <a:gd name="connsiteX17" fmla="*/ 2668587 w 3483768"/>
                <a:gd name="connsiteY17" fmla="*/ 1928813 h 3148278"/>
                <a:gd name="connsiteX18" fmla="*/ 2439987 w 3483768"/>
                <a:gd name="connsiteY18" fmla="*/ 1776413 h 3148278"/>
                <a:gd name="connsiteX19" fmla="*/ 2287587 w 3483768"/>
                <a:gd name="connsiteY19" fmla="*/ 1395412 h 3148278"/>
                <a:gd name="connsiteX20" fmla="*/ 2058987 w 3483768"/>
                <a:gd name="connsiteY20" fmla="*/ 1243012 h 3148278"/>
                <a:gd name="connsiteX21" fmla="*/ 1587500 w 3483768"/>
                <a:gd name="connsiteY21" fmla="*/ 1244601 h 3148278"/>
                <a:gd name="connsiteX22" fmla="*/ 1435100 w 3483768"/>
                <a:gd name="connsiteY22" fmla="*/ 863601 h 3148278"/>
                <a:gd name="connsiteX23" fmla="*/ 1511300 w 3483768"/>
                <a:gd name="connsiteY23" fmla="*/ 558801 h 3148278"/>
                <a:gd name="connsiteX24" fmla="*/ 1358900 w 3483768"/>
                <a:gd name="connsiteY24" fmla="*/ 406401 h 3148278"/>
                <a:gd name="connsiteX25" fmla="*/ 977900 w 34837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754186 w 3496468"/>
                <a:gd name="connsiteY22" fmla="*/ 633666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96468" h="3148278">
                  <a:moveTo>
                    <a:pt x="977900" y="406401"/>
                  </a:moveTo>
                  <a:cubicBezTo>
                    <a:pt x="901700" y="419101"/>
                    <a:pt x="939800" y="482601"/>
                    <a:pt x="901700" y="482601"/>
                  </a:cubicBezTo>
                  <a:cubicBezTo>
                    <a:pt x="863600" y="482601"/>
                    <a:pt x="812800" y="431800"/>
                    <a:pt x="749300" y="406400"/>
                  </a:cubicBezTo>
                  <a:cubicBezTo>
                    <a:pt x="685800" y="381000"/>
                    <a:pt x="609600" y="381000"/>
                    <a:pt x="520700" y="330200"/>
                  </a:cubicBezTo>
                  <a:cubicBezTo>
                    <a:pt x="431800" y="279400"/>
                    <a:pt x="241300" y="0"/>
                    <a:pt x="215900" y="101600"/>
                  </a:cubicBezTo>
                  <a:cubicBezTo>
                    <a:pt x="190500" y="203200"/>
                    <a:pt x="414338" y="836614"/>
                    <a:pt x="368300" y="939801"/>
                  </a:cubicBezTo>
                  <a:cubicBezTo>
                    <a:pt x="317500" y="1079501"/>
                    <a:pt x="101600" y="1016001"/>
                    <a:pt x="63500" y="1092201"/>
                  </a:cubicBezTo>
                  <a:cubicBezTo>
                    <a:pt x="13855" y="1143001"/>
                    <a:pt x="127001" y="1193801"/>
                    <a:pt x="139701" y="1244601"/>
                  </a:cubicBezTo>
                  <a:cubicBezTo>
                    <a:pt x="152401" y="1295401"/>
                    <a:pt x="0" y="1308101"/>
                    <a:pt x="139700" y="1397001"/>
                  </a:cubicBezTo>
                  <a:cubicBezTo>
                    <a:pt x="279400" y="1485901"/>
                    <a:pt x="787400" y="1689101"/>
                    <a:pt x="977900" y="1778001"/>
                  </a:cubicBezTo>
                  <a:cubicBezTo>
                    <a:pt x="1168400" y="1866901"/>
                    <a:pt x="1054100" y="1828801"/>
                    <a:pt x="1282700" y="1930401"/>
                  </a:cubicBezTo>
                  <a:cubicBezTo>
                    <a:pt x="1511300" y="2032001"/>
                    <a:pt x="2146300" y="2298701"/>
                    <a:pt x="2349500" y="2387601"/>
                  </a:cubicBezTo>
                  <a:cubicBezTo>
                    <a:pt x="2552700" y="2476501"/>
                    <a:pt x="2387600" y="2400301"/>
                    <a:pt x="2501900" y="2463801"/>
                  </a:cubicBezTo>
                  <a:cubicBezTo>
                    <a:pt x="2616200" y="2527301"/>
                    <a:pt x="2880519" y="2667266"/>
                    <a:pt x="3035300" y="2768601"/>
                  </a:cubicBezTo>
                  <a:cubicBezTo>
                    <a:pt x="3190081" y="2869936"/>
                    <a:pt x="3364706" y="3148278"/>
                    <a:pt x="3430587" y="3071813"/>
                  </a:cubicBezTo>
                  <a:cubicBezTo>
                    <a:pt x="3496468" y="2995348"/>
                    <a:pt x="3481386" y="2474913"/>
                    <a:pt x="3430586" y="2309813"/>
                  </a:cubicBezTo>
                  <a:cubicBezTo>
                    <a:pt x="3279774" y="2197102"/>
                    <a:pt x="3252787" y="2144713"/>
                    <a:pt x="3125787" y="2081213"/>
                  </a:cubicBezTo>
                  <a:cubicBezTo>
                    <a:pt x="2998787" y="2017713"/>
                    <a:pt x="2782887" y="1979613"/>
                    <a:pt x="2668587" y="1928813"/>
                  </a:cubicBezTo>
                  <a:cubicBezTo>
                    <a:pt x="2554287" y="1878013"/>
                    <a:pt x="2503487" y="1865313"/>
                    <a:pt x="2439987" y="1776413"/>
                  </a:cubicBezTo>
                  <a:cubicBezTo>
                    <a:pt x="2376487" y="1687513"/>
                    <a:pt x="2351087" y="1484312"/>
                    <a:pt x="2287587" y="1395412"/>
                  </a:cubicBezTo>
                  <a:cubicBezTo>
                    <a:pt x="2224087" y="1306512"/>
                    <a:pt x="2122487" y="1344570"/>
                    <a:pt x="2058987" y="1243012"/>
                  </a:cubicBezTo>
                  <a:cubicBezTo>
                    <a:pt x="1995487" y="1141454"/>
                    <a:pt x="1957386" y="887624"/>
                    <a:pt x="1906586" y="786066"/>
                  </a:cubicBezTo>
                  <a:cubicBezTo>
                    <a:pt x="1855786" y="684508"/>
                    <a:pt x="1820067" y="671543"/>
                    <a:pt x="1754186" y="633666"/>
                  </a:cubicBezTo>
                  <a:cubicBezTo>
                    <a:pt x="1688305" y="595789"/>
                    <a:pt x="1577181" y="596678"/>
                    <a:pt x="1511300" y="558801"/>
                  </a:cubicBezTo>
                  <a:cubicBezTo>
                    <a:pt x="1445419" y="520924"/>
                    <a:pt x="1447800" y="431801"/>
                    <a:pt x="1358900" y="406401"/>
                  </a:cubicBezTo>
                  <a:cubicBezTo>
                    <a:pt x="1270000" y="381001"/>
                    <a:pt x="1054100" y="393701"/>
                    <a:pt x="977900" y="406401"/>
                  </a:cubicBezTo>
                  <a:close/>
                </a:path>
              </a:pathLst>
            </a:custGeom>
            <a:solidFill>
              <a:srgbClr val="CC9900">
                <a:alpha val="51765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" name="Freeform 8"/>
            <p:cNvSpPr/>
            <p:nvPr/>
          </p:nvSpPr>
          <p:spPr>
            <a:xfrm>
              <a:off x="2295878" y="1066546"/>
              <a:ext cx="551276" cy="990599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388" h="990859">
                  <a:moveTo>
                    <a:pt x="515356" y="666884"/>
                  </a:moveTo>
                  <a:cubicBezTo>
                    <a:pt x="484925" y="580060"/>
                    <a:pt x="496100" y="568466"/>
                    <a:pt x="446602" y="457319"/>
                  </a:cubicBezTo>
                  <a:cubicBezTo>
                    <a:pt x="419487" y="386049"/>
                    <a:pt x="332486" y="304880"/>
                    <a:pt x="294447" y="228660"/>
                  </a:cubicBezTo>
                  <a:cubicBezTo>
                    <a:pt x="282870" y="143824"/>
                    <a:pt x="254314" y="43634"/>
                    <a:pt x="218370" y="0"/>
                  </a:cubicBezTo>
                  <a:cubicBezTo>
                    <a:pt x="193011" y="12703"/>
                    <a:pt x="129614" y="241363"/>
                    <a:pt x="142293" y="304880"/>
                  </a:cubicBezTo>
                  <a:cubicBezTo>
                    <a:pt x="154972" y="368397"/>
                    <a:pt x="256409" y="342990"/>
                    <a:pt x="294447" y="381100"/>
                  </a:cubicBezTo>
                  <a:cubicBezTo>
                    <a:pt x="332486" y="419210"/>
                    <a:pt x="351670" y="492226"/>
                    <a:pt x="370524" y="533539"/>
                  </a:cubicBezTo>
                  <a:lnTo>
                    <a:pt x="294447" y="685980"/>
                  </a:lnTo>
                  <a:cubicBezTo>
                    <a:pt x="269088" y="724090"/>
                    <a:pt x="245556" y="709961"/>
                    <a:pt x="142293" y="762200"/>
                  </a:cubicBezTo>
                  <a:cubicBezTo>
                    <a:pt x="0" y="822392"/>
                    <a:pt x="49046" y="787341"/>
                    <a:pt x="66216" y="838419"/>
                  </a:cubicBezTo>
                  <a:cubicBezTo>
                    <a:pt x="78895" y="851122"/>
                    <a:pt x="231050" y="813012"/>
                    <a:pt x="294447" y="838419"/>
                  </a:cubicBezTo>
                  <a:cubicBezTo>
                    <a:pt x="357844" y="863826"/>
                    <a:pt x="408562" y="978156"/>
                    <a:pt x="446601" y="990859"/>
                  </a:cubicBezTo>
                  <a:lnTo>
                    <a:pt x="522679" y="914639"/>
                  </a:lnTo>
                  <a:cubicBezTo>
                    <a:pt x="550388" y="854603"/>
                    <a:pt x="540715" y="755807"/>
                    <a:pt x="515356" y="666884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-942974" y="875215"/>
              <a:ext cx="2180203" cy="8802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80000"/>
                </a:lnSpc>
                <a:defRPr/>
              </a:pPr>
              <a:r>
                <a:rPr lang="en-US" sz="3200" b="1" dirty="0">
                  <a:latin typeface="+mn-lt"/>
                </a:rPr>
                <a:t>Annual</a:t>
              </a:r>
              <a:br>
                <a:rPr lang="en-US" sz="3200" b="1" dirty="0">
                  <a:latin typeface="+mn-lt"/>
                </a:rPr>
              </a:br>
              <a:r>
                <a:rPr lang="en-US" sz="3200" b="1" dirty="0">
                  <a:latin typeface="+mn-lt"/>
                </a:rPr>
                <a:t>Grasslands</a:t>
              </a:r>
            </a:p>
          </p:txBody>
        </p:sp>
        <p:sp>
          <p:nvSpPr>
            <p:cNvPr id="22" name="Freeform 21"/>
            <p:cNvSpPr/>
            <p:nvPr/>
          </p:nvSpPr>
          <p:spPr>
            <a:xfrm>
              <a:off x="4572000" y="1447546"/>
              <a:ext cx="2811613" cy="4165599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3693568"/>
                <a:gd name="connsiteX1" fmla="*/ 157163 w 2247899"/>
                <a:gd name="connsiteY1" fmla="*/ 152399 h 3693568"/>
                <a:gd name="connsiteX2" fmla="*/ 342900 w 2247899"/>
                <a:gd name="connsiteY2" fmla="*/ 400050 h 3693568"/>
                <a:gd name="connsiteX3" fmla="*/ 428625 w 2247899"/>
                <a:gd name="connsiteY3" fmla="*/ 738187 h 3693568"/>
                <a:gd name="connsiteX4" fmla="*/ 357188 w 2247899"/>
                <a:gd name="connsiteY4" fmla="*/ 1052512 h 3693568"/>
                <a:gd name="connsiteX5" fmla="*/ 414338 w 2247899"/>
                <a:gd name="connsiteY5" fmla="*/ 1395412 h 3693568"/>
                <a:gd name="connsiteX6" fmla="*/ 266700 w 2247899"/>
                <a:gd name="connsiteY6" fmla="*/ 1543049 h 3693568"/>
                <a:gd name="connsiteX7" fmla="*/ 38100 w 2247899"/>
                <a:gd name="connsiteY7" fmla="*/ 1543049 h 3693568"/>
                <a:gd name="connsiteX8" fmla="*/ 38100 w 2247899"/>
                <a:gd name="connsiteY8" fmla="*/ 1619249 h 3693568"/>
                <a:gd name="connsiteX9" fmla="*/ 114300 w 2247899"/>
                <a:gd name="connsiteY9" fmla="*/ 1695449 h 3693568"/>
                <a:gd name="connsiteX10" fmla="*/ 266700 w 2247899"/>
                <a:gd name="connsiteY10" fmla="*/ 1619249 h 3693568"/>
                <a:gd name="connsiteX11" fmla="*/ 419100 w 2247899"/>
                <a:gd name="connsiteY11" fmla="*/ 1771649 h 3693568"/>
                <a:gd name="connsiteX12" fmla="*/ 647699 w 2247899"/>
                <a:gd name="connsiteY12" fmla="*/ 2305050 h 3693568"/>
                <a:gd name="connsiteX13" fmla="*/ 594102 w 2247899"/>
                <a:gd name="connsiteY13" fmla="*/ 3578474 h 3693568"/>
                <a:gd name="connsiteX14" fmla="*/ 952500 w 2247899"/>
                <a:gd name="connsiteY14" fmla="*/ 2914650 h 3693568"/>
                <a:gd name="connsiteX15" fmla="*/ 1028699 w 2247899"/>
                <a:gd name="connsiteY15" fmla="*/ 2686050 h 3693568"/>
                <a:gd name="connsiteX16" fmla="*/ 1104899 w 2247899"/>
                <a:gd name="connsiteY16" fmla="*/ 2381250 h 3693568"/>
                <a:gd name="connsiteX17" fmla="*/ 1257299 w 2247899"/>
                <a:gd name="connsiteY17" fmla="*/ 2228850 h 3693568"/>
                <a:gd name="connsiteX18" fmla="*/ 1409699 w 2247899"/>
                <a:gd name="connsiteY18" fmla="*/ 2076450 h 3693568"/>
                <a:gd name="connsiteX19" fmla="*/ 1638299 w 2247899"/>
                <a:gd name="connsiteY19" fmla="*/ 2076450 h 3693568"/>
                <a:gd name="connsiteX20" fmla="*/ 1790699 w 2247899"/>
                <a:gd name="connsiteY20" fmla="*/ 2152650 h 3693568"/>
                <a:gd name="connsiteX21" fmla="*/ 2019299 w 2247899"/>
                <a:gd name="connsiteY21" fmla="*/ 2152650 h 3693568"/>
                <a:gd name="connsiteX22" fmla="*/ 2095499 w 2247899"/>
                <a:gd name="connsiteY22" fmla="*/ 2000250 h 3693568"/>
                <a:gd name="connsiteX23" fmla="*/ 2247899 w 2247899"/>
                <a:gd name="connsiteY23" fmla="*/ 1695450 h 3693568"/>
                <a:gd name="connsiteX24" fmla="*/ 2043113 w 2247899"/>
                <a:gd name="connsiteY24" fmla="*/ 1638299 h 3693568"/>
                <a:gd name="connsiteX25" fmla="*/ 1771650 w 2247899"/>
                <a:gd name="connsiteY25" fmla="*/ 1566862 h 3693568"/>
                <a:gd name="connsiteX26" fmla="*/ 1485900 w 2247899"/>
                <a:gd name="connsiteY26" fmla="*/ 1538287 h 3693568"/>
                <a:gd name="connsiteX27" fmla="*/ 1257299 w 2247899"/>
                <a:gd name="connsiteY27" fmla="*/ 1238250 h 3693568"/>
                <a:gd name="connsiteX28" fmla="*/ 928688 w 2247899"/>
                <a:gd name="connsiteY28" fmla="*/ 1052512 h 3693568"/>
                <a:gd name="connsiteX29" fmla="*/ 728663 w 2247899"/>
                <a:gd name="connsiteY29" fmla="*/ 766762 h 3693568"/>
                <a:gd name="connsiteX30" fmla="*/ 685800 w 2247899"/>
                <a:gd name="connsiteY30" fmla="*/ 509587 h 3693568"/>
                <a:gd name="connsiteX31" fmla="*/ 742950 w 2247899"/>
                <a:gd name="connsiteY31" fmla="*/ 338137 h 3693568"/>
                <a:gd name="connsiteX32" fmla="*/ 742950 w 2247899"/>
                <a:gd name="connsiteY32" fmla="*/ 95249 h 3693568"/>
                <a:gd name="connsiteX33" fmla="*/ 685800 w 2247899"/>
                <a:gd name="connsiteY33" fmla="*/ 38099 h 3693568"/>
                <a:gd name="connsiteX34" fmla="*/ 190500 w 2247899"/>
                <a:gd name="connsiteY34" fmla="*/ 19050 h 3693568"/>
                <a:gd name="connsiteX0" fmla="*/ 190500 w 2247899"/>
                <a:gd name="connsiteY0" fmla="*/ 19050 h 4323967"/>
                <a:gd name="connsiteX1" fmla="*/ 157163 w 2247899"/>
                <a:gd name="connsiteY1" fmla="*/ 152399 h 4323967"/>
                <a:gd name="connsiteX2" fmla="*/ 342900 w 2247899"/>
                <a:gd name="connsiteY2" fmla="*/ 400050 h 4323967"/>
                <a:gd name="connsiteX3" fmla="*/ 428625 w 2247899"/>
                <a:gd name="connsiteY3" fmla="*/ 738187 h 4323967"/>
                <a:gd name="connsiteX4" fmla="*/ 357188 w 2247899"/>
                <a:gd name="connsiteY4" fmla="*/ 1052512 h 4323967"/>
                <a:gd name="connsiteX5" fmla="*/ 414338 w 2247899"/>
                <a:gd name="connsiteY5" fmla="*/ 1395412 h 4323967"/>
                <a:gd name="connsiteX6" fmla="*/ 266700 w 2247899"/>
                <a:gd name="connsiteY6" fmla="*/ 1543049 h 4323967"/>
                <a:gd name="connsiteX7" fmla="*/ 38100 w 2247899"/>
                <a:gd name="connsiteY7" fmla="*/ 1543049 h 4323967"/>
                <a:gd name="connsiteX8" fmla="*/ 38100 w 2247899"/>
                <a:gd name="connsiteY8" fmla="*/ 1619249 h 4323967"/>
                <a:gd name="connsiteX9" fmla="*/ 114300 w 2247899"/>
                <a:gd name="connsiteY9" fmla="*/ 1695449 h 4323967"/>
                <a:gd name="connsiteX10" fmla="*/ 266700 w 2247899"/>
                <a:gd name="connsiteY10" fmla="*/ 1619249 h 4323967"/>
                <a:gd name="connsiteX11" fmla="*/ 419100 w 2247899"/>
                <a:gd name="connsiteY11" fmla="*/ 1771649 h 4323967"/>
                <a:gd name="connsiteX12" fmla="*/ 647699 w 2247899"/>
                <a:gd name="connsiteY12" fmla="*/ 2305050 h 4323967"/>
                <a:gd name="connsiteX13" fmla="*/ 441702 w 2247899"/>
                <a:gd name="connsiteY13" fmla="*/ 4111730 h 4323967"/>
                <a:gd name="connsiteX14" fmla="*/ 594102 w 2247899"/>
                <a:gd name="connsiteY14" fmla="*/ 3578474 h 4323967"/>
                <a:gd name="connsiteX15" fmla="*/ 952500 w 2247899"/>
                <a:gd name="connsiteY15" fmla="*/ 2914650 h 4323967"/>
                <a:gd name="connsiteX16" fmla="*/ 1028699 w 2247899"/>
                <a:gd name="connsiteY16" fmla="*/ 2686050 h 4323967"/>
                <a:gd name="connsiteX17" fmla="*/ 1104899 w 2247899"/>
                <a:gd name="connsiteY17" fmla="*/ 2381250 h 4323967"/>
                <a:gd name="connsiteX18" fmla="*/ 1257299 w 2247899"/>
                <a:gd name="connsiteY18" fmla="*/ 2228850 h 4323967"/>
                <a:gd name="connsiteX19" fmla="*/ 1409699 w 2247899"/>
                <a:gd name="connsiteY19" fmla="*/ 2076450 h 4323967"/>
                <a:gd name="connsiteX20" fmla="*/ 1638299 w 2247899"/>
                <a:gd name="connsiteY20" fmla="*/ 2076450 h 4323967"/>
                <a:gd name="connsiteX21" fmla="*/ 1790699 w 2247899"/>
                <a:gd name="connsiteY21" fmla="*/ 2152650 h 4323967"/>
                <a:gd name="connsiteX22" fmla="*/ 2019299 w 2247899"/>
                <a:gd name="connsiteY22" fmla="*/ 2152650 h 4323967"/>
                <a:gd name="connsiteX23" fmla="*/ 2095499 w 2247899"/>
                <a:gd name="connsiteY23" fmla="*/ 2000250 h 4323967"/>
                <a:gd name="connsiteX24" fmla="*/ 2247899 w 2247899"/>
                <a:gd name="connsiteY24" fmla="*/ 1695450 h 4323967"/>
                <a:gd name="connsiteX25" fmla="*/ 2043113 w 2247899"/>
                <a:gd name="connsiteY25" fmla="*/ 1638299 h 4323967"/>
                <a:gd name="connsiteX26" fmla="*/ 1771650 w 2247899"/>
                <a:gd name="connsiteY26" fmla="*/ 1566862 h 4323967"/>
                <a:gd name="connsiteX27" fmla="*/ 1485900 w 2247899"/>
                <a:gd name="connsiteY27" fmla="*/ 1538287 h 4323967"/>
                <a:gd name="connsiteX28" fmla="*/ 1257299 w 2247899"/>
                <a:gd name="connsiteY28" fmla="*/ 1238250 h 4323967"/>
                <a:gd name="connsiteX29" fmla="*/ 928688 w 2247899"/>
                <a:gd name="connsiteY29" fmla="*/ 1052512 h 4323967"/>
                <a:gd name="connsiteX30" fmla="*/ 728663 w 2247899"/>
                <a:gd name="connsiteY30" fmla="*/ 766762 h 4323967"/>
                <a:gd name="connsiteX31" fmla="*/ 685800 w 2247899"/>
                <a:gd name="connsiteY31" fmla="*/ 509587 h 4323967"/>
                <a:gd name="connsiteX32" fmla="*/ 742950 w 2247899"/>
                <a:gd name="connsiteY32" fmla="*/ 338137 h 4323967"/>
                <a:gd name="connsiteX33" fmla="*/ 742950 w 2247899"/>
                <a:gd name="connsiteY33" fmla="*/ 95249 h 4323967"/>
                <a:gd name="connsiteX34" fmla="*/ 685800 w 2247899"/>
                <a:gd name="connsiteY34" fmla="*/ 38099 h 4323967"/>
                <a:gd name="connsiteX35" fmla="*/ 190500 w 2247899"/>
                <a:gd name="connsiteY35" fmla="*/ 19050 h 4323967"/>
                <a:gd name="connsiteX0" fmla="*/ 285965 w 2343364"/>
                <a:gd name="connsiteY0" fmla="*/ 19050 h 4340269"/>
                <a:gd name="connsiteX1" fmla="*/ 252628 w 2343364"/>
                <a:gd name="connsiteY1" fmla="*/ 152399 h 4340269"/>
                <a:gd name="connsiteX2" fmla="*/ 438365 w 2343364"/>
                <a:gd name="connsiteY2" fmla="*/ 400050 h 4340269"/>
                <a:gd name="connsiteX3" fmla="*/ 524090 w 2343364"/>
                <a:gd name="connsiteY3" fmla="*/ 738187 h 4340269"/>
                <a:gd name="connsiteX4" fmla="*/ 452653 w 2343364"/>
                <a:gd name="connsiteY4" fmla="*/ 1052512 h 4340269"/>
                <a:gd name="connsiteX5" fmla="*/ 509803 w 2343364"/>
                <a:gd name="connsiteY5" fmla="*/ 1395412 h 4340269"/>
                <a:gd name="connsiteX6" fmla="*/ 362165 w 2343364"/>
                <a:gd name="connsiteY6" fmla="*/ 1543049 h 4340269"/>
                <a:gd name="connsiteX7" fmla="*/ 133565 w 2343364"/>
                <a:gd name="connsiteY7" fmla="*/ 1543049 h 4340269"/>
                <a:gd name="connsiteX8" fmla="*/ 133565 w 2343364"/>
                <a:gd name="connsiteY8" fmla="*/ 1619249 h 4340269"/>
                <a:gd name="connsiteX9" fmla="*/ 209765 w 2343364"/>
                <a:gd name="connsiteY9" fmla="*/ 1695449 h 4340269"/>
                <a:gd name="connsiteX10" fmla="*/ 362165 w 2343364"/>
                <a:gd name="connsiteY10" fmla="*/ 1619249 h 4340269"/>
                <a:gd name="connsiteX11" fmla="*/ 514565 w 2343364"/>
                <a:gd name="connsiteY11" fmla="*/ 1771649 h 4340269"/>
                <a:gd name="connsiteX12" fmla="*/ 3767 w 2343364"/>
                <a:gd name="connsiteY12" fmla="*/ 2207241 h 4340269"/>
                <a:gd name="connsiteX13" fmla="*/ 537167 w 2343364"/>
                <a:gd name="connsiteY13" fmla="*/ 4111730 h 4340269"/>
                <a:gd name="connsiteX14" fmla="*/ 689567 w 2343364"/>
                <a:gd name="connsiteY14" fmla="*/ 3578474 h 4340269"/>
                <a:gd name="connsiteX15" fmla="*/ 1047965 w 2343364"/>
                <a:gd name="connsiteY15" fmla="*/ 2914650 h 4340269"/>
                <a:gd name="connsiteX16" fmla="*/ 1124164 w 2343364"/>
                <a:gd name="connsiteY16" fmla="*/ 2686050 h 4340269"/>
                <a:gd name="connsiteX17" fmla="*/ 1200364 w 2343364"/>
                <a:gd name="connsiteY17" fmla="*/ 2381250 h 4340269"/>
                <a:gd name="connsiteX18" fmla="*/ 1352764 w 2343364"/>
                <a:gd name="connsiteY18" fmla="*/ 2228850 h 4340269"/>
                <a:gd name="connsiteX19" fmla="*/ 1505164 w 2343364"/>
                <a:gd name="connsiteY19" fmla="*/ 2076450 h 4340269"/>
                <a:gd name="connsiteX20" fmla="*/ 1733764 w 2343364"/>
                <a:gd name="connsiteY20" fmla="*/ 2076450 h 4340269"/>
                <a:gd name="connsiteX21" fmla="*/ 1886164 w 2343364"/>
                <a:gd name="connsiteY21" fmla="*/ 2152650 h 4340269"/>
                <a:gd name="connsiteX22" fmla="*/ 2114764 w 2343364"/>
                <a:gd name="connsiteY22" fmla="*/ 2152650 h 4340269"/>
                <a:gd name="connsiteX23" fmla="*/ 2190964 w 2343364"/>
                <a:gd name="connsiteY23" fmla="*/ 2000250 h 4340269"/>
                <a:gd name="connsiteX24" fmla="*/ 2343364 w 2343364"/>
                <a:gd name="connsiteY24" fmla="*/ 1695450 h 4340269"/>
                <a:gd name="connsiteX25" fmla="*/ 2138578 w 2343364"/>
                <a:gd name="connsiteY25" fmla="*/ 1638299 h 4340269"/>
                <a:gd name="connsiteX26" fmla="*/ 1867115 w 2343364"/>
                <a:gd name="connsiteY26" fmla="*/ 1566862 h 4340269"/>
                <a:gd name="connsiteX27" fmla="*/ 1581365 w 2343364"/>
                <a:gd name="connsiteY27" fmla="*/ 1538287 h 4340269"/>
                <a:gd name="connsiteX28" fmla="*/ 1352764 w 2343364"/>
                <a:gd name="connsiteY28" fmla="*/ 1238250 h 4340269"/>
                <a:gd name="connsiteX29" fmla="*/ 1024153 w 2343364"/>
                <a:gd name="connsiteY29" fmla="*/ 1052512 h 4340269"/>
                <a:gd name="connsiteX30" fmla="*/ 824128 w 2343364"/>
                <a:gd name="connsiteY30" fmla="*/ 766762 h 4340269"/>
                <a:gd name="connsiteX31" fmla="*/ 781265 w 2343364"/>
                <a:gd name="connsiteY31" fmla="*/ 509587 h 4340269"/>
                <a:gd name="connsiteX32" fmla="*/ 838415 w 2343364"/>
                <a:gd name="connsiteY32" fmla="*/ 338137 h 4340269"/>
                <a:gd name="connsiteX33" fmla="*/ 838415 w 2343364"/>
                <a:gd name="connsiteY33" fmla="*/ 95249 h 4340269"/>
                <a:gd name="connsiteX34" fmla="*/ 781265 w 2343364"/>
                <a:gd name="connsiteY34" fmla="*/ 38099 h 4340269"/>
                <a:gd name="connsiteX35" fmla="*/ 285965 w 2343364"/>
                <a:gd name="connsiteY35" fmla="*/ 19050 h 4340269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622299 w 2428496"/>
                <a:gd name="connsiteY14" fmla="*/ 4111730 h 4162516"/>
                <a:gd name="connsiteX15" fmla="*/ 774699 w 2428496"/>
                <a:gd name="connsiteY15" fmla="*/ 3578474 h 4162516"/>
                <a:gd name="connsiteX16" fmla="*/ 1133097 w 2428496"/>
                <a:gd name="connsiteY16" fmla="*/ 2914650 h 4162516"/>
                <a:gd name="connsiteX17" fmla="*/ 1209296 w 2428496"/>
                <a:gd name="connsiteY17" fmla="*/ 2686050 h 4162516"/>
                <a:gd name="connsiteX18" fmla="*/ 1285496 w 2428496"/>
                <a:gd name="connsiteY18" fmla="*/ 2381250 h 4162516"/>
                <a:gd name="connsiteX19" fmla="*/ 1437896 w 2428496"/>
                <a:gd name="connsiteY19" fmla="*/ 2228850 h 4162516"/>
                <a:gd name="connsiteX20" fmla="*/ 1590296 w 2428496"/>
                <a:gd name="connsiteY20" fmla="*/ 2076450 h 4162516"/>
                <a:gd name="connsiteX21" fmla="*/ 1818896 w 2428496"/>
                <a:gd name="connsiteY21" fmla="*/ 2076450 h 4162516"/>
                <a:gd name="connsiteX22" fmla="*/ 1971296 w 2428496"/>
                <a:gd name="connsiteY22" fmla="*/ 2152650 h 4162516"/>
                <a:gd name="connsiteX23" fmla="*/ 2199896 w 2428496"/>
                <a:gd name="connsiteY23" fmla="*/ 2152650 h 4162516"/>
                <a:gd name="connsiteX24" fmla="*/ 2276096 w 2428496"/>
                <a:gd name="connsiteY24" fmla="*/ 2000250 h 4162516"/>
                <a:gd name="connsiteX25" fmla="*/ 2428496 w 2428496"/>
                <a:gd name="connsiteY25" fmla="*/ 1695450 h 4162516"/>
                <a:gd name="connsiteX26" fmla="*/ 2223710 w 2428496"/>
                <a:gd name="connsiteY26" fmla="*/ 1638299 h 4162516"/>
                <a:gd name="connsiteX27" fmla="*/ 1952247 w 2428496"/>
                <a:gd name="connsiteY27" fmla="*/ 1566862 h 4162516"/>
                <a:gd name="connsiteX28" fmla="*/ 1666497 w 2428496"/>
                <a:gd name="connsiteY28" fmla="*/ 1538287 h 4162516"/>
                <a:gd name="connsiteX29" fmla="*/ 1437896 w 2428496"/>
                <a:gd name="connsiteY29" fmla="*/ 1238250 h 4162516"/>
                <a:gd name="connsiteX30" fmla="*/ 1109285 w 2428496"/>
                <a:gd name="connsiteY30" fmla="*/ 1052512 h 4162516"/>
                <a:gd name="connsiteX31" fmla="*/ 909260 w 2428496"/>
                <a:gd name="connsiteY31" fmla="*/ 766762 h 4162516"/>
                <a:gd name="connsiteX32" fmla="*/ 866397 w 2428496"/>
                <a:gd name="connsiteY32" fmla="*/ 509587 h 4162516"/>
                <a:gd name="connsiteX33" fmla="*/ 923547 w 2428496"/>
                <a:gd name="connsiteY33" fmla="*/ 338137 h 4162516"/>
                <a:gd name="connsiteX34" fmla="*/ 923547 w 2428496"/>
                <a:gd name="connsiteY34" fmla="*/ 95249 h 4162516"/>
                <a:gd name="connsiteX35" fmla="*/ 866397 w 2428496"/>
                <a:gd name="connsiteY35" fmla="*/ 38099 h 4162516"/>
                <a:gd name="connsiteX36" fmla="*/ 371097 w 2428496"/>
                <a:gd name="connsiteY36" fmla="*/ 19050 h 4162516"/>
                <a:gd name="connsiteX0" fmla="*/ 464517 w 2521916"/>
                <a:gd name="connsiteY0" fmla="*/ 19050 h 4162516"/>
                <a:gd name="connsiteX1" fmla="*/ 431180 w 2521916"/>
                <a:gd name="connsiteY1" fmla="*/ 152399 h 4162516"/>
                <a:gd name="connsiteX2" fmla="*/ 616917 w 2521916"/>
                <a:gd name="connsiteY2" fmla="*/ 400050 h 4162516"/>
                <a:gd name="connsiteX3" fmla="*/ 702642 w 2521916"/>
                <a:gd name="connsiteY3" fmla="*/ 738187 h 4162516"/>
                <a:gd name="connsiteX4" fmla="*/ 631205 w 2521916"/>
                <a:gd name="connsiteY4" fmla="*/ 1052512 h 4162516"/>
                <a:gd name="connsiteX5" fmla="*/ 688355 w 2521916"/>
                <a:gd name="connsiteY5" fmla="*/ 1395412 h 4162516"/>
                <a:gd name="connsiteX6" fmla="*/ 540717 w 2521916"/>
                <a:gd name="connsiteY6" fmla="*/ 1543049 h 4162516"/>
                <a:gd name="connsiteX7" fmla="*/ 312117 w 2521916"/>
                <a:gd name="connsiteY7" fmla="*/ 1543049 h 4162516"/>
                <a:gd name="connsiteX8" fmla="*/ 312117 w 2521916"/>
                <a:gd name="connsiteY8" fmla="*/ 1619249 h 4162516"/>
                <a:gd name="connsiteX9" fmla="*/ 388317 w 2521916"/>
                <a:gd name="connsiteY9" fmla="*/ 1695449 h 4162516"/>
                <a:gd name="connsiteX10" fmla="*/ 540717 w 2521916"/>
                <a:gd name="connsiteY10" fmla="*/ 1619249 h 4162516"/>
                <a:gd name="connsiteX11" fmla="*/ 693117 w 2521916"/>
                <a:gd name="connsiteY11" fmla="*/ 1771649 h 4162516"/>
                <a:gd name="connsiteX12" fmla="*/ 182319 w 2521916"/>
                <a:gd name="connsiteY12" fmla="*/ 2207241 h 4162516"/>
                <a:gd name="connsiteX13" fmla="*/ 182320 w 2521916"/>
                <a:gd name="connsiteY13" fmla="*/ 3273755 h 4162516"/>
                <a:gd name="connsiteX14" fmla="*/ 715719 w 2521916"/>
                <a:gd name="connsiteY14" fmla="*/ 4111730 h 4162516"/>
                <a:gd name="connsiteX15" fmla="*/ 868119 w 2521916"/>
                <a:gd name="connsiteY15" fmla="*/ 3578474 h 4162516"/>
                <a:gd name="connsiteX16" fmla="*/ 1226517 w 2521916"/>
                <a:gd name="connsiteY16" fmla="*/ 2914650 h 4162516"/>
                <a:gd name="connsiteX17" fmla="*/ 1302716 w 2521916"/>
                <a:gd name="connsiteY17" fmla="*/ 2686050 h 4162516"/>
                <a:gd name="connsiteX18" fmla="*/ 1378916 w 2521916"/>
                <a:gd name="connsiteY18" fmla="*/ 2381250 h 4162516"/>
                <a:gd name="connsiteX19" fmla="*/ 1531316 w 2521916"/>
                <a:gd name="connsiteY19" fmla="*/ 2228850 h 4162516"/>
                <a:gd name="connsiteX20" fmla="*/ 1683716 w 2521916"/>
                <a:gd name="connsiteY20" fmla="*/ 2076450 h 4162516"/>
                <a:gd name="connsiteX21" fmla="*/ 1912316 w 2521916"/>
                <a:gd name="connsiteY21" fmla="*/ 2076450 h 4162516"/>
                <a:gd name="connsiteX22" fmla="*/ 2064716 w 2521916"/>
                <a:gd name="connsiteY22" fmla="*/ 2152650 h 4162516"/>
                <a:gd name="connsiteX23" fmla="*/ 2293316 w 2521916"/>
                <a:gd name="connsiteY23" fmla="*/ 2152650 h 4162516"/>
                <a:gd name="connsiteX24" fmla="*/ 2369516 w 2521916"/>
                <a:gd name="connsiteY24" fmla="*/ 2000250 h 4162516"/>
                <a:gd name="connsiteX25" fmla="*/ 2521916 w 2521916"/>
                <a:gd name="connsiteY25" fmla="*/ 1695450 h 4162516"/>
                <a:gd name="connsiteX26" fmla="*/ 2317130 w 2521916"/>
                <a:gd name="connsiteY26" fmla="*/ 1638299 h 4162516"/>
                <a:gd name="connsiteX27" fmla="*/ 2045667 w 2521916"/>
                <a:gd name="connsiteY27" fmla="*/ 1566862 h 4162516"/>
                <a:gd name="connsiteX28" fmla="*/ 1759917 w 2521916"/>
                <a:gd name="connsiteY28" fmla="*/ 1538287 h 4162516"/>
                <a:gd name="connsiteX29" fmla="*/ 1531316 w 2521916"/>
                <a:gd name="connsiteY29" fmla="*/ 1238250 h 4162516"/>
                <a:gd name="connsiteX30" fmla="*/ 1202705 w 2521916"/>
                <a:gd name="connsiteY30" fmla="*/ 1052512 h 4162516"/>
                <a:gd name="connsiteX31" fmla="*/ 1002680 w 2521916"/>
                <a:gd name="connsiteY31" fmla="*/ 766762 h 4162516"/>
                <a:gd name="connsiteX32" fmla="*/ 959817 w 2521916"/>
                <a:gd name="connsiteY32" fmla="*/ 509587 h 4162516"/>
                <a:gd name="connsiteX33" fmla="*/ 1016967 w 2521916"/>
                <a:gd name="connsiteY33" fmla="*/ 338137 h 4162516"/>
                <a:gd name="connsiteX34" fmla="*/ 1016967 w 2521916"/>
                <a:gd name="connsiteY34" fmla="*/ 95249 h 4162516"/>
                <a:gd name="connsiteX35" fmla="*/ 959817 w 2521916"/>
                <a:gd name="connsiteY35" fmla="*/ 38099 h 4162516"/>
                <a:gd name="connsiteX36" fmla="*/ 464517 w 2521916"/>
                <a:gd name="connsiteY36" fmla="*/ 19050 h 4162516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88900 w 2428496"/>
                <a:gd name="connsiteY14" fmla="*/ 3883193 h 4162516"/>
                <a:gd name="connsiteX15" fmla="*/ 622299 w 2428496"/>
                <a:gd name="connsiteY15" fmla="*/ 4111730 h 4162516"/>
                <a:gd name="connsiteX16" fmla="*/ 774699 w 2428496"/>
                <a:gd name="connsiteY16" fmla="*/ 3578474 h 4162516"/>
                <a:gd name="connsiteX17" fmla="*/ 1133097 w 2428496"/>
                <a:gd name="connsiteY17" fmla="*/ 2914650 h 4162516"/>
                <a:gd name="connsiteX18" fmla="*/ 1209296 w 2428496"/>
                <a:gd name="connsiteY18" fmla="*/ 2686050 h 4162516"/>
                <a:gd name="connsiteX19" fmla="*/ 1285496 w 2428496"/>
                <a:gd name="connsiteY19" fmla="*/ 2381250 h 4162516"/>
                <a:gd name="connsiteX20" fmla="*/ 1437896 w 2428496"/>
                <a:gd name="connsiteY20" fmla="*/ 2228850 h 4162516"/>
                <a:gd name="connsiteX21" fmla="*/ 1590296 w 2428496"/>
                <a:gd name="connsiteY21" fmla="*/ 2076450 h 4162516"/>
                <a:gd name="connsiteX22" fmla="*/ 1818896 w 2428496"/>
                <a:gd name="connsiteY22" fmla="*/ 2076450 h 4162516"/>
                <a:gd name="connsiteX23" fmla="*/ 1971296 w 2428496"/>
                <a:gd name="connsiteY23" fmla="*/ 2152650 h 4162516"/>
                <a:gd name="connsiteX24" fmla="*/ 2199896 w 2428496"/>
                <a:gd name="connsiteY24" fmla="*/ 2152650 h 4162516"/>
                <a:gd name="connsiteX25" fmla="*/ 2276096 w 2428496"/>
                <a:gd name="connsiteY25" fmla="*/ 2000250 h 4162516"/>
                <a:gd name="connsiteX26" fmla="*/ 2428496 w 2428496"/>
                <a:gd name="connsiteY26" fmla="*/ 1695450 h 4162516"/>
                <a:gd name="connsiteX27" fmla="*/ 2223710 w 2428496"/>
                <a:gd name="connsiteY27" fmla="*/ 1638299 h 4162516"/>
                <a:gd name="connsiteX28" fmla="*/ 1952247 w 2428496"/>
                <a:gd name="connsiteY28" fmla="*/ 1566862 h 4162516"/>
                <a:gd name="connsiteX29" fmla="*/ 1666497 w 2428496"/>
                <a:gd name="connsiteY29" fmla="*/ 1538287 h 4162516"/>
                <a:gd name="connsiteX30" fmla="*/ 1437896 w 2428496"/>
                <a:gd name="connsiteY30" fmla="*/ 1238250 h 4162516"/>
                <a:gd name="connsiteX31" fmla="*/ 1109285 w 2428496"/>
                <a:gd name="connsiteY31" fmla="*/ 1052512 h 4162516"/>
                <a:gd name="connsiteX32" fmla="*/ 909260 w 2428496"/>
                <a:gd name="connsiteY32" fmla="*/ 766762 h 4162516"/>
                <a:gd name="connsiteX33" fmla="*/ 866397 w 2428496"/>
                <a:gd name="connsiteY33" fmla="*/ 509587 h 4162516"/>
                <a:gd name="connsiteX34" fmla="*/ 923547 w 2428496"/>
                <a:gd name="connsiteY34" fmla="*/ 338137 h 4162516"/>
                <a:gd name="connsiteX35" fmla="*/ 923547 w 2428496"/>
                <a:gd name="connsiteY35" fmla="*/ 95249 h 4162516"/>
                <a:gd name="connsiteX36" fmla="*/ 866397 w 2428496"/>
                <a:gd name="connsiteY36" fmla="*/ 38099 h 4162516"/>
                <a:gd name="connsiteX37" fmla="*/ 371097 w 2428496"/>
                <a:gd name="connsiteY37" fmla="*/ 19050 h 4162516"/>
                <a:gd name="connsiteX0" fmla="*/ 551911 w 2609310"/>
                <a:gd name="connsiteY0" fmla="*/ 19050 h 4162516"/>
                <a:gd name="connsiteX1" fmla="*/ 518574 w 2609310"/>
                <a:gd name="connsiteY1" fmla="*/ 152399 h 4162516"/>
                <a:gd name="connsiteX2" fmla="*/ 704311 w 2609310"/>
                <a:gd name="connsiteY2" fmla="*/ 400050 h 4162516"/>
                <a:gd name="connsiteX3" fmla="*/ 790036 w 2609310"/>
                <a:gd name="connsiteY3" fmla="*/ 738187 h 4162516"/>
                <a:gd name="connsiteX4" fmla="*/ 718599 w 2609310"/>
                <a:gd name="connsiteY4" fmla="*/ 1052512 h 4162516"/>
                <a:gd name="connsiteX5" fmla="*/ 775749 w 2609310"/>
                <a:gd name="connsiteY5" fmla="*/ 1395412 h 4162516"/>
                <a:gd name="connsiteX6" fmla="*/ 628111 w 2609310"/>
                <a:gd name="connsiteY6" fmla="*/ 1543049 h 4162516"/>
                <a:gd name="connsiteX7" fmla="*/ 399511 w 2609310"/>
                <a:gd name="connsiteY7" fmla="*/ 1543049 h 4162516"/>
                <a:gd name="connsiteX8" fmla="*/ 399511 w 2609310"/>
                <a:gd name="connsiteY8" fmla="*/ 1619249 h 4162516"/>
                <a:gd name="connsiteX9" fmla="*/ 475711 w 2609310"/>
                <a:gd name="connsiteY9" fmla="*/ 1695449 h 4162516"/>
                <a:gd name="connsiteX10" fmla="*/ 628111 w 2609310"/>
                <a:gd name="connsiteY10" fmla="*/ 1619249 h 4162516"/>
                <a:gd name="connsiteX11" fmla="*/ 780511 w 2609310"/>
                <a:gd name="connsiteY11" fmla="*/ 1771649 h 4162516"/>
                <a:gd name="connsiteX12" fmla="*/ 269713 w 2609310"/>
                <a:gd name="connsiteY12" fmla="*/ 2207241 h 4162516"/>
                <a:gd name="connsiteX13" fmla="*/ 269714 w 2609310"/>
                <a:gd name="connsiteY13" fmla="*/ 3273755 h 4162516"/>
                <a:gd name="connsiteX14" fmla="*/ 269714 w 2609310"/>
                <a:gd name="connsiteY14" fmla="*/ 3883193 h 4162516"/>
                <a:gd name="connsiteX15" fmla="*/ 803113 w 2609310"/>
                <a:gd name="connsiteY15" fmla="*/ 4111730 h 4162516"/>
                <a:gd name="connsiteX16" fmla="*/ 955513 w 2609310"/>
                <a:gd name="connsiteY16" fmla="*/ 3578474 h 4162516"/>
                <a:gd name="connsiteX17" fmla="*/ 1313911 w 2609310"/>
                <a:gd name="connsiteY17" fmla="*/ 2914650 h 4162516"/>
                <a:gd name="connsiteX18" fmla="*/ 1390110 w 2609310"/>
                <a:gd name="connsiteY18" fmla="*/ 2686050 h 4162516"/>
                <a:gd name="connsiteX19" fmla="*/ 1466310 w 2609310"/>
                <a:gd name="connsiteY19" fmla="*/ 2381250 h 4162516"/>
                <a:gd name="connsiteX20" fmla="*/ 1618710 w 2609310"/>
                <a:gd name="connsiteY20" fmla="*/ 2228850 h 4162516"/>
                <a:gd name="connsiteX21" fmla="*/ 1771110 w 2609310"/>
                <a:gd name="connsiteY21" fmla="*/ 2076450 h 4162516"/>
                <a:gd name="connsiteX22" fmla="*/ 1999710 w 2609310"/>
                <a:gd name="connsiteY22" fmla="*/ 2076450 h 4162516"/>
                <a:gd name="connsiteX23" fmla="*/ 2152110 w 2609310"/>
                <a:gd name="connsiteY23" fmla="*/ 2152650 h 4162516"/>
                <a:gd name="connsiteX24" fmla="*/ 2380710 w 2609310"/>
                <a:gd name="connsiteY24" fmla="*/ 2152650 h 4162516"/>
                <a:gd name="connsiteX25" fmla="*/ 2456910 w 2609310"/>
                <a:gd name="connsiteY25" fmla="*/ 2000250 h 4162516"/>
                <a:gd name="connsiteX26" fmla="*/ 2609310 w 2609310"/>
                <a:gd name="connsiteY26" fmla="*/ 1695450 h 4162516"/>
                <a:gd name="connsiteX27" fmla="*/ 2404524 w 2609310"/>
                <a:gd name="connsiteY27" fmla="*/ 1638299 h 4162516"/>
                <a:gd name="connsiteX28" fmla="*/ 2133061 w 2609310"/>
                <a:gd name="connsiteY28" fmla="*/ 1566862 h 4162516"/>
                <a:gd name="connsiteX29" fmla="*/ 1847311 w 2609310"/>
                <a:gd name="connsiteY29" fmla="*/ 1538287 h 4162516"/>
                <a:gd name="connsiteX30" fmla="*/ 1618710 w 2609310"/>
                <a:gd name="connsiteY30" fmla="*/ 1238250 h 4162516"/>
                <a:gd name="connsiteX31" fmla="*/ 1290099 w 2609310"/>
                <a:gd name="connsiteY31" fmla="*/ 1052512 h 4162516"/>
                <a:gd name="connsiteX32" fmla="*/ 1090074 w 2609310"/>
                <a:gd name="connsiteY32" fmla="*/ 766762 h 4162516"/>
                <a:gd name="connsiteX33" fmla="*/ 1047211 w 2609310"/>
                <a:gd name="connsiteY33" fmla="*/ 509587 h 4162516"/>
                <a:gd name="connsiteX34" fmla="*/ 1104361 w 2609310"/>
                <a:gd name="connsiteY34" fmla="*/ 338137 h 4162516"/>
                <a:gd name="connsiteX35" fmla="*/ 1104361 w 2609310"/>
                <a:gd name="connsiteY35" fmla="*/ 95249 h 4162516"/>
                <a:gd name="connsiteX36" fmla="*/ 1047211 w 2609310"/>
                <a:gd name="connsiteY36" fmla="*/ 38099 h 4162516"/>
                <a:gd name="connsiteX37" fmla="*/ 551911 w 2609310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663197 w 2491996"/>
                <a:gd name="connsiteY11" fmla="*/ 1771649 h 4162516"/>
                <a:gd name="connsiteX12" fmla="*/ 152399 w 2491996"/>
                <a:gd name="connsiteY12" fmla="*/ 2207241 h 4162516"/>
                <a:gd name="connsiteX13" fmla="*/ 152400 w 2491996"/>
                <a:gd name="connsiteY13" fmla="*/ 3273755 h 4162516"/>
                <a:gd name="connsiteX14" fmla="*/ 0 w 2491996"/>
                <a:gd name="connsiteY14" fmla="*/ 3578475 h 4162516"/>
                <a:gd name="connsiteX15" fmla="*/ 152400 w 2491996"/>
                <a:gd name="connsiteY15" fmla="*/ 3883193 h 4162516"/>
                <a:gd name="connsiteX16" fmla="*/ 685799 w 2491996"/>
                <a:gd name="connsiteY16" fmla="*/ 4111730 h 4162516"/>
                <a:gd name="connsiteX17" fmla="*/ 838199 w 2491996"/>
                <a:gd name="connsiteY17" fmla="*/ 3578474 h 4162516"/>
                <a:gd name="connsiteX18" fmla="*/ 1196597 w 2491996"/>
                <a:gd name="connsiteY18" fmla="*/ 2914650 h 4162516"/>
                <a:gd name="connsiteX19" fmla="*/ 1272796 w 2491996"/>
                <a:gd name="connsiteY19" fmla="*/ 2686050 h 4162516"/>
                <a:gd name="connsiteX20" fmla="*/ 1348996 w 2491996"/>
                <a:gd name="connsiteY20" fmla="*/ 2381250 h 4162516"/>
                <a:gd name="connsiteX21" fmla="*/ 1501396 w 2491996"/>
                <a:gd name="connsiteY21" fmla="*/ 2228850 h 4162516"/>
                <a:gd name="connsiteX22" fmla="*/ 1653796 w 2491996"/>
                <a:gd name="connsiteY22" fmla="*/ 2076450 h 4162516"/>
                <a:gd name="connsiteX23" fmla="*/ 1882396 w 2491996"/>
                <a:gd name="connsiteY23" fmla="*/ 2076450 h 4162516"/>
                <a:gd name="connsiteX24" fmla="*/ 2034796 w 2491996"/>
                <a:gd name="connsiteY24" fmla="*/ 2152650 h 4162516"/>
                <a:gd name="connsiteX25" fmla="*/ 2263396 w 2491996"/>
                <a:gd name="connsiteY25" fmla="*/ 2152650 h 4162516"/>
                <a:gd name="connsiteX26" fmla="*/ 2339596 w 2491996"/>
                <a:gd name="connsiteY26" fmla="*/ 2000250 h 4162516"/>
                <a:gd name="connsiteX27" fmla="*/ 2491996 w 2491996"/>
                <a:gd name="connsiteY27" fmla="*/ 1695450 h 4162516"/>
                <a:gd name="connsiteX28" fmla="*/ 2287210 w 2491996"/>
                <a:gd name="connsiteY28" fmla="*/ 1638299 h 4162516"/>
                <a:gd name="connsiteX29" fmla="*/ 2015747 w 2491996"/>
                <a:gd name="connsiteY29" fmla="*/ 1566862 h 4162516"/>
                <a:gd name="connsiteX30" fmla="*/ 1729997 w 2491996"/>
                <a:gd name="connsiteY30" fmla="*/ 1538287 h 4162516"/>
                <a:gd name="connsiteX31" fmla="*/ 1501396 w 2491996"/>
                <a:gd name="connsiteY31" fmla="*/ 1238250 h 4162516"/>
                <a:gd name="connsiteX32" fmla="*/ 1172785 w 2491996"/>
                <a:gd name="connsiteY32" fmla="*/ 1052512 h 4162516"/>
                <a:gd name="connsiteX33" fmla="*/ 972760 w 2491996"/>
                <a:gd name="connsiteY33" fmla="*/ 766762 h 4162516"/>
                <a:gd name="connsiteX34" fmla="*/ 929897 w 2491996"/>
                <a:gd name="connsiteY34" fmla="*/ 509587 h 4162516"/>
                <a:gd name="connsiteX35" fmla="*/ 987047 w 2491996"/>
                <a:gd name="connsiteY35" fmla="*/ 338137 h 4162516"/>
                <a:gd name="connsiteX36" fmla="*/ 987047 w 2491996"/>
                <a:gd name="connsiteY36" fmla="*/ 95249 h 4162516"/>
                <a:gd name="connsiteX37" fmla="*/ 929897 w 2491996"/>
                <a:gd name="connsiteY37" fmla="*/ 38099 h 4162516"/>
                <a:gd name="connsiteX38" fmla="*/ 434597 w 2491996"/>
                <a:gd name="connsiteY38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152399 w 2491996"/>
                <a:gd name="connsiteY11" fmla="*/ 2207241 h 4162516"/>
                <a:gd name="connsiteX12" fmla="*/ 152400 w 2491996"/>
                <a:gd name="connsiteY12" fmla="*/ 3273755 h 4162516"/>
                <a:gd name="connsiteX13" fmla="*/ 0 w 2491996"/>
                <a:gd name="connsiteY13" fmla="*/ 3578475 h 4162516"/>
                <a:gd name="connsiteX14" fmla="*/ 152400 w 2491996"/>
                <a:gd name="connsiteY14" fmla="*/ 3883193 h 4162516"/>
                <a:gd name="connsiteX15" fmla="*/ 685799 w 2491996"/>
                <a:gd name="connsiteY15" fmla="*/ 4111730 h 4162516"/>
                <a:gd name="connsiteX16" fmla="*/ 838199 w 2491996"/>
                <a:gd name="connsiteY16" fmla="*/ 3578474 h 4162516"/>
                <a:gd name="connsiteX17" fmla="*/ 1196597 w 2491996"/>
                <a:gd name="connsiteY17" fmla="*/ 2914650 h 4162516"/>
                <a:gd name="connsiteX18" fmla="*/ 1272796 w 2491996"/>
                <a:gd name="connsiteY18" fmla="*/ 2686050 h 4162516"/>
                <a:gd name="connsiteX19" fmla="*/ 1348996 w 2491996"/>
                <a:gd name="connsiteY19" fmla="*/ 2381250 h 4162516"/>
                <a:gd name="connsiteX20" fmla="*/ 1501396 w 2491996"/>
                <a:gd name="connsiteY20" fmla="*/ 2228850 h 4162516"/>
                <a:gd name="connsiteX21" fmla="*/ 1653796 w 2491996"/>
                <a:gd name="connsiteY21" fmla="*/ 2076450 h 4162516"/>
                <a:gd name="connsiteX22" fmla="*/ 1882396 w 2491996"/>
                <a:gd name="connsiteY22" fmla="*/ 2076450 h 4162516"/>
                <a:gd name="connsiteX23" fmla="*/ 2034796 w 2491996"/>
                <a:gd name="connsiteY23" fmla="*/ 2152650 h 4162516"/>
                <a:gd name="connsiteX24" fmla="*/ 2263396 w 2491996"/>
                <a:gd name="connsiteY24" fmla="*/ 2152650 h 4162516"/>
                <a:gd name="connsiteX25" fmla="*/ 2339596 w 2491996"/>
                <a:gd name="connsiteY25" fmla="*/ 2000250 h 4162516"/>
                <a:gd name="connsiteX26" fmla="*/ 2491996 w 2491996"/>
                <a:gd name="connsiteY26" fmla="*/ 1695450 h 4162516"/>
                <a:gd name="connsiteX27" fmla="*/ 2287210 w 2491996"/>
                <a:gd name="connsiteY27" fmla="*/ 1638299 h 4162516"/>
                <a:gd name="connsiteX28" fmla="*/ 2015747 w 2491996"/>
                <a:gd name="connsiteY28" fmla="*/ 1566862 h 4162516"/>
                <a:gd name="connsiteX29" fmla="*/ 1729997 w 2491996"/>
                <a:gd name="connsiteY29" fmla="*/ 1538287 h 4162516"/>
                <a:gd name="connsiteX30" fmla="*/ 1501396 w 2491996"/>
                <a:gd name="connsiteY30" fmla="*/ 1238250 h 4162516"/>
                <a:gd name="connsiteX31" fmla="*/ 1172785 w 2491996"/>
                <a:gd name="connsiteY31" fmla="*/ 1052512 h 4162516"/>
                <a:gd name="connsiteX32" fmla="*/ 972760 w 2491996"/>
                <a:gd name="connsiteY32" fmla="*/ 766762 h 4162516"/>
                <a:gd name="connsiteX33" fmla="*/ 929897 w 2491996"/>
                <a:gd name="connsiteY33" fmla="*/ 509587 h 4162516"/>
                <a:gd name="connsiteX34" fmla="*/ 987047 w 2491996"/>
                <a:gd name="connsiteY34" fmla="*/ 338137 h 4162516"/>
                <a:gd name="connsiteX35" fmla="*/ 987047 w 2491996"/>
                <a:gd name="connsiteY35" fmla="*/ 95249 h 4162516"/>
                <a:gd name="connsiteX36" fmla="*/ 929897 w 2491996"/>
                <a:gd name="connsiteY36" fmla="*/ 38099 h 4162516"/>
                <a:gd name="connsiteX37" fmla="*/ 434597 w 2491996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152399 w 2491996"/>
                <a:gd name="connsiteY10" fmla="*/ 2207241 h 4162516"/>
                <a:gd name="connsiteX11" fmla="*/ 152400 w 2491996"/>
                <a:gd name="connsiteY11" fmla="*/ 3273755 h 4162516"/>
                <a:gd name="connsiteX12" fmla="*/ 0 w 2491996"/>
                <a:gd name="connsiteY12" fmla="*/ 3578475 h 4162516"/>
                <a:gd name="connsiteX13" fmla="*/ 152400 w 2491996"/>
                <a:gd name="connsiteY13" fmla="*/ 3883193 h 4162516"/>
                <a:gd name="connsiteX14" fmla="*/ 685799 w 2491996"/>
                <a:gd name="connsiteY14" fmla="*/ 4111730 h 4162516"/>
                <a:gd name="connsiteX15" fmla="*/ 838199 w 2491996"/>
                <a:gd name="connsiteY15" fmla="*/ 3578474 h 4162516"/>
                <a:gd name="connsiteX16" fmla="*/ 1196597 w 2491996"/>
                <a:gd name="connsiteY16" fmla="*/ 2914650 h 4162516"/>
                <a:gd name="connsiteX17" fmla="*/ 1272796 w 2491996"/>
                <a:gd name="connsiteY17" fmla="*/ 2686050 h 4162516"/>
                <a:gd name="connsiteX18" fmla="*/ 1348996 w 2491996"/>
                <a:gd name="connsiteY18" fmla="*/ 2381250 h 4162516"/>
                <a:gd name="connsiteX19" fmla="*/ 1501396 w 2491996"/>
                <a:gd name="connsiteY19" fmla="*/ 2228850 h 4162516"/>
                <a:gd name="connsiteX20" fmla="*/ 1653796 w 2491996"/>
                <a:gd name="connsiteY20" fmla="*/ 2076450 h 4162516"/>
                <a:gd name="connsiteX21" fmla="*/ 1882396 w 2491996"/>
                <a:gd name="connsiteY21" fmla="*/ 2076450 h 4162516"/>
                <a:gd name="connsiteX22" fmla="*/ 2034796 w 2491996"/>
                <a:gd name="connsiteY22" fmla="*/ 2152650 h 4162516"/>
                <a:gd name="connsiteX23" fmla="*/ 2263396 w 2491996"/>
                <a:gd name="connsiteY23" fmla="*/ 2152650 h 4162516"/>
                <a:gd name="connsiteX24" fmla="*/ 2339596 w 2491996"/>
                <a:gd name="connsiteY24" fmla="*/ 2000250 h 4162516"/>
                <a:gd name="connsiteX25" fmla="*/ 2491996 w 2491996"/>
                <a:gd name="connsiteY25" fmla="*/ 1695450 h 4162516"/>
                <a:gd name="connsiteX26" fmla="*/ 2287210 w 2491996"/>
                <a:gd name="connsiteY26" fmla="*/ 1638299 h 4162516"/>
                <a:gd name="connsiteX27" fmla="*/ 2015747 w 2491996"/>
                <a:gd name="connsiteY27" fmla="*/ 1566862 h 4162516"/>
                <a:gd name="connsiteX28" fmla="*/ 1729997 w 2491996"/>
                <a:gd name="connsiteY28" fmla="*/ 1538287 h 4162516"/>
                <a:gd name="connsiteX29" fmla="*/ 1501396 w 2491996"/>
                <a:gd name="connsiteY29" fmla="*/ 1238250 h 4162516"/>
                <a:gd name="connsiteX30" fmla="*/ 1172785 w 2491996"/>
                <a:gd name="connsiteY30" fmla="*/ 1052512 h 4162516"/>
                <a:gd name="connsiteX31" fmla="*/ 972760 w 2491996"/>
                <a:gd name="connsiteY31" fmla="*/ 766762 h 4162516"/>
                <a:gd name="connsiteX32" fmla="*/ 929897 w 2491996"/>
                <a:gd name="connsiteY32" fmla="*/ 509587 h 4162516"/>
                <a:gd name="connsiteX33" fmla="*/ 987047 w 2491996"/>
                <a:gd name="connsiteY33" fmla="*/ 338137 h 4162516"/>
                <a:gd name="connsiteX34" fmla="*/ 987047 w 2491996"/>
                <a:gd name="connsiteY34" fmla="*/ 95249 h 4162516"/>
                <a:gd name="connsiteX35" fmla="*/ 929897 w 2491996"/>
                <a:gd name="connsiteY35" fmla="*/ 38099 h 4162516"/>
                <a:gd name="connsiteX36" fmla="*/ 434597 w 2491996"/>
                <a:gd name="connsiteY36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358397 w 2491996"/>
                <a:gd name="connsiteY8" fmla="*/ 1695449 h 4162516"/>
                <a:gd name="connsiteX9" fmla="*/ 152399 w 2491996"/>
                <a:gd name="connsiteY9" fmla="*/ 2207241 h 4162516"/>
                <a:gd name="connsiteX10" fmla="*/ 152400 w 2491996"/>
                <a:gd name="connsiteY10" fmla="*/ 3273755 h 4162516"/>
                <a:gd name="connsiteX11" fmla="*/ 0 w 2491996"/>
                <a:gd name="connsiteY11" fmla="*/ 3578475 h 4162516"/>
                <a:gd name="connsiteX12" fmla="*/ 152400 w 2491996"/>
                <a:gd name="connsiteY12" fmla="*/ 3883193 h 4162516"/>
                <a:gd name="connsiteX13" fmla="*/ 685799 w 2491996"/>
                <a:gd name="connsiteY13" fmla="*/ 4111730 h 4162516"/>
                <a:gd name="connsiteX14" fmla="*/ 838199 w 2491996"/>
                <a:gd name="connsiteY14" fmla="*/ 3578474 h 4162516"/>
                <a:gd name="connsiteX15" fmla="*/ 1196597 w 2491996"/>
                <a:gd name="connsiteY15" fmla="*/ 2914650 h 4162516"/>
                <a:gd name="connsiteX16" fmla="*/ 1272796 w 2491996"/>
                <a:gd name="connsiteY16" fmla="*/ 2686050 h 4162516"/>
                <a:gd name="connsiteX17" fmla="*/ 1348996 w 2491996"/>
                <a:gd name="connsiteY17" fmla="*/ 2381250 h 4162516"/>
                <a:gd name="connsiteX18" fmla="*/ 1501396 w 2491996"/>
                <a:gd name="connsiteY18" fmla="*/ 2228850 h 4162516"/>
                <a:gd name="connsiteX19" fmla="*/ 1653796 w 2491996"/>
                <a:gd name="connsiteY19" fmla="*/ 2076450 h 4162516"/>
                <a:gd name="connsiteX20" fmla="*/ 1882396 w 2491996"/>
                <a:gd name="connsiteY20" fmla="*/ 2076450 h 4162516"/>
                <a:gd name="connsiteX21" fmla="*/ 2034796 w 2491996"/>
                <a:gd name="connsiteY21" fmla="*/ 2152650 h 4162516"/>
                <a:gd name="connsiteX22" fmla="*/ 2263396 w 2491996"/>
                <a:gd name="connsiteY22" fmla="*/ 2152650 h 4162516"/>
                <a:gd name="connsiteX23" fmla="*/ 2339596 w 2491996"/>
                <a:gd name="connsiteY23" fmla="*/ 2000250 h 4162516"/>
                <a:gd name="connsiteX24" fmla="*/ 2491996 w 2491996"/>
                <a:gd name="connsiteY24" fmla="*/ 1695450 h 4162516"/>
                <a:gd name="connsiteX25" fmla="*/ 2287210 w 2491996"/>
                <a:gd name="connsiteY25" fmla="*/ 1638299 h 4162516"/>
                <a:gd name="connsiteX26" fmla="*/ 2015747 w 2491996"/>
                <a:gd name="connsiteY26" fmla="*/ 1566862 h 4162516"/>
                <a:gd name="connsiteX27" fmla="*/ 1729997 w 2491996"/>
                <a:gd name="connsiteY27" fmla="*/ 1538287 h 4162516"/>
                <a:gd name="connsiteX28" fmla="*/ 1501396 w 2491996"/>
                <a:gd name="connsiteY28" fmla="*/ 1238250 h 4162516"/>
                <a:gd name="connsiteX29" fmla="*/ 1172785 w 2491996"/>
                <a:gd name="connsiteY29" fmla="*/ 1052512 h 4162516"/>
                <a:gd name="connsiteX30" fmla="*/ 972760 w 2491996"/>
                <a:gd name="connsiteY30" fmla="*/ 766762 h 4162516"/>
                <a:gd name="connsiteX31" fmla="*/ 929897 w 2491996"/>
                <a:gd name="connsiteY31" fmla="*/ 509587 h 4162516"/>
                <a:gd name="connsiteX32" fmla="*/ 987047 w 2491996"/>
                <a:gd name="connsiteY32" fmla="*/ 338137 h 4162516"/>
                <a:gd name="connsiteX33" fmla="*/ 987047 w 2491996"/>
                <a:gd name="connsiteY33" fmla="*/ 95249 h 4162516"/>
                <a:gd name="connsiteX34" fmla="*/ 929897 w 2491996"/>
                <a:gd name="connsiteY34" fmla="*/ 38099 h 4162516"/>
                <a:gd name="connsiteX35" fmla="*/ 434597 w 2491996"/>
                <a:gd name="connsiteY35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358397 w 2491996"/>
                <a:gd name="connsiteY7" fmla="*/ 1695449 h 4162516"/>
                <a:gd name="connsiteX8" fmla="*/ 152399 w 2491996"/>
                <a:gd name="connsiteY8" fmla="*/ 2207241 h 4162516"/>
                <a:gd name="connsiteX9" fmla="*/ 152400 w 2491996"/>
                <a:gd name="connsiteY9" fmla="*/ 3273755 h 4162516"/>
                <a:gd name="connsiteX10" fmla="*/ 0 w 2491996"/>
                <a:gd name="connsiteY10" fmla="*/ 3578475 h 4162516"/>
                <a:gd name="connsiteX11" fmla="*/ 152400 w 2491996"/>
                <a:gd name="connsiteY11" fmla="*/ 3883193 h 4162516"/>
                <a:gd name="connsiteX12" fmla="*/ 685799 w 2491996"/>
                <a:gd name="connsiteY12" fmla="*/ 4111730 h 4162516"/>
                <a:gd name="connsiteX13" fmla="*/ 838199 w 2491996"/>
                <a:gd name="connsiteY13" fmla="*/ 3578474 h 4162516"/>
                <a:gd name="connsiteX14" fmla="*/ 1196597 w 2491996"/>
                <a:gd name="connsiteY14" fmla="*/ 2914650 h 4162516"/>
                <a:gd name="connsiteX15" fmla="*/ 1272796 w 2491996"/>
                <a:gd name="connsiteY15" fmla="*/ 2686050 h 4162516"/>
                <a:gd name="connsiteX16" fmla="*/ 1348996 w 2491996"/>
                <a:gd name="connsiteY16" fmla="*/ 2381250 h 4162516"/>
                <a:gd name="connsiteX17" fmla="*/ 1501396 w 2491996"/>
                <a:gd name="connsiteY17" fmla="*/ 2228850 h 4162516"/>
                <a:gd name="connsiteX18" fmla="*/ 1653796 w 2491996"/>
                <a:gd name="connsiteY18" fmla="*/ 2076450 h 4162516"/>
                <a:gd name="connsiteX19" fmla="*/ 1882396 w 2491996"/>
                <a:gd name="connsiteY19" fmla="*/ 2076450 h 4162516"/>
                <a:gd name="connsiteX20" fmla="*/ 2034796 w 2491996"/>
                <a:gd name="connsiteY20" fmla="*/ 2152650 h 4162516"/>
                <a:gd name="connsiteX21" fmla="*/ 2263396 w 2491996"/>
                <a:gd name="connsiteY21" fmla="*/ 2152650 h 4162516"/>
                <a:gd name="connsiteX22" fmla="*/ 2339596 w 2491996"/>
                <a:gd name="connsiteY22" fmla="*/ 2000250 h 4162516"/>
                <a:gd name="connsiteX23" fmla="*/ 2491996 w 2491996"/>
                <a:gd name="connsiteY23" fmla="*/ 1695450 h 4162516"/>
                <a:gd name="connsiteX24" fmla="*/ 2287210 w 2491996"/>
                <a:gd name="connsiteY24" fmla="*/ 1638299 h 4162516"/>
                <a:gd name="connsiteX25" fmla="*/ 2015747 w 2491996"/>
                <a:gd name="connsiteY25" fmla="*/ 1566862 h 4162516"/>
                <a:gd name="connsiteX26" fmla="*/ 1729997 w 2491996"/>
                <a:gd name="connsiteY26" fmla="*/ 1538287 h 4162516"/>
                <a:gd name="connsiteX27" fmla="*/ 1501396 w 2491996"/>
                <a:gd name="connsiteY27" fmla="*/ 1238250 h 4162516"/>
                <a:gd name="connsiteX28" fmla="*/ 1172785 w 2491996"/>
                <a:gd name="connsiteY28" fmla="*/ 1052512 h 4162516"/>
                <a:gd name="connsiteX29" fmla="*/ 972760 w 2491996"/>
                <a:gd name="connsiteY29" fmla="*/ 766762 h 4162516"/>
                <a:gd name="connsiteX30" fmla="*/ 929897 w 2491996"/>
                <a:gd name="connsiteY30" fmla="*/ 509587 h 4162516"/>
                <a:gd name="connsiteX31" fmla="*/ 987047 w 2491996"/>
                <a:gd name="connsiteY31" fmla="*/ 338137 h 4162516"/>
                <a:gd name="connsiteX32" fmla="*/ 987047 w 2491996"/>
                <a:gd name="connsiteY32" fmla="*/ 95249 h 4162516"/>
                <a:gd name="connsiteX33" fmla="*/ 929897 w 2491996"/>
                <a:gd name="connsiteY33" fmla="*/ 38099 h 4162516"/>
                <a:gd name="connsiteX34" fmla="*/ 434597 w 2491996"/>
                <a:gd name="connsiteY34" fmla="*/ 19050 h 4162516"/>
                <a:gd name="connsiteX0" fmla="*/ 494330 w 2551729"/>
                <a:gd name="connsiteY0" fmla="*/ 19050 h 4162516"/>
                <a:gd name="connsiteX1" fmla="*/ 460993 w 2551729"/>
                <a:gd name="connsiteY1" fmla="*/ 152399 h 4162516"/>
                <a:gd name="connsiteX2" fmla="*/ 646730 w 2551729"/>
                <a:gd name="connsiteY2" fmla="*/ 400050 h 4162516"/>
                <a:gd name="connsiteX3" fmla="*/ 732455 w 2551729"/>
                <a:gd name="connsiteY3" fmla="*/ 738187 h 4162516"/>
                <a:gd name="connsiteX4" fmla="*/ 661018 w 2551729"/>
                <a:gd name="connsiteY4" fmla="*/ 1052512 h 4162516"/>
                <a:gd name="connsiteX5" fmla="*/ 718168 w 2551729"/>
                <a:gd name="connsiteY5" fmla="*/ 1395412 h 4162516"/>
                <a:gd name="connsiteX6" fmla="*/ 570530 w 2551729"/>
                <a:gd name="connsiteY6" fmla="*/ 1543049 h 4162516"/>
                <a:gd name="connsiteX7" fmla="*/ 59733 w 2551729"/>
                <a:gd name="connsiteY7" fmla="*/ 1597806 h 4162516"/>
                <a:gd name="connsiteX8" fmla="*/ 212132 w 2551729"/>
                <a:gd name="connsiteY8" fmla="*/ 2207241 h 4162516"/>
                <a:gd name="connsiteX9" fmla="*/ 212133 w 2551729"/>
                <a:gd name="connsiteY9" fmla="*/ 3273755 h 4162516"/>
                <a:gd name="connsiteX10" fmla="*/ 59733 w 2551729"/>
                <a:gd name="connsiteY10" fmla="*/ 3578475 h 4162516"/>
                <a:gd name="connsiteX11" fmla="*/ 212133 w 2551729"/>
                <a:gd name="connsiteY11" fmla="*/ 3883193 h 4162516"/>
                <a:gd name="connsiteX12" fmla="*/ 745532 w 2551729"/>
                <a:gd name="connsiteY12" fmla="*/ 4111730 h 4162516"/>
                <a:gd name="connsiteX13" fmla="*/ 897932 w 2551729"/>
                <a:gd name="connsiteY13" fmla="*/ 3578474 h 4162516"/>
                <a:gd name="connsiteX14" fmla="*/ 1256330 w 2551729"/>
                <a:gd name="connsiteY14" fmla="*/ 2914650 h 4162516"/>
                <a:gd name="connsiteX15" fmla="*/ 1332529 w 2551729"/>
                <a:gd name="connsiteY15" fmla="*/ 2686050 h 4162516"/>
                <a:gd name="connsiteX16" fmla="*/ 1408729 w 2551729"/>
                <a:gd name="connsiteY16" fmla="*/ 2381250 h 4162516"/>
                <a:gd name="connsiteX17" fmla="*/ 1561129 w 2551729"/>
                <a:gd name="connsiteY17" fmla="*/ 2228850 h 4162516"/>
                <a:gd name="connsiteX18" fmla="*/ 1713529 w 2551729"/>
                <a:gd name="connsiteY18" fmla="*/ 2076450 h 4162516"/>
                <a:gd name="connsiteX19" fmla="*/ 1942129 w 2551729"/>
                <a:gd name="connsiteY19" fmla="*/ 2076450 h 4162516"/>
                <a:gd name="connsiteX20" fmla="*/ 2094529 w 2551729"/>
                <a:gd name="connsiteY20" fmla="*/ 2152650 h 4162516"/>
                <a:gd name="connsiteX21" fmla="*/ 2323129 w 2551729"/>
                <a:gd name="connsiteY21" fmla="*/ 2152650 h 4162516"/>
                <a:gd name="connsiteX22" fmla="*/ 2399329 w 2551729"/>
                <a:gd name="connsiteY22" fmla="*/ 2000250 h 4162516"/>
                <a:gd name="connsiteX23" fmla="*/ 2551729 w 2551729"/>
                <a:gd name="connsiteY23" fmla="*/ 1695450 h 4162516"/>
                <a:gd name="connsiteX24" fmla="*/ 2346943 w 2551729"/>
                <a:gd name="connsiteY24" fmla="*/ 1638299 h 4162516"/>
                <a:gd name="connsiteX25" fmla="*/ 2075480 w 2551729"/>
                <a:gd name="connsiteY25" fmla="*/ 1566862 h 4162516"/>
                <a:gd name="connsiteX26" fmla="*/ 1789730 w 2551729"/>
                <a:gd name="connsiteY26" fmla="*/ 1538287 h 4162516"/>
                <a:gd name="connsiteX27" fmla="*/ 1561129 w 2551729"/>
                <a:gd name="connsiteY27" fmla="*/ 1238250 h 4162516"/>
                <a:gd name="connsiteX28" fmla="*/ 1232518 w 2551729"/>
                <a:gd name="connsiteY28" fmla="*/ 1052512 h 4162516"/>
                <a:gd name="connsiteX29" fmla="*/ 1032493 w 2551729"/>
                <a:gd name="connsiteY29" fmla="*/ 766762 h 4162516"/>
                <a:gd name="connsiteX30" fmla="*/ 989630 w 2551729"/>
                <a:gd name="connsiteY30" fmla="*/ 509587 h 4162516"/>
                <a:gd name="connsiteX31" fmla="*/ 1046780 w 2551729"/>
                <a:gd name="connsiteY31" fmla="*/ 338137 h 4162516"/>
                <a:gd name="connsiteX32" fmla="*/ 1046780 w 2551729"/>
                <a:gd name="connsiteY32" fmla="*/ 95249 h 4162516"/>
                <a:gd name="connsiteX33" fmla="*/ 989630 w 2551729"/>
                <a:gd name="connsiteY33" fmla="*/ 38099 h 4162516"/>
                <a:gd name="connsiteX34" fmla="*/ 494330 w 2551729"/>
                <a:gd name="connsiteY34" fmla="*/ 19050 h 4162516"/>
                <a:gd name="connsiteX0" fmla="*/ 772936 w 2830335"/>
                <a:gd name="connsiteY0" fmla="*/ 19050 h 4162516"/>
                <a:gd name="connsiteX1" fmla="*/ 739599 w 2830335"/>
                <a:gd name="connsiteY1" fmla="*/ 152399 h 4162516"/>
                <a:gd name="connsiteX2" fmla="*/ 925336 w 2830335"/>
                <a:gd name="connsiteY2" fmla="*/ 400050 h 4162516"/>
                <a:gd name="connsiteX3" fmla="*/ 1011061 w 2830335"/>
                <a:gd name="connsiteY3" fmla="*/ 738187 h 4162516"/>
                <a:gd name="connsiteX4" fmla="*/ 939624 w 2830335"/>
                <a:gd name="connsiteY4" fmla="*/ 1052512 h 4162516"/>
                <a:gd name="connsiteX5" fmla="*/ 996774 w 2830335"/>
                <a:gd name="connsiteY5" fmla="*/ 1395412 h 4162516"/>
                <a:gd name="connsiteX6" fmla="*/ 109739 w 2830335"/>
                <a:gd name="connsiteY6" fmla="*/ 1064549 h 4162516"/>
                <a:gd name="connsiteX7" fmla="*/ 338339 w 2830335"/>
                <a:gd name="connsiteY7" fmla="*/ 1597806 h 4162516"/>
                <a:gd name="connsiteX8" fmla="*/ 490738 w 2830335"/>
                <a:gd name="connsiteY8" fmla="*/ 2207241 h 4162516"/>
                <a:gd name="connsiteX9" fmla="*/ 490739 w 2830335"/>
                <a:gd name="connsiteY9" fmla="*/ 3273755 h 4162516"/>
                <a:gd name="connsiteX10" fmla="*/ 338339 w 2830335"/>
                <a:gd name="connsiteY10" fmla="*/ 3578475 h 4162516"/>
                <a:gd name="connsiteX11" fmla="*/ 490739 w 2830335"/>
                <a:gd name="connsiteY11" fmla="*/ 3883193 h 4162516"/>
                <a:gd name="connsiteX12" fmla="*/ 1024138 w 2830335"/>
                <a:gd name="connsiteY12" fmla="*/ 4111730 h 4162516"/>
                <a:gd name="connsiteX13" fmla="*/ 1176538 w 2830335"/>
                <a:gd name="connsiteY13" fmla="*/ 3578474 h 4162516"/>
                <a:gd name="connsiteX14" fmla="*/ 1534936 w 2830335"/>
                <a:gd name="connsiteY14" fmla="*/ 2914650 h 4162516"/>
                <a:gd name="connsiteX15" fmla="*/ 1611135 w 2830335"/>
                <a:gd name="connsiteY15" fmla="*/ 2686050 h 4162516"/>
                <a:gd name="connsiteX16" fmla="*/ 1687335 w 2830335"/>
                <a:gd name="connsiteY16" fmla="*/ 2381250 h 4162516"/>
                <a:gd name="connsiteX17" fmla="*/ 1839735 w 2830335"/>
                <a:gd name="connsiteY17" fmla="*/ 2228850 h 4162516"/>
                <a:gd name="connsiteX18" fmla="*/ 1992135 w 2830335"/>
                <a:gd name="connsiteY18" fmla="*/ 2076450 h 4162516"/>
                <a:gd name="connsiteX19" fmla="*/ 2220735 w 2830335"/>
                <a:gd name="connsiteY19" fmla="*/ 2076450 h 4162516"/>
                <a:gd name="connsiteX20" fmla="*/ 2373135 w 2830335"/>
                <a:gd name="connsiteY20" fmla="*/ 2152650 h 4162516"/>
                <a:gd name="connsiteX21" fmla="*/ 2601735 w 2830335"/>
                <a:gd name="connsiteY21" fmla="*/ 2152650 h 4162516"/>
                <a:gd name="connsiteX22" fmla="*/ 2677935 w 2830335"/>
                <a:gd name="connsiteY22" fmla="*/ 2000250 h 4162516"/>
                <a:gd name="connsiteX23" fmla="*/ 2830335 w 2830335"/>
                <a:gd name="connsiteY23" fmla="*/ 1695450 h 4162516"/>
                <a:gd name="connsiteX24" fmla="*/ 2625549 w 2830335"/>
                <a:gd name="connsiteY24" fmla="*/ 1638299 h 4162516"/>
                <a:gd name="connsiteX25" fmla="*/ 2354086 w 2830335"/>
                <a:gd name="connsiteY25" fmla="*/ 1566862 h 4162516"/>
                <a:gd name="connsiteX26" fmla="*/ 2068336 w 2830335"/>
                <a:gd name="connsiteY26" fmla="*/ 1538287 h 4162516"/>
                <a:gd name="connsiteX27" fmla="*/ 1839735 w 2830335"/>
                <a:gd name="connsiteY27" fmla="*/ 1238250 h 4162516"/>
                <a:gd name="connsiteX28" fmla="*/ 1511124 w 2830335"/>
                <a:gd name="connsiteY28" fmla="*/ 1052512 h 4162516"/>
                <a:gd name="connsiteX29" fmla="*/ 1311099 w 2830335"/>
                <a:gd name="connsiteY29" fmla="*/ 766762 h 4162516"/>
                <a:gd name="connsiteX30" fmla="*/ 1268236 w 2830335"/>
                <a:gd name="connsiteY30" fmla="*/ 509587 h 4162516"/>
                <a:gd name="connsiteX31" fmla="*/ 1325386 w 2830335"/>
                <a:gd name="connsiteY31" fmla="*/ 338137 h 4162516"/>
                <a:gd name="connsiteX32" fmla="*/ 1325386 w 2830335"/>
                <a:gd name="connsiteY32" fmla="*/ 95249 h 4162516"/>
                <a:gd name="connsiteX33" fmla="*/ 1268236 w 2830335"/>
                <a:gd name="connsiteY33" fmla="*/ 38099 h 4162516"/>
                <a:gd name="connsiteX34" fmla="*/ 772936 w 2830335"/>
                <a:gd name="connsiteY34" fmla="*/ 19050 h 4162516"/>
                <a:gd name="connsiteX0" fmla="*/ 801511 w 2858910"/>
                <a:gd name="connsiteY0" fmla="*/ 19050 h 4162516"/>
                <a:gd name="connsiteX1" fmla="*/ 768174 w 2858910"/>
                <a:gd name="connsiteY1" fmla="*/ 152399 h 4162516"/>
                <a:gd name="connsiteX2" fmla="*/ 953911 w 2858910"/>
                <a:gd name="connsiteY2" fmla="*/ 400050 h 4162516"/>
                <a:gd name="connsiteX3" fmla="*/ 1039636 w 2858910"/>
                <a:gd name="connsiteY3" fmla="*/ 738187 h 4162516"/>
                <a:gd name="connsiteX4" fmla="*/ 968199 w 2858910"/>
                <a:gd name="connsiteY4" fmla="*/ 1052512 h 4162516"/>
                <a:gd name="connsiteX5" fmla="*/ 138314 w 2858910"/>
                <a:gd name="connsiteY5" fmla="*/ 607472 h 4162516"/>
                <a:gd name="connsiteX6" fmla="*/ 138314 w 2858910"/>
                <a:gd name="connsiteY6" fmla="*/ 1064549 h 4162516"/>
                <a:gd name="connsiteX7" fmla="*/ 366914 w 2858910"/>
                <a:gd name="connsiteY7" fmla="*/ 1597806 h 4162516"/>
                <a:gd name="connsiteX8" fmla="*/ 519313 w 2858910"/>
                <a:gd name="connsiteY8" fmla="*/ 2207241 h 4162516"/>
                <a:gd name="connsiteX9" fmla="*/ 519314 w 2858910"/>
                <a:gd name="connsiteY9" fmla="*/ 3273755 h 4162516"/>
                <a:gd name="connsiteX10" fmla="*/ 366914 w 2858910"/>
                <a:gd name="connsiteY10" fmla="*/ 3578475 h 4162516"/>
                <a:gd name="connsiteX11" fmla="*/ 519314 w 2858910"/>
                <a:gd name="connsiteY11" fmla="*/ 3883193 h 4162516"/>
                <a:gd name="connsiteX12" fmla="*/ 1052713 w 2858910"/>
                <a:gd name="connsiteY12" fmla="*/ 4111730 h 4162516"/>
                <a:gd name="connsiteX13" fmla="*/ 1205113 w 2858910"/>
                <a:gd name="connsiteY13" fmla="*/ 3578474 h 4162516"/>
                <a:gd name="connsiteX14" fmla="*/ 1563511 w 2858910"/>
                <a:gd name="connsiteY14" fmla="*/ 2914650 h 4162516"/>
                <a:gd name="connsiteX15" fmla="*/ 1639710 w 2858910"/>
                <a:gd name="connsiteY15" fmla="*/ 2686050 h 4162516"/>
                <a:gd name="connsiteX16" fmla="*/ 1715910 w 2858910"/>
                <a:gd name="connsiteY16" fmla="*/ 2381250 h 4162516"/>
                <a:gd name="connsiteX17" fmla="*/ 1868310 w 2858910"/>
                <a:gd name="connsiteY17" fmla="*/ 2228850 h 4162516"/>
                <a:gd name="connsiteX18" fmla="*/ 2020710 w 2858910"/>
                <a:gd name="connsiteY18" fmla="*/ 2076450 h 4162516"/>
                <a:gd name="connsiteX19" fmla="*/ 2249310 w 2858910"/>
                <a:gd name="connsiteY19" fmla="*/ 2076450 h 4162516"/>
                <a:gd name="connsiteX20" fmla="*/ 2401710 w 2858910"/>
                <a:gd name="connsiteY20" fmla="*/ 2152650 h 4162516"/>
                <a:gd name="connsiteX21" fmla="*/ 2630310 w 2858910"/>
                <a:gd name="connsiteY21" fmla="*/ 2152650 h 4162516"/>
                <a:gd name="connsiteX22" fmla="*/ 2706510 w 2858910"/>
                <a:gd name="connsiteY22" fmla="*/ 2000250 h 4162516"/>
                <a:gd name="connsiteX23" fmla="*/ 2858910 w 2858910"/>
                <a:gd name="connsiteY23" fmla="*/ 1695450 h 4162516"/>
                <a:gd name="connsiteX24" fmla="*/ 2654124 w 2858910"/>
                <a:gd name="connsiteY24" fmla="*/ 1638299 h 4162516"/>
                <a:gd name="connsiteX25" fmla="*/ 2382661 w 2858910"/>
                <a:gd name="connsiteY25" fmla="*/ 1566862 h 4162516"/>
                <a:gd name="connsiteX26" fmla="*/ 2096911 w 2858910"/>
                <a:gd name="connsiteY26" fmla="*/ 1538287 h 4162516"/>
                <a:gd name="connsiteX27" fmla="*/ 1868310 w 2858910"/>
                <a:gd name="connsiteY27" fmla="*/ 1238250 h 4162516"/>
                <a:gd name="connsiteX28" fmla="*/ 1539699 w 2858910"/>
                <a:gd name="connsiteY28" fmla="*/ 1052512 h 4162516"/>
                <a:gd name="connsiteX29" fmla="*/ 1339674 w 2858910"/>
                <a:gd name="connsiteY29" fmla="*/ 766762 h 4162516"/>
                <a:gd name="connsiteX30" fmla="*/ 1296811 w 2858910"/>
                <a:gd name="connsiteY30" fmla="*/ 509587 h 4162516"/>
                <a:gd name="connsiteX31" fmla="*/ 1353961 w 2858910"/>
                <a:gd name="connsiteY31" fmla="*/ 338137 h 4162516"/>
                <a:gd name="connsiteX32" fmla="*/ 1353961 w 2858910"/>
                <a:gd name="connsiteY32" fmla="*/ 95249 h 4162516"/>
                <a:gd name="connsiteX33" fmla="*/ 1296811 w 2858910"/>
                <a:gd name="connsiteY33" fmla="*/ 38099 h 4162516"/>
                <a:gd name="connsiteX34" fmla="*/ 801511 w 2858910"/>
                <a:gd name="connsiteY34" fmla="*/ 19050 h 4162516"/>
                <a:gd name="connsiteX0" fmla="*/ 813417 w 2870816"/>
                <a:gd name="connsiteY0" fmla="*/ 19050 h 4162516"/>
                <a:gd name="connsiteX1" fmla="*/ 780080 w 2870816"/>
                <a:gd name="connsiteY1" fmla="*/ 152399 h 4162516"/>
                <a:gd name="connsiteX2" fmla="*/ 965817 w 2870816"/>
                <a:gd name="connsiteY2" fmla="*/ 400050 h 4162516"/>
                <a:gd name="connsiteX3" fmla="*/ 1051542 w 2870816"/>
                <a:gd name="connsiteY3" fmla="*/ 738187 h 4162516"/>
                <a:gd name="connsiteX4" fmla="*/ 150220 w 2870816"/>
                <a:gd name="connsiteY4" fmla="*/ 607472 h 4162516"/>
                <a:gd name="connsiteX5" fmla="*/ 150220 w 2870816"/>
                <a:gd name="connsiteY5" fmla="*/ 1064549 h 4162516"/>
                <a:gd name="connsiteX6" fmla="*/ 378820 w 2870816"/>
                <a:gd name="connsiteY6" fmla="*/ 1597806 h 4162516"/>
                <a:gd name="connsiteX7" fmla="*/ 531219 w 2870816"/>
                <a:gd name="connsiteY7" fmla="*/ 2207241 h 4162516"/>
                <a:gd name="connsiteX8" fmla="*/ 531220 w 2870816"/>
                <a:gd name="connsiteY8" fmla="*/ 3273755 h 4162516"/>
                <a:gd name="connsiteX9" fmla="*/ 378820 w 2870816"/>
                <a:gd name="connsiteY9" fmla="*/ 3578475 h 4162516"/>
                <a:gd name="connsiteX10" fmla="*/ 531220 w 2870816"/>
                <a:gd name="connsiteY10" fmla="*/ 3883193 h 4162516"/>
                <a:gd name="connsiteX11" fmla="*/ 1064619 w 2870816"/>
                <a:gd name="connsiteY11" fmla="*/ 4111730 h 4162516"/>
                <a:gd name="connsiteX12" fmla="*/ 1217019 w 2870816"/>
                <a:gd name="connsiteY12" fmla="*/ 3578474 h 4162516"/>
                <a:gd name="connsiteX13" fmla="*/ 1575417 w 2870816"/>
                <a:gd name="connsiteY13" fmla="*/ 2914650 h 4162516"/>
                <a:gd name="connsiteX14" fmla="*/ 1651616 w 2870816"/>
                <a:gd name="connsiteY14" fmla="*/ 2686050 h 4162516"/>
                <a:gd name="connsiteX15" fmla="*/ 1727816 w 2870816"/>
                <a:gd name="connsiteY15" fmla="*/ 2381250 h 4162516"/>
                <a:gd name="connsiteX16" fmla="*/ 1880216 w 2870816"/>
                <a:gd name="connsiteY16" fmla="*/ 2228850 h 4162516"/>
                <a:gd name="connsiteX17" fmla="*/ 2032616 w 2870816"/>
                <a:gd name="connsiteY17" fmla="*/ 2076450 h 4162516"/>
                <a:gd name="connsiteX18" fmla="*/ 2261216 w 2870816"/>
                <a:gd name="connsiteY18" fmla="*/ 2076450 h 4162516"/>
                <a:gd name="connsiteX19" fmla="*/ 2413616 w 2870816"/>
                <a:gd name="connsiteY19" fmla="*/ 2152650 h 4162516"/>
                <a:gd name="connsiteX20" fmla="*/ 2642216 w 2870816"/>
                <a:gd name="connsiteY20" fmla="*/ 2152650 h 4162516"/>
                <a:gd name="connsiteX21" fmla="*/ 2718416 w 2870816"/>
                <a:gd name="connsiteY21" fmla="*/ 2000250 h 4162516"/>
                <a:gd name="connsiteX22" fmla="*/ 2870816 w 2870816"/>
                <a:gd name="connsiteY22" fmla="*/ 1695450 h 4162516"/>
                <a:gd name="connsiteX23" fmla="*/ 2666030 w 2870816"/>
                <a:gd name="connsiteY23" fmla="*/ 1638299 h 4162516"/>
                <a:gd name="connsiteX24" fmla="*/ 2394567 w 2870816"/>
                <a:gd name="connsiteY24" fmla="*/ 1566862 h 4162516"/>
                <a:gd name="connsiteX25" fmla="*/ 2108817 w 2870816"/>
                <a:gd name="connsiteY25" fmla="*/ 1538287 h 4162516"/>
                <a:gd name="connsiteX26" fmla="*/ 1880216 w 2870816"/>
                <a:gd name="connsiteY26" fmla="*/ 1238250 h 4162516"/>
                <a:gd name="connsiteX27" fmla="*/ 1551605 w 2870816"/>
                <a:gd name="connsiteY27" fmla="*/ 1052512 h 4162516"/>
                <a:gd name="connsiteX28" fmla="*/ 1351580 w 2870816"/>
                <a:gd name="connsiteY28" fmla="*/ 766762 h 4162516"/>
                <a:gd name="connsiteX29" fmla="*/ 1308717 w 2870816"/>
                <a:gd name="connsiteY29" fmla="*/ 509587 h 4162516"/>
                <a:gd name="connsiteX30" fmla="*/ 1365867 w 2870816"/>
                <a:gd name="connsiteY30" fmla="*/ 338137 h 4162516"/>
                <a:gd name="connsiteX31" fmla="*/ 1365867 w 2870816"/>
                <a:gd name="connsiteY31" fmla="*/ 95249 h 4162516"/>
                <a:gd name="connsiteX32" fmla="*/ 1308717 w 2870816"/>
                <a:gd name="connsiteY32" fmla="*/ 38099 h 4162516"/>
                <a:gd name="connsiteX33" fmla="*/ 813417 w 2870816"/>
                <a:gd name="connsiteY33" fmla="*/ 19050 h 4162516"/>
                <a:gd name="connsiteX0" fmla="*/ 722929 w 2780328"/>
                <a:gd name="connsiteY0" fmla="*/ 19050 h 4162516"/>
                <a:gd name="connsiteX1" fmla="*/ 689592 w 2780328"/>
                <a:gd name="connsiteY1" fmla="*/ 152399 h 4162516"/>
                <a:gd name="connsiteX2" fmla="*/ 875329 w 2780328"/>
                <a:gd name="connsiteY2" fmla="*/ 400050 h 4162516"/>
                <a:gd name="connsiteX3" fmla="*/ 135933 w 2780328"/>
                <a:gd name="connsiteY3" fmla="*/ 150395 h 4162516"/>
                <a:gd name="connsiteX4" fmla="*/ 59732 w 2780328"/>
                <a:gd name="connsiteY4" fmla="*/ 607472 h 4162516"/>
                <a:gd name="connsiteX5" fmla="*/ 59732 w 2780328"/>
                <a:gd name="connsiteY5" fmla="*/ 1064549 h 4162516"/>
                <a:gd name="connsiteX6" fmla="*/ 288332 w 2780328"/>
                <a:gd name="connsiteY6" fmla="*/ 1597806 h 4162516"/>
                <a:gd name="connsiteX7" fmla="*/ 440731 w 2780328"/>
                <a:gd name="connsiteY7" fmla="*/ 2207241 h 4162516"/>
                <a:gd name="connsiteX8" fmla="*/ 440732 w 2780328"/>
                <a:gd name="connsiteY8" fmla="*/ 3273755 h 4162516"/>
                <a:gd name="connsiteX9" fmla="*/ 288332 w 2780328"/>
                <a:gd name="connsiteY9" fmla="*/ 3578475 h 4162516"/>
                <a:gd name="connsiteX10" fmla="*/ 440732 w 2780328"/>
                <a:gd name="connsiteY10" fmla="*/ 3883193 h 4162516"/>
                <a:gd name="connsiteX11" fmla="*/ 974131 w 2780328"/>
                <a:gd name="connsiteY11" fmla="*/ 4111730 h 4162516"/>
                <a:gd name="connsiteX12" fmla="*/ 1126531 w 2780328"/>
                <a:gd name="connsiteY12" fmla="*/ 3578474 h 4162516"/>
                <a:gd name="connsiteX13" fmla="*/ 1484929 w 2780328"/>
                <a:gd name="connsiteY13" fmla="*/ 2914650 h 4162516"/>
                <a:gd name="connsiteX14" fmla="*/ 1561128 w 2780328"/>
                <a:gd name="connsiteY14" fmla="*/ 2686050 h 4162516"/>
                <a:gd name="connsiteX15" fmla="*/ 1637328 w 2780328"/>
                <a:gd name="connsiteY15" fmla="*/ 2381250 h 4162516"/>
                <a:gd name="connsiteX16" fmla="*/ 1789728 w 2780328"/>
                <a:gd name="connsiteY16" fmla="*/ 2228850 h 4162516"/>
                <a:gd name="connsiteX17" fmla="*/ 1942128 w 2780328"/>
                <a:gd name="connsiteY17" fmla="*/ 2076450 h 4162516"/>
                <a:gd name="connsiteX18" fmla="*/ 2170728 w 2780328"/>
                <a:gd name="connsiteY18" fmla="*/ 2076450 h 4162516"/>
                <a:gd name="connsiteX19" fmla="*/ 2323128 w 2780328"/>
                <a:gd name="connsiteY19" fmla="*/ 2152650 h 4162516"/>
                <a:gd name="connsiteX20" fmla="*/ 2551728 w 2780328"/>
                <a:gd name="connsiteY20" fmla="*/ 2152650 h 4162516"/>
                <a:gd name="connsiteX21" fmla="*/ 2627928 w 2780328"/>
                <a:gd name="connsiteY21" fmla="*/ 2000250 h 4162516"/>
                <a:gd name="connsiteX22" fmla="*/ 2780328 w 2780328"/>
                <a:gd name="connsiteY22" fmla="*/ 1695450 h 4162516"/>
                <a:gd name="connsiteX23" fmla="*/ 2575542 w 2780328"/>
                <a:gd name="connsiteY23" fmla="*/ 1638299 h 4162516"/>
                <a:gd name="connsiteX24" fmla="*/ 2304079 w 2780328"/>
                <a:gd name="connsiteY24" fmla="*/ 1566862 h 4162516"/>
                <a:gd name="connsiteX25" fmla="*/ 2018329 w 2780328"/>
                <a:gd name="connsiteY25" fmla="*/ 1538287 h 4162516"/>
                <a:gd name="connsiteX26" fmla="*/ 1789728 w 2780328"/>
                <a:gd name="connsiteY26" fmla="*/ 1238250 h 4162516"/>
                <a:gd name="connsiteX27" fmla="*/ 1461117 w 2780328"/>
                <a:gd name="connsiteY27" fmla="*/ 1052512 h 4162516"/>
                <a:gd name="connsiteX28" fmla="*/ 1261092 w 2780328"/>
                <a:gd name="connsiteY28" fmla="*/ 766762 h 4162516"/>
                <a:gd name="connsiteX29" fmla="*/ 1218229 w 2780328"/>
                <a:gd name="connsiteY29" fmla="*/ 509587 h 4162516"/>
                <a:gd name="connsiteX30" fmla="*/ 1275379 w 2780328"/>
                <a:gd name="connsiteY30" fmla="*/ 338137 h 4162516"/>
                <a:gd name="connsiteX31" fmla="*/ 1275379 w 2780328"/>
                <a:gd name="connsiteY31" fmla="*/ 95249 h 4162516"/>
                <a:gd name="connsiteX32" fmla="*/ 1218229 w 2780328"/>
                <a:gd name="connsiteY32" fmla="*/ 38099 h 4162516"/>
                <a:gd name="connsiteX33" fmla="*/ 722929 w 2780328"/>
                <a:gd name="connsiteY33" fmla="*/ 19050 h 4162516"/>
                <a:gd name="connsiteX0" fmla="*/ 701297 w 2758696"/>
                <a:gd name="connsiteY0" fmla="*/ 19050 h 4162516"/>
                <a:gd name="connsiteX1" fmla="*/ 667960 w 2758696"/>
                <a:gd name="connsiteY1" fmla="*/ 152399 h 4162516"/>
                <a:gd name="connsiteX2" fmla="*/ 114301 w 2758696"/>
                <a:gd name="connsiteY2" fmla="*/ 74215 h 4162516"/>
                <a:gd name="connsiteX3" fmla="*/ 114301 w 2758696"/>
                <a:gd name="connsiteY3" fmla="*/ 150395 h 4162516"/>
                <a:gd name="connsiteX4" fmla="*/ 38100 w 2758696"/>
                <a:gd name="connsiteY4" fmla="*/ 607472 h 4162516"/>
                <a:gd name="connsiteX5" fmla="*/ 38100 w 2758696"/>
                <a:gd name="connsiteY5" fmla="*/ 1064549 h 4162516"/>
                <a:gd name="connsiteX6" fmla="*/ 266700 w 2758696"/>
                <a:gd name="connsiteY6" fmla="*/ 1597806 h 4162516"/>
                <a:gd name="connsiteX7" fmla="*/ 419099 w 2758696"/>
                <a:gd name="connsiteY7" fmla="*/ 2207241 h 4162516"/>
                <a:gd name="connsiteX8" fmla="*/ 419100 w 2758696"/>
                <a:gd name="connsiteY8" fmla="*/ 3273755 h 4162516"/>
                <a:gd name="connsiteX9" fmla="*/ 266700 w 2758696"/>
                <a:gd name="connsiteY9" fmla="*/ 3578475 h 4162516"/>
                <a:gd name="connsiteX10" fmla="*/ 419100 w 2758696"/>
                <a:gd name="connsiteY10" fmla="*/ 3883193 h 4162516"/>
                <a:gd name="connsiteX11" fmla="*/ 952499 w 2758696"/>
                <a:gd name="connsiteY11" fmla="*/ 4111730 h 4162516"/>
                <a:gd name="connsiteX12" fmla="*/ 1104899 w 2758696"/>
                <a:gd name="connsiteY12" fmla="*/ 3578474 h 4162516"/>
                <a:gd name="connsiteX13" fmla="*/ 1463297 w 2758696"/>
                <a:gd name="connsiteY13" fmla="*/ 2914650 h 4162516"/>
                <a:gd name="connsiteX14" fmla="*/ 1539496 w 2758696"/>
                <a:gd name="connsiteY14" fmla="*/ 2686050 h 4162516"/>
                <a:gd name="connsiteX15" fmla="*/ 1615696 w 2758696"/>
                <a:gd name="connsiteY15" fmla="*/ 2381250 h 4162516"/>
                <a:gd name="connsiteX16" fmla="*/ 1768096 w 2758696"/>
                <a:gd name="connsiteY16" fmla="*/ 2228850 h 4162516"/>
                <a:gd name="connsiteX17" fmla="*/ 1920496 w 2758696"/>
                <a:gd name="connsiteY17" fmla="*/ 2076450 h 4162516"/>
                <a:gd name="connsiteX18" fmla="*/ 2149096 w 2758696"/>
                <a:gd name="connsiteY18" fmla="*/ 2076450 h 4162516"/>
                <a:gd name="connsiteX19" fmla="*/ 2301496 w 2758696"/>
                <a:gd name="connsiteY19" fmla="*/ 2152650 h 4162516"/>
                <a:gd name="connsiteX20" fmla="*/ 2530096 w 2758696"/>
                <a:gd name="connsiteY20" fmla="*/ 2152650 h 4162516"/>
                <a:gd name="connsiteX21" fmla="*/ 2606296 w 2758696"/>
                <a:gd name="connsiteY21" fmla="*/ 2000250 h 4162516"/>
                <a:gd name="connsiteX22" fmla="*/ 2758696 w 2758696"/>
                <a:gd name="connsiteY22" fmla="*/ 1695450 h 4162516"/>
                <a:gd name="connsiteX23" fmla="*/ 2553910 w 2758696"/>
                <a:gd name="connsiteY23" fmla="*/ 1638299 h 4162516"/>
                <a:gd name="connsiteX24" fmla="*/ 2282447 w 2758696"/>
                <a:gd name="connsiteY24" fmla="*/ 1566862 h 4162516"/>
                <a:gd name="connsiteX25" fmla="*/ 1996697 w 2758696"/>
                <a:gd name="connsiteY25" fmla="*/ 1538287 h 4162516"/>
                <a:gd name="connsiteX26" fmla="*/ 1768096 w 2758696"/>
                <a:gd name="connsiteY26" fmla="*/ 1238250 h 4162516"/>
                <a:gd name="connsiteX27" fmla="*/ 1439485 w 2758696"/>
                <a:gd name="connsiteY27" fmla="*/ 1052512 h 4162516"/>
                <a:gd name="connsiteX28" fmla="*/ 1239460 w 2758696"/>
                <a:gd name="connsiteY28" fmla="*/ 766762 h 4162516"/>
                <a:gd name="connsiteX29" fmla="*/ 1196597 w 2758696"/>
                <a:gd name="connsiteY29" fmla="*/ 509587 h 4162516"/>
                <a:gd name="connsiteX30" fmla="*/ 1253747 w 2758696"/>
                <a:gd name="connsiteY30" fmla="*/ 338137 h 4162516"/>
                <a:gd name="connsiteX31" fmla="*/ 1253747 w 2758696"/>
                <a:gd name="connsiteY31" fmla="*/ 95249 h 4162516"/>
                <a:gd name="connsiteX32" fmla="*/ 1196597 w 2758696"/>
                <a:gd name="connsiteY32" fmla="*/ 38099 h 4162516"/>
                <a:gd name="connsiteX33" fmla="*/ 701297 w 2758696"/>
                <a:gd name="connsiteY33" fmla="*/ 19050 h 4162516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1143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2667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42905 h 4186371"/>
                <a:gd name="connsiteX1" fmla="*/ 114301 w 2758696"/>
                <a:gd name="connsiteY1" fmla="*/ 98070 h 4186371"/>
                <a:gd name="connsiteX2" fmla="*/ 38100 w 2758696"/>
                <a:gd name="connsiteY2" fmla="*/ 631327 h 4186371"/>
                <a:gd name="connsiteX3" fmla="*/ 38100 w 2758696"/>
                <a:gd name="connsiteY3" fmla="*/ 1088404 h 4186371"/>
                <a:gd name="connsiteX4" fmla="*/ 266700 w 2758696"/>
                <a:gd name="connsiteY4" fmla="*/ 1621661 h 4186371"/>
                <a:gd name="connsiteX5" fmla="*/ 419099 w 2758696"/>
                <a:gd name="connsiteY5" fmla="*/ 2231096 h 4186371"/>
                <a:gd name="connsiteX6" fmla="*/ 419100 w 2758696"/>
                <a:gd name="connsiteY6" fmla="*/ 3297610 h 4186371"/>
                <a:gd name="connsiteX7" fmla="*/ 266700 w 2758696"/>
                <a:gd name="connsiteY7" fmla="*/ 3602330 h 4186371"/>
                <a:gd name="connsiteX8" fmla="*/ 419100 w 2758696"/>
                <a:gd name="connsiteY8" fmla="*/ 3907048 h 4186371"/>
                <a:gd name="connsiteX9" fmla="*/ 952499 w 2758696"/>
                <a:gd name="connsiteY9" fmla="*/ 4135585 h 4186371"/>
                <a:gd name="connsiteX10" fmla="*/ 1104899 w 2758696"/>
                <a:gd name="connsiteY10" fmla="*/ 3602329 h 4186371"/>
                <a:gd name="connsiteX11" fmla="*/ 1463297 w 2758696"/>
                <a:gd name="connsiteY11" fmla="*/ 2938505 h 4186371"/>
                <a:gd name="connsiteX12" fmla="*/ 1539496 w 2758696"/>
                <a:gd name="connsiteY12" fmla="*/ 2709905 h 4186371"/>
                <a:gd name="connsiteX13" fmla="*/ 1615696 w 2758696"/>
                <a:gd name="connsiteY13" fmla="*/ 2405105 h 4186371"/>
                <a:gd name="connsiteX14" fmla="*/ 1768096 w 2758696"/>
                <a:gd name="connsiteY14" fmla="*/ 2252705 h 4186371"/>
                <a:gd name="connsiteX15" fmla="*/ 1920496 w 2758696"/>
                <a:gd name="connsiteY15" fmla="*/ 2100305 h 4186371"/>
                <a:gd name="connsiteX16" fmla="*/ 2149096 w 2758696"/>
                <a:gd name="connsiteY16" fmla="*/ 2100305 h 4186371"/>
                <a:gd name="connsiteX17" fmla="*/ 2301496 w 2758696"/>
                <a:gd name="connsiteY17" fmla="*/ 2176505 h 4186371"/>
                <a:gd name="connsiteX18" fmla="*/ 2530096 w 2758696"/>
                <a:gd name="connsiteY18" fmla="*/ 2176505 h 4186371"/>
                <a:gd name="connsiteX19" fmla="*/ 2606296 w 2758696"/>
                <a:gd name="connsiteY19" fmla="*/ 2024105 h 4186371"/>
                <a:gd name="connsiteX20" fmla="*/ 2758696 w 2758696"/>
                <a:gd name="connsiteY20" fmla="*/ 1719305 h 4186371"/>
                <a:gd name="connsiteX21" fmla="*/ 2553910 w 2758696"/>
                <a:gd name="connsiteY21" fmla="*/ 1662154 h 4186371"/>
                <a:gd name="connsiteX22" fmla="*/ 2282447 w 2758696"/>
                <a:gd name="connsiteY22" fmla="*/ 1590717 h 4186371"/>
                <a:gd name="connsiteX23" fmla="*/ 1996697 w 2758696"/>
                <a:gd name="connsiteY23" fmla="*/ 1562142 h 4186371"/>
                <a:gd name="connsiteX24" fmla="*/ 1768096 w 2758696"/>
                <a:gd name="connsiteY24" fmla="*/ 1262105 h 4186371"/>
                <a:gd name="connsiteX25" fmla="*/ 1439485 w 2758696"/>
                <a:gd name="connsiteY25" fmla="*/ 1076367 h 4186371"/>
                <a:gd name="connsiteX26" fmla="*/ 1239460 w 2758696"/>
                <a:gd name="connsiteY26" fmla="*/ 790617 h 4186371"/>
                <a:gd name="connsiteX27" fmla="*/ 1196597 w 2758696"/>
                <a:gd name="connsiteY27" fmla="*/ 533442 h 4186371"/>
                <a:gd name="connsiteX28" fmla="*/ 1253747 w 2758696"/>
                <a:gd name="connsiteY28" fmla="*/ 361992 h 4186371"/>
                <a:gd name="connsiteX29" fmla="*/ 1253747 w 2758696"/>
                <a:gd name="connsiteY29" fmla="*/ 119104 h 4186371"/>
                <a:gd name="connsiteX30" fmla="*/ 1196597 w 2758696"/>
                <a:gd name="connsiteY30" fmla="*/ 61954 h 4186371"/>
                <a:gd name="connsiteX31" fmla="*/ 701297 w 2758696"/>
                <a:gd name="connsiteY31" fmla="*/ 42905 h 4186371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6019 h 4149485"/>
                <a:gd name="connsiteX1" fmla="*/ 114301 w 2758696"/>
                <a:gd name="connsiteY1" fmla="*/ 61185 h 4149485"/>
                <a:gd name="connsiteX2" fmla="*/ 38100 w 2758696"/>
                <a:gd name="connsiteY2" fmla="*/ 594441 h 4149485"/>
                <a:gd name="connsiteX3" fmla="*/ 38100 w 2758696"/>
                <a:gd name="connsiteY3" fmla="*/ 1051518 h 4149485"/>
                <a:gd name="connsiteX4" fmla="*/ 266700 w 2758696"/>
                <a:gd name="connsiteY4" fmla="*/ 1584775 h 4149485"/>
                <a:gd name="connsiteX5" fmla="*/ 419099 w 2758696"/>
                <a:gd name="connsiteY5" fmla="*/ 2194210 h 4149485"/>
                <a:gd name="connsiteX6" fmla="*/ 419100 w 2758696"/>
                <a:gd name="connsiteY6" fmla="*/ 3260724 h 4149485"/>
                <a:gd name="connsiteX7" fmla="*/ 266700 w 2758696"/>
                <a:gd name="connsiteY7" fmla="*/ 3565444 h 4149485"/>
                <a:gd name="connsiteX8" fmla="*/ 419100 w 2758696"/>
                <a:gd name="connsiteY8" fmla="*/ 3870162 h 4149485"/>
                <a:gd name="connsiteX9" fmla="*/ 952499 w 2758696"/>
                <a:gd name="connsiteY9" fmla="*/ 4098699 h 4149485"/>
                <a:gd name="connsiteX10" fmla="*/ 1104899 w 2758696"/>
                <a:gd name="connsiteY10" fmla="*/ 3565443 h 4149485"/>
                <a:gd name="connsiteX11" fmla="*/ 1463297 w 2758696"/>
                <a:gd name="connsiteY11" fmla="*/ 2901619 h 4149485"/>
                <a:gd name="connsiteX12" fmla="*/ 1539496 w 2758696"/>
                <a:gd name="connsiteY12" fmla="*/ 2673019 h 4149485"/>
                <a:gd name="connsiteX13" fmla="*/ 1615696 w 2758696"/>
                <a:gd name="connsiteY13" fmla="*/ 2368219 h 4149485"/>
                <a:gd name="connsiteX14" fmla="*/ 1768096 w 2758696"/>
                <a:gd name="connsiteY14" fmla="*/ 2215819 h 4149485"/>
                <a:gd name="connsiteX15" fmla="*/ 1920496 w 2758696"/>
                <a:gd name="connsiteY15" fmla="*/ 2063419 h 4149485"/>
                <a:gd name="connsiteX16" fmla="*/ 2149096 w 2758696"/>
                <a:gd name="connsiteY16" fmla="*/ 2063419 h 4149485"/>
                <a:gd name="connsiteX17" fmla="*/ 2301496 w 2758696"/>
                <a:gd name="connsiteY17" fmla="*/ 2139619 h 4149485"/>
                <a:gd name="connsiteX18" fmla="*/ 2530096 w 2758696"/>
                <a:gd name="connsiteY18" fmla="*/ 2139619 h 4149485"/>
                <a:gd name="connsiteX19" fmla="*/ 2606296 w 2758696"/>
                <a:gd name="connsiteY19" fmla="*/ 1987219 h 4149485"/>
                <a:gd name="connsiteX20" fmla="*/ 2758696 w 2758696"/>
                <a:gd name="connsiteY20" fmla="*/ 1682419 h 4149485"/>
                <a:gd name="connsiteX21" fmla="*/ 2553910 w 2758696"/>
                <a:gd name="connsiteY21" fmla="*/ 1625268 h 4149485"/>
                <a:gd name="connsiteX22" fmla="*/ 2282447 w 2758696"/>
                <a:gd name="connsiteY22" fmla="*/ 1553831 h 4149485"/>
                <a:gd name="connsiteX23" fmla="*/ 1996697 w 2758696"/>
                <a:gd name="connsiteY23" fmla="*/ 1525256 h 4149485"/>
                <a:gd name="connsiteX24" fmla="*/ 1768096 w 2758696"/>
                <a:gd name="connsiteY24" fmla="*/ 1225219 h 4149485"/>
                <a:gd name="connsiteX25" fmla="*/ 1439485 w 2758696"/>
                <a:gd name="connsiteY25" fmla="*/ 1039481 h 4149485"/>
                <a:gd name="connsiteX26" fmla="*/ 1239460 w 2758696"/>
                <a:gd name="connsiteY26" fmla="*/ 753731 h 4149485"/>
                <a:gd name="connsiteX27" fmla="*/ 1196597 w 2758696"/>
                <a:gd name="connsiteY27" fmla="*/ 496556 h 4149485"/>
                <a:gd name="connsiteX28" fmla="*/ 1253747 w 2758696"/>
                <a:gd name="connsiteY28" fmla="*/ 325106 h 4149485"/>
                <a:gd name="connsiteX29" fmla="*/ 1253747 w 2758696"/>
                <a:gd name="connsiteY29" fmla="*/ 82218 h 4149485"/>
                <a:gd name="connsiteX30" fmla="*/ 1196597 w 2758696"/>
                <a:gd name="connsiteY30" fmla="*/ 25068 h 4149485"/>
                <a:gd name="connsiteX31" fmla="*/ 701297 w 2758696"/>
                <a:gd name="connsiteY31" fmla="*/ 6019 h 4149485"/>
                <a:gd name="connsiteX0" fmla="*/ 701297 w 2758696"/>
                <a:gd name="connsiteY0" fmla="*/ 21015 h 4164481"/>
                <a:gd name="connsiteX1" fmla="*/ 38101 w 2758696"/>
                <a:gd name="connsiteY1" fmla="*/ 0 h 4164481"/>
                <a:gd name="connsiteX2" fmla="*/ 38100 w 2758696"/>
                <a:gd name="connsiteY2" fmla="*/ 609437 h 4164481"/>
                <a:gd name="connsiteX3" fmla="*/ 38100 w 2758696"/>
                <a:gd name="connsiteY3" fmla="*/ 1066514 h 4164481"/>
                <a:gd name="connsiteX4" fmla="*/ 266700 w 2758696"/>
                <a:gd name="connsiteY4" fmla="*/ 1599771 h 4164481"/>
                <a:gd name="connsiteX5" fmla="*/ 419099 w 2758696"/>
                <a:gd name="connsiteY5" fmla="*/ 2209206 h 4164481"/>
                <a:gd name="connsiteX6" fmla="*/ 419100 w 2758696"/>
                <a:gd name="connsiteY6" fmla="*/ 3275720 h 4164481"/>
                <a:gd name="connsiteX7" fmla="*/ 266700 w 2758696"/>
                <a:gd name="connsiteY7" fmla="*/ 3580440 h 4164481"/>
                <a:gd name="connsiteX8" fmla="*/ 419100 w 2758696"/>
                <a:gd name="connsiteY8" fmla="*/ 3885158 h 4164481"/>
                <a:gd name="connsiteX9" fmla="*/ 952499 w 2758696"/>
                <a:gd name="connsiteY9" fmla="*/ 4113695 h 4164481"/>
                <a:gd name="connsiteX10" fmla="*/ 1104899 w 2758696"/>
                <a:gd name="connsiteY10" fmla="*/ 3580439 h 4164481"/>
                <a:gd name="connsiteX11" fmla="*/ 1463297 w 2758696"/>
                <a:gd name="connsiteY11" fmla="*/ 2916615 h 4164481"/>
                <a:gd name="connsiteX12" fmla="*/ 1539496 w 2758696"/>
                <a:gd name="connsiteY12" fmla="*/ 2688015 h 4164481"/>
                <a:gd name="connsiteX13" fmla="*/ 1615696 w 2758696"/>
                <a:gd name="connsiteY13" fmla="*/ 2383215 h 4164481"/>
                <a:gd name="connsiteX14" fmla="*/ 1768096 w 2758696"/>
                <a:gd name="connsiteY14" fmla="*/ 2230815 h 4164481"/>
                <a:gd name="connsiteX15" fmla="*/ 1920496 w 2758696"/>
                <a:gd name="connsiteY15" fmla="*/ 2078415 h 4164481"/>
                <a:gd name="connsiteX16" fmla="*/ 2149096 w 2758696"/>
                <a:gd name="connsiteY16" fmla="*/ 2078415 h 4164481"/>
                <a:gd name="connsiteX17" fmla="*/ 2301496 w 2758696"/>
                <a:gd name="connsiteY17" fmla="*/ 2154615 h 4164481"/>
                <a:gd name="connsiteX18" fmla="*/ 2530096 w 2758696"/>
                <a:gd name="connsiteY18" fmla="*/ 2154615 h 4164481"/>
                <a:gd name="connsiteX19" fmla="*/ 2606296 w 2758696"/>
                <a:gd name="connsiteY19" fmla="*/ 2002215 h 4164481"/>
                <a:gd name="connsiteX20" fmla="*/ 2758696 w 2758696"/>
                <a:gd name="connsiteY20" fmla="*/ 1697415 h 4164481"/>
                <a:gd name="connsiteX21" fmla="*/ 2553910 w 2758696"/>
                <a:gd name="connsiteY21" fmla="*/ 1640264 h 4164481"/>
                <a:gd name="connsiteX22" fmla="*/ 2282447 w 2758696"/>
                <a:gd name="connsiteY22" fmla="*/ 1568827 h 4164481"/>
                <a:gd name="connsiteX23" fmla="*/ 1996697 w 2758696"/>
                <a:gd name="connsiteY23" fmla="*/ 1540252 h 4164481"/>
                <a:gd name="connsiteX24" fmla="*/ 1768096 w 2758696"/>
                <a:gd name="connsiteY24" fmla="*/ 1240215 h 4164481"/>
                <a:gd name="connsiteX25" fmla="*/ 1439485 w 2758696"/>
                <a:gd name="connsiteY25" fmla="*/ 1054477 h 4164481"/>
                <a:gd name="connsiteX26" fmla="*/ 1239460 w 2758696"/>
                <a:gd name="connsiteY26" fmla="*/ 768727 h 4164481"/>
                <a:gd name="connsiteX27" fmla="*/ 1196597 w 2758696"/>
                <a:gd name="connsiteY27" fmla="*/ 511552 h 4164481"/>
                <a:gd name="connsiteX28" fmla="*/ 1253747 w 2758696"/>
                <a:gd name="connsiteY28" fmla="*/ 340102 h 4164481"/>
                <a:gd name="connsiteX29" fmla="*/ 1253747 w 2758696"/>
                <a:gd name="connsiteY29" fmla="*/ 97214 h 4164481"/>
                <a:gd name="connsiteX30" fmla="*/ 1196597 w 2758696"/>
                <a:gd name="connsiteY30" fmla="*/ 40064 h 4164481"/>
                <a:gd name="connsiteX31" fmla="*/ 701297 w 2758696"/>
                <a:gd name="connsiteY31" fmla="*/ 21015 h 4164481"/>
                <a:gd name="connsiteX0" fmla="*/ 701296 w 2758695"/>
                <a:gd name="connsiteY0" fmla="*/ 21015 h 4164481"/>
                <a:gd name="connsiteX1" fmla="*/ 38100 w 2758695"/>
                <a:gd name="connsiteY1" fmla="*/ 0 h 4164481"/>
                <a:gd name="connsiteX2" fmla="*/ 38099 w 2758695"/>
                <a:gd name="connsiteY2" fmla="*/ 609437 h 4164481"/>
                <a:gd name="connsiteX3" fmla="*/ 38100 w 2758695"/>
                <a:gd name="connsiteY3" fmla="*/ 1066514 h 4164481"/>
                <a:gd name="connsiteX4" fmla="*/ 266699 w 2758695"/>
                <a:gd name="connsiteY4" fmla="*/ 1599771 h 4164481"/>
                <a:gd name="connsiteX5" fmla="*/ 419098 w 2758695"/>
                <a:gd name="connsiteY5" fmla="*/ 2209206 h 4164481"/>
                <a:gd name="connsiteX6" fmla="*/ 419099 w 2758695"/>
                <a:gd name="connsiteY6" fmla="*/ 3275720 h 4164481"/>
                <a:gd name="connsiteX7" fmla="*/ 266699 w 2758695"/>
                <a:gd name="connsiteY7" fmla="*/ 3580440 h 4164481"/>
                <a:gd name="connsiteX8" fmla="*/ 419099 w 2758695"/>
                <a:gd name="connsiteY8" fmla="*/ 3885158 h 4164481"/>
                <a:gd name="connsiteX9" fmla="*/ 952498 w 2758695"/>
                <a:gd name="connsiteY9" fmla="*/ 4113695 h 4164481"/>
                <a:gd name="connsiteX10" fmla="*/ 1104898 w 2758695"/>
                <a:gd name="connsiteY10" fmla="*/ 3580439 h 4164481"/>
                <a:gd name="connsiteX11" fmla="*/ 1463296 w 2758695"/>
                <a:gd name="connsiteY11" fmla="*/ 2916615 h 4164481"/>
                <a:gd name="connsiteX12" fmla="*/ 1539495 w 2758695"/>
                <a:gd name="connsiteY12" fmla="*/ 2688015 h 4164481"/>
                <a:gd name="connsiteX13" fmla="*/ 1615695 w 2758695"/>
                <a:gd name="connsiteY13" fmla="*/ 2383215 h 4164481"/>
                <a:gd name="connsiteX14" fmla="*/ 1768095 w 2758695"/>
                <a:gd name="connsiteY14" fmla="*/ 2230815 h 4164481"/>
                <a:gd name="connsiteX15" fmla="*/ 1920495 w 2758695"/>
                <a:gd name="connsiteY15" fmla="*/ 2078415 h 4164481"/>
                <a:gd name="connsiteX16" fmla="*/ 2149095 w 2758695"/>
                <a:gd name="connsiteY16" fmla="*/ 2078415 h 4164481"/>
                <a:gd name="connsiteX17" fmla="*/ 2301495 w 2758695"/>
                <a:gd name="connsiteY17" fmla="*/ 2154615 h 4164481"/>
                <a:gd name="connsiteX18" fmla="*/ 2530095 w 2758695"/>
                <a:gd name="connsiteY18" fmla="*/ 2154615 h 4164481"/>
                <a:gd name="connsiteX19" fmla="*/ 2606295 w 2758695"/>
                <a:gd name="connsiteY19" fmla="*/ 2002215 h 4164481"/>
                <a:gd name="connsiteX20" fmla="*/ 2758695 w 2758695"/>
                <a:gd name="connsiteY20" fmla="*/ 1697415 h 4164481"/>
                <a:gd name="connsiteX21" fmla="*/ 2553909 w 2758695"/>
                <a:gd name="connsiteY21" fmla="*/ 1640264 h 4164481"/>
                <a:gd name="connsiteX22" fmla="*/ 2282446 w 2758695"/>
                <a:gd name="connsiteY22" fmla="*/ 1568827 h 4164481"/>
                <a:gd name="connsiteX23" fmla="*/ 1996696 w 2758695"/>
                <a:gd name="connsiteY23" fmla="*/ 1540252 h 4164481"/>
                <a:gd name="connsiteX24" fmla="*/ 1768095 w 2758695"/>
                <a:gd name="connsiteY24" fmla="*/ 1240215 h 4164481"/>
                <a:gd name="connsiteX25" fmla="*/ 1439484 w 2758695"/>
                <a:gd name="connsiteY25" fmla="*/ 1054477 h 4164481"/>
                <a:gd name="connsiteX26" fmla="*/ 1239459 w 2758695"/>
                <a:gd name="connsiteY26" fmla="*/ 768727 h 4164481"/>
                <a:gd name="connsiteX27" fmla="*/ 1196596 w 2758695"/>
                <a:gd name="connsiteY27" fmla="*/ 511552 h 4164481"/>
                <a:gd name="connsiteX28" fmla="*/ 1253746 w 2758695"/>
                <a:gd name="connsiteY28" fmla="*/ 340102 h 4164481"/>
                <a:gd name="connsiteX29" fmla="*/ 1253746 w 2758695"/>
                <a:gd name="connsiteY29" fmla="*/ 97214 h 4164481"/>
                <a:gd name="connsiteX30" fmla="*/ 1196596 w 2758695"/>
                <a:gd name="connsiteY30" fmla="*/ 40064 h 4164481"/>
                <a:gd name="connsiteX31" fmla="*/ 701296 w 27586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406398 w 2745995"/>
                <a:gd name="connsiteY5" fmla="*/ 2209206 h 4164481"/>
                <a:gd name="connsiteX6" fmla="*/ 406399 w 2745995"/>
                <a:gd name="connsiteY6" fmla="*/ 3275720 h 4164481"/>
                <a:gd name="connsiteX7" fmla="*/ 253999 w 2745995"/>
                <a:gd name="connsiteY7" fmla="*/ 3580440 h 4164481"/>
                <a:gd name="connsiteX8" fmla="*/ 406399 w 2745995"/>
                <a:gd name="connsiteY8" fmla="*/ 3885158 h 4164481"/>
                <a:gd name="connsiteX9" fmla="*/ 939798 w 2745995"/>
                <a:gd name="connsiteY9" fmla="*/ 4113695 h 4164481"/>
                <a:gd name="connsiteX10" fmla="*/ 1092198 w 2745995"/>
                <a:gd name="connsiteY10" fmla="*/ 3580439 h 4164481"/>
                <a:gd name="connsiteX11" fmla="*/ 1450596 w 2745995"/>
                <a:gd name="connsiteY11" fmla="*/ 2916615 h 4164481"/>
                <a:gd name="connsiteX12" fmla="*/ 1526795 w 2745995"/>
                <a:gd name="connsiteY12" fmla="*/ 2688015 h 4164481"/>
                <a:gd name="connsiteX13" fmla="*/ 1602995 w 2745995"/>
                <a:gd name="connsiteY13" fmla="*/ 2383215 h 4164481"/>
                <a:gd name="connsiteX14" fmla="*/ 1755395 w 2745995"/>
                <a:gd name="connsiteY14" fmla="*/ 2230815 h 4164481"/>
                <a:gd name="connsiteX15" fmla="*/ 1907795 w 2745995"/>
                <a:gd name="connsiteY15" fmla="*/ 2078415 h 4164481"/>
                <a:gd name="connsiteX16" fmla="*/ 2136395 w 2745995"/>
                <a:gd name="connsiteY16" fmla="*/ 2078415 h 4164481"/>
                <a:gd name="connsiteX17" fmla="*/ 2288795 w 2745995"/>
                <a:gd name="connsiteY17" fmla="*/ 2154615 h 4164481"/>
                <a:gd name="connsiteX18" fmla="*/ 2517395 w 2745995"/>
                <a:gd name="connsiteY18" fmla="*/ 2154615 h 4164481"/>
                <a:gd name="connsiteX19" fmla="*/ 2593595 w 2745995"/>
                <a:gd name="connsiteY19" fmla="*/ 2002215 h 4164481"/>
                <a:gd name="connsiteX20" fmla="*/ 2745995 w 2745995"/>
                <a:gd name="connsiteY20" fmla="*/ 1697415 h 4164481"/>
                <a:gd name="connsiteX21" fmla="*/ 2541209 w 2745995"/>
                <a:gd name="connsiteY21" fmla="*/ 1640264 h 4164481"/>
                <a:gd name="connsiteX22" fmla="*/ 2269746 w 2745995"/>
                <a:gd name="connsiteY22" fmla="*/ 1568827 h 4164481"/>
                <a:gd name="connsiteX23" fmla="*/ 1983996 w 2745995"/>
                <a:gd name="connsiteY23" fmla="*/ 1540252 h 4164481"/>
                <a:gd name="connsiteX24" fmla="*/ 1755395 w 2745995"/>
                <a:gd name="connsiteY24" fmla="*/ 1240215 h 4164481"/>
                <a:gd name="connsiteX25" fmla="*/ 1426784 w 2745995"/>
                <a:gd name="connsiteY25" fmla="*/ 1054477 h 4164481"/>
                <a:gd name="connsiteX26" fmla="*/ 1226759 w 2745995"/>
                <a:gd name="connsiteY26" fmla="*/ 768727 h 4164481"/>
                <a:gd name="connsiteX27" fmla="*/ 1183896 w 2745995"/>
                <a:gd name="connsiteY27" fmla="*/ 511552 h 4164481"/>
                <a:gd name="connsiteX28" fmla="*/ 1241046 w 2745995"/>
                <a:gd name="connsiteY28" fmla="*/ 340102 h 4164481"/>
                <a:gd name="connsiteX29" fmla="*/ 1241046 w 2745995"/>
                <a:gd name="connsiteY29" fmla="*/ 97214 h 4164481"/>
                <a:gd name="connsiteX30" fmla="*/ 1183896 w 2745995"/>
                <a:gd name="connsiteY30" fmla="*/ 40064 h 4164481"/>
                <a:gd name="connsiteX31" fmla="*/ 688596 w 27459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8 w 2745995"/>
                <a:gd name="connsiteY6" fmla="*/ 2209206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9 w 2745995"/>
                <a:gd name="connsiteY6" fmla="*/ 2513925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745746 w 2803145"/>
                <a:gd name="connsiteY0" fmla="*/ 21015 h 4164481"/>
                <a:gd name="connsiteX1" fmla="*/ 82550 w 2803145"/>
                <a:gd name="connsiteY1" fmla="*/ 0 h 4164481"/>
                <a:gd name="connsiteX2" fmla="*/ 82549 w 2803145"/>
                <a:gd name="connsiteY2" fmla="*/ 609437 h 4164481"/>
                <a:gd name="connsiteX3" fmla="*/ 0 w 2803145"/>
                <a:gd name="connsiteY3" fmla="*/ 774492 h 4164481"/>
                <a:gd name="connsiteX4" fmla="*/ 82550 w 2803145"/>
                <a:gd name="connsiteY4" fmla="*/ 1066514 h 4164481"/>
                <a:gd name="connsiteX5" fmla="*/ 234949 w 2803145"/>
                <a:gd name="connsiteY5" fmla="*/ 1599771 h 4164481"/>
                <a:gd name="connsiteX6" fmla="*/ 387349 w 2803145"/>
                <a:gd name="connsiteY6" fmla="*/ 2133027 h 4164481"/>
                <a:gd name="connsiteX7" fmla="*/ 463549 w 2803145"/>
                <a:gd name="connsiteY7" fmla="*/ 2513925 h 4164481"/>
                <a:gd name="connsiteX8" fmla="*/ 463549 w 2803145"/>
                <a:gd name="connsiteY8" fmla="*/ 3275720 h 4164481"/>
                <a:gd name="connsiteX9" fmla="*/ 311149 w 2803145"/>
                <a:gd name="connsiteY9" fmla="*/ 3580440 h 4164481"/>
                <a:gd name="connsiteX10" fmla="*/ 463549 w 2803145"/>
                <a:gd name="connsiteY10" fmla="*/ 3885158 h 4164481"/>
                <a:gd name="connsiteX11" fmla="*/ 996948 w 2803145"/>
                <a:gd name="connsiteY11" fmla="*/ 4113695 h 4164481"/>
                <a:gd name="connsiteX12" fmla="*/ 1149348 w 2803145"/>
                <a:gd name="connsiteY12" fmla="*/ 3580439 h 4164481"/>
                <a:gd name="connsiteX13" fmla="*/ 1507746 w 2803145"/>
                <a:gd name="connsiteY13" fmla="*/ 2916615 h 4164481"/>
                <a:gd name="connsiteX14" fmla="*/ 1583945 w 2803145"/>
                <a:gd name="connsiteY14" fmla="*/ 2688015 h 4164481"/>
                <a:gd name="connsiteX15" fmla="*/ 1660145 w 2803145"/>
                <a:gd name="connsiteY15" fmla="*/ 2383215 h 4164481"/>
                <a:gd name="connsiteX16" fmla="*/ 1812545 w 2803145"/>
                <a:gd name="connsiteY16" fmla="*/ 2230815 h 4164481"/>
                <a:gd name="connsiteX17" fmla="*/ 1964945 w 2803145"/>
                <a:gd name="connsiteY17" fmla="*/ 2078415 h 4164481"/>
                <a:gd name="connsiteX18" fmla="*/ 2193545 w 2803145"/>
                <a:gd name="connsiteY18" fmla="*/ 2078415 h 4164481"/>
                <a:gd name="connsiteX19" fmla="*/ 2345945 w 2803145"/>
                <a:gd name="connsiteY19" fmla="*/ 2154615 h 4164481"/>
                <a:gd name="connsiteX20" fmla="*/ 2574545 w 2803145"/>
                <a:gd name="connsiteY20" fmla="*/ 2154615 h 4164481"/>
                <a:gd name="connsiteX21" fmla="*/ 2650745 w 2803145"/>
                <a:gd name="connsiteY21" fmla="*/ 2002215 h 4164481"/>
                <a:gd name="connsiteX22" fmla="*/ 2803145 w 2803145"/>
                <a:gd name="connsiteY22" fmla="*/ 1697415 h 4164481"/>
                <a:gd name="connsiteX23" fmla="*/ 2598359 w 2803145"/>
                <a:gd name="connsiteY23" fmla="*/ 1640264 h 4164481"/>
                <a:gd name="connsiteX24" fmla="*/ 2326896 w 2803145"/>
                <a:gd name="connsiteY24" fmla="*/ 1568827 h 4164481"/>
                <a:gd name="connsiteX25" fmla="*/ 2041146 w 2803145"/>
                <a:gd name="connsiteY25" fmla="*/ 1540252 h 4164481"/>
                <a:gd name="connsiteX26" fmla="*/ 1812545 w 2803145"/>
                <a:gd name="connsiteY26" fmla="*/ 1240215 h 4164481"/>
                <a:gd name="connsiteX27" fmla="*/ 1483934 w 2803145"/>
                <a:gd name="connsiteY27" fmla="*/ 1054477 h 4164481"/>
                <a:gd name="connsiteX28" fmla="*/ 1283909 w 2803145"/>
                <a:gd name="connsiteY28" fmla="*/ 768727 h 4164481"/>
                <a:gd name="connsiteX29" fmla="*/ 1241046 w 2803145"/>
                <a:gd name="connsiteY29" fmla="*/ 511552 h 4164481"/>
                <a:gd name="connsiteX30" fmla="*/ 1298196 w 2803145"/>
                <a:gd name="connsiteY30" fmla="*/ 340102 h 4164481"/>
                <a:gd name="connsiteX31" fmla="*/ 1298196 w 2803145"/>
                <a:gd name="connsiteY31" fmla="*/ 97214 h 4164481"/>
                <a:gd name="connsiteX32" fmla="*/ 1241046 w 2803145"/>
                <a:gd name="connsiteY32" fmla="*/ 40064 h 4164481"/>
                <a:gd name="connsiteX33" fmla="*/ 745746 w 2803145"/>
                <a:gd name="connsiteY33" fmla="*/ 21015 h 4164481"/>
                <a:gd name="connsiteX0" fmla="*/ 746804 w 2804203"/>
                <a:gd name="connsiteY0" fmla="*/ 21015 h 4164481"/>
                <a:gd name="connsiteX1" fmla="*/ 83608 w 2804203"/>
                <a:gd name="connsiteY1" fmla="*/ 0 h 4164481"/>
                <a:gd name="connsiteX2" fmla="*/ 83607 w 2804203"/>
                <a:gd name="connsiteY2" fmla="*/ 609437 h 4164481"/>
                <a:gd name="connsiteX3" fmla="*/ 1058 w 2804203"/>
                <a:gd name="connsiteY3" fmla="*/ 774492 h 4164481"/>
                <a:gd name="connsiteX4" fmla="*/ 77258 w 2804203"/>
                <a:gd name="connsiteY4" fmla="*/ 1079210 h 4164481"/>
                <a:gd name="connsiteX5" fmla="*/ 236007 w 2804203"/>
                <a:gd name="connsiteY5" fmla="*/ 1599771 h 4164481"/>
                <a:gd name="connsiteX6" fmla="*/ 388407 w 2804203"/>
                <a:gd name="connsiteY6" fmla="*/ 2133027 h 4164481"/>
                <a:gd name="connsiteX7" fmla="*/ 464607 w 2804203"/>
                <a:gd name="connsiteY7" fmla="*/ 2513925 h 4164481"/>
                <a:gd name="connsiteX8" fmla="*/ 464607 w 2804203"/>
                <a:gd name="connsiteY8" fmla="*/ 3275720 h 4164481"/>
                <a:gd name="connsiteX9" fmla="*/ 312207 w 2804203"/>
                <a:gd name="connsiteY9" fmla="*/ 3580440 h 4164481"/>
                <a:gd name="connsiteX10" fmla="*/ 464607 w 2804203"/>
                <a:gd name="connsiteY10" fmla="*/ 3885158 h 4164481"/>
                <a:gd name="connsiteX11" fmla="*/ 998006 w 2804203"/>
                <a:gd name="connsiteY11" fmla="*/ 4113695 h 4164481"/>
                <a:gd name="connsiteX12" fmla="*/ 1150406 w 2804203"/>
                <a:gd name="connsiteY12" fmla="*/ 3580439 h 4164481"/>
                <a:gd name="connsiteX13" fmla="*/ 1508804 w 2804203"/>
                <a:gd name="connsiteY13" fmla="*/ 2916615 h 4164481"/>
                <a:gd name="connsiteX14" fmla="*/ 1585003 w 2804203"/>
                <a:gd name="connsiteY14" fmla="*/ 2688015 h 4164481"/>
                <a:gd name="connsiteX15" fmla="*/ 1661203 w 2804203"/>
                <a:gd name="connsiteY15" fmla="*/ 2383215 h 4164481"/>
                <a:gd name="connsiteX16" fmla="*/ 1813603 w 2804203"/>
                <a:gd name="connsiteY16" fmla="*/ 2230815 h 4164481"/>
                <a:gd name="connsiteX17" fmla="*/ 1966003 w 2804203"/>
                <a:gd name="connsiteY17" fmla="*/ 2078415 h 4164481"/>
                <a:gd name="connsiteX18" fmla="*/ 2194603 w 2804203"/>
                <a:gd name="connsiteY18" fmla="*/ 2078415 h 4164481"/>
                <a:gd name="connsiteX19" fmla="*/ 2347003 w 2804203"/>
                <a:gd name="connsiteY19" fmla="*/ 2154615 h 4164481"/>
                <a:gd name="connsiteX20" fmla="*/ 2575603 w 2804203"/>
                <a:gd name="connsiteY20" fmla="*/ 2154615 h 4164481"/>
                <a:gd name="connsiteX21" fmla="*/ 2651803 w 2804203"/>
                <a:gd name="connsiteY21" fmla="*/ 2002215 h 4164481"/>
                <a:gd name="connsiteX22" fmla="*/ 2804203 w 2804203"/>
                <a:gd name="connsiteY22" fmla="*/ 1697415 h 4164481"/>
                <a:gd name="connsiteX23" fmla="*/ 2599417 w 2804203"/>
                <a:gd name="connsiteY23" fmla="*/ 1640264 h 4164481"/>
                <a:gd name="connsiteX24" fmla="*/ 2327954 w 2804203"/>
                <a:gd name="connsiteY24" fmla="*/ 1568827 h 4164481"/>
                <a:gd name="connsiteX25" fmla="*/ 2042204 w 2804203"/>
                <a:gd name="connsiteY25" fmla="*/ 1540252 h 4164481"/>
                <a:gd name="connsiteX26" fmla="*/ 1813603 w 2804203"/>
                <a:gd name="connsiteY26" fmla="*/ 1240215 h 4164481"/>
                <a:gd name="connsiteX27" fmla="*/ 1484992 w 2804203"/>
                <a:gd name="connsiteY27" fmla="*/ 1054477 h 4164481"/>
                <a:gd name="connsiteX28" fmla="*/ 1284967 w 2804203"/>
                <a:gd name="connsiteY28" fmla="*/ 768727 h 4164481"/>
                <a:gd name="connsiteX29" fmla="*/ 1242104 w 2804203"/>
                <a:gd name="connsiteY29" fmla="*/ 511552 h 4164481"/>
                <a:gd name="connsiteX30" fmla="*/ 1299254 w 2804203"/>
                <a:gd name="connsiteY30" fmla="*/ 340102 h 4164481"/>
                <a:gd name="connsiteX31" fmla="*/ 1299254 w 2804203"/>
                <a:gd name="connsiteY31" fmla="*/ 97214 h 4164481"/>
                <a:gd name="connsiteX32" fmla="*/ 1242104 w 2804203"/>
                <a:gd name="connsiteY32" fmla="*/ 40064 h 4164481"/>
                <a:gd name="connsiteX33" fmla="*/ 746804 w 2804203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43416 w 2811612"/>
                <a:gd name="connsiteY5" fmla="*/ 1599771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8016 w 2811612"/>
                <a:gd name="connsiteY5" fmla="*/ 1573948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1666 w 2811612"/>
                <a:gd name="connsiteY5" fmla="*/ 1579874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389468 w 2811612"/>
                <a:gd name="connsiteY8" fmla="*/ 3288417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01603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11612" h="4164481">
                  <a:moveTo>
                    <a:pt x="754213" y="21015"/>
                  </a:moveTo>
                  <a:lnTo>
                    <a:pt x="91017" y="0"/>
                  </a:lnTo>
                  <a:cubicBezTo>
                    <a:pt x="86389" y="269744"/>
                    <a:pt x="91016" y="431685"/>
                    <a:pt x="91016" y="609437"/>
                  </a:cubicBezTo>
                  <a:cubicBezTo>
                    <a:pt x="88899" y="746983"/>
                    <a:pt x="16934" y="697303"/>
                    <a:pt x="8467" y="774492"/>
                  </a:cubicBezTo>
                  <a:cubicBezTo>
                    <a:pt x="0" y="851681"/>
                    <a:pt x="10319" y="943243"/>
                    <a:pt x="40217" y="1072572"/>
                  </a:cubicBezTo>
                  <a:cubicBezTo>
                    <a:pt x="70115" y="1201901"/>
                    <a:pt x="128588" y="1373727"/>
                    <a:pt x="187854" y="1550469"/>
                  </a:cubicBezTo>
                  <a:cubicBezTo>
                    <a:pt x="247120" y="1727211"/>
                    <a:pt x="349779" y="1984957"/>
                    <a:pt x="395816" y="2133027"/>
                  </a:cubicBezTo>
                  <a:cubicBezTo>
                    <a:pt x="441853" y="2281097"/>
                    <a:pt x="445293" y="2322757"/>
                    <a:pt x="464079" y="2438889"/>
                  </a:cubicBezTo>
                  <a:cubicBezTo>
                    <a:pt x="482865" y="2555021"/>
                    <a:pt x="499535" y="2670284"/>
                    <a:pt x="508531" y="2829820"/>
                  </a:cubicBezTo>
                  <a:cubicBezTo>
                    <a:pt x="484190" y="2974352"/>
                    <a:pt x="421747" y="3161093"/>
                    <a:pt x="389468" y="3288417"/>
                  </a:cubicBezTo>
                  <a:cubicBezTo>
                    <a:pt x="357189" y="3415741"/>
                    <a:pt x="340254" y="3508232"/>
                    <a:pt x="314854" y="3593763"/>
                  </a:cubicBezTo>
                  <a:cubicBezTo>
                    <a:pt x="289454" y="3679294"/>
                    <a:pt x="210874" y="3753037"/>
                    <a:pt x="237068" y="3801603"/>
                  </a:cubicBezTo>
                  <a:cubicBezTo>
                    <a:pt x="263262" y="3850169"/>
                    <a:pt x="366183" y="3824585"/>
                    <a:pt x="472016" y="3885158"/>
                  </a:cubicBezTo>
                  <a:cubicBezTo>
                    <a:pt x="560916" y="4024820"/>
                    <a:pt x="891115" y="4164481"/>
                    <a:pt x="1005415" y="4113695"/>
                  </a:cubicBezTo>
                  <a:cubicBezTo>
                    <a:pt x="1119715" y="4062909"/>
                    <a:pt x="1093131" y="3631036"/>
                    <a:pt x="1157815" y="3580439"/>
                  </a:cubicBezTo>
                  <a:cubicBezTo>
                    <a:pt x="1177659" y="3695533"/>
                    <a:pt x="1443780" y="3065352"/>
                    <a:pt x="1516213" y="2916615"/>
                  </a:cubicBezTo>
                  <a:cubicBezTo>
                    <a:pt x="1588646" y="2767878"/>
                    <a:pt x="1567012" y="2776915"/>
                    <a:pt x="1592412" y="2688015"/>
                  </a:cubicBezTo>
                  <a:cubicBezTo>
                    <a:pt x="1617812" y="2599115"/>
                    <a:pt x="1630512" y="2459415"/>
                    <a:pt x="1668612" y="2383215"/>
                  </a:cubicBezTo>
                  <a:cubicBezTo>
                    <a:pt x="1706712" y="2307015"/>
                    <a:pt x="1770212" y="2281615"/>
                    <a:pt x="1821012" y="2230815"/>
                  </a:cubicBezTo>
                  <a:cubicBezTo>
                    <a:pt x="1871812" y="2180015"/>
                    <a:pt x="1909118" y="2071271"/>
                    <a:pt x="1973412" y="2078415"/>
                  </a:cubicBezTo>
                  <a:lnTo>
                    <a:pt x="2202012" y="2078415"/>
                  </a:lnTo>
                  <a:cubicBezTo>
                    <a:pt x="2278212" y="2052221"/>
                    <a:pt x="2290912" y="2141915"/>
                    <a:pt x="2354412" y="2154615"/>
                  </a:cubicBezTo>
                  <a:cubicBezTo>
                    <a:pt x="2417912" y="2167315"/>
                    <a:pt x="2532212" y="2180015"/>
                    <a:pt x="2583012" y="2154615"/>
                  </a:cubicBezTo>
                  <a:cubicBezTo>
                    <a:pt x="2633812" y="2129215"/>
                    <a:pt x="2621112" y="2078415"/>
                    <a:pt x="2659212" y="2002215"/>
                  </a:cubicBezTo>
                  <a:cubicBezTo>
                    <a:pt x="2697312" y="1926015"/>
                    <a:pt x="2804468" y="1826002"/>
                    <a:pt x="2811612" y="1697415"/>
                  </a:cubicBezTo>
                  <a:cubicBezTo>
                    <a:pt x="2733031" y="1587878"/>
                    <a:pt x="2686201" y="1661695"/>
                    <a:pt x="2606826" y="1640264"/>
                  </a:cubicBezTo>
                  <a:cubicBezTo>
                    <a:pt x="2527451" y="1618833"/>
                    <a:pt x="2428232" y="1585496"/>
                    <a:pt x="2335363" y="1568827"/>
                  </a:cubicBezTo>
                  <a:cubicBezTo>
                    <a:pt x="2282976" y="1549777"/>
                    <a:pt x="2135338" y="1595021"/>
                    <a:pt x="2049613" y="1540252"/>
                  </a:cubicBezTo>
                  <a:lnTo>
                    <a:pt x="1821012" y="1240215"/>
                  </a:lnTo>
                  <a:lnTo>
                    <a:pt x="1492401" y="1054477"/>
                  </a:lnTo>
                  <a:lnTo>
                    <a:pt x="1292376" y="768727"/>
                  </a:lnTo>
                  <a:lnTo>
                    <a:pt x="1249513" y="511552"/>
                  </a:lnTo>
                  <a:lnTo>
                    <a:pt x="1306663" y="340102"/>
                  </a:lnTo>
                  <a:lnTo>
                    <a:pt x="1306663" y="97214"/>
                  </a:lnTo>
                  <a:lnTo>
                    <a:pt x="1249513" y="40064"/>
                  </a:lnTo>
                  <a:lnTo>
                    <a:pt x="754213" y="21015"/>
                  </a:lnTo>
                  <a:close/>
                </a:path>
              </a:pathLst>
            </a:custGeom>
            <a:solidFill>
              <a:srgbClr val="FF8A15">
                <a:alpha val="76863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" name="Freeform 22"/>
            <p:cNvSpPr/>
            <p:nvPr/>
          </p:nvSpPr>
          <p:spPr>
            <a:xfrm>
              <a:off x="3115041" y="1220534"/>
              <a:ext cx="1985597" cy="4075906"/>
            </a:xfrm>
            <a:custGeom>
              <a:avLst/>
              <a:gdLst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228725 w 2014537"/>
                <a:gd name="connsiteY23" fmla="*/ 2614612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119187 w 2014537"/>
                <a:gd name="connsiteY21" fmla="*/ 2243137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300162 w 2014537"/>
                <a:gd name="connsiteY19" fmla="*/ 2314575 h 4157662"/>
                <a:gd name="connsiteX20" fmla="*/ 1119187 w 2014537"/>
                <a:gd name="connsiteY20" fmla="*/ 2243137 h 4157662"/>
                <a:gd name="connsiteX21" fmla="*/ 966787 w 2014537"/>
                <a:gd name="connsiteY21" fmla="*/ 2395537 h 4157662"/>
                <a:gd name="connsiteX22" fmla="*/ 1195387 w 2014537"/>
                <a:gd name="connsiteY22" fmla="*/ 26241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81087 w 2014537"/>
                <a:gd name="connsiteY22" fmla="*/ 2767012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7003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128712 w 2014537"/>
                <a:gd name="connsiteY23" fmla="*/ 2671762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66788 w 2038350"/>
                <a:gd name="connsiteY33" fmla="*/ 219075 h 4276725"/>
                <a:gd name="connsiteX34" fmla="*/ 0 w 2038350"/>
                <a:gd name="connsiteY34" fmla="*/ 0 h 4276725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14400 w 2038350"/>
                <a:gd name="connsiteY33" fmla="*/ 152401 h 4276725"/>
                <a:gd name="connsiteX34" fmla="*/ 0 w 2038350"/>
                <a:gd name="connsiteY34" fmla="*/ 0 h 4276725"/>
                <a:gd name="connsiteX0" fmla="*/ 0 w 2038350"/>
                <a:gd name="connsiteY0" fmla="*/ 0 h 4276724"/>
                <a:gd name="connsiteX1" fmla="*/ 38100 w 2038350"/>
                <a:gd name="connsiteY1" fmla="*/ 447674 h 4276724"/>
                <a:gd name="connsiteX2" fmla="*/ 238125 w 2038350"/>
                <a:gd name="connsiteY2" fmla="*/ 333374 h 4276724"/>
                <a:gd name="connsiteX3" fmla="*/ 323850 w 2038350"/>
                <a:gd name="connsiteY3" fmla="*/ 447674 h 4276724"/>
                <a:gd name="connsiteX4" fmla="*/ 138113 w 2038350"/>
                <a:gd name="connsiteY4" fmla="*/ 647699 h 4276724"/>
                <a:gd name="connsiteX5" fmla="*/ 452438 w 2038350"/>
                <a:gd name="connsiteY5" fmla="*/ 676274 h 4276724"/>
                <a:gd name="connsiteX6" fmla="*/ 609600 w 2038350"/>
                <a:gd name="connsiteY6" fmla="*/ 747712 h 4276724"/>
                <a:gd name="connsiteX7" fmla="*/ 766763 w 2038350"/>
                <a:gd name="connsiteY7" fmla="*/ 719137 h 4276724"/>
                <a:gd name="connsiteX8" fmla="*/ 923925 w 2038350"/>
                <a:gd name="connsiteY8" fmla="*/ 547687 h 4276724"/>
                <a:gd name="connsiteX9" fmla="*/ 1052513 w 2038350"/>
                <a:gd name="connsiteY9" fmla="*/ 661987 h 4276724"/>
                <a:gd name="connsiteX10" fmla="*/ 1166813 w 2038350"/>
                <a:gd name="connsiteY10" fmla="*/ 847724 h 4276724"/>
                <a:gd name="connsiteX11" fmla="*/ 1038225 w 2038350"/>
                <a:gd name="connsiteY11" fmla="*/ 890587 h 4276724"/>
                <a:gd name="connsiteX12" fmla="*/ 938213 w 2038350"/>
                <a:gd name="connsiteY12" fmla="*/ 876299 h 4276724"/>
                <a:gd name="connsiteX13" fmla="*/ 881063 w 2038350"/>
                <a:gd name="connsiteY13" fmla="*/ 1047749 h 4276724"/>
                <a:gd name="connsiteX14" fmla="*/ 938213 w 2038350"/>
                <a:gd name="connsiteY14" fmla="*/ 1290637 h 4276724"/>
                <a:gd name="connsiteX15" fmla="*/ 909638 w 2038350"/>
                <a:gd name="connsiteY15" fmla="*/ 1404937 h 4276724"/>
                <a:gd name="connsiteX16" fmla="*/ 866775 w 2038350"/>
                <a:gd name="connsiteY16" fmla="*/ 1462087 h 4276724"/>
                <a:gd name="connsiteX17" fmla="*/ 1095375 w 2038350"/>
                <a:gd name="connsiteY17" fmla="*/ 1704974 h 4276724"/>
                <a:gd name="connsiteX18" fmla="*/ 1066800 w 2038350"/>
                <a:gd name="connsiteY18" fmla="*/ 2209799 h 4276724"/>
                <a:gd name="connsiteX19" fmla="*/ 1143000 w 2038350"/>
                <a:gd name="connsiteY19" fmla="*/ 2362199 h 4276724"/>
                <a:gd name="connsiteX20" fmla="*/ 1143000 w 2038350"/>
                <a:gd name="connsiteY20" fmla="*/ 2514599 h 4276724"/>
                <a:gd name="connsiteX21" fmla="*/ 1219200 w 2038350"/>
                <a:gd name="connsiteY21" fmla="*/ 2666999 h 4276724"/>
                <a:gd name="connsiteX22" fmla="*/ 1066800 w 2038350"/>
                <a:gd name="connsiteY22" fmla="*/ 2666999 h 4276724"/>
                <a:gd name="connsiteX23" fmla="*/ 1066800 w 2038350"/>
                <a:gd name="connsiteY23" fmla="*/ 2819399 h 4276724"/>
                <a:gd name="connsiteX24" fmla="*/ 990600 w 2038350"/>
                <a:gd name="connsiteY24" fmla="*/ 3047999 h 4276724"/>
                <a:gd name="connsiteX25" fmla="*/ 914400 w 2038350"/>
                <a:gd name="connsiteY25" fmla="*/ 3200399 h 4276724"/>
                <a:gd name="connsiteX26" fmla="*/ 914400 w 2038350"/>
                <a:gd name="connsiteY26" fmla="*/ 3505199 h 4276724"/>
                <a:gd name="connsiteX27" fmla="*/ 1081088 w 2038350"/>
                <a:gd name="connsiteY27" fmla="*/ 3919537 h 4276724"/>
                <a:gd name="connsiteX28" fmla="*/ 1252538 w 2038350"/>
                <a:gd name="connsiteY28" fmla="*/ 4276724 h 4276724"/>
                <a:gd name="connsiteX29" fmla="*/ 1438275 w 2038350"/>
                <a:gd name="connsiteY29" fmla="*/ 4205287 h 4276724"/>
                <a:gd name="connsiteX30" fmla="*/ 1524000 w 2038350"/>
                <a:gd name="connsiteY30" fmla="*/ 4019549 h 4276724"/>
                <a:gd name="connsiteX31" fmla="*/ 2038350 w 2038350"/>
                <a:gd name="connsiteY31" fmla="*/ 3062287 h 4276724"/>
                <a:gd name="connsiteX32" fmla="*/ 1552575 w 2038350"/>
                <a:gd name="connsiteY32" fmla="*/ 219074 h 4276724"/>
                <a:gd name="connsiteX33" fmla="*/ 914400 w 2038350"/>
                <a:gd name="connsiteY33" fmla="*/ 152400 h 4276724"/>
                <a:gd name="connsiteX34" fmla="*/ 0 w 203835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1822450 w 2184400"/>
                <a:gd name="connsiteY31" fmla="*/ 3581399 h 4324349"/>
                <a:gd name="connsiteX32" fmla="*/ 2184400 w 2184400"/>
                <a:gd name="connsiteY32" fmla="*/ 3062287 h 4324349"/>
                <a:gd name="connsiteX33" fmla="*/ 1698625 w 2184400"/>
                <a:gd name="connsiteY33" fmla="*/ 219074 h 4324349"/>
                <a:gd name="connsiteX34" fmla="*/ 1060450 w 2184400"/>
                <a:gd name="connsiteY34" fmla="*/ 152400 h 4324349"/>
                <a:gd name="connsiteX35" fmla="*/ 146050 w 218440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593850 w 1974850"/>
                <a:gd name="connsiteY33" fmla="*/ 1676399 h 4324349"/>
                <a:gd name="connsiteX34" fmla="*/ 1698625 w 1974850"/>
                <a:gd name="connsiteY34" fmla="*/ 219074 h 4324349"/>
                <a:gd name="connsiteX35" fmla="*/ 1060450 w 1974850"/>
                <a:gd name="connsiteY35" fmla="*/ 152400 h 4324349"/>
                <a:gd name="connsiteX36" fmla="*/ 146050 w 1974850"/>
                <a:gd name="connsiteY36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698625 w 1974850"/>
                <a:gd name="connsiteY35" fmla="*/ 219074 h 4324349"/>
                <a:gd name="connsiteX36" fmla="*/ 1060450 w 1974850"/>
                <a:gd name="connsiteY36" fmla="*/ 152400 h 4324349"/>
                <a:gd name="connsiteX37" fmla="*/ 146050 w 1974850"/>
                <a:gd name="connsiteY37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698625 w 1974850"/>
                <a:gd name="connsiteY36" fmla="*/ 219074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517650 w 1974850"/>
                <a:gd name="connsiteY36" fmla="*/ 3047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3652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4557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836612 h 4324349"/>
                <a:gd name="connsiteX37" fmla="*/ 1531937 w 1974850"/>
                <a:gd name="connsiteY37" fmla="*/ 608012 h 4324349"/>
                <a:gd name="connsiteX38" fmla="*/ 1517650 w 1974850"/>
                <a:gd name="connsiteY38" fmla="*/ 228599 h 4324349"/>
                <a:gd name="connsiteX39" fmla="*/ 1060450 w 1974850"/>
                <a:gd name="connsiteY39" fmla="*/ 152400 h 4324349"/>
                <a:gd name="connsiteX40" fmla="*/ 146050 w 1974850"/>
                <a:gd name="connsiteY40" fmla="*/ 0 h 4324349"/>
                <a:gd name="connsiteX0" fmla="*/ 146050 w 1974850"/>
                <a:gd name="connsiteY0" fmla="*/ 0 h 4293393"/>
                <a:gd name="connsiteX1" fmla="*/ 184150 w 1974850"/>
                <a:gd name="connsiteY1" fmla="*/ 447674 h 4293393"/>
                <a:gd name="connsiteX2" fmla="*/ 384175 w 1974850"/>
                <a:gd name="connsiteY2" fmla="*/ 333374 h 4293393"/>
                <a:gd name="connsiteX3" fmla="*/ 469900 w 1974850"/>
                <a:gd name="connsiteY3" fmla="*/ 447674 h 4293393"/>
                <a:gd name="connsiteX4" fmla="*/ 284163 w 1974850"/>
                <a:gd name="connsiteY4" fmla="*/ 647699 h 4293393"/>
                <a:gd name="connsiteX5" fmla="*/ 598488 w 1974850"/>
                <a:gd name="connsiteY5" fmla="*/ 676274 h 4293393"/>
                <a:gd name="connsiteX6" fmla="*/ 755650 w 1974850"/>
                <a:gd name="connsiteY6" fmla="*/ 747712 h 4293393"/>
                <a:gd name="connsiteX7" fmla="*/ 912813 w 1974850"/>
                <a:gd name="connsiteY7" fmla="*/ 719137 h 4293393"/>
                <a:gd name="connsiteX8" fmla="*/ 1069975 w 1974850"/>
                <a:gd name="connsiteY8" fmla="*/ 547687 h 4293393"/>
                <a:gd name="connsiteX9" fmla="*/ 1198563 w 1974850"/>
                <a:gd name="connsiteY9" fmla="*/ 661987 h 4293393"/>
                <a:gd name="connsiteX10" fmla="*/ 1312863 w 1974850"/>
                <a:gd name="connsiteY10" fmla="*/ 847724 h 4293393"/>
                <a:gd name="connsiteX11" fmla="*/ 1184275 w 1974850"/>
                <a:gd name="connsiteY11" fmla="*/ 890587 h 4293393"/>
                <a:gd name="connsiteX12" fmla="*/ 1084263 w 1974850"/>
                <a:gd name="connsiteY12" fmla="*/ 876299 h 4293393"/>
                <a:gd name="connsiteX13" fmla="*/ 1027113 w 1974850"/>
                <a:gd name="connsiteY13" fmla="*/ 1047749 h 4293393"/>
                <a:gd name="connsiteX14" fmla="*/ 1084263 w 1974850"/>
                <a:gd name="connsiteY14" fmla="*/ 1290637 h 4293393"/>
                <a:gd name="connsiteX15" fmla="*/ 1055688 w 1974850"/>
                <a:gd name="connsiteY15" fmla="*/ 1404937 h 4293393"/>
                <a:gd name="connsiteX16" fmla="*/ 1012825 w 1974850"/>
                <a:gd name="connsiteY16" fmla="*/ 1462087 h 4293393"/>
                <a:gd name="connsiteX17" fmla="*/ 1241425 w 1974850"/>
                <a:gd name="connsiteY17" fmla="*/ 1704974 h 4293393"/>
                <a:gd name="connsiteX18" fmla="*/ 1212850 w 1974850"/>
                <a:gd name="connsiteY18" fmla="*/ 2209799 h 4293393"/>
                <a:gd name="connsiteX19" fmla="*/ 1289050 w 1974850"/>
                <a:gd name="connsiteY19" fmla="*/ 2362199 h 4293393"/>
                <a:gd name="connsiteX20" fmla="*/ 1289050 w 1974850"/>
                <a:gd name="connsiteY20" fmla="*/ 2514599 h 4293393"/>
                <a:gd name="connsiteX21" fmla="*/ 1365250 w 1974850"/>
                <a:gd name="connsiteY21" fmla="*/ 2666999 h 4293393"/>
                <a:gd name="connsiteX22" fmla="*/ 1212850 w 1974850"/>
                <a:gd name="connsiteY22" fmla="*/ 2666999 h 4293393"/>
                <a:gd name="connsiteX23" fmla="*/ 1212850 w 1974850"/>
                <a:gd name="connsiteY23" fmla="*/ 2819399 h 4293393"/>
                <a:gd name="connsiteX24" fmla="*/ 1136650 w 1974850"/>
                <a:gd name="connsiteY24" fmla="*/ 3047999 h 4293393"/>
                <a:gd name="connsiteX25" fmla="*/ 1060450 w 1974850"/>
                <a:gd name="connsiteY25" fmla="*/ 3200399 h 4293393"/>
                <a:gd name="connsiteX26" fmla="*/ 1060450 w 1974850"/>
                <a:gd name="connsiteY26" fmla="*/ 3505199 h 4293393"/>
                <a:gd name="connsiteX27" fmla="*/ 1227138 w 1974850"/>
                <a:gd name="connsiteY27" fmla="*/ 3919537 h 4293393"/>
                <a:gd name="connsiteX28" fmla="*/ 1398588 w 1974850"/>
                <a:gd name="connsiteY28" fmla="*/ 4276724 h 4293393"/>
                <a:gd name="connsiteX29" fmla="*/ 1670050 w 1974850"/>
                <a:gd name="connsiteY29" fmla="*/ 4019549 h 4293393"/>
                <a:gd name="connsiteX30" fmla="*/ 1822450 w 1974850"/>
                <a:gd name="connsiteY30" fmla="*/ 3581399 h 4293393"/>
                <a:gd name="connsiteX31" fmla="*/ 1974850 w 1974850"/>
                <a:gd name="connsiteY31" fmla="*/ 3047999 h 4293393"/>
                <a:gd name="connsiteX32" fmla="*/ 1822450 w 1974850"/>
                <a:gd name="connsiteY32" fmla="*/ 2285999 h 4293393"/>
                <a:gd name="connsiteX33" fmla="*/ 1593850 w 1974850"/>
                <a:gd name="connsiteY33" fmla="*/ 1676399 h 4293393"/>
                <a:gd name="connsiteX34" fmla="*/ 1441450 w 1974850"/>
                <a:gd name="connsiteY34" fmla="*/ 1066799 h 4293393"/>
                <a:gd name="connsiteX35" fmla="*/ 1531937 w 1974850"/>
                <a:gd name="connsiteY35" fmla="*/ 836612 h 4293393"/>
                <a:gd name="connsiteX36" fmla="*/ 1531937 w 1974850"/>
                <a:gd name="connsiteY36" fmla="*/ 608012 h 4293393"/>
                <a:gd name="connsiteX37" fmla="*/ 1517650 w 1974850"/>
                <a:gd name="connsiteY37" fmla="*/ 228599 h 4293393"/>
                <a:gd name="connsiteX38" fmla="*/ 1060450 w 1974850"/>
                <a:gd name="connsiteY38" fmla="*/ 152400 h 4293393"/>
                <a:gd name="connsiteX39" fmla="*/ 146050 w 1974850"/>
                <a:gd name="connsiteY39" fmla="*/ 0 h 4293393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8 w 1974850"/>
                <a:gd name="connsiteY27" fmla="*/ 3919537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3033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608137 w 1974850"/>
                <a:gd name="connsiteY32" fmla="*/ 1674812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17650 w 1974850"/>
                <a:gd name="connsiteY37" fmla="*/ 228599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455611 w 1974850"/>
                <a:gd name="connsiteY4" fmla="*/ 608012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94897 w 1985597"/>
                <a:gd name="connsiteY2" fmla="*/ 447674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61559 w 1985597"/>
                <a:gd name="connsiteY2" fmla="*/ 379412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85597" h="4075905">
                  <a:moveTo>
                    <a:pt x="156797" y="0"/>
                  </a:moveTo>
                  <a:cubicBezTo>
                    <a:pt x="0" y="24583"/>
                    <a:pt x="84564" y="163777"/>
                    <a:pt x="85358" y="227012"/>
                  </a:cubicBezTo>
                  <a:cubicBezTo>
                    <a:pt x="86152" y="290247"/>
                    <a:pt x="109965" y="361685"/>
                    <a:pt x="161559" y="379412"/>
                  </a:cubicBezTo>
                  <a:cubicBezTo>
                    <a:pt x="213153" y="397139"/>
                    <a:pt x="341741" y="321997"/>
                    <a:pt x="394922" y="333374"/>
                  </a:cubicBezTo>
                  <a:cubicBezTo>
                    <a:pt x="448103" y="344751"/>
                    <a:pt x="468741" y="401901"/>
                    <a:pt x="480647" y="447674"/>
                  </a:cubicBezTo>
                  <a:cubicBezTo>
                    <a:pt x="492553" y="493447"/>
                    <a:pt x="444927" y="569912"/>
                    <a:pt x="466358" y="608012"/>
                  </a:cubicBezTo>
                  <a:cubicBezTo>
                    <a:pt x="487789" y="646112"/>
                    <a:pt x="530654" y="659605"/>
                    <a:pt x="609235" y="676274"/>
                  </a:cubicBezTo>
                  <a:lnTo>
                    <a:pt x="766397" y="747712"/>
                  </a:lnTo>
                  <a:lnTo>
                    <a:pt x="923560" y="719137"/>
                  </a:lnTo>
                  <a:cubicBezTo>
                    <a:pt x="975948" y="685799"/>
                    <a:pt x="1033097" y="557212"/>
                    <a:pt x="1080722" y="547687"/>
                  </a:cubicBezTo>
                  <a:cubicBezTo>
                    <a:pt x="1128347" y="538162"/>
                    <a:pt x="1168829" y="611981"/>
                    <a:pt x="1209310" y="661987"/>
                  </a:cubicBezTo>
                  <a:cubicBezTo>
                    <a:pt x="1249791" y="711993"/>
                    <a:pt x="1325991" y="809624"/>
                    <a:pt x="1323610" y="847724"/>
                  </a:cubicBezTo>
                  <a:cubicBezTo>
                    <a:pt x="1321229" y="885824"/>
                    <a:pt x="1233122" y="885825"/>
                    <a:pt x="1195022" y="890587"/>
                  </a:cubicBezTo>
                  <a:cubicBezTo>
                    <a:pt x="1156922" y="895350"/>
                    <a:pt x="1121204" y="850105"/>
                    <a:pt x="1095010" y="876299"/>
                  </a:cubicBezTo>
                  <a:cubicBezTo>
                    <a:pt x="1068816" y="902493"/>
                    <a:pt x="1037860" y="978693"/>
                    <a:pt x="1037860" y="1047749"/>
                  </a:cubicBezTo>
                  <a:lnTo>
                    <a:pt x="1095010" y="1290637"/>
                  </a:lnTo>
                  <a:lnTo>
                    <a:pt x="1066435" y="1404937"/>
                  </a:lnTo>
                  <a:cubicBezTo>
                    <a:pt x="1054529" y="1433512"/>
                    <a:pt x="992616" y="1412081"/>
                    <a:pt x="1023572" y="1462087"/>
                  </a:cubicBezTo>
                  <a:cubicBezTo>
                    <a:pt x="1054528" y="1512093"/>
                    <a:pt x="1218835" y="1580356"/>
                    <a:pt x="1252172" y="1704974"/>
                  </a:cubicBezTo>
                  <a:lnTo>
                    <a:pt x="1223597" y="2209799"/>
                  </a:lnTo>
                  <a:lnTo>
                    <a:pt x="1299797" y="2362199"/>
                  </a:lnTo>
                  <a:cubicBezTo>
                    <a:pt x="1270428" y="2425699"/>
                    <a:pt x="1287097" y="2463799"/>
                    <a:pt x="1299797" y="2514599"/>
                  </a:cubicBezTo>
                  <a:cubicBezTo>
                    <a:pt x="1312497" y="2565399"/>
                    <a:pt x="1426797" y="2666999"/>
                    <a:pt x="1375997" y="2666999"/>
                  </a:cubicBezTo>
                  <a:cubicBezTo>
                    <a:pt x="1325197" y="2666999"/>
                    <a:pt x="1248997" y="2641599"/>
                    <a:pt x="1223597" y="2666999"/>
                  </a:cubicBezTo>
                  <a:cubicBezTo>
                    <a:pt x="1198197" y="2692399"/>
                    <a:pt x="1236297" y="2755899"/>
                    <a:pt x="1223597" y="2819399"/>
                  </a:cubicBezTo>
                  <a:lnTo>
                    <a:pt x="1147397" y="3047999"/>
                  </a:lnTo>
                  <a:cubicBezTo>
                    <a:pt x="1121997" y="3111499"/>
                    <a:pt x="1083897" y="3124199"/>
                    <a:pt x="1071197" y="3200399"/>
                  </a:cubicBezTo>
                  <a:cubicBezTo>
                    <a:pt x="1058497" y="3276599"/>
                    <a:pt x="1043416" y="3385343"/>
                    <a:pt x="1071197" y="3505199"/>
                  </a:cubicBezTo>
                  <a:lnTo>
                    <a:pt x="1237884" y="3808411"/>
                  </a:lnTo>
                  <a:cubicBezTo>
                    <a:pt x="1339484" y="3894136"/>
                    <a:pt x="1581578" y="4075905"/>
                    <a:pt x="1680797" y="4019549"/>
                  </a:cubicBezTo>
                  <a:lnTo>
                    <a:pt x="1771284" y="3808411"/>
                  </a:lnTo>
                  <a:lnTo>
                    <a:pt x="1833197" y="3581399"/>
                  </a:lnTo>
                  <a:lnTo>
                    <a:pt x="1985597" y="3047999"/>
                  </a:lnTo>
                  <a:cubicBezTo>
                    <a:pt x="1974052" y="2833254"/>
                    <a:pt x="1894316" y="2514864"/>
                    <a:pt x="1833197" y="2285999"/>
                  </a:cubicBezTo>
                  <a:cubicBezTo>
                    <a:pt x="1772078" y="2057134"/>
                    <a:pt x="1680003" y="1878277"/>
                    <a:pt x="1618884" y="1674812"/>
                  </a:cubicBezTo>
                  <a:cubicBezTo>
                    <a:pt x="1557765" y="1471347"/>
                    <a:pt x="1476803" y="1192477"/>
                    <a:pt x="1466484" y="1065212"/>
                  </a:cubicBezTo>
                  <a:cubicBezTo>
                    <a:pt x="1465690" y="971285"/>
                    <a:pt x="1489503" y="951176"/>
                    <a:pt x="1542684" y="912812"/>
                  </a:cubicBezTo>
                  <a:cubicBezTo>
                    <a:pt x="1557765" y="836348"/>
                    <a:pt x="1542684" y="722312"/>
                    <a:pt x="1542684" y="608012"/>
                  </a:cubicBezTo>
                  <a:cubicBezTo>
                    <a:pt x="1542684" y="493712"/>
                    <a:pt x="1555096" y="366279"/>
                    <a:pt x="1542684" y="227012"/>
                  </a:cubicBezTo>
                  <a:cubicBezTo>
                    <a:pt x="1422756" y="205653"/>
                    <a:pt x="1274397" y="190500"/>
                    <a:pt x="1071197" y="152400"/>
                  </a:cubicBezTo>
                  <a:lnTo>
                    <a:pt x="156797" y="0"/>
                  </a:lnTo>
                  <a:close/>
                </a:path>
              </a:pathLst>
            </a:custGeom>
            <a:solidFill>
              <a:srgbClr val="FFCC00">
                <a:alpha val="6588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" name="Freeform 23"/>
            <p:cNvSpPr/>
            <p:nvPr/>
          </p:nvSpPr>
          <p:spPr>
            <a:xfrm>
              <a:off x="5103019" y="1442784"/>
              <a:ext cx="2274094" cy="2954337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52413 w 2233612"/>
                <a:gd name="connsiteY10" fmla="*/ 161924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66700 w 2233612"/>
                <a:gd name="connsiteY10" fmla="*/ 146486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464869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3452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216694 w 2274093"/>
                <a:gd name="connsiteY0" fmla="*/ 19050 h 2953544"/>
                <a:gd name="connsiteX1" fmla="*/ 183357 w 2274093"/>
                <a:gd name="connsiteY1" fmla="*/ 152399 h 2953544"/>
                <a:gd name="connsiteX2" fmla="*/ 369094 w 2274093"/>
                <a:gd name="connsiteY2" fmla="*/ 400050 h 2953544"/>
                <a:gd name="connsiteX3" fmla="*/ 454819 w 2274093"/>
                <a:gd name="connsiteY3" fmla="*/ 738187 h 2953544"/>
                <a:gd name="connsiteX4" fmla="*/ 383382 w 2274093"/>
                <a:gd name="connsiteY4" fmla="*/ 1052512 h 2953544"/>
                <a:gd name="connsiteX5" fmla="*/ 440532 w 2274093"/>
                <a:gd name="connsiteY5" fmla="*/ 1395412 h 2953544"/>
                <a:gd name="connsiteX6" fmla="*/ 307181 w 2274093"/>
                <a:gd name="connsiteY6" fmla="*/ 1464869 h 2953544"/>
                <a:gd name="connsiteX7" fmla="*/ 78581 w 2274093"/>
                <a:gd name="connsiteY7" fmla="*/ 1388689 h 2953544"/>
                <a:gd name="connsiteX8" fmla="*/ 2381 w 2274093"/>
                <a:gd name="connsiteY8" fmla="*/ 1464869 h 2953544"/>
                <a:gd name="connsiteX9" fmla="*/ 64294 w 2274093"/>
                <a:gd name="connsiteY9" fmla="*/ 1619249 h 2953544"/>
                <a:gd name="connsiteX10" fmla="*/ 140494 w 2274093"/>
                <a:gd name="connsiteY10" fmla="*/ 1695449 h 2953544"/>
                <a:gd name="connsiteX11" fmla="*/ 383381 w 2274093"/>
                <a:gd name="connsiteY11" fmla="*/ 1617228 h 2953544"/>
                <a:gd name="connsiteX12" fmla="*/ 535781 w 2274093"/>
                <a:gd name="connsiteY12" fmla="*/ 1693407 h 2953544"/>
                <a:gd name="connsiteX13" fmla="*/ 673893 w 2274093"/>
                <a:gd name="connsiteY13" fmla="*/ 2305050 h 2953544"/>
                <a:gd name="connsiteX14" fmla="*/ 826294 w 2274093"/>
                <a:gd name="connsiteY14" fmla="*/ 2838450 h 2953544"/>
                <a:gd name="connsiteX15" fmla="*/ 978694 w 2274093"/>
                <a:gd name="connsiteY15" fmla="*/ 2914650 h 2953544"/>
                <a:gd name="connsiteX16" fmla="*/ 1054893 w 2274093"/>
                <a:gd name="connsiteY16" fmla="*/ 2686050 h 2953544"/>
                <a:gd name="connsiteX17" fmla="*/ 1131093 w 2274093"/>
                <a:gd name="connsiteY17" fmla="*/ 2381250 h 2953544"/>
                <a:gd name="connsiteX18" fmla="*/ 1283493 w 2274093"/>
                <a:gd name="connsiteY18" fmla="*/ 2228850 h 2953544"/>
                <a:gd name="connsiteX19" fmla="*/ 1435893 w 2274093"/>
                <a:gd name="connsiteY19" fmla="*/ 2076450 h 2953544"/>
                <a:gd name="connsiteX20" fmla="*/ 1664493 w 2274093"/>
                <a:gd name="connsiteY20" fmla="*/ 2076450 h 2953544"/>
                <a:gd name="connsiteX21" fmla="*/ 1816893 w 2274093"/>
                <a:gd name="connsiteY21" fmla="*/ 2152650 h 2953544"/>
                <a:gd name="connsiteX22" fmla="*/ 2045493 w 2274093"/>
                <a:gd name="connsiteY22" fmla="*/ 2152650 h 2953544"/>
                <a:gd name="connsiteX23" fmla="*/ 2121693 w 2274093"/>
                <a:gd name="connsiteY23" fmla="*/ 2000250 h 2953544"/>
                <a:gd name="connsiteX24" fmla="*/ 2274093 w 2274093"/>
                <a:gd name="connsiteY24" fmla="*/ 1695450 h 2953544"/>
                <a:gd name="connsiteX25" fmla="*/ 2069307 w 2274093"/>
                <a:gd name="connsiteY25" fmla="*/ 1638299 h 2953544"/>
                <a:gd name="connsiteX26" fmla="*/ 1797844 w 2274093"/>
                <a:gd name="connsiteY26" fmla="*/ 1566862 h 2953544"/>
                <a:gd name="connsiteX27" fmla="*/ 1512094 w 2274093"/>
                <a:gd name="connsiteY27" fmla="*/ 1538287 h 2953544"/>
                <a:gd name="connsiteX28" fmla="*/ 1283493 w 2274093"/>
                <a:gd name="connsiteY28" fmla="*/ 1238250 h 2953544"/>
                <a:gd name="connsiteX29" fmla="*/ 954882 w 2274093"/>
                <a:gd name="connsiteY29" fmla="*/ 1052512 h 2953544"/>
                <a:gd name="connsiteX30" fmla="*/ 754857 w 2274093"/>
                <a:gd name="connsiteY30" fmla="*/ 766762 h 2953544"/>
                <a:gd name="connsiteX31" fmla="*/ 711994 w 2274093"/>
                <a:gd name="connsiteY31" fmla="*/ 509587 h 2953544"/>
                <a:gd name="connsiteX32" fmla="*/ 769144 w 2274093"/>
                <a:gd name="connsiteY32" fmla="*/ 338137 h 2953544"/>
                <a:gd name="connsiteX33" fmla="*/ 769144 w 2274093"/>
                <a:gd name="connsiteY33" fmla="*/ 95249 h 2953544"/>
                <a:gd name="connsiteX34" fmla="*/ 711994 w 2274093"/>
                <a:gd name="connsiteY34" fmla="*/ 38099 h 2953544"/>
                <a:gd name="connsiteX35" fmla="*/ 216694 w 2274093"/>
                <a:gd name="connsiteY35" fmla="*/ 19050 h 295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274093" h="2953544">
                  <a:moveTo>
                    <a:pt x="216694" y="19050"/>
                  </a:moveTo>
                  <a:cubicBezTo>
                    <a:pt x="128588" y="38100"/>
                    <a:pt x="157957" y="88899"/>
                    <a:pt x="183357" y="152399"/>
                  </a:cubicBezTo>
                  <a:cubicBezTo>
                    <a:pt x="208757" y="215899"/>
                    <a:pt x="323850" y="302419"/>
                    <a:pt x="369094" y="400050"/>
                  </a:cubicBezTo>
                  <a:cubicBezTo>
                    <a:pt x="414338" y="497681"/>
                    <a:pt x="452438" y="629443"/>
                    <a:pt x="454819" y="738187"/>
                  </a:cubicBezTo>
                  <a:cubicBezTo>
                    <a:pt x="457200" y="846931"/>
                    <a:pt x="385763" y="942975"/>
                    <a:pt x="383382" y="1052512"/>
                  </a:cubicBezTo>
                  <a:cubicBezTo>
                    <a:pt x="381001" y="1162049"/>
                    <a:pt x="453232" y="1326686"/>
                    <a:pt x="440532" y="1395412"/>
                  </a:cubicBezTo>
                  <a:cubicBezTo>
                    <a:pt x="427832" y="1464138"/>
                    <a:pt x="367506" y="1465989"/>
                    <a:pt x="307181" y="1464869"/>
                  </a:cubicBezTo>
                  <a:cubicBezTo>
                    <a:pt x="246856" y="1463749"/>
                    <a:pt x="129381" y="1388689"/>
                    <a:pt x="78581" y="1388689"/>
                  </a:cubicBezTo>
                  <a:cubicBezTo>
                    <a:pt x="27781" y="1388689"/>
                    <a:pt x="4762" y="1426442"/>
                    <a:pt x="2381" y="1464869"/>
                  </a:cubicBezTo>
                  <a:cubicBezTo>
                    <a:pt x="0" y="1503296"/>
                    <a:pt x="41275" y="1580819"/>
                    <a:pt x="64294" y="1619249"/>
                  </a:cubicBezTo>
                  <a:cubicBezTo>
                    <a:pt x="87313" y="1657679"/>
                    <a:pt x="87313" y="1695786"/>
                    <a:pt x="140494" y="1695449"/>
                  </a:cubicBezTo>
                  <a:cubicBezTo>
                    <a:pt x="193675" y="1695112"/>
                    <a:pt x="317500" y="1617568"/>
                    <a:pt x="383381" y="1617228"/>
                  </a:cubicBezTo>
                  <a:cubicBezTo>
                    <a:pt x="449262" y="1616888"/>
                    <a:pt x="427037" y="1606914"/>
                    <a:pt x="535781" y="1693407"/>
                  </a:cubicBezTo>
                  <a:cubicBezTo>
                    <a:pt x="596900" y="1808044"/>
                    <a:pt x="638174" y="2163763"/>
                    <a:pt x="673893" y="2305050"/>
                  </a:cubicBezTo>
                  <a:cubicBezTo>
                    <a:pt x="699293" y="2533650"/>
                    <a:pt x="773906" y="2674144"/>
                    <a:pt x="826294" y="2838450"/>
                  </a:cubicBezTo>
                  <a:cubicBezTo>
                    <a:pt x="846138" y="2953544"/>
                    <a:pt x="940594" y="2940050"/>
                    <a:pt x="978694" y="2914650"/>
                  </a:cubicBezTo>
                  <a:cubicBezTo>
                    <a:pt x="1016794" y="2889250"/>
                    <a:pt x="1029493" y="2774950"/>
                    <a:pt x="1054893" y="2686050"/>
                  </a:cubicBezTo>
                  <a:cubicBezTo>
                    <a:pt x="1080293" y="2597150"/>
                    <a:pt x="1092993" y="2457450"/>
                    <a:pt x="1131093" y="2381250"/>
                  </a:cubicBezTo>
                  <a:cubicBezTo>
                    <a:pt x="1169193" y="2305050"/>
                    <a:pt x="1232693" y="2279650"/>
                    <a:pt x="1283493" y="2228850"/>
                  </a:cubicBezTo>
                  <a:cubicBezTo>
                    <a:pt x="1334293" y="2178050"/>
                    <a:pt x="1371599" y="2069306"/>
                    <a:pt x="1435893" y="2076450"/>
                  </a:cubicBezTo>
                  <a:lnTo>
                    <a:pt x="1664493" y="2076450"/>
                  </a:lnTo>
                  <a:cubicBezTo>
                    <a:pt x="1740693" y="2050256"/>
                    <a:pt x="1753393" y="2139950"/>
                    <a:pt x="1816893" y="2152650"/>
                  </a:cubicBezTo>
                  <a:cubicBezTo>
                    <a:pt x="1880393" y="2165350"/>
                    <a:pt x="1994693" y="2178050"/>
                    <a:pt x="2045493" y="2152650"/>
                  </a:cubicBezTo>
                  <a:cubicBezTo>
                    <a:pt x="2096293" y="2127250"/>
                    <a:pt x="2083593" y="2076450"/>
                    <a:pt x="2121693" y="2000250"/>
                  </a:cubicBezTo>
                  <a:cubicBezTo>
                    <a:pt x="2159793" y="1924050"/>
                    <a:pt x="2266949" y="1824037"/>
                    <a:pt x="2274093" y="1695450"/>
                  </a:cubicBezTo>
                  <a:cubicBezTo>
                    <a:pt x="2195512" y="1585913"/>
                    <a:pt x="2148682" y="1659730"/>
                    <a:pt x="2069307" y="1638299"/>
                  </a:cubicBezTo>
                  <a:cubicBezTo>
                    <a:pt x="1989932" y="1616868"/>
                    <a:pt x="1890713" y="1583531"/>
                    <a:pt x="1797844" y="1566862"/>
                  </a:cubicBezTo>
                  <a:cubicBezTo>
                    <a:pt x="1745457" y="1547812"/>
                    <a:pt x="1597819" y="1593056"/>
                    <a:pt x="1512094" y="1538287"/>
                  </a:cubicBezTo>
                  <a:lnTo>
                    <a:pt x="1283493" y="1238250"/>
                  </a:lnTo>
                  <a:lnTo>
                    <a:pt x="954882" y="1052512"/>
                  </a:lnTo>
                  <a:lnTo>
                    <a:pt x="754857" y="766762"/>
                  </a:lnTo>
                  <a:lnTo>
                    <a:pt x="711994" y="509587"/>
                  </a:lnTo>
                  <a:lnTo>
                    <a:pt x="769144" y="338137"/>
                  </a:lnTo>
                  <a:lnTo>
                    <a:pt x="769144" y="95249"/>
                  </a:lnTo>
                  <a:lnTo>
                    <a:pt x="711994" y="38099"/>
                  </a:lnTo>
                  <a:cubicBezTo>
                    <a:pt x="554832" y="33337"/>
                    <a:pt x="304800" y="0"/>
                    <a:pt x="216694" y="19050"/>
                  </a:cubicBezTo>
                  <a:close/>
                </a:path>
              </a:pathLst>
            </a:custGeom>
            <a:solidFill>
              <a:srgbClr val="CA7920">
                <a:alpha val="45098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flipH="1">
              <a:off x="3113852" y="1142745"/>
              <a:ext cx="315147" cy="833121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53591 w 339997"/>
                <a:gd name="connsiteY0" fmla="*/ 685981 h 833340"/>
                <a:gd name="connsiteX1" fmla="*/ 253590 w 339997"/>
                <a:gd name="connsiteY1" fmla="*/ 533541 h 833340"/>
                <a:gd name="connsiteX2" fmla="*/ 301958 w 339997"/>
                <a:gd name="connsiteY2" fmla="*/ 228660 h 833340"/>
                <a:gd name="connsiteX3" fmla="*/ 225881 w 339997"/>
                <a:gd name="connsiteY3" fmla="*/ 0 h 833340"/>
                <a:gd name="connsiteX4" fmla="*/ 253589 w 339997"/>
                <a:gd name="connsiteY4" fmla="*/ 304880 h 833340"/>
                <a:gd name="connsiteX5" fmla="*/ 177512 w 339997"/>
                <a:gd name="connsiteY5" fmla="*/ 457321 h 833340"/>
                <a:gd name="connsiteX6" fmla="*/ 25359 w 339997"/>
                <a:gd name="connsiteY6" fmla="*/ 457575 h 833340"/>
                <a:gd name="connsiteX7" fmla="*/ 25359 w 339997"/>
                <a:gd name="connsiteY7" fmla="*/ 457321 h 833340"/>
                <a:gd name="connsiteX8" fmla="*/ 101435 w 339997"/>
                <a:gd name="connsiteY8" fmla="*/ 609761 h 833340"/>
                <a:gd name="connsiteX9" fmla="*/ 177514 w 339997"/>
                <a:gd name="connsiteY9" fmla="*/ 685981 h 833340"/>
                <a:gd name="connsiteX10" fmla="*/ 253589 w 339997"/>
                <a:gd name="connsiteY10" fmla="*/ 762200 h 833340"/>
                <a:gd name="connsiteX11" fmla="*/ 253591 w 339997"/>
                <a:gd name="connsiteY11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88755 w 327317"/>
                <a:gd name="connsiteY6" fmla="*/ 457575 h 833340"/>
                <a:gd name="connsiteX7" fmla="*/ 12679 w 327317"/>
                <a:gd name="connsiteY7" fmla="*/ 457575 h 833340"/>
                <a:gd name="connsiteX8" fmla="*/ 12679 w 327317"/>
                <a:gd name="connsiteY8" fmla="*/ 457321 h 833340"/>
                <a:gd name="connsiteX9" fmla="*/ 88755 w 327317"/>
                <a:gd name="connsiteY9" fmla="*/ 609761 h 833340"/>
                <a:gd name="connsiteX10" fmla="*/ 164834 w 327317"/>
                <a:gd name="connsiteY10" fmla="*/ 685981 h 833340"/>
                <a:gd name="connsiteX11" fmla="*/ 240909 w 327317"/>
                <a:gd name="connsiteY11" fmla="*/ 762200 h 833340"/>
                <a:gd name="connsiteX12" fmla="*/ 240911 w 327317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4638" h="833340">
                  <a:moveTo>
                    <a:pt x="228232" y="685981"/>
                  </a:moveTo>
                  <a:cubicBezTo>
                    <a:pt x="197801" y="599157"/>
                    <a:pt x="277729" y="644688"/>
                    <a:pt x="228231" y="533541"/>
                  </a:cubicBezTo>
                  <a:cubicBezTo>
                    <a:pt x="243455" y="430458"/>
                    <a:pt x="314638" y="304880"/>
                    <a:pt x="276599" y="228660"/>
                  </a:cubicBezTo>
                  <a:cubicBezTo>
                    <a:pt x="265022" y="143824"/>
                    <a:pt x="236466" y="43634"/>
                    <a:pt x="200522" y="0"/>
                  </a:cubicBezTo>
                  <a:cubicBezTo>
                    <a:pt x="175163" y="12703"/>
                    <a:pt x="261650" y="215957"/>
                    <a:pt x="228230" y="304880"/>
                  </a:cubicBezTo>
                  <a:cubicBezTo>
                    <a:pt x="214766" y="379775"/>
                    <a:pt x="190191" y="431914"/>
                    <a:pt x="152153" y="457321"/>
                  </a:cubicBezTo>
                  <a:cubicBezTo>
                    <a:pt x="126794" y="482770"/>
                    <a:pt x="101435" y="457533"/>
                    <a:pt x="76076" y="457575"/>
                  </a:cubicBezTo>
                  <a:lnTo>
                    <a:pt x="0" y="457575"/>
                  </a:lnTo>
                  <a:lnTo>
                    <a:pt x="0" y="457575"/>
                  </a:lnTo>
                  <a:cubicBezTo>
                    <a:pt x="12679" y="482939"/>
                    <a:pt x="50717" y="571693"/>
                    <a:pt x="76076" y="609761"/>
                  </a:cubicBezTo>
                  <a:cubicBezTo>
                    <a:pt x="101435" y="647829"/>
                    <a:pt x="123488" y="647650"/>
                    <a:pt x="152155" y="685981"/>
                  </a:cubicBezTo>
                  <a:cubicBezTo>
                    <a:pt x="139476" y="736794"/>
                    <a:pt x="117532" y="833340"/>
                    <a:pt x="228230" y="762200"/>
                  </a:cubicBezTo>
                  <a:cubicBezTo>
                    <a:pt x="253589" y="762200"/>
                    <a:pt x="223614" y="736794"/>
                    <a:pt x="228232" y="685981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 rot="20131284" flipV="1">
              <a:off x="1371770" y="2754616"/>
              <a:ext cx="517070" cy="121583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3975" h="1114516">
                  <a:moveTo>
                    <a:pt x="47769" y="57727"/>
                  </a:moveTo>
                  <a:cubicBezTo>
                    <a:pt x="45234" y="92267"/>
                    <a:pt x="66846" y="160963"/>
                    <a:pt x="60270" y="209550"/>
                  </a:cubicBezTo>
                  <a:cubicBezTo>
                    <a:pt x="53694" y="258137"/>
                    <a:pt x="0" y="293776"/>
                    <a:pt x="8315" y="349250"/>
                  </a:cubicBezTo>
                  <a:cubicBezTo>
                    <a:pt x="16630" y="404724"/>
                    <a:pt x="98616" y="468505"/>
                    <a:pt x="110161" y="542396"/>
                  </a:cubicBezTo>
                  <a:cubicBezTo>
                    <a:pt x="131672" y="623444"/>
                    <a:pt x="122378" y="763915"/>
                    <a:pt x="137379" y="835537"/>
                  </a:cubicBezTo>
                  <a:lnTo>
                    <a:pt x="200169" y="972127"/>
                  </a:lnTo>
                  <a:cubicBezTo>
                    <a:pt x="246351" y="1015999"/>
                    <a:pt x="364289" y="1114516"/>
                    <a:pt x="394132" y="1096818"/>
                  </a:cubicBezTo>
                  <a:cubicBezTo>
                    <a:pt x="423975" y="1079120"/>
                    <a:pt x="398969" y="946802"/>
                    <a:pt x="379225" y="865941"/>
                  </a:cubicBezTo>
                  <a:cubicBezTo>
                    <a:pt x="359481" y="785080"/>
                    <a:pt x="296395" y="690645"/>
                    <a:pt x="275669" y="611654"/>
                  </a:cubicBezTo>
                  <a:cubicBezTo>
                    <a:pt x="254943" y="532663"/>
                    <a:pt x="267449" y="482009"/>
                    <a:pt x="254866" y="391997"/>
                  </a:cubicBezTo>
                  <a:cubicBezTo>
                    <a:pt x="242283" y="301985"/>
                    <a:pt x="229351" y="114982"/>
                    <a:pt x="200169" y="71582"/>
                  </a:cubicBezTo>
                  <a:lnTo>
                    <a:pt x="75478" y="2309"/>
                  </a:lnTo>
                  <a:cubicBezTo>
                    <a:pt x="50078" y="0"/>
                    <a:pt x="50304" y="23187"/>
                    <a:pt x="47769" y="57727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" name="Freeform 26"/>
            <p:cNvSpPr/>
            <p:nvPr/>
          </p:nvSpPr>
          <p:spPr>
            <a:xfrm rot="20131284" flipV="1">
              <a:off x="1364976" y="2871845"/>
              <a:ext cx="437759" cy="1119940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477647"/>
                <a:gd name="connsiteY0" fmla="*/ 57727 h 1119940"/>
                <a:gd name="connsiteX1" fmla="*/ 152399 w 477647"/>
                <a:gd name="connsiteY1" fmla="*/ 251691 h 1119940"/>
                <a:gd name="connsiteX2" fmla="*/ 13854 w 477647"/>
                <a:gd name="connsiteY2" fmla="*/ 334818 h 1119940"/>
                <a:gd name="connsiteX3" fmla="*/ 69272 w 477647"/>
                <a:gd name="connsiteY3" fmla="*/ 528782 h 1119940"/>
                <a:gd name="connsiteX4" fmla="*/ 83127 w 477647"/>
                <a:gd name="connsiteY4" fmla="*/ 778164 h 1119940"/>
                <a:gd name="connsiteX5" fmla="*/ 152399 w 477647"/>
                <a:gd name="connsiteY5" fmla="*/ 958273 h 1119940"/>
                <a:gd name="connsiteX6" fmla="*/ 145472 w 477647"/>
                <a:gd name="connsiteY6" fmla="*/ 937491 h 1119940"/>
                <a:gd name="connsiteX7" fmla="*/ 152399 w 477647"/>
                <a:gd name="connsiteY7" fmla="*/ 722746 h 1119940"/>
                <a:gd name="connsiteX8" fmla="*/ 180108 w 477647"/>
                <a:gd name="connsiteY8" fmla="*/ 833582 h 1119940"/>
                <a:gd name="connsiteX9" fmla="*/ 263236 w 477647"/>
                <a:gd name="connsiteY9" fmla="*/ 972127 h 1119940"/>
                <a:gd name="connsiteX10" fmla="*/ 457199 w 477647"/>
                <a:gd name="connsiteY10" fmla="*/ 1096818 h 1119940"/>
                <a:gd name="connsiteX11" fmla="*/ 385926 w 477647"/>
                <a:gd name="connsiteY11" fmla="*/ 833395 h 1119940"/>
                <a:gd name="connsiteX12" fmla="*/ 332508 w 477647"/>
                <a:gd name="connsiteY12" fmla="*/ 528782 h 1119940"/>
                <a:gd name="connsiteX13" fmla="*/ 263236 w 477647"/>
                <a:gd name="connsiteY13" fmla="*/ 71582 h 1119940"/>
                <a:gd name="connsiteX14" fmla="*/ 138545 w 477647"/>
                <a:gd name="connsiteY14" fmla="*/ 2309 h 1119940"/>
                <a:gd name="connsiteX15" fmla="*/ 110836 w 477647"/>
                <a:gd name="connsiteY15" fmla="*/ 57727 h 1119940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98389 w 491517"/>
                <a:gd name="connsiteY7" fmla="*/ 85876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65786 w 546467"/>
                <a:gd name="connsiteY0" fmla="*/ 57727 h 1125202"/>
                <a:gd name="connsiteX1" fmla="*/ 207349 w 546467"/>
                <a:gd name="connsiteY1" fmla="*/ 251691 h 1125202"/>
                <a:gd name="connsiteX2" fmla="*/ 68804 w 546467"/>
                <a:gd name="connsiteY2" fmla="*/ 334818 h 1125202"/>
                <a:gd name="connsiteX3" fmla="*/ 9236 w 546467"/>
                <a:gd name="connsiteY3" fmla="*/ 411087 h 1125202"/>
                <a:gd name="connsiteX4" fmla="*/ 124222 w 546467"/>
                <a:gd name="connsiteY4" fmla="*/ 528782 h 1125202"/>
                <a:gd name="connsiteX5" fmla="*/ 138077 w 546467"/>
                <a:gd name="connsiteY5" fmla="*/ 778164 h 1125202"/>
                <a:gd name="connsiteX6" fmla="*/ 207349 w 546467"/>
                <a:gd name="connsiteY6" fmla="*/ 958273 h 1125202"/>
                <a:gd name="connsiteX7" fmla="*/ 200422 w 546467"/>
                <a:gd name="connsiteY7" fmla="*/ 937491 h 1125202"/>
                <a:gd name="connsiteX8" fmla="*/ 153339 w 546467"/>
                <a:gd name="connsiteY8" fmla="*/ 858766 h 1125202"/>
                <a:gd name="connsiteX9" fmla="*/ 235058 w 546467"/>
                <a:gd name="connsiteY9" fmla="*/ 833582 h 1125202"/>
                <a:gd name="connsiteX10" fmla="*/ 318186 w 546467"/>
                <a:gd name="connsiteY10" fmla="*/ 972127 h 1125202"/>
                <a:gd name="connsiteX11" fmla="*/ 512149 w 546467"/>
                <a:gd name="connsiteY11" fmla="*/ 1096818 h 1125202"/>
                <a:gd name="connsiteX12" fmla="*/ 524094 w 546467"/>
                <a:gd name="connsiteY12" fmla="*/ 801821 h 1125202"/>
                <a:gd name="connsiteX13" fmla="*/ 387458 w 546467"/>
                <a:gd name="connsiteY13" fmla="*/ 528782 h 1125202"/>
                <a:gd name="connsiteX14" fmla="*/ 318186 w 546467"/>
                <a:gd name="connsiteY14" fmla="*/ 71582 h 1125202"/>
                <a:gd name="connsiteX15" fmla="*/ 193495 w 546467"/>
                <a:gd name="connsiteY15" fmla="*/ 2309 h 1125202"/>
                <a:gd name="connsiteX16" fmla="*/ 165786 w 546467"/>
                <a:gd name="connsiteY16" fmla="*/ 57727 h 1125202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87458 w 532597"/>
                <a:gd name="connsiteY13" fmla="*/ 528782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289330 w 532597"/>
                <a:gd name="connsiteY13" fmla="*/ 555991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24117 w 532597"/>
                <a:gd name="connsiteY13" fmla="*/ 525319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206113 w 532597"/>
                <a:gd name="connsiteY5" fmla="*/ 587565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0516 w 532597"/>
                <a:gd name="connsiteY5" fmla="*/ 547432 h 1119940"/>
                <a:gd name="connsiteX6" fmla="*/ 122897 w 532597"/>
                <a:gd name="connsiteY6" fmla="*/ 619139 h 1119940"/>
                <a:gd name="connsiteX7" fmla="*/ 138077 w 532597"/>
                <a:gd name="connsiteY7" fmla="*/ 778164 h 1119940"/>
                <a:gd name="connsiteX8" fmla="*/ 207349 w 532597"/>
                <a:gd name="connsiteY8" fmla="*/ 958273 h 1119940"/>
                <a:gd name="connsiteX9" fmla="*/ 200422 w 532597"/>
                <a:gd name="connsiteY9" fmla="*/ 937491 h 1119940"/>
                <a:gd name="connsiteX10" fmla="*/ 153339 w 532597"/>
                <a:gd name="connsiteY10" fmla="*/ 858766 h 1119940"/>
                <a:gd name="connsiteX11" fmla="*/ 235058 w 532597"/>
                <a:gd name="connsiteY11" fmla="*/ 833582 h 1119940"/>
                <a:gd name="connsiteX12" fmla="*/ 318186 w 532597"/>
                <a:gd name="connsiteY12" fmla="*/ 972127 h 1119940"/>
                <a:gd name="connsiteX13" fmla="*/ 512149 w 532597"/>
                <a:gd name="connsiteY13" fmla="*/ 1096818 h 1119940"/>
                <a:gd name="connsiteX14" fmla="*/ 440876 w 532597"/>
                <a:gd name="connsiteY14" fmla="*/ 833395 h 1119940"/>
                <a:gd name="connsiteX15" fmla="*/ 324117 w 532597"/>
                <a:gd name="connsiteY15" fmla="*/ 525319 h 1119940"/>
                <a:gd name="connsiteX16" fmla="*/ 318186 w 532597"/>
                <a:gd name="connsiteY16" fmla="*/ 71582 h 1119940"/>
                <a:gd name="connsiteX17" fmla="*/ 193495 w 532597"/>
                <a:gd name="connsiteY17" fmla="*/ 2309 h 1119940"/>
                <a:gd name="connsiteX18" fmla="*/ 165786 w 532597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23204 w 525285"/>
                <a:gd name="connsiteY6" fmla="*/ 547432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46027 w 525285"/>
                <a:gd name="connsiteY10" fmla="*/ 858766 h 1119940"/>
                <a:gd name="connsiteX11" fmla="*/ 227746 w 525285"/>
                <a:gd name="connsiteY11" fmla="*/ 833582 h 1119940"/>
                <a:gd name="connsiteX12" fmla="*/ 310874 w 525285"/>
                <a:gd name="connsiteY12" fmla="*/ 972127 h 1119940"/>
                <a:gd name="connsiteX13" fmla="*/ 504837 w 525285"/>
                <a:gd name="connsiteY13" fmla="*/ 1096818 h 1119940"/>
                <a:gd name="connsiteX14" fmla="*/ 433564 w 525285"/>
                <a:gd name="connsiteY14" fmla="*/ 833395 h 1119940"/>
                <a:gd name="connsiteX15" fmla="*/ 316805 w 525285"/>
                <a:gd name="connsiteY15" fmla="*/ 525319 h 1119940"/>
                <a:gd name="connsiteX16" fmla="*/ 310874 w 525285"/>
                <a:gd name="connsiteY16" fmla="*/ 71582 h 1119940"/>
                <a:gd name="connsiteX17" fmla="*/ 186183 w 525285"/>
                <a:gd name="connsiteY17" fmla="*/ 2309 h 1119940"/>
                <a:gd name="connsiteX18" fmla="*/ 158474 w 525285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146027 w 525285"/>
                <a:gd name="connsiteY9" fmla="*/ 858766 h 1119940"/>
                <a:gd name="connsiteX10" fmla="*/ 227746 w 525285"/>
                <a:gd name="connsiteY10" fmla="*/ 833582 h 1119940"/>
                <a:gd name="connsiteX11" fmla="*/ 310874 w 525285"/>
                <a:gd name="connsiteY11" fmla="*/ 972127 h 1119940"/>
                <a:gd name="connsiteX12" fmla="*/ 504837 w 525285"/>
                <a:gd name="connsiteY12" fmla="*/ 1096818 h 1119940"/>
                <a:gd name="connsiteX13" fmla="*/ 433564 w 525285"/>
                <a:gd name="connsiteY13" fmla="*/ 833395 h 1119940"/>
                <a:gd name="connsiteX14" fmla="*/ 316805 w 525285"/>
                <a:gd name="connsiteY14" fmla="*/ 525319 h 1119940"/>
                <a:gd name="connsiteX15" fmla="*/ 310874 w 525285"/>
                <a:gd name="connsiteY15" fmla="*/ 71582 h 1119940"/>
                <a:gd name="connsiteX16" fmla="*/ 186183 w 525285"/>
                <a:gd name="connsiteY16" fmla="*/ 2309 h 1119940"/>
                <a:gd name="connsiteX17" fmla="*/ 158474 w 525285"/>
                <a:gd name="connsiteY17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27746 w 525285"/>
                <a:gd name="connsiteY9" fmla="*/ 833582 h 1119940"/>
                <a:gd name="connsiteX10" fmla="*/ 310874 w 525285"/>
                <a:gd name="connsiteY10" fmla="*/ 972127 h 1119940"/>
                <a:gd name="connsiteX11" fmla="*/ 504837 w 525285"/>
                <a:gd name="connsiteY11" fmla="*/ 1096818 h 1119940"/>
                <a:gd name="connsiteX12" fmla="*/ 433564 w 525285"/>
                <a:gd name="connsiteY12" fmla="*/ 833395 h 1119940"/>
                <a:gd name="connsiteX13" fmla="*/ 316805 w 525285"/>
                <a:gd name="connsiteY13" fmla="*/ 525319 h 1119940"/>
                <a:gd name="connsiteX14" fmla="*/ 310874 w 525285"/>
                <a:gd name="connsiteY14" fmla="*/ 71582 h 1119940"/>
                <a:gd name="connsiteX15" fmla="*/ 186183 w 525285"/>
                <a:gd name="connsiteY15" fmla="*/ 2309 h 1119940"/>
                <a:gd name="connsiteX16" fmla="*/ 158474 w 525285"/>
                <a:gd name="connsiteY16" fmla="*/ 57727 h 111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5285" h="1119940">
                  <a:moveTo>
                    <a:pt x="158474" y="57727"/>
                  </a:moveTo>
                  <a:cubicBezTo>
                    <a:pt x="160783" y="99291"/>
                    <a:pt x="216201" y="205509"/>
                    <a:pt x="200037" y="251691"/>
                  </a:cubicBezTo>
                  <a:cubicBezTo>
                    <a:pt x="183873" y="297873"/>
                    <a:pt x="94511" y="308252"/>
                    <a:pt x="61492" y="334818"/>
                  </a:cubicBezTo>
                  <a:cubicBezTo>
                    <a:pt x="28473" y="361384"/>
                    <a:pt x="3848" y="391281"/>
                    <a:pt x="1924" y="411087"/>
                  </a:cubicBezTo>
                  <a:cubicBezTo>
                    <a:pt x="0" y="430893"/>
                    <a:pt x="30787" y="434036"/>
                    <a:pt x="49951" y="453652"/>
                  </a:cubicBezTo>
                  <a:cubicBezTo>
                    <a:pt x="69115" y="473268"/>
                    <a:pt x="107356" y="505837"/>
                    <a:pt x="116910" y="528782"/>
                  </a:cubicBezTo>
                  <a:cubicBezTo>
                    <a:pt x="126464" y="551727"/>
                    <a:pt x="106436" y="570551"/>
                    <a:pt x="107273" y="591326"/>
                  </a:cubicBezTo>
                  <a:cubicBezTo>
                    <a:pt x="108110" y="612101"/>
                    <a:pt x="123217" y="620894"/>
                    <a:pt x="121933" y="653433"/>
                  </a:cubicBezTo>
                  <a:cubicBezTo>
                    <a:pt x="163611" y="765807"/>
                    <a:pt x="129807" y="728832"/>
                    <a:pt x="130765" y="778164"/>
                  </a:cubicBezTo>
                  <a:lnTo>
                    <a:pt x="227746" y="833582"/>
                  </a:lnTo>
                  <a:lnTo>
                    <a:pt x="310874" y="972127"/>
                  </a:lnTo>
                  <a:cubicBezTo>
                    <a:pt x="357056" y="1015999"/>
                    <a:pt x="484389" y="1119940"/>
                    <a:pt x="504837" y="1096818"/>
                  </a:cubicBezTo>
                  <a:cubicBezTo>
                    <a:pt x="525285" y="1073696"/>
                    <a:pt x="464903" y="928645"/>
                    <a:pt x="433564" y="833395"/>
                  </a:cubicBezTo>
                  <a:cubicBezTo>
                    <a:pt x="402225" y="738145"/>
                    <a:pt x="423459" y="658166"/>
                    <a:pt x="316805" y="525319"/>
                  </a:cubicBezTo>
                  <a:cubicBezTo>
                    <a:pt x="296357" y="398350"/>
                    <a:pt x="343201" y="159327"/>
                    <a:pt x="310874" y="71582"/>
                  </a:cubicBezTo>
                  <a:lnTo>
                    <a:pt x="186183" y="2309"/>
                  </a:lnTo>
                  <a:cubicBezTo>
                    <a:pt x="160783" y="0"/>
                    <a:pt x="156165" y="16163"/>
                    <a:pt x="158474" y="577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" name="Freeform 27"/>
            <p:cNvSpPr/>
            <p:nvPr/>
          </p:nvSpPr>
          <p:spPr>
            <a:xfrm rot="858855" flipV="1">
              <a:off x="5528333" y="3865622"/>
              <a:ext cx="581692" cy="201948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6961" h="1494723">
                  <a:moveTo>
                    <a:pt x="99159" y="19682"/>
                  </a:moveTo>
                  <a:cubicBezTo>
                    <a:pt x="41397" y="101190"/>
                    <a:pt x="114399" y="0"/>
                    <a:pt x="99160" y="19682"/>
                  </a:cubicBezTo>
                  <a:cubicBezTo>
                    <a:pt x="83921" y="39364"/>
                    <a:pt x="15448" y="103935"/>
                    <a:pt x="7724" y="137776"/>
                  </a:cubicBezTo>
                  <a:cubicBezTo>
                    <a:pt x="0" y="171617"/>
                    <a:pt x="27696" y="191531"/>
                    <a:pt x="52817" y="222726"/>
                  </a:cubicBezTo>
                  <a:cubicBezTo>
                    <a:pt x="77938" y="253921"/>
                    <a:pt x="137539" y="276398"/>
                    <a:pt x="158450" y="324947"/>
                  </a:cubicBezTo>
                  <a:cubicBezTo>
                    <a:pt x="179361" y="373496"/>
                    <a:pt x="172867" y="452405"/>
                    <a:pt x="178282" y="514023"/>
                  </a:cubicBezTo>
                  <a:cubicBezTo>
                    <a:pt x="183697" y="575641"/>
                    <a:pt x="186407" y="645797"/>
                    <a:pt x="190943" y="694654"/>
                  </a:cubicBezTo>
                  <a:cubicBezTo>
                    <a:pt x="195479" y="743511"/>
                    <a:pt x="193252" y="762827"/>
                    <a:pt x="205500" y="807164"/>
                  </a:cubicBezTo>
                  <a:lnTo>
                    <a:pt x="268290" y="943754"/>
                  </a:lnTo>
                  <a:cubicBezTo>
                    <a:pt x="282682" y="977859"/>
                    <a:pt x="273584" y="945590"/>
                    <a:pt x="294596" y="1035104"/>
                  </a:cubicBezTo>
                  <a:cubicBezTo>
                    <a:pt x="306709" y="1083929"/>
                    <a:pt x="339085" y="1108437"/>
                    <a:pt x="350520" y="1179711"/>
                  </a:cubicBezTo>
                  <a:cubicBezTo>
                    <a:pt x="361955" y="1250986"/>
                    <a:pt x="350752" y="1430779"/>
                    <a:pt x="363208" y="1462751"/>
                  </a:cubicBezTo>
                  <a:cubicBezTo>
                    <a:pt x="375664" y="1494723"/>
                    <a:pt x="407193" y="1414070"/>
                    <a:pt x="425259" y="1371545"/>
                  </a:cubicBezTo>
                  <a:cubicBezTo>
                    <a:pt x="443325" y="1329020"/>
                    <a:pt x="466245" y="1264572"/>
                    <a:pt x="471603" y="1207599"/>
                  </a:cubicBezTo>
                  <a:cubicBezTo>
                    <a:pt x="476961" y="1150626"/>
                    <a:pt x="464505" y="1091865"/>
                    <a:pt x="457406" y="1029708"/>
                  </a:cubicBezTo>
                  <a:cubicBezTo>
                    <a:pt x="450307" y="967551"/>
                    <a:pt x="447945" y="909058"/>
                    <a:pt x="429009" y="834654"/>
                  </a:cubicBezTo>
                  <a:cubicBezTo>
                    <a:pt x="410073" y="760250"/>
                    <a:pt x="361460" y="661786"/>
                    <a:pt x="343790" y="583281"/>
                  </a:cubicBezTo>
                  <a:cubicBezTo>
                    <a:pt x="326120" y="504776"/>
                    <a:pt x="343578" y="451801"/>
                    <a:pt x="322987" y="363624"/>
                  </a:cubicBezTo>
                  <a:cubicBezTo>
                    <a:pt x="302396" y="275447"/>
                    <a:pt x="315925" y="194154"/>
                    <a:pt x="220241" y="54221"/>
                  </a:cubicBezTo>
                  <a:cubicBezTo>
                    <a:pt x="135518" y="7525"/>
                    <a:pt x="151703" y="49324"/>
                    <a:pt x="99159" y="19682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9" name="Straight Arrow Connector 43"/>
            <p:cNvCxnSpPr>
              <a:cxnSpLocks noChangeShapeType="1"/>
            </p:cNvCxnSpPr>
            <p:nvPr/>
          </p:nvCxnSpPr>
          <p:spPr bwMode="auto">
            <a:xfrm>
              <a:off x="800538" y="1755456"/>
              <a:ext cx="755288" cy="1569327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33" name="Freeform 32"/>
            <p:cNvSpPr/>
            <p:nvPr/>
          </p:nvSpPr>
          <p:spPr>
            <a:xfrm flipH="1">
              <a:off x="3801530" y="1968500"/>
              <a:ext cx="249767" cy="397272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99086 w 327317"/>
                <a:gd name="connsiteY4" fmla="*/ 22866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517510"/>
                <a:gd name="connsiteY0" fmla="*/ 685981 h 833340"/>
                <a:gd name="connsiteX1" fmla="*/ 240910 w 517510"/>
                <a:gd name="connsiteY1" fmla="*/ 533541 h 833340"/>
                <a:gd name="connsiteX2" fmla="*/ 479471 w 517510"/>
                <a:gd name="connsiteY2" fmla="*/ 152440 h 833340"/>
                <a:gd name="connsiteX3" fmla="*/ 213201 w 517510"/>
                <a:gd name="connsiteY3" fmla="*/ 0 h 833340"/>
                <a:gd name="connsiteX4" fmla="*/ 99086 w 517510"/>
                <a:gd name="connsiteY4" fmla="*/ 228660 h 833340"/>
                <a:gd name="connsiteX5" fmla="*/ 164832 w 517510"/>
                <a:gd name="connsiteY5" fmla="*/ 457321 h 833340"/>
                <a:gd name="connsiteX6" fmla="*/ 12679 w 517510"/>
                <a:gd name="connsiteY6" fmla="*/ 457321 h 833340"/>
                <a:gd name="connsiteX7" fmla="*/ 88755 w 517510"/>
                <a:gd name="connsiteY7" fmla="*/ 609761 h 833340"/>
                <a:gd name="connsiteX8" fmla="*/ 164834 w 517510"/>
                <a:gd name="connsiteY8" fmla="*/ 685981 h 833340"/>
                <a:gd name="connsiteX9" fmla="*/ 240909 w 517510"/>
                <a:gd name="connsiteY9" fmla="*/ 762200 h 833340"/>
                <a:gd name="connsiteX10" fmla="*/ 240911 w 517510"/>
                <a:gd name="connsiteY10" fmla="*/ 685981 h 833340"/>
                <a:gd name="connsiteX0" fmla="*/ 240911 w 517510"/>
                <a:gd name="connsiteY0" fmla="*/ 618377 h 765736"/>
                <a:gd name="connsiteX1" fmla="*/ 240910 w 517510"/>
                <a:gd name="connsiteY1" fmla="*/ 465937 h 765736"/>
                <a:gd name="connsiteX2" fmla="*/ 479471 w 517510"/>
                <a:gd name="connsiteY2" fmla="*/ 84836 h 765736"/>
                <a:gd name="connsiteX3" fmla="*/ 327317 w 517510"/>
                <a:gd name="connsiteY3" fmla="*/ 84836 h 765736"/>
                <a:gd name="connsiteX4" fmla="*/ 99086 w 517510"/>
                <a:gd name="connsiteY4" fmla="*/ 161056 h 765736"/>
                <a:gd name="connsiteX5" fmla="*/ 164832 w 517510"/>
                <a:gd name="connsiteY5" fmla="*/ 389717 h 765736"/>
                <a:gd name="connsiteX6" fmla="*/ 12679 w 517510"/>
                <a:gd name="connsiteY6" fmla="*/ 389717 h 765736"/>
                <a:gd name="connsiteX7" fmla="*/ 88755 w 517510"/>
                <a:gd name="connsiteY7" fmla="*/ 542157 h 765736"/>
                <a:gd name="connsiteX8" fmla="*/ 164834 w 517510"/>
                <a:gd name="connsiteY8" fmla="*/ 618377 h 765736"/>
                <a:gd name="connsiteX9" fmla="*/ 240909 w 517510"/>
                <a:gd name="connsiteY9" fmla="*/ 694596 h 765736"/>
                <a:gd name="connsiteX10" fmla="*/ 240911 w 517510"/>
                <a:gd name="connsiteY10" fmla="*/ 618377 h 765736"/>
                <a:gd name="connsiteX0" fmla="*/ 240911 w 517510"/>
                <a:gd name="connsiteY0" fmla="*/ 622464 h 769823"/>
                <a:gd name="connsiteX1" fmla="*/ 240910 w 517510"/>
                <a:gd name="connsiteY1" fmla="*/ 470024 h 769823"/>
                <a:gd name="connsiteX2" fmla="*/ 479471 w 517510"/>
                <a:gd name="connsiteY2" fmla="*/ 88923 h 769823"/>
                <a:gd name="connsiteX3" fmla="*/ 327317 w 517510"/>
                <a:gd name="connsiteY3" fmla="*/ 88923 h 769823"/>
                <a:gd name="connsiteX4" fmla="*/ 175163 w 517510"/>
                <a:gd name="connsiteY4" fmla="*/ 88923 h 769823"/>
                <a:gd name="connsiteX5" fmla="*/ 164832 w 517510"/>
                <a:gd name="connsiteY5" fmla="*/ 393804 h 769823"/>
                <a:gd name="connsiteX6" fmla="*/ 12679 w 517510"/>
                <a:gd name="connsiteY6" fmla="*/ 393804 h 769823"/>
                <a:gd name="connsiteX7" fmla="*/ 88755 w 517510"/>
                <a:gd name="connsiteY7" fmla="*/ 546244 h 769823"/>
                <a:gd name="connsiteX8" fmla="*/ 164834 w 517510"/>
                <a:gd name="connsiteY8" fmla="*/ 622464 h 769823"/>
                <a:gd name="connsiteX9" fmla="*/ 240909 w 517510"/>
                <a:gd name="connsiteY9" fmla="*/ 698683 h 769823"/>
                <a:gd name="connsiteX10" fmla="*/ 240911 w 517510"/>
                <a:gd name="connsiteY10" fmla="*/ 622464 h 769823"/>
                <a:gd name="connsiteX0" fmla="*/ 242633 w 519232"/>
                <a:gd name="connsiteY0" fmla="*/ 622464 h 769823"/>
                <a:gd name="connsiteX1" fmla="*/ 242632 w 519232"/>
                <a:gd name="connsiteY1" fmla="*/ 470024 h 769823"/>
                <a:gd name="connsiteX2" fmla="*/ 481193 w 519232"/>
                <a:gd name="connsiteY2" fmla="*/ 88923 h 769823"/>
                <a:gd name="connsiteX3" fmla="*/ 329039 w 519232"/>
                <a:gd name="connsiteY3" fmla="*/ 88923 h 769823"/>
                <a:gd name="connsiteX4" fmla="*/ 176885 w 519232"/>
                <a:gd name="connsiteY4" fmla="*/ 88923 h 769823"/>
                <a:gd name="connsiteX5" fmla="*/ 14401 w 519232"/>
                <a:gd name="connsiteY5" fmla="*/ 393804 h 769823"/>
                <a:gd name="connsiteX6" fmla="*/ 90477 w 519232"/>
                <a:gd name="connsiteY6" fmla="*/ 546244 h 769823"/>
                <a:gd name="connsiteX7" fmla="*/ 166556 w 519232"/>
                <a:gd name="connsiteY7" fmla="*/ 622464 h 769823"/>
                <a:gd name="connsiteX8" fmla="*/ 242631 w 519232"/>
                <a:gd name="connsiteY8" fmla="*/ 698683 h 769823"/>
                <a:gd name="connsiteX9" fmla="*/ 242633 w 519232"/>
                <a:gd name="connsiteY9" fmla="*/ 622464 h 769823"/>
                <a:gd name="connsiteX0" fmla="*/ 153877 w 430476"/>
                <a:gd name="connsiteY0" fmla="*/ 622464 h 769823"/>
                <a:gd name="connsiteX1" fmla="*/ 153876 w 430476"/>
                <a:gd name="connsiteY1" fmla="*/ 470024 h 769823"/>
                <a:gd name="connsiteX2" fmla="*/ 392437 w 430476"/>
                <a:gd name="connsiteY2" fmla="*/ 88923 h 769823"/>
                <a:gd name="connsiteX3" fmla="*/ 240283 w 430476"/>
                <a:gd name="connsiteY3" fmla="*/ 88923 h 769823"/>
                <a:gd name="connsiteX4" fmla="*/ 88129 w 430476"/>
                <a:gd name="connsiteY4" fmla="*/ 88923 h 769823"/>
                <a:gd name="connsiteX5" fmla="*/ 88129 w 430476"/>
                <a:gd name="connsiteY5" fmla="*/ 317583 h 769823"/>
                <a:gd name="connsiteX6" fmla="*/ 1721 w 430476"/>
                <a:gd name="connsiteY6" fmla="*/ 546244 h 769823"/>
                <a:gd name="connsiteX7" fmla="*/ 77800 w 430476"/>
                <a:gd name="connsiteY7" fmla="*/ 622464 h 769823"/>
                <a:gd name="connsiteX8" fmla="*/ 153875 w 430476"/>
                <a:gd name="connsiteY8" fmla="*/ 698683 h 769823"/>
                <a:gd name="connsiteX9" fmla="*/ 153877 w 430476"/>
                <a:gd name="connsiteY9" fmla="*/ 622464 h 769823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88129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164207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8" fmla="*/ 153877 w 430476"/>
                <a:gd name="connsiteY8" fmla="*/ 597058 h 744416"/>
                <a:gd name="connsiteX0" fmla="*/ 164207 w 430476"/>
                <a:gd name="connsiteY0" fmla="*/ 673276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0" fmla="*/ 77800 w 430476"/>
                <a:gd name="connsiteY0" fmla="*/ 597058 h 597058"/>
                <a:gd name="connsiteX1" fmla="*/ 153876 w 430476"/>
                <a:gd name="connsiteY1" fmla="*/ 444618 h 597058"/>
                <a:gd name="connsiteX2" fmla="*/ 392437 w 430476"/>
                <a:gd name="connsiteY2" fmla="*/ 63517 h 597058"/>
                <a:gd name="connsiteX3" fmla="*/ 164207 w 430476"/>
                <a:gd name="connsiteY3" fmla="*/ 63517 h 597058"/>
                <a:gd name="connsiteX4" fmla="*/ 88129 w 430476"/>
                <a:gd name="connsiteY4" fmla="*/ 292177 h 597058"/>
                <a:gd name="connsiteX5" fmla="*/ 1721 w 430476"/>
                <a:gd name="connsiteY5" fmla="*/ 520838 h 597058"/>
                <a:gd name="connsiteX6" fmla="*/ 77800 w 430476"/>
                <a:gd name="connsiteY6" fmla="*/ 597058 h 597058"/>
                <a:gd name="connsiteX0" fmla="*/ 77800 w 419945"/>
                <a:gd name="connsiteY0" fmla="*/ 597058 h 597058"/>
                <a:gd name="connsiteX1" fmla="*/ 153876 w 419945"/>
                <a:gd name="connsiteY1" fmla="*/ 444618 h 597058"/>
                <a:gd name="connsiteX2" fmla="*/ 316361 w 419945"/>
                <a:gd name="connsiteY2" fmla="*/ 292177 h 597058"/>
                <a:gd name="connsiteX3" fmla="*/ 392437 w 419945"/>
                <a:gd name="connsiteY3" fmla="*/ 63517 h 597058"/>
                <a:gd name="connsiteX4" fmla="*/ 164207 w 419945"/>
                <a:gd name="connsiteY4" fmla="*/ 63517 h 597058"/>
                <a:gd name="connsiteX5" fmla="*/ 88129 w 419945"/>
                <a:gd name="connsiteY5" fmla="*/ 292177 h 597058"/>
                <a:gd name="connsiteX6" fmla="*/ 1721 w 419945"/>
                <a:gd name="connsiteY6" fmla="*/ 520838 h 597058"/>
                <a:gd name="connsiteX7" fmla="*/ 77800 w 419945"/>
                <a:gd name="connsiteY7" fmla="*/ 597058 h 597058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164207 w 496022"/>
                <a:gd name="connsiteY4" fmla="*/ 63516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88130 w 496022"/>
                <a:gd name="connsiteY4" fmla="*/ 63517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30 w 468514"/>
                <a:gd name="connsiteY5" fmla="*/ 38110 h 571650"/>
                <a:gd name="connsiteX6" fmla="*/ 88129 w 468514"/>
                <a:gd name="connsiteY6" fmla="*/ 266769 h 571650"/>
                <a:gd name="connsiteX7" fmla="*/ 1721 w 468514"/>
                <a:gd name="connsiteY7" fmla="*/ 495430 h 571650"/>
                <a:gd name="connsiteX8" fmla="*/ 77800 w 468514"/>
                <a:gd name="connsiteY8" fmla="*/ 571650 h 571650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29 w 468514"/>
                <a:gd name="connsiteY5" fmla="*/ 266769 h 571650"/>
                <a:gd name="connsiteX6" fmla="*/ 1721 w 468514"/>
                <a:gd name="connsiteY6" fmla="*/ 495430 h 571650"/>
                <a:gd name="connsiteX7" fmla="*/ 77800 w 468514"/>
                <a:gd name="connsiteY7" fmla="*/ 571650 h 571650"/>
                <a:gd name="connsiteX0" fmla="*/ 77800 w 481194"/>
                <a:gd name="connsiteY0" fmla="*/ 571650 h 571650"/>
                <a:gd name="connsiteX1" fmla="*/ 153876 w 481194"/>
                <a:gd name="connsiteY1" fmla="*/ 419210 h 571650"/>
                <a:gd name="connsiteX2" fmla="*/ 316361 w 481194"/>
                <a:gd name="connsiteY2" fmla="*/ 266769 h 571650"/>
                <a:gd name="connsiteX3" fmla="*/ 468514 w 481194"/>
                <a:gd name="connsiteY3" fmla="*/ 38110 h 571650"/>
                <a:gd name="connsiteX4" fmla="*/ 240283 w 481194"/>
                <a:gd name="connsiteY4" fmla="*/ 38110 h 571650"/>
                <a:gd name="connsiteX5" fmla="*/ 88129 w 481194"/>
                <a:gd name="connsiteY5" fmla="*/ 266769 h 571650"/>
                <a:gd name="connsiteX6" fmla="*/ 1721 w 481194"/>
                <a:gd name="connsiteY6" fmla="*/ 495430 h 571650"/>
                <a:gd name="connsiteX7" fmla="*/ 77800 w 481194"/>
                <a:gd name="connsiteY7" fmla="*/ 571650 h 571650"/>
                <a:gd name="connsiteX0" fmla="*/ 90480 w 493874"/>
                <a:gd name="connsiteY0" fmla="*/ 571650 h 571650"/>
                <a:gd name="connsiteX1" fmla="*/ 166556 w 493874"/>
                <a:gd name="connsiteY1" fmla="*/ 419210 h 571650"/>
                <a:gd name="connsiteX2" fmla="*/ 329041 w 493874"/>
                <a:gd name="connsiteY2" fmla="*/ 266769 h 571650"/>
                <a:gd name="connsiteX3" fmla="*/ 481194 w 493874"/>
                <a:gd name="connsiteY3" fmla="*/ 38110 h 571650"/>
                <a:gd name="connsiteX4" fmla="*/ 252963 w 493874"/>
                <a:gd name="connsiteY4" fmla="*/ 38110 h 571650"/>
                <a:gd name="connsiteX5" fmla="*/ 176885 w 493874"/>
                <a:gd name="connsiteY5" fmla="*/ 266770 h 571650"/>
                <a:gd name="connsiteX6" fmla="*/ 14401 w 493874"/>
                <a:gd name="connsiteY6" fmla="*/ 495430 h 571650"/>
                <a:gd name="connsiteX7" fmla="*/ 90480 w 493874"/>
                <a:gd name="connsiteY7" fmla="*/ 571650 h 571650"/>
                <a:gd name="connsiteX0" fmla="*/ 90480 w 417797"/>
                <a:gd name="connsiteY0" fmla="*/ 571650 h 571650"/>
                <a:gd name="connsiteX1" fmla="*/ 166556 w 417797"/>
                <a:gd name="connsiteY1" fmla="*/ 419210 h 571650"/>
                <a:gd name="connsiteX2" fmla="*/ 329041 w 417797"/>
                <a:gd name="connsiteY2" fmla="*/ 266769 h 571650"/>
                <a:gd name="connsiteX3" fmla="*/ 405117 w 417797"/>
                <a:gd name="connsiteY3" fmla="*/ 38110 h 571650"/>
                <a:gd name="connsiteX4" fmla="*/ 252963 w 417797"/>
                <a:gd name="connsiteY4" fmla="*/ 38110 h 571650"/>
                <a:gd name="connsiteX5" fmla="*/ 176885 w 417797"/>
                <a:gd name="connsiteY5" fmla="*/ 266770 h 571650"/>
                <a:gd name="connsiteX6" fmla="*/ 14401 w 417797"/>
                <a:gd name="connsiteY6" fmla="*/ 495430 h 571650"/>
                <a:gd name="connsiteX7" fmla="*/ 90480 w 417797"/>
                <a:gd name="connsiteY7" fmla="*/ 571650 h 571650"/>
                <a:gd name="connsiteX0" fmla="*/ 90480 w 430476"/>
                <a:gd name="connsiteY0" fmla="*/ 609760 h 609760"/>
                <a:gd name="connsiteX1" fmla="*/ 166556 w 430476"/>
                <a:gd name="connsiteY1" fmla="*/ 457320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90480 w 430476"/>
                <a:gd name="connsiteY0" fmla="*/ 609760 h 609760"/>
                <a:gd name="connsiteX1" fmla="*/ 202246 w 430476"/>
                <a:gd name="connsiteY1" fmla="*/ 457319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82027 w 422023"/>
                <a:gd name="connsiteY0" fmla="*/ 609760 h 609760"/>
                <a:gd name="connsiteX1" fmla="*/ 193793 w 422023"/>
                <a:gd name="connsiteY1" fmla="*/ 457319 h 609760"/>
                <a:gd name="connsiteX2" fmla="*/ 320588 w 422023"/>
                <a:gd name="connsiteY2" fmla="*/ 304879 h 609760"/>
                <a:gd name="connsiteX3" fmla="*/ 396664 w 422023"/>
                <a:gd name="connsiteY3" fmla="*/ 76220 h 609760"/>
                <a:gd name="connsiteX4" fmla="*/ 396664 w 422023"/>
                <a:gd name="connsiteY4" fmla="*/ 0 h 609760"/>
                <a:gd name="connsiteX5" fmla="*/ 244510 w 422023"/>
                <a:gd name="connsiteY5" fmla="*/ 76220 h 609760"/>
                <a:gd name="connsiteX6" fmla="*/ 117716 w 422023"/>
                <a:gd name="connsiteY6" fmla="*/ 304879 h 609760"/>
                <a:gd name="connsiteX7" fmla="*/ 5948 w 422023"/>
                <a:gd name="connsiteY7" fmla="*/ 533540 h 609760"/>
                <a:gd name="connsiteX8" fmla="*/ 82027 w 422023"/>
                <a:gd name="connsiteY8" fmla="*/ 609760 h 609760"/>
                <a:gd name="connsiteX0" fmla="*/ 111767 w 416075"/>
                <a:gd name="connsiteY0" fmla="*/ 457319 h 558947"/>
                <a:gd name="connsiteX1" fmla="*/ 187845 w 416075"/>
                <a:gd name="connsiteY1" fmla="*/ 457319 h 558947"/>
                <a:gd name="connsiteX2" fmla="*/ 314640 w 416075"/>
                <a:gd name="connsiteY2" fmla="*/ 304879 h 558947"/>
                <a:gd name="connsiteX3" fmla="*/ 390716 w 416075"/>
                <a:gd name="connsiteY3" fmla="*/ 76220 h 558947"/>
                <a:gd name="connsiteX4" fmla="*/ 390716 w 416075"/>
                <a:gd name="connsiteY4" fmla="*/ 0 h 558947"/>
                <a:gd name="connsiteX5" fmla="*/ 238562 w 416075"/>
                <a:gd name="connsiteY5" fmla="*/ 76220 h 558947"/>
                <a:gd name="connsiteX6" fmla="*/ 111768 w 416075"/>
                <a:gd name="connsiteY6" fmla="*/ 304879 h 558947"/>
                <a:gd name="connsiteX7" fmla="*/ 0 w 416075"/>
                <a:gd name="connsiteY7" fmla="*/ 533540 h 558947"/>
                <a:gd name="connsiteX8" fmla="*/ 111767 w 416075"/>
                <a:gd name="connsiteY8" fmla="*/ 457319 h 558947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231540 w 332975"/>
                <a:gd name="connsiteY2" fmla="*/ 304879 h 546242"/>
                <a:gd name="connsiteX3" fmla="*/ 307616 w 332975"/>
                <a:gd name="connsiteY3" fmla="*/ 76220 h 546242"/>
                <a:gd name="connsiteX4" fmla="*/ 307616 w 332975"/>
                <a:gd name="connsiteY4" fmla="*/ 0 h 546242"/>
                <a:gd name="connsiteX5" fmla="*/ 155462 w 332975"/>
                <a:gd name="connsiteY5" fmla="*/ 76220 h 546242"/>
                <a:gd name="connsiteX6" fmla="*/ 28668 w 332975"/>
                <a:gd name="connsiteY6" fmla="*/ 304879 h 546242"/>
                <a:gd name="connsiteX7" fmla="*/ 28667 w 332975"/>
                <a:gd name="connsiteY7" fmla="*/ 381100 h 546242"/>
                <a:gd name="connsiteX8" fmla="*/ 28667 w 332975"/>
                <a:gd name="connsiteY8" fmla="*/ 457319 h 546242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104743 w 332975"/>
                <a:gd name="connsiteY2" fmla="*/ 381100 h 546242"/>
                <a:gd name="connsiteX3" fmla="*/ 231540 w 332975"/>
                <a:gd name="connsiteY3" fmla="*/ 304879 h 546242"/>
                <a:gd name="connsiteX4" fmla="*/ 307616 w 332975"/>
                <a:gd name="connsiteY4" fmla="*/ 76220 h 546242"/>
                <a:gd name="connsiteX5" fmla="*/ 307616 w 332975"/>
                <a:gd name="connsiteY5" fmla="*/ 0 h 546242"/>
                <a:gd name="connsiteX6" fmla="*/ 155462 w 332975"/>
                <a:gd name="connsiteY6" fmla="*/ 76220 h 546242"/>
                <a:gd name="connsiteX7" fmla="*/ 28668 w 332975"/>
                <a:gd name="connsiteY7" fmla="*/ 304879 h 546242"/>
                <a:gd name="connsiteX8" fmla="*/ 28667 w 332975"/>
                <a:gd name="connsiteY8" fmla="*/ 381100 h 546242"/>
                <a:gd name="connsiteX9" fmla="*/ 28667 w 332975"/>
                <a:gd name="connsiteY9" fmla="*/ 457319 h 546242"/>
                <a:gd name="connsiteX0" fmla="*/ 28667 w 332975"/>
                <a:gd name="connsiteY0" fmla="*/ 457319 h 546243"/>
                <a:gd name="connsiteX1" fmla="*/ 104743 w 332975"/>
                <a:gd name="connsiteY1" fmla="*/ 457320 h 546243"/>
                <a:gd name="connsiteX2" fmla="*/ 104743 w 332975"/>
                <a:gd name="connsiteY2" fmla="*/ 381100 h 546243"/>
                <a:gd name="connsiteX3" fmla="*/ 231540 w 332975"/>
                <a:gd name="connsiteY3" fmla="*/ 304879 h 546243"/>
                <a:gd name="connsiteX4" fmla="*/ 307616 w 332975"/>
                <a:gd name="connsiteY4" fmla="*/ 76220 h 546243"/>
                <a:gd name="connsiteX5" fmla="*/ 307616 w 332975"/>
                <a:gd name="connsiteY5" fmla="*/ 0 h 546243"/>
                <a:gd name="connsiteX6" fmla="*/ 155462 w 332975"/>
                <a:gd name="connsiteY6" fmla="*/ 76220 h 546243"/>
                <a:gd name="connsiteX7" fmla="*/ 28668 w 332975"/>
                <a:gd name="connsiteY7" fmla="*/ 304879 h 546243"/>
                <a:gd name="connsiteX8" fmla="*/ 28667 w 332975"/>
                <a:gd name="connsiteY8" fmla="*/ 381100 h 546243"/>
                <a:gd name="connsiteX9" fmla="*/ 28667 w 332975"/>
                <a:gd name="connsiteY9" fmla="*/ 457319 h 546243"/>
                <a:gd name="connsiteX0" fmla="*/ 28667 w 341428"/>
                <a:gd name="connsiteY0" fmla="*/ 457319 h 546243"/>
                <a:gd name="connsiteX1" fmla="*/ 104743 w 341428"/>
                <a:gd name="connsiteY1" fmla="*/ 457320 h 546243"/>
                <a:gd name="connsiteX2" fmla="*/ 104743 w 341428"/>
                <a:gd name="connsiteY2" fmla="*/ 381100 h 546243"/>
                <a:gd name="connsiteX3" fmla="*/ 231540 w 341428"/>
                <a:gd name="connsiteY3" fmla="*/ 304879 h 546243"/>
                <a:gd name="connsiteX4" fmla="*/ 307616 w 341428"/>
                <a:gd name="connsiteY4" fmla="*/ 76220 h 546243"/>
                <a:gd name="connsiteX5" fmla="*/ 307616 w 341428"/>
                <a:gd name="connsiteY5" fmla="*/ 0 h 546243"/>
                <a:gd name="connsiteX6" fmla="*/ 104743 w 341428"/>
                <a:gd name="connsiteY6" fmla="*/ 76219 h 546243"/>
                <a:gd name="connsiteX7" fmla="*/ 28668 w 341428"/>
                <a:gd name="connsiteY7" fmla="*/ 304879 h 546243"/>
                <a:gd name="connsiteX8" fmla="*/ 28667 w 341428"/>
                <a:gd name="connsiteY8" fmla="*/ 381100 h 546243"/>
                <a:gd name="connsiteX9" fmla="*/ 28667 w 341428"/>
                <a:gd name="connsiteY9" fmla="*/ 457319 h 546243"/>
                <a:gd name="connsiteX0" fmla="*/ 28667 w 311842"/>
                <a:gd name="connsiteY0" fmla="*/ 419210 h 508134"/>
                <a:gd name="connsiteX1" fmla="*/ 104743 w 311842"/>
                <a:gd name="connsiteY1" fmla="*/ 419211 h 508134"/>
                <a:gd name="connsiteX2" fmla="*/ 104743 w 311842"/>
                <a:gd name="connsiteY2" fmla="*/ 342991 h 508134"/>
                <a:gd name="connsiteX3" fmla="*/ 231540 w 311842"/>
                <a:gd name="connsiteY3" fmla="*/ 266770 h 508134"/>
                <a:gd name="connsiteX4" fmla="*/ 307616 w 311842"/>
                <a:gd name="connsiteY4" fmla="*/ 38111 h 508134"/>
                <a:gd name="connsiteX5" fmla="*/ 256896 w 311842"/>
                <a:gd name="connsiteY5" fmla="*/ 38110 h 508134"/>
                <a:gd name="connsiteX6" fmla="*/ 104743 w 311842"/>
                <a:gd name="connsiteY6" fmla="*/ 38110 h 508134"/>
                <a:gd name="connsiteX7" fmla="*/ 28668 w 311842"/>
                <a:gd name="connsiteY7" fmla="*/ 266770 h 508134"/>
                <a:gd name="connsiteX8" fmla="*/ 28667 w 311842"/>
                <a:gd name="connsiteY8" fmla="*/ 342991 h 508134"/>
                <a:gd name="connsiteX9" fmla="*/ 28667 w 311842"/>
                <a:gd name="connsiteY9" fmla="*/ 419210 h 508134"/>
                <a:gd name="connsiteX0" fmla="*/ 28667 w 337199"/>
                <a:gd name="connsiteY0" fmla="*/ 419210 h 508134"/>
                <a:gd name="connsiteX1" fmla="*/ 104743 w 337199"/>
                <a:gd name="connsiteY1" fmla="*/ 419211 h 508134"/>
                <a:gd name="connsiteX2" fmla="*/ 104743 w 337199"/>
                <a:gd name="connsiteY2" fmla="*/ 342991 h 508134"/>
                <a:gd name="connsiteX3" fmla="*/ 231540 w 337199"/>
                <a:gd name="connsiteY3" fmla="*/ 266770 h 508134"/>
                <a:gd name="connsiteX4" fmla="*/ 332973 w 337199"/>
                <a:gd name="connsiteY4" fmla="*/ 114330 h 508134"/>
                <a:gd name="connsiteX5" fmla="*/ 256896 w 337199"/>
                <a:gd name="connsiteY5" fmla="*/ 38110 h 508134"/>
                <a:gd name="connsiteX6" fmla="*/ 104743 w 337199"/>
                <a:gd name="connsiteY6" fmla="*/ 38110 h 508134"/>
                <a:gd name="connsiteX7" fmla="*/ 28668 w 337199"/>
                <a:gd name="connsiteY7" fmla="*/ 266770 h 508134"/>
                <a:gd name="connsiteX8" fmla="*/ 28667 w 337199"/>
                <a:gd name="connsiteY8" fmla="*/ 342991 h 508134"/>
                <a:gd name="connsiteX9" fmla="*/ 28667 w 337199"/>
                <a:gd name="connsiteY9" fmla="*/ 419210 h 508134"/>
                <a:gd name="connsiteX0" fmla="*/ 28667 w 269575"/>
                <a:gd name="connsiteY0" fmla="*/ 419210 h 508134"/>
                <a:gd name="connsiteX1" fmla="*/ 104743 w 269575"/>
                <a:gd name="connsiteY1" fmla="*/ 419211 h 508134"/>
                <a:gd name="connsiteX2" fmla="*/ 104743 w 269575"/>
                <a:gd name="connsiteY2" fmla="*/ 342991 h 508134"/>
                <a:gd name="connsiteX3" fmla="*/ 231540 w 269575"/>
                <a:gd name="connsiteY3" fmla="*/ 266770 h 508134"/>
                <a:gd name="connsiteX4" fmla="*/ 180819 w 269575"/>
                <a:gd name="connsiteY4" fmla="*/ 114330 h 508134"/>
                <a:gd name="connsiteX5" fmla="*/ 256896 w 269575"/>
                <a:gd name="connsiteY5" fmla="*/ 38110 h 508134"/>
                <a:gd name="connsiteX6" fmla="*/ 104743 w 269575"/>
                <a:gd name="connsiteY6" fmla="*/ 38110 h 508134"/>
                <a:gd name="connsiteX7" fmla="*/ 28668 w 269575"/>
                <a:gd name="connsiteY7" fmla="*/ 266770 h 508134"/>
                <a:gd name="connsiteX8" fmla="*/ 28667 w 269575"/>
                <a:gd name="connsiteY8" fmla="*/ 342991 h 508134"/>
                <a:gd name="connsiteX9" fmla="*/ 28667 w 269575"/>
                <a:gd name="connsiteY9" fmla="*/ 419210 h 508134"/>
                <a:gd name="connsiteX0" fmla="*/ 28667 w 282255"/>
                <a:gd name="connsiteY0" fmla="*/ 419210 h 508134"/>
                <a:gd name="connsiteX1" fmla="*/ 104743 w 282255"/>
                <a:gd name="connsiteY1" fmla="*/ 419211 h 508134"/>
                <a:gd name="connsiteX2" fmla="*/ 104743 w 282255"/>
                <a:gd name="connsiteY2" fmla="*/ 342991 h 508134"/>
                <a:gd name="connsiteX3" fmla="*/ 231540 w 282255"/>
                <a:gd name="connsiteY3" fmla="*/ 266770 h 508134"/>
                <a:gd name="connsiteX4" fmla="*/ 256897 w 282255"/>
                <a:gd name="connsiteY4" fmla="*/ 114330 h 508134"/>
                <a:gd name="connsiteX5" fmla="*/ 256896 w 282255"/>
                <a:gd name="connsiteY5" fmla="*/ 38110 h 508134"/>
                <a:gd name="connsiteX6" fmla="*/ 104743 w 282255"/>
                <a:gd name="connsiteY6" fmla="*/ 38110 h 508134"/>
                <a:gd name="connsiteX7" fmla="*/ 28668 w 282255"/>
                <a:gd name="connsiteY7" fmla="*/ 266770 h 508134"/>
                <a:gd name="connsiteX8" fmla="*/ 28667 w 282255"/>
                <a:gd name="connsiteY8" fmla="*/ 342991 h 508134"/>
                <a:gd name="connsiteX9" fmla="*/ 28667 w 282255"/>
                <a:gd name="connsiteY9" fmla="*/ 419210 h 508134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81100 h 470024"/>
                <a:gd name="connsiteX1" fmla="*/ 104743 w 265351"/>
                <a:gd name="connsiteY1" fmla="*/ 381101 h 470024"/>
                <a:gd name="connsiteX2" fmla="*/ 104743 w 265351"/>
                <a:gd name="connsiteY2" fmla="*/ 304881 h 470024"/>
                <a:gd name="connsiteX3" fmla="*/ 231540 w 265351"/>
                <a:gd name="connsiteY3" fmla="*/ 228660 h 470024"/>
                <a:gd name="connsiteX4" fmla="*/ 256897 w 265351"/>
                <a:gd name="connsiteY4" fmla="*/ 76220 h 470024"/>
                <a:gd name="connsiteX5" fmla="*/ 180819 w 265351"/>
                <a:gd name="connsiteY5" fmla="*/ 0 h 470024"/>
                <a:gd name="connsiteX6" fmla="*/ 104743 w 265351"/>
                <a:gd name="connsiteY6" fmla="*/ 76220 h 470024"/>
                <a:gd name="connsiteX7" fmla="*/ 28668 w 265351"/>
                <a:gd name="connsiteY7" fmla="*/ 228660 h 470024"/>
                <a:gd name="connsiteX8" fmla="*/ 28667 w 265351"/>
                <a:gd name="connsiteY8" fmla="*/ 304881 h 470024"/>
                <a:gd name="connsiteX9" fmla="*/ 28667 w 265351"/>
                <a:gd name="connsiteY9" fmla="*/ 381100 h 470024"/>
                <a:gd name="connsiteX0" fmla="*/ 28667 w 265351"/>
                <a:gd name="connsiteY0" fmla="*/ 406507 h 495431"/>
                <a:gd name="connsiteX1" fmla="*/ 104743 w 265351"/>
                <a:gd name="connsiteY1" fmla="*/ 406508 h 495431"/>
                <a:gd name="connsiteX2" fmla="*/ 104743 w 265351"/>
                <a:gd name="connsiteY2" fmla="*/ 330288 h 495431"/>
                <a:gd name="connsiteX3" fmla="*/ 231540 w 265351"/>
                <a:gd name="connsiteY3" fmla="*/ 254067 h 495431"/>
                <a:gd name="connsiteX4" fmla="*/ 256897 w 265351"/>
                <a:gd name="connsiteY4" fmla="*/ 101627 h 495431"/>
                <a:gd name="connsiteX5" fmla="*/ 180819 w 265351"/>
                <a:gd name="connsiteY5" fmla="*/ 25407 h 495431"/>
                <a:gd name="connsiteX6" fmla="*/ 28668 w 265351"/>
                <a:gd name="connsiteY6" fmla="*/ 254067 h 495431"/>
                <a:gd name="connsiteX7" fmla="*/ 28667 w 265351"/>
                <a:gd name="connsiteY7" fmla="*/ 330288 h 495431"/>
                <a:gd name="connsiteX8" fmla="*/ 28667 w 265351"/>
                <a:gd name="connsiteY8" fmla="*/ 406507 h 495431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24136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393803"/>
                <a:gd name="connsiteX1" fmla="*/ 104743 w 265351"/>
                <a:gd name="connsiteY1" fmla="*/ 317583 h 393803"/>
                <a:gd name="connsiteX2" fmla="*/ 231540 w 265351"/>
                <a:gd name="connsiteY2" fmla="*/ 241363 h 393803"/>
                <a:gd name="connsiteX3" fmla="*/ 256897 w 265351"/>
                <a:gd name="connsiteY3" fmla="*/ 88923 h 393803"/>
                <a:gd name="connsiteX4" fmla="*/ 180819 w 265351"/>
                <a:gd name="connsiteY4" fmla="*/ 12703 h 393803"/>
                <a:gd name="connsiteX5" fmla="*/ 104743 w 265351"/>
                <a:gd name="connsiteY5" fmla="*/ 12703 h 393803"/>
                <a:gd name="connsiteX6" fmla="*/ 104743 w 265351"/>
                <a:gd name="connsiteY6" fmla="*/ 88923 h 393803"/>
                <a:gd name="connsiteX7" fmla="*/ 28668 w 265351"/>
                <a:gd name="connsiteY7" fmla="*/ 241363 h 393803"/>
                <a:gd name="connsiteX8" fmla="*/ 28667 w 265351"/>
                <a:gd name="connsiteY8" fmla="*/ 317584 h 393803"/>
                <a:gd name="connsiteX9" fmla="*/ 28667 w 265351"/>
                <a:gd name="connsiteY9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215552 w 249363"/>
                <a:gd name="connsiteY3" fmla="*/ 241363 h 393803"/>
                <a:gd name="connsiteX4" fmla="*/ 240909 w 249363"/>
                <a:gd name="connsiteY4" fmla="*/ 88923 h 393803"/>
                <a:gd name="connsiteX5" fmla="*/ 164831 w 249363"/>
                <a:gd name="connsiteY5" fmla="*/ 12703 h 393803"/>
                <a:gd name="connsiteX6" fmla="*/ 88755 w 249363"/>
                <a:gd name="connsiteY6" fmla="*/ 12703 h 393803"/>
                <a:gd name="connsiteX7" fmla="*/ 88755 w 249363"/>
                <a:gd name="connsiteY7" fmla="*/ 88923 h 393803"/>
                <a:gd name="connsiteX8" fmla="*/ 12680 w 249363"/>
                <a:gd name="connsiteY8" fmla="*/ 241363 h 393803"/>
                <a:gd name="connsiteX9" fmla="*/ 12679 w 249363"/>
                <a:gd name="connsiteY9" fmla="*/ 317584 h 393803"/>
                <a:gd name="connsiteX10" fmla="*/ 12679 w 249363"/>
                <a:gd name="connsiteY10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74490 w 249363"/>
                <a:gd name="connsiteY2" fmla="*/ 298528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8 w 249362"/>
                <a:gd name="connsiteY0" fmla="*/ 393803 h 397376"/>
                <a:gd name="connsiteX1" fmla="*/ 62602 w 249362"/>
                <a:gd name="connsiteY1" fmla="*/ 339020 h 397376"/>
                <a:gd name="connsiteX2" fmla="*/ 74489 w 249362"/>
                <a:gd name="connsiteY2" fmla="*/ 298528 h 397376"/>
                <a:gd name="connsiteX3" fmla="*/ 164830 w 249362"/>
                <a:gd name="connsiteY3" fmla="*/ 255655 h 397376"/>
                <a:gd name="connsiteX4" fmla="*/ 215551 w 249362"/>
                <a:gd name="connsiteY4" fmla="*/ 241363 h 397376"/>
                <a:gd name="connsiteX5" fmla="*/ 240908 w 249362"/>
                <a:gd name="connsiteY5" fmla="*/ 88923 h 397376"/>
                <a:gd name="connsiteX6" fmla="*/ 164830 w 249362"/>
                <a:gd name="connsiteY6" fmla="*/ 12703 h 397376"/>
                <a:gd name="connsiteX7" fmla="*/ 88754 w 249362"/>
                <a:gd name="connsiteY7" fmla="*/ 12703 h 397376"/>
                <a:gd name="connsiteX8" fmla="*/ 88754 w 249362"/>
                <a:gd name="connsiteY8" fmla="*/ 88923 h 397376"/>
                <a:gd name="connsiteX9" fmla="*/ 12679 w 249362"/>
                <a:gd name="connsiteY9" fmla="*/ 241363 h 397376"/>
                <a:gd name="connsiteX10" fmla="*/ 12678 w 249362"/>
                <a:gd name="connsiteY10" fmla="*/ 317584 h 397376"/>
                <a:gd name="connsiteX11" fmla="*/ 12678 w 249362"/>
                <a:gd name="connsiteY11" fmla="*/ 393803 h 3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9362" h="397376">
                  <a:moveTo>
                    <a:pt x="12678" y="393803"/>
                  </a:moveTo>
                  <a:cubicBezTo>
                    <a:pt x="20999" y="397376"/>
                    <a:pt x="49923" y="351723"/>
                    <a:pt x="62602" y="339020"/>
                  </a:cubicBezTo>
                  <a:lnTo>
                    <a:pt x="74489" y="298528"/>
                  </a:lnTo>
                  <a:cubicBezTo>
                    <a:pt x="84791" y="294161"/>
                    <a:pt x="112791" y="280268"/>
                    <a:pt x="164830" y="255655"/>
                  </a:cubicBezTo>
                  <a:cubicBezTo>
                    <a:pt x="209736" y="250098"/>
                    <a:pt x="202871" y="269152"/>
                    <a:pt x="215551" y="241363"/>
                  </a:cubicBezTo>
                  <a:cubicBezTo>
                    <a:pt x="228231" y="213574"/>
                    <a:pt x="249362" y="127033"/>
                    <a:pt x="240908" y="88923"/>
                  </a:cubicBezTo>
                  <a:cubicBezTo>
                    <a:pt x="232455" y="50813"/>
                    <a:pt x="190189" y="25406"/>
                    <a:pt x="164830" y="12703"/>
                  </a:cubicBezTo>
                  <a:cubicBezTo>
                    <a:pt x="139471" y="0"/>
                    <a:pt x="101433" y="0"/>
                    <a:pt x="88754" y="12703"/>
                  </a:cubicBezTo>
                  <a:cubicBezTo>
                    <a:pt x="76075" y="25406"/>
                    <a:pt x="101433" y="50813"/>
                    <a:pt x="88754" y="88923"/>
                  </a:cubicBezTo>
                  <a:cubicBezTo>
                    <a:pt x="76075" y="127033"/>
                    <a:pt x="25358" y="203253"/>
                    <a:pt x="12679" y="241363"/>
                  </a:cubicBezTo>
                  <a:cubicBezTo>
                    <a:pt x="0" y="279473"/>
                    <a:pt x="12678" y="292177"/>
                    <a:pt x="12678" y="317584"/>
                  </a:cubicBezTo>
                  <a:cubicBezTo>
                    <a:pt x="12678" y="342991"/>
                    <a:pt x="4357" y="390230"/>
                    <a:pt x="12678" y="393803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" name="Freeform 33"/>
            <p:cNvSpPr/>
            <p:nvPr/>
          </p:nvSpPr>
          <p:spPr>
            <a:xfrm rot="7109305">
              <a:off x="3018382" y="3781574"/>
              <a:ext cx="368070" cy="1018612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2997" h="1172559">
                  <a:moveTo>
                    <a:pt x="13707" y="22271"/>
                  </a:moveTo>
                  <a:cubicBezTo>
                    <a:pt x="0" y="44542"/>
                    <a:pt x="169584" y="214652"/>
                    <a:pt x="206203" y="311756"/>
                  </a:cubicBezTo>
                  <a:cubicBezTo>
                    <a:pt x="242822" y="408860"/>
                    <a:pt x="218420" y="533275"/>
                    <a:pt x="233421" y="604897"/>
                  </a:cubicBezTo>
                  <a:lnTo>
                    <a:pt x="322517" y="832837"/>
                  </a:lnTo>
                  <a:cubicBezTo>
                    <a:pt x="334630" y="881662"/>
                    <a:pt x="176096" y="1133849"/>
                    <a:pt x="183713" y="1153204"/>
                  </a:cubicBezTo>
                  <a:cubicBezTo>
                    <a:pt x="191330" y="1172559"/>
                    <a:pt x="329851" y="1025055"/>
                    <a:pt x="368222" y="948966"/>
                  </a:cubicBezTo>
                  <a:cubicBezTo>
                    <a:pt x="406593" y="872877"/>
                    <a:pt x="422997" y="766820"/>
                    <a:pt x="413940" y="696671"/>
                  </a:cubicBezTo>
                  <a:cubicBezTo>
                    <a:pt x="404883" y="626522"/>
                    <a:pt x="332678" y="585332"/>
                    <a:pt x="313882" y="528070"/>
                  </a:cubicBezTo>
                  <a:cubicBezTo>
                    <a:pt x="295086" y="470808"/>
                    <a:pt x="305403" y="411423"/>
                    <a:pt x="301164" y="353100"/>
                  </a:cubicBezTo>
                  <a:cubicBezTo>
                    <a:pt x="296925" y="294777"/>
                    <a:pt x="336356" y="233268"/>
                    <a:pt x="288446" y="178130"/>
                  </a:cubicBezTo>
                  <a:cubicBezTo>
                    <a:pt x="240537" y="122992"/>
                    <a:pt x="27414" y="0"/>
                    <a:pt x="13707" y="2227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" name="Freeform 34"/>
            <p:cNvSpPr/>
            <p:nvPr/>
          </p:nvSpPr>
          <p:spPr>
            <a:xfrm flipH="1" flipV="1">
              <a:off x="3078683" y="3324783"/>
              <a:ext cx="344662" cy="552354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131378 w 398440"/>
                <a:gd name="connsiteY0" fmla="*/ 79660 h 1492784"/>
                <a:gd name="connsiteX1" fmla="*/ 10297 w 398440"/>
                <a:gd name="connsiteY1" fmla="*/ 45121 h 1492784"/>
                <a:gd name="connsiteX2" fmla="*/ 69587 w 398440"/>
                <a:gd name="connsiteY2" fmla="*/ 350386 h 1492784"/>
                <a:gd name="connsiteX3" fmla="*/ 89419 w 398440"/>
                <a:gd name="connsiteY3" fmla="*/ 539462 h 1492784"/>
                <a:gd name="connsiteX4" fmla="*/ 102080 w 398440"/>
                <a:gd name="connsiteY4" fmla="*/ 720093 h 1492784"/>
                <a:gd name="connsiteX5" fmla="*/ 116637 w 398440"/>
                <a:gd name="connsiteY5" fmla="*/ 832603 h 1492784"/>
                <a:gd name="connsiteX6" fmla="*/ 179427 w 398440"/>
                <a:gd name="connsiteY6" fmla="*/ 969193 h 1492784"/>
                <a:gd name="connsiteX7" fmla="*/ 205733 w 398440"/>
                <a:gd name="connsiteY7" fmla="*/ 1060543 h 1492784"/>
                <a:gd name="connsiteX8" fmla="*/ 151204 w 398440"/>
                <a:gd name="connsiteY8" fmla="*/ 1260603 h 1492784"/>
                <a:gd name="connsiteX9" fmla="*/ 274345 w 398440"/>
                <a:gd name="connsiteY9" fmla="*/ 1488190 h 1492784"/>
                <a:gd name="connsiteX10" fmla="*/ 382740 w 398440"/>
                <a:gd name="connsiteY10" fmla="*/ 1233038 h 1492784"/>
                <a:gd name="connsiteX11" fmla="*/ 368543 w 398440"/>
                <a:gd name="connsiteY11" fmla="*/ 1055147 h 1492784"/>
                <a:gd name="connsiteX12" fmla="*/ 340146 w 398440"/>
                <a:gd name="connsiteY12" fmla="*/ 860093 h 1492784"/>
                <a:gd name="connsiteX13" fmla="*/ 254927 w 398440"/>
                <a:gd name="connsiteY13" fmla="*/ 608720 h 1492784"/>
                <a:gd name="connsiteX14" fmla="*/ 234124 w 398440"/>
                <a:gd name="connsiteY14" fmla="*/ 389063 h 1492784"/>
                <a:gd name="connsiteX15" fmla="*/ 131378 w 398440"/>
                <a:gd name="connsiteY15" fmla="*/ 79660 h 1492784"/>
                <a:gd name="connsiteX0" fmla="*/ 251250 w 415566"/>
                <a:gd name="connsiteY0" fmla="*/ 350388 h 1454109"/>
                <a:gd name="connsiteX1" fmla="*/ 27423 w 415566"/>
                <a:gd name="connsiteY1" fmla="*/ 6446 h 1454109"/>
                <a:gd name="connsiteX2" fmla="*/ 86713 w 415566"/>
                <a:gd name="connsiteY2" fmla="*/ 311711 h 1454109"/>
                <a:gd name="connsiteX3" fmla="*/ 106545 w 415566"/>
                <a:gd name="connsiteY3" fmla="*/ 500787 h 1454109"/>
                <a:gd name="connsiteX4" fmla="*/ 119206 w 415566"/>
                <a:gd name="connsiteY4" fmla="*/ 681418 h 1454109"/>
                <a:gd name="connsiteX5" fmla="*/ 133763 w 415566"/>
                <a:gd name="connsiteY5" fmla="*/ 793928 h 1454109"/>
                <a:gd name="connsiteX6" fmla="*/ 196553 w 415566"/>
                <a:gd name="connsiteY6" fmla="*/ 930518 h 1454109"/>
                <a:gd name="connsiteX7" fmla="*/ 222859 w 415566"/>
                <a:gd name="connsiteY7" fmla="*/ 1021868 h 1454109"/>
                <a:gd name="connsiteX8" fmla="*/ 168330 w 415566"/>
                <a:gd name="connsiteY8" fmla="*/ 1221928 h 1454109"/>
                <a:gd name="connsiteX9" fmla="*/ 291471 w 415566"/>
                <a:gd name="connsiteY9" fmla="*/ 1449515 h 1454109"/>
                <a:gd name="connsiteX10" fmla="*/ 399866 w 415566"/>
                <a:gd name="connsiteY10" fmla="*/ 1194363 h 1454109"/>
                <a:gd name="connsiteX11" fmla="*/ 385669 w 415566"/>
                <a:gd name="connsiteY11" fmla="*/ 1016472 h 1454109"/>
                <a:gd name="connsiteX12" fmla="*/ 357272 w 415566"/>
                <a:gd name="connsiteY12" fmla="*/ 821418 h 1454109"/>
                <a:gd name="connsiteX13" fmla="*/ 272053 w 415566"/>
                <a:gd name="connsiteY13" fmla="*/ 570045 h 1454109"/>
                <a:gd name="connsiteX14" fmla="*/ 251250 w 415566"/>
                <a:gd name="connsiteY14" fmla="*/ 350388 h 1454109"/>
                <a:gd name="connsiteX0" fmla="*/ 188654 w 352970"/>
                <a:gd name="connsiteY0" fmla="*/ 63743 h 1167464"/>
                <a:gd name="connsiteX1" fmla="*/ 24117 w 352970"/>
                <a:gd name="connsiteY1" fmla="*/ 25066 h 1167464"/>
                <a:gd name="connsiteX2" fmla="*/ 43949 w 352970"/>
                <a:gd name="connsiteY2" fmla="*/ 214142 h 1167464"/>
                <a:gd name="connsiteX3" fmla="*/ 56610 w 352970"/>
                <a:gd name="connsiteY3" fmla="*/ 394773 h 1167464"/>
                <a:gd name="connsiteX4" fmla="*/ 71167 w 352970"/>
                <a:gd name="connsiteY4" fmla="*/ 507283 h 1167464"/>
                <a:gd name="connsiteX5" fmla="*/ 133957 w 352970"/>
                <a:gd name="connsiteY5" fmla="*/ 643873 h 1167464"/>
                <a:gd name="connsiteX6" fmla="*/ 160263 w 352970"/>
                <a:gd name="connsiteY6" fmla="*/ 735223 h 1167464"/>
                <a:gd name="connsiteX7" fmla="*/ 105734 w 352970"/>
                <a:gd name="connsiteY7" fmla="*/ 935283 h 1167464"/>
                <a:gd name="connsiteX8" fmla="*/ 228875 w 352970"/>
                <a:gd name="connsiteY8" fmla="*/ 1162870 h 1167464"/>
                <a:gd name="connsiteX9" fmla="*/ 337270 w 352970"/>
                <a:gd name="connsiteY9" fmla="*/ 907718 h 1167464"/>
                <a:gd name="connsiteX10" fmla="*/ 323073 w 352970"/>
                <a:gd name="connsiteY10" fmla="*/ 729827 h 1167464"/>
                <a:gd name="connsiteX11" fmla="*/ 294676 w 352970"/>
                <a:gd name="connsiteY11" fmla="*/ 534773 h 1167464"/>
                <a:gd name="connsiteX12" fmla="*/ 209457 w 352970"/>
                <a:gd name="connsiteY12" fmla="*/ 283400 h 1167464"/>
                <a:gd name="connsiteX13" fmla="*/ 188654 w 352970"/>
                <a:gd name="connsiteY13" fmla="*/ 63743 h 1167464"/>
                <a:gd name="connsiteX0" fmla="*/ 166712 w 331028"/>
                <a:gd name="connsiteY0" fmla="*/ 11543 h 1115264"/>
                <a:gd name="connsiteX1" fmla="*/ 22007 w 331028"/>
                <a:gd name="connsiteY1" fmla="*/ 161942 h 1115264"/>
                <a:gd name="connsiteX2" fmla="*/ 34668 w 331028"/>
                <a:gd name="connsiteY2" fmla="*/ 342573 h 1115264"/>
                <a:gd name="connsiteX3" fmla="*/ 49225 w 331028"/>
                <a:gd name="connsiteY3" fmla="*/ 455083 h 1115264"/>
                <a:gd name="connsiteX4" fmla="*/ 112015 w 331028"/>
                <a:gd name="connsiteY4" fmla="*/ 591673 h 1115264"/>
                <a:gd name="connsiteX5" fmla="*/ 138321 w 331028"/>
                <a:gd name="connsiteY5" fmla="*/ 683023 h 1115264"/>
                <a:gd name="connsiteX6" fmla="*/ 83792 w 331028"/>
                <a:gd name="connsiteY6" fmla="*/ 883083 h 1115264"/>
                <a:gd name="connsiteX7" fmla="*/ 206933 w 331028"/>
                <a:gd name="connsiteY7" fmla="*/ 1110670 h 1115264"/>
                <a:gd name="connsiteX8" fmla="*/ 315328 w 331028"/>
                <a:gd name="connsiteY8" fmla="*/ 855518 h 1115264"/>
                <a:gd name="connsiteX9" fmla="*/ 301131 w 331028"/>
                <a:gd name="connsiteY9" fmla="*/ 677627 h 1115264"/>
                <a:gd name="connsiteX10" fmla="*/ 272734 w 331028"/>
                <a:gd name="connsiteY10" fmla="*/ 482573 h 1115264"/>
                <a:gd name="connsiteX11" fmla="*/ 187515 w 331028"/>
                <a:gd name="connsiteY11" fmla="*/ 231200 h 1115264"/>
                <a:gd name="connsiteX12" fmla="*/ 166712 w 331028"/>
                <a:gd name="connsiteY12" fmla="*/ 11543 h 1115264"/>
                <a:gd name="connsiteX0" fmla="*/ 190983 w 334496"/>
                <a:gd name="connsiteY0" fmla="*/ 87820 h 971884"/>
                <a:gd name="connsiteX1" fmla="*/ 25475 w 334496"/>
                <a:gd name="connsiteY1" fmla="*/ 18562 h 971884"/>
                <a:gd name="connsiteX2" fmla="*/ 38136 w 334496"/>
                <a:gd name="connsiteY2" fmla="*/ 199193 h 971884"/>
                <a:gd name="connsiteX3" fmla="*/ 52693 w 334496"/>
                <a:gd name="connsiteY3" fmla="*/ 311703 h 971884"/>
                <a:gd name="connsiteX4" fmla="*/ 115483 w 334496"/>
                <a:gd name="connsiteY4" fmla="*/ 448293 h 971884"/>
                <a:gd name="connsiteX5" fmla="*/ 141789 w 334496"/>
                <a:gd name="connsiteY5" fmla="*/ 539643 h 971884"/>
                <a:gd name="connsiteX6" fmla="*/ 87260 w 334496"/>
                <a:gd name="connsiteY6" fmla="*/ 739703 h 971884"/>
                <a:gd name="connsiteX7" fmla="*/ 210401 w 334496"/>
                <a:gd name="connsiteY7" fmla="*/ 967290 h 971884"/>
                <a:gd name="connsiteX8" fmla="*/ 318796 w 334496"/>
                <a:gd name="connsiteY8" fmla="*/ 712138 h 971884"/>
                <a:gd name="connsiteX9" fmla="*/ 304599 w 334496"/>
                <a:gd name="connsiteY9" fmla="*/ 534247 h 971884"/>
                <a:gd name="connsiteX10" fmla="*/ 276202 w 334496"/>
                <a:gd name="connsiteY10" fmla="*/ 339193 h 971884"/>
                <a:gd name="connsiteX11" fmla="*/ 190983 w 334496"/>
                <a:gd name="connsiteY11" fmla="*/ 87820 h 971884"/>
                <a:gd name="connsiteX0" fmla="*/ 152847 w 296360"/>
                <a:gd name="connsiteY0" fmla="*/ 23333 h 907397"/>
                <a:gd name="connsiteX1" fmla="*/ 0 w 296360"/>
                <a:gd name="connsiteY1" fmla="*/ 134706 h 907397"/>
                <a:gd name="connsiteX2" fmla="*/ 14557 w 296360"/>
                <a:gd name="connsiteY2" fmla="*/ 247216 h 907397"/>
                <a:gd name="connsiteX3" fmla="*/ 77347 w 296360"/>
                <a:gd name="connsiteY3" fmla="*/ 383806 h 907397"/>
                <a:gd name="connsiteX4" fmla="*/ 103653 w 296360"/>
                <a:gd name="connsiteY4" fmla="*/ 475156 h 907397"/>
                <a:gd name="connsiteX5" fmla="*/ 49124 w 296360"/>
                <a:gd name="connsiteY5" fmla="*/ 675216 h 907397"/>
                <a:gd name="connsiteX6" fmla="*/ 172265 w 296360"/>
                <a:gd name="connsiteY6" fmla="*/ 902803 h 907397"/>
                <a:gd name="connsiteX7" fmla="*/ 280660 w 296360"/>
                <a:gd name="connsiteY7" fmla="*/ 647651 h 907397"/>
                <a:gd name="connsiteX8" fmla="*/ 266463 w 296360"/>
                <a:gd name="connsiteY8" fmla="*/ 469760 h 907397"/>
                <a:gd name="connsiteX9" fmla="*/ 238066 w 296360"/>
                <a:gd name="connsiteY9" fmla="*/ 274706 h 907397"/>
                <a:gd name="connsiteX10" fmla="*/ 152847 w 296360"/>
                <a:gd name="connsiteY10" fmla="*/ 23333 h 907397"/>
                <a:gd name="connsiteX0" fmla="*/ 238066 w 296360"/>
                <a:gd name="connsiteY0" fmla="*/ 140000 h 772691"/>
                <a:gd name="connsiteX1" fmla="*/ 0 w 296360"/>
                <a:gd name="connsiteY1" fmla="*/ 0 h 772691"/>
                <a:gd name="connsiteX2" fmla="*/ 14557 w 296360"/>
                <a:gd name="connsiteY2" fmla="*/ 112510 h 772691"/>
                <a:gd name="connsiteX3" fmla="*/ 77347 w 296360"/>
                <a:gd name="connsiteY3" fmla="*/ 249100 h 772691"/>
                <a:gd name="connsiteX4" fmla="*/ 103653 w 296360"/>
                <a:gd name="connsiteY4" fmla="*/ 340450 h 772691"/>
                <a:gd name="connsiteX5" fmla="*/ 49124 w 296360"/>
                <a:gd name="connsiteY5" fmla="*/ 540510 h 772691"/>
                <a:gd name="connsiteX6" fmla="*/ 172265 w 296360"/>
                <a:gd name="connsiteY6" fmla="*/ 768097 h 772691"/>
                <a:gd name="connsiteX7" fmla="*/ 280660 w 296360"/>
                <a:gd name="connsiteY7" fmla="*/ 512945 h 772691"/>
                <a:gd name="connsiteX8" fmla="*/ 266463 w 296360"/>
                <a:gd name="connsiteY8" fmla="*/ 335054 h 772691"/>
                <a:gd name="connsiteX9" fmla="*/ 238066 w 296360"/>
                <a:gd name="connsiteY9" fmla="*/ 140000 h 772691"/>
                <a:gd name="connsiteX0" fmla="*/ 264853 w 323147"/>
                <a:gd name="connsiteY0" fmla="*/ 140000 h 772691"/>
                <a:gd name="connsiteX1" fmla="*/ 26787 w 323147"/>
                <a:gd name="connsiteY1" fmla="*/ 0 h 772691"/>
                <a:gd name="connsiteX2" fmla="*/ 104134 w 323147"/>
                <a:gd name="connsiteY2" fmla="*/ 249100 h 772691"/>
                <a:gd name="connsiteX3" fmla="*/ 130440 w 323147"/>
                <a:gd name="connsiteY3" fmla="*/ 340450 h 772691"/>
                <a:gd name="connsiteX4" fmla="*/ 75911 w 323147"/>
                <a:gd name="connsiteY4" fmla="*/ 540510 h 772691"/>
                <a:gd name="connsiteX5" fmla="*/ 199052 w 323147"/>
                <a:gd name="connsiteY5" fmla="*/ 768097 h 772691"/>
                <a:gd name="connsiteX6" fmla="*/ 307447 w 323147"/>
                <a:gd name="connsiteY6" fmla="*/ 512945 h 772691"/>
                <a:gd name="connsiteX7" fmla="*/ 293250 w 323147"/>
                <a:gd name="connsiteY7" fmla="*/ 335054 h 772691"/>
                <a:gd name="connsiteX8" fmla="*/ 264853 w 323147"/>
                <a:gd name="connsiteY8" fmla="*/ 140000 h 772691"/>
                <a:gd name="connsiteX0" fmla="*/ 281674 w 339968"/>
                <a:gd name="connsiteY0" fmla="*/ 140000 h 772691"/>
                <a:gd name="connsiteX1" fmla="*/ 43608 w 339968"/>
                <a:gd name="connsiteY1" fmla="*/ 0 h 772691"/>
                <a:gd name="connsiteX2" fmla="*/ 120955 w 339968"/>
                <a:gd name="connsiteY2" fmla="*/ 249100 h 772691"/>
                <a:gd name="connsiteX3" fmla="*/ 21012 w 339968"/>
                <a:gd name="connsiteY3" fmla="*/ 443503 h 772691"/>
                <a:gd name="connsiteX4" fmla="*/ 92732 w 339968"/>
                <a:gd name="connsiteY4" fmla="*/ 540510 h 772691"/>
                <a:gd name="connsiteX5" fmla="*/ 215873 w 339968"/>
                <a:gd name="connsiteY5" fmla="*/ 768097 h 772691"/>
                <a:gd name="connsiteX6" fmla="*/ 324268 w 339968"/>
                <a:gd name="connsiteY6" fmla="*/ 512945 h 772691"/>
                <a:gd name="connsiteX7" fmla="*/ 310071 w 339968"/>
                <a:gd name="connsiteY7" fmla="*/ 335054 h 772691"/>
                <a:gd name="connsiteX8" fmla="*/ 281674 w 339968"/>
                <a:gd name="connsiteY8" fmla="*/ 140000 h 772691"/>
                <a:gd name="connsiteX0" fmla="*/ 281674 w 339968"/>
                <a:gd name="connsiteY0" fmla="*/ 14326 h 647017"/>
                <a:gd name="connsiteX1" fmla="*/ 120955 w 339968"/>
                <a:gd name="connsiteY1" fmla="*/ 123426 h 647017"/>
                <a:gd name="connsiteX2" fmla="*/ 21012 w 339968"/>
                <a:gd name="connsiteY2" fmla="*/ 317829 h 647017"/>
                <a:gd name="connsiteX3" fmla="*/ 92732 w 339968"/>
                <a:gd name="connsiteY3" fmla="*/ 414836 h 647017"/>
                <a:gd name="connsiteX4" fmla="*/ 215873 w 339968"/>
                <a:gd name="connsiteY4" fmla="*/ 642423 h 647017"/>
                <a:gd name="connsiteX5" fmla="*/ 324268 w 339968"/>
                <a:gd name="connsiteY5" fmla="*/ 387271 h 647017"/>
                <a:gd name="connsiteX6" fmla="*/ 310071 w 339968"/>
                <a:gd name="connsiteY6" fmla="*/ 209380 h 647017"/>
                <a:gd name="connsiteX7" fmla="*/ 281674 w 339968"/>
                <a:gd name="connsiteY7" fmla="*/ 14326 h 647017"/>
                <a:gd name="connsiteX0" fmla="*/ 337801 w 398834"/>
                <a:gd name="connsiteY0" fmla="*/ 24602 h 657293"/>
                <a:gd name="connsiteX1" fmla="*/ 0 w 398834"/>
                <a:gd name="connsiteY1" fmla="*/ 72045 h 657293"/>
                <a:gd name="connsiteX2" fmla="*/ 77139 w 398834"/>
                <a:gd name="connsiteY2" fmla="*/ 328105 h 657293"/>
                <a:gd name="connsiteX3" fmla="*/ 148859 w 398834"/>
                <a:gd name="connsiteY3" fmla="*/ 425112 h 657293"/>
                <a:gd name="connsiteX4" fmla="*/ 272000 w 398834"/>
                <a:gd name="connsiteY4" fmla="*/ 652699 h 657293"/>
                <a:gd name="connsiteX5" fmla="*/ 380395 w 398834"/>
                <a:gd name="connsiteY5" fmla="*/ 397547 h 657293"/>
                <a:gd name="connsiteX6" fmla="*/ 366198 w 398834"/>
                <a:gd name="connsiteY6" fmla="*/ 219656 h 657293"/>
                <a:gd name="connsiteX7" fmla="*/ 337801 w 398834"/>
                <a:gd name="connsiteY7" fmla="*/ 24602 h 657293"/>
                <a:gd name="connsiteX0" fmla="*/ 235695 w 396095"/>
                <a:gd name="connsiteY0" fmla="*/ 126850 h 635832"/>
                <a:gd name="connsiteX1" fmla="*/ 0 w 396095"/>
                <a:gd name="connsiteY1" fmla="*/ 50584 h 635832"/>
                <a:gd name="connsiteX2" fmla="*/ 77139 w 396095"/>
                <a:gd name="connsiteY2" fmla="*/ 306644 h 635832"/>
                <a:gd name="connsiteX3" fmla="*/ 148859 w 396095"/>
                <a:gd name="connsiteY3" fmla="*/ 403651 h 635832"/>
                <a:gd name="connsiteX4" fmla="*/ 272000 w 396095"/>
                <a:gd name="connsiteY4" fmla="*/ 631238 h 635832"/>
                <a:gd name="connsiteX5" fmla="*/ 380395 w 396095"/>
                <a:gd name="connsiteY5" fmla="*/ 376086 h 635832"/>
                <a:gd name="connsiteX6" fmla="*/ 366198 w 396095"/>
                <a:gd name="connsiteY6" fmla="*/ 198195 h 635832"/>
                <a:gd name="connsiteX7" fmla="*/ 235695 w 396095"/>
                <a:gd name="connsiteY7" fmla="*/ 126850 h 6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095" h="635832">
                  <a:moveTo>
                    <a:pt x="235695" y="126850"/>
                  </a:moveTo>
                  <a:cubicBezTo>
                    <a:pt x="174662" y="102248"/>
                    <a:pt x="43444" y="0"/>
                    <a:pt x="0" y="50584"/>
                  </a:cubicBezTo>
                  <a:cubicBezTo>
                    <a:pt x="14392" y="84689"/>
                    <a:pt x="56127" y="217130"/>
                    <a:pt x="77139" y="306644"/>
                  </a:cubicBezTo>
                  <a:cubicBezTo>
                    <a:pt x="89252" y="355469"/>
                    <a:pt x="116382" y="349552"/>
                    <a:pt x="148859" y="403651"/>
                  </a:cubicBezTo>
                  <a:cubicBezTo>
                    <a:pt x="181336" y="457750"/>
                    <a:pt x="233411" y="635832"/>
                    <a:pt x="272000" y="631238"/>
                  </a:cubicBezTo>
                  <a:cubicBezTo>
                    <a:pt x="310589" y="626644"/>
                    <a:pt x="364695" y="448260"/>
                    <a:pt x="380395" y="376086"/>
                  </a:cubicBezTo>
                  <a:cubicBezTo>
                    <a:pt x="396095" y="303912"/>
                    <a:pt x="390315" y="239734"/>
                    <a:pt x="366198" y="198195"/>
                  </a:cubicBezTo>
                  <a:cubicBezTo>
                    <a:pt x="342081" y="156656"/>
                    <a:pt x="296728" y="151452"/>
                    <a:pt x="235695" y="12685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" name="Freeform 35"/>
            <p:cNvSpPr/>
            <p:nvPr/>
          </p:nvSpPr>
          <p:spPr>
            <a:xfrm>
              <a:off x="3403600" y="2207959"/>
              <a:ext cx="869950" cy="1235075"/>
            </a:xfrm>
            <a:custGeom>
              <a:avLst/>
              <a:gdLst>
                <a:gd name="connsiteX0" fmla="*/ 276225 w 847725"/>
                <a:gd name="connsiteY0" fmla="*/ 447675 h 1200150"/>
                <a:gd name="connsiteX1" fmla="*/ 152400 w 847725"/>
                <a:gd name="connsiteY1" fmla="*/ 495300 h 1200150"/>
                <a:gd name="connsiteX2" fmla="*/ 152400 w 847725"/>
                <a:gd name="connsiteY2" fmla="*/ 628650 h 1200150"/>
                <a:gd name="connsiteX3" fmla="*/ 0 w 847725"/>
                <a:gd name="connsiteY3" fmla="*/ 657225 h 1200150"/>
                <a:gd name="connsiteX4" fmla="*/ 142875 w 847725"/>
                <a:gd name="connsiteY4" fmla="*/ 895350 h 1200150"/>
                <a:gd name="connsiteX5" fmla="*/ 342900 w 847725"/>
                <a:gd name="connsiteY5" fmla="*/ 904875 h 1200150"/>
                <a:gd name="connsiteX6" fmla="*/ 304800 w 847725"/>
                <a:gd name="connsiteY6" fmla="*/ 1028700 h 1200150"/>
                <a:gd name="connsiteX7" fmla="*/ 409575 w 847725"/>
                <a:gd name="connsiteY7" fmla="*/ 1200150 h 1200150"/>
                <a:gd name="connsiteX8" fmla="*/ 466725 w 847725"/>
                <a:gd name="connsiteY8" fmla="*/ 1104900 h 1200150"/>
                <a:gd name="connsiteX9" fmla="*/ 523875 w 847725"/>
                <a:gd name="connsiteY9" fmla="*/ 971550 h 1200150"/>
                <a:gd name="connsiteX10" fmla="*/ 676275 w 847725"/>
                <a:gd name="connsiteY10" fmla="*/ 857250 h 1200150"/>
                <a:gd name="connsiteX11" fmla="*/ 800100 w 847725"/>
                <a:gd name="connsiteY11" fmla="*/ 885825 h 1200150"/>
                <a:gd name="connsiteX12" fmla="*/ 847725 w 847725"/>
                <a:gd name="connsiteY12" fmla="*/ 762000 h 1200150"/>
                <a:gd name="connsiteX13" fmla="*/ 676275 w 847725"/>
                <a:gd name="connsiteY13" fmla="*/ 466725 h 1200150"/>
                <a:gd name="connsiteX14" fmla="*/ 628650 w 847725"/>
                <a:gd name="connsiteY14" fmla="*/ 238125 h 1200150"/>
                <a:gd name="connsiteX15" fmla="*/ 571500 w 847725"/>
                <a:gd name="connsiteY15" fmla="*/ 38100 h 1200150"/>
                <a:gd name="connsiteX16" fmla="*/ 361950 w 847725"/>
                <a:gd name="connsiteY16" fmla="*/ 0 h 1200150"/>
                <a:gd name="connsiteX17" fmla="*/ 352425 w 847725"/>
                <a:gd name="connsiteY17" fmla="*/ 171450 h 1200150"/>
                <a:gd name="connsiteX18" fmla="*/ 400050 w 847725"/>
                <a:gd name="connsiteY18" fmla="*/ 295275 h 1200150"/>
                <a:gd name="connsiteX19" fmla="*/ 361950 w 847725"/>
                <a:gd name="connsiteY19" fmla="*/ 409575 h 1200150"/>
                <a:gd name="connsiteX20" fmla="*/ 276225 w 847725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69900 h 1222375"/>
                <a:gd name="connsiteX1" fmla="*/ 153988 w 849313"/>
                <a:gd name="connsiteY1" fmla="*/ 517525 h 1222375"/>
                <a:gd name="connsiteX2" fmla="*/ 153988 w 849313"/>
                <a:gd name="connsiteY2" fmla="*/ 650875 h 1222375"/>
                <a:gd name="connsiteX3" fmla="*/ 1588 w 849313"/>
                <a:gd name="connsiteY3" fmla="*/ 679450 h 1222375"/>
                <a:gd name="connsiteX4" fmla="*/ 144463 w 849313"/>
                <a:gd name="connsiteY4" fmla="*/ 917575 h 1222375"/>
                <a:gd name="connsiteX5" fmla="*/ 344488 w 849313"/>
                <a:gd name="connsiteY5" fmla="*/ 927100 h 1222375"/>
                <a:gd name="connsiteX6" fmla="*/ 306388 w 849313"/>
                <a:gd name="connsiteY6" fmla="*/ 1050925 h 1222375"/>
                <a:gd name="connsiteX7" fmla="*/ 411163 w 849313"/>
                <a:gd name="connsiteY7" fmla="*/ 1222375 h 1222375"/>
                <a:gd name="connsiteX8" fmla="*/ 468313 w 849313"/>
                <a:gd name="connsiteY8" fmla="*/ 1127125 h 1222375"/>
                <a:gd name="connsiteX9" fmla="*/ 525463 w 849313"/>
                <a:gd name="connsiteY9" fmla="*/ 993775 h 1222375"/>
                <a:gd name="connsiteX10" fmla="*/ 677863 w 849313"/>
                <a:gd name="connsiteY10" fmla="*/ 879475 h 1222375"/>
                <a:gd name="connsiteX11" fmla="*/ 801688 w 849313"/>
                <a:gd name="connsiteY11" fmla="*/ 908050 h 1222375"/>
                <a:gd name="connsiteX12" fmla="*/ 849313 w 849313"/>
                <a:gd name="connsiteY12" fmla="*/ 784225 h 1222375"/>
                <a:gd name="connsiteX13" fmla="*/ 677863 w 849313"/>
                <a:gd name="connsiteY13" fmla="*/ 488950 h 1222375"/>
                <a:gd name="connsiteX14" fmla="*/ 630238 w 849313"/>
                <a:gd name="connsiteY14" fmla="*/ 260350 h 1222375"/>
                <a:gd name="connsiteX15" fmla="*/ 573088 w 849313"/>
                <a:gd name="connsiteY15" fmla="*/ 60325 h 1222375"/>
                <a:gd name="connsiteX16" fmla="*/ 363538 w 849313"/>
                <a:gd name="connsiteY16" fmla="*/ 22225 h 1222375"/>
                <a:gd name="connsiteX17" fmla="*/ 354013 w 849313"/>
                <a:gd name="connsiteY17" fmla="*/ 193675 h 1222375"/>
                <a:gd name="connsiteX18" fmla="*/ 401638 w 849313"/>
                <a:gd name="connsiteY18" fmla="*/ 317500 h 1222375"/>
                <a:gd name="connsiteX19" fmla="*/ 363538 w 849313"/>
                <a:gd name="connsiteY19" fmla="*/ 431800 h 1222375"/>
                <a:gd name="connsiteX20" fmla="*/ 277813 w 849313"/>
                <a:gd name="connsiteY20" fmla="*/ 469900 h 12223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69950"/>
                <a:gd name="connsiteY0" fmla="*/ 469900 h 1235075"/>
                <a:gd name="connsiteX1" fmla="*/ 153988 w 869950"/>
                <a:gd name="connsiteY1" fmla="*/ 517525 h 1235075"/>
                <a:gd name="connsiteX2" fmla="*/ 153988 w 869950"/>
                <a:gd name="connsiteY2" fmla="*/ 650875 h 1235075"/>
                <a:gd name="connsiteX3" fmla="*/ 1588 w 869950"/>
                <a:gd name="connsiteY3" fmla="*/ 679450 h 1235075"/>
                <a:gd name="connsiteX4" fmla="*/ 144463 w 869950"/>
                <a:gd name="connsiteY4" fmla="*/ 917575 h 1235075"/>
                <a:gd name="connsiteX5" fmla="*/ 344488 w 869950"/>
                <a:gd name="connsiteY5" fmla="*/ 927100 h 1235075"/>
                <a:gd name="connsiteX6" fmla="*/ 306388 w 869950"/>
                <a:gd name="connsiteY6" fmla="*/ 1050925 h 1235075"/>
                <a:gd name="connsiteX7" fmla="*/ 411163 w 869950"/>
                <a:gd name="connsiteY7" fmla="*/ 1222375 h 1235075"/>
                <a:gd name="connsiteX8" fmla="*/ 468313 w 869950"/>
                <a:gd name="connsiteY8" fmla="*/ 1127125 h 1235075"/>
                <a:gd name="connsiteX9" fmla="*/ 525463 w 869950"/>
                <a:gd name="connsiteY9" fmla="*/ 993775 h 1235075"/>
                <a:gd name="connsiteX10" fmla="*/ 677863 w 869950"/>
                <a:gd name="connsiteY10" fmla="*/ 879475 h 1235075"/>
                <a:gd name="connsiteX11" fmla="*/ 801688 w 869950"/>
                <a:gd name="connsiteY11" fmla="*/ 908050 h 1235075"/>
                <a:gd name="connsiteX12" fmla="*/ 849313 w 869950"/>
                <a:gd name="connsiteY12" fmla="*/ 784225 h 1235075"/>
                <a:gd name="connsiteX13" fmla="*/ 677863 w 869950"/>
                <a:gd name="connsiteY13" fmla="*/ 488950 h 1235075"/>
                <a:gd name="connsiteX14" fmla="*/ 630238 w 869950"/>
                <a:gd name="connsiteY14" fmla="*/ 260350 h 1235075"/>
                <a:gd name="connsiteX15" fmla="*/ 573088 w 869950"/>
                <a:gd name="connsiteY15" fmla="*/ 60325 h 1235075"/>
                <a:gd name="connsiteX16" fmla="*/ 363538 w 869950"/>
                <a:gd name="connsiteY16" fmla="*/ 22225 h 1235075"/>
                <a:gd name="connsiteX17" fmla="*/ 354013 w 869950"/>
                <a:gd name="connsiteY17" fmla="*/ 193675 h 1235075"/>
                <a:gd name="connsiteX18" fmla="*/ 401638 w 869950"/>
                <a:gd name="connsiteY18" fmla="*/ 317500 h 1235075"/>
                <a:gd name="connsiteX19" fmla="*/ 363538 w 869950"/>
                <a:gd name="connsiteY19" fmla="*/ 431800 h 1235075"/>
                <a:gd name="connsiteX20" fmla="*/ 277813 w 869950"/>
                <a:gd name="connsiteY20" fmla="*/ 469900 h 123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9950" h="1235075">
                  <a:moveTo>
                    <a:pt x="277813" y="469900"/>
                  </a:moveTo>
                  <a:cubicBezTo>
                    <a:pt x="242888" y="484188"/>
                    <a:pt x="174625" y="487363"/>
                    <a:pt x="153988" y="517525"/>
                  </a:cubicBezTo>
                  <a:cubicBezTo>
                    <a:pt x="133351" y="547687"/>
                    <a:pt x="179388" y="623887"/>
                    <a:pt x="153988" y="650875"/>
                  </a:cubicBezTo>
                  <a:cubicBezTo>
                    <a:pt x="128588" y="677863"/>
                    <a:pt x="3176" y="635000"/>
                    <a:pt x="1588" y="679450"/>
                  </a:cubicBezTo>
                  <a:cubicBezTo>
                    <a:pt x="0" y="723900"/>
                    <a:pt x="87313" y="876300"/>
                    <a:pt x="144463" y="917575"/>
                  </a:cubicBezTo>
                  <a:cubicBezTo>
                    <a:pt x="201613" y="958850"/>
                    <a:pt x="317501" y="904875"/>
                    <a:pt x="344488" y="927100"/>
                  </a:cubicBezTo>
                  <a:cubicBezTo>
                    <a:pt x="371475" y="949325"/>
                    <a:pt x="295276" y="1001713"/>
                    <a:pt x="306388" y="1050925"/>
                  </a:cubicBezTo>
                  <a:cubicBezTo>
                    <a:pt x="317500" y="1100137"/>
                    <a:pt x="384176" y="1209675"/>
                    <a:pt x="411163" y="1222375"/>
                  </a:cubicBezTo>
                  <a:cubicBezTo>
                    <a:pt x="438150" y="1235075"/>
                    <a:pt x="449263" y="1165225"/>
                    <a:pt x="468313" y="1127125"/>
                  </a:cubicBezTo>
                  <a:lnTo>
                    <a:pt x="525463" y="993775"/>
                  </a:lnTo>
                  <a:lnTo>
                    <a:pt x="677863" y="879475"/>
                  </a:lnTo>
                  <a:cubicBezTo>
                    <a:pt x="723900" y="865188"/>
                    <a:pt x="773113" y="923925"/>
                    <a:pt x="801688" y="908050"/>
                  </a:cubicBezTo>
                  <a:cubicBezTo>
                    <a:pt x="830263" y="892175"/>
                    <a:pt x="869950" y="854075"/>
                    <a:pt x="849313" y="784225"/>
                  </a:cubicBezTo>
                  <a:lnTo>
                    <a:pt x="677863" y="488950"/>
                  </a:lnTo>
                  <a:lnTo>
                    <a:pt x="630238" y="260350"/>
                  </a:lnTo>
                  <a:lnTo>
                    <a:pt x="573088" y="60325"/>
                  </a:lnTo>
                  <a:cubicBezTo>
                    <a:pt x="528638" y="20637"/>
                    <a:pt x="400050" y="0"/>
                    <a:pt x="363538" y="22225"/>
                  </a:cubicBezTo>
                  <a:cubicBezTo>
                    <a:pt x="327026" y="44450"/>
                    <a:pt x="347663" y="144462"/>
                    <a:pt x="354013" y="193675"/>
                  </a:cubicBezTo>
                  <a:lnTo>
                    <a:pt x="401638" y="317500"/>
                  </a:lnTo>
                  <a:lnTo>
                    <a:pt x="363538" y="431800"/>
                  </a:lnTo>
                  <a:cubicBezTo>
                    <a:pt x="342900" y="457200"/>
                    <a:pt x="312738" y="455612"/>
                    <a:pt x="277813" y="469900"/>
                  </a:cubicBez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" name="Freeform 36"/>
            <p:cNvSpPr/>
            <p:nvPr/>
          </p:nvSpPr>
          <p:spPr>
            <a:xfrm rot="6100076">
              <a:off x="3377391" y="3053272"/>
              <a:ext cx="428365" cy="47065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  <a:gd name="connsiteX0" fmla="*/ 13707 w 422997"/>
                <a:gd name="connsiteY0" fmla="*/ 22271 h 1208766"/>
                <a:gd name="connsiteX1" fmla="*/ 206203 w 422997"/>
                <a:gd name="connsiteY1" fmla="*/ 311756 h 1208766"/>
                <a:gd name="connsiteX2" fmla="*/ 233421 w 422997"/>
                <a:gd name="connsiteY2" fmla="*/ 604897 h 1208766"/>
                <a:gd name="connsiteX3" fmla="*/ 322517 w 422997"/>
                <a:gd name="connsiteY3" fmla="*/ 832837 h 1208766"/>
                <a:gd name="connsiteX4" fmla="*/ 208401 w 422997"/>
                <a:gd name="connsiteY4" fmla="*/ 1189411 h 1208766"/>
                <a:gd name="connsiteX5" fmla="*/ 368222 w 422997"/>
                <a:gd name="connsiteY5" fmla="*/ 948966 h 1208766"/>
                <a:gd name="connsiteX6" fmla="*/ 413940 w 422997"/>
                <a:gd name="connsiteY6" fmla="*/ 696671 h 1208766"/>
                <a:gd name="connsiteX7" fmla="*/ 313882 w 422997"/>
                <a:gd name="connsiteY7" fmla="*/ 528070 h 1208766"/>
                <a:gd name="connsiteX8" fmla="*/ 301164 w 422997"/>
                <a:gd name="connsiteY8" fmla="*/ 353100 h 1208766"/>
                <a:gd name="connsiteX9" fmla="*/ 288446 w 422997"/>
                <a:gd name="connsiteY9" fmla="*/ 178130 h 1208766"/>
                <a:gd name="connsiteX10" fmla="*/ 13707 w 422997"/>
                <a:gd name="connsiteY10" fmla="*/ 22271 h 1208766"/>
                <a:gd name="connsiteX0" fmla="*/ 13707 w 422997"/>
                <a:gd name="connsiteY0" fmla="*/ 22271 h 971660"/>
                <a:gd name="connsiteX1" fmla="*/ 206203 w 422997"/>
                <a:gd name="connsiteY1" fmla="*/ 311756 h 971660"/>
                <a:gd name="connsiteX2" fmla="*/ 233421 w 422997"/>
                <a:gd name="connsiteY2" fmla="*/ 604897 h 971660"/>
                <a:gd name="connsiteX3" fmla="*/ 322517 w 422997"/>
                <a:gd name="connsiteY3" fmla="*/ 832837 h 971660"/>
                <a:gd name="connsiteX4" fmla="*/ 368222 w 422997"/>
                <a:gd name="connsiteY4" fmla="*/ 948966 h 971660"/>
                <a:gd name="connsiteX5" fmla="*/ 413940 w 422997"/>
                <a:gd name="connsiteY5" fmla="*/ 696671 h 971660"/>
                <a:gd name="connsiteX6" fmla="*/ 313882 w 422997"/>
                <a:gd name="connsiteY6" fmla="*/ 528070 h 971660"/>
                <a:gd name="connsiteX7" fmla="*/ 301164 w 422997"/>
                <a:gd name="connsiteY7" fmla="*/ 353100 h 971660"/>
                <a:gd name="connsiteX8" fmla="*/ 288446 w 422997"/>
                <a:gd name="connsiteY8" fmla="*/ 178130 h 971660"/>
                <a:gd name="connsiteX9" fmla="*/ 13707 w 422997"/>
                <a:gd name="connsiteY9" fmla="*/ 22271 h 971660"/>
                <a:gd name="connsiteX0" fmla="*/ 13707 w 422997"/>
                <a:gd name="connsiteY0" fmla="*/ 22271 h 978594"/>
                <a:gd name="connsiteX1" fmla="*/ 206203 w 422997"/>
                <a:gd name="connsiteY1" fmla="*/ 311756 h 978594"/>
                <a:gd name="connsiteX2" fmla="*/ 233421 w 422997"/>
                <a:gd name="connsiteY2" fmla="*/ 604897 h 978594"/>
                <a:gd name="connsiteX3" fmla="*/ 237028 w 422997"/>
                <a:gd name="connsiteY3" fmla="*/ 874448 h 978594"/>
                <a:gd name="connsiteX4" fmla="*/ 368222 w 422997"/>
                <a:gd name="connsiteY4" fmla="*/ 948966 h 978594"/>
                <a:gd name="connsiteX5" fmla="*/ 413940 w 422997"/>
                <a:gd name="connsiteY5" fmla="*/ 696671 h 978594"/>
                <a:gd name="connsiteX6" fmla="*/ 313882 w 422997"/>
                <a:gd name="connsiteY6" fmla="*/ 528070 h 978594"/>
                <a:gd name="connsiteX7" fmla="*/ 301164 w 422997"/>
                <a:gd name="connsiteY7" fmla="*/ 353100 h 978594"/>
                <a:gd name="connsiteX8" fmla="*/ 288446 w 422997"/>
                <a:gd name="connsiteY8" fmla="*/ 178130 h 978594"/>
                <a:gd name="connsiteX9" fmla="*/ 13707 w 422997"/>
                <a:gd name="connsiteY9" fmla="*/ 22271 h 978594"/>
                <a:gd name="connsiteX0" fmla="*/ 13707 w 441790"/>
                <a:gd name="connsiteY0" fmla="*/ 22271 h 950063"/>
                <a:gd name="connsiteX1" fmla="*/ 206203 w 441790"/>
                <a:gd name="connsiteY1" fmla="*/ 311756 h 950063"/>
                <a:gd name="connsiteX2" fmla="*/ 233421 w 441790"/>
                <a:gd name="connsiteY2" fmla="*/ 604897 h 950063"/>
                <a:gd name="connsiteX3" fmla="*/ 237028 w 441790"/>
                <a:gd name="connsiteY3" fmla="*/ 874448 h 950063"/>
                <a:gd name="connsiteX4" fmla="*/ 368222 w 441790"/>
                <a:gd name="connsiteY4" fmla="*/ 948966 h 950063"/>
                <a:gd name="connsiteX5" fmla="*/ 432733 w 441790"/>
                <a:gd name="connsiteY5" fmla="*/ 867865 h 950063"/>
                <a:gd name="connsiteX6" fmla="*/ 313882 w 441790"/>
                <a:gd name="connsiteY6" fmla="*/ 528070 h 950063"/>
                <a:gd name="connsiteX7" fmla="*/ 301164 w 441790"/>
                <a:gd name="connsiteY7" fmla="*/ 353100 h 950063"/>
                <a:gd name="connsiteX8" fmla="*/ 288446 w 441790"/>
                <a:gd name="connsiteY8" fmla="*/ 178130 h 950063"/>
                <a:gd name="connsiteX9" fmla="*/ 13707 w 441790"/>
                <a:gd name="connsiteY9" fmla="*/ 22271 h 950063"/>
                <a:gd name="connsiteX0" fmla="*/ 13707 w 525056"/>
                <a:gd name="connsiteY0" fmla="*/ 22271 h 950063"/>
                <a:gd name="connsiteX1" fmla="*/ 206203 w 525056"/>
                <a:gd name="connsiteY1" fmla="*/ 311756 h 950063"/>
                <a:gd name="connsiteX2" fmla="*/ 233421 w 525056"/>
                <a:gd name="connsiteY2" fmla="*/ 604897 h 950063"/>
                <a:gd name="connsiteX3" fmla="*/ 237028 w 525056"/>
                <a:gd name="connsiteY3" fmla="*/ 874448 h 950063"/>
                <a:gd name="connsiteX4" fmla="*/ 368222 w 525056"/>
                <a:gd name="connsiteY4" fmla="*/ 948966 h 950063"/>
                <a:gd name="connsiteX5" fmla="*/ 432733 w 525056"/>
                <a:gd name="connsiteY5" fmla="*/ 867865 h 950063"/>
                <a:gd name="connsiteX6" fmla="*/ 503128 w 525056"/>
                <a:gd name="connsiteY6" fmla="*/ 629996 h 950063"/>
                <a:gd name="connsiteX7" fmla="*/ 301164 w 525056"/>
                <a:gd name="connsiteY7" fmla="*/ 353100 h 950063"/>
                <a:gd name="connsiteX8" fmla="*/ 288446 w 525056"/>
                <a:gd name="connsiteY8" fmla="*/ 178130 h 950063"/>
                <a:gd name="connsiteX9" fmla="*/ 13707 w 525056"/>
                <a:gd name="connsiteY9" fmla="*/ 22271 h 950063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3092 w 554727"/>
                <a:gd name="connsiteY2" fmla="*/ 63443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0127 w 554727"/>
                <a:gd name="connsiteY2" fmla="*/ 70795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47818"/>
                <a:gd name="connsiteY0" fmla="*/ 51807 h 979599"/>
                <a:gd name="connsiteX1" fmla="*/ 57851 w 547818"/>
                <a:gd name="connsiteY1" fmla="*/ 518506 h 979599"/>
                <a:gd name="connsiteX2" fmla="*/ 260127 w 547818"/>
                <a:gd name="connsiteY2" fmla="*/ 707953 h 979599"/>
                <a:gd name="connsiteX3" fmla="*/ 266699 w 547818"/>
                <a:gd name="connsiteY3" fmla="*/ 903984 h 979599"/>
                <a:gd name="connsiteX4" fmla="*/ 397893 w 547818"/>
                <a:gd name="connsiteY4" fmla="*/ 978502 h 979599"/>
                <a:gd name="connsiteX5" fmla="*/ 462404 w 547818"/>
                <a:gd name="connsiteY5" fmla="*/ 897401 h 979599"/>
                <a:gd name="connsiteX6" fmla="*/ 532799 w 547818"/>
                <a:gd name="connsiteY6" fmla="*/ 659532 h 979599"/>
                <a:gd name="connsiteX7" fmla="*/ 372292 w 547818"/>
                <a:gd name="connsiteY7" fmla="*/ 547180 h 979599"/>
                <a:gd name="connsiteX8" fmla="*/ 318117 w 547818"/>
                <a:gd name="connsiteY8" fmla="*/ 207666 h 979599"/>
                <a:gd name="connsiteX9" fmla="*/ 43378 w 547818"/>
                <a:gd name="connsiteY9" fmla="*/ 51807 h 979599"/>
                <a:gd name="connsiteX0" fmla="*/ 31523 w 535963"/>
                <a:gd name="connsiteY0" fmla="*/ 33768 h 961560"/>
                <a:gd name="connsiteX1" fmla="*/ 45996 w 535963"/>
                <a:gd name="connsiteY1" fmla="*/ 500467 h 961560"/>
                <a:gd name="connsiteX2" fmla="*/ 248272 w 535963"/>
                <a:gd name="connsiteY2" fmla="*/ 689914 h 961560"/>
                <a:gd name="connsiteX3" fmla="*/ 254844 w 535963"/>
                <a:gd name="connsiteY3" fmla="*/ 885945 h 961560"/>
                <a:gd name="connsiteX4" fmla="*/ 386038 w 535963"/>
                <a:gd name="connsiteY4" fmla="*/ 960463 h 961560"/>
                <a:gd name="connsiteX5" fmla="*/ 450549 w 535963"/>
                <a:gd name="connsiteY5" fmla="*/ 879362 h 961560"/>
                <a:gd name="connsiteX6" fmla="*/ 520944 w 535963"/>
                <a:gd name="connsiteY6" fmla="*/ 641493 h 961560"/>
                <a:gd name="connsiteX7" fmla="*/ 360437 w 535963"/>
                <a:gd name="connsiteY7" fmla="*/ 529141 h 961560"/>
                <a:gd name="connsiteX8" fmla="*/ 235128 w 535963"/>
                <a:gd name="connsiteY8" fmla="*/ 297856 h 961560"/>
                <a:gd name="connsiteX9" fmla="*/ 31523 w 535963"/>
                <a:gd name="connsiteY9" fmla="*/ 33768 h 961560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3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18074 w 518909"/>
                <a:gd name="connsiteY0" fmla="*/ 146121 h 809826"/>
                <a:gd name="connsiteX1" fmla="*/ 57567 w 518909"/>
                <a:gd name="connsiteY1" fmla="*/ 33770 h 809826"/>
                <a:gd name="connsiteX2" fmla="*/ 28942 w 518909"/>
                <a:gd name="connsiteY2" fmla="*/ 348733 h 809826"/>
                <a:gd name="connsiteX3" fmla="*/ 231218 w 518909"/>
                <a:gd name="connsiteY3" fmla="*/ 538180 h 809826"/>
                <a:gd name="connsiteX4" fmla="*/ 237790 w 518909"/>
                <a:gd name="connsiteY4" fmla="*/ 734211 h 809826"/>
                <a:gd name="connsiteX5" fmla="*/ 368984 w 518909"/>
                <a:gd name="connsiteY5" fmla="*/ 808729 h 809826"/>
                <a:gd name="connsiteX6" fmla="*/ 433495 w 518909"/>
                <a:gd name="connsiteY6" fmla="*/ 727628 h 809826"/>
                <a:gd name="connsiteX7" fmla="*/ 503890 w 518909"/>
                <a:gd name="connsiteY7" fmla="*/ 489759 h 809826"/>
                <a:gd name="connsiteX8" fmla="*/ 343383 w 518909"/>
                <a:gd name="connsiteY8" fmla="*/ 377407 h 809826"/>
                <a:gd name="connsiteX9" fmla="*/ 218074 w 518909"/>
                <a:gd name="connsiteY9" fmla="*/ 146121 h 809826"/>
                <a:gd name="connsiteX0" fmla="*/ 196874 w 497709"/>
                <a:gd name="connsiteY0" fmla="*/ 146120 h 809825"/>
                <a:gd name="connsiteX1" fmla="*/ 36367 w 497709"/>
                <a:gd name="connsiteY1" fmla="*/ 33769 h 809825"/>
                <a:gd name="connsiteX2" fmla="*/ 7742 w 497709"/>
                <a:gd name="connsiteY2" fmla="*/ 348732 h 809825"/>
                <a:gd name="connsiteX3" fmla="*/ 82818 w 497709"/>
                <a:gd name="connsiteY3" fmla="*/ 648746 h 809825"/>
                <a:gd name="connsiteX4" fmla="*/ 216590 w 497709"/>
                <a:gd name="connsiteY4" fmla="*/ 734210 h 809825"/>
                <a:gd name="connsiteX5" fmla="*/ 347784 w 497709"/>
                <a:gd name="connsiteY5" fmla="*/ 808728 h 809825"/>
                <a:gd name="connsiteX6" fmla="*/ 412295 w 497709"/>
                <a:gd name="connsiteY6" fmla="*/ 727627 h 809825"/>
                <a:gd name="connsiteX7" fmla="*/ 482690 w 497709"/>
                <a:gd name="connsiteY7" fmla="*/ 489758 h 809825"/>
                <a:gd name="connsiteX8" fmla="*/ 322183 w 497709"/>
                <a:gd name="connsiteY8" fmla="*/ 377406 h 809825"/>
                <a:gd name="connsiteX9" fmla="*/ 196874 w 497709"/>
                <a:gd name="connsiteY9" fmla="*/ 146120 h 809825"/>
                <a:gd name="connsiteX0" fmla="*/ 196874 w 636404"/>
                <a:gd name="connsiteY0" fmla="*/ 146120 h 809825"/>
                <a:gd name="connsiteX1" fmla="*/ 36367 w 636404"/>
                <a:gd name="connsiteY1" fmla="*/ 33769 h 809825"/>
                <a:gd name="connsiteX2" fmla="*/ 7742 w 636404"/>
                <a:gd name="connsiteY2" fmla="*/ 348732 h 809825"/>
                <a:gd name="connsiteX3" fmla="*/ 82818 w 636404"/>
                <a:gd name="connsiteY3" fmla="*/ 648746 h 809825"/>
                <a:gd name="connsiteX4" fmla="*/ 216590 w 636404"/>
                <a:gd name="connsiteY4" fmla="*/ 734210 h 809825"/>
                <a:gd name="connsiteX5" fmla="*/ 347784 w 636404"/>
                <a:gd name="connsiteY5" fmla="*/ 808728 h 809825"/>
                <a:gd name="connsiteX6" fmla="*/ 412295 w 636404"/>
                <a:gd name="connsiteY6" fmla="*/ 727627 h 809825"/>
                <a:gd name="connsiteX7" fmla="*/ 482690 w 636404"/>
                <a:gd name="connsiteY7" fmla="*/ 489758 h 809825"/>
                <a:gd name="connsiteX8" fmla="*/ 588768 w 636404"/>
                <a:gd name="connsiteY8" fmla="*/ 340725 h 809825"/>
                <a:gd name="connsiteX9" fmla="*/ 196874 w 636404"/>
                <a:gd name="connsiteY9" fmla="*/ 146120 h 809825"/>
                <a:gd name="connsiteX0" fmla="*/ 196874 w 640284"/>
                <a:gd name="connsiteY0" fmla="*/ 146120 h 809825"/>
                <a:gd name="connsiteX1" fmla="*/ 36367 w 640284"/>
                <a:gd name="connsiteY1" fmla="*/ 33769 h 809825"/>
                <a:gd name="connsiteX2" fmla="*/ 7742 w 640284"/>
                <a:gd name="connsiteY2" fmla="*/ 348732 h 809825"/>
                <a:gd name="connsiteX3" fmla="*/ 82818 w 640284"/>
                <a:gd name="connsiteY3" fmla="*/ 648746 h 809825"/>
                <a:gd name="connsiteX4" fmla="*/ 216590 w 640284"/>
                <a:gd name="connsiteY4" fmla="*/ 734210 h 809825"/>
                <a:gd name="connsiteX5" fmla="*/ 347784 w 640284"/>
                <a:gd name="connsiteY5" fmla="*/ 808728 h 809825"/>
                <a:gd name="connsiteX6" fmla="*/ 412295 w 640284"/>
                <a:gd name="connsiteY6" fmla="*/ 727627 h 809825"/>
                <a:gd name="connsiteX7" fmla="*/ 505971 w 640284"/>
                <a:gd name="connsiteY7" fmla="*/ 581222 h 809825"/>
                <a:gd name="connsiteX8" fmla="*/ 588768 w 640284"/>
                <a:gd name="connsiteY8" fmla="*/ 340725 h 809825"/>
                <a:gd name="connsiteX9" fmla="*/ 196874 w 640284"/>
                <a:gd name="connsiteY9" fmla="*/ 146120 h 809825"/>
                <a:gd name="connsiteX0" fmla="*/ 252154 w 635440"/>
                <a:gd name="connsiteY0" fmla="*/ 164145 h 806219"/>
                <a:gd name="connsiteX1" fmla="*/ 40111 w 635440"/>
                <a:gd name="connsiteY1" fmla="*/ 30163 h 806219"/>
                <a:gd name="connsiteX2" fmla="*/ 11486 w 635440"/>
                <a:gd name="connsiteY2" fmla="*/ 345126 h 806219"/>
                <a:gd name="connsiteX3" fmla="*/ 86562 w 635440"/>
                <a:gd name="connsiteY3" fmla="*/ 645140 h 806219"/>
                <a:gd name="connsiteX4" fmla="*/ 220334 w 635440"/>
                <a:gd name="connsiteY4" fmla="*/ 730604 h 806219"/>
                <a:gd name="connsiteX5" fmla="*/ 351528 w 635440"/>
                <a:gd name="connsiteY5" fmla="*/ 805122 h 806219"/>
                <a:gd name="connsiteX6" fmla="*/ 416039 w 635440"/>
                <a:gd name="connsiteY6" fmla="*/ 724021 h 806219"/>
                <a:gd name="connsiteX7" fmla="*/ 509715 w 635440"/>
                <a:gd name="connsiteY7" fmla="*/ 577616 h 806219"/>
                <a:gd name="connsiteX8" fmla="*/ 592512 w 635440"/>
                <a:gd name="connsiteY8" fmla="*/ 337119 h 806219"/>
                <a:gd name="connsiteX9" fmla="*/ 252154 w 635440"/>
                <a:gd name="connsiteY9" fmla="*/ 164145 h 806219"/>
                <a:gd name="connsiteX0" fmla="*/ 351342 w 734626"/>
                <a:gd name="connsiteY0" fmla="*/ 94141 h 736215"/>
                <a:gd name="connsiteX1" fmla="*/ 40112 w 734626"/>
                <a:gd name="connsiteY1" fmla="*/ 30163 h 736215"/>
                <a:gd name="connsiteX2" fmla="*/ 110674 w 734626"/>
                <a:gd name="connsiteY2" fmla="*/ 275122 h 736215"/>
                <a:gd name="connsiteX3" fmla="*/ 185750 w 734626"/>
                <a:gd name="connsiteY3" fmla="*/ 575136 h 736215"/>
                <a:gd name="connsiteX4" fmla="*/ 319522 w 734626"/>
                <a:gd name="connsiteY4" fmla="*/ 660600 h 736215"/>
                <a:gd name="connsiteX5" fmla="*/ 450716 w 734626"/>
                <a:gd name="connsiteY5" fmla="*/ 735118 h 736215"/>
                <a:gd name="connsiteX6" fmla="*/ 515227 w 734626"/>
                <a:gd name="connsiteY6" fmla="*/ 654017 h 736215"/>
                <a:gd name="connsiteX7" fmla="*/ 608903 w 734626"/>
                <a:gd name="connsiteY7" fmla="*/ 507612 h 736215"/>
                <a:gd name="connsiteX8" fmla="*/ 691700 w 734626"/>
                <a:gd name="connsiteY8" fmla="*/ 267115 h 736215"/>
                <a:gd name="connsiteX9" fmla="*/ 351342 w 734626"/>
                <a:gd name="connsiteY9" fmla="*/ 94141 h 736215"/>
                <a:gd name="connsiteX0" fmla="*/ 348537 w 731823"/>
                <a:gd name="connsiteY0" fmla="*/ 107812 h 749886"/>
                <a:gd name="connsiteX1" fmla="*/ 37307 w 731823"/>
                <a:gd name="connsiteY1" fmla="*/ 43834 h 749886"/>
                <a:gd name="connsiteX2" fmla="*/ 124690 w 731823"/>
                <a:gd name="connsiteY2" fmla="*/ 370817 h 749886"/>
                <a:gd name="connsiteX3" fmla="*/ 182945 w 731823"/>
                <a:gd name="connsiteY3" fmla="*/ 588807 h 749886"/>
                <a:gd name="connsiteX4" fmla="*/ 316717 w 731823"/>
                <a:gd name="connsiteY4" fmla="*/ 674271 h 749886"/>
                <a:gd name="connsiteX5" fmla="*/ 447911 w 731823"/>
                <a:gd name="connsiteY5" fmla="*/ 748789 h 749886"/>
                <a:gd name="connsiteX6" fmla="*/ 512422 w 731823"/>
                <a:gd name="connsiteY6" fmla="*/ 667688 h 749886"/>
                <a:gd name="connsiteX7" fmla="*/ 606098 w 731823"/>
                <a:gd name="connsiteY7" fmla="*/ 521283 h 749886"/>
                <a:gd name="connsiteX8" fmla="*/ 688895 w 731823"/>
                <a:gd name="connsiteY8" fmla="*/ 280786 h 749886"/>
                <a:gd name="connsiteX9" fmla="*/ 348537 w 731823"/>
                <a:gd name="connsiteY9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107573 w 743833"/>
                <a:gd name="connsiteY2" fmla="*/ 261821 h 749886"/>
                <a:gd name="connsiteX3" fmla="*/ 277751 w 743833"/>
                <a:gd name="connsiteY3" fmla="*/ 348309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219495 w 743833"/>
                <a:gd name="connsiteY2" fmla="*/ 130320 h 749886"/>
                <a:gd name="connsiteX3" fmla="*/ 136700 w 743833"/>
                <a:gd name="connsiteY3" fmla="*/ 370817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78445 w 743831"/>
                <a:gd name="connsiteY2" fmla="*/ 152828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693186"/>
                <a:gd name="connsiteX1" fmla="*/ 49317 w 743833"/>
                <a:gd name="connsiteY1" fmla="*/ 43834 h 693186"/>
                <a:gd name="connsiteX2" fmla="*/ 78445 w 743833"/>
                <a:gd name="connsiteY2" fmla="*/ 152828 h 693186"/>
                <a:gd name="connsiteX3" fmla="*/ 136700 w 743833"/>
                <a:gd name="connsiteY3" fmla="*/ 370817 h 693186"/>
                <a:gd name="connsiteX4" fmla="*/ 194955 w 743833"/>
                <a:gd name="connsiteY4" fmla="*/ 588807 h 693186"/>
                <a:gd name="connsiteX5" fmla="*/ 328727 w 743833"/>
                <a:gd name="connsiteY5" fmla="*/ 674271 h 693186"/>
                <a:gd name="connsiteX6" fmla="*/ 524432 w 743833"/>
                <a:gd name="connsiteY6" fmla="*/ 667688 h 693186"/>
                <a:gd name="connsiteX7" fmla="*/ 618108 w 743833"/>
                <a:gd name="connsiteY7" fmla="*/ 521283 h 693186"/>
                <a:gd name="connsiteX8" fmla="*/ 700905 w 743833"/>
                <a:gd name="connsiteY8" fmla="*/ 280786 h 693186"/>
                <a:gd name="connsiteX9" fmla="*/ 360547 w 743833"/>
                <a:gd name="connsiteY9" fmla="*/ 107812 h 693186"/>
                <a:gd name="connsiteX0" fmla="*/ 360547 w 743831"/>
                <a:gd name="connsiteY0" fmla="*/ 107812 h 687418"/>
                <a:gd name="connsiteX1" fmla="*/ 49317 w 743831"/>
                <a:gd name="connsiteY1" fmla="*/ 43834 h 687418"/>
                <a:gd name="connsiteX2" fmla="*/ 78445 w 743831"/>
                <a:gd name="connsiteY2" fmla="*/ 152828 h 687418"/>
                <a:gd name="connsiteX3" fmla="*/ 136700 w 743831"/>
                <a:gd name="connsiteY3" fmla="*/ 370817 h 687418"/>
                <a:gd name="connsiteX4" fmla="*/ 194955 w 743831"/>
                <a:gd name="connsiteY4" fmla="*/ 588807 h 687418"/>
                <a:gd name="connsiteX5" fmla="*/ 328727 w 743831"/>
                <a:gd name="connsiteY5" fmla="*/ 674271 h 687418"/>
                <a:gd name="connsiteX6" fmla="*/ 303714 w 743831"/>
                <a:gd name="connsiteY6" fmla="*/ 602302 h 687418"/>
                <a:gd name="connsiteX7" fmla="*/ 618108 w 743831"/>
                <a:gd name="connsiteY7" fmla="*/ 521283 h 687418"/>
                <a:gd name="connsiteX8" fmla="*/ 700905 w 743831"/>
                <a:gd name="connsiteY8" fmla="*/ 280786 h 687418"/>
                <a:gd name="connsiteX9" fmla="*/ 360547 w 743831"/>
                <a:gd name="connsiteY9" fmla="*/ 107812 h 68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3831" h="687418">
                  <a:moveTo>
                    <a:pt x="360547" y="107812"/>
                  </a:moveTo>
                  <a:cubicBezTo>
                    <a:pt x="251949" y="68320"/>
                    <a:pt x="86625" y="0"/>
                    <a:pt x="49317" y="43834"/>
                  </a:cubicBezTo>
                  <a:cubicBezTo>
                    <a:pt x="0" y="58017"/>
                    <a:pt x="63881" y="98331"/>
                    <a:pt x="78445" y="152828"/>
                  </a:cubicBezTo>
                  <a:lnTo>
                    <a:pt x="136700" y="370817"/>
                  </a:lnTo>
                  <a:cubicBezTo>
                    <a:pt x="151264" y="425315"/>
                    <a:pt x="179954" y="517185"/>
                    <a:pt x="194955" y="588807"/>
                  </a:cubicBezTo>
                  <a:cubicBezTo>
                    <a:pt x="196157" y="678657"/>
                    <a:pt x="327525" y="584421"/>
                    <a:pt x="328727" y="674271"/>
                  </a:cubicBezTo>
                  <a:cubicBezTo>
                    <a:pt x="383640" y="687418"/>
                    <a:pt x="255484" y="627800"/>
                    <a:pt x="303714" y="602302"/>
                  </a:cubicBezTo>
                  <a:cubicBezTo>
                    <a:pt x="351944" y="576804"/>
                    <a:pt x="551910" y="574869"/>
                    <a:pt x="618108" y="521283"/>
                  </a:cubicBezTo>
                  <a:cubicBezTo>
                    <a:pt x="684306" y="467697"/>
                    <a:pt x="743832" y="349698"/>
                    <a:pt x="700905" y="280786"/>
                  </a:cubicBezTo>
                  <a:cubicBezTo>
                    <a:pt x="657978" y="211874"/>
                    <a:pt x="469145" y="147304"/>
                    <a:pt x="360547" y="107812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" name="Freeform 37"/>
            <p:cNvSpPr/>
            <p:nvPr/>
          </p:nvSpPr>
          <p:spPr>
            <a:xfrm rot="578572" flipV="1">
              <a:off x="3463901" y="3144915"/>
              <a:ext cx="233374" cy="23667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2961 w 231561"/>
                <a:gd name="connsiteY0" fmla="*/ 32227 h 225588"/>
                <a:gd name="connsiteX1" fmla="*/ 61393 w 231561"/>
                <a:gd name="connsiteY1" fmla="*/ 225588 h 225588"/>
                <a:gd name="connsiteX2" fmla="*/ 155361 w 231561"/>
                <a:gd name="connsiteY2" fmla="*/ 184627 h 225588"/>
                <a:gd name="connsiteX3" fmla="*/ 231561 w 231561"/>
                <a:gd name="connsiteY3" fmla="*/ 184627 h 225588"/>
                <a:gd name="connsiteX4" fmla="*/ 155361 w 231561"/>
                <a:gd name="connsiteY4" fmla="*/ 108427 h 225588"/>
                <a:gd name="connsiteX5" fmla="*/ 79161 w 231561"/>
                <a:gd name="connsiteY5" fmla="*/ 32227 h 225588"/>
                <a:gd name="connsiteX6" fmla="*/ 2961 w 231561"/>
                <a:gd name="connsiteY6" fmla="*/ 32227 h 225588"/>
                <a:gd name="connsiteX0" fmla="*/ 2961 w 276317"/>
                <a:gd name="connsiteY0" fmla="*/ 32227 h 297561"/>
                <a:gd name="connsiteX1" fmla="*/ 61393 w 276317"/>
                <a:gd name="connsiteY1" fmla="*/ 225588 h 297561"/>
                <a:gd name="connsiteX2" fmla="*/ 155361 w 276317"/>
                <a:gd name="connsiteY2" fmla="*/ 184627 h 297561"/>
                <a:gd name="connsiteX3" fmla="*/ 276317 w 276317"/>
                <a:gd name="connsiteY3" fmla="*/ 270573 h 297561"/>
                <a:gd name="connsiteX4" fmla="*/ 155361 w 276317"/>
                <a:gd name="connsiteY4" fmla="*/ 108427 h 297561"/>
                <a:gd name="connsiteX5" fmla="*/ 79161 w 276317"/>
                <a:gd name="connsiteY5" fmla="*/ 32227 h 297561"/>
                <a:gd name="connsiteX6" fmla="*/ 2961 w 276317"/>
                <a:gd name="connsiteY6" fmla="*/ 32227 h 297561"/>
                <a:gd name="connsiteX0" fmla="*/ 2961 w 276317"/>
                <a:gd name="connsiteY0" fmla="*/ 32227 h 334196"/>
                <a:gd name="connsiteX1" fmla="*/ 61393 w 276317"/>
                <a:gd name="connsiteY1" fmla="*/ 225588 h 334196"/>
                <a:gd name="connsiteX2" fmla="*/ 175033 w 276317"/>
                <a:gd name="connsiteY2" fmla="*/ 334196 h 334196"/>
                <a:gd name="connsiteX3" fmla="*/ 276317 w 276317"/>
                <a:gd name="connsiteY3" fmla="*/ 270573 h 334196"/>
                <a:gd name="connsiteX4" fmla="*/ 155361 w 276317"/>
                <a:gd name="connsiteY4" fmla="*/ 108427 h 334196"/>
                <a:gd name="connsiteX5" fmla="*/ 79161 w 276317"/>
                <a:gd name="connsiteY5" fmla="*/ 32227 h 334196"/>
                <a:gd name="connsiteX6" fmla="*/ 2961 w 276317"/>
                <a:gd name="connsiteY6" fmla="*/ 32227 h 334196"/>
                <a:gd name="connsiteX0" fmla="*/ 18515 w 238736"/>
                <a:gd name="connsiteY0" fmla="*/ 108175 h 314669"/>
                <a:gd name="connsiteX1" fmla="*/ 23812 w 238736"/>
                <a:gd name="connsiteY1" fmla="*/ 206061 h 314669"/>
                <a:gd name="connsiteX2" fmla="*/ 137452 w 238736"/>
                <a:gd name="connsiteY2" fmla="*/ 314669 h 314669"/>
                <a:gd name="connsiteX3" fmla="*/ 238736 w 238736"/>
                <a:gd name="connsiteY3" fmla="*/ 251046 h 314669"/>
                <a:gd name="connsiteX4" fmla="*/ 117780 w 238736"/>
                <a:gd name="connsiteY4" fmla="*/ 88900 h 314669"/>
                <a:gd name="connsiteX5" fmla="*/ 41580 w 238736"/>
                <a:gd name="connsiteY5" fmla="*/ 12700 h 314669"/>
                <a:gd name="connsiteX6" fmla="*/ 18515 w 238736"/>
                <a:gd name="connsiteY6" fmla="*/ 108175 h 314669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2335 w 222556"/>
                <a:gd name="connsiteY0" fmla="*/ 108175 h 278034"/>
                <a:gd name="connsiteX1" fmla="*/ 30362 w 222556"/>
                <a:gd name="connsiteY1" fmla="*/ 196974 h 278034"/>
                <a:gd name="connsiteX2" fmla="*/ 133444 w 222556"/>
                <a:gd name="connsiteY2" fmla="*/ 226416 h 278034"/>
                <a:gd name="connsiteX3" fmla="*/ 222556 w 222556"/>
                <a:gd name="connsiteY3" fmla="*/ 251046 h 278034"/>
                <a:gd name="connsiteX4" fmla="*/ 101600 w 222556"/>
                <a:gd name="connsiteY4" fmla="*/ 88900 h 278034"/>
                <a:gd name="connsiteX5" fmla="*/ 25400 w 222556"/>
                <a:gd name="connsiteY5" fmla="*/ 12700 h 278034"/>
                <a:gd name="connsiteX6" fmla="*/ 2335 w 222556"/>
                <a:gd name="connsiteY6" fmla="*/ 108175 h 27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56" h="278034">
                  <a:moveTo>
                    <a:pt x="2335" y="108175"/>
                  </a:moveTo>
                  <a:cubicBezTo>
                    <a:pt x="3162" y="138887"/>
                    <a:pt x="6550" y="174749"/>
                    <a:pt x="30362" y="196974"/>
                  </a:cubicBezTo>
                  <a:cubicBezTo>
                    <a:pt x="112060" y="227215"/>
                    <a:pt x="91507" y="219631"/>
                    <a:pt x="133444" y="226416"/>
                  </a:cubicBezTo>
                  <a:cubicBezTo>
                    <a:pt x="158844" y="226416"/>
                    <a:pt x="176519" y="278034"/>
                    <a:pt x="222556" y="251046"/>
                  </a:cubicBezTo>
                  <a:cubicBezTo>
                    <a:pt x="192394" y="187546"/>
                    <a:pt x="134459" y="128624"/>
                    <a:pt x="101600" y="88900"/>
                  </a:cubicBezTo>
                  <a:cubicBezTo>
                    <a:pt x="68741" y="49176"/>
                    <a:pt x="50800" y="38100"/>
                    <a:pt x="25400" y="12700"/>
                  </a:cubicBezTo>
                  <a:cubicBezTo>
                    <a:pt x="0" y="0"/>
                    <a:pt x="1508" y="77463"/>
                    <a:pt x="2335" y="10817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" name="Freeform 38"/>
            <p:cNvSpPr/>
            <p:nvPr/>
          </p:nvSpPr>
          <p:spPr>
            <a:xfrm rot="10800000" flipV="1">
              <a:off x="3200400" y="3378200"/>
              <a:ext cx="579204" cy="251568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385004"/>
                <a:gd name="connsiteY0" fmla="*/ 68092 h 192088"/>
                <a:gd name="connsiteX1" fmla="*/ 232604 w 385004"/>
                <a:gd name="connsiteY1" fmla="*/ 88900 h 192088"/>
                <a:gd name="connsiteX2" fmla="*/ 308804 w 385004"/>
                <a:gd name="connsiteY2" fmla="*/ 165100 h 192088"/>
                <a:gd name="connsiteX3" fmla="*/ 385004 w 385004"/>
                <a:gd name="connsiteY3" fmla="*/ 165100 h 192088"/>
                <a:gd name="connsiteX4" fmla="*/ 308804 w 385004"/>
                <a:gd name="connsiteY4" fmla="*/ 88900 h 192088"/>
                <a:gd name="connsiteX5" fmla="*/ 232604 w 385004"/>
                <a:gd name="connsiteY5" fmla="*/ 12700 h 192088"/>
                <a:gd name="connsiteX6" fmla="*/ 0 w 385004"/>
                <a:gd name="connsiteY6" fmla="*/ 68092 h 192088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309819 w 386019"/>
                <a:gd name="connsiteY4" fmla="*/ 165434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299035 w 386019"/>
                <a:gd name="connsiteY4" fmla="*/ 116265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94889"/>
                <a:gd name="connsiteY0" fmla="*/ 144626 h 268622"/>
                <a:gd name="connsiteX1" fmla="*/ 233619 w 394889"/>
                <a:gd name="connsiteY1" fmla="*/ 165434 h 268622"/>
                <a:gd name="connsiteX2" fmla="*/ 309819 w 394889"/>
                <a:gd name="connsiteY2" fmla="*/ 241634 h 268622"/>
                <a:gd name="connsiteX3" fmla="*/ 386019 w 394889"/>
                <a:gd name="connsiteY3" fmla="*/ 241634 h 268622"/>
                <a:gd name="connsiteX4" fmla="*/ 370504 w 394889"/>
                <a:gd name="connsiteY4" fmla="*/ 131306 h 268622"/>
                <a:gd name="connsiteX5" fmla="*/ 239709 w 394889"/>
                <a:gd name="connsiteY5" fmla="*/ 12700 h 268622"/>
                <a:gd name="connsiteX6" fmla="*/ 1015 w 394889"/>
                <a:gd name="connsiteY6" fmla="*/ 144626 h 268622"/>
                <a:gd name="connsiteX0" fmla="*/ 1015 w 419274"/>
                <a:gd name="connsiteY0" fmla="*/ 144626 h 268622"/>
                <a:gd name="connsiteX1" fmla="*/ 233619 w 419274"/>
                <a:gd name="connsiteY1" fmla="*/ 165434 h 268622"/>
                <a:gd name="connsiteX2" fmla="*/ 309819 w 419274"/>
                <a:gd name="connsiteY2" fmla="*/ 241634 h 268622"/>
                <a:gd name="connsiteX3" fmla="*/ 386019 w 419274"/>
                <a:gd name="connsiteY3" fmla="*/ 241634 h 268622"/>
                <a:gd name="connsiteX4" fmla="*/ 394889 w 419274"/>
                <a:gd name="connsiteY4" fmla="*/ 89541 h 268622"/>
                <a:gd name="connsiteX5" fmla="*/ 239709 w 419274"/>
                <a:gd name="connsiteY5" fmla="*/ 12700 h 268622"/>
                <a:gd name="connsiteX6" fmla="*/ 1015 w 419274"/>
                <a:gd name="connsiteY6" fmla="*/ 144626 h 268622"/>
                <a:gd name="connsiteX0" fmla="*/ 1015 w 419274"/>
                <a:gd name="connsiteY0" fmla="*/ 146081 h 270077"/>
                <a:gd name="connsiteX1" fmla="*/ 233619 w 419274"/>
                <a:gd name="connsiteY1" fmla="*/ 166889 h 270077"/>
                <a:gd name="connsiteX2" fmla="*/ 309819 w 419274"/>
                <a:gd name="connsiteY2" fmla="*/ 243089 h 270077"/>
                <a:gd name="connsiteX3" fmla="*/ 386019 w 419274"/>
                <a:gd name="connsiteY3" fmla="*/ 243089 h 270077"/>
                <a:gd name="connsiteX4" fmla="*/ 394889 w 419274"/>
                <a:gd name="connsiteY4" fmla="*/ 90996 h 270077"/>
                <a:gd name="connsiteX5" fmla="*/ 250197 w 419274"/>
                <a:gd name="connsiteY5" fmla="*/ 90996 h 270077"/>
                <a:gd name="connsiteX6" fmla="*/ 239709 w 419274"/>
                <a:gd name="connsiteY6" fmla="*/ 14155 h 270077"/>
                <a:gd name="connsiteX7" fmla="*/ 1015 w 419274"/>
                <a:gd name="connsiteY7" fmla="*/ 146081 h 270077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6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7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46928 w 419274"/>
                <a:gd name="connsiteY3" fmla="*/ 179081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05468"/>
                <a:gd name="connsiteY0" fmla="*/ 146081 h 243089"/>
                <a:gd name="connsiteX1" fmla="*/ 233619 w 405468"/>
                <a:gd name="connsiteY1" fmla="*/ 166889 h 243089"/>
                <a:gd name="connsiteX2" fmla="*/ 309819 w 405468"/>
                <a:gd name="connsiteY2" fmla="*/ 243089 h 243089"/>
                <a:gd name="connsiteX3" fmla="*/ 346928 w 405468"/>
                <a:gd name="connsiteY3" fmla="*/ 179081 h 243089"/>
                <a:gd name="connsiteX4" fmla="*/ 394889 w 405468"/>
                <a:gd name="connsiteY4" fmla="*/ 90996 h 243089"/>
                <a:gd name="connsiteX5" fmla="*/ 250197 w 405468"/>
                <a:gd name="connsiteY5" fmla="*/ 90996 h 243089"/>
                <a:gd name="connsiteX6" fmla="*/ 239709 w 405468"/>
                <a:gd name="connsiteY6" fmla="*/ 14155 h 243089"/>
                <a:gd name="connsiteX7" fmla="*/ 1015 w 405468"/>
                <a:gd name="connsiteY7" fmla="*/ 146081 h 243089"/>
                <a:gd name="connsiteX0" fmla="*/ 1015 w 357508"/>
                <a:gd name="connsiteY0" fmla="*/ 176404 h 273412"/>
                <a:gd name="connsiteX1" fmla="*/ 233619 w 357508"/>
                <a:gd name="connsiteY1" fmla="*/ 197212 h 273412"/>
                <a:gd name="connsiteX2" fmla="*/ 309819 w 357508"/>
                <a:gd name="connsiteY2" fmla="*/ 273412 h 273412"/>
                <a:gd name="connsiteX3" fmla="*/ 346928 w 357508"/>
                <a:gd name="connsiteY3" fmla="*/ 209404 h 273412"/>
                <a:gd name="connsiteX4" fmla="*/ 346929 w 357508"/>
                <a:gd name="connsiteY4" fmla="*/ 30323 h 273412"/>
                <a:gd name="connsiteX5" fmla="*/ 250197 w 357508"/>
                <a:gd name="connsiteY5" fmla="*/ 121319 h 273412"/>
                <a:gd name="connsiteX6" fmla="*/ 239709 w 357508"/>
                <a:gd name="connsiteY6" fmla="*/ 44478 h 273412"/>
                <a:gd name="connsiteX7" fmla="*/ 1015 w 357508"/>
                <a:gd name="connsiteY7" fmla="*/ 176404 h 273412"/>
                <a:gd name="connsiteX0" fmla="*/ 1015 w 357508"/>
                <a:gd name="connsiteY0" fmla="*/ 146081 h 243089"/>
                <a:gd name="connsiteX1" fmla="*/ 233619 w 357508"/>
                <a:gd name="connsiteY1" fmla="*/ 166889 h 243089"/>
                <a:gd name="connsiteX2" fmla="*/ 309819 w 357508"/>
                <a:gd name="connsiteY2" fmla="*/ 243089 h 243089"/>
                <a:gd name="connsiteX3" fmla="*/ 346928 w 357508"/>
                <a:gd name="connsiteY3" fmla="*/ 179081 h 243089"/>
                <a:gd name="connsiteX4" fmla="*/ 346929 w 357508"/>
                <a:gd name="connsiteY4" fmla="*/ 89541 h 243089"/>
                <a:gd name="connsiteX5" fmla="*/ 250197 w 357508"/>
                <a:gd name="connsiteY5" fmla="*/ 90996 h 243089"/>
                <a:gd name="connsiteX6" fmla="*/ 239709 w 357508"/>
                <a:gd name="connsiteY6" fmla="*/ 14155 h 243089"/>
                <a:gd name="connsiteX7" fmla="*/ 1015 w 357508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29346 w 447606"/>
                <a:gd name="connsiteY0" fmla="*/ 71220 h 168228"/>
                <a:gd name="connsiteX1" fmla="*/ 261950 w 447606"/>
                <a:gd name="connsiteY1" fmla="*/ 92028 h 168228"/>
                <a:gd name="connsiteX2" fmla="*/ 338150 w 447606"/>
                <a:gd name="connsiteY2" fmla="*/ 168228 h 168228"/>
                <a:gd name="connsiteX3" fmla="*/ 447606 w 447606"/>
                <a:gd name="connsiteY3" fmla="*/ 104220 h 168228"/>
                <a:gd name="connsiteX4" fmla="*/ 375260 w 447606"/>
                <a:gd name="connsiteY4" fmla="*/ 14680 h 168228"/>
                <a:gd name="connsiteX5" fmla="*/ 278528 w 447606"/>
                <a:gd name="connsiteY5" fmla="*/ 16135 h 168228"/>
                <a:gd name="connsiteX6" fmla="*/ 85876 w 447606"/>
                <a:gd name="connsiteY6" fmla="*/ 14680 h 168228"/>
                <a:gd name="connsiteX7" fmla="*/ 29346 w 447606"/>
                <a:gd name="connsiteY7" fmla="*/ 71220 h 168228"/>
                <a:gd name="connsiteX0" fmla="*/ 29346 w 447606"/>
                <a:gd name="connsiteY0" fmla="*/ 146081 h 243089"/>
                <a:gd name="connsiteX1" fmla="*/ 261950 w 447606"/>
                <a:gd name="connsiteY1" fmla="*/ 166889 h 243089"/>
                <a:gd name="connsiteX2" fmla="*/ 338150 w 447606"/>
                <a:gd name="connsiteY2" fmla="*/ 243089 h 243089"/>
                <a:gd name="connsiteX3" fmla="*/ 447606 w 447606"/>
                <a:gd name="connsiteY3" fmla="*/ 179081 h 243089"/>
                <a:gd name="connsiteX4" fmla="*/ 375260 w 447606"/>
                <a:gd name="connsiteY4" fmla="*/ 89541 h 243089"/>
                <a:gd name="connsiteX5" fmla="*/ 230568 w 447606"/>
                <a:gd name="connsiteY5" fmla="*/ 0 h 243089"/>
                <a:gd name="connsiteX6" fmla="*/ 85876 w 447606"/>
                <a:gd name="connsiteY6" fmla="*/ 89541 h 243089"/>
                <a:gd name="connsiteX7" fmla="*/ 29346 w 447606"/>
                <a:gd name="connsiteY7" fmla="*/ 146081 h 243089"/>
                <a:gd name="connsiteX0" fmla="*/ 36173 w 454433"/>
                <a:gd name="connsiteY0" fmla="*/ 146081 h 243089"/>
                <a:gd name="connsiteX1" fmla="*/ 309741 w 454433"/>
                <a:gd name="connsiteY1" fmla="*/ 89540 h 243089"/>
                <a:gd name="connsiteX2" fmla="*/ 344977 w 454433"/>
                <a:gd name="connsiteY2" fmla="*/ 243089 h 243089"/>
                <a:gd name="connsiteX3" fmla="*/ 454433 w 454433"/>
                <a:gd name="connsiteY3" fmla="*/ 179081 h 243089"/>
                <a:gd name="connsiteX4" fmla="*/ 382087 w 454433"/>
                <a:gd name="connsiteY4" fmla="*/ 89541 h 243089"/>
                <a:gd name="connsiteX5" fmla="*/ 237395 w 454433"/>
                <a:gd name="connsiteY5" fmla="*/ 0 h 243089"/>
                <a:gd name="connsiteX6" fmla="*/ 92703 w 454433"/>
                <a:gd name="connsiteY6" fmla="*/ 89541 h 243089"/>
                <a:gd name="connsiteX7" fmla="*/ 36173 w 454433"/>
                <a:gd name="connsiteY7" fmla="*/ 146081 h 243089"/>
                <a:gd name="connsiteX0" fmla="*/ 36173 w 599125"/>
                <a:gd name="connsiteY0" fmla="*/ 209581 h 306589"/>
                <a:gd name="connsiteX1" fmla="*/ 309741 w 599125"/>
                <a:gd name="connsiteY1" fmla="*/ 153040 h 306589"/>
                <a:gd name="connsiteX2" fmla="*/ 344977 w 599125"/>
                <a:gd name="connsiteY2" fmla="*/ 306589 h 306589"/>
                <a:gd name="connsiteX3" fmla="*/ 599125 w 599125"/>
                <a:gd name="connsiteY3" fmla="*/ 63500 h 306589"/>
                <a:gd name="connsiteX4" fmla="*/ 382087 w 599125"/>
                <a:gd name="connsiteY4" fmla="*/ 153041 h 306589"/>
                <a:gd name="connsiteX5" fmla="*/ 237395 w 599125"/>
                <a:gd name="connsiteY5" fmla="*/ 63500 h 306589"/>
                <a:gd name="connsiteX6" fmla="*/ 92703 w 599125"/>
                <a:gd name="connsiteY6" fmla="*/ 153041 h 306589"/>
                <a:gd name="connsiteX7" fmla="*/ 36173 w 599125"/>
                <a:gd name="connsiteY7" fmla="*/ 209581 h 306589"/>
                <a:gd name="connsiteX0" fmla="*/ 36173 w 599125"/>
                <a:gd name="connsiteY0" fmla="*/ 209581 h 242582"/>
                <a:gd name="connsiteX1" fmla="*/ 309741 w 599125"/>
                <a:gd name="connsiteY1" fmla="*/ 153040 h 242582"/>
                <a:gd name="connsiteX2" fmla="*/ 454433 w 599125"/>
                <a:gd name="connsiteY2" fmla="*/ 242582 h 242582"/>
                <a:gd name="connsiteX3" fmla="*/ 599125 w 599125"/>
                <a:gd name="connsiteY3" fmla="*/ 63500 h 242582"/>
                <a:gd name="connsiteX4" fmla="*/ 382087 w 599125"/>
                <a:gd name="connsiteY4" fmla="*/ 153041 h 242582"/>
                <a:gd name="connsiteX5" fmla="*/ 237395 w 599125"/>
                <a:gd name="connsiteY5" fmla="*/ 63500 h 242582"/>
                <a:gd name="connsiteX6" fmla="*/ 92703 w 599125"/>
                <a:gd name="connsiteY6" fmla="*/ 153041 h 242582"/>
                <a:gd name="connsiteX7" fmla="*/ 36173 w 599125"/>
                <a:gd name="connsiteY7" fmla="*/ 209581 h 242582"/>
                <a:gd name="connsiteX0" fmla="*/ 36173 w 546151"/>
                <a:gd name="connsiteY0" fmla="*/ 146081 h 295611"/>
                <a:gd name="connsiteX1" fmla="*/ 309741 w 546151"/>
                <a:gd name="connsiteY1" fmla="*/ 89540 h 295611"/>
                <a:gd name="connsiteX2" fmla="*/ 454433 w 546151"/>
                <a:gd name="connsiteY2" fmla="*/ 179082 h 295611"/>
                <a:gd name="connsiteX3" fmla="*/ 454433 w 546151"/>
                <a:gd name="connsiteY3" fmla="*/ 268623 h 295611"/>
                <a:gd name="connsiteX4" fmla="*/ 382087 w 546151"/>
                <a:gd name="connsiteY4" fmla="*/ 89541 h 295611"/>
                <a:gd name="connsiteX5" fmla="*/ 237395 w 546151"/>
                <a:gd name="connsiteY5" fmla="*/ 0 h 295611"/>
                <a:gd name="connsiteX6" fmla="*/ 92703 w 546151"/>
                <a:gd name="connsiteY6" fmla="*/ 89541 h 295611"/>
                <a:gd name="connsiteX7" fmla="*/ 36173 w 546151"/>
                <a:gd name="connsiteY7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92703 w 546151"/>
                <a:gd name="connsiteY7" fmla="*/ 89541 h 295611"/>
                <a:gd name="connsiteX8" fmla="*/ 36173 w 546151"/>
                <a:gd name="connsiteY8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165049 w 546151"/>
                <a:gd name="connsiteY7" fmla="*/ 89541 h 295611"/>
                <a:gd name="connsiteX8" fmla="*/ 36173 w 546151"/>
                <a:gd name="connsiteY8" fmla="*/ 146081 h 295611"/>
                <a:gd name="connsiteX0" fmla="*/ 36173 w 561967"/>
                <a:gd name="connsiteY0" fmla="*/ 89541 h 295611"/>
                <a:gd name="connsiteX1" fmla="*/ 180865 w 561967"/>
                <a:gd name="connsiteY1" fmla="*/ 179081 h 295611"/>
                <a:gd name="connsiteX2" fmla="*/ 325557 w 561967"/>
                <a:gd name="connsiteY2" fmla="*/ 89540 h 295611"/>
                <a:gd name="connsiteX3" fmla="*/ 470249 w 561967"/>
                <a:gd name="connsiteY3" fmla="*/ 179082 h 295611"/>
                <a:gd name="connsiteX4" fmla="*/ 470249 w 561967"/>
                <a:gd name="connsiteY4" fmla="*/ 268623 h 295611"/>
                <a:gd name="connsiteX5" fmla="*/ 397903 w 561967"/>
                <a:gd name="connsiteY5" fmla="*/ 89541 h 295611"/>
                <a:gd name="connsiteX6" fmla="*/ 253211 w 561967"/>
                <a:gd name="connsiteY6" fmla="*/ 0 h 295611"/>
                <a:gd name="connsiteX7" fmla="*/ 180865 w 561967"/>
                <a:gd name="connsiteY7" fmla="*/ 89541 h 295611"/>
                <a:gd name="connsiteX8" fmla="*/ 36173 w 561967"/>
                <a:gd name="connsiteY8" fmla="*/ 89541 h 295611"/>
                <a:gd name="connsiteX0" fmla="*/ 192923 w 718717"/>
                <a:gd name="connsiteY0" fmla="*/ 89541 h 295611"/>
                <a:gd name="connsiteX1" fmla="*/ 337615 w 718717"/>
                <a:gd name="connsiteY1" fmla="*/ 179081 h 295611"/>
                <a:gd name="connsiteX2" fmla="*/ 482307 w 718717"/>
                <a:gd name="connsiteY2" fmla="*/ 89540 h 295611"/>
                <a:gd name="connsiteX3" fmla="*/ 626999 w 718717"/>
                <a:gd name="connsiteY3" fmla="*/ 179082 h 295611"/>
                <a:gd name="connsiteX4" fmla="*/ 626999 w 718717"/>
                <a:gd name="connsiteY4" fmla="*/ 268623 h 295611"/>
                <a:gd name="connsiteX5" fmla="*/ 554653 w 718717"/>
                <a:gd name="connsiteY5" fmla="*/ 89541 h 295611"/>
                <a:gd name="connsiteX6" fmla="*/ 409961 w 718717"/>
                <a:gd name="connsiteY6" fmla="*/ 0 h 295611"/>
                <a:gd name="connsiteX7" fmla="*/ 337615 w 718717"/>
                <a:gd name="connsiteY7" fmla="*/ 89541 h 295611"/>
                <a:gd name="connsiteX8" fmla="*/ 192923 w 718717"/>
                <a:gd name="connsiteY8" fmla="*/ 89541 h 295611"/>
                <a:gd name="connsiteX0" fmla="*/ 36173 w 561967"/>
                <a:gd name="connsiteY0" fmla="*/ 89541 h 295611"/>
                <a:gd name="connsiteX1" fmla="*/ 36174 w 561967"/>
                <a:gd name="connsiteY1" fmla="*/ 89541 h 295611"/>
                <a:gd name="connsiteX2" fmla="*/ 180865 w 561967"/>
                <a:gd name="connsiteY2" fmla="*/ 179081 h 295611"/>
                <a:gd name="connsiteX3" fmla="*/ 325557 w 561967"/>
                <a:gd name="connsiteY3" fmla="*/ 89540 h 295611"/>
                <a:gd name="connsiteX4" fmla="*/ 470249 w 561967"/>
                <a:gd name="connsiteY4" fmla="*/ 179082 h 295611"/>
                <a:gd name="connsiteX5" fmla="*/ 470249 w 561967"/>
                <a:gd name="connsiteY5" fmla="*/ 268623 h 295611"/>
                <a:gd name="connsiteX6" fmla="*/ 397903 w 561967"/>
                <a:gd name="connsiteY6" fmla="*/ 89541 h 295611"/>
                <a:gd name="connsiteX7" fmla="*/ 253211 w 561967"/>
                <a:gd name="connsiteY7" fmla="*/ 0 h 295611"/>
                <a:gd name="connsiteX8" fmla="*/ 180865 w 561967"/>
                <a:gd name="connsiteY8" fmla="*/ 89541 h 295611"/>
                <a:gd name="connsiteX9" fmla="*/ 36173 w 561967"/>
                <a:gd name="connsiteY9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241152 w 622254"/>
                <a:gd name="connsiteY3" fmla="*/ 179081 h 295611"/>
                <a:gd name="connsiteX4" fmla="*/ 385844 w 622254"/>
                <a:gd name="connsiteY4" fmla="*/ 89540 h 295611"/>
                <a:gd name="connsiteX5" fmla="*/ 530536 w 622254"/>
                <a:gd name="connsiteY5" fmla="*/ 179082 h 295611"/>
                <a:gd name="connsiteX6" fmla="*/ 530536 w 622254"/>
                <a:gd name="connsiteY6" fmla="*/ 268623 h 295611"/>
                <a:gd name="connsiteX7" fmla="*/ 458190 w 622254"/>
                <a:gd name="connsiteY7" fmla="*/ 89541 h 295611"/>
                <a:gd name="connsiteX8" fmla="*/ 313498 w 622254"/>
                <a:gd name="connsiteY8" fmla="*/ 0 h 295611"/>
                <a:gd name="connsiteX9" fmla="*/ 241152 w 622254"/>
                <a:gd name="connsiteY9" fmla="*/ 89541 h 295611"/>
                <a:gd name="connsiteX10" fmla="*/ 96460 w 622254"/>
                <a:gd name="connsiteY10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549909"/>
                <a:gd name="connsiteY0" fmla="*/ 89541 h 295611"/>
                <a:gd name="connsiteX1" fmla="*/ 96461 w 549909"/>
                <a:gd name="connsiteY1" fmla="*/ 89541 h 295611"/>
                <a:gd name="connsiteX2" fmla="*/ 24115 w 549909"/>
                <a:gd name="connsiteY2" fmla="*/ 179081 h 295611"/>
                <a:gd name="connsiteX3" fmla="*/ 96461 w 549909"/>
                <a:gd name="connsiteY3" fmla="*/ 179081 h 295611"/>
                <a:gd name="connsiteX4" fmla="*/ 241152 w 549909"/>
                <a:gd name="connsiteY4" fmla="*/ 179081 h 295611"/>
                <a:gd name="connsiteX5" fmla="*/ 385844 w 549909"/>
                <a:gd name="connsiteY5" fmla="*/ 89540 h 295611"/>
                <a:gd name="connsiteX6" fmla="*/ 458191 w 549909"/>
                <a:gd name="connsiteY6" fmla="*/ 268622 h 295611"/>
                <a:gd name="connsiteX7" fmla="*/ 530536 w 549909"/>
                <a:gd name="connsiteY7" fmla="*/ 268623 h 295611"/>
                <a:gd name="connsiteX8" fmla="*/ 458190 w 549909"/>
                <a:gd name="connsiteY8" fmla="*/ 89541 h 295611"/>
                <a:gd name="connsiteX9" fmla="*/ 313498 w 549909"/>
                <a:gd name="connsiteY9" fmla="*/ 0 h 295611"/>
                <a:gd name="connsiteX10" fmla="*/ 241152 w 549909"/>
                <a:gd name="connsiteY10" fmla="*/ 89541 h 295611"/>
                <a:gd name="connsiteX11" fmla="*/ 96460 w 549909"/>
                <a:gd name="connsiteY11" fmla="*/ 89541 h 295611"/>
                <a:gd name="connsiteX0" fmla="*/ 96460 w 602884"/>
                <a:gd name="connsiteY0" fmla="*/ 89541 h 268622"/>
                <a:gd name="connsiteX1" fmla="*/ 96461 w 602884"/>
                <a:gd name="connsiteY1" fmla="*/ 89541 h 268622"/>
                <a:gd name="connsiteX2" fmla="*/ 24115 w 602884"/>
                <a:gd name="connsiteY2" fmla="*/ 179081 h 268622"/>
                <a:gd name="connsiteX3" fmla="*/ 96461 w 602884"/>
                <a:gd name="connsiteY3" fmla="*/ 179081 h 268622"/>
                <a:gd name="connsiteX4" fmla="*/ 241152 w 602884"/>
                <a:gd name="connsiteY4" fmla="*/ 179081 h 268622"/>
                <a:gd name="connsiteX5" fmla="*/ 385844 w 602884"/>
                <a:gd name="connsiteY5" fmla="*/ 89540 h 268622"/>
                <a:gd name="connsiteX6" fmla="*/ 458191 w 602884"/>
                <a:gd name="connsiteY6" fmla="*/ 268622 h 268622"/>
                <a:gd name="connsiteX7" fmla="*/ 602884 w 602884"/>
                <a:gd name="connsiteY7" fmla="*/ 179081 h 268622"/>
                <a:gd name="connsiteX8" fmla="*/ 458190 w 602884"/>
                <a:gd name="connsiteY8" fmla="*/ 89541 h 268622"/>
                <a:gd name="connsiteX9" fmla="*/ 313498 w 602884"/>
                <a:gd name="connsiteY9" fmla="*/ 0 h 268622"/>
                <a:gd name="connsiteX10" fmla="*/ 241152 w 602884"/>
                <a:gd name="connsiteY10" fmla="*/ 89541 h 268622"/>
                <a:gd name="connsiteX11" fmla="*/ 96460 w 602884"/>
                <a:gd name="connsiteY11" fmla="*/ 89541 h 268622"/>
                <a:gd name="connsiteX0" fmla="*/ 96460 w 602884"/>
                <a:gd name="connsiteY0" fmla="*/ 89541 h 206069"/>
                <a:gd name="connsiteX1" fmla="*/ 96461 w 602884"/>
                <a:gd name="connsiteY1" fmla="*/ 89541 h 206069"/>
                <a:gd name="connsiteX2" fmla="*/ 24115 w 602884"/>
                <a:gd name="connsiteY2" fmla="*/ 179081 h 206069"/>
                <a:gd name="connsiteX3" fmla="*/ 96461 w 602884"/>
                <a:gd name="connsiteY3" fmla="*/ 179081 h 206069"/>
                <a:gd name="connsiteX4" fmla="*/ 241152 w 602884"/>
                <a:gd name="connsiteY4" fmla="*/ 179081 h 206069"/>
                <a:gd name="connsiteX5" fmla="*/ 385844 w 602884"/>
                <a:gd name="connsiteY5" fmla="*/ 89540 h 206069"/>
                <a:gd name="connsiteX6" fmla="*/ 458191 w 602884"/>
                <a:gd name="connsiteY6" fmla="*/ 179081 h 206069"/>
                <a:gd name="connsiteX7" fmla="*/ 602884 w 602884"/>
                <a:gd name="connsiteY7" fmla="*/ 179081 h 206069"/>
                <a:gd name="connsiteX8" fmla="*/ 458190 w 602884"/>
                <a:gd name="connsiteY8" fmla="*/ 89541 h 206069"/>
                <a:gd name="connsiteX9" fmla="*/ 313498 w 602884"/>
                <a:gd name="connsiteY9" fmla="*/ 0 h 206069"/>
                <a:gd name="connsiteX10" fmla="*/ 241152 w 602884"/>
                <a:gd name="connsiteY10" fmla="*/ 89541 h 206069"/>
                <a:gd name="connsiteX11" fmla="*/ 96460 w 602884"/>
                <a:gd name="connsiteY11" fmla="*/ 89541 h 206069"/>
                <a:gd name="connsiteX0" fmla="*/ 96460 w 602883"/>
                <a:gd name="connsiteY0" fmla="*/ 89541 h 196492"/>
                <a:gd name="connsiteX1" fmla="*/ 96461 w 602883"/>
                <a:gd name="connsiteY1" fmla="*/ 89541 h 196492"/>
                <a:gd name="connsiteX2" fmla="*/ 24115 w 602883"/>
                <a:gd name="connsiteY2" fmla="*/ 179081 h 196492"/>
                <a:gd name="connsiteX3" fmla="*/ 96461 w 602883"/>
                <a:gd name="connsiteY3" fmla="*/ 179081 h 196492"/>
                <a:gd name="connsiteX4" fmla="*/ 241152 w 602883"/>
                <a:gd name="connsiteY4" fmla="*/ 179081 h 196492"/>
                <a:gd name="connsiteX5" fmla="*/ 385844 w 602883"/>
                <a:gd name="connsiteY5" fmla="*/ 89540 h 196492"/>
                <a:gd name="connsiteX6" fmla="*/ 458191 w 602883"/>
                <a:gd name="connsiteY6" fmla="*/ 179081 h 196492"/>
                <a:gd name="connsiteX7" fmla="*/ 602883 w 602883"/>
                <a:gd name="connsiteY7" fmla="*/ 89542 h 196492"/>
                <a:gd name="connsiteX8" fmla="*/ 458190 w 602883"/>
                <a:gd name="connsiteY8" fmla="*/ 89541 h 196492"/>
                <a:gd name="connsiteX9" fmla="*/ 313498 w 602883"/>
                <a:gd name="connsiteY9" fmla="*/ 0 h 196492"/>
                <a:gd name="connsiteX10" fmla="*/ 241152 w 602883"/>
                <a:gd name="connsiteY10" fmla="*/ 89541 h 196492"/>
                <a:gd name="connsiteX11" fmla="*/ 96460 w 602883"/>
                <a:gd name="connsiteY11" fmla="*/ 89541 h 196492"/>
                <a:gd name="connsiteX0" fmla="*/ 96460 w 549909"/>
                <a:gd name="connsiteY0" fmla="*/ 89541 h 295610"/>
                <a:gd name="connsiteX1" fmla="*/ 96461 w 549909"/>
                <a:gd name="connsiteY1" fmla="*/ 89541 h 295610"/>
                <a:gd name="connsiteX2" fmla="*/ 24115 w 549909"/>
                <a:gd name="connsiteY2" fmla="*/ 179081 h 295610"/>
                <a:gd name="connsiteX3" fmla="*/ 96461 w 549909"/>
                <a:gd name="connsiteY3" fmla="*/ 179081 h 295610"/>
                <a:gd name="connsiteX4" fmla="*/ 241152 w 549909"/>
                <a:gd name="connsiteY4" fmla="*/ 179081 h 295610"/>
                <a:gd name="connsiteX5" fmla="*/ 385844 w 549909"/>
                <a:gd name="connsiteY5" fmla="*/ 89540 h 295610"/>
                <a:gd name="connsiteX6" fmla="*/ 458191 w 549909"/>
                <a:gd name="connsiteY6" fmla="*/ 179081 h 295610"/>
                <a:gd name="connsiteX7" fmla="*/ 530538 w 549909"/>
                <a:gd name="connsiteY7" fmla="*/ 268623 h 295610"/>
                <a:gd name="connsiteX8" fmla="*/ 458190 w 549909"/>
                <a:gd name="connsiteY8" fmla="*/ 89541 h 295610"/>
                <a:gd name="connsiteX9" fmla="*/ 313498 w 549909"/>
                <a:gd name="connsiteY9" fmla="*/ 0 h 295610"/>
                <a:gd name="connsiteX10" fmla="*/ 241152 w 549909"/>
                <a:gd name="connsiteY10" fmla="*/ 89541 h 295610"/>
                <a:gd name="connsiteX11" fmla="*/ 96460 w 549909"/>
                <a:gd name="connsiteY11" fmla="*/ 89541 h 2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909" h="295610">
                  <a:moveTo>
                    <a:pt x="96460" y="89541"/>
                  </a:moveTo>
                  <a:cubicBezTo>
                    <a:pt x="81388" y="103221"/>
                    <a:pt x="72346" y="74618"/>
                    <a:pt x="96461" y="89541"/>
                  </a:cubicBezTo>
                  <a:cubicBezTo>
                    <a:pt x="109524" y="99490"/>
                    <a:pt x="0" y="164158"/>
                    <a:pt x="24115" y="179081"/>
                  </a:cubicBezTo>
                  <a:cubicBezTo>
                    <a:pt x="31149" y="196492"/>
                    <a:pt x="60288" y="179081"/>
                    <a:pt x="96461" y="179081"/>
                  </a:cubicBezTo>
                  <a:cubicBezTo>
                    <a:pt x="126605" y="126849"/>
                    <a:pt x="199955" y="196492"/>
                    <a:pt x="241152" y="179081"/>
                  </a:cubicBezTo>
                  <a:cubicBezTo>
                    <a:pt x="286747" y="169658"/>
                    <a:pt x="341632" y="78347"/>
                    <a:pt x="385844" y="89540"/>
                  </a:cubicBezTo>
                  <a:lnTo>
                    <a:pt x="458191" y="179081"/>
                  </a:lnTo>
                  <a:cubicBezTo>
                    <a:pt x="549909" y="171619"/>
                    <a:pt x="484501" y="295611"/>
                    <a:pt x="530538" y="268623"/>
                  </a:cubicBezTo>
                  <a:cubicBezTo>
                    <a:pt x="500376" y="205123"/>
                    <a:pt x="494363" y="134311"/>
                    <a:pt x="458190" y="89541"/>
                  </a:cubicBezTo>
                  <a:cubicBezTo>
                    <a:pt x="422017" y="44771"/>
                    <a:pt x="349671" y="0"/>
                    <a:pt x="313498" y="0"/>
                  </a:cubicBezTo>
                  <a:cubicBezTo>
                    <a:pt x="277325" y="0"/>
                    <a:pt x="294740" y="75386"/>
                    <a:pt x="241152" y="89541"/>
                  </a:cubicBezTo>
                  <a:cubicBezTo>
                    <a:pt x="215752" y="76841"/>
                    <a:pt x="60287" y="89541"/>
                    <a:pt x="96460" y="8954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0" name="Freeform 39"/>
            <p:cNvSpPr/>
            <p:nvPr/>
          </p:nvSpPr>
          <p:spPr>
            <a:xfrm rot="19575807" flipV="1">
              <a:off x="1902628" y="2578943"/>
              <a:ext cx="562768" cy="88480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8477583" flipV="1">
              <a:off x="1809953" y="2876986"/>
              <a:ext cx="402276" cy="620945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 rot="19996110" flipV="1">
              <a:off x="2157565" y="2940774"/>
              <a:ext cx="239712" cy="16351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259707" flipV="1">
              <a:off x="2428933" y="2814437"/>
              <a:ext cx="124445" cy="45720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4" name="Freeform 43"/>
            <p:cNvSpPr/>
            <p:nvPr/>
          </p:nvSpPr>
          <p:spPr>
            <a:xfrm rot="488277" flipV="1">
              <a:off x="2346218" y="2831785"/>
              <a:ext cx="111294" cy="36590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5" name="Freeform 44"/>
            <p:cNvSpPr/>
            <p:nvPr/>
          </p:nvSpPr>
          <p:spPr>
            <a:xfrm rot="488277" flipV="1">
              <a:off x="2491656" y="3100857"/>
              <a:ext cx="62403" cy="251841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6" name="Freeform 45"/>
            <p:cNvSpPr/>
            <p:nvPr/>
          </p:nvSpPr>
          <p:spPr>
            <a:xfrm rot="2261298">
              <a:off x="3551070" y="3878065"/>
              <a:ext cx="309987" cy="25585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165100"/>
                <a:gd name="connsiteY0" fmla="*/ 12700 h 165100"/>
                <a:gd name="connsiteX1" fmla="*/ 76200 w 165100"/>
                <a:gd name="connsiteY1" fmla="*/ 88900 h 165100"/>
                <a:gd name="connsiteX2" fmla="*/ 152400 w 165100"/>
                <a:gd name="connsiteY2" fmla="*/ 165100 h 165100"/>
                <a:gd name="connsiteX3" fmla="*/ 152400 w 165100"/>
                <a:gd name="connsiteY3" fmla="*/ 88900 h 165100"/>
                <a:gd name="connsiteX4" fmla="*/ 76200 w 165100"/>
                <a:gd name="connsiteY4" fmla="*/ 12700 h 165100"/>
                <a:gd name="connsiteX5" fmla="*/ 0 w 165100"/>
                <a:gd name="connsiteY5" fmla="*/ 12700 h 165100"/>
                <a:gd name="connsiteX0" fmla="*/ 0 w 121679"/>
                <a:gd name="connsiteY0" fmla="*/ 12700 h 194155"/>
                <a:gd name="connsiteX1" fmla="*/ 32779 w 121679"/>
                <a:gd name="connsiteY1" fmla="*/ 117955 h 194155"/>
                <a:gd name="connsiteX2" fmla="*/ 108979 w 121679"/>
                <a:gd name="connsiteY2" fmla="*/ 194155 h 194155"/>
                <a:gd name="connsiteX3" fmla="*/ 108979 w 121679"/>
                <a:gd name="connsiteY3" fmla="*/ 117955 h 194155"/>
                <a:gd name="connsiteX4" fmla="*/ 32779 w 121679"/>
                <a:gd name="connsiteY4" fmla="*/ 41755 h 194155"/>
                <a:gd name="connsiteX5" fmla="*/ 0 w 121679"/>
                <a:gd name="connsiteY5" fmla="*/ 12700 h 194155"/>
                <a:gd name="connsiteX0" fmla="*/ 1533 w 123212"/>
                <a:gd name="connsiteY0" fmla="*/ 13841 h 195296"/>
                <a:gd name="connsiteX1" fmla="*/ 25111 w 123212"/>
                <a:gd name="connsiteY1" fmla="*/ 125943 h 195296"/>
                <a:gd name="connsiteX2" fmla="*/ 110512 w 123212"/>
                <a:gd name="connsiteY2" fmla="*/ 195296 h 195296"/>
                <a:gd name="connsiteX3" fmla="*/ 110512 w 123212"/>
                <a:gd name="connsiteY3" fmla="*/ 119096 h 195296"/>
                <a:gd name="connsiteX4" fmla="*/ 34312 w 123212"/>
                <a:gd name="connsiteY4" fmla="*/ 42896 h 195296"/>
                <a:gd name="connsiteX5" fmla="*/ 1533 w 123212"/>
                <a:gd name="connsiteY5" fmla="*/ 13841 h 195296"/>
                <a:gd name="connsiteX0" fmla="*/ 431 w 122110"/>
                <a:gd name="connsiteY0" fmla="*/ 23183 h 204638"/>
                <a:gd name="connsiteX1" fmla="*/ 35797 w 122110"/>
                <a:gd name="connsiteY1" fmla="*/ 191335 h 204638"/>
                <a:gd name="connsiteX2" fmla="*/ 109410 w 122110"/>
                <a:gd name="connsiteY2" fmla="*/ 204638 h 204638"/>
                <a:gd name="connsiteX3" fmla="*/ 109410 w 122110"/>
                <a:gd name="connsiteY3" fmla="*/ 128438 h 204638"/>
                <a:gd name="connsiteX4" fmla="*/ 33210 w 122110"/>
                <a:gd name="connsiteY4" fmla="*/ 52238 h 204638"/>
                <a:gd name="connsiteX5" fmla="*/ 431 w 122110"/>
                <a:gd name="connsiteY5" fmla="*/ 23183 h 20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10" h="204638">
                  <a:moveTo>
                    <a:pt x="431" y="23183"/>
                  </a:moveTo>
                  <a:cubicBezTo>
                    <a:pt x="862" y="46366"/>
                    <a:pt x="11985" y="169110"/>
                    <a:pt x="35797" y="191335"/>
                  </a:cubicBezTo>
                  <a:lnTo>
                    <a:pt x="109410" y="204638"/>
                  </a:lnTo>
                  <a:cubicBezTo>
                    <a:pt x="122110" y="204638"/>
                    <a:pt x="122110" y="153838"/>
                    <a:pt x="109410" y="128438"/>
                  </a:cubicBezTo>
                  <a:lnTo>
                    <a:pt x="33210" y="52238"/>
                  </a:lnTo>
                  <a:cubicBezTo>
                    <a:pt x="7810" y="39538"/>
                    <a:pt x="0" y="0"/>
                    <a:pt x="431" y="23183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9974175" flipV="1">
              <a:off x="3586813" y="3427452"/>
              <a:ext cx="402276" cy="1479147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8" name="Freeform 47"/>
            <p:cNvSpPr/>
            <p:nvPr/>
          </p:nvSpPr>
          <p:spPr>
            <a:xfrm rot="16038515" flipV="1">
              <a:off x="2480961" y="2406876"/>
              <a:ext cx="202754" cy="27866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" name="Freeform 48"/>
            <p:cNvSpPr/>
            <p:nvPr/>
          </p:nvSpPr>
          <p:spPr>
            <a:xfrm rot="14433399" flipV="1">
              <a:off x="2895359" y="2626747"/>
              <a:ext cx="143314" cy="22895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3752362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4493"/>
    </mc:Choice>
    <mc:Fallback>
      <p:transition spd="slow" advTm="14493"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Annual Grasslands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B7E8C67-D13E-4D05-AE19-5F02405F7312}"/>
              </a:ext>
            </a:extLst>
          </p:cNvPr>
          <p:cNvGrpSpPr/>
          <p:nvPr/>
        </p:nvGrpSpPr>
        <p:grpSpPr>
          <a:xfrm>
            <a:off x="6144951" y="2528050"/>
            <a:ext cx="4603454" cy="3429001"/>
            <a:chOff x="925606" y="1918114"/>
            <a:chExt cx="4603454" cy="3429001"/>
          </a:xfrm>
        </p:grpSpPr>
        <p:pic>
          <p:nvPicPr>
            <p:cNvPr id="17418" name="Picture 10" descr="http://www.werc.usgs.gov/OLDsitedata/fire/lv/fireandinvasives/images/gb_lots_of_cheat_b.jpg"/>
            <p:cNvPicPr>
              <a:picLocks noChangeAspect="1" noChangeArrowheads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060" y="1918114"/>
              <a:ext cx="4572000" cy="3429001"/>
            </a:xfrm>
            <a:prstGeom prst="rect">
              <a:avLst/>
            </a:prstGeom>
            <a:noFill/>
          </p:spPr>
        </p:pic>
        <p:sp>
          <p:nvSpPr>
            <p:cNvPr id="8" name="TextBox 7"/>
            <p:cNvSpPr txBox="1"/>
            <p:nvPr/>
          </p:nvSpPr>
          <p:spPr>
            <a:xfrm>
              <a:off x="925606" y="5131671"/>
              <a:ext cx="101822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85000"/>
                    </a:schemeClr>
                  </a:solidFill>
                </a:rPr>
                <a:t>www.werc.usgs.gov</a:t>
              </a:r>
            </a:p>
          </p:txBody>
        </p:sp>
      </p:grpSp>
      <p:pic>
        <p:nvPicPr>
          <p:cNvPr id="17420" name="Picture 12" descr="http://www.cnr.uidaho.edu/range_tour/db_images/DSCN1216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128000" y="286603"/>
            <a:ext cx="3733800" cy="2895600"/>
          </a:xfrm>
          <a:prstGeom prst="rect">
            <a:avLst/>
          </a:prstGeom>
          <a:noFill/>
        </p:spPr>
      </p:pic>
      <p:grpSp>
        <p:nvGrpSpPr>
          <p:cNvPr id="17" name="Group 16"/>
          <p:cNvGrpSpPr/>
          <p:nvPr/>
        </p:nvGrpSpPr>
        <p:grpSpPr>
          <a:xfrm>
            <a:off x="914820" y="2017717"/>
            <a:ext cx="2590800" cy="2012455"/>
            <a:chOff x="1534665" y="4478209"/>
            <a:chExt cx="2590800" cy="2012455"/>
          </a:xfrm>
        </p:grpSpPr>
        <p:grpSp>
          <p:nvGrpSpPr>
            <p:cNvPr id="15" name="Group 14"/>
            <p:cNvGrpSpPr/>
            <p:nvPr/>
          </p:nvGrpSpPr>
          <p:grpSpPr>
            <a:xfrm>
              <a:off x="1534665" y="4500216"/>
              <a:ext cx="2590800" cy="1990448"/>
              <a:chOff x="1534665" y="4500216"/>
              <a:chExt cx="2590800" cy="1990448"/>
            </a:xfrm>
          </p:grpSpPr>
          <p:pic>
            <p:nvPicPr>
              <p:cNvPr id="17414" name="Picture 6" descr="http://www.cnr.uidaho.edu/range_tour/db_images/DSCN0886.jpg"/>
              <p:cNvPicPr>
                <a:picLocks noChangeAspect="1" noChangeArrowheads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34665" y="4500216"/>
                <a:ext cx="2590800" cy="1943100"/>
              </a:xfrm>
              <a:prstGeom prst="rect">
                <a:avLst/>
              </a:prstGeom>
              <a:noFill/>
            </p:spPr>
          </p:pic>
          <p:sp>
            <p:nvSpPr>
              <p:cNvPr id="11" name="TextBox 10"/>
              <p:cNvSpPr txBox="1"/>
              <p:nvPr/>
            </p:nvSpPr>
            <p:spPr>
              <a:xfrm>
                <a:off x="3020835" y="6275220"/>
                <a:ext cx="91563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800" dirty="0">
                    <a:solidFill>
                      <a:schemeClr val="bg1">
                        <a:lumMod val="85000"/>
                      </a:schemeClr>
                    </a:solidFill>
                  </a:rPr>
                  <a:t>Jennifer Peterson</a:t>
                </a:r>
              </a:p>
            </p:txBody>
          </p:sp>
        </p:grpSp>
        <p:sp>
          <p:nvSpPr>
            <p:cNvPr id="16" name="TextBox 15"/>
            <p:cNvSpPr txBox="1"/>
            <p:nvPr/>
          </p:nvSpPr>
          <p:spPr>
            <a:xfrm>
              <a:off x="1534665" y="4478209"/>
              <a:ext cx="10906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bg1">
                      <a:lumMod val="85000"/>
                    </a:schemeClr>
                  </a:solidFill>
                </a:rPr>
                <a:t>Cheatgrass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3276245" y="3573717"/>
            <a:ext cx="2859780" cy="2759413"/>
            <a:chOff x="5293620" y="3429000"/>
            <a:chExt cx="2859780" cy="2759413"/>
          </a:xfrm>
        </p:grpSpPr>
        <p:pic>
          <p:nvPicPr>
            <p:cNvPr id="17422" name="Picture 14" descr="http://www.cnr.uidaho.edu/rx-grazing/Images_Plants/Medusahead-Lovina.jpg"/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0" y="3429000"/>
              <a:ext cx="2819400" cy="2759413"/>
            </a:xfrm>
            <a:prstGeom prst="rect">
              <a:avLst/>
            </a:prstGeom>
            <a:noFill/>
          </p:spPr>
        </p:pic>
        <p:sp>
          <p:nvSpPr>
            <p:cNvPr id="12" name="TextBox 11"/>
            <p:cNvSpPr txBox="1"/>
            <p:nvPr/>
          </p:nvSpPr>
          <p:spPr>
            <a:xfrm>
              <a:off x="5293620" y="5972969"/>
              <a:ext cx="7809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85000"/>
                    </a:schemeClr>
                  </a:solidFill>
                </a:rPr>
                <a:t>Lovina Roselle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6803350" y="3439179"/>
              <a:ext cx="135005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bg1">
                      <a:lumMod val="85000"/>
                    </a:schemeClr>
                  </a:solidFill>
                </a:rPr>
                <a:t>Medusa head</a:t>
              </a: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11029700" y="2903552"/>
            <a:ext cx="9156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>
                <a:solidFill>
                  <a:schemeClr val="bg1">
                    <a:lumMod val="85000"/>
                  </a:schemeClr>
                </a:solidFill>
              </a:rPr>
              <a:t>Jennifer Peterson</a:t>
            </a:r>
          </a:p>
        </p:txBody>
      </p:sp>
    </p:spTree>
    <p:extLst>
      <p:ext uri="{BB962C8B-B14F-4D97-AF65-F5344CB8AC3E}">
        <p14:creationId xmlns:p14="http://schemas.microsoft.com/office/powerpoint/2010/main" val="336416937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5998"/>
    </mc:Choice>
    <mc:Fallback>
      <p:transition spd="slow" advTm="15998"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Annual Grasslands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B7E8C67-D13E-4D05-AE19-5F02405F7312}"/>
              </a:ext>
            </a:extLst>
          </p:cNvPr>
          <p:cNvGrpSpPr/>
          <p:nvPr/>
        </p:nvGrpSpPr>
        <p:grpSpPr>
          <a:xfrm>
            <a:off x="6176405" y="2528050"/>
            <a:ext cx="4572000" cy="3429001"/>
            <a:chOff x="957060" y="1918114"/>
            <a:chExt cx="4572000" cy="3429001"/>
          </a:xfrm>
        </p:grpSpPr>
        <p:pic>
          <p:nvPicPr>
            <p:cNvPr id="17418" name="Picture 10" descr="http://www.werc.usgs.gov/OLDsitedata/fire/lv/fireandinvasives/images/gb_lots_of_cheat_b.jpg"/>
            <p:cNvPicPr>
              <a:picLocks noChangeAspect="1" noChangeArrowheads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060" y="1918114"/>
              <a:ext cx="4572000" cy="3429001"/>
            </a:xfrm>
            <a:prstGeom prst="rect">
              <a:avLst/>
            </a:prstGeom>
            <a:noFill/>
          </p:spPr>
        </p:pic>
        <p:sp>
          <p:nvSpPr>
            <p:cNvPr id="8" name="TextBox 7"/>
            <p:cNvSpPr txBox="1"/>
            <p:nvPr/>
          </p:nvSpPr>
          <p:spPr>
            <a:xfrm>
              <a:off x="957060" y="5128430"/>
              <a:ext cx="101822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85000"/>
                    </a:schemeClr>
                  </a:solidFill>
                </a:rPr>
                <a:t>www.werc.usgs.gov</a:t>
              </a:r>
            </a:p>
          </p:txBody>
        </p:sp>
      </p:grpSp>
      <p:pic>
        <p:nvPicPr>
          <p:cNvPr id="17420" name="Picture 12" descr="http://www.cnr.uidaho.edu/range_tour/db_images/DSCN1216.jpg"/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176133" y="223396"/>
            <a:ext cx="3733800" cy="2895600"/>
          </a:xfrm>
          <a:prstGeom prst="rect">
            <a:avLst/>
          </a:prstGeom>
          <a:noFill/>
        </p:spPr>
      </p:pic>
      <p:grpSp>
        <p:nvGrpSpPr>
          <p:cNvPr id="17" name="Group 16"/>
          <p:cNvGrpSpPr/>
          <p:nvPr/>
        </p:nvGrpSpPr>
        <p:grpSpPr>
          <a:xfrm>
            <a:off x="914820" y="2017717"/>
            <a:ext cx="2590800" cy="1965107"/>
            <a:chOff x="1534665" y="4478209"/>
            <a:chExt cx="2590800" cy="1965107"/>
          </a:xfrm>
        </p:grpSpPr>
        <p:grpSp>
          <p:nvGrpSpPr>
            <p:cNvPr id="15" name="Group 14"/>
            <p:cNvGrpSpPr/>
            <p:nvPr/>
          </p:nvGrpSpPr>
          <p:grpSpPr>
            <a:xfrm>
              <a:off x="1534665" y="4500216"/>
              <a:ext cx="2590800" cy="1943100"/>
              <a:chOff x="1534665" y="4500216"/>
              <a:chExt cx="2590800" cy="1943100"/>
            </a:xfrm>
          </p:grpSpPr>
          <p:pic>
            <p:nvPicPr>
              <p:cNvPr id="17414" name="Picture 6" descr="http://www.cnr.uidaho.edu/range_tour/db_images/DSCN0886.jpg"/>
              <p:cNvPicPr>
                <a:picLocks noChangeAspect="1" noChangeArrowheads="1"/>
              </p:cNvPicPr>
              <p:nvPr/>
            </p:nvPicPr>
            <p:blipFill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34665" y="4500216"/>
                <a:ext cx="2590800" cy="1943100"/>
              </a:xfrm>
              <a:prstGeom prst="rect">
                <a:avLst/>
              </a:prstGeom>
              <a:noFill/>
            </p:spPr>
          </p:pic>
          <p:sp>
            <p:nvSpPr>
              <p:cNvPr id="11" name="TextBox 10"/>
              <p:cNvSpPr txBox="1"/>
              <p:nvPr/>
            </p:nvSpPr>
            <p:spPr>
              <a:xfrm>
                <a:off x="2628627" y="6188324"/>
                <a:ext cx="91563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800" dirty="0">
                    <a:solidFill>
                      <a:schemeClr val="bg1">
                        <a:lumMod val="85000"/>
                      </a:schemeClr>
                    </a:solidFill>
                  </a:rPr>
                  <a:t>Jennifer Peterson</a:t>
                </a:r>
              </a:p>
            </p:txBody>
          </p:sp>
        </p:grpSp>
        <p:sp>
          <p:nvSpPr>
            <p:cNvPr id="16" name="TextBox 15"/>
            <p:cNvSpPr txBox="1"/>
            <p:nvPr/>
          </p:nvSpPr>
          <p:spPr>
            <a:xfrm>
              <a:off x="1534665" y="4478209"/>
              <a:ext cx="10906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bg1">
                      <a:lumMod val="85000"/>
                    </a:schemeClr>
                  </a:solidFill>
                </a:rPr>
                <a:t>Cheatgrass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3276245" y="3573717"/>
            <a:ext cx="2859780" cy="2759413"/>
            <a:chOff x="5293620" y="3429000"/>
            <a:chExt cx="2859780" cy="2759413"/>
          </a:xfrm>
        </p:grpSpPr>
        <p:pic>
          <p:nvPicPr>
            <p:cNvPr id="17422" name="Picture 14" descr="http://www.cnr.uidaho.edu/rx-grazing/Images_Plants/Medusahead-Lovina.jpg"/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0" y="3429000"/>
              <a:ext cx="2819400" cy="2759413"/>
            </a:xfrm>
            <a:prstGeom prst="rect">
              <a:avLst/>
            </a:prstGeom>
            <a:noFill/>
          </p:spPr>
        </p:pic>
        <p:sp>
          <p:nvSpPr>
            <p:cNvPr id="12" name="TextBox 11"/>
            <p:cNvSpPr txBox="1"/>
            <p:nvPr/>
          </p:nvSpPr>
          <p:spPr>
            <a:xfrm>
              <a:off x="5293620" y="5911414"/>
              <a:ext cx="7809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85000"/>
                    </a:schemeClr>
                  </a:solidFill>
                </a:rPr>
                <a:t>Lovina Roselle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6803350" y="3439179"/>
              <a:ext cx="135005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bg1">
                      <a:lumMod val="85000"/>
                    </a:schemeClr>
                  </a:solidFill>
                </a:rPr>
                <a:t>Medusa head</a:t>
              </a:r>
            </a:p>
          </p:txBody>
        </p:sp>
      </p:grpSp>
      <p:sp>
        <p:nvSpPr>
          <p:cNvPr id="22" name="TextBox 21"/>
          <p:cNvSpPr txBox="1"/>
          <p:nvPr/>
        </p:nvSpPr>
        <p:spPr>
          <a:xfrm>
            <a:off x="11060465" y="2903552"/>
            <a:ext cx="91563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>
                <a:solidFill>
                  <a:schemeClr val="bg1">
                    <a:lumMod val="85000"/>
                  </a:schemeClr>
                </a:solidFill>
              </a:rPr>
              <a:t>Jennifer Peterson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1E0C574-DF6E-4DF2-B106-54795FE56B91}"/>
              </a:ext>
            </a:extLst>
          </p:cNvPr>
          <p:cNvSpPr txBox="1"/>
          <p:nvPr/>
        </p:nvSpPr>
        <p:spPr>
          <a:xfrm>
            <a:off x="1936376" y="2435170"/>
            <a:ext cx="9442119" cy="3139321"/>
          </a:xfrm>
          <a:prstGeom prst="rect">
            <a:avLst/>
          </a:prstGeom>
          <a:solidFill>
            <a:schemeClr val="lt1">
              <a:alpha val="85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Once dominated by </a:t>
            </a:r>
            <a:r>
              <a:rPr lang="en-US" sz="2400" dirty="0" err="1"/>
              <a:t>needlegrasses</a:t>
            </a:r>
            <a:r>
              <a:rPr lang="en-US" sz="2400" dirty="0"/>
              <a:t>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Mediterranean climate (warm dry summers/cool wet winters) well adapted to exotic annual plants such as cheatgrass &amp;  </a:t>
            </a:r>
            <a:r>
              <a:rPr lang="en-US" sz="2400" dirty="0" err="1"/>
              <a:t>medusahead</a:t>
            </a:r>
            <a:r>
              <a:rPr lang="en-US" sz="2400" dirty="0"/>
              <a:t> 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Annuals introduced when heavy grazing was occurring in the gold rush &amp; western development. Region was quickly converted from perennial bunchgrasses to annual plants. 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Today, more than half of the region is farmed.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6702054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80847"/>
    </mc:Choice>
    <mc:Fallback>
      <p:transition spd="slow" advTm="80847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34287CF5-F806-4D12-AAC1-990EB965B611}"/>
              </a:ext>
            </a:extLst>
          </p:cNvPr>
          <p:cNvGrpSpPr/>
          <p:nvPr/>
        </p:nvGrpSpPr>
        <p:grpSpPr>
          <a:xfrm>
            <a:off x="4552950" y="1768688"/>
            <a:ext cx="7257087" cy="4064820"/>
            <a:chOff x="4552950" y="1800007"/>
            <a:chExt cx="7257087" cy="4064820"/>
          </a:xfrm>
        </p:grpSpPr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E41385E9-9927-46E1-8791-8F826D8A693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552950" y="1800007"/>
              <a:ext cx="7257087" cy="4064820"/>
            </a:xfrm>
            <a:prstGeom prst="rect">
              <a:avLst/>
            </a:prstGeom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C1B13FB-B256-4DE5-842C-8E93E2CEC999}"/>
                </a:ext>
              </a:extLst>
            </p:cNvPr>
            <p:cNvSpPr txBox="1"/>
            <p:nvPr/>
          </p:nvSpPr>
          <p:spPr>
            <a:xfrm>
              <a:off x="4688113" y="1945343"/>
              <a:ext cx="6596743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/>
                <a:t>The Critical Cows of the Merced Vernal Pools Grassland National Reserve</a:t>
              </a:r>
            </a:p>
          </p:txBody>
        </p:sp>
      </p:grpSp>
      <p:pic>
        <p:nvPicPr>
          <p:cNvPr id="3" name="Picture 2" descr="http://www.fws.gov/sacramento/es_kids/Vernal-Pool-Fairy-Shrimp/Images/Phoenix_Park_USFWS_Harvey.jpg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1866" y="1952386"/>
            <a:ext cx="3328893" cy="2496670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tangle 3"/>
          <p:cNvSpPr/>
          <p:nvPr/>
        </p:nvSpPr>
        <p:spPr>
          <a:xfrm>
            <a:off x="300942" y="4542929"/>
            <a:ext cx="409559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en-US" b="1" dirty="0"/>
              <a:t>Vernal Pools:  </a:t>
            </a:r>
            <a:r>
              <a:rPr lang="en-US" altLang="en-US" dirty="0"/>
              <a:t>S</a:t>
            </a:r>
            <a:r>
              <a:rPr lang="en-US" dirty="0"/>
              <a:t>upport endemic rare plant and animal species, including many that are designated by federal and state government as rare, threatened, or endangered.</a:t>
            </a:r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A871DB3C-DF31-4756-A907-B17EA1EA9C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Annual Grasslands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537D648-8136-4B0C-AF72-76B2E3EEDD63}"/>
              </a:ext>
            </a:extLst>
          </p:cNvPr>
          <p:cNvSpPr txBox="1"/>
          <p:nvPr/>
        </p:nvSpPr>
        <p:spPr>
          <a:xfrm>
            <a:off x="5159827" y="5896155"/>
            <a:ext cx="41727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000" dirty="0">
                <a:hlinkClick r:id="rId5"/>
              </a:rPr>
              <a:t>https://youtu.be/DMhdeQwSxVk</a:t>
            </a:r>
            <a:endParaRPr lang="en-US" sz="2000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1879CE6-D853-4CE2-AF26-7E5BFDB16C5E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470471" y="5958802"/>
            <a:ext cx="2525843" cy="6125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79223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9623"/>
    </mc:Choice>
    <mc:Fallback>
      <p:transition spd="slow" advTm="39623"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http://www.fws.gov/sacramento/es_kids/Vernal-Pool-Fairy-Shrimp/Images/Phoenix_Park_USFWS_Harvey.jpg"/>
          <p:cNvPicPr>
            <a:picLocks noChangeAspect="1" noChangeArrowheads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1866" y="1952386"/>
            <a:ext cx="3328893" cy="2496670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tangle 3"/>
          <p:cNvSpPr/>
          <p:nvPr/>
        </p:nvSpPr>
        <p:spPr>
          <a:xfrm>
            <a:off x="300942" y="4542929"/>
            <a:ext cx="409559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en-US" b="1" dirty="0"/>
              <a:t>Vernal Pools:  </a:t>
            </a:r>
            <a:r>
              <a:rPr lang="en-US" altLang="en-US" dirty="0"/>
              <a:t>S</a:t>
            </a:r>
            <a:r>
              <a:rPr lang="en-US" dirty="0"/>
              <a:t>upport endemic rare plant and animal species, including many that are designated by federal and state government as rare, threatened, or endangered.</a:t>
            </a:r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A871DB3C-DF31-4756-A907-B17EA1EA9C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Annual Grasslands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537D648-8136-4B0C-AF72-76B2E3EEDD63}"/>
              </a:ext>
            </a:extLst>
          </p:cNvPr>
          <p:cNvSpPr txBox="1"/>
          <p:nvPr/>
        </p:nvSpPr>
        <p:spPr>
          <a:xfrm>
            <a:off x="4862905" y="5896155"/>
            <a:ext cx="460756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000" dirty="0">
                <a:hlinkClick r:id="rId6"/>
              </a:rPr>
              <a:t>https://youtu.be/DMhdeQwSxVk</a:t>
            </a:r>
            <a:endParaRPr lang="en-US" sz="2000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1879CE6-D853-4CE2-AF26-7E5BFDB16C5E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64557" y="6092636"/>
            <a:ext cx="2525843" cy="612595"/>
          </a:xfrm>
          <a:prstGeom prst="rect">
            <a:avLst/>
          </a:prstGeom>
        </p:spPr>
      </p:pic>
      <p:pic>
        <p:nvPicPr>
          <p:cNvPr id="13" name="Screen Recording 4">
            <a:hlinkClick r:id="" action="ppaction://media"/>
            <a:extLst>
              <a:ext uri="{FF2B5EF4-FFF2-40B4-BE49-F238E27FC236}">
                <a16:creationId xmlns:a16="http://schemas.microsoft.com/office/drawing/2014/main" id="{1978D338-A7AC-4DEF-8E5C-C7FA106F271D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4552950" y="1768688"/>
            <a:ext cx="7257087" cy="40961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026132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 advTm="108000"/>
    </mc:Choice>
    <mc:Fallback>
      <p:transition spd="slow" advClick="0" advTm="108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8425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  <p:video>
              <p:cMediaNode vol="80000">
                <p:cTn id="12" fill="hold" display="0">
                  <p:stCondLst>
                    <p:cond delay="indefinite"/>
                  </p:stCondLst>
                </p:cTn>
                <p:tgtEl>
                  <p:spTgt spid="13"/>
                </p:tgtEl>
              </p:cMediaNode>
            </p:video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B3E20E6-ACA9-4A61-9E21-2D488C4C1FB9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4382" y="3101955"/>
            <a:ext cx="4125694" cy="3108607"/>
          </a:xfrm>
          <a:prstGeom prst="rect">
            <a:avLst/>
          </a:prstGeom>
        </p:spPr>
      </p:pic>
      <p:grpSp>
        <p:nvGrpSpPr>
          <p:cNvPr id="17" name="Group 16"/>
          <p:cNvGrpSpPr/>
          <p:nvPr/>
        </p:nvGrpSpPr>
        <p:grpSpPr>
          <a:xfrm>
            <a:off x="3866593" y="2710359"/>
            <a:ext cx="2473784" cy="1782834"/>
            <a:chOff x="1534665" y="4478209"/>
            <a:chExt cx="2590800" cy="1965107"/>
          </a:xfrm>
        </p:grpSpPr>
        <p:grpSp>
          <p:nvGrpSpPr>
            <p:cNvPr id="15" name="Group 14"/>
            <p:cNvGrpSpPr/>
            <p:nvPr/>
          </p:nvGrpSpPr>
          <p:grpSpPr>
            <a:xfrm>
              <a:off x="1534665" y="4500216"/>
              <a:ext cx="2590800" cy="1943100"/>
              <a:chOff x="1534665" y="4500216"/>
              <a:chExt cx="2590800" cy="1943100"/>
            </a:xfrm>
          </p:grpSpPr>
          <p:pic>
            <p:nvPicPr>
              <p:cNvPr id="17414" name="Picture 6" descr="http://www.cnr.uidaho.edu/range_tour/db_images/DSCN0886.jpg"/>
              <p:cNvPicPr>
                <a:picLocks noChangeAspect="1" noChangeArrowheads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34665" y="4500216"/>
                <a:ext cx="2590800" cy="1943100"/>
              </a:xfrm>
              <a:prstGeom prst="rect">
                <a:avLst/>
              </a:prstGeom>
              <a:noFill/>
            </p:spPr>
          </p:pic>
          <p:sp>
            <p:nvSpPr>
              <p:cNvPr id="11" name="TextBox 10"/>
              <p:cNvSpPr txBox="1"/>
              <p:nvPr/>
            </p:nvSpPr>
            <p:spPr>
              <a:xfrm>
                <a:off x="3040932" y="6194402"/>
                <a:ext cx="958947" cy="2374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800" dirty="0">
                    <a:solidFill>
                      <a:schemeClr val="bg1">
                        <a:lumMod val="85000"/>
                      </a:schemeClr>
                    </a:solidFill>
                  </a:rPr>
                  <a:t>Jennifer Peterson</a:t>
                </a:r>
              </a:p>
            </p:txBody>
          </p:sp>
        </p:grpSp>
        <p:sp>
          <p:nvSpPr>
            <p:cNvPr id="16" name="TextBox 15"/>
            <p:cNvSpPr txBox="1"/>
            <p:nvPr/>
          </p:nvSpPr>
          <p:spPr>
            <a:xfrm>
              <a:off x="1534665" y="4478209"/>
              <a:ext cx="905493" cy="3053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/>
                  </a:solidFill>
                </a:rPr>
                <a:t>Cheatgrass</a:t>
              </a:r>
              <a:endParaRPr lang="en-US" sz="1600" dirty="0">
                <a:solidFill>
                  <a:schemeClr val="bg1"/>
                </a:solidFill>
              </a:endParaRPr>
            </a:p>
          </p:txBody>
        </p:sp>
      </p:grpSp>
      <p:pic>
        <p:nvPicPr>
          <p:cNvPr id="24" name="Picture 1" descr="Screen Clipping">
            <a:extLst>
              <a:ext uri="{FF2B5EF4-FFF2-40B4-BE49-F238E27FC236}">
                <a16:creationId xmlns:a16="http://schemas.microsoft.com/office/drawing/2014/main" id="{8A8AD887-1142-4496-9588-1AFAA0B5E871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296701" y="3205979"/>
            <a:ext cx="2058875" cy="1395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0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Annual Grasslands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2992088" y="4312672"/>
            <a:ext cx="2224903" cy="2078412"/>
            <a:chOff x="5293620" y="3429000"/>
            <a:chExt cx="2859780" cy="2769494"/>
          </a:xfrm>
        </p:grpSpPr>
        <p:pic>
          <p:nvPicPr>
            <p:cNvPr id="17422" name="Picture 14" descr="http://www.cnr.uidaho.edu/rx-grazing/Images_Plants/Medusahead-Lovina.jpg"/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0" y="3429000"/>
              <a:ext cx="2819400" cy="2759413"/>
            </a:xfrm>
            <a:prstGeom prst="rect">
              <a:avLst/>
            </a:prstGeom>
            <a:noFill/>
          </p:spPr>
        </p:pic>
        <p:sp>
          <p:nvSpPr>
            <p:cNvPr id="12" name="TextBox 11"/>
            <p:cNvSpPr txBox="1"/>
            <p:nvPr/>
          </p:nvSpPr>
          <p:spPr>
            <a:xfrm>
              <a:off x="5293620" y="5911414"/>
              <a:ext cx="1003837" cy="2870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/>
                  </a:solidFill>
                </a:rPr>
                <a:t>Lovina Roselle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6803350" y="3439179"/>
              <a:ext cx="1284053" cy="3691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err="1">
                  <a:solidFill>
                    <a:schemeClr val="bg1"/>
                  </a:solidFill>
                </a:rPr>
                <a:t>Medusahead</a:t>
              </a:r>
              <a:endParaRPr 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3ABA7C76-B40A-4FDD-A631-50414F2BA2D4}"/>
              </a:ext>
            </a:extLst>
          </p:cNvPr>
          <p:cNvSpPr txBox="1"/>
          <p:nvPr/>
        </p:nvSpPr>
        <p:spPr>
          <a:xfrm>
            <a:off x="1097280" y="1751969"/>
            <a:ext cx="2281458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Major Plants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Cheatgrass*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/>
              <a:t>Medusahead</a:t>
            </a: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Purple </a:t>
            </a:r>
            <a:r>
              <a:rPr lang="en-US" dirty="0" err="1"/>
              <a:t>Needlegrass</a:t>
            </a: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5483CD1-753E-4C32-AB28-D1CFA6565663}"/>
              </a:ext>
            </a:extLst>
          </p:cNvPr>
          <p:cNvSpPr txBox="1"/>
          <p:nvPr/>
        </p:nvSpPr>
        <p:spPr>
          <a:xfrm>
            <a:off x="399582" y="6444607"/>
            <a:ext cx="504458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* Plants and animals on the study list for this course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0D3EC00-F9A0-4535-AEB2-149EF0945160}"/>
              </a:ext>
            </a:extLst>
          </p:cNvPr>
          <p:cNvSpPr txBox="1"/>
          <p:nvPr/>
        </p:nvSpPr>
        <p:spPr>
          <a:xfrm>
            <a:off x="6470609" y="1787271"/>
            <a:ext cx="2120645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Major Animals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Cattle*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Deer*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Red-tailed Hawk*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pic>
        <p:nvPicPr>
          <p:cNvPr id="23" name="Picture 1" descr="Screen Clipping">
            <a:extLst>
              <a:ext uri="{FF2B5EF4-FFF2-40B4-BE49-F238E27FC236}">
                <a16:creationId xmlns:a16="http://schemas.microsoft.com/office/drawing/2014/main" id="{E263744A-C510-434A-B918-D15E8BA9A4D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894536" y="1787271"/>
            <a:ext cx="2439599" cy="16422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" name="Picture 1" descr="Screen Clipping">
            <a:extLst>
              <a:ext uri="{FF2B5EF4-FFF2-40B4-BE49-F238E27FC236}">
                <a16:creationId xmlns:a16="http://schemas.microsoft.com/office/drawing/2014/main" id="{FDF75701-FC1A-41AF-909C-C6BE47496340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002416" y="4648106"/>
            <a:ext cx="2597191" cy="15624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14E99097-193C-4B44-9434-7B9814961201}"/>
              </a:ext>
            </a:extLst>
          </p:cNvPr>
          <p:cNvSpPr txBox="1"/>
          <p:nvPr/>
        </p:nvSpPr>
        <p:spPr>
          <a:xfrm>
            <a:off x="501238" y="3130112"/>
            <a:ext cx="138858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/>
                </a:solidFill>
              </a:rPr>
              <a:t>Purple </a:t>
            </a:r>
            <a:r>
              <a:rPr lang="en-US" sz="1200" dirty="0" err="1">
                <a:solidFill>
                  <a:schemeClr val="bg1"/>
                </a:solidFill>
              </a:rPr>
              <a:t>Needlegrass</a:t>
            </a:r>
            <a:endParaRPr lang="en-US" sz="1600" dirty="0">
              <a:solidFill>
                <a:schemeClr val="bg1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246E2F9-0FAC-4E3A-B6BE-65B0DE24FDD0}"/>
              </a:ext>
            </a:extLst>
          </p:cNvPr>
          <p:cNvSpPr txBox="1"/>
          <p:nvPr/>
        </p:nvSpPr>
        <p:spPr>
          <a:xfrm>
            <a:off x="501238" y="5995118"/>
            <a:ext cx="52450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>
                <a:solidFill>
                  <a:schemeClr val="bg1"/>
                </a:solidFill>
              </a:rPr>
              <a:t>NPS.gov</a:t>
            </a:r>
          </a:p>
        </p:txBody>
      </p:sp>
    </p:spTree>
    <p:extLst>
      <p:ext uri="{BB962C8B-B14F-4D97-AF65-F5344CB8AC3E}">
        <p14:creationId xmlns:p14="http://schemas.microsoft.com/office/powerpoint/2010/main" val="351638397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1388"/>
    </mc:Choice>
    <mc:Fallback>
      <p:transition spd="slow" advTm="41388"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17"/>
          <p:cNvGrpSpPr/>
          <p:nvPr/>
        </p:nvGrpSpPr>
        <p:grpSpPr>
          <a:xfrm>
            <a:off x="1994602" y="305788"/>
            <a:ext cx="9724655" cy="5715000"/>
            <a:chOff x="-942974" y="837946"/>
            <a:chExt cx="8867774" cy="5715000"/>
          </a:xfrm>
        </p:grpSpPr>
        <p:pic>
          <p:nvPicPr>
            <p:cNvPr id="3" name="Picture 6" descr="http://cmap.comersis.com/images/US/Usa-states.jpg"/>
            <p:cNvPicPr>
              <a:picLocks noChangeAspect="1" noChangeArrowheads="1"/>
            </p:cNvPicPr>
            <p:nvPr/>
          </p:nvPicPr>
          <p:blipFill>
            <a:blip r:embed="rId3" cstate="screen">
              <a:clrChange>
                <a:clrFrom>
                  <a:srgbClr val="F6D3AB"/>
                </a:clrFrom>
                <a:clrTo>
                  <a:srgbClr val="F6D3AB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9512" y="837946"/>
              <a:ext cx="6745288" cy="5715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" name="Freeform 3"/>
            <p:cNvSpPr/>
            <p:nvPr/>
          </p:nvSpPr>
          <p:spPr>
            <a:xfrm>
              <a:off x="1881188" y="1336420"/>
              <a:ext cx="1514475" cy="2398935"/>
            </a:xfrm>
            <a:custGeom>
              <a:avLst/>
              <a:gdLst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476250 w 1438275"/>
                <a:gd name="connsiteY5" fmla="*/ 971550 h 1952625"/>
                <a:gd name="connsiteX6" fmla="*/ 285750 w 1438275"/>
                <a:gd name="connsiteY6" fmla="*/ 942975 h 1952625"/>
                <a:gd name="connsiteX7" fmla="*/ 180975 w 1438275"/>
                <a:gd name="connsiteY7" fmla="*/ 809625 h 1952625"/>
                <a:gd name="connsiteX8" fmla="*/ 209550 w 1438275"/>
                <a:gd name="connsiteY8" fmla="*/ 676275 h 1952625"/>
                <a:gd name="connsiteX9" fmla="*/ 333375 w 1438275"/>
                <a:gd name="connsiteY9" fmla="*/ 571500 h 1952625"/>
                <a:gd name="connsiteX10" fmla="*/ 552450 w 1438275"/>
                <a:gd name="connsiteY10" fmla="*/ 466725 h 1952625"/>
                <a:gd name="connsiteX11" fmla="*/ 685800 w 1438275"/>
                <a:gd name="connsiteY11" fmla="*/ 409575 h 1952625"/>
                <a:gd name="connsiteX12" fmla="*/ 695325 w 1438275"/>
                <a:gd name="connsiteY12" fmla="*/ 152400 h 1952625"/>
                <a:gd name="connsiteX13" fmla="*/ 466725 w 1438275"/>
                <a:gd name="connsiteY13" fmla="*/ 0 h 1952625"/>
                <a:gd name="connsiteX14" fmla="*/ 342900 w 1438275"/>
                <a:gd name="connsiteY14" fmla="*/ 104775 h 1952625"/>
                <a:gd name="connsiteX15" fmla="*/ 209550 w 1438275"/>
                <a:gd name="connsiteY15" fmla="*/ 238125 h 1952625"/>
                <a:gd name="connsiteX16" fmla="*/ 238125 w 1438275"/>
                <a:gd name="connsiteY16" fmla="*/ 371475 h 1952625"/>
                <a:gd name="connsiteX17" fmla="*/ 0 w 1438275"/>
                <a:gd name="connsiteY17" fmla="*/ 571500 h 1952625"/>
                <a:gd name="connsiteX18" fmla="*/ 0 w 1438275"/>
                <a:gd name="connsiteY18" fmla="*/ 790575 h 1952625"/>
                <a:gd name="connsiteX19" fmla="*/ 9525 w 1438275"/>
                <a:gd name="connsiteY19" fmla="*/ 1038225 h 1952625"/>
                <a:gd name="connsiteX20" fmla="*/ 28575 w 1438275"/>
                <a:gd name="connsiteY20" fmla="*/ 1238250 h 1952625"/>
                <a:gd name="connsiteX21" fmla="*/ 38100 w 1438275"/>
                <a:gd name="connsiteY21" fmla="*/ 1447800 h 1952625"/>
                <a:gd name="connsiteX22" fmla="*/ 276225 w 1438275"/>
                <a:gd name="connsiteY22" fmla="*/ 1600200 h 1952625"/>
                <a:gd name="connsiteX23" fmla="*/ 552450 w 1438275"/>
                <a:gd name="connsiteY23" fmla="*/ 1657350 h 1952625"/>
                <a:gd name="connsiteX24" fmla="*/ 1019175 w 1438275"/>
                <a:gd name="connsiteY24" fmla="*/ 1638300 h 1952625"/>
                <a:gd name="connsiteX25" fmla="*/ 1095375 w 1438275"/>
                <a:gd name="connsiteY25" fmla="*/ 1952625 h 1952625"/>
                <a:gd name="connsiteX26" fmla="*/ 1266825 w 1438275"/>
                <a:gd name="connsiteY26" fmla="*/ 1952625 h 1952625"/>
                <a:gd name="connsiteX27" fmla="*/ 1304925 w 1438275"/>
                <a:gd name="connsiteY27" fmla="*/ 1685925 h 1952625"/>
                <a:gd name="connsiteX28" fmla="*/ 1276350 w 1438275"/>
                <a:gd name="connsiteY28" fmla="*/ 1409700 h 1952625"/>
                <a:gd name="connsiteX29" fmla="*/ 1285875 w 1438275"/>
                <a:gd name="connsiteY29" fmla="*/ 1276350 h 1952625"/>
                <a:gd name="connsiteX30" fmla="*/ 1438275 w 1438275"/>
                <a:gd name="connsiteY30" fmla="*/ 1276350 h 1952625"/>
                <a:gd name="connsiteX31" fmla="*/ 1438275 w 1438275"/>
                <a:gd name="connsiteY31" fmla="*/ 1095375 h 1952625"/>
                <a:gd name="connsiteX32" fmla="*/ 1438275 w 1438275"/>
                <a:gd name="connsiteY32" fmla="*/ 990600 h 1952625"/>
                <a:gd name="connsiteX33" fmla="*/ 1343025 w 1438275"/>
                <a:gd name="connsiteY33" fmla="*/ 981075 h 1952625"/>
                <a:gd name="connsiteX34" fmla="*/ 1228725 w 1438275"/>
                <a:gd name="connsiteY34" fmla="*/ 1095375 h 1952625"/>
                <a:gd name="connsiteX35" fmla="*/ 1123950 w 1438275"/>
                <a:gd name="connsiteY35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571500 w 1438275"/>
                <a:gd name="connsiteY5" fmla="*/ 790575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47700 w 1438275"/>
                <a:gd name="connsiteY4" fmla="*/ 781050 h 1952625"/>
                <a:gd name="connsiteX5" fmla="*/ 590550 w 1438275"/>
                <a:gd name="connsiteY5" fmla="*/ 781050 h 1952625"/>
                <a:gd name="connsiteX6" fmla="*/ 571500 w 1438275"/>
                <a:gd name="connsiteY6" fmla="*/ 790575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571500 w 1438275"/>
                <a:gd name="connsiteY7" fmla="*/ 790575 h 1952625"/>
                <a:gd name="connsiteX8" fmla="*/ 476250 w 1438275"/>
                <a:gd name="connsiteY8" fmla="*/ 971550 h 1952625"/>
                <a:gd name="connsiteX9" fmla="*/ 285750 w 1438275"/>
                <a:gd name="connsiteY9" fmla="*/ 942975 h 1952625"/>
                <a:gd name="connsiteX10" fmla="*/ 180975 w 1438275"/>
                <a:gd name="connsiteY10" fmla="*/ 809625 h 1952625"/>
                <a:gd name="connsiteX11" fmla="*/ 209550 w 1438275"/>
                <a:gd name="connsiteY11" fmla="*/ 676275 h 1952625"/>
                <a:gd name="connsiteX12" fmla="*/ 333375 w 1438275"/>
                <a:gd name="connsiteY12" fmla="*/ 571500 h 1952625"/>
                <a:gd name="connsiteX13" fmla="*/ 552450 w 1438275"/>
                <a:gd name="connsiteY13" fmla="*/ 466725 h 1952625"/>
                <a:gd name="connsiteX14" fmla="*/ 685800 w 1438275"/>
                <a:gd name="connsiteY14" fmla="*/ 409575 h 1952625"/>
                <a:gd name="connsiteX15" fmla="*/ 695325 w 1438275"/>
                <a:gd name="connsiteY15" fmla="*/ 152400 h 1952625"/>
                <a:gd name="connsiteX16" fmla="*/ 466725 w 1438275"/>
                <a:gd name="connsiteY16" fmla="*/ 0 h 1952625"/>
                <a:gd name="connsiteX17" fmla="*/ 342900 w 1438275"/>
                <a:gd name="connsiteY17" fmla="*/ 104775 h 1952625"/>
                <a:gd name="connsiteX18" fmla="*/ 209550 w 1438275"/>
                <a:gd name="connsiteY18" fmla="*/ 238125 h 1952625"/>
                <a:gd name="connsiteX19" fmla="*/ 238125 w 1438275"/>
                <a:gd name="connsiteY19" fmla="*/ 371475 h 1952625"/>
                <a:gd name="connsiteX20" fmla="*/ 0 w 1438275"/>
                <a:gd name="connsiteY20" fmla="*/ 571500 h 1952625"/>
                <a:gd name="connsiteX21" fmla="*/ 0 w 1438275"/>
                <a:gd name="connsiteY21" fmla="*/ 790575 h 1952625"/>
                <a:gd name="connsiteX22" fmla="*/ 9525 w 1438275"/>
                <a:gd name="connsiteY22" fmla="*/ 1038225 h 1952625"/>
                <a:gd name="connsiteX23" fmla="*/ 28575 w 1438275"/>
                <a:gd name="connsiteY23" fmla="*/ 1238250 h 1952625"/>
                <a:gd name="connsiteX24" fmla="*/ 38100 w 1438275"/>
                <a:gd name="connsiteY24" fmla="*/ 1447800 h 1952625"/>
                <a:gd name="connsiteX25" fmla="*/ 276225 w 1438275"/>
                <a:gd name="connsiteY25" fmla="*/ 1600200 h 1952625"/>
                <a:gd name="connsiteX26" fmla="*/ 552450 w 1438275"/>
                <a:gd name="connsiteY26" fmla="*/ 1657350 h 1952625"/>
                <a:gd name="connsiteX27" fmla="*/ 1019175 w 1438275"/>
                <a:gd name="connsiteY27" fmla="*/ 1638300 h 1952625"/>
                <a:gd name="connsiteX28" fmla="*/ 1095375 w 1438275"/>
                <a:gd name="connsiteY28" fmla="*/ 1952625 h 1952625"/>
                <a:gd name="connsiteX29" fmla="*/ 1266825 w 1438275"/>
                <a:gd name="connsiteY29" fmla="*/ 1952625 h 1952625"/>
                <a:gd name="connsiteX30" fmla="*/ 1304925 w 1438275"/>
                <a:gd name="connsiteY30" fmla="*/ 1685925 h 1952625"/>
                <a:gd name="connsiteX31" fmla="*/ 1276350 w 1438275"/>
                <a:gd name="connsiteY31" fmla="*/ 1409700 h 1952625"/>
                <a:gd name="connsiteX32" fmla="*/ 1285875 w 1438275"/>
                <a:gd name="connsiteY32" fmla="*/ 1276350 h 1952625"/>
                <a:gd name="connsiteX33" fmla="*/ 1438275 w 1438275"/>
                <a:gd name="connsiteY33" fmla="*/ 1276350 h 1952625"/>
                <a:gd name="connsiteX34" fmla="*/ 1438275 w 1438275"/>
                <a:gd name="connsiteY34" fmla="*/ 1095375 h 1952625"/>
                <a:gd name="connsiteX35" fmla="*/ 1438275 w 1438275"/>
                <a:gd name="connsiteY35" fmla="*/ 990600 h 1952625"/>
                <a:gd name="connsiteX36" fmla="*/ 1343025 w 1438275"/>
                <a:gd name="connsiteY36" fmla="*/ 981075 h 1952625"/>
                <a:gd name="connsiteX37" fmla="*/ 1228725 w 1438275"/>
                <a:gd name="connsiteY37" fmla="*/ 1095375 h 1952625"/>
                <a:gd name="connsiteX38" fmla="*/ 1123950 w 1438275"/>
                <a:gd name="connsiteY38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63637 w 1477962"/>
                <a:gd name="connsiteY0" fmla="*/ 1123950 h 1952625"/>
                <a:gd name="connsiteX1" fmla="*/ 849312 w 1477962"/>
                <a:gd name="connsiteY1" fmla="*/ 1123950 h 1952625"/>
                <a:gd name="connsiteX2" fmla="*/ 820737 w 1477962"/>
                <a:gd name="connsiteY2" fmla="*/ 1133475 h 1952625"/>
                <a:gd name="connsiteX3" fmla="*/ 725487 w 1477962"/>
                <a:gd name="connsiteY3" fmla="*/ 933450 h 1952625"/>
                <a:gd name="connsiteX4" fmla="*/ 706437 w 1477962"/>
                <a:gd name="connsiteY4" fmla="*/ 923925 h 1952625"/>
                <a:gd name="connsiteX5" fmla="*/ 687387 w 1477962"/>
                <a:gd name="connsiteY5" fmla="*/ 781050 h 1952625"/>
                <a:gd name="connsiteX6" fmla="*/ 515937 w 1477962"/>
                <a:gd name="connsiteY6" fmla="*/ 971550 h 1952625"/>
                <a:gd name="connsiteX7" fmla="*/ 325437 w 1477962"/>
                <a:gd name="connsiteY7" fmla="*/ 942975 h 1952625"/>
                <a:gd name="connsiteX8" fmla="*/ 220662 w 1477962"/>
                <a:gd name="connsiteY8" fmla="*/ 809625 h 1952625"/>
                <a:gd name="connsiteX9" fmla="*/ 249237 w 1477962"/>
                <a:gd name="connsiteY9" fmla="*/ 676275 h 1952625"/>
                <a:gd name="connsiteX10" fmla="*/ 373062 w 1477962"/>
                <a:gd name="connsiteY10" fmla="*/ 571500 h 1952625"/>
                <a:gd name="connsiteX11" fmla="*/ 592137 w 1477962"/>
                <a:gd name="connsiteY11" fmla="*/ 466725 h 1952625"/>
                <a:gd name="connsiteX12" fmla="*/ 725487 w 1477962"/>
                <a:gd name="connsiteY12" fmla="*/ 409575 h 1952625"/>
                <a:gd name="connsiteX13" fmla="*/ 735012 w 1477962"/>
                <a:gd name="connsiteY13" fmla="*/ 152400 h 1952625"/>
                <a:gd name="connsiteX14" fmla="*/ 506412 w 1477962"/>
                <a:gd name="connsiteY14" fmla="*/ 0 h 1952625"/>
                <a:gd name="connsiteX15" fmla="*/ 382587 w 1477962"/>
                <a:gd name="connsiteY15" fmla="*/ 104775 h 1952625"/>
                <a:gd name="connsiteX16" fmla="*/ 249237 w 1477962"/>
                <a:gd name="connsiteY16" fmla="*/ 238125 h 1952625"/>
                <a:gd name="connsiteX17" fmla="*/ 277812 w 1477962"/>
                <a:gd name="connsiteY17" fmla="*/ 371475 h 1952625"/>
                <a:gd name="connsiteX18" fmla="*/ 39687 w 1477962"/>
                <a:gd name="connsiteY18" fmla="*/ 571500 h 1952625"/>
                <a:gd name="connsiteX19" fmla="*/ 39687 w 1477962"/>
                <a:gd name="connsiteY19" fmla="*/ 790575 h 1952625"/>
                <a:gd name="connsiteX20" fmla="*/ 49212 w 1477962"/>
                <a:gd name="connsiteY20" fmla="*/ 1038225 h 1952625"/>
                <a:gd name="connsiteX21" fmla="*/ 68262 w 1477962"/>
                <a:gd name="connsiteY21" fmla="*/ 1238250 h 1952625"/>
                <a:gd name="connsiteX22" fmla="*/ 77787 w 1477962"/>
                <a:gd name="connsiteY22" fmla="*/ 1447800 h 1952625"/>
                <a:gd name="connsiteX23" fmla="*/ 315912 w 1477962"/>
                <a:gd name="connsiteY23" fmla="*/ 1600200 h 1952625"/>
                <a:gd name="connsiteX24" fmla="*/ 592137 w 1477962"/>
                <a:gd name="connsiteY24" fmla="*/ 1657350 h 1952625"/>
                <a:gd name="connsiteX25" fmla="*/ 1058862 w 1477962"/>
                <a:gd name="connsiteY25" fmla="*/ 1638300 h 1952625"/>
                <a:gd name="connsiteX26" fmla="*/ 1135062 w 1477962"/>
                <a:gd name="connsiteY26" fmla="*/ 1952625 h 1952625"/>
                <a:gd name="connsiteX27" fmla="*/ 1306512 w 1477962"/>
                <a:gd name="connsiteY27" fmla="*/ 1952625 h 1952625"/>
                <a:gd name="connsiteX28" fmla="*/ 1344612 w 1477962"/>
                <a:gd name="connsiteY28" fmla="*/ 1685925 h 1952625"/>
                <a:gd name="connsiteX29" fmla="*/ 1316037 w 1477962"/>
                <a:gd name="connsiteY29" fmla="*/ 1409700 h 1952625"/>
                <a:gd name="connsiteX30" fmla="*/ 1325562 w 1477962"/>
                <a:gd name="connsiteY30" fmla="*/ 1276350 h 1952625"/>
                <a:gd name="connsiteX31" fmla="*/ 1477962 w 1477962"/>
                <a:gd name="connsiteY31" fmla="*/ 1276350 h 1952625"/>
                <a:gd name="connsiteX32" fmla="*/ 1477962 w 1477962"/>
                <a:gd name="connsiteY32" fmla="*/ 1095375 h 1952625"/>
                <a:gd name="connsiteX33" fmla="*/ 1477962 w 1477962"/>
                <a:gd name="connsiteY33" fmla="*/ 990600 h 1952625"/>
                <a:gd name="connsiteX34" fmla="*/ 1382712 w 1477962"/>
                <a:gd name="connsiteY34" fmla="*/ 981075 h 1952625"/>
                <a:gd name="connsiteX35" fmla="*/ 1268412 w 1477962"/>
                <a:gd name="connsiteY35" fmla="*/ 1095375 h 1952625"/>
                <a:gd name="connsiteX36" fmla="*/ 1163637 w 1477962"/>
                <a:gd name="connsiteY36" fmla="*/ 1123950 h 1952625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2012950"/>
                <a:gd name="connsiteX1" fmla="*/ 881062 w 1509712"/>
                <a:gd name="connsiteY1" fmla="*/ 1131888 h 2012950"/>
                <a:gd name="connsiteX2" fmla="*/ 852487 w 1509712"/>
                <a:gd name="connsiteY2" fmla="*/ 1141413 h 2012950"/>
                <a:gd name="connsiteX3" fmla="*/ 757237 w 1509712"/>
                <a:gd name="connsiteY3" fmla="*/ 941388 h 2012950"/>
                <a:gd name="connsiteX4" fmla="*/ 738187 w 1509712"/>
                <a:gd name="connsiteY4" fmla="*/ 931863 h 2012950"/>
                <a:gd name="connsiteX5" fmla="*/ 719137 w 1509712"/>
                <a:gd name="connsiteY5" fmla="*/ 788988 h 2012950"/>
                <a:gd name="connsiteX6" fmla="*/ 547687 w 1509712"/>
                <a:gd name="connsiteY6" fmla="*/ 979488 h 2012950"/>
                <a:gd name="connsiteX7" fmla="*/ 357187 w 1509712"/>
                <a:gd name="connsiteY7" fmla="*/ 950913 h 2012950"/>
                <a:gd name="connsiteX8" fmla="*/ 252412 w 1509712"/>
                <a:gd name="connsiteY8" fmla="*/ 817563 h 2012950"/>
                <a:gd name="connsiteX9" fmla="*/ 280987 w 1509712"/>
                <a:gd name="connsiteY9" fmla="*/ 684213 h 2012950"/>
                <a:gd name="connsiteX10" fmla="*/ 404812 w 1509712"/>
                <a:gd name="connsiteY10" fmla="*/ 579438 h 2012950"/>
                <a:gd name="connsiteX11" fmla="*/ 623887 w 1509712"/>
                <a:gd name="connsiteY11" fmla="*/ 474663 h 2012950"/>
                <a:gd name="connsiteX12" fmla="*/ 757237 w 1509712"/>
                <a:gd name="connsiteY12" fmla="*/ 417513 h 2012950"/>
                <a:gd name="connsiteX13" fmla="*/ 766762 w 1509712"/>
                <a:gd name="connsiteY13" fmla="*/ 160338 h 2012950"/>
                <a:gd name="connsiteX14" fmla="*/ 538162 w 1509712"/>
                <a:gd name="connsiteY14" fmla="*/ 7938 h 2012950"/>
                <a:gd name="connsiteX15" fmla="*/ 414337 w 1509712"/>
                <a:gd name="connsiteY15" fmla="*/ 112713 h 2012950"/>
                <a:gd name="connsiteX16" fmla="*/ 280987 w 1509712"/>
                <a:gd name="connsiteY16" fmla="*/ 246063 h 2012950"/>
                <a:gd name="connsiteX17" fmla="*/ 309562 w 1509712"/>
                <a:gd name="connsiteY17" fmla="*/ 379413 h 2012950"/>
                <a:gd name="connsiteX18" fmla="*/ 71437 w 1509712"/>
                <a:gd name="connsiteY18" fmla="*/ 579438 h 2012950"/>
                <a:gd name="connsiteX19" fmla="*/ 71437 w 1509712"/>
                <a:gd name="connsiteY19" fmla="*/ 798513 h 2012950"/>
                <a:gd name="connsiteX20" fmla="*/ 4762 w 1509712"/>
                <a:gd name="connsiteY20" fmla="*/ 1027113 h 2012950"/>
                <a:gd name="connsiteX21" fmla="*/ 100012 w 1509712"/>
                <a:gd name="connsiteY21" fmla="*/ 1246188 h 2012950"/>
                <a:gd name="connsiteX22" fmla="*/ 109537 w 1509712"/>
                <a:gd name="connsiteY22" fmla="*/ 1455738 h 2012950"/>
                <a:gd name="connsiteX23" fmla="*/ 347662 w 1509712"/>
                <a:gd name="connsiteY23" fmla="*/ 1608138 h 2012950"/>
                <a:gd name="connsiteX24" fmla="*/ 623887 w 1509712"/>
                <a:gd name="connsiteY24" fmla="*/ 1665288 h 2012950"/>
                <a:gd name="connsiteX25" fmla="*/ 1090612 w 1509712"/>
                <a:gd name="connsiteY25" fmla="*/ 1646238 h 2012950"/>
                <a:gd name="connsiteX26" fmla="*/ 1166812 w 1509712"/>
                <a:gd name="connsiteY26" fmla="*/ 1960563 h 2012950"/>
                <a:gd name="connsiteX27" fmla="*/ 1338262 w 1509712"/>
                <a:gd name="connsiteY27" fmla="*/ 1960563 h 2012950"/>
                <a:gd name="connsiteX28" fmla="*/ 1376362 w 1509712"/>
                <a:gd name="connsiteY28" fmla="*/ 1693863 h 2012950"/>
                <a:gd name="connsiteX29" fmla="*/ 1347787 w 1509712"/>
                <a:gd name="connsiteY29" fmla="*/ 1417638 h 2012950"/>
                <a:gd name="connsiteX30" fmla="*/ 1357312 w 1509712"/>
                <a:gd name="connsiteY30" fmla="*/ 1284288 h 2012950"/>
                <a:gd name="connsiteX31" fmla="*/ 1509712 w 1509712"/>
                <a:gd name="connsiteY31" fmla="*/ 1284288 h 2012950"/>
                <a:gd name="connsiteX32" fmla="*/ 1509712 w 1509712"/>
                <a:gd name="connsiteY32" fmla="*/ 1103313 h 2012950"/>
                <a:gd name="connsiteX33" fmla="*/ 1509712 w 1509712"/>
                <a:gd name="connsiteY33" fmla="*/ 998538 h 2012950"/>
                <a:gd name="connsiteX34" fmla="*/ 1414462 w 1509712"/>
                <a:gd name="connsiteY34" fmla="*/ 989013 h 2012950"/>
                <a:gd name="connsiteX35" fmla="*/ 1300162 w 1509712"/>
                <a:gd name="connsiteY35" fmla="*/ 1103313 h 2012950"/>
                <a:gd name="connsiteX36" fmla="*/ 1195387 w 1509712"/>
                <a:gd name="connsiteY36" fmla="*/ 1131888 h 2012950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47662 w 1509712"/>
                <a:gd name="connsiteY23" fmla="*/ 1608138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420937"/>
                <a:gd name="connsiteX1" fmla="*/ 881062 w 1509712"/>
                <a:gd name="connsiteY1" fmla="*/ 1131888 h 2420937"/>
                <a:gd name="connsiteX2" fmla="*/ 852487 w 1509712"/>
                <a:gd name="connsiteY2" fmla="*/ 1141413 h 2420937"/>
                <a:gd name="connsiteX3" fmla="*/ 757237 w 1509712"/>
                <a:gd name="connsiteY3" fmla="*/ 941388 h 2420937"/>
                <a:gd name="connsiteX4" fmla="*/ 738187 w 1509712"/>
                <a:gd name="connsiteY4" fmla="*/ 931863 h 2420937"/>
                <a:gd name="connsiteX5" fmla="*/ 719137 w 1509712"/>
                <a:gd name="connsiteY5" fmla="*/ 788988 h 2420937"/>
                <a:gd name="connsiteX6" fmla="*/ 547687 w 1509712"/>
                <a:gd name="connsiteY6" fmla="*/ 979488 h 2420937"/>
                <a:gd name="connsiteX7" fmla="*/ 357187 w 1509712"/>
                <a:gd name="connsiteY7" fmla="*/ 950913 h 2420937"/>
                <a:gd name="connsiteX8" fmla="*/ 252412 w 1509712"/>
                <a:gd name="connsiteY8" fmla="*/ 817563 h 2420937"/>
                <a:gd name="connsiteX9" fmla="*/ 280987 w 1509712"/>
                <a:gd name="connsiteY9" fmla="*/ 684213 h 2420937"/>
                <a:gd name="connsiteX10" fmla="*/ 404812 w 1509712"/>
                <a:gd name="connsiteY10" fmla="*/ 579438 h 2420937"/>
                <a:gd name="connsiteX11" fmla="*/ 623887 w 1509712"/>
                <a:gd name="connsiteY11" fmla="*/ 474663 h 2420937"/>
                <a:gd name="connsiteX12" fmla="*/ 757237 w 1509712"/>
                <a:gd name="connsiteY12" fmla="*/ 417513 h 2420937"/>
                <a:gd name="connsiteX13" fmla="*/ 766762 w 1509712"/>
                <a:gd name="connsiteY13" fmla="*/ 160338 h 2420937"/>
                <a:gd name="connsiteX14" fmla="*/ 538162 w 1509712"/>
                <a:gd name="connsiteY14" fmla="*/ 7938 h 2420937"/>
                <a:gd name="connsiteX15" fmla="*/ 414337 w 1509712"/>
                <a:gd name="connsiteY15" fmla="*/ 112713 h 2420937"/>
                <a:gd name="connsiteX16" fmla="*/ 280987 w 1509712"/>
                <a:gd name="connsiteY16" fmla="*/ 246063 h 2420937"/>
                <a:gd name="connsiteX17" fmla="*/ 309562 w 1509712"/>
                <a:gd name="connsiteY17" fmla="*/ 379413 h 2420937"/>
                <a:gd name="connsiteX18" fmla="*/ 71437 w 1509712"/>
                <a:gd name="connsiteY18" fmla="*/ 579438 h 2420937"/>
                <a:gd name="connsiteX19" fmla="*/ 71437 w 1509712"/>
                <a:gd name="connsiteY19" fmla="*/ 798513 h 2420937"/>
                <a:gd name="connsiteX20" fmla="*/ 4762 w 1509712"/>
                <a:gd name="connsiteY20" fmla="*/ 1027113 h 2420937"/>
                <a:gd name="connsiteX21" fmla="*/ 100012 w 1509712"/>
                <a:gd name="connsiteY21" fmla="*/ 1246188 h 2420937"/>
                <a:gd name="connsiteX22" fmla="*/ 109537 w 1509712"/>
                <a:gd name="connsiteY22" fmla="*/ 1455738 h 2420937"/>
                <a:gd name="connsiteX23" fmla="*/ 309562 w 1509712"/>
                <a:gd name="connsiteY23" fmla="*/ 1789112 h 2420937"/>
                <a:gd name="connsiteX24" fmla="*/ 538162 w 1509712"/>
                <a:gd name="connsiteY24" fmla="*/ 2093912 h 2420937"/>
                <a:gd name="connsiteX25" fmla="*/ 919162 w 1509712"/>
                <a:gd name="connsiteY25" fmla="*/ 2398712 h 2420937"/>
                <a:gd name="connsiteX26" fmla="*/ 1166812 w 1509712"/>
                <a:gd name="connsiteY26" fmla="*/ 1960563 h 2420937"/>
                <a:gd name="connsiteX27" fmla="*/ 1376362 w 1509712"/>
                <a:gd name="connsiteY27" fmla="*/ 1941513 h 2420937"/>
                <a:gd name="connsiteX28" fmla="*/ 1376362 w 1509712"/>
                <a:gd name="connsiteY28" fmla="*/ 1693863 h 2420937"/>
                <a:gd name="connsiteX29" fmla="*/ 1347787 w 1509712"/>
                <a:gd name="connsiteY29" fmla="*/ 1417638 h 2420937"/>
                <a:gd name="connsiteX30" fmla="*/ 1357312 w 1509712"/>
                <a:gd name="connsiteY30" fmla="*/ 1284288 h 2420937"/>
                <a:gd name="connsiteX31" fmla="*/ 1509712 w 1509712"/>
                <a:gd name="connsiteY31" fmla="*/ 1284288 h 2420937"/>
                <a:gd name="connsiteX32" fmla="*/ 1509712 w 1509712"/>
                <a:gd name="connsiteY32" fmla="*/ 1103313 h 2420937"/>
                <a:gd name="connsiteX33" fmla="*/ 1509712 w 1509712"/>
                <a:gd name="connsiteY33" fmla="*/ 998538 h 2420937"/>
                <a:gd name="connsiteX34" fmla="*/ 1414462 w 1509712"/>
                <a:gd name="connsiteY34" fmla="*/ 989013 h 2420937"/>
                <a:gd name="connsiteX35" fmla="*/ 1300162 w 1509712"/>
                <a:gd name="connsiteY35" fmla="*/ 1103313 h 2420937"/>
                <a:gd name="connsiteX36" fmla="*/ 1195387 w 1509712"/>
                <a:gd name="connsiteY36" fmla="*/ 1131888 h 2420937"/>
                <a:gd name="connsiteX0" fmla="*/ 1195387 w 1509712"/>
                <a:gd name="connsiteY0" fmla="*/ 1131888 h 2433637"/>
                <a:gd name="connsiteX1" fmla="*/ 881062 w 1509712"/>
                <a:gd name="connsiteY1" fmla="*/ 1131888 h 2433637"/>
                <a:gd name="connsiteX2" fmla="*/ 852487 w 1509712"/>
                <a:gd name="connsiteY2" fmla="*/ 1141413 h 2433637"/>
                <a:gd name="connsiteX3" fmla="*/ 757237 w 1509712"/>
                <a:gd name="connsiteY3" fmla="*/ 941388 h 2433637"/>
                <a:gd name="connsiteX4" fmla="*/ 738187 w 1509712"/>
                <a:gd name="connsiteY4" fmla="*/ 931863 h 2433637"/>
                <a:gd name="connsiteX5" fmla="*/ 719137 w 1509712"/>
                <a:gd name="connsiteY5" fmla="*/ 788988 h 2433637"/>
                <a:gd name="connsiteX6" fmla="*/ 547687 w 1509712"/>
                <a:gd name="connsiteY6" fmla="*/ 979488 h 2433637"/>
                <a:gd name="connsiteX7" fmla="*/ 357187 w 1509712"/>
                <a:gd name="connsiteY7" fmla="*/ 950913 h 2433637"/>
                <a:gd name="connsiteX8" fmla="*/ 252412 w 1509712"/>
                <a:gd name="connsiteY8" fmla="*/ 817563 h 2433637"/>
                <a:gd name="connsiteX9" fmla="*/ 280987 w 1509712"/>
                <a:gd name="connsiteY9" fmla="*/ 684213 h 2433637"/>
                <a:gd name="connsiteX10" fmla="*/ 404812 w 1509712"/>
                <a:gd name="connsiteY10" fmla="*/ 579438 h 2433637"/>
                <a:gd name="connsiteX11" fmla="*/ 623887 w 1509712"/>
                <a:gd name="connsiteY11" fmla="*/ 474663 h 2433637"/>
                <a:gd name="connsiteX12" fmla="*/ 757237 w 1509712"/>
                <a:gd name="connsiteY12" fmla="*/ 417513 h 2433637"/>
                <a:gd name="connsiteX13" fmla="*/ 766762 w 1509712"/>
                <a:gd name="connsiteY13" fmla="*/ 160338 h 2433637"/>
                <a:gd name="connsiteX14" fmla="*/ 538162 w 1509712"/>
                <a:gd name="connsiteY14" fmla="*/ 7938 h 2433637"/>
                <a:gd name="connsiteX15" fmla="*/ 414337 w 1509712"/>
                <a:gd name="connsiteY15" fmla="*/ 112713 h 2433637"/>
                <a:gd name="connsiteX16" fmla="*/ 280987 w 1509712"/>
                <a:gd name="connsiteY16" fmla="*/ 246063 h 2433637"/>
                <a:gd name="connsiteX17" fmla="*/ 309562 w 1509712"/>
                <a:gd name="connsiteY17" fmla="*/ 379413 h 2433637"/>
                <a:gd name="connsiteX18" fmla="*/ 71437 w 1509712"/>
                <a:gd name="connsiteY18" fmla="*/ 579438 h 2433637"/>
                <a:gd name="connsiteX19" fmla="*/ 71437 w 1509712"/>
                <a:gd name="connsiteY19" fmla="*/ 798513 h 2433637"/>
                <a:gd name="connsiteX20" fmla="*/ 4762 w 1509712"/>
                <a:gd name="connsiteY20" fmla="*/ 1027113 h 2433637"/>
                <a:gd name="connsiteX21" fmla="*/ 100012 w 1509712"/>
                <a:gd name="connsiteY21" fmla="*/ 1246188 h 2433637"/>
                <a:gd name="connsiteX22" fmla="*/ 109537 w 1509712"/>
                <a:gd name="connsiteY22" fmla="*/ 1455738 h 2433637"/>
                <a:gd name="connsiteX23" fmla="*/ 309562 w 1509712"/>
                <a:gd name="connsiteY23" fmla="*/ 1789112 h 2433637"/>
                <a:gd name="connsiteX24" fmla="*/ 385762 w 1509712"/>
                <a:gd name="connsiteY24" fmla="*/ 2170112 h 2433637"/>
                <a:gd name="connsiteX25" fmla="*/ 919162 w 1509712"/>
                <a:gd name="connsiteY25" fmla="*/ 2398712 h 2433637"/>
                <a:gd name="connsiteX26" fmla="*/ 1166812 w 1509712"/>
                <a:gd name="connsiteY26" fmla="*/ 1960563 h 2433637"/>
                <a:gd name="connsiteX27" fmla="*/ 1376362 w 1509712"/>
                <a:gd name="connsiteY27" fmla="*/ 1941513 h 2433637"/>
                <a:gd name="connsiteX28" fmla="*/ 1376362 w 1509712"/>
                <a:gd name="connsiteY28" fmla="*/ 1693863 h 2433637"/>
                <a:gd name="connsiteX29" fmla="*/ 1347787 w 1509712"/>
                <a:gd name="connsiteY29" fmla="*/ 1417638 h 2433637"/>
                <a:gd name="connsiteX30" fmla="*/ 1357312 w 1509712"/>
                <a:gd name="connsiteY30" fmla="*/ 1284288 h 2433637"/>
                <a:gd name="connsiteX31" fmla="*/ 1509712 w 1509712"/>
                <a:gd name="connsiteY31" fmla="*/ 1284288 h 2433637"/>
                <a:gd name="connsiteX32" fmla="*/ 1509712 w 1509712"/>
                <a:gd name="connsiteY32" fmla="*/ 1103313 h 2433637"/>
                <a:gd name="connsiteX33" fmla="*/ 1509712 w 1509712"/>
                <a:gd name="connsiteY33" fmla="*/ 998538 h 2433637"/>
                <a:gd name="connsiteX34" fmla="*/ 1414462 w 1509712"/>
                <a:gd name="connsiteY34" fmla="*/ 989013 h 2433637"/>
                <a:gd name="connsiteX35" fmla="*/ 1300162 w 1509712"/>
                <a:gd name="connsiteY35" fmla="*/ 1103313 h 2433637"/>
                <a:gd name="connsiteX36" fmla="*/ 1195387 w 1509712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398934"/>
                <a:gd name="connsiteX1" fmla="*/ 885825 w 1514475"/>
                <a:gd name="connsiteY1" fmla="*/ 1131888 h 2398934"/>
                <a:gd name="connsiteX2" fmla="*/ 857250 w 1514475"/>
                <a:gd name="connsiteY2" fmla="*/ 1141413 h 2398934"/>
                <a:gd name="connsiteX3" fmla="*/ 762000 w 1514475"/>
                <a:gd name="connsiteY3" fmla="*/ 941388 h 2398934"/>
                <a:gd name="connsiteX4" fmla="*/ 742950 w 1514475"/>
                <a:gd name="connsiteY4" fmla="*/ 931863 h 2398934"/>
                <a:gd name="connsiteX5" fmla="*/ 723900 w 1514475"/>
                <a:gd name="connsiteY5" fmla="*/ 788988 h 2398934"/>
                <a:gd name="connsiteX6" fmla="*/ 552450 w 1514475"/>
                <a:gd name="connsiteY6" fmla="*/ 979488 h 2398934"/>
                <a:gd name="connsiteX7" fmla="*/ 361950 w 1514475"/>
                <a:gd name="connsiteY7" fmla="*/ 950913 h 2398934"/>
                <a:gd name="connsiteX8" fmla="*/ 257175 w 1514475"/>
                <a:gd name="connsiteY8" fmla="*/ 817563 h 2398934"/>
                <a:gd name="connsiteX9" fmla="*/ 285750 w 1514475"/>
                <a:gd name="connsiteY9" fmla="*/ 684213 h 2398934"/>
                <a:gd name="connsiteX10" fmla="*/ 409575 w 1514475"/>
                <a:gd name="connsiteY10" fmla="*/ 579438 h 2398934"/>
                <a:gd name="connsiteX11" fmla="*/ 628650 w 1514475"/>
                <a:gd name="connsiteY11" fmla="*/ 474663 h 2398934"/>
                <a:gd name="connsiteX12" fmla="*/ 762000 w 1514475"/>
                <a:gd name="connsiteY12" fmla="*/ 417513 h 2398934"/>
                <a:gd name="connsiteX13" fmla="*/ 771525 w 1514475"/>
                <a:gd name="connsiteY13" fmla="*/ 160338 h 2398934"/>
                <a:gd name="connsiteX14" fmla="*/ 542925 w 1514475"/>
                <a:gd name="connsiteY14" fmla="*/ 7938 h 2398934"/>
                <a:gd name="connsiteX15" fmla="*/ 419100 w 1514475"/>
                <a:gd name="connsiteY15" fmla="*/ 112713 h 2398934"/>
                <a:gd name="connsiteX16" fmla="*/ 285750 w 1514475"/>
                <a:gd name="connsiteY16" fmla="*/ 246063 h 2398934"/>
                <a:gd name="connsiteX17" fmla="*/ 314325 w 1514475"/>
                <a:gd name="connsiteY17" fmla="*/ 379413 h 2398934"/>
                <a:gd name="connsiteX18" fmla="*/ 76200 w 1514475"/>
                <a:gd name="connsiteY18" fmla="*/ 579438 h 2398934"/>
                <a:gd name="connsiteX19" fmla="*/ 76200 w 1514475"/>
                <a:gd name="connsiteY19" fmla="*/ 798513 h 2398934"/>
                <a:gd name="connsiteX20" fmla="*/ 9525 w 1514475"/>
                <a:gd name="connsiteY20" fmla="*/ 1027113 h 2398934"/>
                <a:gd name="connsiteX21" fmla="*/ 104775 w 1514475"/>
                <a:gd name="connsiteY21" fmla="*/ 1246188 h 2398934"/>
                <a:gd name="connsiteX22" fmla="*/ 114300 w 1514475"/>
                <a:gd name="connsiteY22" fmla="*/ 1455738 h 2398934"/>
                <a:gd name="connsiteX23" fmla="*/ 85725 w 1514475"/>
                <a:gd name="connsiteY23" fmla="*/ 1789112 h 2398934"/>
                <a:gd name="connsiteX24" fmla="*/ 390525 w 1514475"/>
                <a:gd name="connsiteY24" fmla="*/ 2170112 h 2398934"/>
                <a:gd name="connsiteX25" fmla="*/ 923925 w 1514475"/>
                <a:gd name="connsiteY25" fmla="*/ 2398712 h 2398934"/>
                <a:gd name="connsiteX26" fmla="*/ 1319212 w 1514475"/>
                <a:gd name="connsiteY26" fmla="*/ 2168778 h 2398934"/>
                <a:gd name="connsiteX27" fmla="*/ 1381125 w 1514475"/>
                <a:gd name="connsiteY27" fmla="*/ 1941513 h 2398934"/>
                <a:gd name="connsiteX28" fmla="*/ 1381125 w 1514475"/>
                <a:gd name="connsiteY28" fmla="*/ 1693863 h 2398934"/>
                <a:gd name="connsiteX29" fmla="*/ 1352550 w 1514475"/>
                <a:gd name="connsiteY29" fmla="*/ 1417638 h 2398934"/>
                <a:gd name="connsiteX30" fmla="*/ 1362075 w 1514475"/>
                <a:gd name="connsiteY30" fmla="*/ 1284288 h 2398934"/>
                <a:gd name="connsiteX31" fmla="*/ 1514475 w 1514475"/>
                <a:gd name="connsiteY31" fmla="*/ 1284288 h 2398934"/>
                <a:gd name="connsiteX32" fmla="*/ 1514475 w 1514475"/>
                <a:gd name="connsiteY32" fmla="*/ 1103313 h 2398934"/>
                <a:gd name="connsiteX33" fmla="*/ 1514475 w 1514475"/>
                <a:gd name="connsiteY33" fmla="*/ 998538 h 2398934"/>
                <a:gd name="connsiteX34" fmla="*/ 1419225 w 1514475"/>
                <a:gd name="connsiteY34" fmla="*/ 989013 h 2398934"/>
                <a:gd name="connsiteX35" fmla="*/ 1304925 w 1514475"/>
                <a:gd name="connsiteY35" fmla="*/ 1103313 h 2398934"/>
                <a:gd name="connsiteX36" fmla="*/ 1200150 w 1514475"/>
                <a:gd name="connsiteY36" fmla="*/ 1131888 h 239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14475" h="2398934">
                  <a:moveTo>
                    <a:pt x="1200150" y="1131888"/>
                  </a:moveTo>
                  <a:lnTo>
                    <a:pt x="885825" y="1131888"/>
                  </a:lnTo>
                  <a:lnTo>
                    <a:pt x="857250" y="1141413"/>
                  </a:lnTo>
                  <a:lnTo>
                    <a:pt x="762000" y="941388"/>
                  </a:lnTo>
                  <a:lnTo>
                    <a:pt x="742950" y="931863"/>
                  </a:lnTo>
                  <a:cubicBezTo>
                    <a:pt x="736600" y="906463"/>
                    <a:pt x="755650" y="781051"/>
                    <a:pt x="723900" y="788988"/>
                  </a:cubicBezTo>
                  <a:cubicBezTo>
                    <a:pt x="692150" y="796925"/>
                    <a:pt x="612775" y="952501"/>
                    <a:pt x="552450" y="979488"/>
                  </a:cubicBezTo>
                  <a:cubicBezTo>
                    <a:pt x="492125" y="1006475"/>
                    <a:pt x="411162" y="977900"/>
                    <a:pt x="361950" y="950913"/>
                  </a:cubicBezTo>
                  <a:cubicBezTo>
                    <a:pt x="312738" y="923926"/>
                    <a:pt x="269875" y="862013"/>
                    <a:pt x="257175" y="817563"/>
                  </a:cubicBezTo>
                  <a:lnTo>
                    <a:pt x="285750" y="684213"/>
                  </a:lnTo>
                  <a:lnTo>
                    <a:pt x="409575" y="579438"/>
                  </a:lnTo>
                  <a:lnTo>
                    <a:pt x="628650" y="474663"/>
                  </a:lnTo>
                  <a:lnTo>
                    <a:pt x="762000" y="417513"/>
                  </a:lnTo>
                  <a:cubicBezTo>
                    <a:pt x="785812" y="365126"/>
                    <a:pt x="808037" y="228600"/>
                    <a:pt x="771525" y="160338"/>
                  </a:cubicBezTo>
                  <a:cubicBezTo>
                    <a:pt x="735013" y="92076"/>
                    <a:pt x="601663" y="15876"/>
                    <a:pt x="542925" y="7938"/>
                  </a:cubicBezTo>
                  <a:cubicBezTo>
                    <a:pt x="484188" y="0"/>
                    <a:pt x="461962" y="73026"/>
                    <a:pt x="419100" y="112713"/>
                  </a:cubicBezTo>
                  <a:lnTo>
                    <a:pt x="285750" y="246063"/>
                  </a:lnTo>
                  <a:cubicBezTo>
                    <a:pt x="268288" y="290513"/>
                    <a:pt x="349250" y="323851"/>
                    <a:pt x="314325" y="379413"/>
                  </a:cubicBezTo>
                  <a:cubicBezTo>
                    <a:pt x="279400" y="434976"/>
                    <a:pt x="115887" y="509588"/>
                    <a:pt x="76200" y="579438"/>
                  </a:cubicBezTo>
                  <a:cubicBezTo>
                    <a:pt x="36513" y="649288"/>
                    <a:pt x="87312" y="723901"/>
                    <a:pt x="76200" y="798513"/>
                  </a:cubicBezTo>
                  <a:cubicBezTo>
                    <a:pt x="65088" y="873125"/>
                    <a:pt x="4763" y="952501"/>
                    <a:pt x="9525" y="1027113"/>
                  </a:cubicBezTo>
                  <a:cubicBezTo>
                    <a:pt x="14288" y="1101726"/>
                    <a:pt x="100013" y="1177926"/>
                    <a:pt x="104775" y="1246188"/>
                  </a:cubicBezTo>
                  <a:cubicBezTo>
                    <a:pt x="122237" y="1317625"/>
                    <a:pt x="117475" y="1365251"/>
                    <a:pt x="114300" y="1455738"/>
                  </a:cubicBezTo>
                  <a:cubicBezTo>
                    <a:pt x="111125" y="1546225"/>
                    <a:pt x="0" y="1754187"/>
                    <a:pt x="85725" y="1789112"/>
                  </a:cubicBezTo>
                  <a:cubicBezTo>
                    <a:pt x="157163" y="1895474"/>
                    <a:pt x="250825" y="2068512"/>
                    <a:pt x="390525" y="2170112"/>
                  </a:cubicBezTo>
                  <a:cubicBezTo>
                    <a:pt x="530225" y="2271712"/>
                    <a:pt x="769144" y="2398934"/>
                    <a:pt x="923925" y="2398712"/>
                  </a:cubicBezTo>
                  <a:cubicBezTo>
                    <a:pt x="1078706" y="2398490"/>
                    <a:pt x="1243012" y="2244978"/>
                    <a:pt x="1319212" y="2168778"/>
                  </a:cubicBezTo>
                  <a:cubicBezTo>
                    <a:pt x="1395412" y="2092578"/>
                    <a:pt x="1370806" y="2020665"/>
                    <a:pt x="1381125" y="1941513"/>
                  </a:cubicBezTo>
                  <a:cubicBezTo>
                    <a:pt x="1391444" y="1862361"/>
                    <a:pt x="1373187" y="1781175"/>
                    <a:pt x="1381125" y="1693863"/>
                  </a:cubicBezTo>
                  <a:lnTo>
                    <a:pt x="1352550" y="1417638"/>
                  </a:lnTo>
                  <a:cubicBezTo>
                    <a:pt x="1349375" y="1349376"/>
                    <a:pt x="1335088" y="1306513"/>
                    <a:pt x="1362075" y="1284288"/>
                  </a:cubicBezTo>
                  <a:cubicBezTo>
                    <a:pt x="1389062" y="1262063"/>
                    <a:pt x="1489075" y="1314451"/>
                    <a:pt x="1514475" y="1284288"/>
                  </a:cubicBezTo>
                  <a:lnTo>
                    <a:pt x="1514475" y="1103313"/>
                  </a:lnTo>
                  <a:lnTo>
                    <a:pt x="1514475" y="998538"/>
                  </a:lnTo>
                  <a:lnTo>
                    <a:pt x="1419225" y="989013"/>
                  </a:lnTo>
                  <a:lnTo>
                    <a:pt x="1304925" y="1103313"/>
                  </a:lnTo>
                  <a:lnTo>
                    <a:pt x="1200150" y="1131888"/>
                  </a:ln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" name="Freeform 4"/>
            <p:cNvSpPr/>
            <p:nvPr/>
          </p:nvSpPr>
          <p:spPr>
            <a:xfrm>
              <a:off x="2590800" y="2438400"/>
              <a:ext cx="228600" cy="19208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" name="Freeform 5"/>
            <p:cNvSpPr/>
            <p:nvPr/>
          </p:nvSpPr>
          <p:spPr>
            <a:xfrm rot="578572" flipV="1">
              <a:off x="2171700" y="2409571"/>
              <a:ext cx="239713" cy="16351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 rot="10571173" flipV="1">
              <a:off x="2768527" y="2801004"/>
              <a:ext cx="320638" cy="77220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" name="Freeform 7"/>
            <p:cNvSpPr/>
            <p:nvPr/>
          </p:nvSpPr>
          <p:spPr>
            <a:xfrm>
              <a:off x="1903414" y="3252534"/>
              <a:ext cx="3496468" cy="3148277"/>
            </a:xfrm>
            <a:custGeom>
              <a:avLst/>
              <a:gdLst>
                <a:gd name="connsiteX0" fmla="*/ 914400 w 1000125"/>
                <a:gd name="connsiteY0" fmla="*/ 304800 h 1000125"/>
                <a:gd name="connsiteX1" fmla="*/ 466725 w 1000125"/>
                <a:gd name="connsiteY1" fmla="*/ 114300 h 1000125"/>
                <a:gd name="connsiteX2" fmla="*/ 276225 w 1000125"/>
                <a:gd name="connsiteY2" fmla="*/ 0 h 1000125"/>
                <a:gd name="connsiteX3" fmla="*/ 171450 w 1000125"/>
                <a:gd name="connsiteY3" fmla="*/ 219075 h 1000125"/>
                <a:gd name="connsiteX4" fmla="*/ 0 w 1000125"/>
                <a:gd name="connsiteY4" fmla="*/ 619125 h 1000125"/>
                <a:gd name="connsiteX5" fmla="*/ 228600 w 1000125"/>
                <a:gd name="connsiteY5" fmla="*/ 781050 h 1000125"/>
                <a:gd name="connsiteX6" fmla="*/ 371475 w 1000125"/>
                <a:gd name="connsiteY6" fmla="*/ 1000125 h 1000125"/>
                <a:gd name="connsiteX7" fmla="*/ 781050 w 1000125"/>
                <a:gd name="connsiteY7" fmla="*/ 857250 h 1000125"/>
                <a:gd name="connsiteX8" fmla="*/ 800100 w 1000125"/>
                <a:gd name="connsiteY8" fmla="*/ 685800 h 1000125"/>
                <a:gd name="connsiteX9" fmla="*/ 790575 w 1000125"/>
                <a:gd name="connsiteY9" fmla="*/ 457200 h 1000125"/>
                <a:gd name="connsiteX10" fmla="*/ 1000125 w 1000125"/>
                <a:gd name="connsiteY10" fmla="*/ 342900 h 1000125"/>
                <a:gd name="connsiteX11" fmla="*/ 914400 w 1000125"/>
                <a:gd name="connsiteY11" fmla="*/ 304800 h 1000125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1266825 w 1352550"/>
                <a:gd name="connsiteY0" fmla="*/ 322262 h 1017587"/>
                <a:gd name="connsiteX1" fmla="*/ 819150 w 1352550"/>
                <a:gd name="connsiteY1" fmla="*/ 131762 h 1017587"/>
                <a:gd name="connsiteX2" fmla="*/ 628650 w 1352550"/>
                <a:gd name="connsiteY2" fmla="*/ 17462 h 1017587"/>
                <a:gd name="connsiteX3" fmla="*/ 523875 w 1352550"/>
                <a:gd name="connsiteY3" fmla="*/ 236537 h 1017587"/>
                <a:gd name="connsiteX4" fmla="*/ 0 w 1352550"/>
                <a:gd name="connsiteY4" fmla="*/ 512762 h 1017587"/>
                <a:gd name="connsiteX5" fmla="*/ 581025 w 1352550"/>
                <a:gd name="connsiteY5" fmla="*/ 798512 h 1017587"/>
                <a:gd name="connsiteX6" fmla="*/ 723900 w 1352550"/>
                <a:gd name="connsiteY6" fmla="*/ 1017587 h 1017587"/>
                <a:gd name="connsiteX7" fmla="*/ 1133475 w 1352550"/>
                <a:gd name="connsiteY7" fmla="*/ 874712 h 1017587"/>
                <a:gd name="connsiteX8" fmla="*/ 1152525 w 1352550"/>
                <a:gd name="connsiteY8" fmla="*/ 703262 h 1017587"/>
                <a:gd name="connsiteX9" fmla="*/ 1143000 w 1352550"/>
                <a:gd name="connsiteY9" fmla="*/ 474662 h 1017587"/>
                <a:gd name="connsiteX10" fmla="*/ 1352550 w 1352550"/>
                <a:gd name="connsiteY10" fmla="*/ 360362 h 1017587"/>
                <a:gd name="connsiteX11" fmla="*/ 1266825 w 1352550"/>
                <a:gd name="connsiteY11" fmla="*/ 322262 h 1017587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581025 w 1352550"/>
                <a:gd name="connsiteY5" fmla="*/ 79375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609600 w 1352550"/>
                <a:gd name="connsiteY5" fmla="*/ 73660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869950"/>
                <a:gd name="connsiteX1" fmla="*/ 819150 w 1352550"/>
                <a:gd name="connsiteY1" fmla="*/ 127000 h 869950"/>
                <a:gd name="connsiteX2" fmla="*/ 628650 w 1352550"/>
                <a:gd name="connsiteY2" fmla="*/ 12700 h 869950"/>
                <a:gd name="connsiteX3" fmla="*/ 304800 w 1352550"/>
                <a:gd name="connsiteY3" fmla="*/ 203200 h 869950"/>
                <a:gd name="connsiteX4" fmla="*/ 0 w 1352550"/>
                <a:gd name="connsiteY4" fmla="*/ 508000 h 869950"/>
                <a:gd name="connsiteX5" fmla="*/ 609600 w 1352550"/>
                <a:gd name="connsiteY5" fmla="*/ 736600 h 869950"/>
                <a:gd name="connsiteX6" fmla="*/ 838200 w 1352550"/>
                <a:gd name="connsiteY6" fmla="*/ 812800 h 869950"/>
                <a:gd name="connsiteX7" fmla="*/ 1133475 w 1352550"/>
                <a:gd name="connsiteY7" fmla="*/ 869950 h 869950"/>
                <a:gd name="connsiteX8" fmla="*/ 1152525 w 1352550"/>
                <a:gd name="connsiteY8" fmla="*/ 698500 h 869950"/>
                <a:gd name="connsiteX9" fmla="*/ 1143000 w 1352550"/>
                <a:gd name="connsiteY9" fmla="*/ 469900 h 869950"/>
                <a:gd name="connsiteX10" fmla="*/ 1352550 w 1352550"/>
                <a:gd name="connsiteY10" fmla="*/ 355600 h 869950"/>
                <a:gd name="connsiteX11" fmla="*/ 1266825 w 1352550"/>
                <a:gd name="connsiteY11" fmla="*/ 317500 h 86995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73188"/>
                <a:gd name="connsiteY0" fmla="*/ 317500 h 889000"/>
                <a:gd name="connsiteX1" fmla="*/ 819150 w 1373188"/>
                <a:gd name="connsiteY1" fmla="*/ 127000 h 889000"/>
                <a:gd name="connsiteX2" fmla="*/ 628650 w 1373188"/>
                <a:gd name="connsiteY2" fmla="*/ 12700 h 889000"/>
                <a:gd name="connsiteX3" fmla="*/ 304800 w 1373188"/>
                <a:gd name="connsiteY3" fmla="*/ 203200 h 889000"/>
                <a:gd name="connsiteX4" fmla="*/ 0 w 1373188"/>
                <a:gd name="connsiteY4" fmla="*/ 508000 h 889000"/>
                <a:gd name="connsiteX5" fmla="*/ 609600 w 1373188"/>
                <a:gd name="connsiteY5" fmla="*/ 736600 h 889000"/>
                <a:gd name="connsiteX6" fmla="*/ 838200 w 1373188"/>
                <a:gd name="connsiteY6" fmla="*/ 812800 h 889000"/>
                <a:gd name="connsiteX7" fmla="*/ 1133475 w 1373188"/>
                <a:gd name="connsiteY7" fmla="*/ 869950 h 889000"/>
                <a:gd name="connsiteX8" fmla="*/ 1152525 w 1373188"/>
                <a:gd name="connsiteY8" fmla="*/ 698500 h 889000"/>
                <a:gd name="connsiteX9" fmla="*/ 1143000 w 1373188"/>
                <a:gd name="connsiteY9" fmla="*/ 469900 h 889000"/>
                <a:gd name="connsiteX10" fmla="*/ 1352550 w 1373188"/>
                <a:gd name="connsiteY10" fmla="*/ 355600 h 889000"/>
                <a:gd name="connsiteX11" fmla="*/ 1266825 w 1373188"/>
                <a:gd name="connsiteY11" fmla="*/ 317500 h 889000"/>
                <a:gd name="connsiteX0" fmla="*/ 1317625 w 1423988"/>
                <a:gd name="connsiteY0" fmla="*/ 317500 h 889000"/>
                <a:gd name="connsiteX1" fmla="*/ 869950 w 1423988"/>
                <a:gd name="connsiteY1" fmla="*/ 127000 h 889000"/>
                <a:gd name="connsiteX2" fmla="*/ 679450 w 1423988"/>
                <a:gd name="connsiteY2" fmla="*/ 12700 h 889000"/>
                <a:gd name="connsiteX3" fmla="*/ 355600 w 1423988"/>
                <a:gd name="connsiteY3" fmla="*/ 203200 h 889000"/>
                <a:gd name="connsiteX4" fmla="*/ 50800 w 1423988"/>
                <a:gd name="connsiteY4" fmla="*/ 508000 h 889000"/>
                <a:gd name="connsiteX5" fmla="*/ 660400 w 1423988"/>
                <a:gd name="connsiteY5" fmla="*/ 736600 h 889000"/>
                <a:gd name="connsiteX6" fmla="*/ 889000 w 1423988"/>
                <a:gd name="connsiteY6" fmla="*/ 812800 h 889000"/>
                <a:gd name="connsiteX7" fmla="*/ 1184275 w 1423988"/>
                <a:gd name="connsiteY7" fmla="*/ 869950 h 889000"/>
                <a:gd name="connsiteX8" fmla="*/ 1203325 w 1423988"/>
                <a:gd name="connsiteY8" fmla="*/ 698500 h 889000"/>
                <a:gd name="connsiteX9" fmla="*/ 1193800 w 1423988"/>
                <a:gd name="connsiteY9" fmla="*/ 469900 h 889000"/>
                <a:gd name="connsiteX10" fmla="*/ 1403350 w 1423988"/>
                <a:gd name="connsiteY10" fmla="*/ 355600 h 889000"/>
                <a:gd name="connsiteX11" fmla="*/ 1317625 w 1423988"/>
                <a:gd name="connsiteY11" fmla="*/ 317500 h 889000"/>
                <a:gd name="connsiteX0" fmla="*/ 1317625 w 1423988"/>
                <a:gd name="connsiteY0" fmla="*/ 317500 h 889000"/>
                <a:gd name="connsiteX1" fmla="*/ 11938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317500 h 889000"/>
                <a:gd name="connsiteX1" fmla="*/ 11176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6995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8900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403350 w 1416050"/>
                <a:gd name="connsiteY0" fmla="*/ 469900 h 1003300"/>
                <a:gd name="connsiteX1" fmla="*/ 1117600 w 1416050"/>
                <a:gd name="connsiteY1" fmla="*/ 317500 h 1003300"/>
                <a:gd name="connsiteX2" fmla="*/ 889000 w 1416050"/>
                <a:gd name="connsiteY2" fmla="*/ 241300 h 1003300"/>
                <a:gd name="connsiteX3" fmla="*/ 584200 w 1416050"/>
                <a:gd name="connsiteY3" fmla="*/ 12700 h 1003300"/>
                <a:gd name="connsiteX4" fmla="*/ 355600 w 1416050"/>
                <a:gd name="connsiteY4" fmla="*/ 317500 h 1003300"/>
                <a:gd name="connsiteX5" fmla="*/ 50800 w 1416050"/>
                <a:gd name="connsiteY5" fmla="*/ 622300 h 1003300"/>
                <a:gd name="connsiteX6" fmla="*/ 660400 w 1416050"/>
                <a:gd name="connsiteY6" fmla="*/ 850900 h 1003300"/>
                <a:gd name="connsiteX7" fmla="*/ 889000 w 1416050"/>
                <a:gd name="connsiteY7" fmla="*/ 927100 h 1003300"/>
                <a:gd name="connsiteX8" fmla="*/ 1184275 w 1416050"/>
                <a:gd name="connsiteY8" fmla="*/ 984250 h 1003300"/>
                <a:gd name="connsiteX9" fmla="*/ 1203325 w 1416050"/>
                <a:gd name="connsiteY9" fmla="*/ 812800 h 1003300"/>
                <a:gd name="connsiteX10" fmla="*/ 1193800 w 1416050"/>
                <a:gd name="connsiteY10" fmla="*/ 584200 h 1003300"/>
                <a:gd name="connsiteX11" fmla="*/ 1403350 w 1416050"/>
                <a:gd name="connsiteY11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30909 w 1416050"/>
                <a:gd name="connsiteY7" fmla="*/ 719282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584200 w 1416050"/>
                <a:gd name="connsiteY8" fmla="*/ 9271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6985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7747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295400"/>
                <a:gd name="connsiteX1" fmla="*/ 1270000 w 1416050"/>
                <a:gd name="connsiteY1" fmla="*/ 317500 h 1295400"/>
                <a:gd name="connsiteX2" fmla="*/ 1117600 w 1416050"/>
                <a:gd name="connsiteY2" fmla="*/ 317500 h 1295400"/>
                <a:gd name="connsiteX3" fmla="*/ 889000 w 1416050"/>
                <a:gd name="connsiteY3" fmla="*/ 241300 h 1295400"/>
                <a:gd name="connsiteX4" fmla="*/ 584200 w 1416050"/>
                <a:gd name="connsiteY4" fmla="*/ 12700 h 1295400"/>
                <a:gd name="connsiteX5" fmla="*/ 355600 w 1416050"/>
                <a:gd name="connsiteY5" fmla="*/ 317500 h 1295400"/>
                <a:gd name="connsiteX6" fmla="*/ 50800 w 1416050"/>
                <a:gd name="connsiteY6" fmla="*/ 622300 h 1295400"/>
                <a:gd name="connsiteX7" fmla="*/ 279400 w 1416050"/>
                <a:gd name="connsiteY7" fmla="*/ 774700 h 1295400"/>
                <a:gd name="connsiteX8" fmla="*/ 508000 w 1416050"/>
                <a:gd name="connsiteY8" fmla="*/ 1231900 h 1295400"/>
                <a:gd name="connsiteX9" fmla="*/ 584200 w 1416050"/>
                <a:gd name="connsiteY9" fmla="*/ 1155700 h 1295400"/>
                <a:gd name="connsiteX10" fmla="*/ 889000 w 1416050"/>
                <a:gd name="connsiteY10" fmla="*/ 927100 h 1295400"/>
                <a:gd name="connsiteX11" fmla="*/ 1184275 w 1416050"/>
                <a:gd name="connsiteY11" fmla="*/ 984250 h 1295400"/>
                <a:gd name="connsiteX12" fmla="*/ 1203325 w 1416050"/>
                <a:gd name="connsiteY12" fmla="*/ 812800 h 1295400"/>
                <a:gd name="connsiteX13" fmla="*/ 1193800 w 1416050"/>
                <a:gd name="connsiteY13" fmla="*/ 584200 h 1295400"/>
                <a:gd name="connsiteX14" fmla="*/ 1403350 w 1416050"/>
                <a:gd name="connsiteY14" fmla="*/ 469900 h 1295400"/>
                <a:gd name="connsiteX0" fmla="*/ 1403350 w 1416050"/>
                <a:gd name="connsiteY0" fmla="*/ 469900 h 1308100"/>
                <a:gd name="connsiteX1" fmla="*/ 1270000 w 1416050"/>
                <a:gd name="connsiteY1" fmla="*/ 317500 h 1308100"/>
                <a:gd name="connsiteX2" fmla="*/ 1117600 w 1416050"/>
                <a:gd name="connsiteY2" fmla="*/ 317500 h 1308100"/>
                <a:gd name="connsiteX3" fmla="*/ 889000 w 1416050"/>
                <a:gd name="connsiteY3" fmla="*/ 241300 h 1308100"/>
                <a:gd name="connsiteX4" fmla="*/ 584200 w 1416050"/>
                <a:gd name="connsiteY4" fmla="*/ 12700 h 1308100"/>
                <a:gd name="connsiteX5" fmla="*/ 355600 w 1416050"/>
                <a:gd name="connsiteY5" fmla="*/ 317500 h 1308100"/>
                <a:gd name="connsiteX6" fmla="*/ 50800 w 1416050"/>
                <a:gd name="connsiteY6" fmla="*/ 622300 h 1308100"/>
                <a:gd name="connsiteX7" fmla="*/ 279400 w 1416050"/>
                <a:gd name="connsiteY7" fmla="*/ 774700 h 1308100"/>
                <a:gd name="connsiteX8" fmla="*/ 508000 w 1416050"/>
                <a:gd name="connsiteY8" fmla="*/ 1231900 h 1308100"/>
                <a:gd name="connsiteX9" fmla="*/ 812800 w 1416050"/>
                <a:gd name="connsiteY9" fmla="*/ 1231900 h 1308100"/>
                <a:gd name="connsiteX10" fmla="*/ 889000 w 1416050"/>
                <a:gd name="connsiteY10" fmla="*/ 927100 h 1308100"/>
                <a:gd name="connsiteX11" fmla="*/ 1184275 w 1416050"/>
                <a:gd name="connsiteY11" fmla="*/ 984250 h 1308100"/>
                <a:gd name="connsiteX12" fmla="*/ 1203325 w 1416050"/>
                <a:gd name="connsiteY12" fmla="*/ 812800 h 1308100"/>
                <a:gd name="connsiteX13" fmla="*/ 1193800 w 1416050"/>
                <a:gd name="connsiteY13" fmla="*/ 584200 h 1308100"/>
                <a:gd name="connsiteX14" fmla="*/ 1403350 w 1416050"/>
                <a:gd name="connsiteY14" fmla="*/ 469900 h 1308100"/>
                <a:gd name="connsiteX0" fmla="*/ 1403350 w 1416050"/>
                <a:gd name="connsiteY0" fmla="*/ 469900 h 1425575"/>
                <a:gd name="connsiteX1" fmla="*/ 1270000 w 1416050"/>
                <a:gd name="connsiteY1" fmla="*/ 317500 h 1425575"/>
                <a:gd name="connsiteX2" fmla="*/ 1117600 w 1416050"/>
                <a:gd name="connsiteY2" fmla="*/ 317500 h 1425575"/>
                <a:gd name="connsiteX3" fmla="*/ 889000 w 1416050"/>
                <a:gd name="connsiteY3" fmla="*/ 241300 h 1425575"/>
                <a:gd name="connsiteX4" fmla="*/ 584200 w 1416050"/>
                <a:gd name="connsiteY4" fmla="*/ 12700 h 1425575"/>
                <a:gd name="connsiteX5" fmla="*/ 355600 w 1416050"/>
                <a:gd name="connsiteY5" fmla="*/ 317500 h 1425575"/>
                <a:gd name="connsiteX6" fmla="*/ 50800 w 1416050"/>
                <a:gd name="connsiteY6" fmla="*/ 622300 h 1425575"/>
                <a:gd name="connsiteX7" fmla="*/ 279400 w 1416050"/>
                <a:gd name="connsiteY7" fmla="*/ 774700 h 1425575"/>
                <a:gd name="connsiteX8" fmla="*/ 508000 w 1416050"/>
                <a:gd name="connsiteY8" fmla="*/ 1231900 h 1425575"/>
                <a:gd name="connsiteX9" fmla="*/ 812800 w 1416050"/>
                <a:gd name="connsiteY9" fmla="*/ 1231900 h 1425575"/>
                <a:gd name="connsiteX10" fmla="*/ 1117600 w 1416050"/>
                <a:gd name="connsiteY10" fmla="*/ 1384300 h 1425575"/>
                <a:gd name="connsiteX11" fmla="*/ 1184275 w 1416050"/>
                <a:gd name="connsiteY11" fmla="*/ 984250 h 1425575"/>
                <a:gd name="connsiteX12" fmla="*/ 1203325 w 1416050"/>
                <a:gd name="connsiteY12" fmla="*/ 812800 h 1425575"/>
                <a:gd name="connsiteX13" fmla="*/ 1193800 w 1416050"/>
                <a:gd name="connsiteY13" fmla="*/ 584200 h 1425575"/>
                <a:gd name="connsiteX14" fmla="*/ 1403350 w 1416050"/>
                <a:gd name="connsiteY14" fmla="*/ 469900 h 1425575"/>
                <a:gd name="connsiteX0" fmla="*/ 1403350 w 1741488"/>
                <a:gd name="connsiteY0" fmla="*/ 469900 h 1708150"/>
                <a:gd name="connsiteX1" fmla="*/ 1270000 w 1741488"/>
                <a:gd name="connsiteY1" fmla="*/ 317500 h 1708150"/>
                <a:gd name="connsiteX2" fmla="*/ 1117600 w 1741488"/>
                <a:gd name="connsiteY2" fmla="*/ 317500 h 1708150"/>
                <a:gd name="connsiteX3" fmla="*/ 889000 w 1741488"/>
                <a:gd name="connsiteY3" fmla="*/ 241300 h 1708150"/>
                <a:gd name="connsiteX4" fmla="*/ 584200 w 1741488"/>
                <a:gd name="connsiteY4" fmla="*/ 12700 h 1708150"/>
                <a:gd name="connsiteX5" fmla="*/ 355600 w 1741488"/>
                <a:gd name="connsiteY5" fmla="*/ 317500 h 1708150"/>
                <a:gd name="connsiteX6" fmla="*/ 50800 w 1741488"/>
                <a:gd name="connsiteY6" fmla="*/ 622300 h 1708150"/>
                <a:gd name="connsiteX7" fmla="*/ 279400 w 1741488"/>
                <a:gd name="connsiteY7" fmla="*/ 774700 h 1708150"/>
                <a:gd name="connsiteX8" fmla="*/ 508000 w 1741488"/>
                <a:gd name="connsiteY8" fmla="*/ 1231900 h 1708150"/>
                <a:gd name="connsiteX9" fmla="*/ 812800 w 1741488"/>
                <a:gd name="connsiteY9" fmla="*/ 1231900 h 1708150"/>
                <a:gd name="connsiteX10" fmla="*/ 1117600 w 1741488"/>
                <a:gd name="connsiteY10" fmla="*/ 1384300 h 1708150"/>
                <a:gd name="connsiteX11" fmla="*/ 1727200 w 1741488"/>
                <a:gd name="connsiteY11" fmla="*/ 1612900 h 1708150"/>
                <a:gd name="connsiteX12" fmla="*/ 1203325 w 1741488"/>
                <a:gd name="connsiteY12" fmla="*/ 812800 h 1708150"/>
                <a:gd name="connsiteX13" fmla="*/ 1193800 w 1741488"/>
                <a:gd name="connsiteY13" fmla="*/ 584200 h 1708150"/>
                <a:gd name="connsiteX14" fmla="*/ 1403350 w 1741488"/>
                <a:gd name="connsiteY14" fmla="*/ 469900 h 1708150"/>
                <a:gd name="connsiteX0" fmla="*/ 1403350 w 1758950"/>
                <a:gd name="connsiteY0" fmla="*/ 469900 h 1732756"/>
                <a:gd name="connsiteX1" fmla="*/ 1270000 w 1758950"/>
                <a:gd name="connsiteY1" fmla="*/ 317500 h 1732756"/>
                <a:gd name="connsiteX2" fmla="*/ 1117600 w 1758950"/>
                <a:gd name="connsiteY2" fmla="*/ 317500 h 1732756"/>
                <a:gd name="connsiteX3" fmla="*/ 889000 w 1758950"/>
                <a:gd name="connsiteY3" fmla="*/ 241300 h 1732756"/>
                <a:gd name="connsiteX4" fmla="*/ 584200 w 1758950"/>
                <a:gd name="connsiteY4" fmla="*/ 12700 h 1732756"/>
                <a:gd name="connsiteX5" fmla="*/ 355600 w 1758950"/>
                <a:gd name="connsiteY5" fmla="*/ 317500 h 1732756"/>
                <a:gd name="connsiteX6" fmla="*/ 50800 w 1758950"/>
                <a:gd name="connsiteY6" fmla="*/ 622300 h 1732756"/>
                <a:gd name="connsiteX7" fmla="*/ 279400 w 1758950"/>
                <a:gd name="connsiteY7" fmla="*/ 774700 h 1732756"/>
                <a:gd name="connsiteX8" fmla="*/ 508000 w 1758950"/>
                <a:gd name="connsiteY8" fmla="*/ 1231900 h 1732756"/>
                <a:gd name="connsiteX9" fmla="*/ 812800 w 1758950"/>
                <a:gd name="connsiteY9" fmla="*/ 1231900 h 1732756"/>
                <a:gd name="connsiteX10" fmla="*/ 1117600 w 1758950"/>
                <a:gd name="connsiteY10" fmla="*/ 1384300 h 1732756"/>
                <a:gd name="connsiteX11" fmla="*/ 1393825 w 1758950"/>
                <a:gd name="connsiteY11" fmla="*/ 1531937 h 1732756"/>
                <a:gd name="connsiteX12" fmla="*/ 1727200 w 1758950"/>
                <a:gd name="connsiteY12" fmla="*/ 1612900 h 1732756"/>
                <a:gd name="connsiteX13" fmla="*/ 1203325 w 1758950"/>
                <a:gd name="connsiteY13" fmla="*/ 812800 h 1732756"/>
                <a:gd name="connsiteX14" fmla="*/ 1193800 w 1758950"/>
                <a:gd name="connsiteY14" fmla="*/ 584200 h 1732756"/>
                <a:gd name="connsiteX15" fmla="*/ 1403350 w 1758950"/>
                <a:gd name="connsiteY15" fmla="*/ 469900 h 1732756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300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299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8156"/>
                <a:gd name="connsiteY0" fmla="*/ 469900 h 1655763"/>
                <a:gd name="connsiteX1" fmla="*/ 1270000 w 1758156"/>
                <a:gd name="connsiteY1" fmla="*/ 317500 h 1655763"/>
                <a:gd name="connsiteX2" fmla="*/ 1117600 w 1758156"/>
                <a:gd name="connsiteY2" fmla="*/ 317500 h 1655763"/>
                <a:gd name="connsiteX3" fmla="*/ 889000 w 1758156"/>
                <a:gd name="connsiteY3" fmla="*/ 241300 h 1655763"/>
                <a:gd name="connsiteX4" fmla="*/ 584200 w 1758156"/>
                <a:gd name="connsiteY4" fmla="*/ 12700 h 1655763"/>
                <a:gd name="connsiteX5" fmla="*/ 355600 w 1758156"/>
                <a:gd name="connsiteY5" fmla="*/ 317500 h 1655763"/>
                <a:gd name="connsiteX6" fmla="*/ 50800 w 1758156"/>
                <a:gd name="connsiteY6" fmla="*/ 622300 h 1655763"/>
                <a:gd name="connsiteX7" fmla="*/ 279400 w 1758156"/>
                <a:gd name="connsiteY7" fmla="*/ 774700 h 1655763"/>
                <a:gd name="connsiteX8" fmla="*/ 508000 w 1758156"/>
                <a:gd name="connsiteY8" fmla="*/ 1231900 h 1655763"/>
                <a:gd name="connsiteX9" fmla="*/ 812800 w 1758156"/>
                <a:gd name="connsiteY9" fmla="*/ 1231900 h 1655763"/>
                <a:gd name="connsiteX10" fmla="*/ 941388 w 1758156"/>
                <a:gd name="connsiteY10" fmla="*/ 1227137 h 1655763"/>
                <a:gd name="connsiteX11" fmla="*/ 1117600 w 1758156"/>
                <a:gd name="connsiteY11" fmla="*/ 1384299 h 1655763"/>
                <a:gd name="connsiteX12" fmla="*/ 1346200 w 1758156"/>
                <a:gd name="connsiteY12" fmla="*/ 1536699 h 1655763"/>
                <a:gd name="connsiteX13" fmla="*/ 1727200 w 1758156"/>
                <a:gd name="connsiteY13" fmla="*/ 1612900 h 1655763"/>
                <a:gd name="connsiteX14" fmla="*/ 1531938 w 1758156"/>
                <a:gd name="connsiteY14" fmla="*/ 1279524 h 1655763"/>
                <a:gd name="connsiteX15" fmla="*/ 1203325 w 1758156"/>
                <a:gd name="connsiteY15" fmla="*/ 812800 h 1655763"/>
                <a:gd name="connsiteX16" fmla="*/ 1193800 w 1758156"/>
                <a:gd name="connsiteY16" fmla="*/ 584200 h 1655763"/>
                <a:gd name="connsiteX17" fmla="*/ 1403350 w 1758156"/>
                <a:gd name="connsiteY17" fmla="*/ 469900 h 1655763"/>
                <a:gd name="connsiteX0" fmla="*/ 1403350 w 1814513"/>
                <a:gd name="connsiteY0" fmla="*/ 469900 h 1676400"/>
                <a:gd name="connsiteX1" fmla="*/ 1270000 w 1814513"/>
                <a:gd name="connsiteY1" fmla="*/ 317500 h 1676400"/>
                <a:gd name="connsiteX2" fmla="*/ 1117600 w 1814513"/>
                <a:gd name="connsiteY2" fmla="*/ 317500 h 1676400"/>
                <a:gd name="connsiteX3" fmla="*/ 889000 w 1814513"/>
                <a:gd name="connsiteY3" fmla="*/ 241300 h 1676400"/>
                <a:gd name="connsiteX4" fmla="*/ 584200 w 1814513"/>
                <a:gd name="connsiteY4" fmla="*/ 12700 h 1676400"/>
                <a:gd name="connsiteX5" fmla="*/ 355600 w 1814513"/>
                <a:gd name="connsiteY5" fmla="*/ 317500 h 1676400"/>
                <a:gd name="connsiteX6" fmla="*/ 50800 w 1814513"/>
                <a:gd name="connsiteY6" fmla="*/ 622300 h 1676400"/>
                <a:gd name="connsiteX7" fmla="*/ 279400 w 1814513"/>
                <a:gd name="connsiteY7" fmla="*/ 774700 h 1676400"/>
                <a:gd name="connsiteX8" fmla="*/ 508000 w 1814513"/>
                <a:gd name="connsiteY8" fmla="*/ 1231900 h 1676400"/>
                <a:gd name="connsiteX9" fmla="*/ 812800 w 1814513"/>
                <a:gd name="connsiteY9" fmla="*/ 1231900 h 1676400"/>
                <a:gd name="connsiteX10" fmla="*/ 941388 w 1814513"/>
                <a:gd name="connsiteY10" fmla="*/ 1227137 h 1676400"/>
                <a:gd name="connsiteX11" fmla="*/ 1117600 w 1814513"/>
                <a:gd name="connsiteY11" fmla="*/ 1384299 h 1676400"/>
                <a:gd name="connsiteX12" fmla="*/ 1346200 w 1814513"/>
                <a:gd name="connsiteY12" fmla="*/ 1536699 h 1676400"/>
                <a:gd name="connsiteX13" fmla="*/ 1727200 w 1814513"/>
                <a:gd name="connsiteY13" fmla="*/ 1612900 h 1676400"/>
                <a:gd name="connsiteX14" fmla="*/ 1727200 w 1814513"/>
                <a:gd name="connsiteY14" fmla="*/ 1155700 h 1676400"/>
                <a:gd name="connsiteX15" fmla="*/ 1203325 w 1814513"/>
                <a:gd name="connsiteY15" fmla="*/ 812800 h 1676400"/>
                <a:gd name="connsiteX16" fmla="*/ 1193800 w 1814513"/>
                <a:gd name="connsiteY16" fmla="*/ 584200 h 1676400"/>
                <a:gd name="connsiteX17" fmla="*/ 1403350 w 1814513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193800 w 1790700"/>
                <a:gd name="connsiteY16" fmla="*/ 584200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241299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82600 h 1689100"/>
                <a:gd name="connsiteX1" fmla="*/ 1270000 w 1790700"/>
                <a:gd name="connsiteY1" fmla="*/ 330200 h 1689100"/>
                <a:gd name="connsiteX2" fmla="*/ 1117600 w 1790700"/>
                <a:gd name="connsiteY2" fmla="*/ 253999 h 1689100"/>
                <a:gd name="connsiteX3" fmla="*/ 889000 w 1790700"/>
                <a:gd name="connsiteY3" fmla="*/ 177799 h 1689100"/>
                <a:gd name="connsiteX4" fmla="*/ 584200 w 1790700"/>
                <a:gd name="connsiteY4" fmla="*/ 25400 h 1689100"/>
                <a:gd name="connsiteX5" fmla="*/ 355600 w 1790700"/>
                <a:gd name="connsiteY5" fmla="*/ 330200 h 1689100"/>
                <a:gd name="connsiteX6" fmla="*/ 50800 w 1790700"/>
                <a:gd name="connsiteY6" fmla="*/ 635000 h 1689100"/>
                <a:gd name="connsiteX7" fmla="*/ 279400 w 1790700"/>
                <a:gd name="connsiteY7" fmla="*/ 787400 h 1689100"/>
                <a:gd name="connsiteX8" fmla="*/ 508000 w 1790700"/>
                <a:gd name="connsiteY8" fmla="*/ 1244600 h 1689100"/>
                <a:gd name="connsiteX9" fmla="*/ 812800 w 1790700"/>
                <a:gd name="connsiteY9" fmla="*/ 1244600 h 1689100"/>
                <a:gd name="connsiteX10" fmla="*/ 941388 w 1790700"/>
                <a:gd name="connsiteY10" fmla="*/ 1239837 h 1689100"/>
                <a:gd name="connsiteX11" fmla="*/ 1117600 w 1790700"/>
                <a:gd name="connsiteY11" fmla="*/ 1396999 h 1689100"/>
                <a:gd name="connsiteX12" fmla="*/ 1346200 w 1790700"/>
                <a:gd name="connsiteY12" fmla="*/ 1549399 h 1689100"/>
                <a:gd name="connsiteX13" fmla="*/ 1727200 w 1790700"/>
                <a:gd name="connsiteY13" fmla="*/ 1625600 h 1689100"/>
                <a:gd name="connsiteX14" fmla="*/ 1727200 w 1790700"/>
                <a:gd name="connsiteY14" fmla="*/ 1168400 h 1689100"/>
                <a:gd name="connsiteX15" fmla="*/ 1574800 w 1790700"/>
                <a:gd name="connsiteY15" fmla="*/ 787399 h 1689100"/>
                <a:gd name="connsiteX16" fmla="*/ 1422400 w 1790700"/>
                <a:gd name="connsiteY16" fmla="*/ 558799 h 1689100"/>
                <a:gd name="connsiteX17" fmla="*/ 1403350 w 1790700"/>
                <a:gd name="connsiteY17" fmla="*/ 482600 h 1689100"/>
                <a:gd name="connsiteX0" fmla="*/ 1403350 w 1790700"/>
                <a:gd name="connsiteY0" fmla="*/ 558801 h 1765301"/>
                <a:gd name="connsiteX1" fmla="*/ 1270000 w 1790700"/>
                <a:gd name="connsiteY1" fmla="*/ 406401 h 1765301"/>
                <a:gd name="connsiteX2" fmla="*/ 1117600 w 1790700"/>
                <a:gd name="connsiteY2" fmla="*/ 330200 h 1765301"/>
                <a:gd name="connsiteX3" fmla="*/ 889000 w 1790700"/>
                <a:gd name="connsiteY3" fmla="*/ 254000 h 1765301"/>
                <a:gd name="connsiteX4" fmla="*/ 584200 w 1790700"/>
                <a:gd name="connsiteY4" fmla="*/ 25400 h 1765301"/>
                <a:gd name="connsiteX5" fmla="*/ 355600 w 1790700"/>
                <a:gd name="connsiteY5" fmla="*/ 406401 h 1765301"/>
                <a:gd name="connsiteX6" fmla="*/ 50800 w 1790700"/>
                <a:gd name="connsiteY6" fmla="*/ 711201 h 1765301"/>
                <a:gd name="connsiteX7" fmla="*/ 279400 w 1790700"/>
                <a:gd name="connsiteY7" fmla="*/ 863601 h 1765301"/>
                <a:gd name="connsiteX8" fmla="*/ 508000 w 1790700"/>
                <a:gd name="connsiteY8" fmla="*/ 1320801 h 1765301"/>
                <a:gd name="connsiteX9" fmla="*/ 812800 w 1790700"/>
                <a:gd name="connsiteY9" fmla="*/ 1320801 h 1765301"/>
                <a:gd name="connsiteX10" fmla="*/ 941388 w 1790700"/>
                <a:gd name="connsiteY10" fmla="*/ 1316038 h 1765301"/>
                <a:gd name="connsiteX11" fmla="*/ 1117600 w 1790700"/>
                <a:gd name="connsiteY11" fmla="*/ 1473200 h 1765301"/>
                <a:gd name="connsiteX12" fmla="*/ 1346200 w 1790700"/>
                <a:gd name="connsiteY12" fmla="*/ 1625600 h 1765301"/>
                <a:gd name="connsiteX13" fmla="*/ 1727200 w 1790700"/>
                <a:gd name="connsiteY13" fmla="*/ 1701801 h 1765301"/>
                <a:gd name="connsiteX14" fmla="*/ 1727200 w 1790700"/>
                <a:gd name="connsiteY14" fmla="*/ 1244601 h 1765301"/>
                <a:gd name="connsiteX15" fmla="*/ 1574800 w 1790700"/>
                <a:gd name="connsiteY15" fmla="*/ 863600 h 1765301"/>
                <a:gd name="connsiteX16" fmla="*/ 1422400 w 1790700"/>
                <a:gd name="connsiteY16" fmla="*/ 635000 h 1765301"/>
                <a:gd name="connsiteX17" fmla="*/ 1403350 w 1790700"/>
                <a:gd name="connsiteY17" fmla="*/ 558801 h 1765301"/>
                <a:gd name="connsiteX0" fmla="*/ 1403350 w 1790700"/>
                <a:gd name="connsiteY0" fmla="*/ 622301 h 1828801"/>
                <a:gd name="connsiteX1" fmla="*/ 1270000 w 1790700"/>
                <a:gd name="connsiteY1" fmla="*/ 469901 h 1828801"/>
                <a:gd name="connsiteX2" fmla="*/ 1117600 w 1790700"/>
                <a:gd name="connsiteY2" fmla="*/ 393700 h 1828801"/>
                <a:gd name="connsiteX3" fmla="*/ 889000 w 1790700"/>
                <a:gd name="connsiteY3" fmla="*/ 317500 h 1828801"/>
                <a:gd name="connsiteX4" fmla="*/ 584200 w 1790700"/>
                <a:gd name="connsiteY4" fmla="*/ 88900 h 1828801"/>
                <a:gd name="connsiteX5" fmla="*/ 584200 w 1790700"/>
                <a:gd name="connsiteY5" fmla="*/ 850901 h 1828801"/>
                <a:gd name="connsiteX6" fmla="*/ 50800 w 1790700"/>
                <a:gd name="connsiteY6" fmla="*/ 774701 h 1828801"/>
                <a:gd name="connsiteX7" fmla="*/ 279400 w 1790700"/>
                <a:gd name="connsiteY7" fmla="*/ 927101 h 1828801"/>
                <a:gd name="connsiteX8" fmla="*/ 508000 w 1790700"/>
                <a:gd name="connsiteY8" fmla="*/ 1384301 h 1828801"/>
                <a:gd name="connsiteX9" fmla="*/ 812800 w 1790700"/>
                <a:gd name="connsiteY9" fmla="*/ 1384301 h 1828801"/>
                <a:gd name="connsiteX10" fmla="*/ 941388 w 1790700"/>
                <a:gd name="connsiteY10" fmla="*/ 1379538 h 1828801"/>
                <a:gd name="connsiteX11" fmla="*/ 1117600 w 1790700"/>
                <a:gd name="connsiteY11" fmla="*/ 1536700 h 1828801"/>
                <a:gd name="connsiteX12" fmla="*/ 1346200 w 1790700"/>
                <a:gd name="connsiteY12" fmla="*/ 1689100 h 1828801"/>
                <a:gd name="connsiteX13" fmla="*/ 1727200 w 1790700"/>
                <a:gd name="connsiteY13" fmla="*/ 1765301 h 1828801"/>
                <a:gd name="connsiteX14" fmla="*/ 1727200 w 1790700"/>
                <a:gd name="connsiteY14" fmla="*/ 1308101 h 1828801"/>
                <a:gd name="connsiteX15" fmla="*/ 1574800 w 1790700"/>
                <a:gd name="connsiteY15" fmla="*/ 927100 h 1828801"/>
                <a:gd name="connsiteX16" fmla="*/ 1422400 w 1790700"/>
                <a:gd name="connsiteY16" fmla="*/ 698500 h 1828801"/>
                <a:gd name="connsiteX17" fmla="*/ 1403350 w 1790700"/>
                <a:gd name="connsiteY17" fmla="*/ 622301 h 1828801"/>
                <a:gd name="connsiteX0" fmla="*/ 1136650 w 1524000"/>
                <a:gd name="connsiteY0" fmla="*/ 622301 h 1828801"/>
                <a:gd name="connsiteX1" fmla="*/ 1003300 w 1524000"/>
                <a:gd name="connsiteY1" fmla="*/ 469901 h 1828801"/>
                <a:gd name="connsiteX2" fmla="*/ 850900 w 1524000"/>
                <a:gd name="connsiteY2" fmla="*/ 393700 h 1828801"/>
                <a:gd name="connsiteX3" fmla="*/ 622300 w 1524000"/>
                <a:gd name="connsiteY3" fmla="*/ 317500 h 1828801"/>
                <a:gd name="connsiteX4" fmla="*/ 317500 w 1524000"/>
                <a:gd name="connsiteY4" fmla="*/ 88900 h 1828801"/>
                <a:gd name="connsiteX5" fmla="*/ 317500 w 1524000"/>
                <a:gd name="connsiteY5" fmla="*/ 850901 h 1828801"/>
                <a:gd name="connsiteX6" fmla="*/ 12700 w 1524000"/>
                <a:gd name="connsiteY6" fmla="*/ 927101 h 1828801"/>
                <a:gd name="connsiteX7" fmla="*/ 241300 w 1524000"/>
                <a:gd name="connsiteY7" fmla="*/ 1384301 h 1828801"/>
                <a:gd name="connsiteX8" fmla="*/ 546100 w 1524000"/>
                <a:gd name="connsiteY8" fmla="*/ 1384301 h 1828801"/>
                <a:gd name="connsiteX9" fmla="*/ 674688 w 1524000"/>
                <a:gd name="connsiteY9" fmla="*/ 1379538 h 1828801"/>
                <a:gd name="connsiteX10" fmla="*/ 850900 w 1524000"/>
                <a:gd name="connsiteY10" fmla="*/ 1536700 h 1828801"/>
                <a:gd name="connsiteX11" fmla="*/ 1079500 w 1524000"/>
                <a:gd name="connsiteY11" fmla="*/ 1689100 h 1828801"/>
                <a:gd name="connsiteX12" fmla="*/ 1460500 w 1524000"/>
                <a:gd name="connsiteY12" fmla="*/ 1765301 h 1828801"/>
                <a:gd name="connsiteX13" fmla="*/ 1460500 w 1524000"/>
                <a:gd name="connsiteY13" fmla="*/ 1308101 h 1828801"/>
                <a:gd name="connsiteX14" fmla="*/ 1308100 w 1524000"/>
                <a:gd name="connsiteY14" fmla="*/ 927100 h 1828801"/>
                <a:gd name="connsiteX15" fmla="*/ 1155700 w 1524000"/>
                <a:gd name="connsiteY15" fmla="*/ 698500 h 1828801"/>
                <a:gd name="connsiteX16" fmla="*/ 1136650 w 1524000"/>
                <a:gd name="connsiteY16" fmla="*/ 622301 h 1828801"/>
                <a:gd name="connsiteX0" fmla="*/ 1162050 w 1549400"/>
                <a:gd name="connsiteY0" fmla="*/ 635001 h 1841501"/>
                <a:gd name="connsiteX1" fmla="*/ 1028700 w 1549400"/>
                <a:gd name="connsiteY1" fmla="*/ 482601 h 1841501"/>
                <a:gd name="connsiteX2" fmla="*/ 876300 w 1549400"/>
                <a:gd name="connsiteY2" fmla="*/ 406400 h 1841501"/>
                <a:gd name="connsiteX3" fmla="*/ 647700 w 1549400"/>
                <a:gd name="connsiteY3" fmla="*/ 330200 h 1841501"/>
                <a:gd name="connsiteX4" fmla="*/ 342900 w 1549400"/>
                <a:gd name="connsiteY4" fmla="*/ 101600 h 1841501"/>
                <a:gd name="connsiteX5" fmla="*/ 495300 w 1549400"/>
                <a:gd name="connsiteY5" fmla="*/ 939801 h 1841501"/>
                <a:gd name="connsiteX6" fmla="*/ 38100 w 1549400"/>
                <a:gd name="connsiteY6" fmla="*/ 939801 h 1841501"/>
                <a:gd name="connsiteX7" fmla="*/ 266700 w 1549400"/>
                <a:gd name="connsiteY7" fmla="*/ 1397001 h 1841501"/>
                <a:gd name="connsiteX8" fmla="*/ 571500 w 1549400"/>
                <a:gd name="connsiteY8" fmla="*/ 1397001 h 1841501"/>
                <a:gd name="connsiteX9" fmla="*/ 700088 w 1549400"/>
                <a:gd name="connsiteY9" fmla="*/ 1392238 h 1841501"/>
                <a:gd name="connsiteX10" fmla="*/ 876300 w 1549400"/>
                <a:gd name="connsiteY10" fmla="*/ 1549400 h 1841501"/>
                <a:gd name="connsiteX11" fmla="*/ 1104900 w 1549400"/>
                <a:gd name="connsiteY11" fmla="*/ 1701800 h 1841501"/>
                <a:gd name="connsiteX12" fmla="*/ 1485900 w 1549400"/>
                <a:gd name="connsiteY12" fmla="*/ 1778001 h 1841501"/>
                <a:gd name="connsiteX13" fmla="*/ 1485900 w 1549400"/>
                <a:gd name="connsiteY13" fmla="*/ 1320801 h 1841501"/>
                <a:gd name="connsiteX14" fmla="*/ 1333500 w 1549400"/>
                <a:gd name="connsiteY14" fmla="*/ 939800 h 1841501"/>
                <a:gd name="connsiteX15" fmla="*/ 1181100 w 1549400"/>
                <a:gd name="connsiteY15" fmla="*/ 711200 h 1841501"/>
                <a:gd name="connsiteX16" fmla="*/ 1162050 w 1549400"/>
                <a:gd name="connsiteY16" fmla="*/ 635001 h 1841501"/>
                <a:gd name="connsiteX0" fmla="*/ 1009650 w 1397000"/>
                <a:gd name="connsiteY0" fmla="*/ 635001 h 1841501"/>
                <a:gd name="connsiteX1" fmla="*/ 876300 w 1397000"/>
                <a:gd name="connsiteY1" fmla="*/ 482601 h 1841501"/>
                <a:gd name="connsiteX2" fmla="*/ 723900 w 1397000"/>
                <a:gd name="connsiteY2" fmla="*/ 406400 h 1841501"/>
                <a:gd name="connsiteX3" fmla="*/ 495300 w 1397000"/>
                <a:gd name="connsiteY3" fmla="*/ 330200 h 1841501"/>
                <a:gd name="connsiteX4" fmla="*/ 190500 w 1397000"/>
                <a:gd name="connsiteY4" fmla="*/ 101600 h 1841501"/>
                <a:gd name="connsiteX5" fmla="*/ 342900 w 1397000"/>
                <a:gd name="connsiteY5" fmla="*/ 939801 h 1841501"/>
                <a:gd name="connsiteX6" fmla="*/ 38100 w 1397000"/>
                <a:gd name="connsiteY6" fmla="*/ 1092201 h 1841501"/>
                <a:gd name="connsiteX7" fmla="*/ 114300 w 1397000"/>
                <a:gd name="connsiteY7" fmla="*/ 1397001 h 1841501"/>
                <a:gd name="connsiteX8" fmla="*/ 419100 w 1397000"/>
                <a:gd name="connsiteY8" fmla="*/ 1397001 h 1841501"/>
                <a:gd name="connsiteX9" fmla="*/ 547688 w 1397000"/>
                <a:gd name="connsiteY9" fmla="*/ 1392238 h 1841501"/>
                <a:gd name="connsiteX10" fmla="*/ 723900 w 1397000"/>
                <a:gd name="connsiteY10" fmla="*/ 1549400 h 1841501"/>
                <a:gd name="connsiteX11" fmla="*/ 952500 w 1397000"/>
                <a:gd name="connsiteY11" fmla="*/ 1701800 h 1841501"/>
                <a:gd name="connsiteX12" fmla="*/ 1333500 w 1397000"/>
                <a:gd name="connsiteY12" fmla="*/ 1778001 h 1841501"/>
                <a:gd name="connsiteX13" fmla="*/ 1333500 w 1397000"/>
                <a:gd name="connsiteY13" fmla="*/ 1320801 h 1841501"/>
                <a:gd name="connsiteX14" fmla="*/ 1181100 w 1397000"/>
                <a:gd name="connsiteY14" fmla="*/ 939800 h 1841501"/>
                <a:gd name="connsiteX15" fmla="*/ 1028700 w 1397000"/>
                <a:gd name="connsiteY15" fmla="*/ 711200 h 1841501"/>
                <a:gd name="connsiteX16" fmla="*/ 1009650 w 1397000"/>
                <a:gd name="connsiteY16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56572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125846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3084946"/>
                <a:gd name="connsiteY0" fmla="*/ 635001 h 2527301"/>
                <a:gd name="connsiteX1" fmla="*/ 887845 w 3084946"/>
                <a:gd name="connsiteY1" fmla="*/ 482601 h 2527301"/>
                <a:gd name="connsiteX2" fmla="*/ 735445 w 3084946"/>
                <a:gd name="connsiteY2" fmla="*/ 406400 h 2527301"/>
                <a:gd name="connsiteX3" fmla="*/ 506845 w 3084946"/>
                <a:gd name="connsiteY3" fmla="*/ 330200 h 2527301"/>
                <a:gd name="connsiteX4" fmla="*/ 202045 w 3084946"/>
                <a:gd name="connsiteY4" fmla="*/ 101600 h 2527301"/>
                <a:gd name="connsiteX5" fmla="*/ 354445 w 3084946"/>
                <a:gd name="connsiteY5" fmla="*/ 939801 h 2527301"/>
                <a:gd name="connsiteX6" fmla="*/ 49645 w 3084946"/>
                <a:gd name="connsiteY6" fmla="*/ 1092201 h 2527301"/>
                <a:gd name="connsiteX7" fmla="*/ 125846 w 3084946"/>
                <a:gd name="connsiteY7" fmla="*/ 1244601 h 2527301"/>
                <a:gd name="connsiteX8" fmla="*/ 125845 w 3084946"/>
                <a:gd name="connsiteY8" fmla="*/ 1397001 h 2527301"/>
                <a:gd name="connsiteX9" fmla="*/ 430645 w 3084946"/>
                <a:gd name="connsiteY9" fmla="*/ 1397001 h 2527301"/>
                <a:gd name="connsiteX10" fmla="*/ 559233 w 3084946"/>
                <a:gd name="connsiteY10" fmla="*/ 1392238 h 2527301"/>
                <a:gd name="connsiteX11" fmla="*/ 735445 w 3084946"/>
                <a:gd name="connsiteY11" fmla="*/ 1549400 h 2527301"/>
                <a:gd name="connsiteX12" fmla="*/ 964045 w 3084946"/>
                <a:gd name="connsiteY12" fmla="*/ 1701800 h 2527301"/>
                <a:gd name="connsiteX13" fmla="*/ 3021446 w 3084946"/>
                <a:gd name="connsiteY13" fmla="*/ 2463801 h 2527301"/>
                <a:gd name="connsiteX14" fmla="*/ 1345045 w 3084946"/>
                <a:gd name="connsiteY14" fmla="*/ 1320801 h 2527301"/>
                <a:gd name="connsiteX15" fmla="*/ 1192645 w 3084946"/>
                <a:gd name="connsiteY15" fmla="*/ 939800 h 2527301"/>
                <a:gd name="connsiteX16" fmla="*/ 1040245 w 3084946"/>
                <a:gd name="connsiteY16" fmla="*/ 711200 h 2527301"/>
                <a:gd name="connsiteX17" fmla="*/ 1021195 w 3084946"/>
                <a:gd name="connsiteY17" fmla="*/ 635001 h 2527301"/>
                <a:gd name="connsiteX0" fmla="*/ 1021195 w 3250046"/>
                <a:gd name="connsiteY0" fmla="*/ 635001 h 2476501"/>
                <a:gd name="connsiteX1" fmla="*/ 887845 w 3250046"/>
                <a:gd name="connsiteY1" fmla="*/ 482601 h 2476501"/>
                <a:gd name="connsiteX2" fmla="*/ 735445 w 3250046"/>
                <a:gd name="connsiteY2" fmla="*/ 406400 h 2476501"/>
                <a:gd name="connsiteX3" fmla="*/ 506845 w 3250046"/>
                <a:gd name="connsiteY3" fmla="*/ 330200 h 2476501"/>
                <a:gd name="connsiteX4" fmla="*/ 202045 w 3250046"/>
                <a:gd name="connsiteY4" fmla="*/ 101600 h 2476501"/>
                <a:gd name="connsiteX5" fmla="*/ 354445 w 3250046"/>
                <a:gd name="connsiteY5" fmla="*/ 939801 h 2476501"/>
                <a:gd name="connsiteX6" fmla="*/ 49645 w 3250046"/>
                <a:gd name="connsiteY6" fmla="*/ 1092201 h 2476501"/>
                <a:gd name="connsiteX7" fmla="*/ 125846 w 3250046"/>
                <a:gd name="connsiteY7" fmla="*/ 1244601 h 2476501"/>
                <a:gd name="connsiteX8" fmla="*/ 125845 w 3250046"/>
                <a:gd name="connsiteY8" fmla="*/ 1397001 h 2476501"/>
                <a:gd name="connsiteX9" fmla="*/ 430645 w 3250046"/>
                <a:gd name="connsiteY9" fmla="*/ 1397001 h 2476501"/>
                <a:gd name="connsiteX10" fmla="*/ 559233 w 3250046"/>
                <a:gd name="connsiteY10" fmla="*/ 1392238 h 2476501"/>
                <a:gd name="connsiteX11" fmla="*/ 735445 w 3250046"/>
                <a:gd name="connsiteY11" fmla="*/ 1549400 h 2476501"/>
                <a:gd name="connsiteX12" fmla="*/ 964045 w 3250046"/>
                <a:gd name="connsiteY12" fmla="*/ 1701800 h 2476501"/>
                <a:gd name="connsiteX13" fmla="*/ 3021446 w 3250046"/>
                <a:gd name="connsiteY13" fmla="*/ 2463801 h 2476501"/>
                <a:gd name="connsiteX14" fmla="*/ 2335645 w 3250046"/>
                <a:gd name="connsiteY14" fmla="*/ 1778001 h 2476501"/>
                <a:gd name="connsiteX15" fmla="*/ 1345045 w 3250046"/>
                <a:gd name="connsiteY15" fmla="*/ 1320801 h 2476501"/>
                <a:gd name="connsiteX16" fmla="*/ 1192645 w 3250046"/>
                <a:gd name="connsiteY16" fmla="*/ 939800 h 2476501"/>
                <a:gd name="connsiteX17" fmla="*/ 1040245 w 3250046"/>
                <a:gd name="connsiteY17" fmla="*/ 711200 h 2476501"/>
                <a:gd name="connsiteX18" fmla="*/ 1021195 w 3250046"/>
                <a:gd name="connsiteY18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878445 w 3097646"/>
                <a:gd name="connsiteY13" fmla="*/ 1854201 h 2476501"/>
                <a:gd name="connsiteX14" fmla="*/ 3021446 w 3097646"/>
                <a:gd name="connsiteY14" fmla="*/ 2463801 h 2476501"/>
                <a:gd name="connsiteX15" fmla="*/ 2335645 w 3097646"/>
                <a:gd name="connsiteY15" fmla="*/ 1778001 h 2476501"/>
                <a:gd name="connsiteX16" fmla="*/ 1345045 w 3097646"/>
                <a:gd name="connsiteY16" fmla="*/ 1320801 h 2476501"/>
                <a:gd name="connsiteX17" fmla="*/ 1192645 w 3097646"/>
                <a:gd name="connsiteY17" fmla="*/ 939800 h 2476501"/>
                <a:gd name="connsiteX18" fmla="*/ 1040245 w 3097646"/>
                <a:gd name="connsiteY18" fmla="*/ 711200 h 2476501"/>
                <a:gd name="connsiteX19" fmla="*/ 1021195 w 3097646"/>
                <a:gd name="connsiteY19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573645 w 3097646"/>
                <a:gd name="connsiteY13" fmla="*/ 1854201 h 2476501"/>
                <a:gd name="connsiteX14" fmla="*/ 1878445 w 3097646"/>
                <a:gd name="connsiteY14" fmla="*/ 1854201 h 2476501"/>
                <a:gd name="connsiteX15" fmla="*/ 3021446 w 3097646"/>
                <a:gd name="connsiteY15" fmla="*/ 2463801 h 2476501"/>
                <a:gd name="connsiteX16" fmla="*/ 2335645 w 3097646"/>
                <a:gd name="connsiteY16" fmla="*/ 1778001 h 2476501"/>
                <a:gd name="connsiteX17" fmla="*/ 1345045 w 3097646"/>
                <a:gd name="connsiteY17" fmla="*/ 1320801 h 2476501"/>
                <a:gd name="connsiteX18" fmla="*/ 1192645 w 3097646"/>
                <a:gd name="connsiteY18" fmla="*/ 939800 h 2476501"/>
                <a:gd name="connsiteX19" fmla="*/ 1040245 w 3097646"/>
                <a:gd name="connsiteY19" fmla="*/ 711200 h 2476501"/>
                <a:gd name="connsiteX20" fmla="*/ 1021195 w 3097646"/>
                <a:gd name="connsiteY20" fmla="*/ 635001 h 2476501"/>
                <a:gd name="connsiteX0" fmla="*/ 1021195 w 3034146"/>
                <a:gd name="connsiteY0" fmla="*/ 635001 h 2565401"/>
                <a:gd name="connsiteX1" fmla="*/ 887845 w 3034146"/>
                <a:gd name="connsiteY1" fmla="*/ 482601 h 2565401"/>
                <a:gd name="connsiteX2" fmla="*/ 735445 w 3034146"/>
                <a:gd name="connsiteY2" fmla="*/ 406400 h 2565401"/>
                <a:gd name="connsiteX3" fmla="*/ 506845 w 3034146"/>
                <a:gd name="connsiteY3" fmla="*/ 330200 h 2565401"/>
                <a:gd name="connsiteX4" fmla="*/ 202045 w 3034146"/>
                <a:gd name="connsiteY4" fmla="*/ 101600 h 2565401"/>
                <a:gd name="connsiteX5" fmla="*/ 354445 w 3034146"/>
                <a:gd name="connsiteY5" fmla="*/ 939801 h 2565401"/>
                <a:gd name="connsiteX6" fmla="*/ 49645 w 3034146"/>
                <a:gd name="connsiteY6" fmla="*/ 1092201 h 2565401"/>
                <a:gd name="connsiteX7" fmla="*/ 125846 w 3034146"/>
                <a:gd name="connsiteY7" fmla="*/ 1244601 h 2565401"/>
                <a:gd name="connsiteX8" fmla="*/ 125845 w 3034146"/>
                <a:gd name="connsiteY8" fmla="*/ 1397001 h 2565401"/>
                <a:gd name="connsiteX9" fmla="*/ 430645 w 3034146"/>
                <a:gd name="connsiteY9" fmla="*/ 1397001 h 2565401"/>
                <a:gd name="connsiteX10" fmla="*/ 559233 w 3034146"/>
                <a:gd name="connsiteY10" fmla="*/ 1392238 h 2565401"/>
                <a:gd name="connsiteX11" fmla="*/ 735445 w 3034146"/>
                <a:gd name="connsiteY11" fmla="*/ 1549400 h 2565401"/>
                <a:gd name="connsiteX12" fmla="*/ 964045 w 3034146"/>
                <a:gd name="connsiteY12" fmla="*/ 1701800 h 2565401"/>
                <a:gd name="connsiteX13" fmla="*/ 1573645 w 3034146"/>
                <a:gd name="connsiteY13" fmla="*/ 1854201 h 2565401"/>
                <a:gd name="connsiteX14" fmla="*/ 1878445 w 3034146"/>
                <a:gd name="connsiteY14" fmla="*/ 1854201 h 2565401"/>
                <a:gd name="connsiteX15" fmla="*/ 2411845 w 3034146"/>
                <a:gd name="connsiteY15" fmla="*/ 2387601 h 2565401"/>
                <a:gd name="connsiteX16" fmla="*/ 3021446 w 3034146"/>
                <a:gd name="connsiteY16" fmla="*/ 2463801 h 2565401"/>
                <a:gd name="connsiteX17" fmla="*/ 2335645 w 3034146"/>
                <a:gd name="connsiteY17" fmla="*/ 1778001 h 2565401"/>
                <a:gd name="connsiteX18" fmla="*/ 1345045 w 3034146"/>
                <a:gd name="connsiteY18" fmla="*/ 1320801 h 2565401"/>
                <a:gd name="connsiteX19" fmla="*/ 1192645 w 3034146"/>
                <a:gd name="connsiteY19" fmla="*/ 939800 h 2565401"/>
                <a:gd name="connsiteX20" fmla="*/ 1040245 w 3034146"/>
                <a:gd name="connsiteY20" fmla="*/ 711200 h 2565401"/>
                <a:gd name="connsiteX21" fmla="*/ 1021195 w 3034146"/>
                <a:gd name="connsiteY21" fmla="*/ 635001 h 2565401"/>
                <a:gd name="connsiteX0" fmla="*/ 1021195 w 3364345"/>
                <a:gd name="connsiteY0" fmla="*/ 635001 h 2489201"/>
                <a:gd name="connsiteX1" fmla="*/ 887845 w 3364345"/>
                <a:gd name="connsiteY1" fmla="*/ 482601 h 2489201"/>
                <a:gd name="connsiteX2" fmla="*/ 735445 w 3364345"/>
                <a:gd name="connsiteY2" fmla="*/ 406400 h 2489201"/>
                <a:gd name="connsiteX3" fmla="*/ 506845 w 3364345"/>
                <a:gd name="connsiteY3" fmla="*/ 330200 h 2489201"/>
                <a:gd name="connsiteX4" fmla="*/ 202045 w 3364345"/>
                <a:gd name="connsiteY4" fmla="*/ 101600 h 2489201"/>
                <a:gd name="connsiteX5" fmla="*/ 354445 w 3364345"/>
                <a:gd name="connsiteY5" fmla="*/ 939801 h 2489201"/>
                <a:gd name="connsiteX6" fmla="*/ 49645 w 3364345"/>
                <a:gd name="connsiteY6" fmla="*/ 1092201 h 2489201"/>
                <a:gd name="connsiteX7" fmla="*/ 125846 w 3364345"/>
                <a:gd name="connsiteY7" fmla="*/ 1244601 h 2489201"/>
                <a:gd name="connsiteX8" fmla="*/ 125845 w 3364345"/>
                <a:gd name="connsiteY8" fmla="*/ 1397001 h 2489201"/>
                <a:gd name="connsiteX9" fmla="*/ 430645 w 3364345"/>
                <a:gd name="connsiteY9" fmla="*/ 1397001 h 2489201"/>
                <a:gd name="connsiteX10" fmla="*/ 559233 w 3364345"/>
                <a:gd name="connsiteY10" fmla="*/ 1392238 h 2489201"/>
                <a:gd name="connsiteX11" fmla="*/ 735445 w 3364345"/>
                <a:gd name="connsiteY11" fmla="*/ 1549400 h 2489201"/>
                <a:gd name="connsiteX12" fmla="*/ 964045 w 3364345"/>
                <a:gd name="connsiteY12" fmla="*/ 1701800 h 2489201"/>
                <a:gd name="connsiteX13" fmla="*/ 1573645 w 3364345"/>
                <a:gd name="connsiteY13" fmla="*/ 1854201 h 2489201"/>
                <a:gd name="connsiteX14" fmla="*/ 1878445 w 3364345"/>
                <a:gd name="connsiteY14" fmla="*/ 1854201 h 2489201"/>
                <a:gd name="connsiteX15" fmla="*/ 2411845 w 3364345"/>
                <a:gd name="connsiteY15" fmla="*/ 2387601 h 2489201"/>
                <a:gd name="connsiteX16" fmla="*/ 3021446 w 3364345"/>
                <a:gd name="connsiteY16" fmla="*/ 2463801 h 2489201"/>
                <a:gd name="connsiteX17" fmla="*/ 3250045 w 3364345"/>
                <a:gd name="connsiteY17" fmla="*/ 2311401 h 2489201"/>
                <a:gd name="connsiteX18" fmla="*/ 2335645 w 3364345"/>
                <a:gd name="connsiteY18" fmla="*/ 1778001 h 2489201"/>
                <a:gd name="connsiteX19" fmla="*/ 1345045 w 3364345"/>
                <a:gd name="connsiteY19" fmla="*/ 1320801 h 2489201"/>
                <a:gd name="connsiteX20" fmla="*/ 1192645 w 3364345"/>
                <a:gd name="connsiteY20" fmla="*/ 939800 h 2489201"/>
                <a:gd name="connsiteX21" fmla="*/ 1040245 w 3364345"/>
                <a:gd name="connsiteY21" fmla="*/ 711200 h 2489201"/>
                <a:gd name="connsiteX22" fmla="*/ 1021195 w 3364345"/>
                <a:gd name="connsiteY22" fmla="*/ 635001 h 2489201"/>
                <a:gd name="connsiteX0" fmla="*/ 1021195 w 3364345"/>
                <a:gd name="connsiteY0" fmla="*/ 635001 h 2476501"/>
                <a:gd name="connsiteX1" fmla="*/ 887845 w 3364345"/>
                <a:gd name="connsiteY1" fmla="*/ 482601 h 2476501"/>
                <a:gd name="connsiteX2" fmla="*/ 735445 w 3364345"/>
                <a:gd name="connsiteY2" fmla="*/ 406400 h 2476501"/>
                <a:gd name="connsiteX3" fmla="*/ 506845 w 3364345"/>
                <a:gd name="connsiteY3" fmla="*/ 330200 h 2476501"/>
                <a:gd name="connsiteX4" fmla="*/ 202045 w 3364345"/>
                <a:gd name="connsiteY4" fmla="*/ 101600 h 2476501"/>
                <a:gd name="connsiteX5" fmla="*/ 354445 w 3364345"/>
                <a:gd name="connsiteY5" fmla="*/ 939801 h 2476501"/>
                <a:gd name="connsiteX6" fmla="*/ 49645 w 3364345"/>
                <a:gd name="connsiteY6" fmla="*/ 1092201 h 2476501"/>
                <a:gd name="connsiteX7" fmla="*/ 125846 w 3364345"/>
                <a:gd name="connsiteY7" fmla="*/ 1244601 h 2476501"/>
                <a:gd name="connsiteX8" fmla="*/ 125845 w 3364345"/>
                <a:gd name="connsiteY8" fmla="*/ 1397001 h 2476501"/>
                <a:gd name="connsiteX9" fmla="*/ 430645 w 3364345"/>
                <a:gd name="connsiteY9" fmla="*/ 1397001 h 2476501"/>
                <a:gd name="connsiteX10" fmla="*/ 559233 w 3364345"/>
                <a:gd name="connsiteY10" fmla="*/ 1392238 h 2476501"/>
                <a:gd name="connsiteX11" fmla="*/ 735445 w 3364345"/>
                <a:gd name="connsiteY11" fmla="*/ 1549400 h 2476501"/>
                <a:gd name="connsiteX12" fmla="*/ 964045 w 3364345"/>
                <a:gd name="connsiteY12" fmla="*/ 1701800 h 2476501"/>
                <a:gd name="connsiteX13" fmla="*/ 1573645 w 3364345"/>
                <a:gd name="connsiteY13" fmla="*/ 1854201 h 2476501"/>
                <a:gd name="connsiteX14" fmla="*/ 1878445 w 3364345"/>
                <a:gd name="connsiteY14" fmla="*/ 1854201 h 2476501"/>
                <a:gd name="connsiteX15" fmla="*/ 2411845 w 3364345"/>
                <a:gd name="connsiteY15" fmla="*/ 2387601 h 2476501"/>
                <a:gd name="connsiteX16" fmla="*/ 2716645 w 3364345"/>
                <a:gd name="connsiteY16" fmla="*/ 2387601 h 2476501"/>
                <a:gd name="connsiteX17" fmla="*/ 3021446 w 3364345"/>
                <a:gd name="connsiteY17" fmla="*/ 2463801 h 2476501"/>
                <a:gd name="connsiteX18" fmla="*/ 3250045 w 3364345"/>
                <a:gd name="connsiteY18" fmla="*/ 2311401 h 2476501"/>
                <a:gd name="connsiteX19" fmla="*/ 2335645 w 3364345"/>
                <a:gd name="connsiteY19" fmla="*/ 1778001 h 2476501"/>
                <a:gd name="connsiteX20" fmla="*/ 1345045 w 3364345"/>
                <a:gd name="connsiteY20" fmla="*/ 1320801 h 2476501"/>
                <a:gd name="connsiteX21" fmla="*/ 1192645 w 3364345"/>
                <a:gd name="connsiteY21" fmla="*/ 939800 h 2476501"/>
                <a:gd name="connsiteX22" fmla="*/ 1040245 w 3364345"/>
                <a:gd name="connsiteY22" fmla="*/ 711200 h 2476501"/>
                <a:gd name="connsiteX23" fmla="*/ 1021195 w 3364345"/>
                <a:gd name="connsiteY23" fmla="*/ 635001 h 2476501"/>
                <a:gd name="connsiteX0" fmla="*/ 1021195 w 3364345"/>
                <a:gd name="connsiteY0" fmla="*/ 635001 h 2552701"/>
                <a:gd name="connsiteX1" fmla="*/ 887845 w 3364345"/>
                <a:gd name="connsiteY1" fmla="*/ 482601 h 2552701"/>
                <a:gd name="connsiteX2" fmla="*/ 735445 w 3364345"/>
                <a:gd name="connsiteY2" fmla="*/ 406400 h 2552701"/>
                <a:gd name="connsiteX3" fmla="*/ 506845 w 3364345"/>
                <a:gd name="connsiteY3" fmla="*/ 330200 h 2552701"/>
                <a:gd name="connsiteX4" fmla="*/ 202045 w 3364345"/>
                <a:gd name="connsiteY4" fmla="*/ 101600 h 2552701"/>
                <a:gd name="connsiteX5" fmla="*/ 354445 w 3364345"/>
                <a:gd name="connsiteY5" fmla="*/ 939801 h 2552701"/>
                <a:gd name="connsiteX6" fmla="*/ 49645 w 3364345"/>
                <a:gd name="connsiteY6" fmla="*/ 1092201 h 2552701"/>
                <a:gd name="connsiteX7" fmla="*/ 125846 w 3364345"/>
                <a:gd name="connsiteY7" fmla="*/ 1244601 h 2552701"/>
                <a:gd name="connsiteX8" fmla="*/ 125845 w 3364345"/>
                <a:gd name="connsiteY8" fmla="*/ 1397001 h 2552701"/>
                <a:gd name="connsiteX9" fmla="*/ 430645 w 3364345"/>
                <a:gd name="connsiteY9" fmla="*/ 1397001 h 2552701"/>
                <a:gd name="connsiteX10" fmla="*/ 559233 w 3364345"/>
                <a:gd name="connsiteY10" fmla="*/ 1392238 h 2552701"/>
                <a:gd name="connsiteX11" fmla="*/ 735445 w 3364345"/>
                <a:gd name="connsiteY11" fmla="*/ 1549400 h 2552701"/>
                <a:gd name="connsiteX12" fmla="*/ 964045 w 3364345"/>
                <a:gd name="connsiteY12" fmla="*/ 1701800 h 2552701"/>
                <a:gd name="connsiteX13" fmla="*/ 1573645 w 3364345"/>
                <a:gd name="connsiteY13" fmla="*/ 1854201 h 2552701"/>
                <a:gd name="connsiteX14" fmla="*/ 1878445 w 3364345"/>
                <a:gd name="connsiteY14" fmla="*/ 1854201 h 2552701"/>
                <a:gd name="connsiteX15" fmla="*/ 2488045 w 3364345"/>
                <a:gd name="connsiteY15" fmla="*/ 2463801 h 2552701"/>
                <a:gd name="connsiteX16" fmla="*/ 2716645 w 3364345"/>
                <a:gd name="connsiteY16" fmla="*/ 2387601 h 2552701"/>
                <a:gd name="connsiteX17" fmla="*/ 3021446 w 3364345"/>
                <a:gd name="connsiteY17" fmla="*/ 2463801 h 2552701"/>
                <a:gd name="connsiteX18" fmla="*/ 3250045 w 3364345"/>
                <a:gd name="connsiteY18" fmla="*/ 2311401 h 2552701"/>
                <a:gd name="connsiteX19" fmla="*/ 2335645 w 3364345"/>
                <a:gd name="connsiteY19" fmla="*/ 1778001 h 2552701"/>
                <a:gd name="connsiteX20" fmla="*/ 1345045 w 3364345"/>
                <a:gd name="connsiteY20" fmla="*/ 1320801 h 2552701"/>
                <a:gd name="connsiteX21" fmla="*/ 1192645 w 3364345"/>
                <a:gd name="connsiteY21" fmla="*/ 939800 h 2552701"/>
                <a:gd name="connsiteX22" fmla="*/ 1040245 w 3364345"/>
                <a:gd name="connsiteY22" fmla="*/ 711200 h 2552701"/>
                <a:gd name="connsiteX23" fmla="*/ 1021195 w 3364345"/>
                <a:gd name="connsiteY23" fmla="*/ 635001 h 2552701"/>
                <a:gd name="connsiteX0" fmla="*/ 1021195 w 3415145"/>
                <a:gd name="connsiteY0" fmla="*/ 635001 h 2946401"/>
                <a:gd name="connsiteX1" fmla="*/ 887845 w 3415145"/>
                <a:gd name="connsiteY1" fmla="*/ 482601 h 2946401"/>
                <a:gd name="connsiteX2" fmla="*/ 735445 w 3415145"/>
                <a:gd name="connsiteY2" fmla="*/ 406400 h 2946401"/>
                <a:gd name="connsiteX3" fmla="*/ 506845 w 3415145"/>
                <a:gd name="connsiteY3" fmla="*/ 330200 h 2946401"/>
                <a:gd name="connsiteX4" fmla="*/ 202045 w 3415145"/>
                <a:gd name="connsiteY4" fmla="*/ 101600 h 2946401"/>
                <a:gd name="connsiteX5" fmla="*/ 354445 w 3415145"/>
                <a:gd name="connsiteY5" fmla="*/ 939801 h 2946401"/>
                <a:gd name="connsiteX6" fmla="*/ 49645 w 3415145"/>
                <a:gd name="connsiteY6" fmla="*/ 1092201 h 2946401"/>
                <a:gd name="connsiteX7" fmla="*/ 125846 w 3415145"/>
                <a:gd name="connsiteY7" fmla="*/ 1244601 h 2946401"/>
                <a:gd name="connsiteX8" fmla="*/ 125845 w 3415145"/>
                <a:gd name="connsiteY8" fmla="*/ 1397001 h 2946401"/>
                <a:gd name="connsiteX9" fmla="*/ 430645 w 3415145"/>
                <a:gd name="connsiteY9" fmla="*/ 1397001 h 2946401"/>
                <a:gd name="connsiteX10" fmla="*/ 559233 w 3415145"/>
                <a:gd name="connsiteY10" fmla="*/ 1392238 h 2946401"/>
                <a:gd name="connsiteX11" fmla="*/ 735445 w 3415145"/>
                <a:gd name="connsiteY11" fmla="*/ 1549400 h 2946401"/>
                <a:gd name="connsiteX12" fmla="*/ 964045 w 3415145"/>
                <a:gd name="connsiteY12" fmla="*/ 1701800 h 2946401"/>
                <a:gd name="connsiteX13" fmla="*/ 1573645 w 3415145"/>
                <a:gd name="connsiteY13" fmla="*/ 1854201 h 2946401"/>
                <a:gd name="connsiteX14" fmla="*/ 1878445 w 3415145"/>
                <a:gd name="connsiteY14" fmla="*/ 1854201 h 2946401"/>
                <a:gd name="connsiteX15" fmla="*/ 2488045 w 3415145"/>
                <a:gd name="connsiteY15" fmla="*/ 2463801 h 2946401"/>
                <a:gd name="connsiteX16" fmla="*/ 2716645 w 3415145"/>
                <a:gd name="connsiteY16" fmla="*/ 2387601 h 2946401"/>
                <a:gd name="connsiteX17" fmla="*/ 3021446 w 3415145"/>
                <a:gd name="connsiteY17" fmla="*/ 2463801 h 2946401"/>
                <a:gd name="connsiteX18" fmla="*/ 3326245 w 3415145"/>
                <a:gd name="connsiteY18" fmla="*/ 2921001 h 2946401"/>
                <a:gd name="connsiteX19" fmla="*/ 3250045 w 3415145"/>
                <a:gd name="connsiteY19" fmla="*/ 2311401 h 2946401"/>
                <a:gd name="connsiteX20" fmla="*/ 2335645 w 3415145"/>
                <a:gd name="connsiteY20" fmla="*/ 1778001 h 2946401"/>
                <a:gd name="connsiteX21" fmla="*/ 1345045 w 3415145"/>
                <a:gd name="connsiteY21" fmla="*/ 1320801 h 2946401"/>
                <a:gd name="connsiteX22" fmla="*/ 1192645 w 3415145"/>
                <a:gd name="connsiteY22" fmla="*/ 939800 h 2946401"/>
                <a:gd name="connsiteX23" fmla="*/ 1040245 w 3415145"/>
                <a:gd name="connsiteY23" fmla="*/ 711200 h 2946401"/>
                <a:gd name="connsiteX24" fmla="*/ 1021195 w 3415145"/>
                <a:gd name="connsiteY24" fmla="*/ 635001 h 2946401"/>
                <a:gd name="connsiteX0" fmla="*/ 1021195 w 3415145"/>
                <a:gd name="connsiteY0" fmla="*/ 635001 h 2997201"/>
                <a:gd name="connsiteX1" fmla="*/ 887845 w 3415145"/>
                <a:gd name="connsiteY1" fmla="*/ 482601 h 2997201"/>
                <a:gd name="connsiteX2" fmla="*/ 735445 w 3415145"/>
                <a:gd name="connsiteY2" fmla="*/ 406400 h 2997201"/>
                <a:gd name="connsiteX3" fmla="*/ 506845 w 3415145"/>
                <a:gd name="connsiteY3" fmla="*/ 330200 h 2997201"/>
                <a:gd name="connsiteX4" fmla="*/ 202045 w 3415145"/>
                <a:gd name="connsiteY4" fmla="*/ 101600 h 2997201"/>
                <a:gd name="connsiteX5" fmla="*/ 354445 w 3415145"/>
                <a:gd name="connsiteY5" fmla="*/ 939801 h 2997201"/>
                <a:gd name="connsiteX6" fmla="*/ 49645 w 3415145"/>
                <a:gd name="connsiteY6" fmla="*/ 1092201 h 2997201"/>
                <a:gd name="connsiteX7" fmla="*/ 125846 w 3415145"/>
                <a:gd name="connsiteY7" fmla="*/ 1244601 h 2997201"/>
                <a:gd name="connsiteX8" fmla="*/ 125845 w 3415145"/>
                <a:gd name="connsiteY8" fmla="*/ 1397001 h 2997201"/>
                <a:gd name="connsiteX9" fmla="*/ 430645 w 3415145"/>
                <a:gd name="connsiteY9" fmla="*/ 1397001 h 2997201"/>
                <a:gd name="connsiteX10" fmla="*/ 559233 w 3415145"/>
                <a:gd name="connsiteY10" fmla="*/ 1392238 h 2997201"/>
                <a:gd name="connsiteX11" fmla="*/ 735445 w 3415145"/>
                <a:gd name="connsiteY11" fmla="*/ 1549400 h 2997201"/>
                <a:gd name="connsiteX12" fmla="*/ 964045 w 3415145"/>
                <a:gd name="connsiteY12" fmla="*/ 1701800 h 2997201"/>
                <a:gd name="connsiteX13" fmla="*/ 1573645 w 3415145"/>
                <a:gd name="connsiteY13" fmla="*/ 1854201 h 2997201"/>
                <a:gd name="connsiteX14" fmla="*/ 1878445 w 3415145"/>
                <a:gd name="connsiteY14" fmla="*/ 1854201 h 2997201"/>
                <a:gd name="connsiteX15" fmla="*/ 2488045 w 3415145"/>
                <a:gd name="connsiteY15" fmla="*/ 2463801 h 2997201"/>
                <a:gd name="connsiteX16" fmla="*/ 2716645 w 3415145"/>
                <a:gd name="connsiteY16" fmla="*/ 2387601 h 2997201"/>
                <a:gd name="connsiteX17" fmla="*/ 3021446 w 3415145"/>
                <a:gd name="connsiteY17" fmla="*/ 2463801 h 2997201"/>
                <a:gd name="connsiteX18" fmla="*/ 3173845 w 3415145"/>
                <a:gd name="connsiteY18" fmla="*/ 2768601 h 2997201"/>
                <a:gd name="connsiteX19" fmla="*/ 3326245 w 3415145"/>
                <a:gd name="connsiteY19" fmla="*/ 2921001 h 2997201"/>
                <a:gd name="connsiteX20" fmla="*/ 3250045 w 3415145"/>
                <a:gd name="connsiteY20" fmla="*/ 2311401 h 2997201"/>
                <a:gd name="connsiteX21" fmla="*/ 2335645 w 3415145"/>
                <a:gd name="connsiteY21" fmla="*/ 1778001 h 2997201"/>
                <a:gd name="connsiteX22" fmla="*/ 1345045 w 3415145"/>
                <a:gd name="connsiteY22" fmla="*/ 1320801 h 2997201"/>
                <a:gd name="connsiteX23" fmla="*/ 1192645 w 3415145"/>
                <a:gd name="connsiteY23" fmla="*/ 939800 h 2997201"/>
                <a:gd name="connsiteX24" fmla="*/ 1040245 w 3415145"/>
                <a:gd name="connsiteY24" fmla="*/ 711200 h 2997201"/>
                <a:gd name="connsiteX25" fmla="*/ 1021195 w 3415145"/>
                <a:gd name="connsiteY25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1345045 w 3377045"/>
                <a:gd name="connsiteY23" fmla="*/ 1320801 h 2997201"/>
                <a:gd name="connsiteX24" fmla="*/ 1192645 w 3377045"/>
                <a:gd name="connsiteY24" fmla="*/ 939800 h 2997201"/>
                <a:gd name="connsiteX25" fmla="*/ 1040245 w 3377045"/>
                <a:gd name="connsiteY25" fmla="*/ 711200 h 2997201"/>
                <a:gd name="connsiteX26" fmla="*/ 1021195 w 3377045"/>
                <a:gd name="connsiteY26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345045 w 3377045"/>
                <a:gd name="connsiteY24" fmla="*/ 1320801 h 2997201"/>
                <a:gd name="connsiteX25" fmla="*/ 1192645 w 3377045"/>
                <a:gd name="connsiteY25" fmla="*/ 939800 h 2997201"/>
                <a:gd name="connsiteX26" fmla="*/ 1040245 w 3377045"/>
                <a:gd name="connsiteY26" fmla="*/ 711200 h 2997201"/>
                <a:gd name="connsiteX27" fmla="*/ 1021195 w 3377045"/>
                <a:gd name="connsiteY27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802245 w 3377045"/>
                <a:gd name="connsiteY24" fmla="*/ 1549401 h 2997201"/>
                <a:gd name="connsiteX25" fmla="*/ 1345045 w 3377045"/>
                <a:gd name="connsiteY25" fmla="*/ 1320801 h 2997201"/>
                <a:gd name="connsiteX26" fmla="*/ 1192645 w 3377045"/>
                <a:gd name="connsiteY26" fmla="*/ 939800 h 2997201"/>
                <a:gd name="connsiteX27" fmla="*/ 1040245 w 3377045"/>
                <a:gd name="connsiteY27" fmla="*/ 711200 h 2997201"/>
                <a:gd name="connsiteX28" fmla="*/ 1021195 w 3377045"/>
                <a:gd name="connsiteY28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6350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192645 w 3377045"/>
                <a:gd name="connsiteY28" fmla="*/ 939800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1021195 w 3377045"/>
                <a:gd name="connsiteY30" fmla="*/ 6350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964045 w 3377045"/>
                <a:gd name="connsiteY30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173845 w 3377045"/>
                <a:gd name="connsiteY19" fmla="*/ 2768601 h 2997201"/>
                <a:gd name="connsiteX20" fmla="*/ 3326245 w 3377045"/>
                <a:gd name="connsiteY20" fmla="*/ 2921001 h 2997201"/>
                <a:gd name="connsiteX21" fmla="*/ 3250045 w 3377045"/>
                <a:gd name="connsiteY21" fmla="*/ 2311401 h 2997201"/>
                <a:gd name="connsiteX22" fmla="*/ 2564245 w 3377045"/>
                <a:gd name="connsiteY22" fmla="*/ 2082801 h 2997201"/>
                <a:gd name="connsiteX23" fmla="*/ 2335645 w 3377045"/>
                <a:gd name="connsiteY23" fmla="*/ 1778001 h 2997201"/>
                <a:gd name="connsiteX24" fmla="*/ 2259445 w 3377045"/>
                <a:gd name="connsiteY24" fmla="*/ 711201 h 2997201"/>
                <a:gd name="connsiteX25" fmla="*/ 1954645 w 3377045"/>
                <a:gd name="connsiteY25" fmla="*/ 787401 h 2997201"/>
                <a:gd name="connsiteX26" fmla="*/ 2030845 w 3377045"/>
                <a:gd name="connsiteY26" fmla="*/ 1320801 h 2997201"/>
                <a:gd name="connsiteX27" fmla="*/ 1802245 w 3377045"/>
                <a:gd name="connsiteY27" fmla="*/ 1549401 h 2997201"/>
                <a:gd name="connsiteX28" fmla="*/ 1573645 w 3377045"/>
                <a:gd name="connsiteY28" fmla="*/ 1244601 h 2997201"/>
                <a:gd name="connsiteX29" fmla="*/ 1421245 w 3377045"/>
                <a:gd name="connsiteY29" fmla="*/ 863601 h 2997201"/>
                <a:gd name="connsiteX30" fmla="*/ 1573645 w 3377045"/>
                <a:gd name="connsiteY30" fmla="*/ 558801 h 2997201"/>
                <a:gd name="connsiteX31" fmla="*/ 1497445 w 3377045"/>
                <a:gd name="connsiteY31" fmla="*/ 254001 h 2997201"/>
                <a:gd name="connsiteX32" fmla="*/ 964045 w 3377045"/>
                <a:gd name="connsiteY32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78001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735445 w 3377045"/>
                <a:gd name="connsiteY10" fmla="*/ 1549400 h 2997201"/>
                <a:gd name="connsiteX11" fmla="*/ 964045 w 3377045"/>
                <a:gd name="connsiteY11" fmla="*/ 1778001 h 2997201"/>
                <a:gd name="connsiteX12" fmla="*/ 1268845 w 3377045"/>
                <a:gd name="connsiteY12" fmla="*/ 1930401 h 2997201"/>
                <a:gd name="connsiteX13" fmla="*/ 1573645 w 3377045"/>
                <a:gd name="connsiteY13" fmla="*/ 1930401 h 2997201"/>
                <a:gd name="connsiteX14" fmla="*/ 1878445 w 3377045"/>
                <a:gd name="connsiteY14" fmla="*/ 1854201 h 2997201"/>
                <a:gd name="connsiteX15" fmla="*/ 2259445 w 3377045"/>
                <a:gd name="connsiteY15" fmla="*/ 2159001 h 2997201"/>
                <a:gd name="connsiteX16" fmla="*/ 2335645 w 3377045"/>
                <a:gd name="connsiteY16" fmla="*/ 23876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735445 w 3377045"/>
                <a:gd name="connsiteY9" fmla="*/ 1549400 h 2997201"/>
                <a:gd name="connsiteX10" fmla="*/ 964045 w 3377045"/>
                <a:gd name="connsiteY10" fmla="*/ 1778001 h 2997201"/>
                <a:gd name="connsiteX11" fmla="*/ 1268845 w 3377045"/>
                <a:gd name="connsiteY11" fmla="*/ 1930401 h 2997201"/>
                <a:gd name="connsiteX12" fmla="*/ 1573645 w 3377045"/>
                <a:gd name="connsiteY12" fmla="*/ 1930401 h 2997201"/>
                <a:gd name="connsiteX13" fmla="*/ 1878445 w 3377045"/>
                <a:gd name="connsiteY13" fmla="*/ 1854201 h 2997201"/>
                <a:gd name="connsiteX14" fmla="*/ 2259445 w 3377045"/>
                <a:gd name="connsiteY14" fmla="*/ 2159001 h 2997201"/>
                <a:gd name="connsiteX15" fmla="*/ 2335645 w 3377045"/>
                <a:gd name="connsiteY15" fmla="*/ 23876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021445 w 3377045"/>
                <a:gd name="connsiteY19" fmla="*/ 26162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1 w 3390900"/>
                <a:gd name="connsiteY17" fmla="*/ 2463801 h 2997201"/>
                <a:gd name="connsiteX18" fmla="*/ 3035300 w 3390900"/>
                <a:gd name="connsiteY18" fmla="*/ 2616201 h 2997201"/>
                <a:gd name="connsiteX19" fmla="*/ 3187700 w 3390900"/>
                <a:gd name="connsiteY19" fmla="*/ 2768601 h 2997201"/>
                <a:gd name="connsiteX20" fmla="*/ 3340100 w 3390900"/>
                <a:gd name="connsiteY20" fmla="*/ 2921001 h 2997201"/>
                <a:gd name="connsiteX21" fmla="*/ 3263900 w 3390900"/>
                <a:gd name="connsiteY21" fmla="*/ 2311401 h 2997201"/>
                <a:gd name="connsiteX22" fmla="*/ 2578100 w 3390900"/>
                <a:gd name="connsiteY22" fmla="*/ 2082801 h 2997201"/>
                <a:gd name="connsiteX23" fmla="*/ 2349500 w 3390900"/>
                <a:gd name="connsiteY23" fmla="*/ 1778001 h 2997201"/>
                <a:gd name="connsiteX24" fmla="*/ 2273300 w 3390900"/>
                <a:gd name="connsiteY24" fmla="*/ 711201 h 2997201"/>
                <a:gd name="connsiteX25" fmla="*/ 1968500 w 3390900"/>
                <a:gd name="connsiteY25" fmla="*/ 787401 h 2997201"/>
                <a:gd name="connsiteX26" fmla="*/ 2044700 w 3390900"/>
                <a:gd name="connsiteY26" fmla="*/ 1320801 h 2997201"/>
                <a:gd name="connsiteX27" fmla="*/ 1816100 w 3390900"/>
                <a:gd name="connsiteY27" fmla="*/ 1549401 h 2997201"/>
                <a:gd name="connsiteX28" fmla="*/ 1587500 w 3390900"/>
                <a:gd name="connsiteY28" fmla="*/ 1244601 h 2997201"/>
                <a:gd name="connsiteX29" fmla="*/ 1435100 w 3390900"/>
                <a:gd name="connsiteY29" fmla="*/ 863601 h 2997201"/>
                <a:gd name="connsiteX30" fmla="*/ 1587500 w 3390900"/>
                <a:gd name="connsiteY30" fmla="*/ 558801 h 2997201"/>
                <a:gd name="connsiteX31" fmla="*/ 1511300 w 3390900"/>
                <a:gd name="connsiteY31" fmla="*/ 254001 h 2997201"/>
                <a:gd name="connsiteX32" fmla="*/ 977900 w 3390900"/>
                <a:gd name="connsiteY32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0 w 3390900"/>
                <a:gd name="connsiteY17" fmla="*/ 2616201 h 2997201"/>
                <a:gd name="connsiteX18" fmla="*/ 3187700 w 3390900"/>
                <a:gd name="connsiteY18" fmla="*/ 2768601 h 2997201"/>
                <a:gd name="connsiteX19" fmla="*/ 3340100 w 3390900"/>
                <a:gd name="connsiteY19" fmla="*/ 2921001 h 2997201"/>
                <a:gd name="connsiteX20" fmla="*/ 3263900 w 3390900"/>
                <a:gd name="connsiteY20" fmla="*/ 2311401 h 2997201"/>
                <a:gd name="connsiteX21" fmla="*/ 2578100 w 3390900"/>
                <a:gd name="connsiteY21" fmla="*/ 2082801 h 2997201"/>
                <a:gd name="connsiteX22" fmla="*/ 2349500 w 3390900"/>
                <a:gd name="connsiteY22" fmla="*/ 1778001 h 2997201"/>
                <a:gd name="connsiteX23" fmla="*/ 2273300 w 3390900"/>
                <a:gd name="connsiteY23" fmla="*/ 711201 h 2997201"/>
                <a:gd name="connsiteX24" fmla="*/ 1968500 w 3390900"/>
                <a:gd name="connsiteY24" fmla="*/ 787401 h 2997201"/>
                <a:gd name="connsiteX25" fmla="*/ 2044700 w 3390900"/>
                <a:gd name="connsiteY25" fmla="*/ 1320801 h 2997201"/>
                <a:gd name="connsiteX26" fmla="*/ 1816100 w 3390900"/>
                <a:gd name="connsiteY26" fmla="*/ 1549401 h 2997201"/>
                <a:gd name="connsiteX27" fmla="*/ 1587500 w 3390900"/>
                <a:gd name="connsiteY27" fmla="*/ 1244601 h 2997201"/>
                <a:gd name="connsiteX28" fmla="*/ 1435100 w 3390900"/>
                <a:gd name="connsiteY28" fmla="*/ 863601 h 2997201"/>
                <a:gd name="connsiteX29" fmla="*/ 1587500 w 3390900"/>
                <a:gd name="connsiteY29" fmla="*/ 558801 h 2997201"/>
                <a:gd name="connsiteX30" fmla="*/ 1511300 w 3390900"/>
                <a:gd name="connsiteY30" fmla="*/ 254001 h 2997201"/>
                <a:gd name="connsiteX31" fmla="*/ 977900 w 3390900"/>
                <a:gd name="connsiteY31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9304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2197100 w 3390900"/>
                <a:gd name="connsiteY12" fmla="*/ 2159001 h 2997201"/>
                <a:gd name="connsiteX13" fmla="*/ 2349500 w 3390900"/>
                <a:gd name="connsiteY13" fmla="*/ 2387601 h 2997201"/>
                <a:gd name="connsiteX14" fmla="*/ 2501900 w 3390900"/>
                <a:gd name="connsiteY14" fmla="*/ 2463801 h 2997201"/>
                <a:gd name="connsiteX15" fmla="*/ 3035300 w 3390900"/>
                <a:gd name="connsiteY15" fmla="*/ 2616201 h 2997201"/>
                <a:gd name="connsiteX16" fmla="*/ 3187700 w 3390900"/>
                <a:gd name="connsiteY16" fmla="*/ 2768601 h 2997201"/>
                <a:gd name="connsiteX17" fmla="*/ 3340100 w 3390900"/>
                <a:gd name="connsiteY17" fmla="*/ 2921001 h 2997201"/>
                <a:gd name="connsiteX18" fmla="*/ 3263900 w 3390900"/>
                <a:gd name="connsiteY18" fmla="*/ 2311401 h 2997201"/>
                <a:gd name="connsiteX19" fmla="*/ 2578100 w 3390900"/>
                <a:gd name="connsiteY19" fmla="*/ 2082801 h 2997201"/>
                <a:gd name="connsiteX20" fmla="*/ 2349500 w 3390900"/>
                <a:gd name="connsiteY20" fmla="*/ 1778001 h 2997201"/>
                <a:gd name="connsiteX21" fmla="*/ 2273300 w 3390900"/>
                <a:gd name="connsiteY21" fmla="*/ 711201 h 2997201"/>
                <a:gd name="connsiteX22" fmla="*/ 1968500 w 3390900"/>
                <a:gd name="connsiteY22" fmla="*/ 787401 h 2997201"/>
                <a:gd name="connsiteX23" fmla="*/ 2044700 w 3390900"/>
                <a:gd name="connsiteY23" fmla="*/ 1320801 h 2997201"/>
                <a:gd name="connsiteX24" fmla="*/ 1816100 w 3390900"/>
                <a:gd name="connsiteY24" fmla="*/ 1549401 h 2997201"/>
                <a:gd name="connsiteX25" fmla="*/ 1587500 w 3390900"/>
                <a:gd name="connsiteY25" fmla="*/ 1244601 h 2997201"/>
                <a:gd name="connsiteX26" fmla="*/ 1435100 w 3390900"/>
                <a:gd name="connsiteY26" fmla="*/ 863601 h 2997201"/>
                <a:gd name="connsiteX27" fmla="*/ 1587500 w 3390900"/>
                <a:gd name="connsiteY27" fmla="*/ 558801 h 2997201"/>
                <a:gd name="connsiteX28" fmla="*/ 1511300 w 3390900"/>
                <a:gd name="connsiteY28" fmla="*/ 254001 h 2997201"/>
                <a:gd name="connsiteX29" fmla="*/ 977900 w 3390900"/>
                <a:gd name="connsiteY29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2197100 w 3390900"/>
                <a:gd name="connsiteY11" fmla="*/ 2159001 h 2997201"/>
                <a:gd name="connsiteX12" fmla="*/ 2349500 w 3390900"/>
                <a:gd name="connsiteY12" fmla="*/ 2387601 h 2997201"/>
                <a:gd name="connsiteX13" fmla="*/ 2501900 w 3390900"/>
                <a:gd name="connsiteY13" fmla="*/ 2463801 h 2997201"/>
                <a:gd name="connsiteX14" fmla="*/ 3035300 w 3390900"/>
                <a:gd name="connsiteY14" fmla="*/ 2616201 h 2997201"/>
                <a:gd name="connsiteX15" fmla="*/ 3187700 w 3390900"/>
                <a:gd name="connsiteY15" fmla="*/ 2768601 h 2997201"/>
                <a:gd name="connsiteX16" fmla="*/ 3340100 w 3390900"/>
                <a:gd name="connsiteY16" fmla="*/ 2921001 h 2997201"/>
                <a:gd name="connsiteX17" fmla="*/ 3263900 w 3390900"/>
                <a:gd name="connsiteY17" fmla="*/ 2311401 h 2997201"/>
                <a:gd name="connsiteX18" fmla="*/ 2578100 w 3390900"/>
                <a:gd name="connsiteY18" fmla="*/ 2082801 h 2997201"/>
                <a:gd name="connsiteX19" fmla="*/ 2349500 w 3390900"/>
                <a:gd name="connsiteY19" fmla="*/ 1778001 h 2997201"/>
                <a:gd name="connsiteX20" fmla="*/ 2273300 w 3390900"/>
                <a:gd name="connsiteY20" fmla="*/ 711201 h 2997201"/>
                <a:gd name="connsiteX21" fmla="*/ 1968500 w 3390900"/>
                <a:gd name="connsiteY21" fmla="*/ 787401 h 2997201"/>
                <a:gd name="connsiteX22" fmla="*/ 2044700 w 3390900"/>
                <a:gd name="connsiteY22" fmla="*/ 1320801 h 2997201"/>
                <a:gd name="connsiteX23" fmla="*/ 1816100 w 3390900"/>
                <a:gd name="connsiteY23" fmla="*/ 1549401 h 2997201"/>
                <a:gd name="connsiteX24" fmla="*/ 1587500 w 3390900"/>
                <a:gd name="connsiteY24" fmla="*/ 1244601 h 2997201"/>
                <a:gd name="connsiteX25" fmla="*/ 1435100 w 3390900"/>
                <a:gd name="connsiteY25" fmla="*/ 863601 h 2997201"/>
                <a:gd name="connsiteX26" fmla="*/ 1587500 w 3390900"/>
                <a:gd name="connsiteY26" fmla="*/ 558801 h 2997201"/>
                <a:gd name="connsiteX27" fmla="*/ 1511300 w 3390900"/>
                <a:gd name="connsiteY27" fmla="*/ 254001 h 2997201"/>
                <a:gd name="connsiteX28" fmla="*/ 977900 w 3390900"/>
                <a:gd name="connsiteY28" fmla="*/ 406401 h 29972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1877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0353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768601 h 3073401"/>
                <a:gd name="connsiteX15" fmla="*/ 3340100 w 3390900"/>
                <a:gd name="connsiteY15" fmla="*/ 2997201 h 3073401"/>
                <a:gd name="connsiteX16" fmla="*/ 3263900 w 3390900"/>
                <a:gd name="connsiteY16" fmla="*/ 2311401 h 3073401"/>
                <a:gd name="connsiteX17" fmla="*/ 2578100 w 3390900"/>
                <a:gd name="connsiteY17" fmla="*/ 2082801 h 3073401"/>
                <a:gd name="connsiteX18" fmla="*/ 2349500 w 3390900"/>
                <a:gd name="connsiteY18" fmla="*/ 1778001 h 3073401"/>
                <a:gd name="connsiteX19" fmla="*/ 2273300 w 3390900"/>
                <a:gd name="connsiteY19" fmla="*/ 711201 h 3073401"/>
                <a:gd name="connsiteX20" fmla="*/ 1968500 w 3390900"/>
                <a:gd name="connsiteY20" fmla="*/ 787401 h 3073401"/>
                <a:gd name="connsiteX21" fmla="*/ 2044700 w 3390900"/>
                <a:gd name="connsiteY21" fmla="*/ 1320801 h 3073401"/>
                <a:gd name="connsiteX22" fmla="*/ 1816100 w 3390900"/>
                <a:gd name="connsiteY22" fmla="*/ 1549401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87500 w 3390900"/>
                <a:gd name="connsiteY25" fmla="*/ 558801 h 3073401"/>
                <a:gd name="connsiteX26" fmla="*/ 1511300 w 3390900"/>
                <a:gd name="connsiteY26" fmla="*/ 2540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511300 w 3390900"/>
                <a:gd name="connsiteY25" fmla="*/ 2540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862342 w 3390900"/>
                <a:gd name="connsiteY22" fmla="*/ 1533064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11300 w 3390900"/>
                <a:gd name="connsiteY25" fmla="*/ 558801 h 3073401"/>
                <a:gd name="connsiteX26" fmla="*/ 1358900 w 3390900"/>
                <a:gd name="connsiteY26" fmla="*/ 4064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2058987 w 3390900"/>
                <a:gd name="connsiteY20" fmla="*/ 13192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13192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3192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2430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87587 w 3390900"/>
                <a:gd name="connsiteY18" fmla="*/ 1395412 h 3073401"/>
                <a:gd name="connsiteX19" fmla="*/ 2058987 w 3390900"/>
                <a:gd name="connsiteY19" fmla="*/ 12430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349500 w 3378200"/>
                <a:gd name="connsiteY17" fmla="*/ 1778001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439987 w 3378200"/>
                <a:gd name="connsiteY17" fmla="*/ 1776413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3125787 w 3378200"/>
                <a:gd name="connsiteY16" fmla="*/ 2081213 h 3073401"/>
                <a:gd name="connsiteX17" fmla="*/ 2668587 w 3378200"/>
                <a:gd name="connsiteY17" fmla="*/ 1928813 h 3073401"/>
                <a:gd name="connsiteX18" fmla="*/ 2439987 w 3378200"/>
                <a:gd name="connsiteY18" fmla="*/ 1776413 h 3073401"/>
                <a:gd name="connsiteX19" fmla="*/ 2287587 w 3378200"/>
                <a:gd name="connsiteY19" fmla="*/ 1395412 h 3073401"/>
                <a:gd name="connsiteX20" fmla="*/ 2058987 w 3378200"/>
                <a:gd name="connsiteY20" fmla="*/ 1243012 h 3073401"/>
                <a:gd name="connsiteX21" fmla="*/ 1587500 w 3378200"/>
                <a:gd name="connsiteY21" fmla="*/ 1244601 h 3073401"/>
                <a:gd name="connsiteX22" fmla="*/ 1435100 w 3378200"/>
                <a:gd name="connsiteY22" fmla="*/ 863601 h 3073401"/>
                <a:gd name="connsiteX23" fmla="*/ 1511300 w 3378200"/>
                <a:gd name="connsiteY23" fmla="*/ 558801 h 3073401"/>
                <a:gd name="connsiteX24" fmla="*/ 1358900 w 3378200"/>
                <a:gd name="connsiteY24" fmla="*/ 406401 h 3073401"/>
                <a:gd name="connsiteX25" fmla="*/ 977900 w 3378200"/>
                <a:gd name="connsiteY25" fmla="*/ 406401 h 3073401"/>
                <a:gd name="connsiteX0" fmla="*/ 977900 w 3393281"/>
                <a:gd name="connsiteY0" fmla="*/ 406401 h 3073666"/>
                <a:gd name="connsiteX1" fmla="*/ 901700 w 3393281"/>
                <a:gd name="connsiteY1" fmla="*/ 482601 h 3073666"/>
                <a:gd name="connsiteX2" fmla="*/ 749300 w 3393281"/>
                <a:gd name="connsiteY2" fmla="*/ 406400 h 3073666"/>
                <a:gd name="connsiteX3" fmla="*/ 520700 w 3393281"/>
                <a:gd name="connsiteY3" fmla="*/ 330200 h 3073666"/>
                <a:gd name="connsiteX4" fmla="*/ 215900 w 3393281"/>
                <a:gd name="connsiteY4" fmla="*/ 101600 h 3073666"/>
                <a:gd name="connsiteX5" fmla="*/ 368300 w 3393281"/>
                <a:gd name="connsiteY5" fmla="*/ 939801 h 3073666"/>
                <a:gd name="connsiteX6" fmla="*/ 63500 w 3393281"/>
                <a:gd name="connsiteY6" fmla="*/ 1092201 h 3073666"/>
                <a:gd name="connsiteX7" fmla="*/ 139701 w 3393281"/>
                <a:gd name="connsiteY7" fmla="*/ 1244601 h 3073666"/>
                <a:gd name="connsiteX8" fmla="*/ 139700 w 3393281"/>
                <a:gd name="connsiteY8" fmla="*/ 1397001 h 3073666"/>
                <a:gd name="connsiteX9" fmla="*/ 977900 w 3393281"/>
                <a:gd name="connsiteY9" fmla="*/ 1778001 h 3073666"/>
                <a:gd name="connsiteX10" fmla="*/ 1282700 w 3393281"/>
                <a:gd name="connsiteY10" fmla="*/ 1930401 h 3073666"/>
                <a:gd name="connsiteX11" fmla="*/ 2349500 w 3393281"/>
                <a:gd name="connsiteY11" fmla="*/ 2387601 h 3073666"/>
                <a:gd name="connsiteX12" fmla="*/ 2501900 w 3393281"/>
                <a:gd name="connsiteY12" fmla="*/ 2463801 h 3073666"/>
                <a:gd name="connsiteX13" fmla="*/ 3035300 w 3393281"/>
                <a:gd name="connsiteY13" fmla="*/ 2768601 h 3073666"/>
                <a:gd name="connsiteX14" fmla="*/ 3340100 w 3393281"/>
                <a:gd name="connsiteY14" fmla="*/ 2997201 h 3073666"/>
                <a:gd name="connsiteX15" fmla="*/ 3354387 w 3393281"/>
                <a:gd name="connsiteY15" fmla="*/ 2309813 h 3073666"/>
                <a:gd name="connsiteX16" fmla="*/ 3125787 w 3393281"/>
                <a:gd name="connsiteY16" fmla="*/ 2081213 h 3073666"/>
                <a:gd name="connsiteX17" fmla="*/ 2668587 w 3393281"/>
                <a:gd name="connsiteY17" fmla="*/ 1928813 h 3073666"/>
                <a:gd name="connsiteX18" fmla="*/ 2439987 w 3393281"/>
                <a:gd name="connsiteY18" fmla="*/ 1776413 h 3073666"/>
                <a:gd name="connsiteX19" fmla="*/ 2287587 w 3393281"/>
                <a:gd name="connsiteY19" fmla="*/ 1395412 h 3073666"/>
                <a:gd name="connsiteX20" fmla="*/ 2058987 w 3393281"/>
                <a:gd name="connsiteY20" fmla="*/ 1243012 h 3073666"/>
                <a:gd name="connsiteX21" fmla="*/ 1587500 w 3393281"/>
                <a:gd name="connsiteY21" fmla="*/ 1244601 h 3073666"/>
                <a:gd name="connsiteX22" fmla="*/ 1435100 w 3393281"/>
                <a:gd name="connsiteY22" fmla="*/ 863601 h 3073666"/>
                <a:gd name="connsiteX23" fmla="*/ 1511300 w 3393281"/>
                <a:gd name="connsiteY23" fmla="*/ 558801 h 3073666"/>
                <a:gd name="connsiteX24" fmla="*/ 1358900 w 3393281"/>
                <a:gd name="connsiteY24" fmla="*/ 406401 h 3073666"/>
                <a:gd name="connsiteX25" fmla="*/ 977900 w 3393281"/>
                <a:gd name="connsiteY25" fmla="*/ 406401 h 3073666"/>
                <a:gd name="connsiteX0" fmla="*/ 977900 w 3483768"/>
                <a:gd name="connsiteY0" fmla="*/ 406401 h 3148278"/>
                <a:gd name="connsiteX1" fmla="*/ 901700 w 3483768"/>
                <a:gd name="connsiteY1" fmla="*/ 482601 h 3148278"/>
                <a:gd name="connsiteX2" fmla="*/ 749300 w 3483768"/>
                <a:gd name="connsiteY2" fmla="*/ 406400 h 3148278"/>
                <a:gd name="connsiteX3" fmla="*/ 520700 w 3483768"/>
                <a:gd name="connsiteY3" fmla="*/ 330200 h 3148278"/>
                <a:gd name="connsiteX4" fmla="*/ 215900 w 3483768"/>
                <a:gd name="connsiteY4" fmla="*/ 101600 h 3148278"/>
                <a:gd name="connsiteX5" fmla="*/ 368300 w 3483768"/>
                <a:gd name="connsiteY5" fmla="*/ 939801 h 3148278"/>
                <a:gd name="connsiteX6" fmla="*/ 63500 w 3483768"/>
                <a:gd name="connsiteY6" fmla="*/ 1092201 h 3148278"/>
                <a:gd name="connsiteX7" fmla="*/ 139701 w 3483768"/>
                <a:gd name="connsiteY7" fmla="*/ 1244601 h 3148278"/>
                <a:gd name="connsiteX8" fmla="*/ 139700 w 3483768"/>
                <a:gd name="connsiteY8" fmla="*/ 1397001 h 3148278"/>
                <a:gd name="connsiteX9" fmla="*/ 977900 w 3483768"/>
                <a:gd name="connsiteY9" fmla="*/ 1778001 h 3148278"/>
                <a:gd name="connsiteX10" fmla="*/ 1282700 w 3483768"/>
                <a:gd name="connsiteY10" fmla="*/ 1930401 h 3148278"/>
                <a:gd name="connsiteX11" fmla="*/ 2349500 w 3483768"/>
                <a:gd name="connsiteY11" fmla="*/ 2387601 h 3148278"/>
                <a:gd name="connsiteX12" fmla="*/ 2501900 w 3483768"/>
                <a:gd name="connsiteY12" fmla="*/ 2463801 h 3148278"/>
                <a:gd name="connsiteX13" fmla="*/ 3035300 w 3483768"/>
                <a:gd name="connsiteY13" fmla="*/ 2768601 h 3148278"/>
                <a:gd name="connsiteX14" fmla="*/ 3430587 w 3483768"/>
                <a:gd name="connsiteY14" fmla="*/ 3071813 h 3148278"/>
                <a:gd name="connsiteX15" fmla="*/ 3354387 w 3483768"/>
                <a:gd name="connsiteY15" fmla="*/ 2309813 h 3148278"/>
                <a:gd name="connsiteX16" fmla="*/ 3125787 w 3483768"/>
                <a:gd name="connsiteY16" fmla="*/ 2081213 h 3148278"/>
                <a:gd name="connsiteX17" fmla="*/ 2668587 w 3483768"/>
                <a:gd name="connsiteY17" fmla="*/ 1928813 h 3148278"/>
                <a:gd name="connsiteX18" fmla="*/ 2439987 w 3483768"/>
                <a:gd name="connsiteY18" fmla="*/ 1776413 h 3148278"/>
                <a:gd name="connsiteX19" fmla="*/ 2287587 w 3483768"/>
                <a:gd name="connsiteY19" fmla="*/ 1395412 h 3148278"/>
                <a:gd name="connsiteX20" fmla="*/ 2058987 w 3483768"/>
                <a:gd name="connsiteY20" fmla="*/ 1243012 h 3148278"/>
                <a:gd name="connsiteX21" fmla="*/ 1587500 w 3483768"/>
                <a:gd name="connsiteY21" fmla="*/ 1244601 h 3148278"/>
                <a:gd name="connsiteX22" fmla="*/ 1435100 w 3483768"/>
                <a:gd name="connsiteY22" fmla="*/ 863601 h 3148278"/>
                <a:gd name="connsiteX23" fmla="*/ 1511300 w 3483768"/>
                <a:gd name="connsiteY23" fmla="*/ 558801 h 3148278"/>
                <a:gd name="connsiteX24" fmla="*/ 1358900 w 3483768"/>
                <a:gd name="connsiteY24" fmla="*/ 406401 h 3148278"/>
                <a:gd name="connsiteX25" fmla="*/ 977900 w 34837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754186 w 3496468"/>
                <a:gd name="connsiteY22" fmla="*/ 633666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96468" h="3148278">
                  <a:moveTo>
                    <a:pt x="977900" y="406401"/>
                  </a:moveTo>
                  <a:cubicBezTo>
                    <a:pt x="901700" y="419101"/>
                    <a:pt x="939800" y="482601"/>
                    <a:pt x="901700" y="482601"/>
                  </a:cubicBezTo>
                  <a:cubicBezTo>
                    <a:pt x="863600" y="482601"/>
                    <a:pt x="812800" y="431800"/>
                    <a:pt x="749300" y="406400"/>
                  </a:cubicBezTo>
                  <a:cubicBezTo>
                    <a:pt x="685800" y="381000"/>
                    <a:pt x="609600" y="381000"/>
                    <a:pt x="520700" y="330200"/>
                  </a:cubicBezTo>
                  <a:cubicBezTo>
                    <a:pt x="431800" y="279400"/>
                    <a:pt x="241300" y="0"/>
                    <a:pt x="215900" y="101600"/>
                  </a:cubicBezTo>
                  <a:cubicBezTo>
                    <a:pt x="190500" y="203200"/>
                    <a:pt x="414338" y="836614"/>
                    <a:pt x="368300" y="939801"/>
                  </a:cubicBezTo>
                  <a:cubicBezTo>
                    <a:pt x="317500" y="1079501"/>
                    <a:pt x="101600" y="1016001"/>
                    <a:pt x="63500" y="1092201"/>
                  </a:cubicBezTo>
                  <a:cubicBezTo>
                    <a:pt x="13855" y="1143001"/>
                    <a:pt x="127001" y="1193801"/>
                    <a:pt x="139701" y="1244601"/>
                  </a:cubicBezTo>
                  <a:cubicBezTo>
                    <a:pt x="152401" y="1295401"/>
                    <a:pt x="0" y="1308101"/>
                    <a:pt x="139700" y="1397001"/>
                  </a:cubicBezTo>
                  <a:cubicBezTo>
                    <a:pt x="279400" y="1485901"/>
                    <a:pt x="787400" y="1689101"/>
                    <a:pt x="977900" y="1778001"/>
                  </a:cubicBezTo>
                  <a:cubicBezTo>
                    <a:pt x="1168400" y="1866901"/>
                    <a:pt x="1054100" y="1828801"/>
                    <a:pt x="1282700" y="1930401"/>
                  </a:cubicBezTo>
                  <a:cubicBezTo>
                    <a:pt x="1511300" y="2032001"/>
                    <a:pt x="2146300" y="2298701"/>
                    <a:pt x="2349500" y="2387601"/>
                  </a:cubicBezTo>
                  <a:cubicBezTo>
                    <a:pt x="2552700" y="2476501"/>
                    <a:pt x="2387600" y="2400301"/>
                    <a:pt x="2501900" y="2463801"/>
                  </a:cubicBezTo>
                  <a:cubicBezTo>
                    <a:pt x="2616200" y="2527301"/>
                    <a:pt x="2880519" y="2667266"/>
                    <a:pt x="3035300" y="2768601"/>
                  </a:cubicBezTo>
                  <a:cubicBezTo>
                    <a:pt x="3190081" y="2869936"/>
                    <a:pt x="3364706" y="3148278"/>
                    <a:pt x="3430587" y="3071813"/>
                  </a:cubicBezTo>
                  <a:cubicBezTo>
                    <a:pt x="3496468" y="2995348"/>
                    <a:pt x="3481386" y="2474913"/>
                    <a:pt x="3430586" y="2309813"/>
                  </a:cubicBezTo>
                  <a:cubicBezTo>
                    <a:pt x="3279774" y="2197102"/>
                    <a:pt x="3252787" y="2144713"/>
                    <a:pt x="3125787" y="2081213"/>
                  </a:cubicBezTo>
                  <a:cubicBezTo>
                    <a:pt x="2998787" y="2017713"/>
                    <a:pt x="2782887" y="1979613"/>
                    <a:pt x="2668587" y="1928813"/>
                  </a:cubicBezTo>
                  <a:cubicBezTo>
                    <a:pt x="2554287" y="1878013"/>
                    <a:pt x="2503487" y="1865313"/>
                    <a:pt x="2439987" y="1776413"/>
                  </a:cubicBezTo>
                  <a:cubicBezTo>
                    <a:pt x="2376487" y="1687513"/>
                    <a:pt x="2351087" y="1484312"/>
                    <a:pt x="2287587" y="1395412"/>
                  </a:cubicBezTo>
                  <a:cubicBezTo>
                    <a:pt x="2224087" y="1306512"/>
                    <a:pt x="2122487" y="1344570"/>
                    <a:pt x="2058987" y="1243012"/>
                  </a:cubicBezTo>
                  <a:cubicBezTo>
                    <a:pt x="1995487" y="1141454"/>
                    <a:pt x="1957386" y="887624"/>
                    <a:pt x="1906586" y="786066"/>
                  </a:cubicBezTo>
                  <a:cubicBezTo>
                    <a:pt x="1855786" y="684508"/>
                    <a:pt x="1820067" y="671543"/>
                    <a:pt x="1754186" y="633666"/>
                  </a:cubicBezTo>
                  <a:cubicBezTo>
                    <a:pt x="1688305" y="595789"/>
                    <a:pt x="1577181" y="596678"/>
                    <a:pt x="1511300" y="558801"/>
                  </a:cubicBezTo>
                  <a:cubicBezTo>
                    <a:pt x="1445419" y="520924"/>
                    <a:pt x="1447800" y="431801"/>
                    <a:pt x="1358900" y="406401"/>
                  </a:cubicBezTo>
                  <a:cubicBezTo>
                    <a:pt x="1270000" y="381001"/>
                    <a:pt x="1054100" y="393701"/>
                    <a:pt x="977900" y="406401"/>
                  </a:cubicBezTo>
                  <a:close/>
                </a:path>
              </a:pathLst>
            </a:custGeom>
            <a:solidFill>
              <a:srgbClr val="CC9900">
                <a:alpha val="51765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" name="Freeform 8"/>
            <p:cNvSpPr/>
            <p:nvPr/>
          </p:nvSpPr>
          <p:spPr>
            <a:xfrm>
              <a:off x="2295878" y="1066546"/>
              <a:ext cx="551276" cy="990599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388" h="990859">
                  <a:moveTo>
                    <a:pt x="515356" y="666884"/>
                  </a:moveTo>
                  <a:cubicBezTo>
                    <a:pt x="484925" y="580060"/>
                    <a:pt x="496100" y="568466"/>
                    <a:pt x="446602" y="457319"/>
                  </a:cubicBezTo>
                  <a:cubicBezTo>
                    <a:pt x="419487" y="386049"/>
                    <a:pt x="332486" y="304880"/>
                    <a:pt x="294447" y="228660"/>
                  </a:cubicBezTo>
                  <a:cubicBezTo>
                    <a:pt x="282870" y="143824"/>
                    <a:pt x="254314" y="43634"/>
                    <a:pt x="218370" y="0"/>
                  </a:cubicBezTo>
                  <a:cubicBezTo>
                    <a:pt x="193011" y="12703"/>
                    <a:pt x="129614" y="241363"/>
                    <a:pt x="142293" y="304880"/>
                  </a:cubicBezTo>
                  <a:cubicBezTo>
                    <a:pt x="154972" y="368397"/>
                    <a:pt x="256409" y="342990"/>
                    <a:pt x="294447" y="381100"/>
                  </a:cubicBezTo>
                  <a:cubicBezTo>
                    <a:pt x="332486" y="419210"/>
                    <a:pt x="351670" y="492226"/>
                    <a:pt x="370524" y="533539"/>
                  </a:cubicBezTo>
                  <a:lnTo>
                    <a:pt x="294447" y="685980"/>
                  </a:lnTo>
                  <a:cubicBezTo>
                    <a:pt x="269088" y="724090"/>
                    <a:pt x="245556" y="709961"/>
                    <a:pt x="142293" y="762200"/>
                  </a:cubicBezTo>
                  <a:cubicBezTo>
                    <a:pt x="0" y="822392"/>
                    <a:pt x="49046" y="787341"/>
                    <a:pt x="66216" y="838419"/>
                  </a:cubicBezTo>
                  <a:cubicBezTo>
                    <a:pt x="78895" y="851122"/>
                    <a:pt x="231050" y="813012"/>
                    <a:pt x="294447" y="838419"/>
                  </a:cubicBezTo>
                  <a:cubicBezTo>
                    <a:pt x="357844" y="863826"/>
                    <a:pt x="408562" y="978156"/>
                    <a:pt x="446601" y="990859"/>
                  </a:cubicBezTo>
                  <a:lnTo>
                    <a:pt x="522679" y="914639"/>
                  </a:lnTo>
                  <a:cubicBezTo>
                    <a:pt x="550388" y="854603"/>
                    <a:pt x="540715" y="755807"/>
                    <a:pt x="515356" y="666884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-942974" y="875215"/>
              <a:ext cx="1913412" cy="89011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80000"/>
                </a:lnSpc>
                <a:defRPr/>
              </a:pPr>
              <a:r>
                <a:rPr lang="en-US" sz="3200" b="1" dirty="0">
                  <a:latin typeface="+mn-lt"/>
                </a:rPr>
                <a:t>Oak Woodlands</a:t>
              </a:r>
            </a:p>
          </p:txBody>
        </p:sp>
        <p:sp>
          <p:nvSpPr>
            <p:cNvPr id="22" name="Freeform 21"/>
            <p:cNvSpPr/>
            <p:nvPr/>
          </p:nvSpPr>
          <p:spPr>
            <a:xfrm>
              <a:off x="4572000" y="1447546"/>
              <a:ext cx="2811613" cy="4165599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3693568"/>
                <a:gd name="connsiteX1" fmla="*/ 157163 w 2247899"/>
                <a:gd name="connsiteY1" fmla="*/ 152399 h 3693568"/>
                <a:gd name="connsiteX2" fmla="*/ 342900 w 2247899"/>
                <a:gd name="connsiteY2" fmla="*/ 400050 h 3693568"/>
                <a:gd name="connsiteX3" fmla="*/ 428625 w 2247899"/>
                <a:gd name="connsiteY3" fmla="*/ 738187 h 3693568"/>
                <a:gd name="connsiteX4" fmla="*/ 357188 w 2247899"/>
                <a:gd name="connsiteY4" fmla="*/ 1052512 h 3693568"/>
                <a:gd name="connsiteX5" fmla="*/ 414338 w 2247899"/>
                <a:gd name="connsiteY5" fmla="*/ 1395412 h 3693568"/>
                <a:gd name="connsiteX6" fmla="*/ 266700 w 2247899"/>
                <a:gd name="connsiteY6" fmla="*/ 1543049 h 3693568"/>
                <a:gd name="connsiteX7" fmla="*/ 38100 w 2247899"/>
                <a:gd name="connsiteY7" fmla="*/ 1543049 h 3693568"/>
                <a:gd name="connsiteX8" fmla="*/ 38100 w 2247899"/>
                <a:gd name="connsiteY8" fmla="*/ 1619249 h 3693568"/>
                <a:gd name="connsiteX9" fmla="*/ 114300 w 2247899"/>
                <a:gd name="connsiteY9" fmla="*/ 1695449 h 3693568"/>
                <a:gd name="connsiteX10" fmla="*/ 266700 w 2247899"/>
                <a:gd name="connsiteY10" fmla="*/ 1619249 h 3693568"/>
                <a:gd name="connsiteX11" fmla="*/ 419100 w 2247899"/>
                <a:gd name="connsiteY11" fmla="*/ 1771649 h 3693568"/>
                <a:gd name="connsiteX12" fmla="*/ 647699 w 2247899"/>
                <a:gd name="connsiteY12" fmla="*/ 2305050 h 3693568"/>
                <a:gd name="connsiteX13" fmla="*/ 594102 w 2247899"/>
                <a:gd name="connsiteY13" fmla="*/ 3578474 h 3693568"/>
                <a:gd name="connsiteX14" fmla="*/ 952500 w 2247899"/>
                <a:gd name="connsiteY14" fmla="*/ 2914650 h 3693568"/>
                <a:gd name="connsiteX15" fmla="*/ 1028699 w 2247899"/>
                <a:gd name="connsiteY15" fmla="*/ 2686050 h 3693568"/>
                <a:gd name="connsiteX16" fmla="*/ 1104899 w 2247899"/>
                <a:gd name="connsiteY16" fmla="*/ 2381250 h 3693568"/>
                <a:gd name="connsiteX17" fmla="*/ 1257299 w 2247899"/>
                <a:gd name="connsiteY17" fmla="*/ 2228850 h 3693568"/>
                <a:gd name="connsiteX18" fmla="*/ 1409699 w 2247899"/>
                <a:gd name="connsiteY18" fmla="*/ 2076450 h 3693568"/>
                <a:gd name="connsiteX19" fmla="*/ 1638299 w 2247899"/>
                <a:gd name="connsiteY19" fmla="*/ 2076450 h 3693568"/>
                <a:gd name="connsiteX20" fmla="*/ 1790699 w 2247899"/>
                <a:gd name="connsiteY20" fmla="*/ 2152650 h 3693568"/>
                <a:gd name="connsiteX21" fmla="*/ 2019299 w 2247899"/>
                <a:gd name="connsiteY21" fmla="*/ 2152650 h 3693568"/>
                <a:gd name="connsiteX22" fmla="*/ 2095499 w 2247899"/>
                <a:gd name="connsiteY22" fmla="*/ 2000250 h 3693568"/>
                <a:gd name="connsiteX23" fmla="*/ 2247899 w 2247899"/>
                <a:gd name="connsiteY23" fmla="*/ 1695450 h 3693568"/>
                <a:gd name="connsiteX24" fmla="*/ 2043113 w 2247899"/>
                <a:gd name="connsiteY24" fmla="*/ 1638299 h 3693568"/>
                <a:gd name="connsiteX25" fmla="*/ 1771650 w 2247899"/>
                <a:gd name="connsiteY25" fmla="*/ 1566862 h 3693568"/>
                <a:gd name="connsiteX26" fmla="*/ 1485900 w 2247899"/>
                <a:gd name="connsiteY26" fmla="*/ 1538287 h 3693568"/>
                <a:gd name="connsiteX27" fmla="*/ 1257299 w 2247899"/>
                <a:gd name="connsiteY27" fmla="*/ 1238250 h 3693568"/>
                <a:gd name="connsiteX28" fmla="*/ 928688 w 2247899"/>
                <a:gd name="connsiteY28" fmla="*/ 1052512 h 3693568"/>
                <a:gd name="connsiteX29" fmla="*/ 728663 w 2247899"/>
                <a:gd name="connsiteY29" fmla="*/ 766762 h 3693568"/>
                <a:gd name="connsiteX30" fmla="*/ 685800 w 2247899"/>
                <a:gd name="connsiteY30" fmla="*/ 509587 h 3693568"/>
                <a:gd name="connsiteX31" fmla="*/ 742950 w 2247899"/>
                <a:gd name="connsiteY31" fmla="*/ 338137 h 3693568"/>
                <a:gd name="connsiteX32" fmla="*/ 742950 w 2247899"/>
                <a:gd name="connsiteY32" fmla="*/ 95249 h 3693568"/>
                <a:gd name="connsiteX33" fmla="*/ 685800 w 2247899"/>
                <a:gd name="connsiteY33" fmla="*/ 38099 h 3693568"/>
                <a:gd name="connsiteX34" fmla="*/ 190500 w 2247899"/>
                <a:gd name="connsiteY34" fmla="*/ 19050 h 3693568"/>
                <a:gd name="connsiteX0" fmla="*/ 190500 w 2247899"/>
                <a:gd name="connsiteY0" fmla="*/ 19050 h 4323967"/>
                <a:gd name="connsiteX1" fmla="*/ 157163 w 2247899"/>
                <a:gd name="connsiteY1" fmla="*/ 152399 h 4323967"/>
                <a:gd name="connsiteX2" fmla="*/ 342900 w 2247899"/>
                <a:gd name="connsiteY2" fmla="*/ 400050 h 4323967"/>
                <a:gd name="connsiteX3" fmla="*/ 428625 w 2247899"/>
                <a:gd name="connsiteY3" fmla="*/ 738187 h 4323967"/>
                <a:gd name="connsiteX4" fmla="*/ 357188 w 2247899"/>
                <a:gd name="connsiteY4" fmla="*/ 1052512 h 4323967"/>
                <a:gd name="connsiteX5" fmla="*/ 414338 w 2247899"/>
                <a:gd name="connsiteY5" fmla="*/ 1395412 h 4323967"/>
                <a:gd name="connsiteX6" fmla="*/ 266700 w 2247899"/>
                <a:gd name="connsiteY6" fmla="*/ 1543049 h 4323967"/>
                <a:gd name="connsiteX7" fmla="*/ 38100 w 2247899"/>
                <a:gd name="connsiteY7" fmla="*/ 1543049 h 4323967"/>
                <a:gd name="connsiteX8" fmla="*/ 38100 w 2247899"/>
                <a:gd name="connsiteY8" fmla="*/ 1619249 h 4323967"/>
                <a:gd name="connsiteX9" fmla="*/ 114300 w 2247899"/>
                <a:gd name="connsiteY9" fmla="*/ 1695449 h 4323967"/>
                <a:gd name="connsiteX10" fmla="*/ 266700 w 2247899"/>
                <a:gd name="connsiteY10" fmla="*/ 1619249 h 4323967"/>
                <a:gd name="connsiteX11" fmla="*/ 419100 w 2247899"/>
                <a:gd name="connsiteY11" fmla="*/ 1771649 h 4323967"/>
                <a:gd name="connsiteX12" fmla="*/ 647699 w 2247899"/>
                <a:gd name="connsiteY12" fmla="*/ 2305050 h 4323967"/>
                <a:gd name="connsiteX13" fmla="*/ 441702 w 2247899"/>
                <a:gd name="connsiteY13" fmla="*/ 4111730 h 4323967"/>
                <a:gd name="connsiteX14" fmla="*/ 594102 w 2247899"/>
                <a:gd name="connsiteY14" fmla="*/ 3578474 h 4323967"/>
                <a:gd name="connsiteX15" fmla="*/ 952500 w 2247899"/>
                <a:gd name="connsiteY15" fmla="*/ 2914650 h 4323967"/>
                <a:gd name="connsiteX16" fmla="*/ 1028699 w 2247899"/>
                <a:gd name="connsiteY16" fmla="*/ 2686050 h 4323967"/>
                <a:gd name="connsiteX17" fmla="*/ 1104899 w 2247899"/>
                <a:gd name="connsiteY17" fmla="*/ 2381250 h 4323967"/>
                <a:gd name="connsiteX18" fmla="*/ 1257299 w 2247899"/>
                <a:gd name="connsiteY18" fmla="*/ 2228850 h 4323967"/>
                <a:gd name="connsiteX19" fmla="*/ 1409699 w 2247899"/>
                <a:gd name="connsiteY19" fmla="*/ 2076450 h 4323967"/>
                <a:gd name="connsiteX20" fmla="*/ 1638299 w 2247899"/>
                <a:gd name="connsiteY20" fmla="*/ 2076450 h 4323967"/>
                <a:gd name="connsiteX21" fmla="*/ 1790699 w 2247899"/>
                <a:gd name="connsiteY21" fmla="*/ 2152650 h 4323967"/>
                <a:gd name="connsiteX22" fmla="*/ 2019299 w 2247899"/>
                <a:gd name="connsiteY22" fmla="*/ 2152650 h 4323967"/>
                <a:gd name="connsiteX23" fmla="*/ 2095499 w 2247899"/>
                <a:gd name="connsiteY23" fmla="*/ 2000250 h 4323967"/>
                <a:gd name="connsiteX24" fmla="*/ 2247899 w 2247899"/>
                <a:gd name="connsiteY24" fmla="*/ 1695450 h 4323967"/>
                <a:gd name="connsiteX25" fmla="*/ 2043113 w 2247899"/>
                <a:gd name="connsiteY25" fmla="*/ 1638299 h 4323967"/>
                <a:gd name="connsiteX26" fmla="*/ 1771650 w 2247899"/>
                <a:gd name="connsiteY26" fmla="*/ 1566862 h 4323967"/>
                <a:gd name="connsiteX27" fmla="*/ 1485900 w 2247899"/>
                <a:gd name="connsiteY27" fmla="*/ 1538287 h 4323967"/>
                <a:gd name="connsiteX28" fmla="*/ 1257299 w 2247899"/>
                <a:gd name="connsiteY28" fmla="*/ 1238250 h 4323967"/>
                <a:gd name="connsiteX29" fmla="*/ 928688 w 2247899"/>
                <a:gd name="connsiteY29" fmla="*/ 1052512 h 4323967"/>
                <a:gd name="connsiteX30" fmla="*/ 728663 w 2247899"/>
                <a:gd name="connsiteY30" fmla="*/ 766762 h 4323967"/>
                <a:gd name="connsiteX31" fmla="*/ 685800 w 2247899"/>
                <a:gd name="connsiteY31" fmla="*/ 509587 h 4323967"/>
                <a:gd name="connsiteX32" fmla="*/ 742950 w 2247899"/>
                <a:gd name="connsiteY32" fmla="*/ 338137 h 4323967"/>
                <a:gd name="connsiteX33" fmla="*/ 742950 w 2247899"/>
                <a:gd name="connsiteY33" fmla="*/ 95249 h 4323967"/>
                <a:gd name="connsiteX34" fmla="*/ 685800 w 2247899"/>
                <a:gd name="connsiteY34" fmla="*/ 38099 h 4323967"/>
                <a:gd name="connsiteX35" fmla="*/ 190500 w 2247899"/>
                <a:gd name="connsiteY35" fmla="*/ 19050 h 4323967"/>
                <a:gd name="connsiteX0" fmla="*/ 285965 w 2343364"/>
                <a:gd name="connsiteY0" fmla="*/ 19050 h 4340269"/>
                <a:gd name="connsiteX1" fmla="*/ 252628 w 2343364"/>
                <a:gd name="connsiteY1" fmla="*/ 152399 h 4340269"/>
                <a:gd name="connsiteX2" fmla="*/ 438365 w 2343364"/>
                <a:gd name="connsiteY2" fmla="*/ 400050 h 4340269"/>
                <a:gd name="connsiteX3" fmla="*/ 524090 w 2343364"/>
                <a:gd name="connsiteY3" fmla="*/ 738187 h 4340269"/>
                <a:gd name="connsiteX4" fmla="*/ 452653 w 2343364"/>
                <a:gd name="connsiteY4" fmla="*/ 1052512 h 4340269"/>
                <a:gd name="connsiteX5" fmla="*/ 509803 w 2343364"/>
                <a:gd name="connsiteY5" fmla="*/ 1395412 h 4340269"/>
                <a:gd name="connsiteX6" fmla="*/ 362165 w 2343364"/>
                <a:gd name="connsiteY6" fmla="*/ 1543049 h 4340269"/>
                <a:gd name="connsiteX7" fmla="*/ 133565 w 2343364"/>
                <a:gd name="connsiteY7" fmla="*/ 1543049 h 4340269"/>
                <a:gd name="connsiteX8" fmla="*/ 133565 w 2343364"/>
                <a:gd name="connsiteY8" fmla="*/ 1619249 h 4340269"/>
                <a:gd name="connsiteX9" fmla="*/ 209765 w 2343364"/>
                <a:gd name="connsiteY9" fmla="*/ 1695449 h 4340269"/>
                <a:gd name="connsiteX10" fmla="*/ 362165 w 2343364"/>
                <a:gd name="connsiteY10" fmla="*/ 1619249 h 4340269"/>
                <a:gd name="connsiteX11" fmla="*/ 514565 w 2343364"/>
                <a:gd name="connsiteY11" fmla="*/ 1771649 h 4340269"/>
                <a:gd name="connsiteX12" fmla="*/ 3767 w 2343364"/>
                <a:gd name="connsiteY12" fmla="*/ 2207241 h 4340269"/>
                <a:gd name="connsiteX13" fmla="*/ 537167 w 2343364"/>
                <a:gd name="connsiteY13" fmla="*/ 4111730 h 4340269"/>
                <a:gd name="connsiteX14" fmla="*/ 689567 w 2343364"/>
                <a:gd name="connsiteY14" fmla="*/ 3578474 h 4340269"/>
                <a:gd name="connsiteX15" fmla="*/ 1047965 w 2343364"/>
                <a:gd name="connsiteY15" fmla="*/ 2914650 h 4340269"/>
                <a:gd name="connsiteX16" fmla="*/ 1124164 w 2343364"/>
                <a:gd name="connsiteY16" fmla="*/ 2686050 h 4340269"/>
                <a:gd name="connsiteX17" fmla="*/ 1200364 w 2343364"/>
                <a:gd name="connsiteY17" fmla="*/ 2381250 h 4340269"/>
                <a:gd name="connsiteX18" fmla="*/ 1352764 w 2343364"/>
                <a:gd name="connsiteY18" fmla="*/ 2228850 h 4340269"/>
                <a:gd name="connsiteX19" fmla="*/ 1505164 w 2343364"/>
                <a:gd name="connsiteY19" fmla="*/ 2076450 h 4340269"/>
                <a:gd name="connsiteX20" fmla="*/ 1733764 w 2343364"/>
                <a:gd name="connsiteY20" fmla="*/ 2076450 h 4340269"/>
                <a:gd name="connsiteX21" fmla="*/ 1886164 w 2343364"/>
                <a:gd name="connsiteY21" fmla="*/ 2152650 h 4340269"/>
                <a:gd name="connsiteX22" fmla="*/ 2114764 w 2343364"/>
                <a:gd name="connsiteY22" fmla="*/ 2152650 h 4340269"/>
                <a:gd name="connsiteX23" fmla="*/ 2190964 w 2343364"/>
                <a:gd name="connsiteY23" fmla="*/ 2000250 h 4340269"/>
                <a:gd name="connsiteX24" fmla="*/ 2343364 w 2343364"/>
                <a:gd name="connsiteY24" fmla="*/ 1695450 h 4340269"/>
                <a:gd name="connsiteX25" fmla="*/ 2138578 w 2343364"/>
                <a:gd name="connsiteY25" fmla="*/ 1638299 h 4340269"/>
                <a:gd name="connsiteX26" fmla="*/ 1867115 w 2343364"/>
                <a:gd name="connsiteY26" fmla="*/ 1566862 h 4340269"/>
                <a:gd name="connsiteX27" fmla="*/ 1581365 w 2343364"/>
                <a:gd name="connsiteY27" fmla="*/ 1538287 h 4340269"/>
                <a:gd name="connsiteX28" fmla="*/ 1352764 w 2343364"/>
                <a:gd name="connsiteY28" fmla="*/ 1238250 h 4340269"/>
                <a:gd name="connsiteX29" fmla="*/ 1024153 w 2343364"/>
                <a:gd name="connsiteY29" fmla="*/ 1052512 h 4340269"/>
                <a:gd name="connsiteX30" fmla="*/ 824128 w 2343364"/>
                <a:gd name="connsiteY30" fmla="*/ 766762 h 4340269"/>
                <a:gd name="connsiteX31" fmla="*/ 781265 w 2343364"/>
                <a:gd name="connsiteY31" fmla="*/ 509587 h 4340269"/>
                <a:gd name="connsiteX32" fmla="*/ 838415 w 2343364"/>
                <a:gd name="connsiteY32" fmla="*/ 338137 h 4340269"/>
                <a:gd name="connsiteX33" fmla="*/ 838415 w 2343364"/>
                <a:gd name="connsiteY33" fmla="*/ 95249 h 4340269"/>
                <a:gd name="connsiteX34" fmla="*/ 781265 w 2343364"/>
                <a:gd name="connsiteY34" fmla="*/ 38099 h 4340269"/>
                <a:gd name="connsiteX35" fmla="*/ 285965 w 2343364"/>
                <a:gd name="connsiteY35" fmla="*/ 19050 h 4340269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622299 w 2428496"/>
                <a:gd name="connsiteY14" fmla="*/ 4111730 h 4162516"/>
                <a:gd name="connsiteX15" fmla="*/ 774699 w 2428496"/>
                <a:gd name="connsiteY15" fmla="*/ 3578474 h 4162516"/>
                <a:gd name="connsiteX16" fmla="*/ 1133097 w 2428496"/>
                <a:gd name="connsiteY16" fmla="*/ 2914650 h 4162516"/>
                <a:gd name="connsiteX17" fmla="*/ 1209296 w 2428496"/>
                <a:gd name="connsiteY17" fmla="*/ 2686050 h 4162516"/>
                <a:gd name="connsiteX18" fmla="*/ 1285496 w 2428496"/>
                <a:gd name="connsiteY18" fmla="*/ 2381250 h 4162516"/>
                <a:gd name="connsiteX19" fmla="*/ 1437896 w 2428496"/>
                <a:gd name="connsiteY19" fmla="*/ 2228850 h 4162516"/>
                <a:gd name="connsiteX20" fmla="*/ 1590296 w 2428496"/>
                <a:gd name="connsiteY20" fmla="*/ 2076450 h 4162516"/>
                <a:gd name="connsiteX21" fmla="*/ 1818896 w 2428496"/>
                <a:gd name="connsiteY21" fmla="*/ 2076450 h 4162516"/>
                <a:gd name="connsiteX22" fmla="*/ 1971296 w 2428496"/>
                <a:gd name="connsiteY22" fmla="*/ 2152650 h 4162516"/>
                <a:gd name="connsiteX23" fmla="*/ 2199896 w 2428496"/>
                <a:gd name="connsiteY23" fmla="*/ 2152650 h 4162516"/>
                <a:gd name="connsiteX24" fmla="*/ 2276096 w 2428496"/>
                <a:gd name="connsiteY24" fmla="*/ 2000250 h 4162516"/>
                <a:gd name="connsiteX25" fmla="*/ 2428496 w 2428496"/>
                <a:gd name="connsiteY25" fmla="*/ 1695450 h 4162516"/>
                <a:gd name="connsiteX26" fmla="*/ 2223710 w 2428496"/>
                <a:gd name="connsiteY26" fmla="*/ 1638299 h 4162516"/>
                <a:gd name="connsiteX27" fmla="*/ 1952247 w 2428496"/>
                <a:gd name="connsiteY27" fmla="*/ 1566862 h 4162516"/>
                <a:gd name="connsiteX28" fmla="*/ 1666497 w 2428496"/>
                <a:gd name="connsiteY28" fmla="*/ 1538287 h 4162516"/>
                <a:gd name="connsiteX29" fmla="*/ 1437896 w 2428496"/>
                <a:gd name="connsiteY29" fmla="*/ 1238250 h 4162516"/>
                <a:gd name="connsiteX30" fmla="*/ 1109285 w 2428496"/>
                <a:gd name="connsiteY30" fmla="*/ 1052512 h 4162516"/>
                <a:gd name="connsiteX31" fmla="*/ 909260 w 2428496"/>
                <a:gd name="connsiteY31" fmla="*/ 766762 h 4162516"/>
                <a:gd name="connsiteX32" fmla="*/ 866397 w 2428496"/>
                <a:gd name="connsiteY32" fmla="*/ 509587 h 4162516"/>
                <a:gd name="connsiteX33" fmla="*/ 923547 w 2428496"/>
                <a:gd name="connsiteY33" fmla="*/ 338137 h 4162516"/>
                <a:gd name="connsiteX34" fmla="*/ 923547 w 2428496"/>
                <a:gd name="connsiteY34" fmla="*/ 95249 h 4162516"/>
                <a:gd name="connsiteX35" fmla="*/ 866397 w 2428496"/>
                <a:gd name="connsiteY35" fmla="*/ 38099 h 4162516"/>
                <a:gd name="connsiteX36" fmla="*/ 371097 w 2428496"/>
                <a:gd name="connsiteY36" fmla="*/ 19050 h 4162516"/>
                <a:gd name="connsiteX0" fmla="*/ 464517 w 2521916"/>
                <a:gd name="connsiteY0" fmla="*/ 19050 h 4162516"/>
                <a:gd name="connsiteX1" fmla="*/ 431180 w 2521916"/>
                <a:gd name="connsiteY1" fmla="*/ 152399 h 4162516"/>
                <a:gd name="connsiteX2" fmla="*/ 616917 w 2521916"/>
                <a:gd name="connsiteY2" fmla="*/ 400050 h 4162516"/>
                <a:gd name="connsiteX3" fmla="*/ 702642 w 2521916"/>
                <a:gd name="connsiteY3" fmla="*/ 738187 h 4162516"/>
                <a:gd name="connsiteX4" fmla="*/ 631205 w 2521916"/>
                <a:gd name="connsiteY4" fmla="*/ 1052512 h 4162516"/>
                <a:gd name="connsiteX5" fmla="*/ 688355 w 2521916"/>
                <a:gd name="connsiteY5" fmla="*/ 1395412 h 4162516"/>
                <a:gd name="connsiteX6" fmla="*/ 540717 w 2521916"/>
                <a:gd name="connsiteY6" fmla="*/ 1543049 h 4162516"/>
                <a:gd name="connsiteX7" fmla="*/ 312117 w 2521916"/>
                <a:gd name="connsiteY7" fmla="*/ 1543049 h 4162516"/>
                <a:gd name="connsiteX8" fmla="*/ 312117 w 2521916"/>
                <a:gd name="connsiteY8" fmla="*/ 1619249 h 4162516"/>
                <a:gd name="connsiteX9" fmla="*/ 388317 w 2521916"/>
                <a:gd name="connsiteY9" fmla="*/ 1695449 h 4162516"/>
                <a:gd name="connsiteX10" fmla="*/ 540717 w 2521916"/>
                <a:gd name="connsiteY10" fmla="*/ 1619249 h 4162516"/>
                <a:gd name="connsiteX11" fmla="*/ 693117 w 2521916"/>
                <a:gd name="connsiteY11" fmla="*/ 1771649 h 4162516"/>
                <a:gd name="connsiteX12" fmla="*/ 182319 w 2521916"/>
                <a:gd name="connsiteY12" fmla="*/ 2207241 h 4162516"/>
                <a:gd name="connsiteX13" fmla="*/ 182320 w 2521916"/>
                <a:gd name="connsiteY13" fmla="*/ 3273755 h 4162516"/>
                <a:gd name="connsiteX14" fmla="*/ 715719 w 2521916"/>
                <a:gd name="connsiteY14" fmla="*/ 4111730 h 4162516"/>
                <a:gd name="connsiteX15" fmla="*/ 868119 w 2521916"/>
                <a:gd name="connsiteY15" fmla="*/ 3578474 h 4162516"/>
                <a:gd name="connsiteX16" fmla="*/ 1226517 w 2521916"/>
                <a:gd name="connsiteY16" fmla="*/ 2914650 h 4162516"/>
                <a:gd name="connsiteX17" fmla="*/ 1302716 w 2521916"/>
                <a:gd name="connsiteY17" fmla="*/ 2686050 h 4162516"/>
                <a:gd name="connsiteX18" fmla="*/ 1378916 w 2521916"/>
                <a:gd name="connsiteY18" fmla="*/ 2381250 h 4162516"/>
                <a:gd name="connsiteX19" fmla="*/ 1531316 w 2521916"/>
                <a:gd name="connsiteY19" fmla="*/ 2228850 h 4162516"/>
                <a:gd name="connsiteX20" fmla="*/ 1683716 w 2521916"/>
                <a:gd name="connsiteY20" fmla="*/ 2076450 h 4162516"/>
                <a:gd name="connsiteX21" fmla="*/ 1912316 w 2521916"/>
                <a:gd name="connsiteY21" fmla="*/ 2076450 h 4162516"/>
                <a:gd name="connsiteX22" fmla="*/ 2064716 w 2521916"/>
                <a:gd name="connsiteY22" fmla="*/ 2152650 h 4162516"/>
                <a:gd name="connsiteX23" fmla="*/ 2293316 w 2521916"/>
                <a:gd name="connsiteY23" fmla="*/ 2152650 h 4162516"/>
                <a:gd name="connsiteX24" fmla="*/ 2369516 w 2521916"/>
                <a:gd name="connsiteY24" fmla="*/ 2000250 h 4162516"/>
                <a:gd name="connsiteX25" fmla="*/ 2521916 w 2521916"/>
                <a:gd name="connsiteY25" fmla="*/ 1695450 h 4162516"/>
                <a:gd name="connsiteX26" fmla="*/ 2317130 w 2521916"/>
                <a:gd name="connsiteY26" fmla="*/ 1638299 h 4162516"/>
                <a:gd name="connsiteX27" fmla="*/ 2045667 w 2521916"/>
                <a:gd name="connsiteY27" fmla="*/ 1566862 h 4162516"/>
                <a:gd name="connsiteX28" fmla="*/ 1759917 w 2521916"/>
                <a:gd name="connsiteY28" fmla="*/ 1538287 h 4162516"/>
                <a:gd name="connsiteX29" fmla="*/ 1531316 w 2521916"/>
                <a:gd name="connsiteY29" fmla="*/ 1238250 h 4162516"/>
                <a:gd name="connsiteX30" fmla="*/ 1202705 w 2521916"/>
                <a:gd name="connsiteY30" fmla="*/ 1052512 h 4162516"/>
                <a:gd name="connsiteX31" fmla="*/ 1002680 w 2521916"/>
                <a:gd name="connsiteY31" fmla="*/ 766762 h 4162516"/>
                <a:gd name="connsiteX32" fmla="*/ 959817 w 2521916"/>
                <a:gd name="connsiteY32" fmla="*/ 509587 h 4162516"/>
                <a:gd name="connsiteX33" fmla="*/ 1016967 w 2521916"/>
                <a:gd name="connsiteY33" fmla="*/ 338137 h 4162516"/>
                <a:gd name="connsiteX34" fmla="*/ 1016967 w 2521916"/>
                <a:gd name="connsiteY34" fmla="*/ 95249 h 4162516"/>
                <a:gd name="connsiteX35" fmla="*/ 959817 w 2521916"/>
                <a:gd name="connsiteY35" fmla="*/ 38099 h 4162516"/>
                <a:gd name="connsiteX36" fmla="*/ 464517 w 2521916"/>
                <a:gd name="connsiteY36" fmla="*/ 19050 h 4162516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88900 w 2428496"/>
                <a:gd name="connsiteY14" fmla="*/ 3883193 h 4162516"/>
                <a:gd name="connsiteX15" fmla="*/ 622299 w 2428496"/>
                <a:gd name="connsiteY15" fmla="*/ 4111730 h 4162516"/>
                <a:gd name="connsiteX16" fmla="*/ 774699 w 2428496"/>
                <a:gd name="connsiteY16" fmla="*/ 3578474 h 4162516"/>
                <a:gd name="connsiteX17" fmla="*/ 1133097 w 2428496"/>
                <a:gd name="connsiteY17" fmla="*/ 2914650 h 4162516"/>
                <a:gd name="connsiteX18" fmla="*/ 1209296 w 2428496"/>
                <a:gd name="connsiteY18" fmla="*/ 2686050 h 4162516"/>
                <a:gd name="connsiteX19" fmla="*/ 1285496 w 2428496"/>
                <a:gd name="connsiteY19" fmla="*/ 2381250 h 4162516"/>
                <a:gd name="connsiteX20" fmla="*/ 1437896 w 2428496"/>
                <a:gd name="connsiteY20" fmla="*/ 2228850 h 4162516"/>
                <a:gd name="connsiteX21" fmla="*/ 1590296 w 2428496"/>
                <a:gd name="connsiteY21" fmla="*/ 2076450 h 4162516"/>
                <a:gd name="connsiteX22" fmla="*/ 1818896 w 2428496"/>
                <a:gd name="connsiteY22" fmla="*/ 2076450 h 4162516"/>
                <a:gd name="connsiteX23" fmla="*/ 1971296 w 2428496"/>
                <a:gd name="connsiteY23" fmla="*/ 2152650 h 4162516"/>
                <a:gd name="connsiteX24" fmla="*/ 2199896 w 2428496"/>
                <a:gd name="connsiteY24" fmla="*/ 2152650 h 4162516"/>
                <a:gd name="connsiteX25" fmla="*/ 2276096 w 2428496"/>
                <a:gd name="connsiteY25" fmla="*/ 2000250 h 4162516"/>
                <a:gd name="connsiteX26" fmla="*/ 2428496 w 2428496"/>
                <a:gd name="connsiteY26" fmla="*/ 1695450 h 4162516"/>
                <a:gd name="connsiteX27" fmla="*/ 2223710 w 2428496"/>
                <a:gd name="connsiteY27" fmla="*/ 1638299 h 4162516"/>
                <a:gd name="connsiteX28" fmla="*/ 1952247 w 2428496"/>
                <a:gd name="connsiteY28" fmla="*/ 1566862 h 4162516"/>
                <a:gd name="connsiteX29" fmla="*/ 1666497 w 2428496"/>
                <a:gd name="connsiteY29" fmla="*/ 1538287 h 4162516"/>
                <a:gd name="connsiteX30" fmla="*/ 1437896 w 2428496"/>
                <a:gd name="connsiteY30" fmla="*/ 1238250 h 4162516"/>
                <a:gd name="connsiteX31" fmla="*/ 1109285 w 2428496"/>
                <a:gd name="connsiteY31" fmla="*/ 1052512 h 4162516"/>
                <a:gd name="connsiteX32" fmla="*/ 909260 w 2428496"/>
                <a:gd name="connsiteY32" fmla="*/ 766762 h 4162516"/>
                <a:gd name="connsiteX33" fmla="*/ 866397 w 2428496"/>
                <a:gd name="connsiteY33" fmla="*/ 509587 h 4162516"/>
                <a:gd name="connsiteX34" fmla="*/ 923547 w 2428496"/>
                <a:gd name="connsiteY34" fmla="*/ 338137 h 4162516"/>
                <a:gd name="connsiteX35" fmla="*/ 923547 w 2428496"/>
                <a:gd name="connsiteY35" fmla="*/ 95249 h 4162516"/>
                <a:gd name="connsiteX36" fmla="*/ 866397 w 2428496"/>
                <a:gd name="connsiteY36" fmla="*/ 38099 h 4162516"/>
                <a:gd name="connsiteX37" fmla="*/ 371097 w 2428496"/>
                <a:gd name="connsiteY37" fmla="*/ 19050 h 4162516"/>
                <a:gd name="connsiteX0" fmla="*/ 551911 w 2609310"/>
                <a:gd name="connsiteY0" fmla="*/ 19050 h 4162516"/>
                <a:gd name="connsiteX1" fmla="*/ 518574 w 2609310"/>
                <a:gd name="connsiteY1" fmla="*/ 152399 h 4162516"/>
                <a:gd name="connsiteX2" fmla="*/ 704311 w 2609310"/>
                <a:gd name="connsiteY2" fmla="*/ 400050 h 4162516"/>
                <a:gd name="connsiteX3" fmla="*/ 790036 w 2609310"/>
                <a:gd name="connsiteY3" fmla="*/ 738187 h 4162516"/>
                <a:gd name="connsiteX4" fmla="*/ 718599 w 2609310"/>
                <a:gd name="connsiteY4" fmla="*/ 1052512 h 4162516"/>
                <a:gd name="connsiteX5" fmla="*/ 775749 w 2609310"/>
                <a:gd name="connsiteY5" fmla="*/ 1395412 h 4162516"/>
                <a:gd name="connsiteX6" fmla="*/ 628111 w 2609310"/>
                <a:gd name="connsiteY6" fmla="*/ 1543049 h 4162516"/>
                <a:gd name="connsiteX7" fmla="*/ 399511 w 2609310"/>
                <a:gd name="connsiteY7" fmla="*/ 1543049 h 4162516"/>
                <a:gd name="connsiteX8" fmla="*/ 399511 w 2609310"/>
                <a:gd name="connsiteY8" fmla="*/ 1619249 h 4162516"/>
                <a:gd name="connsiteX9" fmla="*/ 475711 w 2609310"/>
                <a:gd name="connsiteY9" fmla="*/ 1695449 h 4162516"/>
                <a:gd name="connsiteX10" fmla="*/ 628111 w 2609310"/>
                <a:gd name="connsiteY10" fmla="*/ 1619249 h 4162516"/>
                <a:gd name="connsiteX11" fmla="*/ 780511 w 2609310"/>
                <a:gd name="connsiteY11" fmla="*/ 1771649 h 4162516"/>
                <a:gd name="connsiteX12" fmla="*/ 269713 w 2609310"/>
                <a:gd name="connsiteY12" fmla="*/ 2207241 h 4162516"/>
                <a:gd name="connsiteX13" fmla="*/ 269714 w 2609310"/>
                <a:gd name="connsiteY13" fmla="*/ 3273755 h 4162516"/>
                <a:gd name="connsiteX14" fmla="*/ 269714 w 2609310"/>
                <a:gd name="connsiteY14" fmla="*/ 3883193 h 4162516"/>
                <a:gd name="connsiteX15" fmla="*/ 803113 w 2609310"/>
                <a:gd name="connsiteY15" fmla="*/ 4111730 h 4162516"/>
                <a:gd name="connsiteX16" fmla="*/ 955513 w 2609310"/>
                <a:gd name="connsiteY16" fmla="*/ 3578474 h 4162516"/>
                <a:gd name="connsiteX17" fmla="*/ 1313911 w 2609310"/>
                <a:gd name="connsiteY17" fmla="*/ 2914650 h 4162516"/>
                <a:gd name="connsiteX18" fmla="*/ 1390110 w 2609310"/>
                <a:gd name="connsiteY18" fmla="*/ 2686050 h 4162516"/>
                <a:gd name="connsiteX19" fmla="*/ 1466310 w 2609310"/>
                <a:gd name="connsiteY19" fmla="*/ 2381250 h 4162516"/>
                <a:gd name="connsiteX20" fmla="*/ 1618710 w 2609310"/>
                <a:gd name="connsiteY20" fmla="*/ 2228850 h 4162516"/>
                <a:gd name="connsiteX21" fmla="*/ 1771110 w 2609310"/>
                <a:gd name="connsiteY21" fmla="*/ 2076450 h 4162516"/>
                <a:gd name="connsiteX22" fmla="*/ 1999710 w 2609310"/>
                <a:gd name="connsiteY22" fmla="*/ 2076450 h 4162516"/>
                <a:gd name="connsiteX23" fmla="*/ 2152110 w 2609310"/>
                <a:gd name="connsiteY23" fmla="*/ 2152650 h 4162516"/>
                <a:gd name="connsiteX24" fmla="*/ 2380710 w 2609310"/>
                <a:gd name="connsiteY24" fmla="*/ 2152650 h 4162516"/>
                <a:gd name="connsiteX25" fmla="*/ 2456910 w 2609310"/>
                <a:gd name="connsiteY25" fmla="*/ 2000250 h 4162516"/>
                <a:gd name="connsiteX26" fmla="*/ 2609310 w 2609310"/>
                <a:gd name="connsiteY26" fmla="*/ 1695450 h 4162516"/>
                <a:gd name="connsiteX27" fmla="*/ 2404524 w 2609310"/>
                <a:gd name="connsiteY27" fmla="*/ 1638299 h 4162516"/>
                <a:gd name="connsiteX28" fmla="*/ 2133061 w 2609310"/>
                <a:gd name="connsiteY28" fmla="*/ 1566862 h 4162516"/>
                <a:gd name="connsiteX29" fmla="*/ 1847311 w 2609310"/>
                <a:gd name="connsiteY29" fmla="*/ 1538287 h 4162516"/>
                <a:gd name="connsiteX30" fmla="*/ 1618710 w 2609310"/>
                <a:gd name="connsiteY30" fmla="*/ 1238250 h 4162516"/>
                <a:gd name="connsiteX31" fmla="*/ 1290099 w 2609310"/>
                <a:gd name="connsiteY31" fmla="*/ 1052512 h 4162516"/>
                <a:gd name="connsiteX32" fmla="*/ 1090074 w 2609310"/>
                <a:gd name="connsiteY32" fmla="*/ 766762 h 4162516"/>
                <a:gd name="connsiteX33" fmla="*/ 1047211 w 2609310"/>
                <a:gd name="connsiteY33" fmla="*/ 509587 h 4162516"/>
                <a:gd name="connsiteX34" fmla="*/ 1104361 w 2609310"/>
                <a:gd name="connsiteY34" fmla="*/ 338137 h 4162516"/>
                <a:gd name="connsiteX35" fmla="*/ 1104361 w 2609310"/>
                <a:gd name="connsiteY35" fmla="*/ 95249 h 4162516"/>
                <a:gd name="connsiteX36" fmla="*/ 1047211 w 2609310"/>
                <a:gd name="connsiteY36" fmla="*/ 38099 h 4162516"/>
                <a:gd name="connsiteX37" fmla="*/ 551911 w 2609310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663197 w 2491996"/>
                <a:gd name="connsiteY11" fmla="*/ 1771649 h 4162516"/>
                <a:gd name="connsiteX12" fmla="*/ 152399 w 2491996"/>
                <a:gd name="connsiteY12" fmla="*/ 2207241 h 4162516"/>
                <a:gd name="connsiteX13" fmla="*/ 152400 w 2491996"/>
                <a:gd name="connsiteY13" fmla="*/ 3273755 h 4162516"/>
                <a:gd name="connsiteX14" fmla="*/ 0 w 2491996"/>
                <a:gd name="connsiteY14" fmla="*/ 3578475 h 4162516"/>
                <a:gd name="connsiteX15" fmla="*/ 152400 w 2491996"/>
                <a:gd name="connsiteY15" fmla="*/ 3883193 h 4162516"/>
                <a:gd name="connsiteX16" fmla="*/ 685799 w 2491996"/>
                <a:gd name="connsiteY16" fmla="*/ 4111730 h 4162516"/>
                <a:gd name="connsiteX17" fmla="*/ 838199 w 2491996"/>
                <a:gd name="connsiteY17" fmla="*/ 3578474 h 4162516"/>
                <a:gd name="connsiteX18" fmla="*/ 1196597 w 2491996"/>
                <a:gd name="connsiteY18" fmla="*/ 2914650 h 4162516"/>
                <a:gd name="connsiteX19" fmla="*/ 1272796 w 2491996"/>
                <a:gd name="connsiteY19" fmla="*/ 2686050 h 4162516"/>
                <a:gd name="connsiteX20" fmla="*/ 1348996 w 2491996"/>
                <a:gd name="connsiteY20" fmla="*/ 2381250 h 4162516"/>
                <a:gd name="connsiteX21" fmla="*/ 1501396 w 2491996"/>
                <a:gd name="connsiteY21" fmla="*/ 2228850 h 4162516"/>
                <a:gd name="connsiteX22" fmla="*/ 1653796 w 2491996"/>
                <a:gd name="connsiteY22" fmla="*/ 2076450 h 4162516"/>
                <a:gd name="connsiteX23" fmla="*/ 1882396 w 2491996"/>
                <a:gd name="connsiteY23" fmla="*/ 2076450 h 4162516"/>
                <a:gd name="connsiteX24" fmla="*/ 2034796 w 2491996"/>
                <a:gd name="connsiteY24" fmla="*/ 2152650 h 4162516"/>
                <a:gd name="connsiteX25" fmla="*/ 2263396 w 2491996"/>
                <a:gd name="connsiteY25" fmla="*/ 2152650 h 4162516"/>
                <a:gd name="connsiteX26" fmla="*/ 2339596 w 2491996"/>
                <a:gd name="connsiteY26" fmla="*/ 2000250 h 4162516"/>
                <a:gd name="connsiteX27" fmla="*/ 2491996 w 2491996"/>
                <a:gd name="connsiteY27" fmla="*/ 1695450 h 4162516"/>
                <a:gd name="connsiteX28" fmla="*/ 2287210 w 2491996"/>
                <a:gd name="connsiteY28" fmla="*/ 1638299 h 4162516"/>
                <a:gd name="connsiteX29" fmla="*/ 2015747 w 2491996"/>
                <a:gd name="connsiteY29" fmla="*/ 1566862 h 4162516"/>
                <a:gd name="connsiteX30" fmla="*/ 1729997 w 2491996"/>
                <a:gd name="connsiteY30" fmla="*/ 1538287 h 4162516"/>
                <a:gd name="connsiteX31" fmla="*/ 1501396 w 2491996"/>
                <a:gd name="connsiteY31" fmla="*/ 1238250 h 4162516"/>
                <a:gd name="connsiteX32" fmla="*/ 1172785 w 2491996"/>
                <a:gd name="connsiteY32" fmla="*/ 1052512 h 4162516"/>
                <a:gd name="connsiteX33" fmla="*/ 972760 w 2491996"/>
                <a:gd name="connsiteY33" fmla="*/ 766762 h 4162516"/>
                <a:gd name="connsiteX34" fmla="*/ 929897 w 2491996"/>
                <a:gd name="connsiteY34" fmla="*/ 509587 h 4162516"/>
                <a:gd name="connsiteX35" fmla="*/ 987047 w 2491996"/>
                <a:gd name="connsiteY35" fmla="*/ 338137 h 4162516"/>
                <a:gd name="connsiteX36" fmla="*/ 987047 w 2491996"/>
                <a:gd name="connsiteY36" fmla="*/ 95249 h 4162516"/>
                <a:gd name="connsiteX37" fmla="*/ 929897 w 2491996"/>
                <a:gd name="connsiteY37" fmla="*/ 38099 h 4162516"/>
                <a:gd name="connsiteX38" fmla="*/ 434597 w 2491996"/>
                <a:gd name="connsiteY38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152399 w 2491996"/>
                <a:gd name="connsiteY11" fmla="*/ 2207241 h 4162516"/>
                <a:gd name="connsiteX12" fmla="*/ 152400 w 2491996"/>
                <a:gd name="connsiteY12" fmla="*/ 3273755 h 4162516"/>
                <a:gd name="connsiteX13" fmla="*/ 0 w 2491996"/>
                <a:gd name="connsiteY13" fmla="*/ 3578475 h 4162516"/>
                <a:gd name="connsiteX14" fmla="*/ 152400 w 2491996"/>
                <a:gd name="connsiteY14" fmla="*/ 3883193 h 4162516"/>
                <a:gd name="connsiteX15" fmla="*/ 685799 w 2491996"/>
                <a:gd name="connsiteY15" fmla="*/ 4111730 h 4162516"/>
                <a:gd name="connsiteX16" fmla="*/ 838199 w 2491996"/>
                <a:gd name="connsiteY16" fmla="*/ 3578474 h 4162516"/>
                <a:gd name="connsiteX17" fmla="*/ 1196597 w 2491996"/>
                <a:gd name="connsiteY17" fmla="*/ 2914650 h 4162516"/>
                <a:gd name="connsiteX18" fmla="*/ 1272796 w 2491996"/>
                <a:gd name="connsiteY18" fmla="*/ 2686050 h 4162516"/>
                <a:gd name="connsiteX19" fmla="*/ 1348996 w 2491996"/>
                <a:gd name="connsiteY19" fmla="*/ 2381250 h 4162516"/>
                <a:gd name="connsiteX20" fmla="*/ 1501396 w 2491996"/>
                <a:gd name="connsiteY20" fmla="*/ 2228850 h 4162516"/>
                <a:gd name="connsiteX21" fmla="*/ 1653796 w 2491996"/>
                <a:gd name="connsiteY21" fmla="*/ 2076450 h 4162516"/>
                <a:gd name="connsiteX22" fmla="*/ 1882396 w 2491996"/>
                <a:gd name="connsiteY22" fmla="*/ 2076450 h 4162516"/>
                <a:gd name="connsiteX23" fmla="*/ 2034796 w 2491996"/>
                <a:gd name="connsiteY23" fmla="*/ 2152650 h 4162516"/>
                <a:gd name="connsiteX24" fmla="*/ 2263396 w 2491996"/>
                <a:gd name="connsiteY24" fmla="*/ 2152650 h 4162516"/>
                <a:gd name="connsiteX25" fmla="*/ 2339596 w 2491996"/>
                <a:gd name="connsiteY25" fmla="*/ 2000250 h 4162516"/>
                <a:gd name="connsiteX26" fmla="*/ 2491996 w 2491996"/>
                <a:gd name="connsiteY26" fmla="*/ 1695450 h 4162516"/>
                <a:gd name="connsiteX27" fmla="*/ 2287210 w 2491996"/>
                <a:gd name="connsiteY27" fmla="*/ 1638299 h 4162516"/>
                <a:gd name="connsiteX28" fmla="*/ 2015747 w 2491996"/>
                <a:gd name="connsiteY28" fmla="*/ 1566862 h 4162516"/>
                <a:gd name="connsiteX29" fmla="*/ 1729997 w 2491996"/>
                <a:gd name="connsiteY29" fmla="*/ 1538287 h 4162516"/>
                <a:gd name="connsiteX30" fmla="*/ 1501396 w 2491996"/>
                <a:gd name="connsiteY30" fmla="*/ 1238250 h 4162516"/>
                <a:gd name="connsiteX31" fmla="*/ 1172785 w 2491996"/>
                <a:gd name="connsiteY31" fmla="*/ 1052512 h 4162516"/>
                <a:gd name="connsiteX32" fmla="*/ 972760 w 2491996"/>
                <a:gd name="connsiteY32" fmla="*/ 766762 h 4162516"/>
                <a:gd name="connsiteX33" fmla="*/ 929897 w 2491996"/>
                <a:gd name="connsiteY33" fmla="*/ 509587 h 4162516"/>
                <a:gd name="connsiteX34" fmla="*/ 987047 w 2491996"/>
                <a:gd name="connsiteY34" fmla="*/ 338137 h 4162516"/>
                <a:gd name="connsiteX35" fmla="*/ 987047 w 2491996"/>
                <a:gd name="connsiteY35" fmla="*/ 95249 h 4162516"/>
                <a:gd name="connsiteX36" fmla="*/ 929897 w 2491996"/>
                <a:gd name="connsiteY36" fmla="*/ 38099 h 4162516"/>
                <a:gd name="connsiteX37" fmla="*/ 434597 w 2491996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152399 w 2491996"/>
                <a:gd name="connsiteY10" fmla="*/ 2207241 h 4162516"/>
                <a:gd name="connsiteX11" fmla="*/ 152400 w 2491996"/>
                <a:gd name="connsiteY11" fmla="*/ 3273755 h 4162516"/>
                <a:gd name="connsiteX12" fmla="*/ 0 w 2491996"/>
                <a:gd name="connsiteY12" fmla="*/ 3578475 h 4162516"/>
                <a:gd name="connsiteX13" fmla="*/ 152400 w 2491996"/>
                <a:gd name="connsiteY13" fmla="*/ 3883193 h 4162516"/>
                <a:gd name="connsiteX14" fmla="*/ 685799 w 2491996"/>
                <a:gd name="connsiteY14" fmla="*/ 4111730 h 4162516"/>
                <a:gd name="connsiteX15" fmla="*/ 838199 w 2491996"/>
                <a:gd name="connsiteY15" fmla="*/ 3578474 h 4162516"/>
                <a:gd name="connsiteX16" fmla="*/ 1196597 w 2491996"/>
                <a:gd name="connsiteY16" fmla="*/ 2914650 h 4162516"/>
                <a:gd name="connsiteX17" fmla="*/ 1272796 w 2491996"/>
                <a:gd name="connsiteY17" fmla="*/ 2686050 h 4162516"/>
                <a:gd name="connsiteX18" fmla="*/ 1348996 w 2491996"/>
                <a:gd name="connsiteY18" fmla="*/ 2381250 h 4162516"/>
                <a:gd name="connsiteX19" fmla="*/ 1501396 w 2491996"/>
                <a:gd name="connsiteY19" fmla="*/ 2228850 h 4162516"/>
                <a:gd name="connsiteX20" fmla="*/ 1653796 w 2491996"/>
                <a:gd name="connsiteY20" fmla="*/ 2076450 h 4162516"/>
                <a:gd name="connsiteX21" fmla="*/ 1882396 w 2491996"/>
                <a:gd name="connsiteY21" fmla="*/ 2076450 h 4162516"/>
                <a:gd name="connsiteX22" fmla="*/ 2034796 w 2491996"/>
                <a:gd name="connsiteY22" fmla="*/ 2152650 h 4162516"/>
                <a:gd name="connsiteX23" fmla="*/ 2263396 w 2491996"/>
                <a:gd name="connsiteY23" fmla="*/ 2152650 h 4162516"/>
                <a:gd name="connsiteX24" fmla="*/ 2339596 w 2491996"/>
                <a:gd name="connsiteY24" fmla="*/ 2000250 h 4162516"/>
                <a:gd name="connsiteX25" fmla="*/ 2491996 w 2491996"/>
                <a:gd name="connsiteY25" fmla="*/ 1695450 h 4162516"/>
                <a:gd name="connsiteX26" fmla="*/ 2287210 w 2491996"/>
                <a:gd name="connsiteY26" fmla="*/ 1638299 h 4162516"/>
                <a:gd name="connsiteX27" fmla="*/ 2015747 w 2491996"/>
                <a:gd name="connsiteY27" fmla="*/ 1566862 h 4162516"/>
                <a:gd name="connsiteX28" fmla="*/ 1729997 w 2491996"/>
                <a:gd name="connsiteY28" fmla="*/ 1538287 h 4162516"/>
                <a:gd name="connsiteX29" fmla="*/ 1501396 w 2491996"/>
                <a:gd name="connsiteY29" fmla="*/ 1238250 h 4162516"/>
                <a:gd name="connsiteX30" fmla="*/ 1172785 w 2491996"/>
                <a:gd name="connsiteY30" fmla="*/ 1052512 h 4162516"/>
                <a:gd name="connsiteX31" fmla="*/ 972760 w 2491996"/>
                <a:gd name="connsiteY31" fmla="*/ 766762 h 4162516"/>
                <a:gd name="connsiteX32" fmla="*/ 929897 w 2491996"/>
                <a:gd name="connsiteY32" fmla="*/ 509587 h 4162516"/>
                <a:gd name="connsiteX33" fmla="*/ 987047 w 2491996"/>
                <a:gd name="connsiteY33" fmla="*/ 338137 h 4162516"/>
                <a:gd name="connsiteX34" fmla="*/ 987047 w 2491996"/>
                <a:gd name="connsiteY34" fmla="*/ 95249 h 4162516"/>
                <a:gd name="connsiteX35" fmla="*/ 929897 w 2491996"/>
                <a:gd name="connsiteY35" fmla="*/ 38099 h 4162516"/>
                <a:gd name="connsiteX36" fmla="*/ 434597 w 2491996"/>
                <a:gd name="connsiteY36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358397 w 2491996"/>
                <a:gd name="connsiteY8" fmla="*/ 1695449 h 4162516"/>
                <a:gd name="connsiteX9" fmla="*/ 152399 w 2491996"/>
                <a:gd name="connsiteY9" fmla="*/ 2207241 h 4162516"/>
                <a:gd name="connsiteX10" fmla="*/ 152400 w 2491996"/>
                <a:gd name="connsiteY10" fmla="*/ 3273755 h 4162516"/>
                <a:gd name="connsiteX11" fmla="*/ 0 w 2491996"/>
                <a:gd name="connsiteY11" fmla="*/ 3578475 h 4162516"/>
                <a:gd name="connsiteX12" fmla="*/ 152400 w 2491996"/>
                <a:gd name="connsiteY12" fmla="*/ 3883193 h 4162516"/>
                <a:gd name="connsiteX13" fmla="*/ 685799 w 2491996"/>
                <a:gd name="connsiteY13" fmla="*/ 4111730 h 4162516"/>
                <a:gd name="connsiteX14" fmla="*/ 838199 w 2491996"/>
                <a:gd name="connsiteY14" fmla="*/ 3578474 h 4162516"/>
                <a:gd name="connsiteX15" fmla="*/ 1196597 w 2491996"/>
                <a:gd name="connsiteY15" fmla="*/ 2914650 h 4162516"/>
                <a:gd name="connsiteX16" fmla="*/ 1272796 w 2491996"/>
                <a:gd name="connsiteY16" fmla="*/ 2686050 h 4162516"/>
                <a:gd name="connsiteX17" fmla="*/ 1348996 w 2491996"/>
                <a:gd name="connsiteY17" fmla="*/ 2381250 h 4162516"/>
                <a:gd name="connsiteX18" fmla="*/ 1501396 w 2491996"/>
                <a:gd name="connsiteY18" fmla="*/ 2228850 h 4162516"/>
                <a:gd name="connsiteX19" fmla="*/ 1653796 w 2491996"/>
                <a:gd name="connsiteY19" fmla="*/ 2076450 h 4162516"/>
                <a:gd name="connsiteX20" fmla="*/ 1882396 w 2491996"/>
                <a:gd name="connsiteY20" fmla="*/ 2076450 h 4162516"/>
                <a:gd name="connsiteX21" fmla="*/ 2034796 w 2491996"/>
                <a:gd name="connsiteY21" fmla="*/ 2152650 h 4162516"/>
                <a:gd name="connsiteX22" fmla="*/ 2263396 w 2491996"/>
                <a:gd name="connsiteY22" fmla="*/ 2152650 h 4162516"/>
                <a:gd name="connsiteX23" fmla="*/ 2339596 w 2491996"/>
                <a:gd name="connsiteY23" fmla="*/ 2000250 h 4162516"/>
                <a:gd name="connsiteX24" fmla="*/ 2491996 w 2491996"/>
                <a:gd name="connsiteY24" fmla="*/ 1695450 h 4162516"/>
                <a:gd name="connsiteX25" fmla="*/ 2287210 w 2491996"/>
                <a:gd name="connsiteY25" fmla="*/ 1638299 h 4162516"/>
                <a:gd name="connsiteX26" fmla="*/ 2015747 w 2491996"/>
                <a:gd name="connsiteY26" fmla="*/ 1566862 h 4162516"/>
                <a:gd name="connsiteX27" fmla="*/ 1729997 w 2491996"/>
                <a:gd name="connsiteY27" fmla="*/ 1538287 h 4162516"/>
                <a:gd name="connsiteX28" fmla="*/ 1501396 w 2491996"/>
                <a:gd name="connsiteY28" fmla="*/ 1238250 h 4162516"/>
                <a:gd name="connsiteX29" fmla="*/ 1172785 w 2491996"/>
                <a:gd name="connsiteY29" fmla="*/ 1052512 h 4162516"/>
                <a:gd name="connsiteX30" fmla="*/ 972760 w 2491996"/>
                <a:gd name="connsiteY30" fmla="*/ 766762 h 4162516"/>
                <a:gd name="connsiteX31" fmla="*/ 929897 w 2491996"/>
                <a:gd name="connsiteY31" fmla="*/ 509587 h 4162516"/>
                <a:gd name="connsiteX32" fmla="*/ 987047 w 2491996"/>
                <a:gd name="connsiteY32" fmla="*/ 338137 h 4162516"/>
                <a:gd name="connsiteX33" fmla="*/ 987047 w 2491996"/>
                <a:gd name="connsiteY33" fmla="*/ 95249 h 4162516"/>
                <a:gd name="connsiteX34" fmla="*/ 929897 w 2491996"/>
                <a:gd name="connsiteY34" fmla="*/ 38099 h 4162516"/>
                <a:gd name="connsiteX35" fmla="*/ 434597 w 2491996"/>
                <a:gd name="connsiteY35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358397 w 2491996"/>
                <a:gd name="connsiteY7" fmla="*/ 1695449 h 4162516"/>
                <a:gd name="connsiteX8" fmla="*/ 152399 w 2491996"/>
                <a:gd name="connsiteY8" fmla="*/ 2207241 h 4162516"/>
                <a:gd name="connsiteX9" fmla="*/ 152400 w 2491996"/>
                <a:gd name="connsiteY9" fmla="*/ 3273755 h 4162516"/>
                <a:gd name="connsiteX10" fmla="*/ 0 w 2491996"/>
                <a:gd name="connsiteY10" fmla="*/ 3578475 h 4162516"/>
                <a:gd name="connsiteX11" fmla="*/ 152400 w 2491996"/>
                <a:gd name="connsiteY11" fmla="*/ 3883193 h 4162516"/>
                <a:gd name="connsiteX12" fmla="*/ 685799 w 2491996"/>
                <a:gd name="connsiteY12" fmla="*/ 4111730 h 4162516"/>
                <a:gd name="connsiteX13" fmla="*/ 838199 w 2491996"/>
                <a:gd name="connsiteY13" fmla="*/ 3578474 h 4162516"/>
                <a:gd name="connsiteX14" fmla="*/ 1196597 w 2491996"/>
                <a:gd name="connsiteY14" fmla="*/ 2914650 h 4162516"/>
                <a:gd name="connsiteX15" fmla="*/ 1272796 w 2491996"/>
                <a:gd name="connsiteY15" fmla="*/ 2686050 h 4162516"/>
                <a:gd name="connsiteX16" fmla="*/ 1348996 w 2491996"/>
                <a:gd name="connsiteY16" fmla="*/ 2381250 h 4162516"/>
                <a:gd name="connsiteX17" fmla="*/ 1501396 w 2491996"/>
                <a:gd name="connsiteY17" fmla="*/ 2228850 h 4162516"/>
                <a:gd name="connsiteX18" fmla="*/ 1653796 w 2491996"/>
                <a:gd name="connsiteY18" fmla="*/ 2076450 h 4162516"/>
                <a:gd name="connsiteX19" fmla="*/ 1882396 w 2491996"/>
                <a:gd name="connsiteY19" fmla="*/ 2076450 h 4162516"/>
                <a:gd name="connsiteX20" fmla="*/ 2034796 w 2491996"/>
                <a:gd name="connsiteY20" fmla="*/ 2152650 h 4162516"/>
                <a:gd name="connsiteX21" fmla="*/ 2263396 w 2491996"/>
                <a:gd name="connsiteY21" fmla="*/ 2152650 h 4162516"/>
                <a:gd name="connsiteX22" fmla="*/ 2339596 w 2491996"/>
                <a:gd name="connsiteY22" fmla="*/ 2000250 h 4162516"/>
                <a:gd name="connsiteX23" fmla="*/ 2491996 w 2491996"/>
                <a:gd name="connsiteY23" fmla="*/ 1695450 h 4162516"/>
                <a:gd name="connsiteX24" fmla="*/ 2287210 w 2491996"/>
                <a:gd name="connsiteY24" fmla="*/ 1638299 h 4162516"/>
                <a:gd name="connsiteX25" fmla="*/ 2015747 w 2491996"/>
                <a:gd name="connsiteY25" fmla="*/ 1566862 h 4162516"/>
                <a:gd name="connsiteX26" fmla="*/ 1729997 w 2491996"/>
                <a:gd name="connsiteY26" fmla="*/ 1538287 h 4162516"/>
                <a:gd name="connsiteX27" fmla="*/ 1501396 w 2491996"/>
                <a:gd name="connsiteY27" fmla="*/ 1238250 h 4162516"/>
                <a:gd name="connsiteX28" fmla="*/ 1172785 w 2491996"/>
                <a:gd name="connsiteY28" fmla="*/ 1052512 h 4162516"/>
                <a:gd name="connsiteX29" fmla="*/ 972760 w 2491996"/>
                <a:gd name="connsiteY29" fmla="*/ 766762 h 4162516"/>
                <a:gd name="connsiteX30" fmla="*/ 929897 w 2491996"/>
                <a:gd name="connsiteY30" fmla="*/ 509587 h 4162516"/>
                <a:gd name="connsiteX31" fmla="*/ 987047 w 2491996"/>
                <a:gd name="connsiteY31" fmla="*/ 338137 h 4162516"/>
                <a:gd name="connsiteX32" fmla="*/ 987047 w 2491996"/>
                <a:gd name="connsiteY32" fmla="*/ 95249 h 4162516"/>
                <a:gd name="connsiteX33" fmla="*/ 929897 w 2491996"/>
                <a:gd name="connsiteY33" fmla="*/ 38099 h 4162516"/>
                <a:gd name="connsiteX34" fmla="*/ 434597 w 2491996"/>
                <a:gd name="connsiteY34" fmla="*/ 19050 h 4162516"/>
                <a:gd name="connsiteX0" fmla="*/ 494330 w 2551729"/>
                <a:gd name="connsiteY0" fmla="*/ 19050 h 4162516"/>
                <a:gd name="connsiteX1" fmla="*/ 460993 w 2551729"/>
                <a:gd name="connsiteY1" fmla="*/ 152399 h 4162516"/>
                <a:gd name="connsiteX2" fmla="*/ 646730 w 2551729"/>
                <a:gd name="connsiteY2" fmla="*/ 400050 h 4162516"/>
                <a:gd name="connsiteX3" fmla="*/ 732455 w 2551729"/>
                <a:gd name="connsiteY3" fmla="*/ 738187 h 4162516"/>
                <a:gd name="connsiteX4" fmla="*/ 661018 w 2551729"/>
                <a:gd name="connsiteY4" fmla="*/ 1052512 h 4162516"/>
                <a:gd name="connsiteX5" fmla="*/ 718168 w 2551729"/>
                <a:gd name="connsiteY5" fmla="*/ 1395412 h 4162516"/>
                <a:gd name="connsiteX6" fmla="*/ 570530 w 2551729"/>
                <a:gd name="connsiteY6" fmla="*/ 1543049 h 4162516"/>
                <a:gd name="connsiteX7" fmla="*/ 59733 w 2551729"/>
                <a:gd name="connsiteY7" fmla="*/ 1597806 h 4162516"/>
                <a:gd name="connsiteX8" fmla="*/ 212132 w 2551729"/>
                <a:gd name="connsiteY8" fmla="*/ 2207241 h 4162516"/>
                <a:gd name="connsiteX9" fmla="*/ 212133 w 2551729"/>
                <a:gd name="connsiteY9" fmla="*/ 3273755 h 4162516"/>
                <a:gd name="connsiteX10" fmla="*/ 59733 w 2551729"/>
                <a:gd name="connsiteY10" fmla="*/ 3578475 h 4162516"/>
                <a:gd name="connsiteX11" fmla="*/ 212133 w 2551729"/>
                <a:gd name="connsiteY11" fmla="*/ 3883193 h 4162516"/>
                <a:gd name="connsiteX12" fmla="*/ 745532 w 2551729"/>
                <a:gd name="connsiteY12" fmla="*/ 4111730 h 4162516"/>
                <a:gd name="connsiteX13" fmla="*/ 897932 w 2551729"/>
                <a:gd name="connsiteY13" fmla="*/ 3578474 h 4162516"/>
                <a:gd name="connsiteX14" fmla="*/ 1256330 w 2551729"/>
                <a:gd name="connsiteY14" fmla="*/ 2914650 h 4162516"/>
                <a:gd name="connsiteX15" fmla="*/ 1332529 w 2551729"/>
                <a:gd name="connsiteY15" fmla="*/ 2686050 h 4162516"/>
                <a:gd name="connsiteX16" fmla="*/ 1408729 w 2551729"/>
                <a:gd name="connsiteY16" fmla="*/ 2381250 h 4162516"/>
                <a:gd name="connsiteX17" fmla="*/ 1561129 w 2551729"/>
                <a:gd name="connsiteY17" fmla="*/ 2228850 h 4162516"/>
                <a:gd name="connsiteX18" fmla="*/ 1713529 w 2551729"/>
                <a:gd name="connsiteY18" fmla="*/ 2076450 h 4162516"/>
                <a:gd name="connsiteX19" fmla="*/ 1942129 w 2551729"/>
                <a:gd name="connsiteY19" fmla="*/ 2076450 h 4162516"/>
                <a:gd name="connsiteX20" fmla="*/ 2094529 w 2551729"/>
                <a:gd name="connsiteY20" fmla="*/ 2152650 h 4162516"/>
                <a:gd name="connsiteX21" fmla="*/ 2323129 w 2551729"/>
                <a:gd name="connsiteY21" fmla="*/ 2152650 h 4162516"/>
                <a:gd name="connsiteX22" fmla="*/ 2399329 w 2551729"/>
                <a:gd name="connsiteY22" fmla="*/ 2000250 h 4162516"/>
                <a:gd name="connsiteX23" fmla="*/ 2551729 w 2551729"/>
                <a:gd name="connsiteY23" fmla="*/ 1695450 h 4162516"/>
                <a:gd name="connsiteX24" fmla="*/ 2346943 w 2551729"/>
                <a:gd name="connsiteY24" fmla="*/ 1638299 h 4162516"/>
                <a:gd name="connsiteX25" fmla="*/ 2075480 w 2551729"/>
                <a:gd name="connsiteY25" fmla="*/ 1566862 h 4162516"/>
                <a:gd name="connsiteX26" fmla="*/ 1789730 w 2551729"/>
                <a:gd name="connsiteY26" fmla="*/ 1538287 h 4162516"/>
                <a:gd name="connsiteX27" fmla="*/ 1561129 w 2551729"/>
                <a:gd name="connsiteY27" fmla="*/ 1238250 h 4162516"/>
                <a:gd name="connsiteX28" fmla="*/ 1232518 w 2551729"/>
                <a:gd name="connsiteY28" fmla="*/ 1052512 h 4162516"/>
                <a:gd name="connsiteX29" fmla="*/ 1032493 w 2551729"/>
                <a:gd name="connsiteY29" fmla="*/ 766762 h 4162516"/>
                <a:gd name="connsiteX30" fmla="*/ 989630 w 2551729"/>
                <a:gd name="connsiteY30" fmla="*/ 509587 h 4162516"/>
                <a:gd name="connsiteX31" fmla="*/ 1046780 w 2551729"/>
                <a:gd name="connsiteY31" fmla="*/ 338137 h 4162516"/>
                <a:gd name="connsiteX32" fmla="*/ 1046780 w 2551729"/>
                <a:gd name="connsiteY32" fmla="*/ 95249 h 4162516"/>
                <a:gd name="connsiteX33" fmla="*/ 989630 w 2551729"/>
                <a:gd name="connsiteY33" fmla="*/ 38099 h 4162516"/>
                <a:gd name="connsiteX34" fmla="*/ 494330 w 2551729"/>
                <a:gd name="connsiteY34" fmla="*/ 19050 h 4162516"/>
                <a:gd name="connsiteX0" fmla="*/ 772936 w 2830335"/>
                <a:gd name="connsiteY0" fmla="*/ 19050 h 4162516"/>
                <a:gd name="connsiteX1" fmla="*/ 739599 w 2830335"/>
                <a:gd name="connsiteY1" fmla="*/ 152399 h 4162516"/>
                <a:gd name="connsiteX2" fmla="*/ 925336 w 2830335"/>
                <a:gd name="connsiteY2" fmla="*/ 400050 h 4162516"/>
                <a:gd name="connsiteX3" fmla="*/ 1011061 w 2830335"/>
                <a:gd name="connsiteY3" fmla="*/ 738187 h 4162516"/>
                <a:gd name="connsiteX4" fmla="*/ 939624 w 2830335"/>
                <a:gd name="connsiteY4" fmla="*/ 1052512 h 4162516"/>
                <a:gd name="connsiteX5" fmla="*/ 996774 w 2830335"/>
                <a:gd name="connsiteY5" fmla="*/ 1395412 h 4162516"/>
                <a:gd name="connsiteX6" fmla="*/ 109739 w 2830335"/>
                <a:gd name="connsiteY6" fmla="*/ 1064549 h 4162516"/>
                <a:gd name="connsiteX7" fmla="*/ 338339 w 2830335"/>
                <a:gd name="connsiteY7" fmla="*/ 1597806 h 4162516"/>
                <a:gd name="connsiteX8" fmla="*/ 490738 w 2830335"/>
                <a:gd name="connsiteY8" fmla="*/ 2207241 h 4162516"/>
                <a:gd name="connsiteX9" fmla="*/ 490739 w 2830335"/>
                <a:gd name="connsiteY9" fmla="*/ 3273755 h 4162516"/>
                <a:gd name="connsiteX10" fmla="*/ 338339 w 2830335"/>
                <a:gd name="connsiteY10" fmla="*/ 3578475 h 4162516"/>
                <a:gd name="connsiteX11" fmla="*/ 490739 w 2830335"/>
                <a:gd name="connsiteY11" fmla="*/ 3883193 h 4162516"/>
                <a:gd name="connsiteX12" fmla="*/ 1024138 w 2830335"/>
                <a:gd name="connsiteY12" fmla="*/ 4111730 h 4162516"/>
                <a:gd name="connsiteX13" fmla="*/ 1176538 w 2830335"/>
                <a:gd name="connsiteY13" fmla="*/ 3578474 h 4162516"/>
                <a:gd name="connsiteX14" fmla="*/ 1534936 w 2830335"/>
                <a:gd name="connsiteY14" fmla="*/ 2914650 h 4162516"/>
                <a:gd name="connsiteX15" fmla="*/ 1611135 w 2830335"/>
                <a:gd name="connsiteY15" fmla="*/ 2686050 h 4162516"/>
                <a:gd name="connsiteX16" fmla="*/ 1687335 w 2830335"/>
                <a:gd name="connsiteY16" fmla="*/ 2381250 h 4162516"/>
                <a:gd name="connsiteX17" fmla="*/ 1839735 w 2830335"/>
                <a:gd name="connsiteY17" fmla="*/ 2228850 h 4162516"/>
                <a:gd name="connsiteX18" fmla="*/ 1992135 w 2830335"/>
                <a:gd name="connsiteY18" fmla="*/ 2076450 h 4162516"/>
                <a:gd name="connsiteX19" fmla="*/ 2220735 w 2830335"/>
                <a:gd name="connsiteY19" fmla="*/ 2076450 h 4162516"/>
                <a:gd name="connsiteX20" fmla="*/ 2373135 w 2830335"/>
                <a:gd name="connsiteY20" fmla="*/ 2152650 h 4162516"/>
                <a:gd name="connsiteX21" fmla="*/ 2601735 w 2830335"/>
                <a:gd name="connsiteY21" fmla="*/ 2152650 h 4162516"/>
                <a:gd name="connsiteX22" fmla="*/ 2677935 w 2830335"/>
                <a:gd name="connsiteY22" fmla="*/ 2000250 h 4162516"/>
                <a:gd name="connsiteX23" fmla="*/ 2830335 w 2830335"/>
                <a:gd name="connsiteY23" fmla="*/ 1695450 h 4162516"/>
                <a:gd name="connsiteX24" fmla="*/ 2625549 w 2830335"/>
                <a:gd name="connsiteY24" fmla="*/ 1638299 h 4162516"/>
                <a:gd name="connsiteX25" fmla="*/ 2354086 w 2830335"/>
                <a:gd name="connsiteY25" fmla="*/ 1566862 h 4162516"/>
                <a:gd name="connsiteX26" fmla="*/ 2068336 w 2830335"/>
                <a:gd name="connsiteY26" fmla="*/ 1538287 h 4162516"/>
                <a:gd name="connsiteX27" fmla="*/ 1839735 w 2830335"/>
                <a:gd name="connsiteY27" fmla="*/ 1238250 h 4162516"/>
                <a:gd name="connsiteX28" fmla="*/ 1511124 w 2830335"/>
                <a:gd name="connsiteY28" fmla="*/ 1052512 h 4162516"/>
                <a:gd name="connsiteX29" fmla="*/ 1311099 w 2830335"/>
                <a:gd name="connsiteY29" fmla="*/ 766762 h 4162516"/>
                <a:gd name="connsiteX30" fmla="*/ 1268236 w 2830335"/>
                <a:gd name="connsiteY30" fmla="*/ 509587 h 4162516"/>
                <a:gd name="connsiteX31" fmla="*/ 1325386 w 2830335"/>
                <a:gd name="connsiteY31" fmla="*/ 338137 h 4162516"/>
                <a:gd name="connsiteX32" fmla="*/ 1325386 w 2830335"/>
                <a:gd name="connsiteY32" fmla="*/ 95249 h 4162516"/>
                <a:gd name="connsiteX33" fmla="*/ 1268236 w 2830335"/>
                <a:gd name="connsiteY33" fmla="*/ 38099 h 4162516"/>
                <a:gd name="connsiteX34" fmla="*/ 772936 w 2830335"/>
                <a:gd name="connsiteY34" fmla="*/ 19050 h 4162516"/>
                <a:gd name="connsiteX0" fmla="*/ 801511 w 2858910"/>
                <a:gd name="connsiteY0" fmla="*/ 19050 h 4162516"/>
                <a:gd name="connsiteX1" fmla="*/ 768174 w 2858910"/>
                <a:gd name="connsiteY1" fmla="*/ 152399 h 4162516"/>
                <a:gd name="connsiteX2" fmla="*/ 953911 w 2858910"/>
                <a:gd name="connsiteY2" fmla="*/ 400050 h 4162516"/>
                <a:gd name="connsiteX3" fmla="*/ 1039636 w 2858910"/>
                <a:gd name="connsiteY3" fmla="*/ 738187 h 4162516"/>
                <a:gd name="connsiteX4" fmla="*/ 968199 w 2858910"/>
                <a:gd name="connsiteY4" fmla="*/ 1052512 h 4162516"/>
                <a:gd name="connsiteX5" fmla="*/ 138314 w 2858910"/>
                <a:gd name="connsiteY5" fmla="*/ 607472 h 4162516"/>
                <a:gd name="connsiteX6" fmla="*/ 138314 w 2858910"/>
                <a:gd name="connsiteY6" fmla="*/ 1064549 h 4162516"/>
                <a:gd name="connsiteX7" fmla="*/ 366914 w 2858910"/>
                <a:gd name="connsiteY7" fmla="*/ 1597806 h 4162516"/>
                <a:gd name="connsiteX8" fmla="*/ 519313 w 2858910"/>
                <a:gd name="connsiteY8" fmla="*/ 2207241 h 4162516"/>
                <a:gd name="connsiteX9" fmla="*/ 519314 w 2858910"/>
                <a:gd name="connsiteY9" fmla="*/ 3273755 h 4162516"/>
                <a:gd name="connsiteX10" fmla="*/ 366914 w 2858910"/>
                <a:gd name="connsiteY10" fmla="*/ 3578475 h 4162516"/>
                <a:gd name="connsiteX11" fmla="*/ 519314 w 2858910"/>
                <a:gd name="connsiteY11" fmla="*/ 3883193 h 4162516"/>
                <a:gd name="connsiteX12" fmla="*/ 1052713 w 2858910"/>
                <a:gd name="connsiteY12" fmla="*/ 4111730 h 4162516"/>
                <a:gd name="connsiteX13" fmla="*/ 1205113 w 2858910"/>
                <a:gd name="connsiteY13" fmla="*/ 3578474 h 4162516"/>
                <a:gd name="connsiteX14" fmla="*/ 1563511 w 2858910"/>
                <a:gd name="connsiteY14" fmla="*/ 2914650 h 4162516"/>
                <a:gd name="connsiteX15" fmla="*/ 1639710 w 2858910"/>
                <a:gd name="connsiteY15" fmla="*/ 2686050 h 4162516"/>
                <a:gd name="connsiteX16" fmla="*/ 1715910 w 2858910"/>
                <a:gd name="connsiteY16" fmla="*/ 2381250 h 4162516"/>
                <a:gd name="connsiteX17" fmla="*/ 1868310 w 2858910"/>
                <a:gd name="connsiteY17" fmla="*/ 2228850 h 4162516"/>
                <a:gd name="connsiteX18" fmla="*/ 2020710 w 2858910"/>
                <a:gd name="connsiteY18" fmla="*/ 2076450 h 4162516"/>
                <a:gd name="connsiteX19" fmla="*/ 2249310 w 2858910"/>
                <a:gd name="connsiteY19" fmla="*/ 2076450 h 4162516"/>
                <a:gd name="connsiteX20" fmla="*/ 2401710 w 2858910"/>
                <a:gd name="connsiteY20" fmla="*/ 2152650 h 4162516"/>
                <a:gd name="connsiteX21" fmla="*/ 2630310 w 2858910"/>
                <a:gd name="connsiteY21" fmla="*/ 2152650 h 4162516"/>
                <a:gd name="connsiteX22" fmla="*/ 2706510 w 2858910"/>
                <a:gd name="connsiteY22" fmla="*/ 2000250 h 4162516"/>
                <a:gd name="connsiteX23" fmla="*/ 2858910 w 2858910"/>
                <a:gd name="connsiteY23" fmla="*/ 1695450 h 4162516"/>
                <a:gd name="connsiteX24" fmla="*/ 2654124 w 2858910"/>
                <a:gd name="connsiteY24" fmla="*/ 1638299 h 4162516"/>
                <a:gd name="connsiteX25" fmla="*/ 2382661 w 2858910"/>
                <a:gd name="connsiteY25" fmla="*/ 1566862 h 4162516"/>
                <a:gd name="connsiteX26" fmla="*/ 2096911 w 2858910"/>
                <a:gd name="connsiteY26" fmla="*/ 1538287 h 4162516"/>
                <a:gd name="connsiteX27" fmla="*/ 1868310 w 2858910"/>
                <a:gd name="connsiteY27" fmla="*/ 1238250 h 4162516"/>
                <a:gd name="connsiteX28" fmla="*/ 1539699 w 2858910"/>
                <a:gd name="connsiteY28" fmla="*/ 1052512 h 4162516"/>
                <a:gd name="connsiteX29" fmla="*/ 1339674 w 2858910"/>
                <a:gd name="connsiteY29" fmla="*/ 766762 h 4162516"/>
                <a:gd name="connsiteX30" fmla="*/ 1296811 w 2858910"/>
                <a:gd name="connsiteY30" fmla="*/ 509587 h 4162516"/>
                <a:gd name="connsiteX31" fmla="*/ 1353961 w 2858910"/>
                <a:gd name="connsiteY31" fmla="*/ 338137 h 4162516"/>
                <a:gd name="connsiteX32" fmla="*/ 1353961 w 2858910"/>
                <a:gd name="connsiteY32" fmla="*/ 95249 h 4162516"/>
                <a:gd name="connsiteX33" fmla="*/ 1296811 w 2858910"/>
                <a:gd name="connsiteY33" fmla="*/ 38099 h 4162516"/>
                <a:gd name="connsiteX34" fmla="*/ 801511 w 2858910"/>
                <a:gd name="connsiteY34" fmla="*/ 19050 h 4162516"/>
                <a:gd name="connsiteX0" fmla="*/ 813417 w 2870816"/>
                <a:gd name="connsiteY0" fmla="*/ 19050 h 4162516"/>
                <a:gd name="connsiteX1" fmla="*/ 780080 w 2870816"/>
                <a:gd name="connsiteY1" fmla="*/ 152399 h 4162516"/>
                <a:gd name="connsiteX2" fmla="*/ 965817 w 2870816"/>
                <a:gd name="connsiteY2" fmla="*/ 400050 h 4162516"/>
                <a:gd name="connsiteX3" fmla="*/ 1051542 w 2870816"/>
                <a:gd name="connsiteY3" fmla="*/ 738187 h 4162516"/>
                <a:gd name="connsiteX4" fmla="*/ 150220 w 2870816"/>
                <a:gd name="connsiteY4" fmla="*/ 607472 h 4162516"/>
                <a:gd name="connsiteX5" fmla="*/ 150220 w 2870816"/>
                <a:gd name="connsiteY5" fmla="*/ 1064549 h 4162516"/>
                <a:gd name="connsiteX6" fmla="*/ 378820 w 2870816"/>
                <a:gd name="connsiteY6" fmla="*/ 1597806 h 4162516"/>
                <a:gd name="connsiteX7" fmla="*/ 531219 w 2870816"/>
                <a:gd name="connsiteY7" fmla="*/ 2207241 h 4162516"/>
                <a:gd name="connsiteX8" fmla="*/ 531220 w 2870816"/>
                <a:gd name="connsiteY8" fmla="*/ 3273755 h 4162516"/>
                <a:gd name="connsiteX9" fmla="*/ 378820 w 2870816"/>
                <a:gd name="connsiteY9" fmla="*/ 3578475 h 4162516"/>
                <a:gd name="connsiteX10" fmla="*/ 531220 w 2870816"/>
                <a:gd name="connsiteY10" fmla="*/ 3883193 h 4162516"/>
                <a:gd name="connsiteX11" fmla="*/ 1064619 w 2870816"/>
                <a:gd name="connsiteY11" fmla="*/ 4111730 h 4162516"/>
                <a:gd name="connsiteX12" fmla="*/ 1217019 w 2870816"/>
                <a:gd name="connsiteY12" fmla="*/ 3578474 h 4162516"/>
                <a:gd name="connsiteX13" fmla="*/ 1575417 w 2870816"/>
                <a:gd name="connsiteY13" fmla="*/ 2914650 h 4162516"/>
                <a:gd name="connsiteX14" fmla="*/ 1651616 w 2870816"/>
                <a:gd name="connsiteY14" fmla="*/ 2686050 h 4162516"/>
                <a:gd name="connsiteX15" fmla="*/ 1727816 w 2870816"/>
                <a:gd name="connsiteY15" fmla="*/ 2381250 h 4162516"/>
                <a:gd name="connsiteX16" fmla="*/ 1880216 w 2870816"/>
                <a:gd name="connsiteY16" fmla="*/ 2228850 h 4162516"/>
                <a:gd name="connsiteX17" fmla="*/ 2032616 w 2870816"/>
                <a:gd name="connsiteY17" fmla="*/ 2076450 h 4162516"/>
                <a:gd name="connsiteX18" fmla="*/ 2261216 w 2870816"/>
                <a:gd name="connsiteY18" fmla="*/ 2076450 h 4162516"/>
                <a:gd name="connsiteX19" fmla="*/ 2413616 w 2870816"/>
                <a:gd name="connsiteY19" fmla="*/ 2152650 h 4162516"/>
                <a:gd name="connsiteX20" fmla="*/ 2642216 w 2870816"/>
                <a:gd name="connsiteY20" fmla="*/ 2152650 h 4162516"/>
                <a:gd name="connsiteX21" fmla="*/ 2718416 w 2870816"/>
                <a:gd name="connsiteY21" fmla="*/ 2000250 h 4162516"/>
                <a:gd name="connsiteX22" fmla="*/ 2870816 w 2870816"/>
                <a:gd name="connsiteY22" fmla="*/ 1695450 h 4162516"/>
                <a:gd name="connsiteX23" fmla="*/ 2666030 w 2870816"/>
                <a:gd name="connsiteY23" fmla="*/ 1638299 h 4162516"/>
                <a:gd name="connsiteX24" fmla="*/ 2394567 w 2870816"/>
                <a:gd name="connsiteY24" fmla="*/ 1566862 h 4162516"/>
                <a:gd name="connsiteX25" fmla="*/ 2108817 w 2870816"/>
                <a:gd name="connsiteY25" fmla="*/ 1538287 h 4162516"/>
                <a:gd name="connsiteX26" fmla="*/ 1880216 w 2870816"/>
                <a:gd name="connsiteY26" fmla="*/ 1238250 h 4162516"/>
                <a:gd name="connsiteX27" fmla="*/ 1551605 w 2870816"/>
                <a:gd name="connsiteY27" fmla="*/ 1052512 h 4162516"/>
                <a:gd name="connsiteX28" fmla="*/ 1351580 w 2870816"/>
                <a:gd name="connsiteY28" fmla="*/ 766762 h 4162516"/>
                <a:gd name="connsiteX29" fmla="*/ 1308717 w 2870816"/>
                <a:gd name="connsiteY29" fmla="*/ 509587 h 4162516"/>
                <a:gd name="connsiteX30" fmla="*/ 1365867 w 2870816"/>
                <a:gd name="connsiteY30" fmla="*/ 338137 h 4162516"/>
                <a:gd name="connsiteX31" fmla="*/ 1365867 w 2870816"/>
                <a:gd name="connsiteY31" fmla="*/ 95249 h 4162516"/>
                <a:gd name="connsiteX32" fmla="*/ 1308717 w 2870816"/>
                <a:gd name="connsiteY32" fmla="*/ 38099 h 4162516"/>
                <a:gd name="connsiteX33" fmla="*/ 813417 w 2870816"/>
                <a:gd name="connsiteY33" fmla="*/ 19050 h 4162516"/>
                <a:gd name="connsiteX0" fmla="*/ 722929 w 2780328"/>
                <a:gd name="connsiteY0" fmla="*/ 19050 h 4162516"/>
                <a:gd name="connsiteX1" fmla="*/ 689592 w 2780328"/>
                <a:gd name="connsiteY1" fmla="*/ 152399 h 4162516"/>
                <a:gd name="connsiteX2" fmla="*/ 875329 w 2780328"/>
                <a:gd name="connsiteY2" fmla="*/ 400050 h 4162516"/>
                <a:gd name="connsiteX3" fmla="*/ 135933 w 2780328"/>
                <a:gd name="connsiteY3" fmla="*/ 150395 h 4162516"/>
                <a:gd name="connsiteX4" fmla="*/ 59732 w 2780328"/>
                <a:gd name="connsiteY4" fmla="*/ 607472 h 4162516"/>
                <a:gd name="connsiteX5" fmla="*/ 59732 w 2780328"/>
                <a:gd name="connsiteY5" fmla="*/ 1064549 h 4162516"/>
                <a:gd name="connsiteX6" fmla="*/ 288332 w 2780328"/>
                <a:gd name="connsiteY6" fmla="*/ 1597806 h 4162516"/>
                <a:gd name="connsiteX7" fmla="*/ 440731 w 2780328"/>
                <a:gd name="connsiteY7" fmla="*/ 2207241 h 4162516"/>
                <a:gd name="connsiteX8" fmla="*/ 440732 w 2780328"/>
                <a:gd name="connsiteY8" fmla="*/ 3273755 h 4162516"/>
                <a:gd name="connsiteX9" fmla="*/ 288332 w 2780328"/>
                <a:gd name="connsiteY9" fmla="*/ 3578475 h 4162516"/>
                <a:gd name="connsiteX10" fmla="*/ 440732 w 2780328"/>
                <a:gd name="connsiteY10" fmla="*/ 3883193 h 4162516"/>
                <a:gd name="connsiteX11" fmla="*/ 974131 w 2780328"/>
                <a:gd name="connsiteY11" fmla="*/ 4111730 h 4162516"/>
                <a:gd name="connsiteX12" fmla="*/ 1126531 w 2780328"/>
                <a:gd name="connsiteY12" fmla="*/ 3578474 h 4162516"/>
                <a:gd name="connsiteX13" fmla="*/ 1484929 w 2780328"/>
                <a:gd name="connsiteY13" fmla="*/ 2914650 h 4162516"/>
                <a:gd name="connsiteX14" fmla="*/ 1561128 w 2780328"/>
                <a:gd name="connsiteY14" fmla="*/ 2686050 h 4162516"/>
                <a:gd name="connsiteX15" fmla="*/ 1637328 w 2780328"/>
                <a:gd name="connsiteY15" fmla="*/ 2381250 h 4162516"/>
                <a:gd name="connsiteX16" fmla="*/ 1789728 w 2780328"/>
                <a:gd name="connsiteY16" fmla="*/ 2228850 h 4162516"/>
                <a:gd name="connsiteX17" fmla="*/ 1942128 w 2780328"/>
                <a:gd name="connsiteY17" fmla="*/ 2076450 h 4162516"/>
                <a:gd name="connsiteX18" fmla="*/ 2170728 w 2780328"/>
                <a:gd name="connsiteY18" fmla="*/ 2076450 h 4162516"/>
                <a:gd name="connsiteX19" fmla="*/ 2323128 w 2780328"/>
                <a:gd name="connsiteY19" fmla="*/ 2152650 h 4162516"/>
                <a:gd name="connsiteX20" fmla="*/ 2551728 w 2780328"/>
                <a:gd name="connsiteY20" fmla="*/ 2152650 h 4162516"/>
                <a:gd name="connsiteX21" fmla="*/ 2627928 w 2780328"/>
                <a:gd name="connsiteY21" fmla="*/ 2000250 h 4162516"/>
                <a:gd name="connsiteX22" fmla="*/ 2780328 w 2780328"/>
                <a:gd name="connsiteY22" fmla="*/ 1695450 h 4162516"/>
                <a:gd name="connsiteX23" fmla="*/ 2575542 w 2780328"/>
                <a:gd name="connsiteY23" fmla="*/ 1638299 h 4162516"/>
                <a:gd name="connsiteX24" fmla="*/ 2304079 w 2780328"/>
                <a:gd name="connsiteY24" fmla="*/ 1566862 h 4162516"/>
                <a:gd name="connsiteX25" fmla="*/ 2018329 w 2780328"/>
                <a:gd name="connsiteY25" fmla="*/ 1538287 h 4162516"/>
                <a:gd name="connsiteX26" fmla="*/ 1789728 w 2780328"/>
                <a:gd name="connsiteY26" fmla="*/ 1238250 h 4162516"/>
                <a:gd name="connsiteX27" fmla="*/ 1461117 w 2780328"/>
                <a:gd name="connsiteY27" fmla="*/ 1052512 h 4162516"/>
                <a:gd name="connsiteX28" fmla="*/ 1261092 w 2780328"/>
                <a:gd name="connsiteY28" fmla="*/ 766762 h 4162516"/>
                <a:gd name="connsiteX29" fmla="*/ 1218229 w 2780328"/>
                <a:gd name="connsiteY29" fmla="*/ 509587 h 4162516"/>
                <a:gd name="connsiteX30" fmla="*/ 1275379 w 2780328"/>
                <a:gd name="connsiteY30" fmla="*/ 338137 h 4162516"/>
                <a:gd name="connsiteX31" fmla="*/ 1275379 w 2780328"/>
                <a:gd name="connsiteY31" fmla="*/ 95249 h 4162516"/>
                <a:gd name="connsiteX32" fmla="*/ 1218229 w 2780328"/>
                <a:gd name="connsiteY32" fmla="*/ 38099 h 4162516"/>
                <a:gd name="connsiteX33" fmla="*/ 722929 w 2780328"/>
                <a:gd name="connsiteY33" fmla="*/ 19050 h 4162516"/>
                <a:gd name="connsiteX0" fmla="*/ 701297 w 2758696"/>
                <a:gd name="connsiteY0" fmla="*/ 19050 h 4162516"/>
                <a:gd name="connsiteX1" fmla="*/ 667960 w 2758696"/>
                <a:gd name="connsiteY1" fmla="*/ 152399 h 4162516"/>
                <a:gd name="connsiteX2" fmla="*/ 114301 w 2758696"/>
                <a:gd name="connsiteY2" fmla="*/ 74215 h 4162516"/>
                <a:gd name="connsiteX3" fmla="*/ 114301 w 2758696"/>
                <a:gd name="connsiteY3" fmla="*/ 150395 h 4162516"/>
                <a:gd name="connsiteX4" fmla="*/ 38100 w 2758696"/>
                <a:gd name="connsiteY4" fmla="*/ 607472 h 4162516"/>
                <a:gd name="connsiteX5" fmla="*/ 38100 w 2758696"/>
                <a:gd name="connsiteY5" fmla="*/ 1064549 h 4162516"/>
                <a:gd name="connsiteX6" fmla="*/ 266700 w 2758696"/>
                <a:gd name="connsiteY6" fmla="*/ 1597806 h 4162516"/>
                <a:gd name="connsiteX7" fmla="*/ 419099 w 2758696"/>
                <a:gd name="connsiteY7" fmla="*/ 2207241 h 4162516"/>
                <a:gd name="connsiteX8" fmla="*/ 419100 w 2758696"/>
                <a:gd name="connsiteY8" fmla="*/ 3273755 h 4162516"/>
                <a:gd name="connsiteX9" fmla="*/ 266700 w 2758696"/>
                <a:gd name="connsiteY9" fmla="*/ 3578475 h 4162516"/>
                <a:gd name="connsiteX10" fmla="*/ 419100 w 2758696"/>
                <a:gd name="connsiteY10" fmla="*/ 3883193 h 4162516"/>
                <a:gd name="connsiteX11" fmla="*/ 952499 w 2758696"/>
                <a:gd name="connsiteY11" fmla="*/ 4111730 h 4162516"/>
                <a:gd name="connsiteX12" fmla="*/ 1104899 w 2758696"/>
                <a:gd name="connsiteY12" fmla="*/ 3578474 h 4162516"/>
                <a:gd name="connsiteX13" fmla="*/ 1463297 w 2758696"/>
                <a:gd name="connsiteY13" fmla="*/ 2914650 h 4162516"/>
                <a:gd name="connsiteX14" fmla="*/ 1539496 w 2758696"/>
                <a:gd name="connsiteY14" fmla="*/ 2686050 h 4162516"/>
                <a:gd name="connsiteX15" fmla="*/ 1615696 w 2758696"/>
                <a:gd name="connsiteY15" fmla="*/ 2381250 h 4162516"/>
                <a:gd name="connsiteX16" fmla="*/ 1768096 w 2758696"/>
                <a:gd name="connsiteY16" fmla="*/ 2228850 h 4162516"/>
                <a:gd name="connsiteX17" fmla="*/ 1920496 w 2758696"/>
                <a:gd name="connsiteY17" fmla="*/ 2076450 h 4162516"/>
                <a:gd name="connsiteX18" fmla="*/ 2149096 w 2758696"/>
                <a:gd name="connsiteY18" fmla="*/ 2076450 h 4162516"/>
                <a:gd name="connsiteX19" fmla="*/ 2301496 w 2758696"/>
                <a:gd name="connsiteY19" fmla="*/ 2152650 h 4162516"/>
                <a:gd name="connsiteX20" fmla="*/ 2530096 w 2758696"/>
                <a:gd name="connsiteY20" fmla="*/ 2152650 h 4162516"/>
                <a:gd name="connsiteX21" fmla="*/ 2606296 w 2758696"/>
                <a:gd name="connsiteY21" fmla="*/ 2000250 h 4162516"/>
                <a:gd name="connsiteX22" fmla="*/ 2758696 w 2758696"/>
                <a:gd name="connsiteY22" fmla="*/ 1695450 h 4162516"/>
                <a:gd name="connsiteX23" fmla="*/ 2553910 w 2758696"/>
                <a:gd name="connsiteY23" fmla="*/ 1638299 h 4162516"/>
                <a:gd name="connsiteX24" fmla="*/ 2282447 w 2758696"/>
                <a:gd name="connsiteY24" fmla="*/ 1566862 h 4162516"/>
                <a:gd name="connsiteX25" fmla="*/ 1996697 w 2758696"/>
                <a:gd name="connsiteY25" fmla="*/ 1538287 h 4162516"/>
                <a:gd name="connsiteX26" fmla="*/ 1768096 w 2758696"/>
                <a:gd name="connsiteY26" fmla="*/ 1238250 h 4162516"/>
                <a:gd name="connsiteX27" fmla="*/ 1439485 w 2758696"/>
                <a:gd name="connsiteY27" fmla="*/ 1052512 h 4162516"/>
                <a:gd name="connsiteX28" fmla="*/ 1239460 w 2758696"/>
                <a:gd name="connsiteY28" fmla="*/ 766762 h 4162516"/>
                <a:gd name="connsiteX29" fmla="*/ 1196597 w 2758696"/>
                <a:gd name="connsiteY29" fmla="*/ 509587 h 4162516"/>
                <a:gd name="connsiteX30" fmla="*/ 1253747 w 2758696"/>
                <a:gd name="connsiteY30" fmla="*/ 338137 h 4162516"/>
                <a:gd name="connsiteX31" fmla="*/ 1253747 w 2758696"/>
                <a:gd name="connsiteY31" fmla="*/ 95249 h 4162516"/>
                <a:gd name="connsiteX32" fmla="*/ 1196597 w 2758696"/>
                <a:gd name="connsiteY32" fmla="*/ 38099 h 4162516"/>
                <a:gd name="connsiteX33" fmla="*/ 701297 w 2758696"/>
                <a:gd name="connsiteY33" fmla="*/ 19050 h 4162516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1143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2667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42905 h 4186371"/>
                <a:gd name="connsiteX1" fmla="*/ 114301 w 2758696"/>
                <a:gd name="connsiteY1" fmla="*/ 98070 h 4186371"/>
                <a:gd name="connsiteX2" fmla="*/ 38100 w 2758696"/>
                <a:gd name="connsiteY2" fmla="*/ 631327 h 4186371"/>
                <a:gd name="connsiteX3" fmla="*/ 38100 w 2758696"/>
                <a:gd name="connsiteY3" fmla="*/ 1088404 h 4186371"/>
                <a:gd name="connsiteX4" fmla="*/ 266700 w 2758696"/>
                <a:gd name="connsiteY4" fmla="*/ 1621661 h 4186371"/>
                <a:gd name="connsiteX5" fmla="*/ 419099 w 2758696"/>
                <a:gd name="connsiteY5" fmla="*/ 2231096 h 4186371"/>
                <a:gd name="connsiteX6" fmla="*/ 419100 w 2758696"/>
                <a:gd name="connsiteY6" fmla="*/ 3297610 h 4186371"/>
                <a:gd name="connsiteX7" fmla="*/ 266700 w 2758696"/>
                <a:gd name="connsiteY7" fmla="*/ 3602330 h 4186371"/>
                <a:gd name="connsiteX8" fmla="*/ 419100 w 2758696"/>
                <a:gd name="connsiteY8" fmla="*/ 3907048 h 4186371"/>
                <a:gd name="connsiteX9" fmla="*/ 952499 w 2758696"/>
                <a:gd name="connsiteY9" fmla="*/ 4135585 h 4186371"/>
                <a:gd name="connsiteX10" fmla="*/ 1104899 w 2758696"/>
                <a:gd name="connsiteY10" fmla="*/ 3602329 h 4186371"/>
                <a:gd name="connsiteX11" fmla="*/ 1463297 w 2758696"/>
                <a:gd name="connsiteY11" fmla="*/ 2938505 h 4186371"/>
                <a:gd name="connsiteX12" fmla="*/ 1539496 w 2758696"/>
                <a:gd name="connsiteY12" fmla="*/ 2709905 h 4186371"/>
                <a:gd name="connsiteX13" fmla="*/ 1615696 w 2758696"/>
                <a:gd name="connsiteY13" fmla="*/ 2405105 h 4186371"/>
                <a:gd name="connsiteX14" fmla="*/ 1768096 w 2758696"/>
                <a:gd name="connsiteY14" fmla="*/ 2252705 h 4186371"/>
                <a:gd name="connsiteX15" fmla="*/ 1920496 w 2758696"/>
                <a:gd name="connsiteY15" fmla="*/ 2100305 h 4186371"/>
                <a:gd name="connsiteX16" fmla="*/ 2149096 w 2758696"/>
                <a:gd name="connsiteY16" fmla="*/ 2100305 h 4186371"/>
                <a:gd name="connsiteX17" fmla="*/ 2301496 w 2758696"/>
                <a:gd name="connsiteY17" fmla="*/ 2176505 h 4186371"/>
                <a:gd name="connsiteX18" fmla="*/ 2530096 w 2758696"/>
                <a:gd name="connsiteY18" fmla="*/ 2176505 h 4186371"/>
                <a:gd name="connsiteX19" fmla="*/ 2606296 w 2758696"/>
                <a:gd name="connsiteY19" fmla="*/ 2024105 h 4186371"/>
                <a:gd name="connsiteX20" fmla="*/ 2758696 w 2758696"/>
                <a:gd name="connsiteY20" fmla="*/ 1719305 h 4186371"/>
                <a:gd name="connsiteX21" fmla="*/ 2553910 w 2758696"/>
                <a:gd name="connsiteY21" fmla="*/ 1662154 h 4186371"/>
                <a:gd name="connsiteX22" fmla="*/ 2282447 w 2758696"/>
                <a:gd name="connsiteY22" fmla="*/ 1590717 h 4186371"/>
                <a:gd name="connsiteX23" fmla="*/ 1996697 w 2758696"/>
                <a:gd name="connsiteY23" fmla="*/ 1562142 h 4186371"/>
                <a:gd name="connsiteX24" fmla="*/ 1768096 w 2758696"/>
                <a:gd name="connsiteY24" fmla="*/ 1262105 h 4186371"/>
                <a:gd name="connsiteX25" fmla="*/ 1439485 w 2758696"/>
                <a:gd name="connsiteY25" fmla="*/ 1076367 h 4186371"/>
                <a:gd name="connsiteX26" fmla="*/ 1239460 w 2758696"/>
                <a:gd name="connsiteY26" fmla="*/ 790617 h 4186371"/>
                <a:gd name="connsiteX27" fmla="*/ 1196597 w 2758696"/>
                <a:gd name="connsiteY27" fmla="*/ 533442 h 4186371"/>
                <a:gd name="connsiteX28" fmla="*/ 1253747 w 2758696"/>
                <a:gd name="connsiteY28" fmla="*/ 361992 h 4186371"/>
                <a:gd name="connsiteX29" fmla="*/ 1253747 w 2758696"/>
                <a:gd name="connsiteY29" fmla="*/ 119104 h 4186371"/>
                <a:gd name="connsiteX30" fmla="*/ 1196597 w 2758696"/>
                <a:gd name="connsiteY30" fmla="*/ 61954 h 4186371"/>
                <a:gd name="connsiteX31" fmla="*/ 701297 w 2758696"/>
                <a:gd name="connsiteY31" fmla="*/ 42905 h 4186371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6019 h 4149485"/>
                <a:gd name="connsiteX1" fmla="*/ 114301 w 2758696"/>
                <a:gd name="connsiteY1" fmla="*/ 61185 h 4149485"/>
                <a:gd name="connsiteX2" fmla="*/ 38100 w 2758696"/>
                <a:gd name="connsiteY2" fmla="*/ 594441 h 4149485"/>
                <a:gd name="connsiteX3" fmla="*/ 38100 w 2758696"/>
                <a:gd name="connsiteY3" fmla="*/ 1051518 h 4149485"/>
                <a:gd name="connsiteX4" fmla="*/ 266700 w 2758696"/>
                <a:gd name="connsiteY4" fmla="*/ 1584775 h 4149485"/>
                <a:gd name="connsiteX5" fmla="*/ 419099 w 2758696"/>
                <a:gd name="connsiteY5" fmla="*/ 2194210 h 4149485"/>
                <a:gd name="connsiteX6" fmla="*/ 419100 w 2758696"/>
                <a:gd name="connsiteY6" fmla="*/ 3260724 h 4149485"/>
                <a:gd name="connsiteX7" fmla="*/ 266700 w 2758696"/>
                <a:gd name="connsiteY7" fmla="*/ 3565444 h 4149485"/>
                <a:gd name="connsiteX8" fmla="*/ 419100 w 2758696"/>
                <a:gd name="connsiteY8" fmla="*/ 3870162 h 4149485"/>
                <a:gd name="connsiteX9" fmla="*/ 952499 w 2758696"/>
                <a:gd name="connsiteY9" fmla="*/ 4098699 h 4149485"/>
                <a:gd name="connsiteX10" fmla="*/ 1104899 w 2758696"/>
                <a:gd name="connsiteY10" fmla="*/ 3565443 h 4149485"/>
                <a:gd name="connsiteX11" fmla="*/ 1463297 w 2758696"/>
                <a:gd name="connsiteY11" fmla="*/ 2901619 h 4149485"/>
                <a:gd name="connsiteX12" fmla="*/ 1539496 w 2758696"/>
                <a:gd name="connsiteY12" fmla="*/ 2673019 h 4149485"/>
                <a:gd name="connsiteX13" fmla="*/ 1615696 w 2758696"/>
                <a:gd name="connsiteY13" fmla="*/ 2368219 h 4149485"/>
                <a:gd name="connsiteX14" fmla="*/ 1768096 w 2758696"/>
                <a:gd name="connsiteY14" fmla="*/ 2215819 h 4149485"/>
                <a:gd name="connsiteX15" fmla="*/ 1920496 w 2758696"/>
                <a:gd name="connsiteY15" fmla="*/ 2063419 h 4149485"/>
                <a:gd name="connsiteX16" fmla="*/ 2149096 w 2758696"/>
                <a:gd name="connsiteY16" fmla="*/ 2063419 h 4149485"/>
                <a:gd name="connsiteX17" fmla="*/ 2301496 w 2758696"/>
                <a:gd name="connsiteY17" fmla="*/ 2139619 h 4149485"/>
                <a:gd name="connsiteX18" fmla="*/ 2530096 w 2758696"/>
                <a:gd name="connsiteY18" fmla="*/ 2139619 h 4149485"/>
                <a:gd name="connsiteX19" fmla="*/ 2606296 w 2758696"/>
                <a:gd name="connsiteY19" fmla="*/ 1987219 h 4149485"/>
                <a:gd name="connsiteX20" fmla="*/ 2758696 w 2758696"/>
                <a:gd name="connsiteY20" fmla="*/ 1682419 h 4149485"/>
                <a:gd name="connsiteX21" fmla="*/ 2553910 w 2758696"/>
                <a:gd name="connsiteY21" fmla="*/ 1625268 h 4149485"/>
                <a:gd name="connsiteX22" fmla="*/ 2282447 w 2758696"/>
                <a:gd name="connsiteY22" fmla="*/ 1553831 h 4149485"/>
                <a:gd name="connsiteX23" fmla="*/ 1996697 w 2758696"/>
                <a:gd name="connsiteY23" fmla="*/ 1525256 h 4149485"/>
                <a:gd name="connsiteX24" fmla="*/ 1768096 w 2758696"/>
                <a:gd name="connsiteY24" fmla="*/ 1225219 h 4149485"/>
                <a:gd name="connsiteX25" fmla="*/ 1439485 w 2758696"/>
                <a:gd name="connsiteY25" fmla="*/ 1039481 h 4149485"/>
                <a:gd name="connsiteX26" fmla="*/ 1239460 w 2758696"/>
                <a:gd name="connsiteY26" fmla="*/ 753731 h 4149485"/>
                <a:gd name="connsiteX27" fmla="*/ 1196597 w 2758696"/>
                <a:gd name="connsiteY27" fmla="*/ 496556 h 4149485"/>
                <a:gd name="connsiteX28" fmla="*/ 1253747 w 2758696"/>
                <a:gd name="connsiteY28" fmla="*/ 325106 h 4149485"/>
                <a:gd name="connsiteX29" fmla="*/ 1253747 w 2758696"/>
                <a:gd name="connsiteY29" fmla="*/ 82218 h 4149485"/>
                <a:gd name="connsiteX30" fmla="*/ 1196597 w 2758696"/>
                <a:gd name="connsiteY30" fmla="*/ 25068 h 4149485"/>
                <a:gd name="connsiteX31" fmla="*/ 701297 w 2758696"/>
                <a:gd name="connsiteY31" fmla="*/ 6019 h 4149485"/>
                <a:gd name="connsiteX0" fmla="*/ 701297 w 2758696"/>
                <a:gd name="connsiteY0" fmla="*/ 21015 h 4164481"/>
                <a:gd name="connsiteX1" fmla="*/ 38101 w 2758696"/>
                <a:gd name="connsiteY1" fmla="*/ 0 h 4164481"/>
                <a:gd name="connsiteX2" fmla="*/ 38100 w 2758696"/>
                <a:gd name="connsiteY2" fmla="*/ 609437 h 4164481"/>
                <a:gd name="connsiteX3" fmla="*/ 38100 w 2758696"/>
                <a:gd name="connsiteY3" fmla="*/ 1066514 h 4164481"/>
                <a:gd name="connsiteX4" fmla="*/ 266700 w 2758696"/>
                <a:gd name="connsiteY4" fmla="*/ 1599771 h 4164481"/>
                <a:gd name="connsiteX5" fmla="*/ 419099 w 2758696"/>
                <a:gd name="connsiteY5" fmla="*/ 2209206 h 4164481"/>
                <a:gd name="connsiteX6" fmla="*/ 419100 w 2758696"/>
                <a:gd name="connsiteY6" fmla="*/ 3275720 h 4164481"/>
                <a:gd name="connsiteX7" fmla="*/ 266700 w 2758696"/>
                <a:gd name="connsiteY7" fmla="*/ 3580440 h 4164481"/>
                <a:gd name="connsiteX8" fmla="*/ 419100 w 2758696"/>
                <a:gd name="connsiteY8" fmla="*/ 3885158 h 4164481"/>
                <a:gd name="connsiteX9" fmla="*/ 952499 w 2758696"/>
                <a:gd name="connsiteY9" fmla="*/ 4113695 h 4164481"/>
                <a:gd name="connsiteX10" fmla="*/ 1104899 w 2758696"/>
                <a:gd name="connsiteY10" fmla="*/ 3580439 h 4164481"/>
                <a:gd name="connsiteX11" fmla="*/ 1463297 w 2758696"/>
                <a:gd name="connsiteY11" fmla="*/ 2916615 h 4164481"/>
                <a:gd name="connsiteX12" fmla="*/ 1539496 w 2758696"/>
                <a:gd name="connsiteY12" fmla="*/ 2688015 h 4164481"/>
                <a:gd name="connsiteX13" fmla="*/ 1615696 w 2758696"/>
                <a:gd name="connsiteY13" fmla="*/ 2383215 h 4164481"/>
                <a:gd name="connsiteX14" fmla="*/ 1768096 w 2758696"/>
                <a:gd name="connsiteY14" fmla="*/ 2230815 h 4164481"/>
                <a:gd name="connsiteX15" fmla="*/ 1920496 w 2758696"/>
                <a:gd name="connsiteY15" fmla="*/ 2078415 h 4164481"/>
                <a:gd name="connsiteX16" fmla="*/ 2149096 w 2758696"/>
                <a:gd name="connsiteY16" fmla="*/ 2078415 h 4164481"/>
                <a:gd name="connsiteX17" fmla="*/ 2301496 w 2758696"/>
                <a:gd name="connsiteY17" fmla="*/ 2154615 h 4164481"/>
                <a:gd name="connsiteX18" fmla="*/ 2530096 w 2758696"/>
                <a:gd name="connsiteY18" fmla="*/ 2154615 h 4164481"/>
                <a:gd name="connsiteX19" fmla="*/ 2606296 w 2758696"/>
                <a:gd name="connsiteY19" fmla="*/ 2002215 h 4164481"/>
                <a:gd name="connsiteX20" fmla="*/ 2758696 w 2758696"/>
                <a:gd name="connsiteY20" fmla="*/ 1697415 h 4164481"/>
                <a:gd name="connsiteX21" fmla="*/ 2553910 w 2758696"/>
                <a:gd name="connsiteY21" fmla="*/ 1640264 h 4164481"/>
                <a:gd name="connsiteX22" fmla="*/ 2282447 w 2758696"/>
                <a:gd name="connsiteY22" fmla="*/ 1568827 h 4164481"/>
                <a:gd name="connsiteX23" fmla="*/ 1996697 w 2758696"/>
                <a:gd name="connsiteY23" fmla="*/ 1540252 h 4164481"/>
                <a:gd name="connsiteX24" fmla="*/ 1768096 w 2758696"/>
                <a:gd name="connsiteY24" fmla="*/ 1240215 h 4164481"/>
                <a:gd name="connsiteX25" fmla="*/ 1439485 w 2758696"/>
                <a:gd name="connsiteY25" fmla="*/ 1054477 h 4164481"/>
                <a:gd name="connsiteX26" fmla="*/ 1239460 w 2758696"/>
                <a:gd name="connsiteY26" fmla="*/ 768727 h 4164481"/>
                <a:gd name="connsiteX27" fmla="*/ 1196597 w 2758696"/>
                <a:gd name="connsiteY27" fmla="*/ 511552 h 4164481"/>
                <a:gd name="connsiteX28" fmla="*/ 1253747 w 2758696"/>
                <a:gd name="connsiteY28" fmla="*/ 340102 h 4164481"/>
                <a:gd name="connsiteX29" fmla="*/ 1253747 w 2758696"/>
                <a:gd name="connsiteY29" fmla="*/ 97214 h 4164481"/>
                <a:gd name="connsiteX30" fmla="*/ 1196597 w 2758696"/>
                <a:gd name="connsiteY30" fmla="*/ 40064 h 4164481"/>
                <a:gd name="connsiteX31" fmla="*/ 701297 w 2758696"/>
                <a:gd name="connsiteY31" fmla="*/ 21015 h 4164481"/>
                <a:gd name="connsiteX0" fmla="*/ 701296 w 2758695"/>
                <a:gd name="connsiteY0" fmla="*/ 21015 h 4164481"/>
                <a:gd name="connsiteX1" fmla="*/ 38100 w 2758695"/>
                <a:gd name="connsiteY1" fmla="*/ 0 h 4164481"/>
                <a:gd name="connsiteX2" fmla="*/ 38099 w 2758695"/>
                <a:gd name="connsiteY2" fmla="*/ 609437 h 4164481"/>
                <a:gd name="connsiteX3" fmla="*/ 38100 w 2758695"/>
                <a:gd name="connsiteY3" fmla="*/ 1066514 h 4164481"/>
                <a:gd name="connsiteX4" fmla="*/ 266699 w 2758695"/>
                <a:gd name="connsiteY4" fmla="*/ 1599771 h 4164481"/>
                <a:gd name="connsiteX5" fmla="*/ 419098 w 2758695"/>
                <a:gd name="connsiteY5" fmla="*/ 2209206 h 4164481"/>
                <a:gd name="connsiteX6" fmla="*/ 419099 w 2758695"/>
                <a:gd name="connsiteY6" fmla="*/ 3275720 h 4164481"/>
                <a:gd name="connsiteX7" fmla="*/ 266699 w 2758695"/>
                <a:gd name="connsiteY7" fmla="*/ 3580440 h 4164481"/>
                <a:gd name="connsiteX8" fmla="*/ 419099 w 2758695"/>
                <a:gd name="connsiteY8" fmla="*/ 3885158 h 4164481"/>
                <a:gd name="connsiteX9" fmla="*/ 952498 w 2758695"/>
                <a:gd name="connsiteY9" fmla="*/ 4113695 h 4164481"/>
                <a:gd name="connsiteX10" fmla="*/ 1104898 w 2758695"/>
                <a:gd name="connsiteY10" fmla="*/ 3580439 h 4164481"/>
                <a:gd name="connsiteX11" fmla="*/ 1463296 w 2758695"/>
                <a:gd name="connsiteY11" fmla="*/ 2916615 h 4164481"/>
                <a:gd name="connsiteX12" fmla="*/ 1539495 w 2758695"/>
                <a:gd name="connsiteY12" fmla="*/ 2688015 h 4164481"/>
                <a:gd name="connsiteX13" fmla="*/ 1615695 w 2758695"/>
                <a:gd name="connsiteY13" fmla="*/ 2383215 h 4164481"/>
                <a:gd name="connsiteX14" fmla="*/ 1768095 w 2758695"/>
                <a:gd name="connsiteY14" fmla="*/ 2230815 h 4164481"/>
                <a:gd name="connsiteX15" fmla="*/ 1920495 w 2758695"/>
                <a:gd name="connsiteY15" fmla="*/ 2078415 h 4164481"/>
                <a:gd name="connsiteX16" fmla="*/ 2149095 w 2758695"/>
                <a:gd name="connsiteY16" fmla="*/ 2078415 h 4164481"/>
                <a:gd name="connsiteX17" fmla="*/ 2301495 w 2758695"/>
                <a:gd name="connsiteY17" fmla="*/ 2154615 h 4164481"/>
                <a:gd name="connsiteX18" fmla="*/ 2530095 w 2758695"/>
                <a:gd name="connsiteY18" fmla="*/ 2154615 h 4164481"/>
                <a:gd name="connsiteX19" fmla="*/ 2606295 w 2758695"/>
                <a:gd name="connsiteY19" fmla="*/ 2002215 h 4164481"/>
                <a:gd name="connsiteX20" fmla="*/ 2758695 w 2758695"/>
                <a:gd name="connsiteY20" fmla="*/ 1697415 h 4164481"/>
                <a:gd name="connsiteX21" fmla="*/ 2553909 w 2758695"/>
                <a:gd name="connsiteY21" fmla="*/ 1640264 h 4164481"/>
                <a:gd name="connsiteX22" fmla="*/ 2282446 w 2758695"/>
                <a:gd name="connsiteY22" fmla="*/ 1568827 h 4164481"/>
                <a:gd name="connsiteX23" fmla="*/ 1996696 w 2758695"/>
                <a:gd name="connsiteY23" fmla="*/ 1540252 h 4164481"/>
                <a:gd name="connsiteX24" fmla="*/ 1768095 w 2758695"/>
                <a:gd name="connsiteY24" fmla="*/ 1240215 h 4164481"/>
                <a:gd name="connsiteX25" fmla="*/ 1439484 w 2758695"/>
                <a:gd name="connsiteY25" fmla="*/ 1054477 h 4164481"/>
                <a:gd name="connsiteX26" fmla="*/ 1239459 w 2758695"/>
                <a:gd name="connsiteY26" fmla="*/ 768727 h 4164481"/>
                <a:gd name="connsiteX27" fmla="*/ 1196596 w 2758695"/>
                <a:gd name="connsiteY27" fmla="*/ 511552 h 4164481"/>
                <a:gd name="connsiteX28" fmla="*/ 1253746 w 2758695"/>
                <a:gd name="connsiteY28" fmla="*/ 340102 h 4164481"/>
                <a:gd name="connsiteX29" fmla="*/ 1253746 w 2758695"/>
                <a:gd name="connsiteY29" fmla="*/ 97214 h 4164481"/>
                <a:gd name="connsiteX30" fmla="*/ 1196596 w 2758695"/>
                <a:gd name="connsiteY30" fmla="*/ 40064 h 4164481"/>
                <a:gd name="connsiteX31" fmla="*/ 701296 w 27586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406398 w 2745995"/>
                <a:gd name="connsiteY5" fmla="*/ 2209206 h 4164481"/>
                <a:gd name="connsiteX6" fmla="*/ 406399 w 2745995"/>
                <a:gd name="connsiteY6" fmla="*/ 3275720 h 4164481"/>
                <a:gd name="connsiteX7" fmla="*/ 253999 w 2745995"/>
                <a:gd name="connsiteY7" fmla="*/ 3580440 h 4164481"/>
                <a:gd name="connsiteX8" fmla="*/ 406399 w 2745995"/>
                <a:gd name="connsiteY8" fmla="*/ 3885158 h 4164481"/>
                <a:gd name="connsiteX9" fmla="*/ 939798 w 2745995"/>
                <a:gd name="connsiteY9" fmla="*/ 4113695 h 4164481"/>
                <a:gd name="connsiteX10" fmla="*/ 1092198 w 2745995"/>
                <a:gd name="connsiteY10" fmla="*/ 3580439 h 4164481"/>
                <a:gd name="connsiteX11" fmla="*/ 1450596 w 2745995"/>
                <a:gd name="connsiteY11" fmla="*/ 2916615 h 4164481"/>
                <a:gd name="connsiteX12" fmla="*/ 1526795 w 2745995"/>
                <a:gd name="connsiteY12" fmla="*/ 2688015 h 4164481"/>
                <a:gd name="connsiteX13" fmla="*/ 1602995 w 2745995"/>
                <a:gd name="connsiteY13" fmla="*/ 2383215 h 4164481"/>
                <a:gd name="connsiteX14" fmla="*/ 1755395 w 2745995"/>
                <a:gd name="connsiteY14" fmla="*/ 2230815 h 4164481"/>
                <a:gd name="connsiteX15" fmla="*/ 1907795 w 2745995"/>
                <a:gd name="connsiteY15" fmla="*/ 2078415 h 4164481"/>
                <a:gd name="connsiteX16" fmla="*/ 2136395 w 2745995"/>
                <a:gd name="connsiteY16" fmla="*/ 2078415 h 4164481"/>
                <a:gd name="connsiteX17" fmla="*/ 2288795 w 2745995"/>
                <a:gd name="connsiteY17" fmla="*/ 2154615 h 4164481"/>
                <a:gd name="connsiteX18" fmla="*/ 2517395 w 2745995"/>
                <a:gd name="connsiteY18" fmla="*/ 2154615 h 4164481"/>
                <a:gd name="connsiteX19" fmla="*/ 2593595 w 2745995"/>
                <a:gd name="connsiteY19" fmla="*/ 2002215 h 4164481"/>
                <a:gd name="connsiteX20" fmla="*/ 2745995 w 2745995"/>
                <a:gd name="connsiteY20" fmla="*/ 1697415 h 4164481"/>
                <a:gd name="connsiteX21" fmla="*/ 2541209 w 2745995"/>
                <a:gd name="connsiteY21" fmla="*/ 1640264 h 4164481"/>
                <a:gd name="connsiteX22" fmla="*/ 2269746 w 2745995"/>
                <a:gd name="connsiteY22" fmla="*/ 1568827 h 4164481"/>
                <a:gd name="connsiteX23" fmla="*/ 1983996 w 2745995"/>
                <a:gd name="connsiteY23" fmla="*/ 1540252 h 4164481"/>
                <a:gd name="connsiteX24" fmla="*/ 1755395 w 2745995"/>
                <a:gd name="connsiteY24" fmla="*/ 1240215 h 4164481"/>
                <a:gd name="connsiteX25" fmla="*/ 1426784 w 2745995"/>
                <a:gd name="connsiteY25" fmla="*/ 1054477 h 4164481"/>
                <a:gd name="connsiteX26" fmla="*/ 1226759 w 2745995"/>
                <a:gd name="connsiteY26" fmla="*/ 768727 h 4164481"/>
                <a:gd name="connsiteX27" fmla="*/ 1183896 w 2745995"/>
                <a:gd name="connsiteY27" fmla="*/ 511552 h 4164481"/>
                <a:gd name="connsiteX28" fmla="*/ 1241046 w 2745995"/>
                <a:gd name="connsiteY28" fmla="*/ 340102 h 4164481"/>
                <a:gd name="connsiteX29" fmla="*/ 1241046 w 2745995"/>
                <a:gd name="connsiteY29" fmla="*/ 97214 h 4164481"/>
                <a:gd name="connsiteX30" fmla="*/ 1183896 w 2745995"/>
                <a:gd name="connsiteY30" fmla="*/ 40064 h 4164481"/>
                <a:gd name="connsiteX31" fmla="*/ 688596 w 27459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8 w 2745995"/>
                <a:gd name="connsiteY6" fmla="*/ 2209206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9 w 2745995"/>
                <a:gd name="connsiteY6" fmla="*/ 2513925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745746 w 2803145"/>
                <a:gd name="connsiteY0" fmla="*/ 21015 h 4164481"/>
                <a:gd name="connsiteX1" fmla="*/ 82550 w 2803145"/>
                <a:gd name="connsiteY1" fmla="*/ 0 h 4164481"/>
                <a:gd name="connsiteX2" fmla="*/ 82549 w 2803145"/>
                <a:gd name="connsiteY2" fmla="*/ 609437 h 4164481"/>
                <a:gd name="connsiteX3" fmla="*/ 0 w 2803145"/>
                <a:gd name="connsiteY3" fmla="*/ 774492 h 4164481"/>
                <a:gd name="connsiteX4" fmla="*/ 82550 w 2803145"/>
                <a:gd name="connsiteY4" fmla="*/ 1066514 h 4164481"/>
                <a:gd name="connsiteX5" fmla="*/ 234949 w 2803145"/>
                <a:gd name="connsiteY5" fmla="*/ 1599771 h 4164481"/>
                <a:gd name="connsiteX6" fmla="*/ 387349 w 2803145"/>
                <a:gd name="connsiteY6" fmla="*/ 2133027 h 4164481"/>
                <a:gd name="connsiteX7" fmla="*/ 463549 w 2803145"/>
                <a:gd name="connsiteY7" fmla="*/ 2513925 h 4164481"/>
                <a:gd name="connsiteX8" fmla="*/ 463549 w 2803145"/>
                <a:gd name="connsiteY8" fmla="*/ 3275720 h 4164481"/>
                <a:gd name="connsiteX9" fmla="*/ 311149 w 2803145"/>
                <a:gd name="connsiteY9" fmla="*/ 3580440 h 4164481"/>
                <a:gd name="connsiteX10" fmla="*/ 463549 w 2803145"/>
                <a:gd name="connsiteY10" fmla="*/ 3885158 h 4164481"/>
                <a:gd name="connsiteX11" fmla="*/ 996948 w 2803145"/>
                <a:gd name="connsiteY11" fmla="*/ 4113695 h 4164481"/>
                <a:gd name="connsiteX12" fmla="*/ 1149348 w 2803145"/>
                <a:gd name="connsiteY12" fmla="*/ 3580439 h 4164481"/>
                <a:gd name="connsiteX13" fmla="*/ 1507746 w 2803145"/>
                <a:gd name="connsiteY13" fmla="*/ 2916615 h 4164481"/>
                <a:gd name="connsiteX14" fmla="*/ 1583945 w 2803145"/>
                <a:gd name="connsiteY14" fmla="*/ 2688015 h 4164481"/>
                <a:gd name="connsiteX15" fmla="*/ 1660145 w 2803145"/>
                <a:gd name="connsiteY15" fmla="*/ 2383215 h 4164481"/>
                <a:gd name="connsiteX16" fmla="*/ 1812545 w 2803145"/>
                <a:gd name="connsiteY16" fmla="*/ 2230815 h 4164481"/>
                <a:gd name="connsiteX17" fmla="*/ 1964945 w 2803145"/>
                <a:gd name="connsiteY17" fmla="*/ 2078415 h 4164481"/>
                <a:gd name="connsiteX18" fmla="*/ 2193545 w 2803145"/>
                <a:gd name="connsiteY18" fmla="*/ 2078415 h 4164481"/>
                <a:gd name="connsiteX19" fmla="*/ 2345945 w 2803145"/>
                <a:gd name="connsiteY19" fmla="*/ 2154615 h 4164481"/>
                <a:gd name="connsiteX20" fmla="*/ 2574545 w 2803145"/>
                <a:gd name="connsiteY20" fmla="*/ 2154615 h 4164481"/>
                <a:gd name="connsiteX21" fmla="*/ 2650745 w 2803145"/>
                <a:gd name="connsiteY21" fmla="*/ 2002215 h 4164481"/>
                <a:gd name="connsiteX22" fmla="*/ 2803145 w 2803145"/>
                <a:gd name="connsiteY22" fmla="*/ 1697415 h 4164481"/>
                <a:gd name="connsiteX23" fmla="*/ 2598359 w 2803145"/>
                <a:gd name="connsiteY23" fmla="*/ 1640264 h 4164481"/>
                <a:gd name="connsiteX24" fmla="*/ 2326896 w 2803145"/>
                <a:gd name="connsiteY24" fmla="*/ 1568827 h 4164481"/>
                <a:gd name="connsiteX25" fmla="*/ 2041146 w 2803145"/>
                <a:gd name="connsiteY25" fmla="*/ 1540252 h 4164481"/>
                <a:gd name="connsiteX26" fmla="*/ 1812545 w 2803145"/>
                <a:gd name="connsiteY26" fmla="*/ 1240215 h 4164481"/>
                <a:gd name="connsiteX27" fmla="*/ 1483934 w 2803145"/>
                <a:gd name="connsiteY27" fmla="*/ 1054477 h 4164481"/>
                <a:gd name="connsiteX28" fmla="*/ 1283909 w 2803145"/>
                <a:gd name="connsiteY28" fmla="*/ 768727 h 4164481"/>
                <a:gd name="connsiteX29" fmla="*/ 1241046 w 2803145"/>
                <a:gd name="connsiteY29" fmla="*/ 511552 h 4164481"/>
                <a:gd name="connsiteX30" fmla="*/ 1298196 w 2803145"/>
                <a:gd name="connsiteY30" fmla="*/ 340102 h 4164481"/>
                <a:gd name="connsiteX31" fmla="*/ 1298196 w 2803145"/>
                <a:gd name="connsiteY31" fmla="*/ 97214 h 4164481"/>
                <a:gd name="connsiteX32" fmla="*/ 1241046 w 2803145"/>
                <a:gd name="connsiteY32" fmla="*/ 40064 h 4164481"/>
                <a:gd name="connsiteX33" fmla="*/ 745746 w 2803145"/>
                <a:gd name="connsiteY33" fmla="*/ 21015 h 4164481"/>
                <a:gd name="connsiteX0" fmla="*/ 746804 w 2804203"/>
                <a:gd name="connsiteY0" fmla="*/ 21015 h 4164481"/>
                <a:gd name="connsiteX1" fmla="*/ 83608 w 2804203"/>
                <a:gd name="connsiteY1" fmla="*/ 0 h 4164481"/>
                <a:gd name="connsiteX2" fmla="*/ 83607 w 2804203"/>
                <a:gd name="connsiteY2" fmla="*/ 609437 h 4164481"/>
                <a:gd name="connsiteX3" fmla="*/ 1058 w 2804203"/>
                <a:gd name="connsiteY3" fmla="*/ 774492 h 4164481"/>
                <a:gd name="connsiteX4" fmla="*/ 77258 w 2804203"/>
                <a:gd name="connsiteY4" fmla="*/ 1079210 h 4164481"/>
                <a:gd name="connsiteX5" fmla="*/ 236007 w 2804203"/>
                <a:gd name="connsiteY5" fmla="*/ 1599771 h 4164481"/>
                <a:gd name="connsiteX6" fmla="*/ 388407 w 2804203"/>
                <a:gd name="connsiteY6" fmla="*/ 2133027 h 4164481"/>
                <a:gd name="connsiteX7" fmla="*/ 464607 w 2804203"/>
                <a:gd name="connsiteY7" fmla="*/ 2513925 h 4164481"/>
                <a:gd name="connsiteX8" fmla="*/ 464607 w 2804203"/>
                <a:gd name="connsiteY8" fmla="*/ 3275720 h 4164481"/>
                <a:gd name="connsiteX9" fmla="*/ 312207 w 2804203"/>
                <a:gd name="connsiteY9" fmla="*/ 3580440 h 4164481"/>
                <a:gd name="connsiteX10" fmla="*/ 464607 w 2804203"/>
                <a:gd name="connsiteY10" fmla="*/ 3885158 h 4164481"/>
                <a:gd name="connsiteX11" fmla="*/ 998006 w 2804203"/>
                <a:gd name="connsiteY11" fmla="*/ 4113695 h 4164481"/>
                <a:gd name="connsiteX12" fmla="*/ 1150406 w 2804203"/>
                <a:gd name="connsiteY12" fmla="*/ 3580439 h 4164481"/>
                <a:gd name="connsiteX13" fmla="*/ 1508804 w 2804203"/>
                <a:gd name="connsiteY13" fmla="*/ 2916615 h 4164481"/>
                <a:gd name="connsiteX14" fmla="*/ 1585003 w 2804203"/>
                <a:gd name="connsiteY14" fmla="*/ 2688015 h 4164481"/>
                <a:gd name="connsiteX15" fmla="*/ 1661203 w 2804203"/>
                <a:gd name="connsiteY15" fmla="*/ 2383215 h 4164481"/>
                <a:gd name="connsiteX16" fmla="*/ 1813603 w 2804203"/>
                <a:gd name="connsiteY16" fmla="*/ 2230815 h 4164481"/>
                <a:gd name="connsiteX17" fmla="*/ 1966003 w 2804203"/>
                <a:gd name="connsiteY17" fmla="*/ 2078415 h 4164481"/>
                <a:gd name="connsiteX18" fmla="*/ 2194603 w 2804203"/>
                <a:gd name="connsiteY18" fmla="*/ 2078415 h 4164481"/>
                <a:gd name="connsiteX19" fmla="*/ 2347003 w 2804203"/>
                <a:gd name="connsiteY19" fmla="*/ 2154615 h 4164481"/>
                <a:gd name="connsiteX20" fmla="*/ 2575603 w 2804203"/>
                <a:gd name="connsiteY20" fmla="*/ 2154615 h 4164481"/>
                <a:gd name="connsiteX21" fmla="*/ 2651803 w 2804203"/>
                <a:gd name="connsiteY21" fmla="*/ 2002215 h 4164481"/>
                <a:gd name="connsiteX22" fmla="*/ 2804203 w 2804203"/>
                <a:gd name="connsiteY22" fmla="*/ 1697415 h 4164481"/>
                <a:gd name="connsiteX23" fmla="*/ 2599417 w 2804203"/>
                <a:gd name="connsiteY23" fmla="*/ 1640264 h 4164481"/>
                <a:gd name="connsiteX24" fmla="*/ 2327954 w 2804203"/>
                <a:gd name="connsiteY24" fmla="*/ 1568827 h 4164481"/>
                <a:gd name="connsiteX25" fmla="*/ 2042204 w 2804203"/>
                <a:gd name="connsiteY25" fmla="*/ 1540252 h 4164481"/>
                <a:gd name="connsiteX26" fmla="*/ 1813603 w 2804203"/>
                <a:gd name="connsiteY26" fmla="*/ 1240215 h 4164481"/>
                <a:gd name="connsiteX27" fmla="*/ 1484992 w 2804203"/>
                <a:gd name="connsiteY27" fmla="*/ 1054477 h 4164481"/>
                <a:gd name="connsiteX28" fmla="*/ 1284967 w 2804203"/>
                <a:gd name="connsiteY28" fmla="*/ 768727 h 4164481"/>
                <a:gd name="connsiteX29" fmla="*/ 1242104 w 2804203"/>
                <a:gd name="connsiteY29" fmla="*/ 511552 h 4164481"/>
                <a:gd name="connsiteX30" fmla="*/ 1299254 w 2804203"/>
                <a:gd name="connsiteY30" fmla="*/ 340102 h 4164481"/>
                <a:gd name="connsiteX31" fmla="*/ 1299254 w 2804203"/>
                <a:gd name="connsiteY31" fmla="*/ 97214 h 4164481"/>
                <a:gd name="connsiteX32" fmla="*/ 1242104 w 2804203"/>
                <a:gd name="connsiteY32" fmla="*/ 40064 h 4164481"/>
                <a:gd name="connsiteX33" fmla="*/ 746804 w 2804203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43416 w 2811612"/>
                <a:gd name="connsiteY5" fmla="*/ 1599771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8016 w 2811612"/>
                <a:gd name="connsiteY5" fmla="*/ 1573948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1666 w 2811612"/>
                <a:gd name="connsiteY5" fmla="*/ 1579874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389468 w 2811612"/>
                <a:gd name="connsiteY8" fmla="*/ 3288417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01603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11612" h="4164481">
                  <a:moveTo>
                    <a:pt x="754213" y="21015"/>
                  </a:moveTo>
                  <a:lnTo>
                    <a:pt x="91017" y="0"/>
                  </a:lnTo>
                  <a:cubicBezTo>
                    <a:pt x="86389" y="269744"/>
                    <a:pt x="91016" y="431685"/>
                    <a:pt x="91016" y="609437"/>
                  </a:cubicBezTo>
                  <a:cubicBezTo>
                    <a:pt x="88899" y="746983"/>
                    <a:pt x="16934" y="697303"/>
                    <a:pt x="8467" y="774492"/>
                  </a:cubicBezTo>
                  <a:cubicBezTo>
                    <a:pt x="0" y="851681"/>
                    <a:pt x="10319" y="943243"/>
                    <a:pt x="40217" y="1072572"/>
                  </a:cubicBezTo>
                  <a:cubicBezTo>
                    <a:pt x="70115" y="1201901"/>
                    <a:pt x="128588" y="1373727"/>
                    <a:pt x="187854" y="1550469"/>
                  </a:cubicBezTo>
                  <a:cubicBezTo>
                    <a:pt x="247120" y="1727211"/>
                    <a:pt x="349779" y="1984957"/>
                    <a:pt x="395816" y="2133027"/>
                  </a:cubicBezTo>
                  <a:cubicBezTo>
                    <a:pt x="441853" y="2281097"/>
                    <a:pt x="445293" y="2322757"/>
                    <a:pt x="464079" y="2438889"/>
                  </a:cubicBezTo>
                  <a:cubicBezTo>
                    <a:pt x="482865" y="2555021"/>
                    <a:pt x="499535" y="2670284"/>
                    <a:pt x="508531" y="2829820"/>
                  </a:cubicBezTo>
                  <a:cubicBezTo>
                    <a:pt x="484190" y="2974352"/>
                    <a:pt x="421747" y="3161093"/>
                    <a:pt x="389468" y="3288417"/>
                  </a:cubicBezTo>
                  <a:cubicBezTo>
                    <a:pt x="357189" y="3415741"/>
                    <a:pt x="340254" y="3508232"/>
                    <a:pt x="314854" y="3593763"/>
                  </a:cubicBezTo>
                  <a:cubicBezTo>
                    <a:pt x="289454" y="3679294"/>
                    <a:pt x="210874" y="3753037"/>
                    <a:pt x="237068" y="3801603"/>
                  </a:cubicBezTo>
                  <a:cubicBezTo>
                    <a:pt x="263262" y="3850169"/>
                    <a:pt x="366183" y="3824585"/>
                    <a:pt x="472016" y="3885158"/>
                  </a:cubicBezTo>
                  <a:cubicBezTo>
                    <a:pt x="560916" y="4024820"/>
                    <a:pt x="891115" y="4164481"/>
                    <a:pt x="1005415" y="4113695"/>
                  </a:cubicBezTo>
                  <a:cubicBezTo>
                    <a:pt x="1119715" y="4062909"/>
                    <a:pt x="1093131" y="3631036"/>
                    <a:pt x="1157815" y="3580439"/>
                  </a:cubicBezTo>
                  <a:cubicBezTo>
                    <a:pt x="1177659" y="3695533"/>
                    <a:pt x="1443780" y="3065352"/>
                    <a:pt x="1516213" y="2916615"/>
                  </a:cubicBezTo>
                  <a:cubicBezTo>
                    <a:pt x="1588646" y="2767878"/>
                    <a:pt x="1567012" y="2776915"/>
                    <a:pt x="1592412" y="2688015"/>
                  </a:cubicBezTo>
                  <a:cubicBezTo>
                    <a:pt x="1617812" y="2599115"/>
                    <a:pt x="1630512" y="2459415"/>
                    <a:pt x="1668612" y="2383215"/>
                  </a:cubicBezTo>
                  <a:cubicBezTo>
                    <a:pt x="1706712" y="2307015"/>
                    <a:pt x="1770212" y="2281615"/>
                    <a:pt x="1821012" y="2230815"/>
                  </a:cubicBezTo>
                  <a:cubicBezTo>
                    <a:pt x="1871812" y="2180015"/>
                    <a:pt x="1909118" y="2071271"/>
                    <a:pt x="1973412" y="2078415"/>
                  </a:cubicBezTo>
                  <a:lnTo>
                    <a:pt x="2202012" y="2078415"/>
                  </a:lnTo>
                  <a:cubicBezTo>
                    <a:pt x="2278212" y="2052221"/>
                    <a:pt x="2290912" y="2141915"/>
                    <a:pt x="2354412" y="2154615"/>
                  </a:cubicBezTo>
                  <a:cubicBezTo>
                    <a:pt x="2417912" y="2167315"/>
                    <a:pt x="2532212" y="2180015"/>
                    <a:pt x="2583012" y="2154615"/>
                  </a:cubicBezTo>
                  <a:cubicBezTo>
                    <a:pt x="2633812" y="2129215"/>
                    <a:pt x="2621112" y="2078415"/>
                    <a:pt x="2659212" y="2002215"/>
                  </a:cubicBezTo>
                  <a:cubicBezTo>
                    <a:pt x="2697312" y="1926015"/>
                    <a:pt x="2804468" y="1826002"/>
                    <a:pt x="2811612" y="1697415"/>
                  </a:cubicBezTo>
                  <a:cubicBezTo>
                    <a:pt x="2733031" y="1587878"/>
                    <a:pt x="2686201" y="1661695"/>
                    <a:pt x="2606826" y="1640264"/>
                  </a:cubicBezTo>
                  <a:cubicBezTo>
                    <a:pt x="2527451" y="1618833"/>
                    <a:pt x="2428232" y="1585496"/>
                    <a:pt x="2335363" y="1568827"/>
                  </a:cubicBezTo>
                  <a:cubicBezTo>
                    <a:pt x="2282976" y="1549777"/>
                    <a:pt x="2135338" y="1595021"/>
                    <a:pt x="2049613" y="1540252"/>
                  </a:cubicBezTo>
                  <a:lnTo>
                    <a:pt x="1821012" y="1240215"/>
                  </a:lnTo>
                  <a:lnTo>
                    <a:pt x="1492401" y="1054477"/>
                  </a:lnTo>
                  <a:lnTo>
                    <a:pt x="1292376" y="768727"/>
                  </a:lnTo>
                  <a:lnTo>
                    <a:pt x="1249513" y="511552"/>
                  </a:lnTo>
                  <a:lnTo>
                    <a:pt x="1306663" y="340102"/>
                  </a:lnTo>
                  <a:lnTo>
                    <a:pt x="1306663" y="97214"/>
                  </a:lnTo>
                  <a:lnTo>
                    <a:pt x="1249513" y="40064"/>
                  </a:lnTo>
                  <a:lnTo>
                    <a:pt x="754213" y="21015"/>
                  </a:lnTo>
                  <a:close/>
                </a:path>
              </a:pathLst>
            </a:custGeom>
            <a:solidFill>
              <a:srgbClr val="FF8A15">
                <a:alpha val="76863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" name="Freeform 22"/>
            <p:cNvSpPr/>
            <p:nvPr/>
          </p:nvSpPr>
          <p:spPr>
            <a:xfrm>
              <a:off x="3115041" y="1220534"/>
              <a:ext cx="1985597" cy="4075906"/>
            </a:xfrm>
            <a:custGeom>
              <a:avLst/>
              <a:gdLst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228725 w 2014537"/>
                <a:gd name="connsiteY23" fmla="*/ 2614612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119187 w 2014537"/>
                <a:gd name="connsiteY21" fmla="*/ 2243137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300162 w 2014537"/>
                <a:gd name="connsiteY19" fmla="*/ 2314575 h 4157662"/>
                <a:gd name="connsiteX20" fmla="*/ 1119187 w 2014537"/>
                <a:gd name="connsiteY20" fmla="*/ 2243137 h 4157662"/>
                <a:gd name="connsiteX21" fmla="*/ 966787 w 2014537"/>
                <a:gd name="connsiteY21" fmla="*/ 2395537 h 4157662"/>
                <a:gd name="connsiteX22" fmla="*/ 1195387 w 2014537"/>
                <a:gd name="connsiteY22" fmla="*/ 26241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81087 w 2014537"/>
                <a:gd name="connsiteY22" fmla="*/ 2767012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7003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128712 w 2014537"/>
                <a:gd name="connsiteY23" fmla="*/ 2671762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66788 w 2038350"/>
                <a:gd name="connsiteY33" fmla="*/ 219075 h 4276725"/>
                <a:gd name="connsiteX34" fmla="*/ 0 w 2038350"/>
                <a:gd name="connsiteY34" fmla="*/ 0 h 4276725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14400 w 2038350"/>
                <a:gd name="connsiteY33" fmla="*/ 152401 h 4276725"/>
                <a:gd name="connsiteX34" fmla="*/ 0 w 2038350"/>
                <a:gd name="connsiteY34" fmla="*/ 0 h 4276725"/>
                <a:gd name="connsiteX0" fmla="*/ 0 w 2038350"/>
                <a:gd name="connsiteY0" fmla="*/ 0 h 4276724"/>
                <a:gd name="connsiteX1" fmla="*/ 38100 w 2038350"/>
                <a:gd name="connsiteY1" fmla="*/ 447674 h 4276724"/>
                <a:gd name="connsiteX2" fmla="*/ 238125 w 2038350"/>
                <a:gd name="connsiteY2" fmla="*/ 333374 h 4276724"/>
                <a:gd name="connsiteX3" fmla="*/ 323850 w 2038350"/>
                <a:gd name="connsiteY3" fmla="*/ 447674 h 4276724"/>
                <a:gd name="connsiteX4" fmla="*/ 138113 w 2038350"/>
                <a:gd name="connsiteY4" fmla="*/ 647699 h 4276724"/>
                <a:gd name="connsiteX5" fmla="*/ 452438 w 2038350"/>
                <a:gd name="connsiteY5" fmla="*/ 676274 h 4276724"/>
                <a:gd name="connsiteX6" fmla="*/ 609600 w 2038350"/>
                <a:gd name="connsiteY6" fmla="*/ 747712 h 4276724"/>
                <a:gd name="connsiteX7" fmla="*/ 766763 w 2038350"/>
                <a:gd name="connsiteY7" fmla="*/ 719137 h 4276724"/>
                <a:gd name="connsiteX8" fmla="*/ 923925 w 2038350"/>
                <a:gd name="connsiteY8" fmla="*/ 547687 h 4276724"/>
                <a:gd name="connsiteX9" fmla="*/ 1052513 w 2038350"/>
                <a:gd name="connsiteY9" fmla="*/ 661987 h 4276724"/>
                <a:gd name="connsiteX10" fmla="*/ 1166813 w 2038350"/>
                <a:gd name="connsiteY10" fmla="*/ 847724 h 4276724"/>
                <a:gd name="connsiteX11" fmla="*/ 1038225 w 2038350"/>
                <a:gd name="connsiteY11" fmla="*/ 890587 h 4276724"/>
                <a:gd name="connsiteX12" fmla="*/ 938213 w 2038350"/>
                <a:gd name="connsiteY12" fmla="*/ 876299 h 4276724"/>
                <a:gd name="connsiteX13" fmla="*/ 881063 w 2038350"/>
                <a:gd name="connsiteY13" fmla="*/ 1047749 h 4276724"/>
                <a:gd name="connsiteX14" fmla="*/ 938213 w 2038350"/>
                <a:gd name="connsiteY14" fmla="*/ 1290637 h 4276724"/>
                <a:gd name="connsiteX15" fmla="*/ 909638 w 2038350"/>
                <a:gd name="connsiteY15" fmla="*/ 1404937 h 4276724"/>
                <a:gd name="connsiteX16" fmla="*/ 866775 w 2038350"/>
                <a:gd name="connsiteY16" fmla="*/ 1462087 h 4276724"/>
                <a:gd name="connsiteX17" fmla="*/ 1095375 w 2038350"/>
                <a:gd name="connsiteY17" fmla="*/ 1704974 h 4276724"/>
                <a:gd name="connsiteX18" fmla="*/ 1066800 w 2038350"/>
                <a:gd name="connsiteY18" fmla="*/ 2209799 h 4276724"/>
                <a:gd name="connsiteX19" fmla="*/ 1143000 w 2038350"/>
                <a:gd name="connsiteY19" fmla="*/ 2362199 h 4276724"/>
                <a:gd name="connsiteX20" fmla="*/ 1143000 w 2038350"/>
                <a:gd name="connsiteY20" fmla="*/ 2514599 h 4276724"/>
                <a:gd name="connsiteX21" fmla="*/ 1219200 w 2038350"/>
                <a:gd name="connsiteY21" fmla="*/ 2666999 h 4276724"/>
                <a:gd name="connsiteX22" fmla="*/ 1066800 w 2038350"/>
                <a:gd name="connsiteY22" fmla="*/ 2666999 h 4276724"/>
                <a:gd name="connsiteX23" fmla="*/ 1066800 w 2038350"/>
                <a:gd name="connsiteY23" fmla="*/ 2819399 h 4276724"/>
                <a:gd name="connsiteX24" fmla="*/ 990600 w 2038350"/>
                <a:gd name="connsiteY24" fmla="*/ 3047999 h 4276724"/>
                <a:gd name="connsiteX25" fmla="*/ 914400 w 2038350"/>
                <a:gd name="connsiteY25" fmla="*/ 3200399 h 4276724"/>
                <a:gd name="connsiteX26" fmla="*/ 914400 w 2038350"/>
                <a:gd name="connsiteY26" fmla="*/ 3505199 h 4276724"/>
                <a:gd name="connsiteX27" fmla="*/ 1081088 w 2038350"/>
                <a:gd name="connsiteY27" fmla="*/ 3919537 h 4276724"/>
                <a:gd name="connsiteX28" fmla="*/ 1252538 w 2038350"/>
                <a:gd name="connsiteY28" fmla="*/ 4276724 h 4276724"/>
                <a:gd name="connsiteX29" fmla="*/ 1438275 w 2038350"/>
                <a:gd name="connsiteY29" fmla="*/ 4205287 h 4276724"/>
                <a:gd name="connsiteX30" fmla="*/ 1524000 w 2038350"/>
                <a:gd name="connsiteY30" fmla="*/ 4019549 h 4276724"/>
                <a:gd name="connsiteX31" fmla="*/ 2038350 w 2038350"/>
                <a:gd name="connsiteY31" fmla="*/ 3062287 h 4276724"/>
                <a:gd name="connsiteX32" fmla="*/ 1552575 w 2038350"/>
                <a:gd name="connsiteY32" fmla="*/ 219074 h 4276724"/>
                <a:gd name="connsiteX33" fmla="*/ 914400 w 2038350"/>
                <a:gd name="connsiteY33" fmla="*/ 152400 h 4276724"/>
                <a:gd name="connsiteX34" fmla="*/ 0 w 203835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1822450 w 2184400"/>
                <a:gd name="connsiteY31" fmla="*/ 3581399 h 4324349"/>
                <a:gd name="connsiteX32" fmla="*/ 2184400 w 2184400"/>
                <a:gd name="connsiteY32" fmla="*/ 3062287 h 4324349"/>
                <a:gd name="connsiteX33" fmla="*/ 1698625 w 2184400"/>
                <a:gd name="connsiteY33" fmla="*/ 219074 h 4324349"/>
                <a:gd name="connsiteX34" fmla="*/ 1060450 w 2184400"/>
                <a:gd name="connsiteY34" fmla="*/ 152400 h 4324349"/>
                <a:gd name="connsiteX35" fmla="*/ 146050 w 218440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593850 w 1974850"/>
                <a:gd name="connsiteY33" fmla="*/ 1676399 h 4324349"/>
                <a:gd name="connsiteX34" fmla="*/ 1698625 w 1974850"/>
                <a:gd name="connsiteY34" fmla="*/ 219074 h 4324349"/>
                <a:gd name="connsiteX35" fmla="*/ 1060450 w 1974850"/>
                <a:gd name="connsiteY35" fmla="*/ 152400 h 4324349"/>
                <a:gd name="connsiteX36" fmla="*/ 146050 w 1974850"/>
                <a:gd name="connsiteY36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698625 w 1974850"/>
                <a:gd name="connsiteY35" fmla="*/ 219074 h 4324349"/>
                <a:gd name="connsiteX36" fmla="*/ 1060450 w 1974850"/>
                <a:gd name="connsiteY36" fmla="*/ 152400 h 4324349"/>
                <a:gd name="connsiteX37" fmla="*/ 146050 w 1974850"/>
                <a:gd name="connsiteY37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698625 w 1974850"/>
                <a:gd name="connsiteY36" fmla="*/ 219074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517650 w 1974850"/>
                <a:gd name="connsiteY36" fmla="*/ 3047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3652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4557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836612 h 4324349"/>
                <a:gd name="connsiteX37" fmla="*/ 1531937 w 1974850"/>
                <a:gd name="connsiteY37" fmla="*/ 608012 h 4324349"/>
                <a:gd name="connsiteX38" fmla="*/ 1517650 w 1974850"/>
                <a:gd name="connsiteY38" fmla="*/ 228599 h 4324349"/>
                <a:gd name="connsiteX39" fmla="*/ 1060450 w 1974850"/>
                <a:gd name="connsiteY39" fmla="*/ 152400 h 4324349"/>
                <a:gd name="connsiteX40" fmla="*/ 146050 w 1974850"/>
                <a:gd name="connsiteY40" fmla="*/ 0 h 4324349"/>
                <a:gd name="connsiteX0" fmla="*/ 146050 w 1974850"/>
                <a:gd name="connsiteY0" fmla="*/ 0 h 4293393"/>
                <a:gd name="connsiteX1" fmla="*/ 184150 w 1974850"/>
                <a:gd name="connsiteY1" fmla="*/ 447674 h 4293393"/>
                <a:gd name="connsiteX2" fmla="*/ 384175 w 1974850"/>
                <a:gd name="connsiteY2" fmla="*/ 333374 h 4293393"/>
                <a:gd name="connsiteX3" fmla="*/ 469900 w 1974850"/>
                <a:gd name="connsiteY3" fmla="*/ 447674 h 4293393"/>
                <a:gd name="connsiteX4" fmla="*/ 284163 w 1974850"/>
                <a:gd name="connsiteY4" fmla="*/ 647699 h 4293393"/>
                <a:gd name="connsiteX5" fmla="*/ 598488 w 1974850"/>
                <a:gd name="connsiteY5" fmla="*/ 676274 h 4293393"/>
                <a:gd name="connsiteX6" fmla="*/ 755650 w 1974850"/>
                <a:gd name="connsiteY6" fmla="*/ 747712 h 4293393"/>
                <a:gd name="connsiteX7" fmla="*/ 912813 w 1974850"/>
                <a:gd name="connsiteY7" fmla="*/ 719137 h 4293393"/>
                <a:gd name="connsiteX8" fmla="*/ 1069975 w 1974850"/>
                <a:gd name="connsiteY8" fmla="*/ 547687 h 4293393"/>
                <a:gd name="connsiteX9" fmla="*/ 1198563 w 1974850"/>
                <a:gd name="connsiteY9" fmla="*/ 661987 h 4293393"/>
                <a:gd name="connsiteX10" fmla="*/ 1312863 w 1974850"/>
                <a:gd name="connsiteY10" fmla="*/ 847724 h 4293393"/>
                <a:gd name="connsiteX11" fmla="*/ 1184275 w 1974850"/>
                <a:gd name="connsiteY11" fmla="*/ 890587 h 4293393"/>
                <a:gd name="connsiteX12" fmla="*/ 1084263 w 1974850"/>
                <a:gd name="connsiteY12" fmla="*/ 876299 h 4293393"/>
                <a:gd name="connsiteX13" fmla="*/ 1027113 w 1974850"/>
                <a:gd name="connsiteY13" fmla="*/ 1047749 h 4293393"/>
                <a:gd name="connsiteX14" fmla="*/ 1084263 w 1974850"/>
                <a:gd name="connsiteY14" fmla="*/ 1290637 h 4293393"/>
                <a:gd name="connsiteX15" fmla="*/ 1055688 w 1974850"/>
                <a:gd name="connsiteY15" fmla="*/ 1404937 h 4293393"/>
                <a:gd name="connsiteX16" fmla="*/ 1012825 w 1974850"/>
                <a:gd name="connsiteY16" fmla="*/ 1462087 h 4293393"/>
                <a:gd name="connsiteX17" fmla="*/ 1241425 w 1974850"/>
                <a:gd name="connsiteY17" fmla="*/ 1704974 h 4293393"/>
                <a:gd name="connsiteX18" fmla="*/ 1212850 w 1974850"/>
                <a:gd name="connsiteY18" fmla="*/ 2209799 h 4293393"/>
                <a:gd name="connsiteX19" fmla="*/ 1289050 w 1974850"/>
                <a:gd name="connsiteY19" fmla="*/ 2362199 h 4293393"/>
                <a:gd name="connsiteX20" fmla="*/ 1289050 w 1974850"/>
                <a:gd name="connsiteY20" fmla="*/ 2514599 h 4293393"/>
                <a:gd name="connsiteX21" fmla="*/ 1365250 w 1974850"/>
                <a:gd name="connsiteY21" fmla="*/ 2666999 h 4293393"/>
                <a:gd name="connsiteX22" fmla="*/ 1212850 w 1974850"/>
                <a:gd name="connsiteY22" fmla="*/ 2666999 h 4293393"/>
                <a:gd name="connsiteX23" fmla="*/ 1212850 w 1974850"/>
                <a:gd name="connsiteY23" fmla="*/ 2819399 h 4293393"/>
                <a:gd name="connsiteX24" fmla="*/ 1136650 w 1974850"/>
                <a:gd name="connsiteY24" fmla="*/ 3047999 h 4293393"/>
                <a:gd name="connsiteX25" fmla="*/ 1060450 w 1974850"/>
                <a:gd name="connsiteY25" fmla="*/ 3200399 h 4293393"/>
                <a:gd name="connsiteX26" fmla="*/ 1060450 w 1974850"/>
                <a:gd name="connsiteY26" fmla="*/ 3505199 h 4293393"/>
                <a:gd name="connsiteX27" fmla="*/ 1227138 w 1974850"/>
                <a:gd name="connsiteY27" fmla="*/ 3919537 h 4293393"/>
                <a:gd name="connsiteX28" fmla="*/ 1398588 w 1974850"/>
                <a:gd name="connsiteY28" fmla="*/ 4276724 h 4293393"/>
                <a:gd name="connsiteX29" fmla="*/ 1670050 w 1974850"/>
                <a:gd name="connsiteY29" fmla="*/ 4019549 h 4293393"/>
                <a:gd name="connsiteX30" fmla="*/ 1822450 w 1974850"/>
                <a:gd name="connsiteY30" fmla="*/ 3581399 h 4293393"/>
                <a:gd name="connsiteX31" fmla="*/ 1974850 w 1974850"/>
                <a:gd name="connsiteY31" fmla="*/ 3047999 h 4293393"/>
                <a:gd name="connsiteX32" fmla="*/ 1822450 w 1974850"/>
                <a:gd name="connsiteY32" fmla="*/ 2285999 h 4293393"/>
                <a:gd name="connsiteX33" fmla="*/ 1593850 w 1974850"/>
                <a:gd name="connsiteY33" fmla="*/ 1676399 h 4293393"/>
                <a:gd name="connsiteX34" fmla="*/ 1441450 w 1974850"/>
                <a:gd name="connsiteY34" fmla="*/ 1066799 h 4293393"/>
                <a:gd name="connsiteX35" fmla="*/ 1531937 w 1974850"/>
                <a:gd name="connsiteY35" fmla="*/ 836612 h 4293393"/>
                <a:gd name="connsiteX36" fmla="*/ 1531937 w 1974850"/>
                <a:gd name="connsiteY36" fmla="*/ 608012 h 4293393"/>
                <a:gd name="connsiteX37" fmla="*/ 1517650 w 1974850"/>
                <a:gd name="connsiteY37" fmla="*/ 228599 h 4293393"/>
                <a:gd name="connsiteX38" fmla="*/ 1060450 w 1974850"/>
                <a:gd name="connsiteY38" fmla="*/ 152400 h 4293393"/>
                <a:gd name="connsiteX39" fmla="*/ 146050 w 1974850"/>
                <a:gd name="connsiteY39" fmla="*/ 0 h 4293393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8 w 1974850"/>
                <a:gd name="connsiteY27" fmla="*/ 3919537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3033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608137 w 1974850"/>
                <a:gd name="connsiteY32" fmla="*/ 1674812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17650 w 1974850"/>
                <a:gd name="connsiteY37" fmla="*/ 228599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455611 w 1974850"/>
                <a:gd name="connsiteY4" fmla="*/ 608012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94897 w 1985597"/>
                <a:gd name="connsiteY2" fmla="*/ 447674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61559 w 1985597"/>
                <a:gd name="connsiteY2" fmla="*/ 379412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85597" h="4075905">
                  <a:moveTo>
                    <a:pt x="156797" y="0"/>
                  </a:moveTo>
                  <a:cubicBezTo>
                    <a:pt x="0" y="24583"/>
                    <a:pt x="84564" y="163777"/>
                    <a:pt x="85358" y="227012"/>
                  </a:cubicBezTo>
                  <a:cubicBezTo>
                    <a:pt x="86152" y="290247"/>
                    <a:pt x="109965" y="361685"/>
                    <a:pt x="161559" y="379412"/>
                  </a:cubicBezTo>
                  <a:cubicBezTo>
                    <a:pt x="213153" y="397139"/>
                    <a:pt x="341741" y="321997"/>
                    <a:pt x="394922" y="333374"/>
                  </a:cubicBezTo>
                  <a:cubicBezTo>
                    <a:pt x="448103" y="344751"/>
                    <a:pt x="468741" y="401901"/>
                    <a:pt x="480647" y="447674"/>
                  </a:cubicBezTo>
                  <a:cubicBezTo>
                    <a:pt x="492553" y="493447"/>
                    <a:pt x="444927" y="569912"/>
                    <a:pt x="466358" y="608012"/>
                  </a:cubicBezTo>
                  <a:cubicBezTo>
                    <a:pt x="487789" y="646112"/>
                    <a:pt x="530654" y="659605"/>
                    <a:pt x="609235" y="676274"/>
                  </a:cubicBezTo>
                  <a:lnTo>
                    <a:pt x="766397" y="747712"/>
                  </a:lnTo>
                  <a:lnTo>
                    <a:pt x="923560" y="719137"/>
                  </a:lnTo>
                  <a:cubicBezTo>
                    <a:pt x="975948" y="685799"/>
                    <a:pt x="1033097" y="557212"/>
                    <a:pt x="1080722" y="547687"/>
                  </a:cubicBezTo>
                  <a:cubicBezTo>
                    <a:pt x="1128347" y="538162"/>
                    <a:pt x="1168829" y="611981"/>
                    <a:pt x="1209310" y="661987"/>
                  </a:cubicBezTo>
                  <a:cubicBezTo>
                    <a:pt x="1249791" y="711993"/>
                    <a:pt x="1325991" y="809624"/>
                    <a:pt x="1323610" y="847724"/>
                  </a:cubicBezTo>
                  <a:cubicBezTo>
                    <a:pt x="1321229" y="885824"/>
                    <a:pt x="1233122" y="885825"/>
                    <a:pt x="1195022" y="890587"/>
                  </a:cubicBezTo>
                  <a:cubicBezTo>
                    <a:pt x="1156922" y="895350"/>
                    <a:pt x="1121204" y="850105"/>
                    <a:pt x="1095010" y="876299"/>
                  </a:cubicBezTo>
                  <a:cubicBezTo>
                    <a:pt x="1068816" y="902493"/>
                    <a:pt x="1037860" y="978693"/>
                    <a:pt x="1037860" y="1047749"/>
                  </a:cubicBezTo>
                  <a:lnTo>
                    <a:pt x="1095010" y="1290637"/>
                  </a:lnTo>
                  <a:lnTo>
                    <a:pt x="1066435" y="1404937"/>
                  </a:lnTo>
                  <a:cubicBezTo>
                    <a:pt x="1054529" y="1433512"/>
                    <a:pt x="992616" y="1412081"/>
                    <a:pt x="1023572" y="1462087"/>
                  </a:cubicBezTo>
                  <a:cubicBezTo>
                    <a:pt x="1054528" y="1512093"/>
                    <a:pt x="1218835" y="1580356"/>
                    <a:pt x="1252172" y="1704974"/>
                  </a:cubicBezTo>
                  <a:lnTo>
                    <a:pt x="1223597" y="2209799"/>
                  </a:lnTo>
                  <a:lnTo>
                    <a:pt x="1299797" y="2362199"/>
                  </a:lnTo>
                  <a:cubicBezTo>
                    <a:pt x="1270428" y="2425699"/>
                    <a:pt x="1287097" y="2463799"/>
                    <a:pt x="1299797" y="2514599"/>
                  </a:cubicBezTo>
                  <a:cubicBezTo>
                    <a:pt x="1312497" y="2565399"/>
                    <a:pt x="1426797" y="2666999"/>
                    <a:pt x="1375997" y="2666999"/>
                  </a:cubicBezTo>
                  <a:cubicBezTo>
                    <a:pt x="1325197" y="2666999"/>
                    <a:pt x="1248997" y="2641599"/>
                    <a:pt x="1223597" y="2666999"/>
                  </a:cubicBezTo>
                  <a:cubicBezTo>
                    <a:pt x="1198197" y="2692399"/>
                    <a:pt x="1236297" y="2755899"/>
                    <a:pt x="1223597" y="2819399"/>
                  </a:cubicBezTo>
                  <a:lnTo>
                    <a:pt x="1147397" y="3047999"/>
                  </a:lnTo>
                  <a:cubicBezTo>
                    <a:pt x="1121997" y="3111499"/>
                    <a:pt x="1083897" y="3124199"/>
                    <a:pt x="1071197" y="3200399"/>
                  </a:cubicBezTo>
                  <a:cubicBezTo>
                    <a:pt x="1058497" y="3276599"/>
                    <a:pt x="1043416" y="3385343"/>
                    <a:pt x="1071197" y="3505199"/>
                  </a:cubicBezTo>
                  <a:lnTo>
                    <a:pt x="1237884" y="3808411"/>
                  </a:lnTo>
                  <a:cubicBezTo>
                    <a:pt x="1339484" y="3894136"/>
                    <a:pt x="1581578" y="4075905"/>
                    <a:pt x="1680797" y="4019549"/>
                  </a:cubicBezTo>
                  <a:lnTo>
                    <a:pt x="1771284" y="3808411"/>
                  </a:lnTo>
                  <a:lnTo>
                    <a:pt x="1833197" y="3581399"/>
                  </a:lnTo>
                  <a:lnTo>
                    <a:pt x="1985597" y="3047999"/>
                  </a:lnTo>
                  <a:cubicBezTo>
                    <a:pt x="1974052" y="2833254"/>
                    <a:pt x="1894316" y="2514864"/>
                    <a:pt x="1833197" y="2285999"/>
                  </a:cubicBezTo>
                  <a:cubicBezTo>
                    <a:pt x="1772078" y="2057134"/>
                    <a:pt x="1680003" y="1878277"/>
                    <a:pt x="1618884" y="1674812"/>
                  </a:cubicBezTo>
                  <a:cubicBezTo>
                    <a:pt x="1557765" y="1471347"/>
                    <a:pt x="1476803" y="1192477"/>
                    <a:pt x="1466484" y="1065212"/>
                  </a:cubicBezTo>
                  <a:cubicBezTo>
                    <a:pt x="1465690" y="971285"/>
                    <a:pt x="1489503" y="951176"/>
                    <a:pt x="1542684" y="912812"/>
                  </a:cubicBezTo>
                  <a:cubicBezTo>
                    <a:pt x="1557765" y="836348"/>
                    <a:pt x="1542684" y="722312"/>
                    <a:pt x="1542684" y="608012"/>
                  </a:cubicBezTo>
                  <a:cubicBezTo>
                    <a:pt x="1542684" y="493712"/>
                    <a:pt x="1555096" y="366279"/>
                    <a:pt x="1542684" y="227012"/>
                  </a:cubicBezTo>
                  <a:cubicBezTo>
                    <a:pt x="1422756" y="205653"/>
                    <a:pt x="1274397" y="190500"/>
                    <a:pt x="1071197" y="152400"/>
                  </a:cubicBezTo>
                  <a:lnTo>
                    <a:pt x="156797" y="0"/>
                  </a:lnTo>
                  <a:close/>
                </a:path>
              </a:pathLst>
            </a:custGeom>
            <a:solidFill>
              <a:srgbClr val="FFCC00">
                <a:alpha val="6588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" name="Freeform 23"/>
            <p:cNvSpPr/>
            <p:nvPr/>
          </p:nvSpPr>
          <p:spPr>
            <a:xfrm>
              <a:off x="5103019" y="1442784"/>
              <a:ext cx="2274094" cy="2954337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52413 w 2233612"/>
                <a:gd name="connsiteY10" fmla="*/ 161924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66700 w 2233612"/>
                <a:gd name="connsiteY10" fmla="*/ 146486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464869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3452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216694 w 2274093"/>
                <a:gd name="connsiteY0" fmla="*/ 19050 h 2953544"/>
                <a:gd name="connsiteX1" fmla="*/ 183357 w 2274093"/>
                <a:gd name="connsiteY1" fmla="*/ 152399 h 2953544"/>
                <a:gd name="connsiteX2" fmla="*/ 369094 w 2274093"/>
                <a:gd name="connsiteY2" fmla="*/ 400050 h 2953544"/>
                <a:gd name="connsiteX3" fmla="*/ 454819 w 2274093"/>
                <a:gd name="connsiteY3" fmla="*/ 738187 h 2953544"/>
                <a:gd name="connsiteX4" fmla="*/ 383382 w 2274093"/>
                <a:gd name="connsiteY4" fmla="*/ 1052512 h 2953544"/>
                <a:gd name="connsiteX5" fmla="*/ 440532 w 2274093"/>
                <a:gd name="connsiteY5" fmla="*/ 1395412 h 2953544"/>
                <a:gd name="connsiteX6" fmla="*/ 307181 w 2274093"/>
                <a:gd name="connsiteY6" fmla="*/ 1464869 h 2953544"/>
                <a:gd name="connsiteX7" fmla="*/ 78581 w 2274093"/>
                <a:gd name="connsiteY7" fmla="*/ 1388689 h 2953544"/>
                <a:gd name="connsiteX8" fmla="*/ 2381 w 2274093"/>
                <a:gd name="connsiteY8" fmla="*/ 1464869 h 2953544"/>
                <a:gd name="connsiteX9" fmla="*/ 64294 w 2274093"/>
                <a:gd name="connsiteY9" fmla="*/ 1619249 h 2953544"/>
                <a:gd name="connsiteX10" fmla="*/ 140494 w 2274093"/>
                <a:gd name="connsiteY10" fmla="*/ 1695449 h 2953544"/>
                <a:gd name="connsiteX11" fmla="*/ 383381 w 2274093"/>
                <a:gd name="connsiteY11" fmla="*/ 1617228 h 2953544"/>
                <a:gd name="connsiteX12" fmla="*/ 535781 w 2274093"/>
                <a:gd name="connsiteY12" fmla="*/ 1693407 h 2953544"/>
                <a:gd name="connsiteX13" fmla="*/ 673893 w 2274093"/>
                <a:gd name="connsiteY13" fmla="*/ 2305050 h 2953544"/>
                <a:gd name="connsiteX14" fmla="*/ 826294 w 2274093"/>
                <a:gd name="connsiteY14" fmla="*/ 2838450 h 2953544"/>
                <a:gd name="connsiteX15" fmla="*/ 978694 w 2274093"/>
                <a:gd name="connsiteY15" fmla="*/ 2914650 h 2953544"/>
                <a:gd name="connsiteX16" fmla="*/ 1054893 w 2274093"/>
                <a:gd name="connsiteY16" fmla="*/ 2686050 h 2953544"/>
                <a:gd name="connsiteX17" fmla="*/ 1131093 w 2274093"/>
                <a:gd name="connsiteY17" fmla="*/ 2381250 h 2953544"/>
                <a:gd name="connsiteX18" fmla="*/ 1283493 w 2274093"/>
                <a:gd name="connsiteY18" fmla="*/ 2228850 h 2953544"/>
                <a:gd name="connsiteX19" fmla="*/ 1435893 w 2274093"/>
                <a:gd name="connsiteY19" fmla="*/ 2076450 h 2953544"/>
                <a:gd name="connsiteX20" fmla="*/ 1664493 w 2274093"/>
                <a:gd name="connsiteY20" fmla="*/ 2076450 h 2953544"/>
                <a:gd name="connsiteX21" fmla="*/ 1816893 w 2274093"/>
                <a:gd name="connsiteY21" fmla="*/ 2152650 h 2953544"/>
                <a:gd name="connsiteX22" fmla="*/ 2045493 w 2274093"/>
                <a:gd name="connsiteY22" fmla="*/ 2152650 h 2953544"/>
                <a:gd name="connsiteX23" fmla="*/ 2121693 w 2274093"/>
                <a:gd name="connsiteY23" fmla="*/ 2000250 h 2953544"/>
                <a:gd name="connsiteX24" fmla="*/ 2274093 w 2274093"/>
                <a:gd name="connsiteY24" fmla="*/ 1695450 h 2953544"/>
                <a:gd name="connsiteX25" fmla="*/ 2069307 w 2274093"/>
                <a:gd name="connsiteY25" fmla="*/ 1638299 h 2953544"/>
                <a:gd name="connsiteX26" fmla="*/ 1797844 w 2274093"/>
                <a:gd name="connsiteY26" fmla="*/ 1566862 h 2953544"/>
                <a:gd name="connsiteX27" fmla="*/ 1512094 w 2274093"/>
                <a:gd name="connsiteY27" fmla="*/ 1538287 h 2953544"/>
                <a:gd name="connsiteX28" fmla="*/ 1283493 w 2274093"/>
                <a:gd name="connsiteY28" fmla="*/ 1238250 h 2953544"/>
                <a:gd name="connsiteX29" fmla="*/ 954882 w 2274093"/>
                <a:gd name="connsiteY29" fmla="*/ 1052512 h 2953544"/>
                <a:gd name="connsiteX30" fmla="*/ 754857 w 2274093"/>
                <a:gd name="connsiteY30" fmla="*/ 766762 h 2953544"/>
                <a:gd name="connsiteX31" fmla="*/ 711994 w 2274093"/>
                <a:gd name="connsiteY31" fmla="*/ 509587 h 2953544"/>
                <a:gd name="connsiteX32" fmla="*/ 769144 w 2274093"/>
                <a:gd name="connsiteY32" fmla="*/ 338137 h 2953544"/>
                <a:gd name="connsiteX33" fmla="*/ 769144 w 2274093"/>
                <a:gd name="connsiteY33" fmla="*/ 95249 h 2953544"/>
                <a:gd name="connsiteX34" fmla="*/ 711994 w 2274093"/>
                <a:gd name="connsiteY34" fmla="*/ 38099 h 2953544"/>
                <a:gd name="connsiteX35" fmla="*/ 216694 w 2274093"/>
                <a:gd name="connsiteY35" fmla="*/ 19050 h 295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274093" h="2953544">
                  <a:moveTo>
                    <a:pt x="216694" y="19050"/>
                  </a:moveTo>
                  <a:cubicBezTo>
                    <a:pt x="128588" y="38100"/>
                    <a:pt x="157957" y="88899"/>
                    <a:pt x="183357" y="152399"/>
                  </a:cubicBezTo>
                  <a:cubicBezTo>
                    <a:pt x="208757" y="215899"/>
                    <a:pt x="323850" y="302419"/>
                    <a:pt x="369094" y="400050"/>
                  </a:cubicBezTo>
                  <a:cubicBezTo>
                    <a:pt x="414338" y="497681"/>
                    <a:pt x="452438" y="629443"/>
                    <a:pt x="454819" y="738187"/>
                  </a:cubicBezTo>
                  <a:cubicBezTo>
                    <a:pt x="457200" y="846931"/>
                    <a:pt x="385763" y="942975"/>
                    <a:pt x="383382" y="1052512"/>
                  </a:cubicBezTo>
                  <a:cubicBezTo>
                    <a:pt x="381001" y="1162049"/>
                    <a:pt x="453232" y="1326686"/>
                    <a:pt x="440532" y="1395412"/>
                  </a:cubicBezTo>
                  <a:cubicBezTo>
                    <a:pt x="427832" y="1464138"/>
                    <a:pt x="367506" y="1465989"/>
                    <a:pt x="307181" y="1464869"/>
                  </a:cubicBezTo>
                  <a:cubicBezTo>
                    <a:pt x="246856" y="1463749"/>
                    <a:pt x="129381" y="1388689"/>
                    <a:pt x="78581" y="1388689"/>
                  </a:cubicBezTo>
                  <a:cubicBezTo>
                    <a:pt x="27781" y="1388689"/>
                    <a:pt x="4762" y="1426442"/>
                    <a:pt x="2381" y="1464869"/>
                  </a:cubicBezTo>
                  <a:cubicBezTo>
                    <a:pt x="0" y="1503296"/>
                    <a:pt x="41275" y="1580819"/>
                    <a:pt x="64294" y="1619249"/>
                  </a:cubicBezTo>
                  <a:cubicBezTo>
                    <a:pt x="87313" y="1657679"/>
                    <a:pt x="87313" y="1695786"/>
                    <a:pt x="140494" y="1695449"/>
                  </a:cubicBezTo>
                  <a:cubicBezTo>
                    <a:pt x="193675" y="1695112"/>
                    <a:pt x="317500" y="1617568"/>
                    <a:pt x="383381" y="1617228"/>
                  </a:cubicBezTo>
                  <a:cubicBezTo>
                    <a:pt x="449262" y="1616888"/>
                    <a:pt x="427037" y="1606914"/>
                    <a:pt x="535781" y="1693407"/>
                  </a:cubicBezTo>
                  <a:cubicBezTo>
                    <a:pt x="596900" y="1808044"/>
                    <a:pt x="638174" y="2163763"/>
                    <a:pt x="673893" y="2305050"/>
                  </a:cubicBezTo>
                  <a:cubicBezTo>
                    <a:pt x="699293" y="2533650"/>
                    <a:pt x="773906" y="2674144"/>
                    <a:pt x="826294" y="2838450"/>
                  </a:cubicBezTo>
                  <a:cubicBezTo>
                    <a:pt x="846138" y="2953544"/>
                    <a:pt x="940594" y="2940050"/>
                    <a:pt x="978694" y="2914650"/>
                  </a:cubicBezTo>
                  <a:cubicBezTo>
                    <a:pt x="1016794" y="2889250"/>
                    <a:pt x="1029493" y="2774950"/>
                    <a:pt x="1054893" y="2686050"/>
                  </a:cubicBezTo>
                  <a:cubicBezTo>
                    <a:pt x="1080293" y="2597150"/>
                    <a:pt x="1092993" y="2457450"/>
                    <a:pt x="1131093" y="2381250"/>
                  </a:cubicBezTo>
                  <a:cubicBezTo>
                    <a:pt x="1169193" y="2305050"/>
                    <a:pt x="1232693" y="2279650"/>
                    <a:pt x="1283493" y="2228850"/>
                  </a:cubicBezTo>
                  <a:cubicBezTo>
                    <a:pt x="1334293" y="2178050"/>
                    <a:pt x="1371599" y="2069306"/>
                    <a:pt x="1435893" y="2076450"/>
                  </a:cubicBezTo>
                  <a:lnTo>
                    <a:pt x="1664493" y="2076450"/>
                  </a:lnTo>
                  <a:cubicBezTo>
                    <a:pt x="1740693" y="2050256"/>
                    <a:pt x="1753393" y="2139950"/>
                    <a:pt x="1816893" y="2152650"/>
                  </a:cubicBezTo>
                  <a:cubicBezTo>
                    <a:pt x="1880393" y="2165350"/>
                    <a:pt x="1994693" y="2178050"/>
                    <a:pt x="2045493" y="2152650"/>
                  </a:cubicBezTo>
                  <a:cubicBezTo>
                    <a:pt x="2096293" y="2127250"/>
                    <a:pt x="2083593" y="2076450"/>
                    <a:pt x="2121693" y="2000250"/>
                  </a:cubicBezTo>
                  <a:cubicBezTo>
                    <a:pt x="2159793" y="1924050"/>
                    <a:pt x="2266949" y="1824037"/>
                    <a:pt x="2274093" y="1695450"/>
                  </a:cubicBezTo>
                  <a:cubicBezTo>
                    <a:pt x="2195512" y="1585913"/>
                    <a:pt x="2148682" y="1659730"/>
                    <a:pt x="2069307" y="1638299"/>
                  </a:cubicBezTo>
                  <a:cubicBezTo>
                    <a:pt x="1989932" y="1616868"/>
                    <a:pt x="1890713" y="1583531"/>
                    <a:pt x="1797844" y="1566862"/>
                  </a:cubicBezTo>
                  <a:cubicBezTo>
                    <a:pt x="1745457" y="1547812"/>
                    <a:pt x="1597819" y="1593056"/>
                    <a:pt x="1512094" y="1538287"/>
                  </a:cubicBezTo>
                  <a:lnTo>
                    <a:pt x="1283493" y="1238250"/>
                  </a:lnTo>
                  <a:lnTo>
                    <a:pt x="954882" y="1052512"/>
                  </a:lnTo>
                  <a:lnTo>
                    <a:pt x="754857" y="766762"/>
                  </a:lnTo>
                  <a:lnTo>
                    <a:pt x="711994" y="509587"/>
                  </a:lnTo>
                  <a:lnTo>
                    <a:pt x="769144" y="338137"/>
                  </a:lnTo>
                  <a:lnTo>
                    <a:pt x="769144" y="95249"/>
                  </a:lnTo>
                  <a:lnTo>
                    <a:pt x="711994" y="38099"/>
                  </a:lnTo>
                  <a:cubicBezTo>
                    <a:pt x="554832" y="33337"/>
                    <a:pt x="304800" y="0"/>
                    <a:pt x="216694" y="19050"/>
                  </a:cubicBezTo>
                  <a:close/>
                </a:path>
              </a:pathLst>
            </a:custGeom>
            <a:solidFill>
              <a:srgbClr val="CA7920">
                <a:alpha val="45098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flipH="1">
              <a:off x="3113852" y="1142745"/>
              <a:ext cx="315147" cy="833121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53591 w 339997"/>
                <a:gd name="connsiteY0" fmla="*/ 685981 h 833340"/>
                <a:gd name="connsiteX1" fmla="*/ 253590 w 339997"/>
                <a:gd name="connsiteY1" fmla="*/ 533541 h 833340"/>
                <a:gd name="connsiteX2" fmla="*/ 301958 w 339997"/>
                <a:gd name="connsiteY2" fmla="*/ 228660 h 833340"/>
                <a:gd name="connsiteX3" fmla="*/ 225881 w 339997"/>
                <a:gd name="connsiteY3" fmla="*/ 0 h 833340"/>
                <a:gd name="connsiteX4" fmla="*/ 253589 w 339997"/>
                <a:gd name="connsiteY4" fmla="*/ 304880 h 833340"/>
                <a:gd name="connsiteX5" fmla="*/ 177512 w 339997"/>
                <a:gd name="connsiteY5" fmla="*/ 457321 h 833340"/>
                <a:gd name="connsiteX6" fmla="*/ 25359 w 339997"/>
                <a:gd name="connsiteY6" fmla="*/ 457575 h 833340"/>
                <a:gd name="connsiteX7" fmla="*/ 25359 w 339997"/>
                <a:gd name="connsiteY7" fmla="*/ 457321 h 833340"/>
                <a:gd name="connsiteX8" fmla="*/ 101435 w 339997"/>
                <a:gd name="connsiteY8" fmla="*/ 609761 h 833340"/>
                <a:gd name="connsiteX9" fmla="*/ 177514 w 339997"/>
                <a:gd name="connsiteY9" fmla="*/ 685981 h 833340"/>
                <a:gd name="connsiteX10" fmla="*/ 253589 w 339997"/>
                <a:gd name="connsiteY10" fmla="*/ 762200 h 833340"/>
                <a:gd name="connsiteX11" fmla="*/ 253591 w 339997"/>
                <a:gd name="connsiteY11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88755 w 327317"/>
                <a:gd name="connsiteY6" fmla="*/ 457575 h 833340"/>
                <a:gd name="connsiteX7" fmla="*/ 12679 w 327317"/>
                <a:gd name="connsiteY7" fmla="*/ 457575 h 833340"/>
                <a:gd name="connsiteX8" fmla="*/ 12679 w 327317"/>
                <a:gd name="connsiteY8" fmla="*/ 457321 h 833340"/>
                <a:gd name="connsiteX9" fmla="*/ 88755 w 327317"/>
                <a:gd name="connsiteY9" fmla="*/ 609761 h 833340"/>
                <a:gd name="connsiteX10" fmla="*/ 164834 w 327317"/>
                <a:gd name="connsiteY10" fmla="*/ 685981 h 833340"/>
                <a:gd name="connsiteX11" fmla="*/ 240909 w 327317"/>
                <a:gd name="connsiteY11" fmla="*/ 762200 h 833340"/>
                <a:gd name="connsiteX12" fmla="*/ 240911 w 327317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4638" h="833340">
                  <a:moveTo>
                    <a:pt x="228232" y="685981"/>
                  </a:moveTo>
                  <a:cubicBezTo>
                    <a:pt x="197801" y="599157"/>
                    <a:pt x="277729" y="644688"/>
                    <a:pt x="228231" y="533541"/>
                  </a:cubicBezTo>
                  <a:cubicBezTo>
                    <a:pt x="243455" y="430458"/>
                    <a:pt x="314638" y="304880"/>
                    <a:pt x="276599" y="228660"/>
                  </a:cubicBezTo>
                  <a:cubicBezTo>
                    <a:pt x="265022" y="143824"/>
                    <a:pt x="236466" y="43634"/>
                    <a:pt x="200522" y="0"/>
                  </a:cubicBezTo>
                  <a:cubicBezTo>
                    <a:pt x="175163" y="12703"/>
                    <a:pt x="261650" y="215957"/>
                    <a:pt x="228230" y="304880"/>
                  </a:cubicBezTo>
                  <a:cubicBezTo>
                    <a:pt x="214766" y="379775"/>
                    <a:pt x="190191" y="431914"/>
                    <a:pt x="152153" y="457321"/>
                  </a:cubicBezTo>
                  <a:cubicBezTo>
                    <a:pt x="126794" y="482770"/>
                    <a:pt x="101435" y="457533"/>
                    <a:pt x="76076" y="457575"/>
                  </a:cubicBezTo>
                  <a:lnTo>
                    <a:pt x="0" y="457575"/>
                  </a:lnTo>
                  <a:lnTo>
                    <a:pt x="0" y="457575"/>
                  </a:lnTo>
                  <a:cubicBezTo>
                    <a:pt x="12679" y="482939"/>
                    <a:pt x="50717" y="571693"/>
                    <a:pt x="76076" y="609761"/>
                  </a:cubicBezTo>
                  <a:cubicBezTo>
                    <a:pt x="101435" y="647829"/>
                    <a:pt x="123488" y="647650"/>
                    <a:pt x="152155" y="685981"/>
                  </a:cubicBezTo>
                  <a:cubicBezTo>
                    <a:pt x="139476" y="736794"/>
                    <a:pt x="117532" y="833340"/>
                    <a:pt x="228230" y="762200"/>
                  </a:cubicBezTo>
                  <a:cubicBezTo>
                    <a:pt x="253589" y="762200"/>
                    <a:pt x="223614" y="736794"/>
                    <a:pt x="228232" y="685981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 rot="20131284" flipV="1">
              <a:off x="1371770" y="2754616"/>
              <a:ext cx="517070" cy="121583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3975" h="1114516">
                  <a:moveTo>
                    <a:pt x="47769" y="57727"/>
                  </a:moveTo>
                  <a:cubicBezTo>
                    <a:pt x="45234" y="92267"/>
                    <a:pt x="66846" y="160963"/>
                    <a:pt x="60270" y="209550"/>
                  </a:cubicBezTo>
                  <a:cubicBezTo>
                    <a:pt x="53694" y="258137"/>
                    <a:pt x="0" y="293776"/>
                    <a:pt x="8315" y="349250"/>
                  </a:cubicBezTo>
                  <a:cubicBezTo>
                    <a:pt x="16630" y="404724"/>
                    <a:pt x="98616" y="468505"/>
                    <a:pt x="110161" y="542396"/>
                  </a:cubicBezTo>
                  <a:cubicBezTo>
                    <a:pt x="131672" y="623444"/>
                    <a:pt x="122378" y="763915"/>
                    <a:pt x="137379" y="835537"/>
                  </a:cubicBezTo>
                  <a:lnTo>
                    <a:pt x="200169" y="972127"/>
                  </a:lnTo>
                  <a:cubicBezTo>
                    <a:pt x="246351" y="1015999"/>
                    <a:pt x="364289" y="1114516"/>
                    <a:pt x="394132" y="1096818"/>
                  </a:cubicBezTo>
                  <a:cubicBezTo>
                    <a:pt x="423975" y="1079120"/>
                    <a:pt x="398969" y="946802"/>
                    <a:pt x="379225" y="865941"/>
                  </a:cubicBezTo>
                  <a:cubicBezTo>
                    <a:pt x="359481" y="785080"/>
                    <a:pt x="296395" y="690645"/>
                    <a:pt x="275669" y="611654"/>
                  </a:cubicBezTo>
                  <a:cubicBezTo>
                    <a:pt x="254943" y="532663"/>
                    <a:pt x="267449" y="482009"/>
                    <a:pt x="254866" y="391997"/>
                  </a:cubicBezTo>
                  <a:cubicBezTo>
                    <a:pt x="242283" y="301985"/>
                    <a:pt x="229351" y="114982"/>
                    <a:pt x="200169" y="71582"/>
                  </a:cubicBezTo>
                  <a:lnTo>
                    <a:pt x="75478" y="2309"/>
                  </a:lnTo>
                  <a:cubicBezTo>
                    <a:pt x="50078" y="0"/>
                    <a:pt x="50304" y="23187"/>
                    <a:pt x="47769" y="57727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" name="Freeform 26"/>
            <p:cNvSpPr/>
            <p:nvPr/>
          </p:nvSpPr>
          <p:spPr>
            <a:xfrm rot="20131284" flipV="1">
              <a:off x="1364976" y="2871845"/>
              <a:ext cx="437759" cy="1119940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477647"/>
                <a:gd name="connsiteY0" fmla="*/ 57727 h 1119940"/>
                <a:gd name="connsiteX1" fmla="*/ 152399 w 477647"/>
                <a:gd name="connsiteY1" fmla="*/ 251691 h 1119940"/>
                <a:gd name="connsiteX2" fmla="*/ 13854 w 477647"/>
                <a:gd name="connsiteY2" fmla="*/ 334818 h 1119940"/>
                <a:gd name="connsiteX3" fmla="*/ 69272 w 477647"/>
                <a:gd name="connsiteY3" fmla="*/ 528782 h 1119940"/>
                <a:gd name="connsiteX4" fmla="*/ 83127 w 477647"/>
                <a:gd name="connsiteY4" fmla="*/ 778164 h 1119940"/>
                <a:gd name="connsiteX5" fmla="*/ 152399 w 477647"/>
                <a:gd name="connsiteY5" fmla="*/ 958273 h 1119940"/>
                <a:gd name="connsiteX6" fmla="*/ 145472 w 477647"/>
                <a:gd name="connsiteY6" fmla="*/ 937491 h 1119940"/>
                <a:gd name="connsiteX7" fmla="*/ 152399 w 477647"/>
                <a:gd name="connsiteY7" fmla="*/ 722746 h 1119940"/>
                <a:gd name="connsiteX8" fmla="*/ 180108 w 477647"/>
                <a:gd name="connsiteY8" fmla="*/ 833582 h 1119940"/>
                <a:gd name="connsiteX9" fmla="*/ 263236 w 477647"/>
                <a:gd name="connsiteY9" fmla="*/ 972127 h 1119940"/>
                <a:gd name="connsiteX10" fmla="*/ 457199 w 477647"/>
                <a:gd name="connsiteY10" fmla="*/ 1096818 h 1119940"/>
                <a:gd name="connsiteX11" fmla="*/ 385926 w 477647"/>
                <a:gd name="connsiteY11" fmla="*/ 833395 h 1119940"/>
                <a:gd name="connsiteX12" fmla="*/ 332508 w 477647"/>
                <a:gd name="connsiteY12" fmla="*/ 528782 h 1119940"/>
                <a:gd name="connsiteX13" fmla="*/ 263236 w 477647"/>
                <a:gd name="connsiteY13" fmla="*/ 71582 h 1119940"/>
                <a:gd name="connsiteX14" fmla="*/ 138545 w 477647"/>
                <a:gd name="connsiteY14" fmla="*/ 2309 h 1119940"/>
                <a:gd name="connsiteX15" fmla="*/ 110836 w 477647"/>
                <a:gd name="connsiteY15" fmla="*/ 57727 h 1119940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98389 w 491517"/>
                <a:gd name="connsiteY7" fmla="*/ 85876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65786 w 546467"/>
                <a:gd name="connsiteY0" fmla="*/ 57727 h 1125202"/>
                <a:gd name="connsiteX1" fmla="*/ 207349 w 546467"/>
                <a:gd name="connsiteY1" fmla="*/ 251691 h 1125202"/>
                <a:gd name="connsiteX2" fmla="*/ 68804 w 546467"/>
                <a:gd name="connsiteY2" fmla="*/ 334818 h 1125202"/>
                <a:gd name="connsiteX3" fmla="*/ 9236 w 546467"/>
                <a:gd name="connsiteY3" fmla="*/ 411087 h 1125202"/>
                <a:gd name="connsiteX4" fmla="*/ 124222 w 546467"/>
                <a:gd name="connsiteY4" fmla="*/ 528782 h 1125202"/>
                <a:gd name="connsiteX5" fmla="*/ 138077 w 546467"/>
                <a:gd name="connsiteY5" fmla="*/ 778164 h 1125202"/>
                <a:gd name="connsiteX6" fmla="*/ 207349 w 546467"/>
                <a:gd name="connsiteY6" fmla="*/ 958273 h 1125202"/>
                <a:gd name="connsiteX7" fmla="*/ 200422 w 546467"/>
                <a:gd name="connsiteY7" fmla="*/ 937491 h 1125202"/>
                <a:gd name="connsiteX8" fmla="*/ 153339 w 546467"/>
                <a:gd name="connsiteY8" fmla="*/ 858766 h 1125202"/>
                <a:gd name="connsiteX9" fmla="*/ 235058 w 546467"/>
                <a:gd name="connsiteY9" fmla="*/ 833582 h 1125202"/>
                <a:gd name="connsiteX10" fmla="*/ 318186 w 546467"/>
                <a:gd name="connsiteY10" fmla="*/ 972127 h 1125202"/>
                <a:gd name="connsiteX11" fmla="*/ 512149 w 546467"/>
                <a:gd name="connsiteY11" fmla="*/ 1096818 h 1125202"/>
                <a:gd name="connsiteX12" fmla="*/ 524094 w 546467"/>
                <a:gd name="connsiteY12" fmla="*/ 801821 h 1125202"/>
                <a:gd name="connsiteX13" fmla="*/ 387458 w 546467"/>
                <a:gd name="connsiteY13" fmla="*/ 528782 h 1125202"/>
                <a:gd name="connsiteX14" fmla="*/ 318186 w 546467"/>
                <a:gd name="connsiteY14" fmla="*/ 71582 h 1125202"/>
                <a:gd name="connsiteX15" fmla="*/ 193495 w 546467"/>
                <a:gd name="connsiteY15" fmla="*/ 2309 h 1125202"/>
                <a:gd name="connsiteX16" fmla="*/ 165786 w 546467"/>
                <a:gd name="connsiteY16" fmla="*/ 57727 h 1125202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87458 w 532597"/>
                <a:gd name="connsiteY13" fmla="*/ 528782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289330 w 532597"/>
                <a:gd name="connsiteY13" fmla="*/ 555991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24117 w 532597"/>
                <a:gd name="connsiteY13" fmla="*/ 525319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206113 w 532597"/>
                <a:gd name="connsiteY5" fmla="*/ 587565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0516 w 532597"/>
                <a:gd name="connsiteY5" fmla="*/ 547432 h 1119940"/>
                <a:gd name="connsiteX6" fmla="*/ 122897 w 532597"/>
                <a:gd name="connsiteY6" fmla="*/ 619139 h 1119940"/>
                <a:gd name="connsiteX7" fmla="*/ 138077 w 532597"/>
                <a:gd name="connsiteY7" fmla="*/ 778164 h 1119940"/>
                <a:gd name="connsiteX8" fmla="*/ 207349 w 532597"/>
                <a:gd name="connsiteY8" fmla="*/ 958273 h 1119940"/>
                <a:gd name="connsiteX9" fmla="*/ 200422 w 532597"/>
                <a:gd name="connsiteY9" fmla="*/ 937491 h 1119940"/>
                <a:gd name="connsiteX10" fmla="*/ 153339 w 532597"/>
                <a:gd name="connsiteY10" fmla="*/ 858766 h 1119940"/>
                <a:gd name="connsiteX11" fmla="*/ 235058 w 532597"/>
                <a:gd name="connsiteY11" fmla="*/ 833582 h 1119940"/>
                <a:gd name="connsiteX12" fmla="*/ 318186 w 532597"/>
                <a:gd name="connsiteY12" fmla="*/ 972127 h 1119940"/>
                <a:gd name="connsiteX13" fmla="*/ 512149 w 532597"/>
                <a:gd name="connsiteY13" fmla="*/ 1096818 h 1119940"/>
                <a:gd name="connsiteX14" fmla="*/ 440876 w 532597"/>
                <a:gd name="connsiteY14" fmla="*/ 833395 h 1119940"/>
                <a:gd name="connsiteX15" fmla="*/ 324117 w 532597"/>
                <a:gd name="connsiteY15" fmla="*/ 525319 h 1119940"/>
                <a:gd name="connsiteX16" fmla="*/ 318186 w 532597"/>
                <a:gd name="connsiteY16" fmla="*/ 71582 h 1119940"/>
                <a:gd name="connsiteX17" fmla="*/ 193495 w 532597"/>
                <a:gd name="connsiteY17" fmla="*/ 2309 h 1119940"/>
                <a:gd name="connsiteX18" fmla="*/ 165786 w 532597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23204 w 525285"/>
                <a:gd name="connsiteY6" fmla="*/ 547432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46027 w 525285"/>
                <a:gd name="connsiteY10" fmla="*/ 858766 h 1119940"/>
                <a:gd name="connsiteX11" fmla="*/ 227746 w 525285"/>
                <a:gd name="connsiteY11" fmla="*/ 833582 h 1119940"/>
                <a:gd name="connsiteX12" fmla="*/ 310874 w 525285"/>
                <a:gd name="connsiteY12" fmla="*/ 972127 h 1119940"/>
                <a:gd name="connsiteX13" fmla="*/ 504837 w 525285"/>
                <a:gd name="connsiteY13" fmla="*/ 1096818 h 1119940"/>
                <a:gd name="connsiteX14" fmla="*/ 433564 w 525285"/>
                <a:gd name="connsiteY14" fmla="*/ 833395 h 1119940"/>
                <a:gd name="connsiteX15" fmla="*/ 316805 w 525285"/>
                <a:gd name="connsiteY15" fmla="*/ 525319 h 1119940"/>
                <a:gd name="connsiteX16" fmla="*/ 310874 w 525285"/>
                <a:gd name="connsiteY16" fmla="*/ 71582 h 1119940"/>
                <a:gd name="connsiteX17" fmla="*/ 186183 w 525285"/>
                <a:gd name="connsiteY17" fmla="*/ 2309 h 1119940"/>
                <a:gd name="connsiteX18" fmla="*/ 158474 w 525285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146027 w 525285"/>
                <a:gd name="connsiteY9" fmla="*/ 858766 h 1119940"/>
                <a:gd name="connsiteX10" fmla="*/ 227746 w 525285"/>
                <a:gd name="connsiteY10" fmla="*/ 833582 h 1119940"/>
                <a:gd name="connsiteX11" fmla="*/ 310874 w 525285"/>
                <a:gd name="connsiteY11" fmla="*/ 972127 h 1119940"/>
                <a:gd name="connsiteX12" fmla="*/ 504837 w 525285"/>
                <a:gd name="connsiteY12" fmla="*/ 1096818 h 1119940"/>
                <a:gd name="connsiteX13" fmla="*/ 433564 w 525285"/>
                <a:gd name="connsiteY13" fmla="*/ 833395 h 1119940"/>
                <a:gd name="connsiteX14" fmla="*/ 316805 w 525285"/>
                <a:gd name="connsiteY14" fmla="*/ 525319 h 1119940"/>
                <a:gd name="connsiteX15" fmla="*/ 310874 w 525285"/>
                <a:gd name="connsiteY15" fmla="*/ 71582 h 1119940"/>
                <a:gd name="connsiteX16" fmla="*/ 186183 w 525285"/>
                <a:gd name="connsiteY16" fmla="*/ 2309 h 1119940"/>
                <a:gd name="connsiteX17" fmla="*/ 158474 w 525285"/>
                <a:gd name="connsiteY17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27746 w 525285"/>
                <a:gd name="connsiteY9" fmla="*/ 833582 h 1119940"/>
                <a:gd name="connsiteX10" fmla="*/ 310874 w 525285"/>
                <a:gd name="connsiteY10" fmla="*/ 972127 h 1119940"/>
                <a:gd name="connsiteX11" fmla="*/ 504837 w 525285"/>
                <a:gd name="connsiteY11" fmla="*/ 1096818 h 1119940"/>
                <a:gd name="connsiteX12" fmla="*/ 433564 w 525285"/>
                <a:gd name="connsiteY12" fmla="*/ 833395 h 1119940"/>
                <a:gd name="connsiteX13" fmla="*/ 316805 w 525285"/>
                <a:gd name="connsiteY13" fmla="*/ 525319 h 1119940"/>
                <a:gd name="connsiteX14" fmla="*/ 310874 w 525285"/>
                <a:gd name="connsiteY14" fmla="*/ 71582 h 1119940"/>
                <a:gd name="connsiteX15" fmla="*/ 186183 w 525285"/>
                <a:gd name="connsiteY15" fmla="*/ 2309 h 1119940"/>
                <a:gd name="connsiteX16" fmla="*/ 158474 w 525285"/>
                <a:gd name="connsiteY16" fmla="*/ 57727 h 111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5285" h="1119940">
                  <a:moveTo>
                    <a:pt x="158474" y="57727"/>
                  </a:moveTo>
                  <a:cubicBezTo>
                    <a:pt x="160783" y="99291"/>
                    <a:pt x="216201" y="205509"/>
                    <a:pt x="200037" y="251691"/>
                  </a:cubicBezTo>
                  <a:cubicBezTo>
                    <a:pt x="183873" y="297873"/>
                    <a:pt x="94511" y="308252"/>
                    <a:pt x="61492" y="334818"/>
                  </a:cubicBezTo>
                  <a:cubicBezTo>
                    <a:pt x="28473" y="361384"/>
                    <a:pt x="3848" y="391281"/>
                    <a:pt x="1924" y="411087"/>
                  </a:cubicBezTo>
                  <a:cubicBezTo>
                    <a:pt x="0" y="430893"/>
                    <a:pt x="30787" y="434036"/>
                    <a:pt x="49951" y="453652"/>
                  </a:cubicBezTo>
                  <a:cubicBezTo>
                    <a:pt x="69115" y="473268"/>
                    <a:pt x="107356" y="505837"/>
                    <a:pt x="116910" y="528782"/>
                  </a:cubicBezTo>
                  <a:cubicBezTo>
                    <a:pt x="126464" y="551727"/>
                    <a:pt x="106436" y="570551"/>
                    <a:pt x="107273" y="591326"/>
                  </a:cubicBezTo>
                  <a:cubicBezTo>
                    <a:pt x="108110" y="612101"/>
                    <a:pt x="123217" y="620894"/>
                    <a:pt x="121933" y="653433"/>
                  </a:cubicBezTo>
                  <a:cubicBezTo>
                    <a:pt x="163611" y="765807"/>
                    <a:pt x="129807" y="728832"/>
                    <a:pt x="130765" y="778164"/>
                  </a:cubicBezTo>
                  <a:lnTo>
                    <a:pt x="227746" y="833582"/>
                  </a:lnTo>
                  <a:lnTo>
                    <a:pt x="310874" y="972127"/>
                  </a:lnTo>
                  <a:cubicBezTo>
                    <a:pt x="357056" y="1015999"/>
                    <a:pt x="484389" y="1119940"/>
                    <a:pt x="504837" y="1096818"/>
                  </a:cubicBezTo>
                  <a:cubicBezTo>
                    <a:pt x="525285" y="1073696"/>
                    <a:pt x="464903" y="928645"/>
                    <a:pt x="433564" y="833395"/>
                  </a:cubicBezTo>
                  <a:cubicBezTo>
                    <a:pt x="402225" y="738145"/>
                    <a:pt x="423459" y="658166"/>
                    <a:pt x="316805" y="525319"/>
                  </a:cubicBezTo>
                  <a:cubicBezTo>
                    <a:pt x="296357" y="398350"/>
                    <a:pt x="343201" y="159327"/>
                    <a:pt x="310874" y="71582"/>
                  </a:cubicBezTo>
                  <a:lnTo>
                    <a:pt x="186183" y="2309"/>
                  </a:lnTo>
                  <a:cubicBezTo>
                    <a:pt x="160783" y="0"/>
                    <a:pt x="156165" y="16163"/>
                    <a:pt x="158474" y="577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" name="Freeform 27"/>
            <p:cNvSpPr/>
            <p:nvPr/>
          </p:nvSpPr>
          <p:spPr>
            <a:xfrm rot="858855" flipV="1">
              <a:off x="5528333" y="3865622"/>
              <a:ext cx="581692" cy="201948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6961" h="1494723">
                  <a:moveTo>
                    <a:pt x="99159" y="19682"/>
                  </a:moveTo>
                  <a:cubicBezTo>
                    <a:pt x="41397" y="101190"/>
                    <a:pt x="114399" y="0"/>
                    <a:pt x="99160" y="19682"/>
                  </a:cubicBezTo>
                  <a:cubicBezTo>
                    <a:pt x="83921" y="39364"/>
                    <a:pt x="15448" y="103935"/>
                    <a:pt x="7724" y="137776"/>
                  </a:cubicBezTo>
                  <a:cubicBezTo>
                    <a:pt x="0" y="171617"/>
                    <a:pt x="27696" y="191531"/>
                    <a:pt x="52817" y="222726"/>
                  </a:cubicBezTo>
                  <a:cubicBezTo>
                    <a:pt x="77938" y="253921"/>
                    <a:pt x="137539" y="276398"/>
                    <a:pt x="158450" y="324947"/>
                  </a:cubicBezTo>
                  <a:cubicBezTo>
                    <a:pt x="179361" y="373496"/>
                    <a:pt x="172867" y="452405"/>
                    <a:pt x="178282" y="514023"/>
                  </a:cubicBezTo>
                  <a:cubicBezTo>
                    <a:pt x="183697" y="575641"/>
                    <a:pt x="186407" y="645797"/>
                    <a:pt x="190943" y="694654"/>
                  </a:cubicBezTo>
                  <a:cubicBezTo>
                    <a:pt x="195479" y="743511"/>
                    <a:pt x="193252" y="762827"/>
                    <a:pt x="205500" y="807164"/>
                  </a:cubicBezTo>
                  <a:lnTo>
                    <a:pt x="268290" y="943754"/>
                  </a:lnTo>
                  <a:cubicBezTo>
                    <a:pt x="282682" y="977859"/>
                    <a:pt x="273584" y="945590"/>
                    <a:pt x="294596" y="1035104"/>
                  </a:cubicBezTo>
                  <a:cubicBezTo>
                    <a:pt x="306709" y="1083929"/>
                    <a:pt x="339085" y="1108437"/>
                    <a:pt x="350520" y="1179711"/>
                  </a:cubicBezTo>
                  <a:cubicBezTo>
                    <a:pt x="361955" y="1250986"/>
                    <a:pt x="350752" y="1430779"/>
                    <a:pt x="363208" y="1462751"/>
                  </a:cubicBezTo>
                  <a:cubicBezTo>
                    <a:pt x="375664" y="1494723"/>
                    <a:pt x="407193" y="1414070"/>
                    <a:pt x="425259" y="1371545"/>
                  </a:cubicBezTo>
                  <a:cubicBezTo>
                    <a:pt x="443325" y="1329020"/>
                    <a:pt x="466245" y="1264572"/>
                    <a:pt x="471603" y="1207599"/>
                  </a:cubicBezTo>
                  <a:cubicBezTo>
                    <a:pt x="476961" y="1150626"/>
                    <a:pt x="464505" y="1091865"/>
                    <a:pt x="457406" y="1029708"/>
                  </a:cubicBezTo>
                  <a:cubicBezTo>
                    <a:pt x="450307" y="967551"/>
                    <a:pt x="447945" y="909058"/>
                    <a:pt x="429009" y="834654"/>
                  </a:cubicBezTo>
                  <a:cubicBezTo>
                    <a:pt x="410073" y="760250"/>
                    <a:pt x="361460" y="661786"/>
                    <a:pt x="343790" y="583281"/>
                  </a:cubicBezTo>
                  <a:cubicBezTo>
                    <a:pt x="326120" y="504776"/>
                    <a:pt x="343578" y="451801"/>
                    <a:pt x="322987" y="363624"/>
                  </a:cubicBezTo>
                  <a:cubicBezTo>
                    <a:pt x="302396" y="275447"/>
                    <a:pt x="315925" y="194154"/>
                    <a:pt x="220241" y="54221"/>
                  </a:cubicBezTo>
                  <a:cubicBezTo>
                    <a:pt x="135518" y="7525"/>
                    <a:pt x="151703" y="49324"/>
                    <a:pt x="99159" y="19682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9" name="Straight Arrow Connector 43"/>
            <p:cNvCxnSpPr>
              <a:cxnSpLocks noChangeShapeType="1"/>
              <a:endCxn id="26" idx="6"/>
            </p:cNvCxnSpPr>
            <p:nvPr/>
          </p:nvCxnSpPr>
          <p:spPr bwMode="auto">
            <a:xfrm>
              <a:off x="800538" y="1755456"/>
              <a:ext cx="809537" cy="970436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33" name="Freeform 32"/>
            <p:cNvSpPr/>
            <p:nvPr/>
          </p:nvSpPr>
          <p:spPr>
            <a:xfrm flipH="1">
              <a:off x="3801530" y="1968500"/>
              <a:ext cx="249767" cy="397272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99086 w 327317"/>
                <a:gd name="connsiteY4" fmla="*/ 22866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517510"/>
                <a:gd name="connsiteY0" fmla="*/ 685981 h 833340"/>
                <a:gd name="connsiteX1" fmla="*/ 240910 w 517510"/>
                <a:gd name="connsiteY1" fmla="*/ 533541 h 833340"/>
                <a:gd name="connsiteX2" fmla="*/ 479471 w 517510"/>
                <a:gd name="connsiteY2" fmla="*/ 152440 h 833340"/>
                <a:gd name="connsiteX3" fmla="*/ 213201 w 517510"/>
                <a:gd name="connsiteY3" fmla="*/ 0 h 833340"/>
                <a:gd name="connsiteX4" fmla="*/ 99086 w 517510"/>
                <a:gd name="connsiteY4" fmla="*/ 228660 h 833340"/>
                <a:gd name="connsiteX5" fmla="*/ 164832 w 517510"/>
                <a:gd name="connsiteY5" fmla="*/ 457321 h 833340"/>
                <a:gd name="connsiteX6" fmla="*/ 12679 w 517510"/>
                <a:gd name="connsiteY6" fmla="*/ 457321 h 833340"/>
                <a:gd name="connsiteX7" fmla="*/ 88755 w 517510"/>
                <a:gd name="connsiteY7" fmla="*/ 609761 h 833340"/>
                <a:gd name="connsiteX8" fmla="*/ 164834 w 517510"/>
                <a:gd name="connsiteY8" fmla="*/ 685981 h 833340"/>
                <a:gd name="connsiteX9" fmla="*/ 240909 w 517510"/>
                <a:gd name="connsiteY9" fmla="*/ 762200 h 833340"/>
                <a:gd name="connsiteX10" fmla="*/ 240911 w 517510"/>
                <a:gd name="connsiteY10" fmla="*/ 685981 h 833340"/>
                <a:gd name="connsiteX0" fmla="*/ 240911 w 517510"/>
                <a:gd name="connsiteY0" fmla="*/ 618377 h 765736"/>
                <a:gd name="connsiteX1" fmla="*/ 240910 w 517510"/>
                <a:gd name="connsiteY1" fmla="*/ 465937 h 765736"/>
                <a:gd name="connsiteX2" fmla="*/ 479471 w 517510"/>
                <a:gd name="connsiteY2" fmla="*/ 84836 h 765736"/>
                <a:gd name="connsiteX3" fmla="*/ 327317 w 517510"/>
                <a:gd name="connsiteY3" fmla="*/ 84836 h 765736"/>
                <a:gd name="connsiteX4" fmla="*/ 99086 w 517510"/>
                <a:gd name="connsiteY4" fmla="*/ 161056 h 765736"/>
                <a:gd name="connsiteX5" fmla="*/ 164832 w 517510"/>
                <a:gd name="connsiteY5" fmla="*/ 389717 h 765736"/>
                <a:gd name="connsiteX6" fmla="*/ 12679 w 517510"/>
                <a:gd name="connsiteY6" fmla="*/ 389717 h 765736"/>
                <a:gd name="connsiteX7" fmla="*/ 88755 w 517510"/>
                <a:gd name="connsiteY7" fmla="*/ 542157 h 765736"/>
                <a:gd name="connsiteX8" fmla="*/ 164834 w 517510"/>
                <a:gd name="connsiteY8" fmla="*/ 618377 h 765736"/>
                <a:gd name="connsiteX9" fmla="*/ 240909 w 517510"/>
                <a:gd name="connsiteY9" fmla="*/ 694596 h 765736"/>
                <a:gd name="connsiteX10" fmla="*/ 240911 w 517510"/>
                <a:gd name="connsiteY10" fmla="*/ 618377 h 765736"/>
                <a:gd name="connsiteX0" fmla="*/ 240911 w 517510"/>
                <a:gd name="connsiteY0" fmla="*/ 622464 h 769823"/>
                <a:gd name="connsiteX1" fmla="*/ 240910 w 517510"/>
                <a:gd name="connsiteY1" fmla="*/ 470024 h 769823"/>
                <a:gd name="connsiteX2" fmla="*/ 479471 w 517510"/>
                <a:gd name="connsiteY2" fmla="*/ 88923 h 769823"/>
                <a:gd name="connsiteX3" fmla="*/ 327317 w 517510"/>
                <a:gd name="connsiteY3" fmla="*/ 88923 h 769823"/>
                <a:gd name="connsiteX4" fmla="*/ 175163 w 517510"/>
                <a:gd name="connsiteY4" fmla="*/ 88923 h 769823"/>
                <a:gd name="connsiteX5" fmla="*/ 164832 w 517510"/>
                <a:gd name="connsiteY5" fmla="*/ 393804 h 769823"/>
                <a:gd name="connsiteX6" fmla="*/ 12679 w 517510"/>
                <a:gd name="connsiteY6" fmla="*/ 393804 h 769823"/>
                <a:gd name="connsiteX7" fmla="*/ 88755 w 517510"/>
                <a:gd name="connsiteY7" fmla="*/ 546244 h 769823"/>
                <a:gd name="connsiteX8" fmla="*/ 164834 w 517510"/>
                <a:gd name="connsiteY8" fmla="*/ 622464 h 769823"/>
                <a:gd name="connsiteX9" fmla="*/ 240909 w 517510"/>
                <a:gd name="connsiteY9" fmla="*/ 698683 h 769823"/>
                <a:gd name="connsiteX10" fmla="*/ 240911 w 517510"/>
                <a:gd name="connsiteY10" fmla="*/ 622464 h 769823"/>
                <a:gd name="connsiteX0" fmla="*/ 242633 w 519232"/>
                <a:gd name="connsiteY0" fmla="*/ 622464 h 769823"/>
                <a:gd name="connsiteX1" fmla="*/ 242632 w 519232"/>
                <a:gd name="connsiteY1" fmla="*/ 470024 h 769823"/>
                <a:gd name="connsiteX2" fmla="*/ 481193 w 519232"/>
                <a:gd name="connsiteY2" fmla="*/ 88923 h 769823"/>
                <a:gd name="connsiteX3" fmla="*/ 329039 w 519232"/>
                <a:gd name="connsiteY3" fmla="*/ 88923 h 769823"/>
                <a:gd name="connsiteX4" fmla="*/ 176885 w 519232"/>
                <a:gd name="connsiteY4" fmla="*/ 88923 h 769823"/>
                <a:gd name="connsiteX5" fmla="*/ 14401 w 519232"/>
                <a:gd name="connsiteY5" fmla="*/ 393804 h 769823"/>
                <a:gd name="connsiteX6" fmla="*/ 90477 w 519232"/>
                <a:gd name="connsiteY6" fmla="*/ 546244 h 769823"/>
                <a:gd name="connsiteX7" fmla="*/ 166556 w 519232"/>
                <a:gd name="connsiteY7" fmla="*/ 622464 h 769823"/>
                <a:gd name="connsiteX8" fmla="*/ 242631 w 519232"/>
                <a:gd name="connsiteY8" fmla="*/ 698683 h 769823"/>
                <a:gd name="connsiteX9" fmla="*/ 242633 w 519232"/>
                <a:gd name="connsiteY9" fmla="*/ 622464 h 769823"/>
                <a:gd name="connsiteX0" fmla="*/ 153877 w 430476"/>
                <a:gd name="connsiteY0" fmla="*/ 622464 h 769823"/>
                <a:gd name="connsiteX1" fmla="*/ 153876 w 430476"/>
                <a:gd name="connsiteY1" fmla="*/ 470024 h 769823"/>
                <a:gd name="connsiteX2" fmla="*/ 392437 w 430476"/>
                <a:gd name="connsiteY2" fmla="*/ 88923 h 769823"/>
                <a:gd name="connsiteX3" fmla="*/ 240283 w 430476"/>
                <a:gd name="connsiteY3" fmla="*/ 88923 h 769823"/>
                <a:gd name="connsiteX4" fmla="*/ 88129 w 430476"/>
                <a:gd name="connsiteY4" fmla="*/ 88923 h 769823"/>
                <a:gd name="connsiteX5" fmla="*/ 88129 w 430476"/>
                <a:gd name="connsiteY5" fmla="*/ 317583 h 769823"/>
                <a:gd name="connsiteX6" fmla="*/ 1721 w 430476"/>
                <a:gd name="connsiteY6" fmla="*/ 546244 h 769823"/>
                <a:gd name="connsiteX7" fmla="*/ 77800 w 430476"/>
                <a:gd name="connsiteY7" fmla="*/ 622464 h 769823"/>
                <a:gd name="connsiteX8" fmla="*/ 153875 w 430476"/>
                <a:gd name="connsiteY8" fmla="*/ 698683 h 769823"/>
                <a:gd name="connsiteX9" fmla="*/ 153877 w 430476"/>
                <a:gd name="connsiteY9" fmla="*/ 622464 h 769823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88129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164207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8" fmla="*/ 153877 w 430476"/>
                <a:gd name="connsiteY8" fmla="*/ 597058 h 744416"/>
                <a:gd name="connsiteX0" fmla="*/ 164207 w 430476"/>
                <a:gd name="connsiteY0" fmla="*/ 673276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0" fmla="*/ 77800 w 430476"/>
                <a:gd name="connsiteY0" fmla="*/ 597058 h 597058"/>
                <a:gd name="connsiteX1" fmla="*/ 153876 w 430476"/>
                <a:gd name="connsiteY1" fmla="*/ 444618 h 597058"/>
                <a:gd name="connsiteX2" fmla="*/ 392437 w 430476"/>
                <a:gd name="connsiteY2" fmla="*/ 63517 h 597058"/>
                <a:gd name="connsiteX3" fmla="*/ 164207 w 430476"/>
                <a:gd name="connsiteY3" fmla="*/ 63517 h 597058"/>
                <a:gd name="connsiteX4" fmla="*/ 88129 w 430476"/>
                <a:gd name="connsiteY4" fmla="*/ 292177 h 597058"/>
                <a:gd name="connsiteX5" fmla="*/ 1721 w 430476"/>
                <a:gd name="connsiteY5" fmla="*/ 520838 h 597058"/>
                <a:gd name="connsiteX6" fmla="*/ 77800 w 430476"/>
                <a:gd name="connsiteY6" fmla="*/ 597058 h 597058"/>
                <a:gd name="connsiteX0" fmla="*/ 77800 w 419945"/>
                <a:gd name="connsiteY0" fmla="*/ 597058 h 597058"/>
                <a:gd name="connsiteX1" fmla="*/ 153876 w 419945"/>
                <a:gd name="connsiteY1" fmla="*/ 444618 h 597058"/>
                <a:gd name="connsiteX2" fmla="*/ 316361 w 419945"/>
                <a:gd name="connsiteY2" fmla="*/ 292177 h 597058"/>
                <a:gd name="connsiteX3" fmla="*/ 392437 w 419945"/>
                <a:gd name="connsiteY3" fmla="*/ 63517 h 597058"/>
                <a:gd name="connsiteX4" fmla="*/ 164207 w 419945"/>
                <a:gd name="connsiteY4" fmla="*/ 63517 h 597058"/>
                <a:gd name="connsiteX5" fmla="*/ 88129 w 419945"/>
                <a:gd name="connsiteY5" fmla="*/ 292177 h 597058"/>
                <a:gd name="connsiteX6" fmla="*/ 1721 w 419945"/>
                <a:gd name="connsiteY6" fmla="*/ 520838 h 597058"/>
                <a:gd name="connsiteX7" fmla="*/ 77800 w 419945"/>
                <a:gd name="connsiteY7" fmla="*/ 597058 h 597058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164207 w 496022"/>
                <a:gd name="connsiteY4" fmla="*/ 63516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88130 w 496022"/>
                <a:gd name="connsiteY4" fmla="*/ 63517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30 w 468514"/>
                <a:gd name="connsiteY5" fmla="*/ 38110 h 571650"/>
                <a:gd name="connsiteX6" fmla="*/ 88129 w 468514"/>
                <a:gd name="connsiteY6" fmla="*/ 266769 h 571650"/>
                <a:gd name="connsiteX7" fmla="*/ 1721 w 468514"/>
                <a:gd name="connsiteY7" fmla="*/ 495430 h 571650"/>
                <a:gd name="connsiteX8" fmla="*/ 77800 w 468514"/>
                <a:gd name="connsiteY8" fmla="*/ 571650 h 571650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29 w 468514"/>
                <a:gd name="connsiteY5" fmla="*/ 266769 h 571650"/>
                <a:gd name="connsiteX6" fmla="*/ 1721 w 468514"/>
                <a:gd name="connsiteY6" fmla="*/ 495430 h 571650"/>
                <a:gd name="connsiteX7" fmla="*/ 77800 w 468514"/>
                <a:gd name="connsiteY7" fmla="*/ 571650 h 571650"/>
                <a:gd name="connsiteX0" fmla="*/ 77800 w 481194"/>
                <a:gd name="connsiteY0" fmla="*/ 571650 h 571650"/>
                <a:gd name="connsiteX1" fmla="*/ 153876 w 481194"/>
                <a:gd name="connsiteY1" fmla="*/ 419210 h 571650"/>
                <a:gd name="connsiteX2" fmla="*/ 316361 w 481194"/>
                <a:gd name="connsiteY2" fmla="*/ 266769 h 571650"/>
                <a:gd name="connsiteX3" fmla="*/ 468514 w 481194"/>
                <a:gd name="connsiteY3" fmla="*/ 38110 h 571650"/>
                <a:gd name="connsiteX4" fmla="*/ 240283 w 481194"/>
                <a:gd name="connsiteY4" fmla="*/ 38110 h 571650"/>
                <a:gd name="connsiteX5" fmla="*/ 88129 w 481194"/>
                <a:gd name="connsiteY5" fmla="*/ 266769 h 571650"/>
                <a:gd name="connsiteX6" fmla="*/ 1721 w 481194"/>
                <a:gd name="connsiteY6" fmla="*/ 495430 h 571650"/>
                <a:gd name="connsiteX7" fmla="*/ 77800 w 481194"/>
                <a:gd name="connsiteY7" fmla="*/ 571650 h 571650"/>
                <a:gd name="connsiteX0" fmla="*/ 90480 w 493874"/>
                <a:gd name="connsiteY0" fmla="*/ 571650 h 571650"/>
                <a:gd name="connsiteX1" fmla="*/ 166556 w 493874"/>
                <a:gd name="connsiteY1" fmla="*/ 419210 h 571650"/>
                <a:gd name="connsiteX2" fmla="*/ 329041 w 493874"/>
                <a:gd name="connsiteY2" fmla="*/ 266769 h 571650"/>
                <a:gd name="connsiteX3" fmla="*/ 481194 w 493874"/>
                <a:gd name="connsiteY3" fmla="*/ 38110 h 571650"/>
                <a:gd name="connsiteX4" fmla="*/ 252963 w 493874"/>
                <a:gd name="connsiteY4" fmla="*/ 38110 h 571650"/>
                <a:gd name="connsiteX5" fmla="*/ 176885 w 493874"/>
                <a:gd name="connsiteY5" fmla="*/ 266770 h 571650"/>
                <a:gd name="connsiteX6" fmla="*/ 14401 w 493874"/>
                <a:gd name="connsiteY6" fmla="*/ 495430 h 571650"/>
                <a:gd name="connsiteX7" fmla="*/ 90480 w 493874"/>
                <a:gd name="connsiteY7" fmla="*/ 571650 h 571650"/>
                <a:gd name="connsiteX0" fmla="*/ 90480 w 417797"/>
                <a:gd name="connsiteY0" fmla="*/ 571650 h 571650"/>
                <a:gd name="connsiteX1" fmla="*/ 166556 w 417797"/>
                <a:gd name="connsiteY1" fmla="*/ 419210 h 571650"/>
                <a:gd name="connsiteX2" fmla="*/ 329041 w 417797"/>
                <a:gd name="connsiteY2" fmla="*/ 266769 h 571650"/>
                <a:gd name="connsiteX3" fmla="*/ 405117 w 417797"/>
                <a:gd name="connsiteY3" fmla="*/ 38110 h 571650"/>
                <a:gd name="connsiteX4" fmla="*/ 252963 w 417797"/>
                <a:gd name="connsiteY4" fmla="*/ 38110 h 571650"/>
                <a:gd name="connsiteX5" fmla="*/ 176885 w 417797"/>
                <a:gd name="connsiteY5" fmla="*/ 266770 h 571650"/>
                <a:gd name="connsiteX6" fmla="*/ 14401 w 417797"/>
                <a:gd name="connsiteY6" fmla="*/ 495430 h 571650"/>
                <a:gd name="connsiteX7" fmla="*/ 90480 w 417797"/>
                <a:gd name="connsiteY7" fmla="*/ 571650 h 571650"/>
                <a:gd name="connsiteX0" fmla="*/ 90480 w 430476"/>
                <a:gd name="connsiteY0" fmla="*/ 609760 h 609760"/>
                <a:gd name="connsiteX1" fmla="*/ 166556 w 430476"/>
                <a:gd name="connsiteY1" fmla="*/ 457320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90480 w 430476"/>
                <a:gd name="connsiteY0" fmla="*/ 609760 h 609760"/>
                <a:gd name="connsiteX1" fmla="*/ 202246 w 430476"/>
                <a:gd name="connsiteY1" fmla="*/ 457319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82027 w 422023"/>
                <a:gd name="connsiteY0" fmla="*/ 609760 h 609760"/>
                <a:gd name="connsiteX1" fmla="*/ 193793 w 422023"/>
                <a:gd name="connsiteY1" fmla="*/ 457319 h 609760"/>
                <a:gd name="connsiteX2" fmla="*/ 320588 w 422023"/>
                <a:gd name="connsiteY2" fmla="*/ 304879 h 609760"/>
                <a:gd name="connsiteX3" fmla="*/ 396664 w 422023"/>
                <a:gd name="connsiteY3" fmla="*/ 76220 h 609760"/>
                <a:gd name="connsiteX4" fmla="*/ 396664 w 422023"/>
                <a:gd name="connsiteY4" fmla="*/ 0 h 609760"/>
                <a:gd name="connsiteX5" fmla="*/ 244510 w 422023"/>
                <a:gd name="connsiteY5" fmla="*/ 76220 h 609760"/>
                <a:gd name="connsiteX6" fmla="*/ 117716 w 422023"/>
                <a:gd name="connsiteY6" fmla="*/ 304879 h 609760"/>
                <a:gd name="connsiteX7" fmla="*/ 5948 w 422023"/>
                <a:gd name="connsiteY7" fmla="*/ 533540 h 609760"/>
                <a:gd name="connsiteX8" fmla="*/ 82027 w 422023"/>
                <a:gd name="connsiteY8" fmla="*/ 609760 h 609760"/>
                <a:gd name="connsiteX0" fmla="*/ 111767 w 416075"/>
                <a:gd name="connsiteY0" fmla="*/ 457319 h 558947"/>
                <a:gd name="connsiteX1" fmla="*/ 187845 w 416075"/>
                <a:gd name="connsiteY1" fmla="*/ 457319 h 558947"/>
                <a:gd name="connsiteX2" fmla="*/ 314640 w 416075"/>
                <a:gd name="connsiteY2" fmla="*/ 304879 h 558947"/>
                <a:gd name="connsiteX3" fmla="*/ 390716 w 416075"/>
                <a:gd name="connsiteY3" fmla="*/ 76220 h 558947"/>
                <a:gd name="connsiteX4" fmla="*/ 390716 w 416075"/>
                <a:gd name="connsiteY4" fmla="*/ 0 h 558947"/>
                <a:gd name="connsiteX5" fmla="*/ 238562 w 416075"/>
                <a:gd name="connsiteY5" fmla="*/ 76220 h 558947"/>
                <a:gd name="connsiteX6" fmla="*/ 111768 w 416075"/>
                <a:gd name="connsiteY6" fmla="*/ 304879 h 558947"/>
                <a:gd name="connsiteX7" fmla="*/ 0 w 416075"/>
                <a:gd name="connsiteY7" fmla="*/ 533540 h 558947"/>
                <a:gd name="connsiteX8" fmla="*/ 111767 w 416075"/>
                <a:gd name="connsiteY8" fmla="*/ 457319 h 558947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231540 w 332975"/>
                <a:gd name="connsiteY2" fmla="*/ 304879 h 546242"/>
                <a:gd name="connsiteX3" fmla="*/ 307616 w 332975"/>
                <a:gd name="connsiteY3" fmla="*/ 76220 h 546242"/>
                <a:gd name="connsiteX4" fmla="*/ 307616 w 332975"/>
                <a:gd name="connsiteY4" fmla="*/ 0 h 546242"/>
                <a:gd name="connsiteX5" fmla="*/ 155462 w 332975"/>
                <a:gd name="connsiteY5" fmla="*/ 76220 h 546242"/>
                <a:gd name="connsiteX6" fmla="*/ 28668 w 332975"/>
                <a:gd name="connsiteY6" fmla="*/ 304879 h 546242"/>
                <a:gd name="connsiteX7" fmla="*/ 28667 w 332975"/>
                <a:gd name="connsiteY7" fmla="*/ 381100 h 546242"/>
                <a:gd name="connsiteX8" fmla="*/ 28667 w 332975"/>
                <a:gd name="connsiteY8" fmla="*/ 457319 h 546242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104743 w 332975"/>
                <a:gd name="connsiteY2" fmla="*/ 381100 h 546242"/>
                <a:gd name="connsiteX3" fmla="*/ 231540 w 332975"/>
                <a:gd name="connsiteY3" fmla="*/ 304879 h 546242"/>
                <a:gd name="connsiteX4" fmla="*/ 307616 w 332975"/>
                <a:gd name="connsiteY4" fmla="*/ 76220 h 546242"/>
                <a:gd name="connsiteX5" fmla="*/ 307616 w 332975"/>
                <a:gd name="connsiteY5" fmla="*/ 0 h 546242"/>
                <a:gd name="connsiteX6" fmla="*/ 155462 w 332975"/>
                <a:gd name="connsiteY6" fmla="*/ 76220 h 546242"/>
                <a:gd name="connsiteX7" fmla="*/ 28668 w 332975"/>
                <a:gd name="connsiteY7" fmla="*/ 304879 h 546242"/>
                <a:gd name="connsiteX8" fmla="*/ 28667 w 332975"/>
                <a:gd name="connsiteY8" fmla="*/ 381100 h 546242"/>
                <a:gd name="connsiteX9" fmla="*/ 28667 w 332975"/>
                <a:gd name="connsiteY9" fmla="*/ 457319 h 546242"/>
                <a:gd name="connsiteX0" fmla="*/ 28667 w 332975"/>
                <a:gd name="connsiteY0" fmla="*/ 457319 h 546243"/>
                <a:gd name="connsiteX1" fmla="*/ 104743 w 332975"/>
                <a:gd name="connsiteY1" fmla="*/ 457320 h 546243"/>
                <a:gd name="connsiteX2" fmla="*/ 104743 w 332975"/>
                <a:gd name="connsiteY2" fmla="*/ 381100 h 546243"/>
                <a:gd name="connsiteX3" fmla="*/ 231540 w 332975"/>
                <a:gd name="connsiteY3" fmla="*/ 304879 h 546243"/>
                <a:gd name="connsiteX4" fmla="*/ 307616 w 332975"/>
                <a:gd name="connsiteY4" fmla="*/ 76220 h 546243"/>
                <a:gd name="connsiteX5" fmla="*/ 307616 w 332975"/>
                <a:gd name="connsiteY5" fmla="*/ 0 h 546243"/>
                <a:gd name="connsiteX6" fmla="*/ 155462 w 332975"/>
                <a:gd name="connsiteY6" fmla="*/ 76220 h 546243"/>
                <a:gd name="connsiteX7" fmla="*/ 28668 w 332975"/>
                <a:gd name="connsiteY7" fmla="*/ 304879 h 546243"/>
                <a:gd name="connsiteX8" fmla="*/ 28667 w 332975"/>
                <a:gd name="connsiteY8" fmla="*/ 381100 h 546243"/>
                <a:gd name="connsiteX9" fmla="*/ 28667 w 332975"/>
                <a:gd name="connsiteY9" fmla="*/ 457319 h 546243"/>
                <a:gd name="connsiteX0" fmla="*/ 28667 w 341428"/>
                <a:gd name="connsiteY0" fmla="*/ 457319 h 546243"/>
                <a:gd name="connsiteX1" fmla="*/ 104743 w 341428"/>
                <a:gd name="connsiteY1" fmla="*/ 457320 h 546243"/>
                <a:gd name="connsiteX2" fmla="*/ 104743 w 341428"/>
                <a:gd name="connsiteY2" fmla="*/ 381100 h 546243"/>
                <a:gd name="connsiteX3" fmla="*/ 231540 w 341428"/>
                <a:gd name="connsiteY3" fmla="*/ 304879 h 546243"/>
                <a:gd name="connsiteX4" fmla="*/ 307616 w 341428"/>
                <a:gd name="connsiteY4" fmla="*/ 76220 h 546243"/>
                <a:gd name="connsiteX5" fmla="*/ 307616 w 341428"/>
                <a:gd name="connsiteY5" fmla="*/ 0 h 546243"/>
                <a:gd name="connsiteX6" fmla="*/ 104743 w 341428"/>
                <a:gd name="connsiteY6" fmla="*/ 76219 h 546243"/>
                <a:gd name="connsiteX7" fmla="*/ 28668 w 341428"/>
                <a:gd name="connsiteY7" fmla="*/ 304879 h 546243"/>
                <a:gd name="connsiteX8" fmla="*/ 28667 w 341428"/>
                <a:gd name="connsiteY8" fmla="*/ 381100 h 546243"/>
                <a:gd name="connsiteX9" fmla="*/ 28667 w 341428"/>
                <a:gd name="connsiteY9" fmla="*/ 457319 h 546243"/>
                <a:gd name="connsiteX0" fmla="*/ 28667 w 311842"/>
                <a:gd name="connsiteY0" fmla="*/ 419210 h 508134"/>
                <a:gd name="connsiteX1" fmla="*/ 104743 w 311842"/>
                <a:gd name="connsiteY1" fmla="*/ 419211 h 508134"/>
                <a:gd name="connsiteX2" fmla="*/ 104743 w 311842"/>
                <a:gd name="connsiteY2" fmla="*/ 342991 h 508134"/>
                <a:gd name="connsiteX3" fmla="*/ 231540 w 311842"/>
                <a:gd name="connsiteY3" fmla="*/ 266770 h 508134"/>
                <a:gd name="connsiteX4" fmla="*/ 307616 w 311842"/>
                <a:gd name="connsiteY4" fmla="*/ 38111 h 508134"/>
                <a:gd name="connsiteX5" fmla="*/ 256896 w 311842"/>
                <a:gd name="connsiteY5" fmla="*/ 38110 h 508134"/>
                <a:gd name="connsiteX6" fmla="*/ 104743 w 311842"/>
                <a:gd name="connsiteY6" fmla="*/ 38110 h 508134"/>
                <a:gd name="connsiteX7" fmla="*/ 28668 w 311842"/>
                <a:gd name="connsiteY7" fmla="*/ 266770 h 508134"/>
                <a:gd name="connsiteX8" fmla="*/ 28667 w 311842"/>
                <a:gd name="connsiteY8" fmla="*/ 342991 h 508134"/>
                <a:gd name="connsiteX9" fmla="*/ 28667 w 311842"/>
                <a:gd name="connsiteY9" fmla="*/ 419210 h 508134"/>
                <a:gd name="connsiteX0" fmla="*/ 28667 w 337199"/>
                <a:gd name="connsiteY0" fmla="*/ 419210 h 508134"/>
                <a:gd name="connsiteX1" fmla="*/ 104743 w 337199"/>
                <a:gd name="connsiteY1" fmla="*/ 419211 h 508134"/>
                <a:gd name="connsiteX2" fmla="*/ 104743 w 337199"/>
                <a:gd name="connsiteY2" fmla="*/ 342991 h 508134"/>
                <a:gd name="connsiteX3" fmla="*/ 231540 w 337199"/>
                <a:gd name="connsiteY3" fmla="*/ 266770 h 508134"/>
                <a:gd name="connsiteX4" fmla="*/ 332973 w 337199"/>
                <a:gd name="connsiteY4" fmla="*/ 114330 h 508134"/>
                <a:gd name="connsiteX5" fmla="*/ 256896 w 337199"/>
                <a:gd name="connsiteY5" fmla="*/ 38110 h 508134"/>
                <a:gd name="connsiteX6" fmla="*/ 104743 w 337199"/>
                <a:gd name="connsiteY6" fmla="*/ 38110 h 508134"/>
                <a:gd name="connsiteX7" fmla="*/ 28668 w 337199"/>
                <a:gd name="connsiteY7" fmla="*/ 266770 h 508134"/>
                <a:gd name="connsiteX8" fmla="*/ 28667 w 337199"/>
                <a:gd name="connsiteY8" fmla="*/ 342991 h 508134"/>
                <a:gd name="connsiteX9" fmla="*/ 28667 w 337199"/>
                <a:gd name="connsiteY9" fmla="*/ 419210 h 508134"/>
                <a:gd name="connsiteX0" fmla="*/ 28667 w 269575"/>
                <a:gd name="connsiteY0" fmla="*/ 419210 h 508134"/>
                <a:gd name="connsiteX1" fmla="*/ 104743 w 269575"/>
                <a:gd name="connsiteY1" fmla="*/ 419211 h 508134"/>
                <a:gd name="connsiteX2" fmla="*/ 104743 w 269575"/>
                <a:gd name="connsiteY2" fmla="*/ 342991 h 508134"/>
                <a:gd name="connsiteX3" fmla="*/ 231540 w 269575"/>
                <a:gd name="connsiteY3" fmla="*/ 266770 h 508134"/>
                <a:gd name="connsiteX4" fmla="*/ 180819 w 269575"/>
                <a:gd name="connsiteY4" fmla="*/ 114330 h 508134"/>
                <a:gd name="connsiteX5" fmla="*/ 256896 w 269575"/>
                <a:gd name="connsiteY5" fmla="*/ 38110 h 508134"/>
                <a:gd name="connsiteX6" fmla="*/ 104743 w 269575"/>
                <a:gd name="connsiteY6" fmla="*/ 38110 h 508134"/>
                <a:gd name="connsiteX7" fmla="*/ 28668 w 269575"/>
                <a:gd name="connsiteY7" fmla="*/ 266770 h 508134"/>
                <a:gd name="connsiteX8" fmla="*/ 28667 w 269575"/>
                <a:gd name="connsiteY8" fmla="*/ 342991 h 508134"/>
                <a:gd name="connsiteX9" fmla="*/ 28667 w 269575"/>
                <a:gd name="connsiteY9" fmla="*/ 419210 h 508134"/>
                <a:gd name="connsiteX0" fmla="*/ 28667 w 282255"/>
                <a:gd name="connsiteY0" fmla="*/ 419210 h 508134"/>
                <a:gd name="connsiteX1" fmla="*/ 104743 w 282255"/>
                <a:gd name="connsiteY1" fmla="*/ 419211 h 508134"/>
                <a:gd name="connsiteX2" fmla="*/ 104743 w 282255"/>
                <a:gd name="connsiteY2" fmla="*/ 342991 h 508134"/>
                <a:gd name="connsiteX3" fmla="*/ 231540 w 282255"/>
                <a:gd name="connsiteY3" fmla="*/ 266770 h 508134"/>
                <a:gd name="connsiteX4" fmla="*/ 256897 w 282255"/>
                <a:gd name="connsiteY4" fmla="*/ 114330 h 508134"/>
                <a:gd name="connsiteX5" fmla="*/ 256896 w 282255"/>
                <a:gd name="connsiteY5" fmla="*/ 38110 h 508134"/>
                <a:gd name="connsiteX6" fmla="*/ 104743 w 282255"/>
                <a:gd name="connsiteY6" fmla="*/ 38110 h 508134"/>
                <a:gd name="connsiteX7" fmla="*/ 28668 w 282255"/>
                <a:gd name="connsiteY7" fmla="*/ 266770 h 508134"/>
                <a:gd name="connsiteX8" fmla="*/ 28667 w 282255"/>
                <a:gd name="connsiteY8" fmla="*/ 342991 h 508134"/>
                <a:gd name="connsiteX9" fmla="*/ 28667 w 282255"/>
                <a:gd name="connsiteY9" fmla="*/ 419210 h 508134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81100 h 470024"/>
                <a:gd name="connsiteX1" fmla="*/ 104743 w 265351"/>
                <a:gd name="connsiteY1" fmla="*/ 381101 h 470024"/>
                <a:gd name="connsiteX2" fmla="*/ 104743 w 265351"/>
                <a:gd name="connsiteY2" fmla="*/ 304881 h 470024"/>
                <a:gd name="connsiteX3" fmla="*/ 231540 w 265351"/>
                <a:gd name="connsiteY3" fmla="*/ 228660 h 470024"/>
                <a:gd name="connsiteX4" fmla="*/ 256897 w 265351"/>
                <a:gd name="connsiteY4" fmla="*/ 76220 h 470024"/>
                <a:gd name="connsiteX5" fmla="*/ 180819 w 265351"/>
                <a:gd name="connsiteY5" fmla="*/ 0 h 470024"/>
                <a:gd name="connsiteX6" fmla="*/ 104743 w 265351"/>
                <a:gd name="connsiteY6" fmla="*/ 76220 h 470024"/>
                <a:gd name="connsiteX7" fmla="*/ 28668 w 265351"/>
                <a:gd name="connsiteY7" fmla="*/ 228660 h 470024"/>
                <a:gd name="connsiteX8" fmla="*/ 28667 w 265351"/>
                <a:gd name="connsiteY8" fmla="*/ 304881 h 470024"/>
                <a:gd name="connsiteX9" fmla="*/ 28667 w 265351"/>
                <a:gd name="connsiteY9" fmla="*/ 381100 h 470024"/>
                <a:gd name="connsiteX0" fmla="*/ 28667 w 265351"/>
                <a:gd name="connsiteY0" fmla="*/ 406507 h 495431"/>
                <a:gd name="connsiteX1" fmla="*/ 104743 w 265351"/>
                <a:gd name="connsiteY1" fmla="*/ 406508 h 495431"/>
                <a:gd name="connsiteX2" fmla="*/ 104743 w 265351"/>
                <a:gd name="connsiteY2" fmla="*/ 330288 h 495431"/>
                <a:gd name="connsiteX3" fmla="*/ 231540 w 265351"/>
                <a:gd name="connsiteY3" fmla="*/ 254067 h 495431"/>
                <a:gd name="connsiteX4" fmla="*/ 256897 w 265351"/>
                <a:gd name="connsiteY4" fmla="*/ 101627 h 495431"/>
                <a:gd name="connsiteX5" fmla="*/ 180819 w 265351"/>
                <a:gd name="connsiteY5" fmla="*/ 25407 h 495431"/>
                <a:gd name="connsiteX6" fmla="*/ 28668 w 265351"/>
                <a:gd name="connsiteY6" fmla="*/ 254067 h 495431"/>
                <a:gd name="connsiteX7" fmla="*/ 28667 w 265351"/>
                <a:gd name="connsiteY7" fmla="*/ 330288 h 495431"/>
                <a:gd name="connsiteX8" fmla="*/ 28667 w 265351"/>
                <a:gd name="connsiteY8" fmla="*/ 406507 h 495431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24136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393803"/>
                <a:gd name="connsiteX1" fmla="*/ 104743 w 265351"/>
                <a:gd name="connsiteY1" fmla="*/ 317583 h 393803"/>
                <a:gd name="connsiteX2" fmla="*/ 231540 w 265351"/>
                <a:gd name="connsiteY2" fmla="*/ 241363 h 393803"/>
                <a:gd name="connsiteX3" fmla="*/ 256897 w 265351"/>
                <a:gd name="connsiteY3" fmla="*/ 88923 h 393803"/>
                <a:gd name="connsiteX4" fmla="*/ 180819 w 265351"/>
                <a:gd name="connsiteY4" fmla="*/ 12703 h 393803"/>
                <a:gd name="connsiteX5" fmla="*/ 104743 w 265351"/>
                <a:gd name="connsiteY5" fmla="*/ 12703 h 393803"/>
                <a:gd name="connsiteX6" fmla="*/ 104743 w 265351"/>
                <a:gd name="connsiteY6" fmla="*/ 88923 h 393803"/>
                <a:gd name="connsiteX7" fmla="*/ 28668 w 265351"/>
                <a:gd name="connsiteY7" fmla="*/ 241363 h 393803"/>
                <a:gd name="connsiteX8" fmla="*/ 28667 w 265351"/>
                <a:gd name="connsiteY8" fmla="*/ 317584 h 393803"/>
                <a:gd name="connsiteX9" fmla="*/ 28667 w 265351"/>
                <a:gd name="connsiteY9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215552 w 249363"/>
                <a:gd name="connsiteY3" fmla="*/ 241363 h 393803"/>
                <a:gd name="connsiteX4" fmla="*/ 240909 w 249363"/>
                <a:gd name="connsiteY4" fmla="*/ 88923 h 393803"/>
                <a:gd name="connsiteX5" fmla="*/ 164831 w 249363"/>
                <a:gd name="connsiteY5" fmla="*/ 12703 h 393803"/>
                <a:gd name="connsiteX6" fmla="*/ 88755 w 249363"/>
                <a:gd name="connsiteY6" fmla="*/ 12703 h 393803"/>
                <a:gd name="connsiteX7" fmla="*/ 88755 w 249363"/>
                <a:gd name="connsiteY7" fmla="*/ 88923 h 393803"/>
                <a:gd name="connsiteX8" fmla="*/ 12680 w 249363"/>
                <a:gd name="connsiteY8" fmla="*/ 241363 h 393803"/>
                <a:gd name="connsiteX9" fmla="*/ 12679 w 249363"/>
                <a:gd name="connsiteY9" fmla="*/ 317584 h 393803"/>
                <a:gd name="connsiteX10" fmla="*/ 12679 w 249363"/>
                <a:gd name="connsiteY10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74490 w 249363"/>
                <a:gd name="connsiteY2" fmla="*/ 298528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8 w 249362"/>
                <a:gd name="connsiteY0" fmla="*/ 393803 h 397376"/>
                <a:gd name="connsiteX1" fmla="*/ 62602 w 249362"/>
                <a:gd name="connsiteY1" fmla="*/ 339020 h 397376"/>
                <a:gd name="connsiteX2" fmla="*/ 74489 w 249362"/>
                <a:gd name="connsiteY2" fmla="*/ 298528 h 397376"/>
                <a:gd name="connsiteX3" fmla="*/ 164830 w 249362"/>
                <a:gd name="connsiteY3" fmla="*/ 255655 h 397376"/>
                <a:gd name="connsiteX4" fmla="*/ 215551 w 249362"/>
                <a:gd name="connsiteY4" fmla="*/ 241363 h 397376"/>
                <a:gd name="connsiteX5" fmla="*/ 240908 w 249362"/>
                <a:gd name="connsiteY5" fmla="*/ 88923 h 397376"/>
                <a:gd name="connsiteX6" fmla="*/ 164830 w 249362"/>
                <a:gd name="connsiteY6" fmla="*/ 12703 h 397376"/>
                <a:gd name="connsiteX7" fmla="*/ 88754 w 249362"/>
                <a:gd name="connsiteY7" fmla="*/ 12703 h 397376"/>
                <a:gd name="connsiteX8" fmla="*/ 88754 w 249362"/>
                <a:gd name="connsiteY8" fmla="*/ 88923 h 397376"/>
                <a:gd name="connsiteX9" fmla="*/ 12679 w 249362"/>
                <a:gd name="connsiteY9" fmla="*/ 241363 h 397376"/>
                <a:gd name="connsiteX10" fmla="*/ 12678 w 249362"/>
                <a:gd name="connsiteY10" fmla="*/ 317584 h 397376"/>
                <a:gd name="connsiteX11" fmla="*/ 12678 w 249362"/>
                <a:gd name="connsiteY11" fmla="*/ 393803 h 3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9362" h="397376">
                  <a:moveTo>
                    <a:pt x="12678" y="393803"/>
                  </a:moveTo>
                  <a:cubicBezTo>
                    <a:pt x="20999" y="397376"/>
                    <a:pt x="49923" y="351723"/>
                    <a:pt x="62602" y="339020"/>
                  </a:cubicBezTo>
                  <a:lnTo>
                    <a:pt x="74489" y="298528"/>
                  </a:lnTo>
                  <a:cubicBezTo>
                    <a:pt x="84791" y="294161"/>
                    <a:pt x="112791" y="280268"/>
                    <a:pt x="164830" y="255655"/>
                  </a:cubicBezTo>
                  <a:cubicBezTo>
                    <a:pt x="209736" y="250098"/>
                    <a:pt x="202871" y="269152"/>
                    <a:pt x="215551" y="241363"/>
                  </a:cubicBezTo>
                  <a:cubicBezTo>
                    <a:pt x="228231" y="213574"/>
                    <a:pt x="249362" y="127033"/>
                    <a:pt x="240908" y="88923"/>
                  </a:cubicBezTo>
                  <a:cubicBezTo>
                    <a:pt x="232455" y="50813"/>
                    <a:pt x="190189" y="25406"/>
                    <a:pt x="164830" y="12703"/>
                  </a:cubicBezTo>
                  <a:cubicBezTo>
                    <a:pt x="139471" y="0"/>
                    <a:pt x="101433" y="0"/>
                    <a:pt x="88754" y="12703"/>
                  </a:cubicBezTo>
                  <a:cubicBezTo>
                    <a:pt x="76075" y="25406"/>
                    <a:pt x="101433" y="50813"/>
                    <a:pt x="88754" y="88923"/>
                  </a:cubicBezTo>
                  <a:cubicBezTo>
                    <a:pt x="76075" y="127033"/>
                    <a:pt x="25358" y="203253"/>
                    <a:pt x="12679" y="241363"/>
                  </a:cubicBezTo>
                  <a:cubicBezTo>
                    <a:pt x="0" y="279473"/>
                    <a:pt x="12678" y="292177"/>
                    <a:pt x="12678" y="317584"/>
                  </a:cubicBezTo>
                  <a:cubicBezTo>
                    <a:pt x="12678" y="342991"/>
                    <a:pt x="4357" y="390230"/>
                    <a:pt x="12678" y="393803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" name="Freeform 33"/>
            <p:cNvSpPr/>
            <p:nvPr/>
          </p:nvSpPr>
          <p:spPr>
            <a:xfrm rot="7109305">
              <a:off x="3018382" y="3781574"/>
              <a:ext cx="368070" cy="1018612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2997" h="1172559">
                  <a:moveTo>
                    <a:pt x="13707" y="22271"/>
                  </a:moveTo>
                  <a:cubicBezTo>
                    <a:pt x="0" y="44542"/>
                    <a:pt x="169584" y="214652"/>
                    <a:pt x="206203" y="311756"/>
                  </a:cubicBezTo>
                  <a:cubicBezTo>
                    <a:pt x="242822" y="408860"/>
                    <a:pt x="218420" y="533275"/>
                    <a:pt x="233421" y="604897"/>
                  </a:cubicBezTo>
                  <a:lnTo>
                    <a:pt x="322517" y="832837"/>
                  </a:lnTo>
                  <a:cubicBezTo>
                    <a:pt x="334630" y="881662"/>
                    <a:pt x="176096" y="1133849"/>
                    <a:pt x="183713" y="1153204"/>
                  </a:cubicBezTo>
                  <a:cubicBezTo>
                    <a:pt x="191330" y="1172559"/>
                    <a:pt x="329851" y="1025055"/>
                    <a:pt x="368222" y="948966"/>
                  </a:cubicBezTo>
                  <a:cubicBezTo>
                    <a:pt x="406593" y="872877"/>
                    <a:pt x="422997" y="766820"/>
                    <a:pt x="413940" y="696671"/>
                  </a:cubicBezTo>
                  <a:cubicBezTo>
                    <a:pt x="404883" y="626522"/>
                    <a:pt x="332678" y="585332"/>
                    <a:pt x="313882" y="528070"/>
                  </a:cubicBezTo>
                  <a:cubicBezTo>
                    <a:pt x="295086" y="470808"/>
                    <a:pt x="305403" y="411423"/>
                    <a:pt x="301164" y="353100"/>
                  </a:cubicBezTo>
                  <a:cubicBezTo>
                    <a:pt x="296925" y="294777"/>
                    <a:pt x="336356" y="233268"/>
                    <a:pt x="288446" y="178130"/>
                  </a:cubicBezTo>
                  <a:cubicBezTo>
                    <a:pt x="240537" y="122992"/>
                    <a:pt x="27414" y="0"/>
                    <a:pt x="13707" y="2227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" name="Freeform 34"/>
            <p:cNvSpPr/>
            <p:nvPr/>
          </p:nvSpPr>
          <p:spPr>
            <a:xfrm flipH="1" flipV="1">
              <a:off x="3078683" y="3324783"/>
              <a:ext cx="344662" cy="552354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131378 w 398440"/>
                <a:gd name="connsiteY0" fmla="*/ 79660 h 1492784"/>
                <a:gd name="connsiteX1" fmla="*/ 10297 w 398440"/>
                <a:gd name="connsiteY1" fmla="*/ 45121 h 1492784"/>
                <a:gd name="connsiteX2" fmla="*/ 69587 w 398440"/>
                <a:gd name="connsiteY2" fmla="*/ 350386 h 1492784"/>
                <a:gd name="connsiteX3" fmla="*/ 89419 w 398440"/>
                <a:gd name="connsiteY3" fmla="*/ 539462 h 1492784"/>
                <a:gd name="connsiteX4" fmla="*/ 102080 w 398440"/>
                <a:gd name="connsiteY4" fmla="*/ 720093 h 1492784"/>
                <a:gd name="connsiteX5" fmla="*/ 116637 w 398440"/>
                <a:gd name="connsiteY5" fmla="*/ 832603 h 1492784"/>
                <a:gd name="connsiteX6" fmla="*/ 179427 w 398440"/>
                <a:gd name="connsiteY6" fmla="*/ 969193 h 1492784"/>
                <a:gd name="connsiteX7" fmla="*/ 205733 w 398440"/>
                <a:gd name="connsiteY7" fmla="*/ 1060543 h 1492784"/>
                <a:gd name="connsiteX8" fmla="*/ 151204 w 398440"/>
                <a:gd name="connsiteY8" fmla="*/ 1260603 h 1492784"/>
                <a:gd name="connsiteX9" fmla="*/ 274345 w 398440"/>
                <a:gd name="connsiteY9" fmla="*/ 1488190 h 1492784"/>
                <a:gd name="connsiteX10" fmla="*/ 382740 w 398440"/>
                <a:gd name="connsiteY10" fmla="*/ 1233038 h 1492784"/>
                <a:gd name="connsiteX11" fmla="*/ 368543 w 398440"/>
                <a:gd name="connsiteY11" fmla="*/ 1055147 h 1492784"/>
                <a:gd name="connsiteX12" fmla="*/ 340146 w 398440"/>
                <a:gd name="connsiteY12" fmla="*/ 860093 h 1492784"/>
                <a:gd name="connsiteX13" fmla="*/ 254927 w 398440"/>
                <a:gd name="connsiteY13" fmla="*/ 608720 h 1492784"/>
                <a:gd name="connsiteX14" fmla="*/ 234124 w 398440"/>
                <a:gd name="connsiteY14" fmla="*/ 389063 h 1492784"/>
                <a:gd name="connsiteX15" fmla="*/ 131378 w 398440"/>
                <a:gd name="connsiteY15" fmla="*/ 79660 h 1492784"/>
                <a:gd name="connsiteX0" fmla="*/ 251250 w 415566"/>
                <a:gd name="connsiteY0" fmla="*/ 350388 h 1454109"/>
                <a:gd name="connsiteX1" fmla="*/ 27423 w 415566"/>
                <a:gd name="connsiteY1" fmla="*/ 6446 h 1454109"/>
                <a:gd name="connsiteX2" fmla="*/ 86713 w 415566"/>
                <a:gd name="connsiteY2" fmla="*/ 311711 h 1454109"/>
                <a:gd name="connsiteX3" fmla="*/ 106545 w 415566"/>
                <a:gd name="connsiteY3" fmla="*/ 500787 h 1454109"/>
                <a:gd name="connsiteX4" fmla="*/ 119206 w 415566"/>
                <a:gd name="connsiteY4" fmla="*/ 681418 h 1454109"/>
                <a:gd name="connsiteX5" fmla="*/ 133763 w 415566"/>
                <a:gd name="connsiteY5" fmla="*/ 793928 h 1454109"/>
                <a:gd name="connsiteX6" fmla="*/ 196553 w 415566"/>
                <a:gd name="connsiteY6" fmla="*/ 930518 h 1454109"/>
                <a:gd name="connsiteX7" fmla="*/ 222859 w 415566"/>
                <a:gd name="connsiteY7" fmla="*/ 1021868 h 1454109"/>
                <a:gd name="connsiteX8" fmla="*/ 168330 w 415566"/>
                <a:gd name="connsiteY8" fmla="*/ 1221928 h 1454109"/>
                <a:gd name="connsiteX9" fmla="*/ 291471 w 415566"/>
                <a:gd name="connsiteY9" fmla="*/ 1449515 h 1454109"/>
                <a:gd name="connsiteX10" fmla="*/ 399866 w 415566"/>
                <a:gd name="connsiteY10" fmla="*/ 1194363 h 1454109"/>
                <a:gd name="connsiteX11" fmla="*/ 385669 w 415566"/>
                <a:gd name="connsiteY11" fmla="*/ 1016472 h 1454109"/>
                <a:gd name="connsiteX12" fmla="*/ 357272 w 415566"/>
                <a:gd name="connsiteY12" fmla="*/ 821418 h 1454109"/>
                <a:gd name="connsiteX13" fmla="*/ 272053 w 415566"/>
                <a:gd name="connsiteY13" fmla="*/ 570045 h 1454109"/>
                <a:gd name="connsiteX14" fmla="*/ 251250 w 415566"/>
                <a:gd name="connsiteY14" fmla="*/ 350388 h 1454109"/>
                <a:gd name="connsiteX0" fmla="*/ 188654 w 352970"/>
                <a:gd name="connsiteY0" fmla="*/ 63743 h 1167464"/>
                <a:gd name="connsiteX1" fmla="*/ 24117 w 352970"/>
                <a:gd name="connsiteY1" fmla="*/ 25066 h 1167464"/>
                <a:gd name="connsiteX2" fmla="*/ 43949 w 352970"/>
                <a:gd name="connsiteY2" fmla="*/ 214142 h 1167464"/>
                <a:gd name="connsiteX3" fmla="*/ 56610 w 352970"/>
                <a:gd name="connsiteY3" fmla="*/ 394773 h 1167464"/>
                <a:gd name="connsiteX4" fmla="*/ 71167 w 352970"/>
                <a:gd name="connsiteY4" fmla="*/ 507283 h 1167464"/>
                <a:gd name="connsiteX5" fmla="*/ 133957 w 352970"/>
                <a:gd name="connsiteY5" fmla="*/ 643873 h 1167464"/>
                <a:gd name="connsiteX6" fmla="*/ 160263 w 352970"/>
                <a:gd name="connsiteY6" fmla="*/ 735223 h 1167464"/>
                <a:gd name="connsiteX7" fmla="*/ 105734 w 352970"/>
                <a:gd name="connsiteY7" fmla="*/ 935283 h 1167464"/>
                <a:gd name="connsiteX8" fmla="*/ 228875 w 352970"/>
                <a:gd name="connsiteY8" fmla="*/ 1162870 h 1167464"/>
                <a:gd name="connsiteX9" fmla="*/ 337270 w 352970"/>
                <a:gd name="connsiteY9" fmla="*/ 907718 h 1167464"/>
                <a:gd name="connsiteX10" fmla="*/ 323073 w 352970"/>
                <a:gd name="connsiteY10" fmla="*/ 729827 h 1167464"/>
                <a:gd name="connsiteX11" fmla="*/ 294676 w 352970"/>
                <a:gd name="connsiteY11" fmla="*/ 534773 h 1167464"/>
                <a:gd name="connsiteX12" fmla="*/ 209457 w 352970"/>
                <a:gd name="connsiteY12" fmla="*/ 283400 h 1167464"/>
                <a:gd name="connsiteX13" fmla="*/ 188654 w 352970"/>
                <a:gd name="connsiteY13" fmla="*/ 63743 h 1167464"/>
                <a:gd name="connsiteX0" fmla="*/ 166712 w 331028"/>
                <a:gd name="connsiteY0" fmla="*/ 11543 h 1115264"/>
                <a:gd name="connsiteX1" fmla="*/ 22007 w 331028"/>
                <a:gd name="connsiteY1" fmla="*/ 161942 h 1115264"/>
                <a:gd name="connsiteX2" fmla="*/ 34668 w 331028"/>
                <a:gd name="connsiteY2" fmla="*/ 342573 h 1115264"/>
                <a:gd name="connsiteX3" fmla="*/ 49225 w 331028"/>
                <a:gd name="connsiteY3" fmla="*/ 455083 h 1115264"/>
                <a:gd name="connsiteX4" fmla="*/ 112015 w 331028"/>
                <a:gd name="connsiteY4" fmla="*/ 591673 h 1115264"/>
                <a:gd name="connsiteX5" fmla="*/ 138321 w 331028"/>
                <a:gd name="connsiteY5" fmla="*/ 683023 h 1115264"/>
                <a:gd name="connsiteX6" fmla="*/ 83792 w 331028"/>
                <a:gd name="connsiteY6" fmla="*/ 883083 h 1115264"/>
                <a:gd name="connsiteX7" fmla="*/ 206933 w 331028"/>
                <a:gd name="connsiteY7" fmla="*/ 1110670 h 1115264"/>
                <a:gd name="connsiteX8" fmla="*/ 315328 w 331028"/>
                <a:gd name="connsiteY8" fmla="*/ 855518 h 1115264"/>
                <a:gd name="connsiteX9" fmla="*/ 301131 w 331028"/>
                <a:gd name="connsiteY9" fmla="*/ 677627 h 1115264"/>
                <a:gd name="connsiteX10" fmla="*/ 272734 w 331028"/>
                <a:gd name="connsiteY10" fmla="*/ 482573 h 1115264"/>
                <a:gd name="connsiteX11" fmla="*/ 187515 w 331028"/>
                <a:gd name="connsiteY11" fmla="*/ 231200 h 1115264"/>
                <a:gd name="connsiteX12" fmla="*/ 166712 w 331028"/>
                <a:gd name="connsiteY12" fmla="*/ 11543 h 1115264"/>
                <a:gd name="connsiteX0" fmla="*/ 190983 w 334496"/>
                <a:gd name="connsiteY0" fmla="*/ 87820 h 971884"/>
                <a:gd name="connsiteX1" fmla="*/ 25475 w 334496"/>
                <a:gd name="connsiteY1" fmla="*/ 18562 h 971884"/>
                <a:gd name="connsiteX2" fmla="*/ 38136 w 334496"/>
                <a:gd name="connsiteY2" fmla="*/ 199193 h 971884"/>
                <a:gd name="connsiteX3" fmla="*/ 52693 w 334496"/>
                <a:gd name="connsiteY3" fmla="*/ 311703 h 971884"/>
                <a:gd name="connsiteX4" fmla="*/ 115483 w 334496"/>
                <a:gd name="connsiteY4" fmla="*/ 448293 h 971884"/>
                <a:gd name="connsiteX5" fmla="*/ 141789 w 334496"/>
                <a:gd name="connsiteY5" fmla="*/ 539643 h 971884"/>
                <a:gd name="connsiteX6" fmla="*/ 87260 w 334496"/>
                <a:gd name="connsiteY6" fmla="*/ 739703 h 971884"/>
                <a:gd name="connsiteX7" fmla="*/ 210401 w 334496"/>
                <a:gd name="connsiteY7" fmla="*/ 967290 h 971884"/>
                <a:gd name="connsiteX8" fmla="*/ 318796 w 334496"/>
                <a:gd name="connsiteY8" fmla="*/ 712138 h 971884"/>
                <a:gd name="connsiteX9" fmla="*/ 304599 w 334496"/>
                <a:gd name="connsiteY9" fmla="*/ 534247 h 971884"/>
                <a:gd name="connsiteX10" fmla="*/ 276202 w 334496"/>
                <a:gd name="connsiteY10" fmla="*/ 339193 h 971884"/>
                <a:gd name="connsiteX11" fmla="*/ 190983 w 334496"/>
                <a:gd name="connsiteY11" fmla="*/ 87820 h 971884"/>
                <a:gd name="connsiteX0" fmla="*/ 152847 w 296360"/>
                <a:gd name="connsiteY0" fmla="*/ 23333 h 907397"/>
                <a:gd name="connsiteX1" fmla="*/ 0 w 296360"/>
                <a:gd name="connsiteY1" fmla="*/ 134706 h 907397"/>
                <a:gd name="connsiteX2" fmla="*/ 14557 w 296360"/>
                <a:gd name="connsiteY2" fmla="*/ 247216 h 907397"/>
                <a:gd name="connsiteX3" fmla="*/ 77347 w 296360"/>
                <a:gd name="connsiteY3" fmla="*/ 383806 h 907397"/>
                <a:gd name="connsiteX4" fmla="*/ 103653 w 296360"/>
                <a:gd name="connsiteY4" fmla="*/ 475156 h 907397"/>
                <a:gd name="connsiteX5" fmla="*/ 49124 w 296360"/>
                <a:gd name="connsiteY5" fmla="*/ 675216 h 907397"/>
                <a:gd name="connsiteX6" fmla="*/ 172265 w 296360"/>
                <a:gd name="connsiteY6" fmla="*/ 902803 h 907397"/>
                <a:gd name="connsiteX7" fmla="*/ 280660 w 296360"/>
                <a:gd name="connsiteY7" fmla="*/ 647651 h 907397"/>
                <a:gd name="connsiteX8" fmla="*/ 266463 w 296360"/>
                <a:gd name="connsiteY8" fmla="*/ 469760 h 907397"/>
                <a:gd name="connsiteX9" fmla="*/ 238066 w 296360"/>
                <a:gd name="connsiteY9" fmla="*/ 274706 h 907397"/>
                <a:gd name="connsiteX10" fmla="*/ 152847 w 296360"/>
                <a:gd name="connsiteY10" fmla="*/ 23333 h 907397"/>
                <a:gd name="connsiteX0" fmla="*/ 238066 w 296360"/>
                <a:gd name="connsiteY0" fmla="*/ 140000 h 772691"/>
                <a:gd name="connsiteX1" fmla="*/ 0 w 296360"/>
                <a:gd name="connsiteY1" fmla="*/ 0 h 772691"/>
                <a:gd name="connsiteX2" fmla="*/ 14557 w 296360"/>
                <a:gd name="connsiteY2" fmla="*/ 112510 h 772691"/>
                <a:gd name="connsiteX3" fmla="*/ 77347 w 296360"/>
                <a:gd name="connsiteY3" fmla="*/ 249100 h 772691"/>
                <a:gd name="connsiteX4" fmla="*/ 103653 w 296360"/>
                <a:gd name="connsiteY4" fmla="*/ 340450 h 772691"/>
                <a:gd name="connsiteX5" fmla="*/ 49124 w 296360"/>
                <a:gd name="connsiteY5" fmla="*/ 540510 h 772691"/>
                <a:gd name="connsiteX6" fmla="*/ 172265 w 296360"/>
                <a:gd name="connsiteY6" fmla="*/ 768097 h 772691"/>
                <a:gd name="connsiteX7" fmla="*/ 280660 w 296360"/>
                <a:gd name="connsiteY7" fmla="*/ 512945 h 772691"/>
                <a:gd name="connsiteX8" fmla="*/ 266463 w 296360"/>
                <a:gd name="connsiteY8" fmla="*/ 335054 h 772691"/>
                <a:gd name="connsiteX9" fmla="*/ 238066 w 296360"/>
                <a:gd name="connsiteY9" fmla="*/ 140000 h 772691"/>
                <a:gd name="connsiteX0" fmla="*/ 264853 w 323147"/>
                <a:gd name="connsiteY0" fmla="*/ 140000 h 772691"/>
                <a:gd name="connsiteX1" fmla="*/ 26787 w 323147"/>
                <a:gd name="connsiteY1" fmla="*/ 0 h 772691"/>
                <a:gd name="connsiteX2" fmla="*/ 104134 w 323147"/>
                <a:gd name="connsiteY2" fmla="*/ 249100 h 772691"/>
                <a:gd name="connsiteX3" fmla="*/ 130440 w 323147"/>
                <a:gd name="connsiteY3" fmla="*/ 340450 h 772691"/>
                <a:gd name="connsiteX4" fmla="*/ 75911 w 323147"/>
                <a:gd name="connsiteY4" fmla="*/ 540510 h 772691"/>
                <a:gd name="connsiteX5" fmla="*/ 199052 w 323147"/>
                <a:gd name="connsiteY5" fmla="*/ 768097 h 772691"/>
                <a:gd name="connsiteX6" fmla="*/ 307447 w 323147"/>
                <a:gd name="connsiteY6" fmla="*/ 512945 h 772691"/>
                <a:gd name="connsiteX7" fmla="*/ 293250 w 323147"/>
                <a:gd name="connsiteY7" fmla="*/ 335054 h 772691"/>
                <a:gd name="connsiteX8" fmla="*/ 264853 w 323147"/>
                <a:gd name="connsiteY8" fmla="*/ 140000 h 772691"/>
                <a:gd name="connsiteX0" fmla="*/ 281674 w 339968"/>
                <a:gd name="connsiteY0" fmla="*/ 140000 h 772691"/>
                <a:gd name="connsiteX1" fmla="*/ 43608 w 339968"/>
                <a:gd name="connsiteY1" fmla="*/ 0 h 772691"/>
                <a:gd name="connsiteX2" fmla="*/ 120955 w 339968"/>
                <a:gd name="connsiteY2" fmla="*/ 249100 h 772691"/>
                <a:gd name="connsiteX3" fmla="*/ 21012 w 339968"/>
                <a:gd name="connsiteY3" fmla="*/ 443503 h 772691"/>
                <a:gd name="connsiteX4" fmla="*/ 92732 w 339968"/>
                <a:gd name="connsiteY4" fmla="*/ 540510 h 772691"/>
                <a:gd name="connsiteX5" fmla="*/ 215873 w 339968"/>
                <a:gd name="connsiteY5" fmla="*/ 768097 h 772691"/>
                <a:gd name="connsiteX6" fmla="*/ 324268 w 339968"/>
                <a:gd name="connsiteY6" fmla="*/ 512945 h 772691"/>
                <a:gd name="connsiteX7" fmla="*/ 310071 w 339968"/>
                <a:gd name="connsiteY7" fmla="*/ 335054 h 772691"/>
                <a:gd name="connsiteX8" fmla="*/ 281674 w 339968"/>
                <a:gd name="connsiteY8" fmla="*/ 140000 h 772691"/>
                <a:gd name="connsiteX0" fmla="*/ 281674 w 339968"/>
                <a:gd name="connsiteY0" fmla="*/ 14326 h 647017"/>
                <a:gd name="connsiteX1" fmla="*/ 120955 w 339968"/>
                <a:gd name="connsiteY1" fmla="*/ 123426 h 647017"/>
                <a:gd name="connsiteX2" fmla="*/ 21012 w 339968"/>
                <a:gd name="connsiteY2" fmla="*/ 317829 h 647017"/>
                <a:gd name="connsiteX3" fmla="*/ 92732 w 339968"/>
                <a:gd name="connsiteY3" fmla="*/ 414836 h 647017"/>
                <a:gd name="connsiteX4" fmla="*/ 215873 w 339968"/>
                <a:gd name="connsiteY4" fmla="*/ 642423 h 647017"/>
                <a:gd name="connsiteX5" fmla="*/ 324268 w 339968"/>
                <a:gd name="connsiteY5" fmla="*/ 387271 h 647017"/>
                <a:gd name="connsiteX6" fmla="*/ 310071 w 339968"/>
                <a:gd name="connsiteY6" fmla="*/ 209380 h 647017"/>
                <a:gd name="connsiteX7" fmla="*/ 281674 w 339968"/>
                <a:gd name="connsiteY7" fmla="*/ 14326 h 647017"/>
                <a:gd name="connsiteX0" fmla="*/ 337801 w 398834"/>
                <a:gd name="connsiteY0" fmla="*/ 24602 h 657293"/>
                <a:gd name="connsiteX1" fmla="*/ 0 w 398834"/>
                <a:gd name="connsiteY1" fmla="*/ 72045 h 657293"/>
                <a:gd name="connsiteX2" fmla="*/ 77139 w 398834"/>
                <a:gd name="connsiteY2" fmla="*/ 328105 h 657293"/>
                <a:gd name="connsiteX3" fmla="*/ 148859 w 398834"/>
                <a:gd name="connsiteY3" fmla="*/ 425112 h 657293"/>
                <a:gd name="connsiteX4" fmla="*/ 272000 w 398834"/>
                <a:gd name="connsiteY4" fmla="*/ 652699 h 657293"/>
                <a:gd name="connsiteX5" fmla="*/ 380395 w 398834"/>
                <a:gd name="connsiteY5" fmla="*/ 397547 h 657293"/>
                <a:gd name="connsiteX6" fmla="*/ 366198 w 398834"/>
                <a:gd name="connsiteY6" fmla="*/ 219656 h 657293"/>
                <a:gd name="connsiteX7" fmla="*/ 337801 w 398834"/>
                <a:gd name="connsiteY7" fmla="*/ 24602 h 657293"/>
                <a:gd name="connsiteX0" fmla="*/ 235695 w 396095"/>
                <a:gd name="connsiteY0" fmla="*/ 126850 h 635832"/>
                <a:gd name="connsiteX1" fmla="*/ 0 w 396095"/>
                <a:gd name="connsiteY1" fmla="*/ 50584 h 635832"/>
                <a:gd name="connsiteX2" fmla="*/ 77139 w 396095"/>
                <a:gd name="connsiteY2" fmla="*/ 306644 h 635832"/>
                <a:gd name="connsiteX3" fmla="*/ 148859 w 396095"/>
                <a:gd name="connsiteY3" fmla="*/ 403651 h 635832"/>
                <a:gd name="connsiteX4" fmla="*/ 272000 w 396095"/>
                <a:gd name="connsiteY4" fmla="*/ 631238 h 635832"/>
                <a:gd name="connsiteX5" fmla="*/ 380395 w 396095"/>
                <a:gd name="connsiteY5" fmla="*/ 376086 h 635832"/>
                <a:gd name="connsiteX6" fmla="*/ 366198 w 396095"/>
                <a:gd name="connsiteY6" fmla="*/ 198195 h 635832"/>
                <a:gd name="connsiteX7" fmla="*/ 235695 w 396095"/>
                <a:gd name="connsiteY7" fmla="*/ 126850 h 6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095" h="635832">
                  <a:moveTo>
                    <a:pt x="235695" y="126850"/>
                  </a:moveTo>
                  <a:cubicBezTo>
                    <a:pt x="174662" y="102248"/>
                    <a:pt x="43444" y="0"/>
                    <a:pt x="0" y="50584"/>
                  </a:cubicBezTo>
                  <a:cubicBezTo>
                    <a:pt x="14392" y="84689"/>
                    <a:pt x="56127" y="217130"/>
                    <a:pt x="77139" y="306644"/>
                  </a:cubicBezTo>
                  <a:cubicBezTo>
                    <a:pt x="89252" y="355469"/>
                    <a:pt x="116382" y="349552"/>
                    <a:pt x="148859" y="403651"/>
                  </a:cubicBezTo>
                  <a:cubicBezTo>
                    <a:pt x="181336" y="457750"/>
                    <a:pt x="233411" y="635832"/>
                    <a:pt x="272000" y="631238"/>
                  </a:cubicBezTo>
                  <a:cubicBezTo>
                    <a:pt x="310589" y="626644"/>
                    <a:pt x="364695" y="448260"/>
                    <a:pt x="380395" y="376086"/>
                  </a:cubicBezTo>
                  <a:cubicBezTo>
                    <a:pt x="396095" y="303912"/>
                    <a:pt x="390315" y="239734"/>
                    <a:pt x="366198" y="198195"/>
                  </a:cubicBezTo>
                  <a:cubicBezTo>
                    <a:pt x="342081" y="156656"/>
                    <a:pt x="296728" y="151452"/>
                    <a:pt x="235695" y="12685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" name="Freeform 35"/>
            <p:cNvSpPr/>
            <p:nvPr/>
          </p:nvSpPr>
          <p:spPr>
            <a:xfrm>
              <a:off x="3403600" y="2207959"/>
              <a:ext cx="869950" cy="1235075"/>
            </a:xfrm>
            <a:custGeom>
              <a:avLst/>
              <a:gdLst>
                <a:gd name="connsiteX0" fmla="*/ 276225 w 847725"/>
                <a:gd name="connsiteY0" fmla="*/ 447675 h 1200150"/>
                <a:gd name="connsiteX1" fmla="*/ 152400 w 847725"/>
                <a:gd name="connsiteY1" fmla="*/ 495300 h 1200150"/>
                <a:gd name="connsiteX2" fmla="*/ 152400 w 847725"/>
                <a:gd name="connsiteY2" fmla="*/ 628650 h 1200150"/>
                <a:gd name="connsiteX3" fmla="*/ 0 w 847725"/>
                <a:gd name="connsiteY3" fmla="*/ 657225 h 1200150"/>
                <a:gd name="connsiteX4" fmla="*/ 142875 w 847725"/>
                <a:gd name="connsiteY4" fmla="*/ 895350 h 1200150"/>
                <a:gd name="connsiteX5" fmla="*/ 342900 w 847725"/>
                <a:gd name="connsiteY5" fmla="*/ 904875 h 1200150"/>
                <a:gd name="connsiteX6" fmla="*/ 304800 w 847725"/>
                <a:gd name="connsiteY6" fmla="*/ 1028700 h 1200150"/>
                <a:gd name="connsiteX7" fmla="*/ 409575 w 847725"/>
                <a:gd name="connsiteY7" fmla="*/ 1200150 h 1200150"/>
                <a:gd name="connsiteX8" fmla="*/ 466725 w 847725"/>
                <a:gd name="connsiteY8" fmla="*/ 1104900 h 1200150"/>
                <a:gd name="connsiteX9" fmla="*/ 523875 w 847725"/>
                <a:gd name="connsiteY9" fmla="*/ 971550 h 1200150"/>
                <a:gd name="connsiteX10" fmla="*/ 676275 w 847725"/>
                <a:gd name="connsiteY10" fmla="*/ 857250 h 1200150"/>
                <a:gd name="connsiteX11" fmla="*/ 800100 w 847725"/>
                <a:gd name="connsiteY11" fmla="*/ 885825 h 1200150"/>
                <a:gd name="connsiteX12" fmla="*/ 847725 w 847725"/>
                <a:gd name="connsiteY12" fmla="*/ 762000 h 1200150"/>
                <a:gd name="connsiteX13" fmla="*/ 676275 w 847725"/>
                <a:gd name="connsiteY13" fmla="*/ 466725 h 1200150"/>
                <a:gd name="connsiteX14" fmla="*/ 628650 w 847725"/>
                <a:gd name="connsiteY14" fmla="*/ 238125 h 1200150"/>
                <a:gd name="connsiteX15" fmla="*/ 571500 w 847725"/>
                <a:gd name="connsiteY15" fmla="*/ 38100 h 1200150"/>
                <a:gd name="connsiteX16" fmla="*/ 361950 w 847725"/>
                <a:gd name="connsiteY16" fmla="*/ 0 h 1200150"/>
                <a:gd name="connsiteX17" fmla="*/ 352425 w 847725"/>
                <a:gd name="connsiteY17" fmla="*/ 171450 h 1200150"/>
                <a:gd name="connsiteX18" fmla="*/ 400050 w 847725"/>
                <a:gd name="connsiteY18" fmla="*/ 295275 h 1200150"/>
                <a:gd name="connsiteX19" fmla="*/ 361950 w 847725"/>
                <a:gd name="connsiteY19" fmla="*/ 409575 h 1200150"/>
                <a:gd name="connsiteX20" fmla="*/ 276225 w 847725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69900 h 1222375"/>
                <a:gd name="connsiteX1" fmla="*/ 153988 w 849313"/>
                <a:gd name="connsiteY1" fmla="*/ 517525 h 1222375"/>
                <a:gd name="connsiteX2" fmla="*/ 153988 w 849313"/>
                <a:gd name="connsiteY2" fmla="*/ 650875 h 1222375"/>
                <a:gd name="connsiteX3" fmla="*/ 1588 w 849313"/>
                <a:gd name="connsiteY3" fmla="*/ 679450 h 1222375"/>
                <a:gd name="connsiteX4" fmla="*/ 144463 w 849313"/>
                <a:gd name="connsiteY4" fmla="*/ 917575 h 1222375"/>
                <a:gd name="connsiteX5" fmla="*/ 344488 w 849313"/>
                <a:gd name="connsiteY5" fmla="*/ 927100 h 1222375"/>
                <a:gd name="connsiteX6" fmla="*/ 306388 w 849313"/>
                <a:gd name="connsiteY6" fmla="*/ 1050925 h 1222375"/>
                <a:gd name="connsiteX7" fmla="*/ 411163 w 849313"/>
                <a:gd name="connsiteY7" fmla="*/ 1222375 h 1222375"/>
                <a:gd name="connsiteX8" fmla="*/ 468313 w 849313"/>
                <a:gd name="connsiteY8" fmla="*/ 1127125 h 1222375"/>
                <a:gd name="connsiteX9" fmla="*/ 525463 w 849313"/>
                <a:gd name="connsiteY9" fmla="*/ 993775 h 1222375"/>
                <a:gd name="connsiteX10" fmla="*/ 677863 w 849313"/>
                <a:gd name="connsiteY10" fmla="*/ 879475 h 1222375"/>
                <a:gd name="connsiteX11" fmla="*/ 801688 w 849313"/>
                <a:gd name="connsiteY11" fmla="*/ 908050 h 1222375"/>
                <a:gd name="connsiteX12" fmla="*/ 849313 w 849313"/>
                <a:gd name="connsiteY12" fmla="*/ 784225 h 1222375"/>
                <a:gd name="connsiteX13" fmla="*/ 677863 w 849313"/>
                <a:gd name="connsiteY13" fmla="*/ 488950 h 1222375"/>
                <a:gd name="connsiteX14" fmla="*/ 630238 w 849313"/>
                <a:gd name="connsiteY14" fmla="*/ 260350 h 1222375"/>
                <a:gd name="connsiteX15" fmla="*/ 573088 w 849313"/>
                <a:gd name="connsiteY15" fmla="*/ 60325 h 1222375"/>
                <a:gd name="connsiteX16" fmla="*/ 363538 w 849313"/>
                <a:gd name="connsiteY16" fmla="*/ 22225 h 1222375"/>
                <a:gd name="connsiteX17" fmla="*/ 354013 w 849313"/>
                <a:gd name="connsiteY17" fmla="*/ 193675 h 1222375"/>
                <a:gd name="connsiteX18" fmla="*/ 401638 w 849313"/>
                <a:gd name="connsiteY18" fmla="*/ 317500 h 1222375"/>
                <a:gd name="connsiteX19" fmla="*/ 363538 w 849313"/>
                <a:gd name="connsiteY19" fmla="*/ 431800 h 1222375"/>
                <a:gd name="connsiteX20" fmla="*/ 277813 w 849313"/>
                <a:gd name="connsiteY20" fmla="*/ 469900 h 12223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69950"/>
                <a:gd name="connsiteY0" fmla="*/ 469900 h 1235075"/>
                <a:gd name="connsiteX1" fmla="*/ 153988 w 869950"/>
                <a:gd name="connsiteY1" fmla="*/ 517525 h 1235075"/>
                <a:gd name="connsiteX2" fmla="*/ 153988 w 869950"/>
                <a:gd name="connsiteY2" fmla="*/ 650875 h 1235075"/>
                <a:gd name="connsiteX3" fmla="*/ 1588 w 869950"/>
                <a:gd name="connsiteY3" fmla="*/ 679450 h 1235075"/>
                <a:gd name="connsiteX4" fmla="*/ 144463 w 869950"/>
                <a:gd name="connsiteY4" fmla="*/ 917575 h 1235075"/>
                <a:gd name="connsiteX5" fmla="*/ 344488 w 869950"/>
                <a:gd name="connsiteY5" fmla="*/ 927100 h 1235075"/>
                <a:gd name="connsiteX6" fmla="*/ 306388 w 869950"/>
                <a:gd name="connsiteY6" fmla="*/ 1050925 h 1235075"/>
                <a:gd name="connsiteX7" fmla="*/ 411163 w 869950"/>
                <a:gd name="connsiteY7" fmla="*/ 1222375 h 1235075"/>
                <a:gd name="connsiteX8" fmla="*/ 468313 w 869950"/>
                <a:gd name="connsiteY8" fmla="*/ 1127125 h 1235075"/>
                <a:gd name="connsiteX9" fmla="*/ 525463 w 869950"/>
                <a:gd name="connsiteY9" fmla="*/ 993775 h 1235075"/>
                <a:gd name="connsiteX10" fmla="*/ 677863 w 869950"/>
                <a:gd name="connsiteY10" fmla="*/ 879475 h 1235075"/>
                <a:gd name="connsiteX11" fmla="*/ 801688 w 869950"/>
                <a:gd name="connsiteY11" fmla="*/ 908050 h 1235075"/>
                <a:gd name="connsiteX12" fmla="*/ 849313 w 869950"/>
                <a:gd name="connsiteY12" fmla="*/ 784225 h 1235075"/>
                <a:gd name="connsiteX13" fmla="*/ 677863 w 869950"/>
                <a:gd name="connsiteY13" fmla="*/ 488950 h 1235075"/>
                <a:gd name="connsiteX14" fmla="*/ 630238 w 869950"/>
                <a:gd name="connsiteY14" fmla="*/ 260350 h 1235075"/>
                <a:gd name="connsiteX15" fmla="*/ 573088 w 869950"/>
                <a:gd name="connsiteY15" fmla="*/ 60325 h 1235075"/>
                <a:gd name="connsiteX16" fmla="*/ 363538 w 869950"/>
                <a:gd name="connsiteY16" fmla="*/ 22225 h 1235075"/>
                <a:gd name="connsiteX17" fmla="*/ 354013 w 869950"/>
                <a:gd name="connsiteY17" fmla="*/ 193675 h 1235075"/>
                <a:gd name="connsiteX18" fmla="*/ 401638 w 869950"/>
                <a:gd name="connsiteY18" fmla="*/ 317500 h 1235075"/>
                <a:gd name="connsiteX19" fmla="*/ 363538 w 869950"/>
                <a:gd name="connsiteY19" fmla="*/ 431800 h 1235075"/>
                <a:gd name="connsiteX20" fmla="*/ 277813 w 869950"/>
                <a:gd name="connsiteY20" fmla="*/ 469900 h 123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9950" h="1235075">
                  <a:moveTo>
                    <a:pt x="277813" y="469900"/>
                  </a:moveTo>
                  <a:cubicBezTo>
                    <a:pt x="242888" y="484188"/>
                    <a:pt x="174625" y="487363"/>
                    <a:pt x="153988" y="517525"/>
                  </a:cubicBezTo>
                  <a:cubicBezTo>
                    <a:pt x="133351" y="547687"/>
                    <a:pt x="179388" y="623887"/>
                    <a:pt x="153988" y="650875"/>
                  </a:cubicBezTo>
                  <a:cubicBezTo>
                    <a:pt x="128588" y="677863"/>
                    <a:pt x="3176" y="635000"/>
                    <a:pt x="1588" y="679450"/>
                  </a:cubicBezTo>
                  <a:cubicBezTo>
                    <a:pt x="0" y="723900"/>
                    <a:pt x="87313" y="876300"/>
                    <a:pt x="144463" y="917575"/>
                  </a:cubicBezTo>
                  <a:cubicBezTo>
                    <a:pt x="201613" y="958850"/>
                    <a:pt x="317501" y="904875"/>
                    <a:pt x="344488" y="927100"/>
                  </a:cubicBezTo>
                  <a:cubicBezTo>
                    <a:pt x="371475" y="949325"/>
                    <a:pt x="295276" y="1001713"/>
                    <a:pt x="306388" y="1050925"/>
                  </a:cubicBezTo>
                  <a:cubicBezTo>
                    <a:pt x="317500" y="1100137"/>
                    <a:pt x="384176" y="1209675"/>
                    <a:pt x="411163" y="1222375"/>
                  </a:cubicBezTo>
                  <a:cubicBezTo>
                    <a:pt x="438150" y="1235075"/>
                    <a:pt x="449263" y="1165225"/>
                    <a:pt x="468313" y="1127125"/>
                  </a:cubicBezTo>
                  <a:lnTo>
                    <a:pt x="525463" y="993775"/>
                  </a:lnTo>
                  <a:lnTo>
                    <a:pt x="677863" y="879475"/>
                  </a:lnTo>
                  <a:cubicBezTo>
                    <a:pt x="723900" y="865188"/>
                    <a:pt x="773113" y="923925"/>
                    <a:pt x="801688" y="908050"/>
                  </a:cubicBezTo>
                  <a:cubicBezTo>
                    <a:pt x="830263" y="892175"/>
                    <a:pt x="869950" y="854075"/>
                    <a:pt x="849313" y="784225"/>
                  </a:cubicBezTo>
                  <a:lnTo>
                    <a:pt x="677863" y="488950"/>
                  </a:lnTo>
                  <a:lnTo>
                    <a:pt x="630238" y="260350"/>
                  </a:lnTo>
                  <a:lnTo>
                    <a:pt x="573088" y="60325"/>
                  </a:lnTo>
                  <a:cubicBezTo>
                    <a:pt x="528638" y="20637"/>
                    <a:pt x="400050" y="0"/>
                    <a:pt x="363538" y="22225"/>
                  </a:cubicBezTo>
                  <a:cubicBezTo>
                    <a:pt x="327026" y="44450"/>
                    <a:pt x="347663" y="144462"/>
                    <a:pt x="354013" y="193675"/>
                  </a:cubicBezTo>
                  <a:lnTo>
                    <a:pt x="401638" y="317500"/>
                  </a:lnTo>
                  <a:lnTo>
                    <a:pt x="363538" y="431800"/>
                  </a:lnTo>
                  <a:cubicBezTo>
                    <a:pt x="342900" y="457200"/>
                    <a:pt x="312738" y="455612"/>
                    <a:pt x="277813" y="469900"/>
                  </a:cubicBez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" name="Freeform 36"/>
            <p:cNvSpPr/>
            <p:nvPr/>
          </p:nvSpPr>
          <p:spPr>
            <a:xfrm rot="6100076">
              <a:off x="3377391" y="3053272"/>
              <a:ext cx="428365" cy="47065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  <a:gd name="connsiteX0" fmla="*/ 13707 w 422997"/>
                <a:gd name="connsiteY0" fmla="*/ 22271 h 1208766"/>
                <a:gd name="connsiteX1" fmla="*/ 206203 w 422997"/>
                <a:gd name="connsiteY1" fmla="*/ 311756 h 1208766"/>
                <a:gd name="connsiteX2" fmla="*/ 233421 w 422997"/>
                <a:gd name="connsiteY2" fmla="*/ 604897 h 1208766"/>
                <a:gd name="connsiteX3" fmla="*/ 322517 w 422997"/>
                <a:gd name="connsiteY3" fmla="*/ 832837 h 1208766"/>
                <a:gd name="connsiteX4" fmla="*/ 208401 w 422997"/>
                <a:gd name="connsiteY4" fmla="*/ 1189411 h 1208766"/>
                <a:gd name="connsiteX5" fmla="*/ 368222 w 422997"/>
                <a:gd name="connsiteY5" fmla="*/ 948966 h 1208766"/>
                <a:gd name="connsiteX6" fmla="*/ 413940 w 422997"/>
                <a:gd name="connsiteY6" fmla="*/ 696671 h 1208766"/>
                <a:gd name="connsiteX7" fmla="*/ 313882 w 422997"/>
                <a:gd name="connsiteY7" fmla="*/ 528070 h 1208766"/>
                <a:gd name="connsiteX8" fmla="*/ 301164 w 422997"/>
                <a:gd name="connsiteY8" fmla="*/ 353100 h 1208766"/>
                <a:gd name="connsiteX9" fmla="*/ 288446 w 422997"/>
                <a:gd name="connsiteY9" fmla="*/ 178130 h 1208766"/>
                <a:gd name="connsiteX10" fmla="*/ 13707 w 422997"/>
                <a:gd name="connsiteY10" fmla="*/ 22271 h 1208766"/>
                <a:gd name="connsiteX0" fmla="*/ 13707 w 422997"/>
                <a:gd name="connsiteY0" fmla="*/ 22271 h 971660"/>
                <a:gd name="connsiteX1" fmla="*/ 206203 w 422997"/>
                <a:gd name="connsiteY1" fmla="*/ 311756 h 971660"/>
                <a:gd name="connsiteX2" fmla="*/ 233421 w 422997"/>
                <a:gd name="connsiteY2" fmla="*/ 604897 h 971660"/>
                <a:gd name="connsiteX3" fmla="*/ 322517 w 422997"/>
                <a:gd name="connsiteY3" fmla="*/ 832837 h 971660"/>
                <a:gd name="connsiteX4" fmla="*/ 368222 w 422997"/>
                <a:gd name="connsiteY4" fmla="*/ 948966 h 971660"/>
                <a:gd name="connsiteX5" fmla="*/ 413940 w 422997"/>
                <a:gd name="connsiteY5" fmla="*/ 696671 h 971660"/>
                <a:gd name="connsiteX6" fmla="*/ 313882 w 422997"/>
                <a:gd name="connsiteY6" fmla="*/ 528070 h 971660"/>
                <a:gd name="connsiteX7" fmla="*/ 301164 w 422997"/>
                <a:gd name="connsiteY7" fmla="*/ 353100 h 971660"/>
                <a:gd name="connsiteX8" fmla="*/ 288446 w 422997"/>
                <a:gd name="connsiteY8" fmla="*/ 178130 h 971660"/>
                <a:gd name="connsiteX9" fmla="*/ 13707 w 422997"/>
                <a:gd name="connsiteY9" fmla="*/ 22271 h 971660"/>
                <a:gd name="connsiteX0" fmla="*/ 13707 w 422997"/>
                <a:gd name="connsiteY0" fmla="*/ 22271 h 978594"/>
                <a:gd name="connsiteX1" fmla="*/ 206203 w 422997"/>
                <a:gd name="connsiteY1" fmla="*/ 311756 h 978594"/>
                <a:gd name="connsiteX2" fmla="*/ 233421 w 422997"/>
                <a:gd name="connsiteY2" fmla="*/ 604897 h 978594"/>
                <a:gd name="connsiteX3" fmla="*/ 237028 w 422997"/>
                <a:gd name="connsiteY3" fmla="*/ 874448 h 978594"/>
                <a:gd name="connsiteX4" fmla="*/ 368222 w 422997"/>
                <a:gd name="connsiteY4" fmla="*/ 948966 h 978594"/>
                <a:gd name="connsiteX5" fmla="*/ 413940 w 422997"/>
                <a:gd name="connsiteY5" fmla="*/ 696671 h 978594"/>
                <a:gd name="connsiteX6" fmla="*/ 313882 w 422997"/>
                <a:gd name="connsiteY6" fmla="*/ 528070 h 978594"/>
                <a:gd name="connsiteX7" fmla="*/ 301164 w 422997"/>
                <a:gd name="connsiteY7" fmla="*/ 353100 h 978594"/>
                <a:gd name="connsiteX8" fmla="*/ 288446 w 422997"/>
                <a:gd name="connsiteY8" fmla="*/ 178130 h 978594"/>
                <a:gd name="connsiteX9" fmla="*/ 13707 w 422997"/>
                <a:gd name="connsiteY9" fmla="*/ 22271 h 978594"/>
                <a:gd name="connsiteX0" fmla="*/ 13707 w 441790"/>
                <a:gd name="connsiteY0" fmla="*/ 22271 h 950063"/>
                <a:gd name="connsiteX1" fmla="*/ 206203 w 441790"/>
                <a:gd name="connsiteY1" fmla="*/ 311756 h 950063"/>
                <a:gd name="connsiteX2" fmla="*/ 233421 w 441790"/>
                <a:gd name="connsiteY2" fmla="*/ 604897 h 950063"/>
                <a:gd name="connsiteX3" fmla="*/ 237028 w 441790"/>
                <a:gd name="connsiteY3" fmla="*/ 874448 h 950063"/>
                <a:gd name="connsiteX4" fmla="*/ 368222 w 441790"/>
                <a:gd name="connsiteY4" fmla="*/ 948966 h 950063"/>
                <a:gd name="connsiteX5" fmla="*/ 432733 w 441790"/>
                <a:gd name="connsiteY5" fmla="*/ 867865 h 950063"/>
                <a:gd name="connsiteX6" fmla="*/ 313882 w 441790"/>
                <a:gd name="connsiteY6" fmla="*/ 528070 h 950063"/>
                <a:gd name="connsiteX7" fmla="*/ 301164 w 441790"/>
                <a:gd name="connsiteY7" fmla="*/ 353100 h 950063"/>
                <a:gd name="connsiteX8" fmla="*/ 288446 w 441790"/>
                <a:gd name="connsiteY8" fmla="*/ 178130 h 950063"/>
                <a:gd name="connsiteX9" fmla="*/ 13707 w 441790"/>
                <a:gd name="connsiteY9" fmla="*/ 22271 h 950063"/>
                <a:gd name="connsiteX0" fmla="*/ 13707 w 525056"/>
                <a:gd name="connsiteY0" fmla="*/ 22271 h 950063"/>
                <a:gd name="connsiteX1" fmla="*/ 206203 w 525056"/>
                <a:gd name="connsiteY1" fmla="*/ 311756 h 950063"/>
                <a:gd name="connsiteX2" fmla="*/ 233421 w 525056"/>
                <a:gd name="connsiteY2" fmla="*/ 604897 h 950063"/>
                <a:gd name="connsiteX3" fmla="*/ 237028 w 525056"/>
                <a:gd name="connsiteY3" fmla="*/ 874448 h 950063"/>
                <a:gd name="connsiteX4" fmla="*/ 368222 w 525056"/>
                <a:gd name="connsiteY4" fmla="*/ 948966 h 950063"/>
                <a:gd name="connsiteX5" fmla="*/ 432733 w 525056"/>
                <a:gd name="connsiteY5" fmla="*/ 867865 h 950063"/>
                <a:gd name="connsiteX6" fmla="*/ 503128 w 525056"/>
                <a:gd name="connsiteY6" fmla="*/ 629996 h 950063"/>
                <a:gd name="connsiteX7" fmla="*/ 301164 w 525056"/>
                <a:gd name="connsiteY7" fmla="*/ 353100 h 950063"/>
                <a:gd name="connsiteX8" fmla="*/ 288446 w 525056"/>
                <a:gd name="connsiteY8" fmla="*/ 178130 h 950063"/>
                <a:gd name="connsiteX9" fmla="*/ 13707 w 525056"/>
                <a:gd name="connsiteY9" fmla="*/ 22271 h 950063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3092 w 554727"/>
                <a:gd name="connsiteY2" fmla="*/ 63443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0127 w 554727"/>
                <a:gd name="connsiteY2" fmla="*/ 70795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47818"/>
                <a:gd name="connsiteY0" fmla="*/ 51807 h 979599"/>
                <a:gd name="connsiteX1" fmla="*/ 57851 w 547818"/>
                <a:gd name="connsiteY1" fmla="*/ 518506 h 979599"/>
                <a:gd name="connsiteX2" fmla="*/ 260127 w 547818"/>
                <a:gd name="connsiteY2" fmla="*/ 707953 h 979599"/>
                <a:gd name="connsiteX3" fmla="*/ 266699 w 547818"/>
                <a:gd name="connsiteY3" fmla="*/ 903984 h 979599"/>
                <a:gd name="connsiteX4" fmla="*/ 397893 w 547818"/>
                <a:gd name="connsiteY4" fmla="*/ 978502 h 979599"/>
                <a:gd name="connsiteX5" fmla="*/ 462404 w 547818"/>
                <a:gd name="connsiteY5" fmla="*/ 897401 h 979599"/>
                <a:gd name="connsiteX6" fmla="*/ 532799 w 547818"/>
                <a:gd name="connsiteY6" fmla="*/ 659532 h 979599"/>
                <a:gd name="connsiteX7" fmla="*/ 372292 w 547818"/>
                <a:gd name="connsiteY7" fmla="*/ 547180 h 979599"/>
                <a:gd name="connsiteX8" fmla="*/ 318117 w 547818"/>
                <a:gd name="connsiteY8" fmla="*/ 207666 h 979599"/>
                <a:gd name="connsiteX9" fmla="*/ 43378 w 547818"/>
                <a:gd name="connsiteY9" fmla="*/ 51807 h 979599"/>
                <a:gd name="connsiteX0" fmla="*/ 31523 w 535963"/>
                <a:gd name="connsiteY0" fmla="*/ 33768 h 961560"/>
                <a:gd name="connsiteX1" fmla="*/ 45996 w 535963"/>
                <a:gd name="connsiteY1" fmla="*/ 500467 h 961560"/>
                <a:gd name="connsiteX2" fmla="*/ 248272 w 535963"/>
                <a:gd name="connsiteY2" fmla="*/ 689914 h 961560"/>
                <a:gd name="connsiteX3" fmla="*/ 254844 w 535963"/>
                <a:gd name="connsiteY3" fmla="*/ 885945 h 961560"/>
                <a:gd name="connsiteX4" fmla="*/ 386038 w 535963"/>
                <a:gd name="connsiteY4" fmla="*/ 960463 h 961560"/>
                <a:gd name="connsiteX5" fmla="*/ 450549 w 535963"/>
                <a:gd name="connsiteY5" fmla="*/ 879362 h 961560"/>
                <a:gd name="connsiteX6" fmla="*/ 520944 w 535963"/>
                <a:gd name="connsiteY6" fmla="*/ 641493 h 961560"/>
                <a:gd name="connsiteX7" fmla="*/ 360437 w 535963"/>
                <a:gd name="connsiteY7" fmla="*/ 529141 h 961560"/>
                <a:gd name="connsiteX8" fmla="*/ 235128 w 535963"/>
                <a:gd name="connsiteY8" fmla="*/ 297856 h 961560"/>
                <a:gd name="connsiteX9" fmla="*/ 31523 w 535963"/>
                <a:gd name="connsiteY9" fmla="*/ 33768 h 961560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3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18074 w 518909"/>
                <a:gd name="connsiteY0" fmla="*/ 146121 h 809826"/>
                <a:gd name="connsiteX1" fmla="*/ 57567 w 518909"/>
                <a:gd name="connsiteY1" fmla="*/ 33770 h 809826"/>
                <a:gd name="connsiteX2" fmla="*/ 28942 w 518909"/>
                <a:gd name="connsiteY2" fmla="*/ 348733 h 809826"/>
                <a:gd name="connsiteX3" fmla="*/ 231218 w 518909"/>
                <a:gd name="connsiteY3" fmla="*/ 538180 h 809826"/>
                <a:gd name="connsiteX4" fmla="*/ 237790 w 518909"/>
                <a:gd name="connsiteY4" fmla="*/ 734211 h 809826"/>
                <a:gd name="connsiteX5" fmla="*/ 368984 w 518909"/>
                <a:gd name="connsiteY5" fmla="*/ 808729 h 809826"/>
                <a:gd name="connsiteX6" fmla="*/ 433495 w 518909"/>
                <a:gd name="connsiteY6" fmla="*/ 727628 h 809826"/>
                <a:gd name="connsiteX7" fmla="*/ 503890 w 518909"/>
                <a:gd name="connsiteY7" fmla="*/ 489759 h 809826"/>
                <a:gd name="connsiteX8" fmla="*/ 343383 w 518909"/>
                <a:gd name="connsiteY8" fmla="*/ 377407 h 809826"/>
                <a:gd name="connsiteX9" fmla="*/ 218074 w 518909"/>
                <a:gd name="connsiteY9" fmla="*/ 146121 h 809826"/>
                <a:gd name="connsiteX0" fmla="*/ 196874 w 497709"/>
                <a:gd name="connsiteY0" fmla="*/ 146120 h 809825"/>
                <a:gd name="connsiteX1" fmla="*/ 36367 w 497709"/>
                <a:gd name="connsiteY1" fmla="*/ 33769 h 809825"/>
                <a:gd name="connsiteX2" fmla="*/ 7742 w 497709"/>
                <a:gd name="connsiteY2" fmla="*/ 348732 h 809825"/>
                <a:gd name="connsiteX3" fmla="*/ 82818 w 497709"/>
                <a:gd name="connsiteY3" fmla="*/ 648746 h 809825"/>
                <a:gd name="connsiteX4" fmla="*/ 216590 w 497709"/>
                <a:gd name="connsiteY4" fmla="*/ 734210 h 809825"/>
                <a:gd name="connsiteX5" fmla="*/ 347784 w 497709"/>
                <a:gd name="connsiteY5" fmla="*/ 808728 h 809825"/>
                <a:gd name="connsiteX6" fmla="*/ 412295 w 497709"/>
                <a:gd name="connsiteY6" fmla="*/ 727627 h 809825"/>
                <a:gd name="connsiteX7" fmla="*/ 482690 w 497709"/>
                <a:gd name="connsiteY7" fmla="*/ 489758 h 809825"/>
                <a:gd name="connsiteX8" fmla="*/ 322183 w 497709"/>
                <a:gd name="connsiteY8" fmla="*/ 377406 h 809825"/>
                <a:gd name="connsiteX9" fmla="*/ 196874 w 497709"/>
                <a:gd name="connsiteY9" fmla="*/ 146120 h 809825"/>
                <a:gd name="connsiteX0" fmla="*/ 196874 w 636404"/>
                <a:gd name="connsiteY0" fmla="*/ 146120 h 809825"/>
                <a:gd name="connsiteX1" fmla="*/ 36367 w 636404"/>
                <a:gd name="connsiteY1" fmla="*/ 33769 h 809825"/>
                <a:gd name="connsiteX2" fmla="*/ 7742 w 636404"/>
                <a:gd name="connsiteY2" fmla="*/ 348732 h 809825"/>
                <a:gd name="connsiteX3" fmla="*/ 82818 w 636404"/>
                <a:gd name="connsiteY3" fmla="*/ 648746 h 809825"/>
                <a:gd name="connsiteX4" fmla="*/ 216590 w 636404"/>
                <a:gd name="connsiteY4" fmla="*/ 734210 h 809825"/>
                <a:gd name="connsiteX5" fmla="*/ 347784 w 636404"/>
                <a:gd name="connsiteY5" fmla="*/ 808728 h 809825"/>
                <a:gd name="connsiteX6" fmla="*/ 412295 w 636404"/>
                <a:gd name="connsiteY6" fmla="*/ 727627 h 809825"/>
                <a:gd name="connsiteX7" fmla="*/ 482690 w 636404"/>
                <a:gd name="connsiteY7" fmla="*/ 489758 h 809825"/>
                <a:gd name="connsiteX8" fmla="*/ 588768 w 636404"/>
                <a:gd name="connsiteY8" fmla="*/ 340725 h 809825"/>
                <a:gd name="connsiteX9" fmla="*/ 196874 w 636404"/>
                <a:gd name="connsiteY9" fmla="*/ 146120 h 809825"/>
                <a:gd name="connsiteX0" fmla="*/ 196874 w 640284"/>
                <a:gd name="connsiteY0" fmla="*/ 146120 h 809825"/>
                <a:gd name="connsiteX1" fmla="*/ 36367 w 640284"/>
                <a:gd name="connsiteY1" fmla="*/ 33769 h 809825"/>
                <a:gd name="connsiteX2" fmla="*/ 7742 w 640284"/>
                <a:gd name="connsiteY2" fmla="*/ 348732 h 809825"/>
                <a:gd name="connsiteX3" fmla="*/ 82818 w 640284"/>
                <a:gd name="connsiteY3" fmla="*/ 648746 h 809825"/>
                <a:gd name="connsiteX4" fmla="*/ 216590 w 640284"/>
                <a:gd name="connsiteY4" fmla="*/ 734210 h 809825"/>
                <a:gd name="connsiteX5" fmla="*/ 347784 w 640284"/>
                <a:gd name="connsiteY5" fmla="*/ 808728 h 809825"/>
                <a:gd name="connsiteX6" fmla="*/ 412295 w 640284"/>
                <a:gd name="connsiteY6" fmla="*/ 727627 h 809825"/>
                <a:gd name="connsiteX7" fmla="*/ 505971 w 640284"/>
                <a:gd name="connsiteY7" fmla="*/ 581222 h 809825"/>
                <a:gd name="connsiteX8" fmla="*/ 588768 w 640284"/>
                <a:gd name="connsiteY8" fmla="*/ 340725 h 809825"/>
                <a:gd name="connsiteX9" fmla="*/ 196874 w 640284"/>
                <a:gd name="connsiteY9" fmla="*/ 146120 h 809825"/>
                <a:gd name="connsiteX0" fmla="*/ 252154 w 635440"/>
                <a:gd name="connsiteY0" fmla="*/ 164145 h 806219"/>
                <a:gd name="connsiteX1" fmla="*/ 40111 w 635440"/>
                <a:gd name="connsiteY1" fmla="*/ 30163 h 806219"/>
                <a:gd name="connsiteX2" fmla="*/ 11486 w 635440"/>
                <a:gd name="connsiteY2" fmla="*/ 345126 h 806219"/>
                <a:gd name="connsiteX3" fmla="*/ 86562 w 635440"/>
                <a:gd name="connsiteY3" fmla="*/ 645140 h 806219"/>
                <a:gd name="connsiteX4" fmla="*/ 220334 w 635440"/>
                <a:gd name="connsiteY4" fmla="*/ 730604 h 806219"/>
                <a:gd name="connsiteX5" fmla="*/ 351528 w 635440"/>
                <a:gd name="connsiteY5" fmla="*/ 805122 h 806219"/>
                <a:gd name="connsiteX6" fmla="*/ 416039 w 635440"/>
                <a:gd name="connsiteY6" fmla="*/ 724021 h 806219"/>
                <a:gd name="connsiteX7" fmla="*/ 509715 w 635440"/>
                <a:gd name="connsiteY7" fmla="*/ 577616 h 806219"/>
                <a:gd name="connsiteX8" fmla="*/ 592512 w 635440"/>
                <a:gd name="connsiteY8" fmla="*/ 337119 h 806219"/>
                <a:gd name="connsiteX9" fmla="*/ 252154 w 635440"/>
                <a:gd name="connsiteY9" fmla="*/ 164145 h 806219"/>
                <a:gd name="connsiteX0" fmla="*/ 351342 w 734626"/>
                <a:gd name="connsiteY0" fmla="*/ 94141 h 736215"/>
                <a:gd name="connsiteX1" fmla="*/ 40112 w 734626"/>
                <a:gd name="connsiteY1" fmla="*/ 30163 h 736215"/>
                <a:gd name="connsiteX2" fmla="*/ 110674 w 734626"/>
                <a:gd name="connsiteY2" fmla="*/ 275122 h 736215"/>
                <a:gd name="connsiteX3" fmla="*/ 185750 w 734626"/>
                <a:gd name="connsiteY3" fmla="*/ 575136 h 736215"/>
                <a:gd name="connsiteX4" fmla="*/ 319522 w 734626"/>
                <a:gd name="connsiteY4" fmla="*/ 660600 h 736215"/>
                <a:gd name="connsiteX5" fmla="*/ 450716 w 734626"/>
                <a:gd name="connsiteY5" fmla="*/ 735118 h 736215"/>
                <a:gd name="connsiteX6" fmla="*/ 515227 w 734626"/>
                <a:gd name="connsiteY6" fmla="*/ 654017 h 736215"/>
                <a:gd name="connsiteX7" fmla="*/ 608903 w 734626"/>
                <a:gd name="connsiteY7" fmla="*/ 507612 h 736215"/>
                <a:gd name="connsiteX8" fmla="*/ 691700 w 734626"/>
                <a:gd name="connsiteY8" fmla="*/ 267115 h 736215"/>
                <a:gd name="connsiteX9" fmla="*/ 351342 w 734626"/>
                <a:gd name="connsiteY9" fmla="*/ 94141 h 736215"/>
                <a:gd name="connsiteX0" fmla="*/ 348537 w 731823"/>
                <a:gd name="connsiteY0" fmla="*/ 107812 h 749886"/>
                <a:gd name="connsiteX1" fmla="*/ 37307 w 731823"/>
                <a:gd name="connsiteY1" fmla="*/ 43834 h 749886"/>
                <a:gd name="connsiteX2" fmla="*/ 124690 w 731823"/>
                <a:gd name="connsiteY2" fmla="*/ 370817 h 749886"/>
                <a:gd name="connsiteX3" fmla="*/ 182945 w 731823"/>
                <a:gd name="connsiteY3" fmla="*/ 588807 h 749886"/>
                <a:gd name="connsiteX4" fmla="*/ 316717 w 731823"/>
                <a:gd name="connsiteY4" fmla="*/ 674271 h 749886"/>
                <a:gd name="connsiteX5" fmla="*/ 447911 w 731823"/>
                <a:gd name="connsiteY5" fmla="*/ 748789 h 749886"/>
                <a:gd name="connsiteX6" fmla="*/ 512422 w 731823"/>
                <a:gd name="connsiteY6" fmla="*/ 667688 h 749886"/>
                <a:gd name="connsiteX7" fmla="*/ 606098 w 731823"/>
                <a:gd name="connsiteY7" fmla="*/ 521283 h 749886"/>
                <a:gd name="connsiteX8" fmla="*/ 688895 w 731823"/>
                <a:gd name="connsiteY8" fmla="*/ 280786 h 749886"/>
                <a:gd name="connsiteX9" fmla="*/ 348537 w 731823"/>
                <a:gd name="connsiteY9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107573 w 743833"/>
                <a:gd name="connsiteY2" fmla="*/ 261821 h 749886"/>
                <a:gd name="connsiteX3" fmla="*/ 277751 w 743833"/>
                <a:gd name="connsiteY3" fmla="*/ 348309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219495 w 743833"/>
                <a:gd name="connsiteY2" fmla="*/ 130320 h 749886"/>
                <a:gd name="connsiteX3" fmla="*/ 136700 w 743833"/>
                <a:gd name="connsiteY3" fmla="*/ 370817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78445 w 743831"/>
                <a:gd name="connsiteY2" fmla="*/ 152828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693186"/>
                <a:gd name="connsiteX1" fmla="*/ 49317 w 743833"/>
                <a:gd name="connsiteY1" fmla="*/ 43834 h 693186"/>
                <a:gd name="connsiteX2" fmla="*/ 78445 w 743833"/>
                <a:gd name="connsiteY2" fmla="*/ 152828 h 693186"/>
                <a:gd name="connsiteX3" fmla="*/ 136700 w 743833"/>
                <a:gd name="connsiteY3" fmla="*/ 370817 h 693186"/>
                <a:gd name="connsiteX4" fmla="*/ 194955 w 743833"/>
                <a:gd name="connsiteY4" fmla="*/ 588807 h 693186"/>
                <a:gd name="connsiteX5" fmla="*/ 328727 w 743833"/>
                <a:gd name="connsiteY5" fmla="*/ 674271 h 693186"/>
                <a:gd name="connsiteX6" fmla="*/ 524432 w 743833"/>
                <a:gd name="connsiteY6" fmla="*/ 667688 h 693186"/>
                <a:gd name="connsiteX7" fmla="*/ 618108 w 743833"/>
                <a:gd name="connsiteY7" fmla="*/ 521283 h 693186"/>
                <a:gd name="connsiteX8" fmla="*/ 700905 w 743833"/>
                <a:gd name="connsiteY8" fmla="*/ 280786 h 693186"/>
                <a:gd name="connsiteX9" fmla="*/ 360547 w 743833"/>
                <a:gd name="connsiteY9" fmla="*/ 107812 h 693186"/>
                <a:gd name="connsiteX0" fmla="*/ 360547 w 743831"/>
                <a:gd name="connsiteY0" fmla="*/ 107812 h 687418"/>
                <a:gd name="connsiteX1" fmla="*/ 49317 w 743831"/>
                <a:gd name="connsiteY1" fmla="*/ 43834 h 687418"/>
                <a:gd name="connsiteX2" fmla="*/ 78445 w 743831"/>
                <a:gd name="connsiteY2" fmla="*/ 152828 h 687418"/>
                <a:gd name="connsiteX3" fmla="*/ 136700 w 743831"/>
                <a:gd name="connsiteY3" fmla="*/ 370817 h 687418"/>
                <a:gd name="connsiteX4" fmla="*/ 194955 w 743831"/>
                <a:gd name="connsiteY4" fmla="*/ 588807 h 687418"/>
                <a:gd name="connsiteX5" fmla="*/ 328727 w 743831"/>
                <a:gd name="connsiteY5" fmla="*/ 674271 h 687418"/>
                <a:gd name="connsiteX6" fmla="*/ 303714 w 743831"/>
                <a:gd name="connsiteY6" fmla="*/ 602302 h 687418"/>
                <a:gd name="connsiteX7" fmla="*/ 618108 w 743831"/>
                <a:gd name="connsiteY7" fmla="*/ 521283 h 687418"/>
                <a:gd name="connsiteX8" fmla="*/ 700905 w 743831"/>
                <a:gd name="connsiteY8" fmla="*/ 280786 h 687418"/>
                <a:gd name="connsiteX9" fmla="*/ 360547 w 743831"/>
                <a:gd name="connsiteY9" fmla="*/ 107812 h 68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3831" h="687418">
                  <a:moveTo>
                    <a:pt x="360547" y="107812"/>
                  </a:moveTo>
                  <a:cubicBezTo>
                    <a:pt x="251949" y="68320"/>
                    <a:pt x="86625" y="0"/>
                    <a:pt x="49317" y="43834"/>
                  </a:cubicBezTo>
                  <a:cubicBezTo>
                    <a:pt x="0" y="58017"/>
                    <a:pt x="63881" y="98331"/>
                    <a:pt x="78445" y="152828"/>
                  </a:cubicBezTo>
                  <a:lnTo>
                    <a:pt x="136700" y="370817"/>
                  </a:lnTo>
                  <a:cubicBezTo>
                    <a:pt x="151264" y="425315"/>
                    <a:pt x="179954" y="517185"/>
                    <a:pt x="194955" y="588807"/>
                  </a:cubicBezTo>
                  <a:cubicBezTo>
                    <a:pt x="196157" y="678657"/>
                    <a:pt x="327525" y="584421"/>
                    <a:pt x="328727" y="674271"/>
                  </a:cubicBezTo>
                  <a:cubicBezTo>
                    <a:pt x="383640" y="687418"/>
                    <a:pt x="255484" y="627800"/>
                    <a:pt x="303714" y="602302"/>
                  </a:cubicBezTo>
                  <a:cubicBezTo>
                    <a:pt x="351944" y="576804"/>
                    <a:pt x="551910" y="574869"/>
                    <a:pt x="618108" y="521283"/>
                  </a:cubicBezTo>
                  <a:cubicBezTo>
                    <a:pt x="684306" y="467697"/>
                    <a:pt x="743832" y="349698"/>
                    <a:pt x="700905" y="280786"/>
                  </a:cubicBezTo>
                  <a:cubicBezTo>
                    <a:pt x="657978" y="211874"/>
                    <a:pt x="469145" y="147304"/>
                    <a:pt x="360547" y="107812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" name="Freeform 37"/>
            <p:cNvSpPr/>
            <p:nvPr/>
          </p:nvSpPr>
          <p:spPr>
            <a:xfrm rot="578572" flipV="1">
              <a:off x="3463901" y="3144915"/>
              <a:ext cx="233374" cy="23667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2961 w 231561"/>
                <a:gd name="connsiteY0" fmla="*/ 32227 h 225588"/>
                <a:gd name="connsiteX1" fmla="*/ 61393 w 231561"/>
                <a:gd name="connsiteY1" fmla="*/ 225588 h 225588"/>
                <a:gd name="connsiteX2" fmla="*/ 155361 w 231561"/>
                <a:gd name="connsiteY2" fmla="*/ 184627 h 225588"/>
                <a:gd name="connsiteX3" fmla="*/ 231561 w 231561"/>
                <a:gd name="connsiteY3" fmla="*/ 184627 h 225588"/>
                <a:gd name="connsiteX4" fmla="*/ 155361 w 231561"/>
                <a:gd name="connsiteY4" fmla="*/ 108427 h 225588"/>
                <a:gd name="connsiteX5" fmla="*/ 79161 w 231561"/>
                <a:gd name="connsiteY5" fmla="*/ 32227 h 225588"/>
                <a:gd name="connsiteX6" fmla="*/ 2961 w 231561"/>
                <a:gd name="connsiteY6" fmla="*/ 32227 h 225588"/>
                <a:gd name="connsiteX0" fmla="*/ 2961 w 276317"/>
                <a:gd name="connsiteY0" fmla="*/ 32227 h 297561"/>
                <a:gd name="connsiteX1" fmla="*/ 61393 w 276317"/>
                <a:gd name="connsiteY1" fmla="*/ 225588 h 297561"/>
                <a:gd name="connsiteX2" fmla="*/ 155361 w 276317"/>
                <a:gd name="connsiteY2" fmla="*/ 184627 h 297561"/>
                <a:gd name="connsiteX3" fmla="*/ 276317 w 276317"/>
                <a:gd name="connsiteY3" fmla="*/ 270573 h 297561"/>
                <a:gd name="connsiteX4" fmla="*/ 155361 w 276317"/>
                <a:gd name="connsiteY4" fmla="*/ 108427 h 297561"/>
                <a:gd name="connsiteX5" fmla="*/ 79161 w 276317"/>
                <a:gd name="connsiteY5" fmla="*/ 32227 h 297561"/>
                <a:gd name="connsiteX6" fmla="*/ 2961 w 276317"/>
                <a:gd name="connsiteY6" fmla="*/ 32227 h 297561"/>
                <a:gd name="connsiteX0" fmla="*/ 2961 w 276317"/>
                <a:gd name="connsiteY0" fmla="*/ 32227 h 334196"/>
                <a:gd name="connsiteX1" fmla="*/ 61393 w 276317"/>
                <a:gd name="connsiteY1" fmla="*/ 225588 h 334196"/>
                <a:gd name="connsiteX2" fmla="*/ 175033 w 276317"/>
                <a:gd name="connsiteY2" fmla="*/ 334196 h 334196"/>
                <a:gd name="connsiteX3" fmla="*/ 276317 w 276317"/>
                <a:gd name="connsiteY3" fmla="*/ 270573 h 334196"/>
                <a:gd name="connsiteX4" fmla="*/ 155361 w 276317"/>
                <a:gd name="connsiteY4" fmla="*/ 108427 h 334196"/>
                <a:gd name="connsiteX5" fmla="*/ 79161 w 276317"/>
                <a:gd name="connsiteY5" fmla="*/ 32227 h 334196"/>
                <a:gd name="connsiteX6" fmla="*/ 2961 w 276317"/>
                <a:gd name="connsiteY6" fmla="*/ 32227 h 334196"/>
                <a:gd name="connsiteX0" fmla="*/ 18515 w 238736"/>
                <a:gd name="connsiteY0" fmla="*/ 108175 h 314669"/>
                <a:gd name="connsiteX1" fmla="*/ 23812 w 238736"/>
                <a:gd name="connsiteY1" fmla="*/ 206061 h 314669"/>
                <a:gd name="connsiteX2" fmla="*/ 137452 w 238736"/>
                <a:gd name="connsiteY2" fmla="*/ 314669 h 314669"/>
                <a:gd name="connsiteX3" fmla="*/ 238736 w 238736"/>
                <a:gd name="connsiteY3" fmla="*/ 251046 h 314669"/>
                <a:gd name="connsiteX4" fmla="*/ 117780 w 238736"/>
                <a:gd name="connsiteY4" fmla="*/ 88900 h 314669"/>
                <a:gd name="connsiteX5" fmla="*/ 41580 w 238736"/>
                <a:gd name="connsiteY5" fmla="*/ 12700 h 314669"/>
                <a:gd name="connsiteX6" fmla="*/ 18515 w 238736"/>
                <a:gd name="connsiteY6" fmla="*/ 108175 h 314669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2335 w 222556"/>
                <a:gd name="connsiteY0" fmla="*/ 108175 h 278034"/>
                <a:gd name="connsiteX1" fmla="*/ 30362 w 222556"/>
                <a:gd name="connsiteY1" fmla="*/ 196974 h 278034"/>
                <a:gd name="connsiteX2" fmla="*/ 133444 w 222556"/>
                <a:gd name="connsiteY2" fmla="*/ 226416 h 278034"/>
                <a:gd name="connsiteX3" fmla="*/ 222556 w 222556"/>
                <a:gd name="connsiteY3" fmla="*/ 251046 h 278034"/>
                <a:gd name="connsiteX4" fmla="*/ 101600 w 222556"/>
                <a:gd name="connsiteY4" fmla="*/ 88900 h 278034"/>
                <a:gd name="connsiteX5" fmla="*/ 25400 w 222556"/>
                <a:gd name="connsiteY5" fmla="*/ 12700 h 278034"/>
                <a:gd name="connsiteX6" fmla="*/ 2335 w 222556"/>
                <a:gd name="connsiteY6" fmla="*/ 108175 h 27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56" h="278034">
                  <a:moveTo>
                    <a:pt x="2335" y="108175"/>
                  </a:moveTo>
                  <a:cubicBezTo>
                    <a:pt x="3162" y="138887"/>
                    <a:pt x="6550" y="174749"/>
                    <a:pt x="30362" y="196974"/>
                  </a:cubicBezTo>
                  <a:cubicBezTo>
                    <a:pt x="112060" y="227215"/>
                    <a:pt x="91507" y="219631"/>
                    <a:pt x="133444" y="226416"/>
                  </a:cubicBezTo>
                  <a:cubicBezTo>
                    <a:pt x="158844" y="226416"/>
                    <a:pt x="176519" y="278034"/>
                    <a:pt x="222556" y="251046"/>
                  </a:cubicBezTo>
                  <a:cubicBezTo>
                    <a:pt x="192394" y="187546"/>
                    <a:pt x="134459" y="128624"/>
                    <a:pt x="101600" y="88900"/>
                  </a:cubicBezTo>
                  <a:cubicBezTo>
                    <a:pt x="68741" y="49176"/>
                    <a:pt x="50800" y="38100"/>
                    <a:pt x="25400" y="12700"/>
                  </a:cubicBezTo>
                  <a:cubicBezTo>
                    <a:pt x="0" y="0"/>
                    <a:pt x="1508" y="77463"/>
                    <a:pt x="2335" y="10817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" name="Freeform 38"/>
            <p:cNvSpPr/>
            <p:nvPr/>
          </p:nvSpPr>
          <p:spPr>
            <a:xfrm rot="10800000" flipV="1">
              <a:off x="3200400" y="3378200"/>
              <a:ext cx="579204" cy="251568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385004"/>
                <a:gd name="connsiteY0" fmla="*/ 68092 h 192088"/>
                <a:gd name="connsiteX1" fmla="*/ 232604 w 385004"/>
                <a:gd name="connsiteY1" fmla="*/ 88900 h 192088"/>
                <a:gd name="connsiteX2" fmla="*/ 308804 w 385004"/>
                <a:gd name="connsiteY2" fmla="*/ 165100 h 192088"/>
                <a:gd name="connsiteX3" fmla="*/ 385004 w 385004"/>
                <a:gd name="connsiteY3" fmla="*/ 165100 h 192088"/>
                <a:gd name="connsiteX4" fmla="*/ 308804 w 385004"/>
                <a:gd name="connsiteY4" fmla="*/ 88900 h 192088"/>
                <a:gd name="connsiteX5" fmla="*/ 232604 w 385004"/>
                <a:gd name="connsiteY5" fmla="*/ 12700 h 192088"/>
                <a:gd name="connsiteX6" fmla="*/ 0 w 385004"/>
                <a:gd name="connsiteY6" fmla="*/ 68092 h 192088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309819 w 386019"/>
                <a:gd name="connsiteY4" fmla="*/ 165434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299035 w 386019"/>
                <a:gd name="connsiteY4" fmla="*/ 116265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94889"/>
                <a:gd name="connsiteY0" fmla="*/ 144626 h 268622"/>
                <a:gd name="connsiteX1" fmla="*/ 233619 w 394889"/>
                <a:gd name="connsiteY1" fmla="*/ 165434 h 268622"/>
                <a:gd name="connsiteX2" fmla="*/ 309819 w 394889"/>
                <a:gd name="connsiteY2" fmla="*/ 241634 h 268622"/>
                <a:gd name="connsiteX3" fmla="*/ 386019 w 394889"/>
                <a:gd name="connsiteY3" fmla="*/ 241634 h 268622"/>
                <a:gd name="connsiteX4" fmla="*/ 370504 w 394889"/>
                <a:gd name="connsiteY4" fmla="*/ 131306 h 268622"/>
                <a:gd name="connsiteX5" fmla="*/ 239709 w 394889"/>
                <a:gd name="connsiteY5" fmla="*/ 12700 h 268622"/>
                <a:gd name="connsiteX6" fmla="*/ 1015 w 394889"/>
                <a:gd name="connsiteY6" fmla="*/ 144626 h 268622"/>
                <a:gd name="connsiteX0" fmla="*/ 1015 w 419274"/>
                <a:gd name="connsiteY0" fmla="*/ 144626 h 268622"/>
                <a:gd name="connsiteX1" fmla="*/ 233619 w 419274"/>
                <a:gd name="connsiteY1" fmla="*/ 165434 h 268622"/>
                <a:gd name="connsiteX2" fmla="*/ 309819 w 419274"/>
                <a:gd name="connsiteY2" fmla="*/ 241634 h 268622"/>
                <a:gd name="connsiteX3" fmla="*/ 386019 w 419274"/>
                <a:gd name="connsiteY3" fmla="*/ 241634 h 268622"/>
                <a:gd name="connsiteX4" fmla="*/ 394889 w 419274"/>
                <a:gd name="connsiteY4" fmla="*/ 89541 h 268622"/>
                <a:gd name="connsiteX5" fmla="*/ 239709 w 419274"/>
                <a:gd name="connsiteY5" fmla="*/ 12700 h 268622"/>
                <a:gd name="connsiteX6" fmla="*/ 1015 w 419274"/>
                <a:gd name="connsiteY6" fmla="*/ 144626 h 268622"/>
                <a:gd name="connsiteX0" fmla="*/ 1015 w 419274"/>
                <a:gd name="connsiteY0" fmla="*/ 146081 h 270077"/>
                <a:gd name="connsiteX1" fmla="*/ 233619 w 419274"/>
                <a:gd name="connsiteY1" fmla="*/ 166889 h 270077"/>
                <a:gd name="connsiteX2" fmla="*/ 309819 w 419274"/>
                <a:gd name="connsiteY2" fmla="*/ 243089 h 270077"/>
                <a:gd name="connsiteX3" fmla="*/ 386019 w 419274"/>
                <a:gd name="connsiteY3" fmla="*/ 243089 h 270077"/>
                <a:gd name="connsiteX4" fmla="*/ 394889 w 419274"/>
                <a:gd name="connsiteY4" fmla="*/ 90996 h 270077"/>
                <a:gd name="connsiteX5" fmla="*/ 250197 w 419274"/>
                <a:gd name="connsiteY5" fmla="*/ 90996 h 270077"/>
                <a:gd name="connsiteX6" fmla="*/ 239709 w 419274"/>
                <a:gd name="connsiteY6" fmla="*/ 14155 h 270077"/>
                <a:gd name="connsiteX7" fmla="*/ 1015 w 419274"/>
                <a:gd name="connsiteY7" fmla="*/ 146081 h 270077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6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7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46928 w 419274"/>
                <a:gd name="connsiteY3" fmla="*/ 179081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05468"/>
                <a:gd name="connsiteY0" fmla="*/ 146081 h 243089"/>
                <a:gd name="connsiteX1" fmla="*/ 233619 w 405468"/>
                <a:gd name="connsiteY1" fmla="*/ 166889 h 243089"/>
                <a:gd name="connsiteX2" fmla="*/ 309819 w 405468"/>
                <a:gd name="connsiteY2" fmla="*/ 243089 h 243089"/>
                <a:gd name="connsiteX3" fmla="*/ 346928 w 405468"/>
                <a:gd name="connsiteY3" fmla="*/ 179081 h 243089"/>
                <a:gd name="connsiteX4" fmla="*/ 394889 w 405468"/>
                <a:gd name="connsiteY4" fmla="*/ 90996 h 243089"/>
                <a:gd name="connsiteX5" fmla="*/ 250197 w 405468"/>
                <a:gd name="connsiteY5" fmla="*/ 90996 h 243089"/>
                <a:gd name="connsiteX6" fmla="*/ 239709 w 405468"/>
                <a:gd name="connsiteY6" fmla="*/ 14155 h 243089"/>
                <a:gd name="connsiteX7" fmla="*/ 1015 w 405468"/>
                <a:gd name="connsiteY7" fmla="*/ 146081 h 243089"/>
                <a:gd name="connsiteX0" fmla="*/ 1015 w 357508"/>
                <a:gd name="connsiteY0" fmla="*/ 176404 h 273412"/>
                <a:gd name="connsiteX1" fmla="*/ 233619 w 357508"/>
                <a:gd name="connsiteY1" fmla="*/ 197212 h 273412"/>
                <a:gd name="connsiteX2" fmla="*/ 309819 w 357508"/>
                <a:gd name="connsiteY2" fmla="*/ 273412 h 273412"/>
                <a:gd name="connsiteX3" fmla="*/ 346928 w 357508"/>
                <a:gd name="connsiteY3" fmla="*/ 209404 h 273412"/>
                <a:gd name="connsiteX4" fmla="*/ 346929 w 357508"/>
                <a:gd name="connsiteY4" fmla="*/ 30323 h 273412"/>
                <a:gd name="connsiteX5" fmla="*/ 250197 w 357508"/>
                <a:gd name="connsiteY5" fmla="*/ 121319 h 273412"/>
                <a:gd name="connsiteX6" fmla="*/ 239709 w 357508"/>
                <a:gd name="connsiteY6" fmla="*/ 44478 h 273412"/>
                <a:gd name="connsiteX7" fmla="*/ 1015 w 357508"/>
                <a:gd name="connsiteY7" fmla="*/ 176404 h 273412"/>
                <a:gd name="connsiteX0" fmla="*/ 1015 w 357508"/>
                <a:gd name="connsiteY0" fmla="*/ 146081 h 243089"/>
                <a:gd name="connsiteX1" fmla="*/ 233619 w 357508"/>
                <a:gd name="connsiteY1" fmla="*/ 166889 h 243089"/>
                <a:gd name="connsiteX2" fmla="*/ 309819 w 357508"/>
                <a:gd name="connsiteY2" fmla="*/ 243089 h 243089"/>
                <a:gd name="connsiteX3" fmla="*/ 346928 w 357508"/>
                <a:gd name="connsiteY3" fmla="*/ 179081 h 243089"/>
                <a:gd name="connsiteX4" fmla="*/ 346929 w 357508"/>
                <a:gd name="connsiteY4" fmla="*/ 89541 h 243089"/>
                <a:gd name="connsiteX5" fmla="*/ 250197 w 357508"/>
                <a:gd name="connsiteY5" fmla="*/ 90996 h 243089"/>
                <a:gd name="connsiteX6" fmla="*/ 239709 w 357508"/>
                <a:gd name="connsiteY6" fmla="*/ 14155 h 243089"/>
                <a:gd name="connsiteX7" fmla="*/ 1015 w 357508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29346 w 447606"/>
                <a:gd name="connsiteY0" fmla="*/ 71220 h 168228"/>
                <a:gd name="connsiteX1" fmla="*/ 261950 w 447606"/>
                <a:gd name="connsiteY1" fmla="*/ 92028 h 168228"/>
                <a:gd name="connsiteX2" fmla="*/ 338150 w 447606"/>
                <a:gd name="connsiteY2" fmla="*/ 168228 h 168228"/>
                <a:gd name="connsiteX3" fmla="*/ 447606 w 447606"/>
                <a:gd name="connsiteY3" fmla="*/ 104220 h 168228"/>
                <a:gd name="connsiteX4" fmla="*/ 375260 w 447606"/>
                <a:gd name="connsiteY4" fmla="*/ 14680 h 168228"/>
                <a:gd name="connsiteX5" fmla="*/ 278528 w 447606"/>
                <a:gd name="connsiteY5" fmla="*/ 16135 h 168228"/>
                <a:gd name="connsiteX6" fmla="*/ 85876 w 447606"/>
                <a:gd name="connsiteY6" fmla="*/ 14680 h 168228"/>
                <a:gd name="connsiteX7" fmla="*/ 29346 w 447606"/>
                <a:gd name="connsiteY7" fmla="*/ 71220 h 168228"/>
                <a:gd name="connsiteX0" fmla="*/ 29346 w 447606"/>
                <a:gd name="connsiteY0" fmla="*/ 146081 h 243089"/>
                <a:gd name="connsiteX1" fmla="*/ 261950 w 447606"/>
                <a:gd name="connsiteY1" fmla="*/ 166889 h 243089"/>
                <a:gd name="connsiteX2" fmla="*/ 338150 w 447606"/>
                <a:gd name="connsiteY2" fmla="*/ 243089 h 243089"/>
                <a:gd name="connsiteX3" fmla="*/ 447606 w 447606"/>
                <a:gd name="connsiteY3" fmla="*/ 179081 h 243089"/>
                <a:gd name="connsiteX4" fmla="*/ 375260 w 447606"/>
                <a:gd name="connsiteY4" fmla="*/ 89541 h 243089"/>
                <a:gd name="connsiteX5" fmla="*/ 230568 w 447606"/>
                <a:gd name="connsiteY5" fmla="*/ 0 h 243089"/>
                <a:gd name="connsiteX6" fmla="*/ 85876 w 447606"/>
                <a:gd name="connsiteY6" fmla="*/ 89541 h 243089"/>
                <a:gd name="connsiteX7" fmla="*/ 29346 w 447606"/>
                <a:gd name="connsiteY7" fmla="*/ 146081 h 243089"/>
                <a:gd name="connsiteX0" fmla="*/ 36173 w 454433"/>
                <a:gd name="connsiteY0" fmla="*/ 146081 h 243089"/>
                <a:gd name="connsiteX1" fmla="*/ 309741 w 454433"/>
                <a:gd name="connsiteY1" fmla="*/ 89540 h 243089"/>
                <a:gd name="connsiteX2" fmla="*/ 344977 w 454433"/>
                <a:gd name="connsiteY2" fmla="*/ 243089 h 243089"/>
                <a:gd name="connsiteX3" fmla="*/ 454433 w 454433"/>
                <a:gd name="connsiteY3" fmla="*/ 179081 h 243089"/>
                <a:gd name="connsiteX4" fmla="*/ 382087 w 454433"/>
                <a:gd name="connsiteY4" fmla="*/ 89541 h 243089"/>
                <a:gd name="connsiteX5" fmla="*/ 237395 w 454433"/>
                <a:gd name="connsiteY5" fmla="*/ 0 h 243089"/>
                <a:gd name="connsiteX6" fmla="*/ 92703 w 454433"/>
                <a:gd name="connsiteY6" fmla="*/ 89541 h 243089"/>
                <a:gd name="connsiteX7" fmla="*/ 36173 w 454433"/>
                <a:gd name="connsiteY7" fmla="*/ 146081 h 243089"/>
                <a:gd name="connsiteX0" fmla="*/ 36173 w 599125"/>
                <a:gd name="connsiteY0" fmla="*/ 209581 h 306589"/>
                <a:gd name="connsiteX1" fmla="*/ 309741 w 599125"/>
                <a:gd name="connsiteY1" fmla="*/ 153040 h 306589"/>
                <a:gd name="connsiteX2" fmla="*/ 344977 w 599125"/>
                <a:gd name="connsiteY2" fmla="*/ 306589 h 306589"/>
                <a:gd name="connsiteX3" fmla="*/ 599125 w 599125"/>
                <a:gd name="connsiteY3" fmla="*/ 63500 h 306589"/>
                <a:gd name="connsiteX4" fmla="*/ 382087 w 599125"/>
                <a:gd name="connsiteY4" fmla="*/ 153041 h 306589"/>
                <a:gd name="connsiteX5" fmla="*/ 237395 w 599125"/>
                <a:gd name="connsiteY5" fmla="*/ 63500 h 306589"/>
                <a:gd name="connsiteX6" fmla="*/ 92703 w 599125"/>
                <a:gd name="connsiteY6" fmla="*/ 153041 h 306589"/>
                <a:gd name="connsiteX7" fmla="*/ 36173 w 599125"/>
                <a:gd name="connsiteY7" fmla="*/ 209581 h 306589"/>
                <a:gd name="connsiteX0" fmla="*/ 36173 w 599125"/>
                <a:gd name="connsiteY0" fmla="*/ 209581 h 242582"/>
                <a:gd name="connsiteX1" fmla="*/ 309741 w 599125"/>
                <a:gd name="connsiteY1" fmla="*/ 153040 h 242582"/>
                <a:gd name="connsiteX2" fmla="*/ 454433 w 599125"/>
                <a:gd name="connsiteY2" fmla="*/ 242582 h 242582"/>
                <a:gd name="connsiteX3" fmla="*/ 599125 w 599125"/>
                <a:gd name="connsiteY3" fmla="*/ 63500 h 242582"/>
                <a:gd name="connsiteX4" fmla="*/ 382087 w 599125"/>
                <a:gd name="connsiteY4" fmla="*/ 153041 h 242582"/>
                <a:gd name="connsiteX5" fmla="*/ 237395 w 599125"/>
                <a:gd name="connsiteY5" fmla="*/ 63500 h 242582"/>
                <a:gd name="connsiteX6" fmla="*/ 92703 w 599125"/>
                <a:gd name="connsiteY6" fmla="*/ 153041 h 242582"/>
                <a:gd name="connsiteX7" fmla="*/ 36173 w 599125"/>
                <a:gd name="connsiteY7" fmla="*/ 209581 h 242582"/>
                <a:gd name="connsiteX0" fmla="*/ 36173 w 546151"/>
                <a:gd name="connsiteY0" fmla="*/ 146081 h 295611"/>
                <a:gd name="connsiteX1" fmla="*/ 309741 w 546151"/>
                <a:gd name="connsiteY1" fmla="*/ 89540 h 295611"/>
                <a:gd name="connsiteX2" fmla="*/ 454433 w 546151"/>
                <a:gd name="connsiteY2" fmla="*/ 179082 h 295611"/>
                <a:gd name="connsiteX3" fmla="*/ 454433 w 546151"/>
                <a:gd name="connsiteY3" fmla="*/ 268623 h 295611"/>
                <a:gd name="connsiteX4" fmla="*/ 382087 w 546151"/>
                <a:gd name="connsiteY4" fmla="*/ 89541 h 295611"/>
                <a:gd name="connsiteX5" fmla="*/ 237395 w 546151"/>
                <a:gd name="connsiteY5" fmla="*/ 0 h 295611"/>
                <a:gd name="connsiteX6" fmla="*/ 92703 w 546151"/>
                <a:gd name="connsiteY6" fmla="*/ 89541 h 295611"/>
                <a:gd name="connsiteX7" fmla="*/ 36173 w 546151"/>
                <a:gd name="connsiteY7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92703 w 546151"/>
                <a:gd name="connsiteY7" fmla="*/ 89541 h 295611"/>
                <a:gd name="connsiteX8" fmla="*/ 36173 w 546151"/>
                <a:gd name="connsiteY8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165049 w 546151"/>
                <a:gd name="connsiteY7" fmla="*/ 89541 h 295611"/>
                <a:gd name="connsiteX8" fmla="*/ 36173 w 546151"/>
                <a:gd name="connsiteY8" fmla="*/ 146081 h 295611"/>
                <a:gd name="connsiteX0" fmla="*/ 36173 w 561967"/>
                <a:gd name="connsiteY0" fmla="*/ 89541 h 295611"/>
                <a:gd name="connsiteX1" fmla="*/ 180865 w 561967"/>
                <a:gd name="connsiteY1" fmla="*/ 179081 h 295611"/>
                <a:gd name="connsiteX2" fmla="*/ 325557 w 561967"/>
                <a:gd name="connsiteY2" fmla="*/ 89540 h 295611"/>
                <a:gd name="connsiteX3" fmla="*/ 470249 w 561967"/>
                <a:gd name="connsiteY3" fmla="*/ 179082 h 295611"/>
                <a:gd name="connsiteX4" fmla="*/ 470249 w 561967"/>
                <a:gd name="connsiteY4" fmla="*/ 268623 h 295611"/>
                <a:gd name="connsiteX5" fmla="*/ 397903 w 561967"/>
                <a:gd name="connsiteY5" fmla="*/ 89541 h 295611"/>
                <a:gd name="connsiteX6" fmla="*/ 253211 w 561967"/>
                <a:gd name="connsiteY6" fmla="*/ 0 h 295611"/>
                <a:gd name="connsiteX7" fmla="*/ 180865 w 561967"/>
                <a:gd name="connsiteY7" fmla="*/ 89541 h 295611"/>
                <a:gd name="connsiteX8" fmla="*/ 36173 w 561967"/>
                <a:gd name="connsiteY8" fmla="*/ 89541 h 295611"/>
                <a:gd name="connsiteX0" fmla="*/ 192923 w 718717"/>
                <a:gd name="connsiteY0" fmla="*/ 89541 h 295611"/>
                <a:gd name="connsiteX1" fmla="*/ 337615 w 718717"/>
                <a:gd name="connsiteY1" fmla="*/ 179081 h 295611"/>
                <a:gd name="connsiteX2" fmla="*/ 482307 w 718717"/>
                <a:gd name="connsiteY2" fmla="*/ 89540 h 295611"/>
                <a:gd name="connsiteX3" fmla="*/ 626999 w 718717"/>
                <a:gd name="connsiteY3" fmla="*/ 179082 h 295611"/>
                <a:gd name="connsiteX4" fmla="*/ 626999 w 718717"/>
                <a:gd name="connsiteY4" fmla="*/ 268623 h 295611"/>
                <a:gd name="connsiteX5" fmla="*/ 554653 w 718717"/>
                <a:gd name="connsiteY5" fmla="*/ 89541 h 295611"/>
                <a:gd name="connsiteX6" fmla="*/ 409961 w 718717"/>
                <a:gd name="connsiteY6" fmla="*/ 0 h 295611"/>
                <a:gd name="connsiteX7" fmla="*/ 337615 w 718717"/>
                <a:gd name="connsiteY7" fmla="*/ 89541 h 295611"/>
                <a:gd name="connsiteX8" fmla="*/ 192923 w 718717"/>
                <a:gd name="connsiteY8" fmla="*/ 89541 h 295611"/>
                <a:gd name="connsiteX0" fmla="*/ 36173 w 561967"/>
                <a:gd name="connsiteY0" fmla="*/ 89541 h 295611"/>
                <a:gd name="connsiteX1" fmla="*/ 36174 w 561967"/>
                <a:gd name="connsiteY1" fmla="*/ 89541 h 295611"/>
                <a:gd name="connsiteX2" fmla="*/ 180865 w 561967"/>
                <a:gd name="connsiteY2" fmla="*/ 179081 h 295611"/>
                <a:gd name="connsiteX3" fmla="*/ 325557 w 561967"/>
                <a:gd name="connsiteY3" fmla="*/ 89540 h 295611"/>
                <a:gd name="connsiteX4" fmla="*/ 470249 w 561967"/>
                <a:gd name="connsiteY4" fmla="*/ 179082 h 295611"/>
                <a:gd name="connsiteX5" fmla="*/ 470249 w 561967"/>
                <a:gd name="connsiteY5" fmla="*/ 268623 h 295611"/>
                <a:gd name="connsiteX6" fmla="*/ 397903 w 561967"/>
                <a:gd name="connsiteY6" fmla="*/ 89541 h 295611"/>
                <a:gd name="connsiteX7" fmla="*/ 253211 w 561967"/>
                <a:gd name="connsiteY7" fmla="*/ 0 h 295611"/>
                <a:gd name="connsiteX8" fmla="*/ 180865 w 561967"/>
                <a:gd name="connsiteY8" fmla="*/ 89541 h 295611"/>
                <a:gd name="connsiteX9" fmla="*/ 36173 w 561967"/>
                <a:gd name="connsiteY9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241152 w 622254"/>
                <a:gd name="connsiteY3" fmla="*/ 179081 h 295611"/>
                <a:gd name="connsiteX4" fmla="*/ 385844 w 622254"/>
                <a:gd name="connsiteY4" fmla="*/ 89540 h 295611"/>
                <a:gd name="connsiteX5" fmla="*/ 530536 w 622254"/>
                <a:gd name="connsiteY5" fmla="*/ 179082 h 295611"/>
                <a:gd name="connsiteX6" fmla="*/ 530536 w 622254"/>
                <a:gd name="connsiteY6" fmla="*/ 268623 h 295611"/>
                <a:gd name="connsiteX7" fmla="*/ 458190 w 622254"/>
                <a:gd name="connsiteY7" fmla="*/ 89541 h 295611"/>
                <a:gd name="connsiteX8" fmla="*/ 313498 w 622254"/>
                <a:gd name="connsiteY8" fmla="*/ 0 h 295611"/>
                <a:gd name="connsiteX9" fmla="*/ 241152 w 622254"/>
                <a:gd name="connsiteY9" fmla="*/ 89541 h 295611"/>
                <a:gd name="connsiteX10" fmla="*/ 96460 w 622254"/>
                <a:gd name="connsiteY10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549909"/>
                <a:gd name="connsiteY0" fmla="*/ 89541 h 295611"/>
                <a:gd name="connsiteX1" fmla="*/ 96461 w 549909"/>
                <a:gd name="connsiteY1" fmla="*/ 89541 h 295611"/>
                <a:gd name="connsiteX2" fmla="*/ 24115 w 549909"/>
                <a:gd name="connsiteY2" fmla="*/ 179081 h 295611"/>
                <a:gd name="connsiteX3" fmla="*/ 96461 w 549909"/>
                <a:gd name="connsiteY3" fmla="*/ 179081 h 295611"/>
                <a:gd name="connsiteX4" fmla="*/ 241152 w 549909"/>
                <a:gd name="connsiteY4" fmla="*/ 179081 h 295611"/>
                <a:gd name="connsiteX5" fmla="*/ 385844 w 549909"/>
                <a:gd name="connsiteY5" fmla="*/ 89540 h 295611"/>
                <a:gd name="connsiteX6" fmla="*/ 458191 w 549909"/>
                <a:gd name="connsiteY6" fmla="*/ 268622 h 295611"/>
                <a:gd name="connsiteX7" fmla="*/ 530536 w 549909"/>
                <a:gd name="connsiteY7" fmla="*/ 268623 h 295611"/>
                <a:gd name="connsiteX8" fmla="*/ 458190 w 549909"/>
                <a:gd name="connsiteY8" fmla="*/ 89541 h 295611"/>
                <a:gd name="connsiteX9" fmla="*/ 313498 w 549909"/>
                <a:gd name="connsiteY9" fmla="*/ 0 h 295611"/>
                <a:gd name="connsiteX10" fmla="*/ 241152 w 549909"/>
                <a:gd name="connsiteY10" fmla="*/ 89541 h 295611"/>
                <a:gd name="connsiteX11" fmla="*/ 96460 w 549909"/>
                <a:gd name="connsiteY11" fmla="*/ 89541 h 295611"/>
                <a:gd name="connsiteX0" fmla="*/ 96460 w 602884"/>
                <a:gd name="connsiteY0" fmla="*/ 89541 h 268622"/>
                <a:gd name="connsiteX1" fmla="*/ 96461 w 602884"/>
                <a:gd name="connsiteY1" fmla="*/ 89541 h 268622"/>
                <a:gd name="connsiteX2" fmla="*/ 24115 w 602884"/>
                <a:gd name="connsiteY2" fmla="*/ 179081 h 268622"/>
                <a:gd name="connsiteX3" fmla="*/ 96461 w 602884"/>
                <a:gd name="connsiteY3" fmla="*/ 179081 h 268622"/>
                <a:gd name="connsiteX4" fmla="*/ 241152 w 602884"/>
                <a:gd name="connsiteY4" fmla="*/ 179081 h 268622"/>
                <a:gd name="connsiteX5" fmla="*/ 385844 w 602884"/>
                <a:gd name="connsiteY5" fmla="*/ 89540 h 268622"/>
                <a:gd name="connsiteX6" fmla="*/ 458191 w 602884"/>
                <a:gd name="connsiteY6" fmla="*/ 268622 h 268622"/>
                <a:gd name="connsiteX7" fmla="*/ 602884 w 602884"/>
                <a:gd name="connsiteY7" fmla="*/ 179081 h 268622"/>
                <a:gd name="connsiteX8" fmla="*/ 458190 w 602884"/>
                <a:gd name="connsiteY8" fmla="*/ 89541 h 268622"/>
                <a:gd name="connsiteX9" fmla="*/ 313498 w 602884"/>
                <a:gd name="connsiteY9" fmla="*/ 0 h 268622"/>
                <a:gd name="connsiteX10" fmla="*/ 241152 w 602884"/>
                <a:gd name="connsiteY10" fmla="*/ 89541 h 268622"/>
                <a:gd name="connsiteX11" fmla="*/ 96460 w 602884"/>
                <a:gd name="connsiteY11" fmla="*/ 89541 h 268622"/>
                <a:gd name="connsiteX0" fmla="*/ 96460 w 602884"/>
                <a:gd name="connsiteY0" fmla="*/ 89541 h 206069"/>
                <a:gd name="connsiteX1" fmla="*/ 96461 w 602884"/>
                <a:gd name="connsiteY1" fmla="*/ 89541 h 206069"/>
                <a:gd name="connsiteX2" fmla="*/ 24115 w 602884"/>
                <a:gd name="connsiteY2" fmla="*/ 179081 h 206069"/>
                <a:gd name="connsiteX3" fmla="*/ 96461 w 602884"/>
                <a:gd name="connsiteY3" fmla="*/ 179081 h 206069"/>
                <a:gd name="connsiteX4" fmla="*/ 241152 w 602884"/>
                <a:gd name="connsiteY4" fmla="*/ 179081 h 206069"/>
                <a:gd name="connsiteX5" fmla="*/ 385844 w 602884"/>
                <a:gd name="connsiteY5" fmla="*/ 89540 h 206069"/>
                <a:gd name="connsiteX6" fmla="*/ 458191 w 602884"/>
                <a:gd name="connsiteY6" fmla="*/ 179081 h 206069"/>
                <a:gd name="connsiteX7" fmla="*/ 602884 w 602884"/>
                <a:gd name="connsiteY7" fmla="*/ 179081 h 206069"/>
                <a:gd name="connsiteX8" fmla="*/ 458190 w 602884"/>
                <a:gd name="connsiteY8" fmla="*/ 89541 h 206069"/>
                <a:gd name="connsiteX9" fmla="*/ 313498 w 602884"/>
                <a:gd name="connsiteY9" fmla="*/ 0 h 206069"/>
                <a:gd name="connsiteX10" fmla="*/ 241152 w 602884"/>
                <a:gd name="connsiteY10" fmla="*/ 89541 h 206069"/>
                <a:gd name="connsiteX11" fmla="*/ 96460 w 602884"/>
                <a:gd name="connsiteY11" fmla="*/ 89541 h 206069"/>
                <a:gd name="connsiteX0" fmla="*/ 96460 w 602883"/>
                <a:gd name="connsiteY0" fmla="*/ 89541 h 196492"/>
                <a:gd name="connsiteX1" fmla="*/ 96461 w 602883"/>
                <a:gd name="connsiteY1" fmla="*/ 89541 h 196492"/>
                <a:gd name="connsiteX2" fmla="*/ 24115 w 602883"/>
                <a:gd name="connsiteY2" fmla="*/ 179081 h 196492"/>
                <a:gd name="connsiteX3" fmla="*/ 96461 w 602883"/>
                <a:gd name="connsiteY3" fmla="*/ 179081 h 196492"/>
                <a:gd name="connsiteX4" fmla="*/ 241152 w 602883"/>
                <a:gd name="connsiteY4" fmla="*/ 179081 h 196492"/>
                <a:gd name="connsiteX5" fmla="*/ 385844 w 602883"/>
                <a:gd name="connsiteY5" fmla="*/ 89540 h 196492"/>
                <a:gd name="connsiteX6" fmla="*/ 458191 w 602883"/>
                <a:gd name="connsiteY6" fmla="*/ 179081 h 196492"/>
                <a:gd name="connsiteX7" fmla="*/ 602883 w 602883"/>
                <a:gd name="connsiteY7" fmla="*/ 89542 h 196492"/>
                <a:gd name="connsiteX8" fmla="*/ 458190 w 602883"/>
                <a:gd name="connsiteY8" fmla="*/ 89541 h 196492"/>
                <a:gd name="connsiteX9" fmla="*/ 313498 w 602883"/>
                <a:gd name="connsiteY9" fmla="*/ 0 h 196492"/>
                <a:gd name="connsiteX10" fmla="*/ 241152 w 602883"/>
                <a:gd name="connsiteY10" fmla="*/ 89541 h 196492"/>
                <a:gd name="connsiteX11" fmla="*/ 96460 w 602883"/>
                <a:gd name="connsiteY11" fmla="*/ 89541 h 196492"/>
                <a:gd name="connsiteX0" fmla="*/ 96460 w 549909"/>
                <a:gd name="connsiteY0" fmla="*/ 89541 h 295610"/>
                <a:gd name="connsiteX1" fmla="*/ 96461 w 549909"/>
                <a:gd name="connsiteY1" fmla="*/ 89541 h 295610"/>
                <a:gd name="connsiteX2" fmla="*/ 24115 w 549909"/>
                <a:gd name="connsiteY2" fmla="*/ 179081 h 295610"/>
                <a:gd name="connsiteX3" fmla="*/ 96461 w 549909"/>
                <a:gd name="connsiteY3" fmla="*/ 179081 h 295610"/>
                <a:gd name="connsiteX4" fmla="*/ 241152 w 549909"/>
                <a:gd name="connsiteY4" fmla="*/ 179081 h 295610"/>
                <a:gd name="connsiteX5" fmla="*/ 385844 w 549909"/>
                <a:gd name="connsiteY5" fmla="*/ 89540 h 295610"/>
                <a:gd name="connsiteX6" fmla="*/ 458191 w 549909"/>
                <a:gd name="connsiteY6" fmla="*/ 179081 h 295610"/>
                <a:gd name="connsiteX7" fmla="*/ 530538 w 549909"/>
                <a:gd name="connsiteY7" fmla="*/ 268623 h 295610"/>
                <a:gd name="connsiteX8" fmla="*/ 458190 w 549909"/>
                <a:gd name="connsiteY8" fmla="*/ 89541 h 295610"/>
                <a:gd name="connsiteX9" fmla="*/ 313498 w 549909"/>
                <a:gd name="connsiteY9" fmla="*/ 0 h 295610"/>
                <a:gd name="connsiteX10" fmla="*/ 241152 w 549909"/>
                <a:gd name="connsiteY10" fmla="*/ 89541 h 295610"/>
                <a:gd name="connsiteX11" fmla="*/ 96460 w 549909"/>
                <a:gd name="connsiteY11" fmla="*/ 89541 h 2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909" h="295610">
                  <a:moveTo>
                    <a:pt x="96460" y="89541"/>
                  </a:moveTo>
                  <a:cubicBezTo>
                    <a:pt x="81388" y="103221"/>
                    <a:pt x="72346" y="74618"/>
                    <a:pt x="96461" y="89541"/>
                  </a:cubicBezTo>
                  <a:cubicBezTo>
                    <a:pt x="109524" y="99490"/>
                    <a:pt x="0" y="164158"/>
                    <a:pt x="24115" y="179081"/>
                  </a:cubicBezTo>
                  <a:cubicBezTo>
                    <a:pt x="31149" y="196492"/>
                    <a:pt x="60288" y="179081"/>
                    <a:pt x="96461" y="179081"/>
                  </a:cubicBezTo>
                  <a:cubicBezTo>
                    <a:pt x="126605" y="126849"/>
                    <a:pt x="199955" y="196492"/>
                    <a:pt x="241152" y="179081"/>
                  </a:cubicBezTo>
                  <a:cubicBezTo>
                    <a:pt x="286747" y="169658"/>
                    <a:pt x="341632" y="78347"/>
                    <a:pt x="385844" y="89540"/>
                  </a:cubicBezTo>
                  <a:lnTo>
                    <a:pt x="458191" y="179081"/>
                  </a:lnTo>
                  <a:cubicBezTo>
                    <a:pt x="549909" y="171619"/>
                    <a:pt x="484501" y="295611"/>
                    <a:pt x="530538" y="268623"/>
                  </a:cubicBezTo>
                  <a:cubicBezTo>
                    <a:pt x="500376" y="205123"/>
                    <a:pt x="494363" y="134311"/>
                    <a:pt x="458190" y="89541"/>
                  </a:cubicBezTo>
                  <a:cubicBezTo>
                    <a:pt x="422017" y="44771"/>
                    <a:pt x="349671" y="0"/>
                    <a:pt x="313498" y="0"/>
                  </a:cubicBezTo>
                  <a:cubicBezTo>
                    <a:pt x="277325" y="0"/>
                    <a:pt x="294740" y="75386"/>
                    <a:pt x="241152" y="89541"/>
                  </a:cubicBezTo>
                  <a:cubicBezTo>
                    <a:pt x="215752" y="76841"/>
                    <a:pt x="60287" y="89541"/>
                    <a:pt x="96460" y="8954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0" name="Freeform 39"/>
            <p:cNvSpPr/>
            <p:nvPr/>
          </p:nvSpPr>
          <p:spPr>
            <a:xfrm rot="19575807" flipV="1">
              <a:off x="1902628" y="2578943"/>
              <a:ext cx="562768" cy="88480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8477583" flipV="1">
              <a:off x="1809953" y="2876986"/>
              <a:ext cx="402276" cy="620945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 rot="19996110" flipV="1">
              <a:off x="2157565" y="2940774"/>
              <a:ext cx="239712" cy="16351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259707" flipV="1">
              <a:off x="2428933" y="2814437"/>
              <a:ext cx="124445" cy="45720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4" name="Freeform 43"/>
            <p:cNvSpPr/>
            <p:nvPr/>
          </p:nvSpPr>
          <p:spPr>
            <a:xfrm rot="488277" flipV="1">
              <a:off x="2346218" y="2831785"/>
              <a:ext cx="111294" cy="36590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5" name="Freeform 44"/>
            <p:cNvSpPr/>
            <p:nvPr/>
          </p:nvSpPr>
          <p:spPr>
            <a:xfrm rot="488277" flipV="1">
              <a:off x="2491656" y="3100857"/>
              <a:ext cx="62403" cy="251841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6" name="Freeform 45"/>
            <p:cNvSpPr/>
            <p:nvPr/>
          </p:nvSpPr>
          <p:spPr>
            <a:xfrm rot="2261298">
              <a:off x="3551070" y="3878065"/>
              <a:ext cx="309987" cy="25585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165100"/>
                <a:gd name="connsiteY0" fmla="*/ 12700 h 165100"/>
                <a:gd name="connsiteX1" fmla="*/ 76200 w 165100"/>
                <a:gd name="connsiteY1" fmla="*/ 88900 h 165100"/>
                <a:gd name="connsiteX2" fmla="*/ 152400 w 165100"/>
                <a:gd name="connsiteY2" fmla="*/ 165100 h 165100"/>
                <a:gd name="connsiteX3" fmla="*/ 152400 w 165100"/>
                <a:gd name="connsiteY3" fmla="*/ 88900 h 165100"/>
                <a:gd name="connsiteX4" fmla="*/ 76200 w 165100"/>
                <a:gd name="connsiteY4" fmla="*/ 12700 h 165100"/>
                <a:gd name="connsiteX5" fmla="*/ 0 w 165100"/>
                <a:gd name="connsiteY5" fmla="*/ 12700 h 165100"/>
                <a:gd name="connsiteX0" fmla="*/ 0 w 121679"/>
                <a:gd name="connsiteY0" fmla="*/ 12700 h 194155"/>
                <a:gd name="connsiteX1" fmla="*/ 32779 w 121679"/>
                <a:gd name="connsiteY1" fmla="*/ 117955 h 194155"/>
                <a:gd name="connsiteX2" fmla="*/ 108979 w 121679"/>
                <a:gd name="connsiteY2" fmla="*/ 194155 h 194155"/>
                <a:gd name="connsiteX3" fmla="*/ 108979 w 121679"/>
                <a:gd name="connsiteY3" fmla="*/ 117955 h 194155"/>
                <a:gd name="connsiteX4" fmla="*/ 32779 w 121679"/>
                <a:gd name="connsiteY4" fmla="*/ 41755 h 194155"/>
                <a:gd name="connsiteX5" fmla="*/ 0 w 121679"/>
                <a:gd name="connsiteY5" fmla="*/ 12700 h 194155"/>
                <a:gd name="connsiteX0" fmla="*/ 1533 w 123212"/>
                <a:gd name="connsiteY0" fmla="*/ 13841 h 195296"/>
                <a:gd name="connsiteX1" fmla="*/ 25111 w 123212"/>
                <a:gd name="connsiteY1" fmla="*/ 125943 h 195296"/>
                <a:gd name="connsiteX2" fmla="*/ 110512 w 123212"/>
                <a:gd name="connsiteY2" fmla="*/ 195296 h 195296"/>
                <a:gd name="connsiteX3" fmla="*/ 110512 w 123212"/>
                <a:gd name="connsiteY3" fmla="*/ 119096 h 195296"/>
                <a:gd name="connsiteX4" fmla="*/ 34312 w 123212"/>
                <a:gd name="connsiteY4" fmla="*/ 42896 h 195296"/>
                <a:gd name="connsiteX5" fmla="*/ 1533 w 123212"/>
                <a:gd name="connsiteY5" fmla="*/ 13841 h 195296"/>
                <a:gd name="connsiteX0" fmla="*/ 431 w 122110"/>
                <a:gd name="connsiteY0" fmla="*/ 23183 h 204638"/>
                <a:gd name="connsiteX1" fmla="*/ 35797 w 122110"/>
                <a:gd name="connsiteY1" fmla="*/ 191335 h 204638"/>
                <a:gd name="connsiteX2" fmla="*/ 109410 w 122110"/>
                <a:gd name="connsiteY2" fmla="*/ 204638 h 204638"/>
                <a:gd name="connsiteX3" fmla="*/ 109410 w 122110"/>
                <a:gd name="connsiteY3" fmla="*/ 128438 h 204638"/>
                <a:gd name="connsiteX4" fmla="*/ 33210 w 122110"/>
                <a:gd name="connsiteY4" fmla="*/ 52238 h 204638"/>
                <a:gd name="connsiteX5" fmla="*/ 431 w 122110"/>
                <a:gd name="connsiteY5" fmla="*/ 23183 h 20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10" h="204638">
                  <a:moveTo>
                    <a:pt x="431" y="23183"/>
                  </a:moveTo>
                  <a:cubicBezTo>
                    <a:pt x="862" y="46366"/>
                    <a:pt x="11985" y="169110"/>
                    <a:pt x="35797" y="191335"/>
                  </a:cubicBezTo>
                  <a:lnTo>
                    <a:pt x="109410" y="204638"/>
                  </a:lnTo>
                  <a:cubicBezTo>
                    <a:pt x="122110" y="204638"/>
                    <a:pt x="122110" y="153838"/>
                    <a:pt x="109410" y="128438"/>
                  </a:cubicBezTo>
                  <a:lnTo>
                    <a:pt x="33210" y="52238"/>
                  </a:lnTo>
                  <a:cubicBezTo>
                    <a:pt x="7810" y="39538"/>
                    <a:pt x="0" y="0"/>
                    <a:pt x="431" y="23183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9974175" flipV="1">
              <a:off x="3586813" y="3427452"/>
              <a:ext cx="402276" cy="1479147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8" name="Freeform 47"/>
            <p:cNvSpPr/>
            <p:nvPr/>
          </p:nvSpPr>
          <p:spPr>
            <a:xfrm rot="16038515" flipV="1">
              <a:off x="2480961" y="2406876"/>
              <a:ext cx="202754" cy="27866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" name="Freeform 48"/>
            <p:cNvSpPr/>
            <p:nvPr/>
          </p:nvSpPr>
          <p:spPr>
            <a:xfrm rot="14433399" flipV="1">
              <a:off x="2895359" y="2626747"/>
              <a:ext cx="143314" cy="22895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73" name="TextBox 72"/>
          <p:cNvSpPr txBox="1"/>
          <p:nvPr/>
        </p:nvSpPr>
        <p:spPr>
          <a:xfrm>
            <a:off x="569082" y="1802950"/>
            <a:ext cx="359737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Mediterranean &amp; Moderate Climates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Savanna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9521377" y="4845352"/>
            <a:ext cx="2098302" cy="8901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US" sz="3200" b="1" dirty="0">
                <a:latin typeface="+mn-lt"/>
              </a:rPr>
              <a:t>Oak Woodlands</a:t>
            </a:r>
          </a:p>
        </p:txBody>
      </p:sp>
      <p:cxnSp>
        <p:nvCxnSpPr>
          <p:cNvPr id="86" name="Straight Arrow Connector 43"/>
          <p:cNvCxnSpPr>
            <a:cxnSpLocks noChangeShapeType="1"/>
            <a:endCxn id="28" idx="16"/>
          </p:cNvCxnSpPr>
          <p:nvPr/>
        </p:nvCxnSpPr>
        <p:spPr bwMode="auto">
          <a:xfrm flipH="1" flipV="1">
            <a:off x="9491835" y="4592832"/>
            <a:ext cx="483443" cy="296516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arrow" w="med" len="med"/>
          </a:ln>
        </p:spPr>
      </p:cxnSp>
      <p:pic>
        <p:nvPicPr>
          <p:cNvPr id="87" name="Picture 86" descr="https://encrypted-tbn3.gstatic.com/images?q=tbn:ANd9GcRU7w7oiNvdjgrpj-minMXxOMhzXzW7zAMb4_JVvvyIBXJq7nOa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93662" y="3649019"/>
            <a:ext cx="3282179" cy="2184142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1992649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2777"/>
    </mc:Choice>
    <mc:Fallback>
      <p:transition spd="slow" advTm="32777"/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Oak Woodlands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C858D5C-F315-419E-843D-FD9AB3A27BEE}"/>
              </a:ext>
            </a:extLst>
          </p:cNvPr>
          <p:cNvGrpSpPr/>
          <p:nvPr/>
        </p:nvGrpSpPr>
        <p:grpSpPr>
          <a:xfrm>
            <a:off x="3504624" y="2750884"/>
            <a:ext cx="4018045" cy="3375674"/>
            <a:chOff x="528661" y="2006631"/>
            <a:chExt cx="4521413" cy="3807505"/>
          </a:xfrm>
        </p:grpSpPr>
        <p:pic>
          <p:nvPicPr>
            <p:cNvPr id="4" name="Picture 3" descr="Texas_Oak_Woodlands(GKL).JPG"/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>
            <a:xfrm>
              <a:off x="528661" y="2006631"/>
              <a:ext cx="4521413" cy="3807505"/>
            </a:xfrm>
            <a:prstGeom prst="rect">
              <a:avLst/>
            </a:prstGeom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11AC71C-D137-4290-BDFF-44135C078A5F}"/>
                </a:ext>
              </a:extLst>
            </p:cNvPr>
            <p:cNvSpPr txBox="1"/>
            <p:nvPr/>
          </p:nvSpPr>
          <p:spPr>
            <a:xfrm>
              <a:off x="598839" y="5571131"/>
              <a:ext cx="952780" cy="24300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85000"/>
                    </a:schemeClr>
                  </a:solidFill>
                </a:rPr>
                <a:t>K. Launchbaugh</a:t>
              </a:r>
            </a:p>
          </p:txBody>
        </p:sp>
      </p:grpSp>
      <p:pic>
        <p:nvPicPr>
          <p:cNvPr id="7" name="Picture 6" descr="https://encrypted-tbn3.gstatic.com/images?q=tbn:ANd9GcRU7w7oiNvdjgrpj-minMXxOMhzXzW7zAMb4_JVvvyIBXJq7nOa">
            <a:extLst>
              <a:ext uri="{FF2B5EF4-FFF2-40B4-BE49-F238E27FC236}">
                <a16:creationId xmlns:a16="http://schemas.microsoft.com/office/drawing/2014/main" id="{51A2A73E-B055-44FF-B67B-94AC5613E6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25163" y="1892454"/>
            <a:ext cx="2994227" cy="1992523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7" descr="Gambel oak acorn. Photo credit: Bryant Olsen via Flickr Creative Commons.">
            <a:extLst>
              <a:ext uri="{FF2B5EF4-FFF2-40B4-BE49-F238E27FC236}">
                <a16:creationId xmlns:a16="http://schemas.microsoft.com/office/drawing/2014/main" id="{07AA71FD-9A89-48B2-B4FC-56CC6563122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25163" y="4040071"/>
            <a:ext cx="2994227" cy="2086487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California_Grasslands_NRCS(LynnBetts).JPG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107300" y="1892454"/>
            <a:ext cx="4453104" cy="26718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861629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6742"/>
    </mc:Choice>
    <mc:Fallback>
      <p:transition spd="slow" advTm="16742"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Oak Woodlands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C858D5C-F315-419E-843D-FD9AB3A27BEE}"/>
              </a:ext>
            </a:extLst>
          </p:cNvPr>
          <p:cNvGrpSpPr/>
          <p:nvPr/>
        </p:nvGrpSpPr>
        <p:grpSpPr>
          <a:xfrm>
            <a:off x="3504624" y="2750884"/>
            <a:ext cx="4018045" cy="3375674"/>
            <a:chOff x="528661" y="2006631"/>
            <a:chExt cx="4521413" cy="3807505"/>
          </a:xfrm>
        </p:grpSpPr>
        <p:pic>
          <p:nvPicPr>
            <p:cNvPr id="4" name="Picture 3" descr="Texas_Oak_Woodlands(GKL).JPG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>
            <a:xfrm>
              <a:off x="528661" y="2006631"/>
              <a:ext cx="4521413" cy="3807505"/>
            </a:xfrm>
            <a:prstGeom prst="rect">
              <a:avLst/>
            </a:prstGeom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11AC71C-D137-4290-BDFF-44135C078A5F}"/>
                </a:ext>
              </a:extLst>
            </p:cNvPr>
            <p:cNvSpPr txBox="1"/>
            <p:nvPr/>
          </p:nvSpPr>
          <p:spPr>
            <a:xfrm>
              <a:off x="737666" y="5552526"/>
              <a:ext cx="108715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chemeClr val="bg1">
                      <a:lumMod val="85000"/>
                    </a:schemeClr>
                  </a:solidFill>
                </a:rPr>
                <a:t>K. Launchbaugh</a:t>
              </a:r>
            </a:p>
          </p:txBody>
        </p:sp>
      </p:grpSp>
      <p:pic>
        <p:nvPicPr>
          <p:cNvPr id="7" name="Picture 6" descr="https://encrypted-tbn3.gstatic.com/images?q=tbn:ANd9GcRU7w7oiNvdjgrpj-minMXxOMhzXzW7zAMb4_JVvvyIBXJq7nOa">
            <a:extLst>
              <a:ext uri="{FF2B5EF4-FFF2-40B4-BE49-F238E27FC236}">
                <a16:creationId xmlns:a16="http://schemas.microsoft.com/office/drawing/2014/main" id="{51A2A73E-B055-44FF-B67B-94AC5613E6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25163" y="1892454"/>
            <a:ext cx="2994227" cy="1992523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7" descr="Gambel oak acorn. Photo credit: Bryant Olsen via Flickr Creative Commons.">
            <a:extLst>
              <a:ext uri="{FF2B5EF4-FFF2-40B4-BE49-F238E27FC236}">
                <a16:creationId xmlns:a16="http://schemas.microsoft.com/office/drawing/2014/main" id="{07AA71FD-9A89-48B2-B4FC-56CC6563122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25163" y="4040071"/>
            <a:ext cx="2994227" cy="2086487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California_Grasslands_NRCS(LynnBetts).JPG"/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107300" y="1892454"/>
            <a:ext cx="4453104" cy="2671862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3E5168B1-5AE5-4D03-A485-E116A60F9914}"/>
              </a:ext>
            </a:extLst>
          </p:cNvPr>
          <p:cNvSpPr txBox="1"/>
          <p:nvPr/>
        </p:nvSpPr>
        <p:spPr>
          <a:xfrm>
            <a:off x="2602897" y="2498869"/>
            <a:ext cx="8131697" cy="2923877"/>
          </a:xfrm>
          <a:prstGeom prst="rect">
            <a:avLst/>
          </a:prstGeom>
          <a:solidFill>
            <a:schemeClr val="lt1">
              <a:alpha val="85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Several types:  oak savanna, </a:t>
            </a:r>
            <a:r>
              <a:rPr lang="en-US" sz="2400" dirty="0" err="1"/>
              <a:t>gambel</a:t>
            </a:r>
            <a:r>
              <a:rPr lang="en-US" sz="2400" dirty="0"/>
              <a:t> oak woodlands, </a:t>
            </a:r>
            <a:r>
              <a:rPr lang="en-US" sz="2400" dirty="0" err="1"/>
              <a:t>shinnery</a:t>
            </a:r>
            <a:r>
              <a:rPr lang="en-US" sz="2400" dirty="0"/>
              <a:t> oak shrublands, and live oak woodlands.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Moderate climates, depending on region.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Understory of grasses  - can be true savanna.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Important wildlife habitat; including acorns.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Fire important to maintain savannas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0316559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66027"/>
    </mc:Choice>
    <mc:Fallback>
      <p:transition spd="slow" advTm="66027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>
            <a:extLst>
              <a:ext uri="{FF2B5EF4-FFF2-40B4-BE49-F238E27FC236}">
                <a16:creationId xmlns:a16="http://schemas.microsoft.com/office/drawing/2014/main" id="{7FA4A859-8E33-4697-B092-8C9D84BEE5D2}"/>
              </a:ext>
            </a:extLst>
          </p:cNvPr>
          <p:cNvGrpSpPr/>
          <p:nvPr/>
        </p:nvGrpSpPr>
        <p:grpSpPr>
          <a:xfrm>
            <a:off x="8574906" y="4469976"/>
            <a:ext cx="2806095" cy="1727442"/>
            <a:chOff x="8349585" y="4281378"/>
            <a:chExt cx="2893957" cy="1936948"/>
          </a:xfrm>
        </p:grpSpPr>
        <p:pic>
          <p:nvPicPr>
            <p:cNvPr id="24" name="Picture 23" descr="A bird sitting on a wire fence&#10;&#10;Description generated with high confidence">
              <a:extLst>
                <a:ext uri="{FF2B5EF4-FFF2-40B4-BE49-F238E27FC236}">
                  <a16:creationId xmlns:a16="http://schemas.microsoft.com/office/drawing/2014/main" id="{AA5E5813-4C62-4094-87E7-B2580B5C3E7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flipH="1">
              <a:off x="8349585" y="4281378"/>
              <a:ext cx="2893957" cy="1924622"/>
            </a:xfrm>
            <a:prstGeom prst="rect">
              <a:avLst/>
            </a:prstGeom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ED172F7-237A-4C7B-9357-93CA4C95BB28}"/>
                </a:ext>
              </a:extLst>
            </p:cNvPr>
            <p:cNvSpPr txBox="1"/>
            <p:nvPr/>
          </p:nvSpPr>
          <p:spPr>
            <a:xfrm>
              <a:off x="10221615" y="5956716"/>
              <a:ext cx="997389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chemeClr val="bg1">
                      <a:lumMod val="85000"/>
                    </a:schemeClr>
                  </a:solidFill>
                </a:rPr>
                <a:t>idfg.Idaho.gov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A63CF5C-EDF3-4A2E-B7E8-1F543C54F50E}"/>
              </a:ext>
            </a:extLst>
          </p:cNvPr>
          <p:cNvGrpSpPr/>
          <p:nvPr/>
        </p:nvGrpSpPr>
        <p:grpSpPr>
          <a:xfrm>
            <a:off x="2947687" y="2810253"/>
            <a:ext cx="2473784" cy="1782834"/>
            <a:chOff x="1534665" y="4478209"/>
            <a:chExt cx="2590800" cy="1965107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07831352-0F53-4885-9D23-ED53D705EFF3}"/>
                </a:ext>
              </a:extLst>
            </p:cNvPr>
            <p:cNvGrpSpPr/>
            <p:nvPr/>
          </p:nvGrpSpPr>
          <p:grpSpPr>
            <a:xfrm>
              <a:off x="1534665" y="4500216"/>
              <a:ext cx="2590800" cy="1943100"/>
              <a:chOff x="1534665" y="4500216"/>
              <a:chExt cx="2590800" cy="1943100"/>
            </a:xfrm>
          </p:grpSpPr>
          <p:pic>
            <p:nvPicPr>
              <p:cNvPr id="16" name="Picture 6" descr="http://www.cnr.uidaho.edu/range_tour/db_images/DSCN0886.jpg">
                <a:extLst>
                  <a:ext uri="{FF2B5EF4-FFF2-40B4-BE49-F238E27FC236}">
                    <a16:creationId xmlns:a16="http://schemas.microsoft.com/office/drawing/2014/main" id="{A76202E4-4055-475D-9B66-9D49178CC7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34665" y="4500216"/>
                <a:ext cx="2590800" cy="1943100"/>
              </a:xfrm>
              <a:prstGeom prst="rect">
                <a:avLst/>
              </a:prstGeom>
              <a:noFill/>
            </p:spPr>
          </p:pic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44A9327D-0F56-415E-A989-A092F9D0D0DF}"/>
                  </a:ext>
                </a:extLst>
              </p:cNvPr>
              <p:cNvSpPr txBox="1"/>
              <p:nvPr/>
            </p:nvSpPr>
            <p:spPr>
              <a:xfrm>
                <a:off x="2943061" y="6171922"/>
                <a:ext cx="1148655" cy="27139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>
                    <a:solidFill>
                      <a:schemeClr val="bg1">
                        <a:lumMod val="85000"/>
                      </a:schemeClr>
                    </a:solidFill>
                  </a:rPr>
                  <a:t>Jennifer Peterson</a:t>
                </a:r>
              </a:p>
            </p:txBody>
          </p:sp>
        </p:grp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B5DD383-1E6A-482B-9542-A414BDAF99B5}"/>
                </a:ext>
              </a:extLst>
            </p:cNvPr>
            <p:cNvSpPr txBox="1"/>
            <p:nvPr/>
          </p:nvSpPr>
          <p:spPr>
            <a:xfrm>
              <a:off x="1534665" y="4478209"/>
              <a:ext cx="966106" cy="378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85000"/>
                    </a:schemeClr>
                  </a:solidFill>
                </a:rPr>
                <a:t>Cheatgrass</a:t>
              </a:r>
              <a:endParaRPr lang="en-US" sz="1600" dirty="0">
                <a:solidFill>
                  <a:schemeClr val="bg1">
                    <a:lumMod val="85000"/>
                  </a:schemeClr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Oak Woodlands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CBADD44-1D8D-4229-B44A-7E276C66CFDD}"/>
              </a:ext>
            </a:extLst>
          </p:cNvPr>
          <p:cNvGrpSpPr/>
          <p:nvPr/>
        </p:nvGrpSpPr>
        <p:grpSpPr>
          <a:xfrm>
            <a:off x="2472237" y="4593087"/>
            <a:ext cx="2402105" cy="1675090"/>
            <a:chOff x="5023708" y="3753465"/>
            <a:chExt cx="3486112" cy="2307763"/>
          </a:xfrm>
        </p:grpSpPr>
        <p:pic>
          <p:nvPicPr>
            <p:cNvPr id="4" name="Picture 3" descr="Texas_Oak_Woodlands(GKL).JPG"/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5023708" y="3753465"/>
              <a:ext cx="3486112" cy="2278625"/>
            </a:xfrm>
            <a:prstGeom prst="rect">
              <a:avLst/>
            </a:prstGeom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11AC71C-D137-4290-BDFF-44135C078A5F}"/>
                </a:ext>
              </a:extLst>
            </p:cNvPr>
            <p:cNvSpPr txBox="1"/>
            <p:nvPr/>
          </p:nvSpPr>
          <p:spPr>
            <a:xfrm>
              <a:off x="5023708" y="5736578"/>
              <a:ext cx="1260097" cy="3246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chemeClr val="bg1">
                      <a:lumMod val="85000"/>
                    </a:schemeClr>
                  </a:solidFill>
                </a:rPr>
                <a:t>K. </a:t>
              </a:r>
              <a:r>
                <a:rPr lang="en-US" sz="900" dirty="0">
                  <a:solidFill>
                    <a:schemeClr val="bg1">
                      <a:lumMod val="85000"/>
                    </a:schemeClr>
                  </a:solidFill>
                </a:rPr>
                <a:t>Launchbaugh</a:t>
              </a:r>
              <a:endParaRPr lang="en-US" sz="1100" dirty="0">
                <a:solidFill>
                  <a:schemeClr val="bg1">
                    <a:lumMod val="85000"/>
                  </a:schemeClr>
                </a:solidFill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C2C91B0F-06B3-45C2-A3D5-4AD45D43B665}"/>
              </a:ext>
            </a:extLst>
          </p:cNvPr>
          <p:cNvSpPr txBox="1"/>
          <p:nvPr/>
        </p:nvSpPr>
        <p:spPr>
          <a:xfrm>
            <a:off x="802312" y="1827754"/>
            <a:ext cx="160928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Major Plants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Live Oak*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Cheatgrass*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8AA463-0CCC-494D-92C1-724F29B872FD}"/>
              </a:ext>
            </a:extLst>
          </p:cNvPr>
          <p:cNvSpPr txBox="1"/>
          <p:nvPr/>
        </p:nvSpPr>
        <p:spPr>
          <a:xfrm>
            <a:off x="6470609" y="1787271"/>
            <a:ext cx="1878976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Major Animals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Rattlesnake*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Coyote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California quail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A25F36D-E7FE-48DE-B705-AA95B08BD475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28792" y="3208513"/>
            <a:ext cx="2664804" cy="1784926"/>
          </a:xfrm>
          <a:prstGeom prst="rect">
            <a:avLst/>
          </a:prstGeom>
        </p:spPr>
      </p:pic>
      <p:grpSp>
        <p:nvGrpSpPr>
          <p:cNvPr id="22" name="Group 21">
            <a:extLst>
              <a:ext uri="{FF2B5EF4-FFF2-40B4-BE49-F238E27FC236}">
                <a16:creationId xmlns:a16="http://schemas.microsoft.com/office/drawing/2014/main" id="{1A90ADBC-16FF-4798-9E67-5835410E5606}"/>
              </a:ext>
            </a:extLst>
          </p:cNvPr>
          <p:cNvGrpSpPr/>
          <p:nvPr/>
        </p:nvGrpSpPr>
        <p:grpSpPr>
          <a:xfrm>
            <a:off x="6527820" y="3470338"/>
            <a:ext cx="2625092" cy="1599250"/>
            <a:chOff x="7321382" y="3789000"/>
            <a:chExt cx="3512705" cy="2160639"/>
          </a:xfrm>
        </p:grpSpPr>
        <p:pic>
          <p:nvPicPr>
            <p:cNvPr id="20" name="Picture 19" descr="Animal on the field&#10;&#10;Description generated with very high confidence">
              <a:extLst>
                <a:ext uri="{FF2B5EF4-FFF2-40B4-BE49-F238E27FC236}">
                  <a16:creationId xmlns:a16="http://schemas.microsoft.com/office/drawing/2014/main" id="{C2A5A568-D062-47C4-B0CD-AC4E8C39BC5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380507" y="3789000"/>
              <a:ext cx="3453580" cy="2160639"/>
            </a:xfrm>
            <a:prstGeom prst="rect">
              <a:avLst/>
            </a:prstGeom>
          </p:spPr>
        </p:pic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80FB79E-3163-4CB6-8BAB-25BEBB470831}"/>
                </a:ext>
              </a:extLst>
            </p:cNvPr>
            <p:cNvSpPr txBox="1"/>
            <p:nvPr/>
          </p:nvSpPr>
          <p:spPr>
            <a:xfrm>
              <a:off x="7321382" y="5590740"/>
              <a:ext cx="62068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chemeClr val="bg1">
                      <a:lumMod val="85000"/>
                    </a:schemeClr>
                  </a:solidFill>
                </a:rPr>
                <a:t>J. Olnes</a:t>
              </a:r>
            </a:p>
          </p:txBody>
        </p:sp>
      </p:grpSp>
      <p:pic>
        <p:nvPicPr>
          <p:cNvPr id="18" name="Picture 1" descr="Screen Clipping">
            <a:extLst>
              <a:ext uri="{FF2B5EF4-FFF2-40B4-BE49-F238E27FC236}">
                <a16:creationId xmlns:a16="http://schemas.microsoft.com/office/drawing/2014/main" id="{A6E7ACBC-99AB-4C28-A676-7F2479F6CD1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678980" y="2314112"/>
            <a:ext cx="2101449" cy="167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944826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9527"/>
    </mc:Choice>
    <mc:Fallback>
      <p:transition spd="slow" advTm="39527"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7713" y="508048"/>
            <a:ext cx="8911687" cy="1280890"/>
          </a:xfrm>
        </p:spPr>
        <p:txBody>
          <a:bodyPr>
            <a:normAutofit/>
          </a:bodyPr>
          <a:lstStyle/>
          <a:p>
            <a:r>
              <a:rPr lang="en-US" dirty="0"/>
              <a:t>Pacific Northwest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1417320" y="1837387"/>
            <a:ext cx="4953000" cy="4800600"/>
            <a:chOff x="457200" y="152400"/>
            <a:chExt cx="6019800" cy="6096000"/>
          </a:xfrm>
        </p:grpSpPr>
        <p:pic>
          <p:nvPicPr>
            <p:cNvPr id="4" name="Picture 3"/>
            <p:cNvPicPr>
              <a:picLocks noChangeAspect="1" noChangeArrowheads="1"/>
            </p:cNvPicPr>
            <p:nvPr/>
          </p:nvPicPr>
          <p:blipFill>
            <a:blip r:embed="rId2" cstate="screen">
              <a:lum bright="20000" contrast="-4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7200" y="152400"/>
              <a:ext cx="6019800" cy="6096000"/>
            </a:xfrm>
            <a:prstGeom prst="rect">
              <a:avLst/>
            </a:prstGeom>
            <a:solidFill>
              <a:srgbClr val="FFFFFF">
                <a:alpha val="52157"/>
              </a:srgbClr>
            </a:solidFill>
            <a:ln w="9525">
              <a:noFill/>
              <a:miter lim="800000"/>
              <a:headEnd/>
              <a:tailEnd/>
            </a:ln>
          </p:spPr>
        </p:pic>
        <p:sp>
          <p:nvSpPr>
            <p:cNvPr id="5" name="Freeform 4"/>
            <p:cNvSpPr/>
            <p:nvPr/>
          </p:nvSpPr>
          <p:spPr>
            <a:xfrm>
              <a:off x="2331720" y="365760"/>
              <a:ext cx="1821180" cy="4117340"/>
            </a:xfrm>
            <a:custGeom>
              <a:avLst/>
              <a:gdLst>
                <a:gd name="connsiteX0" fmla="*/ 91440 w 1661160"/>
                <a:gd name="connsiteY0" fmla="*/ 60960 h 3611880"/>
                <a:gd name="connsiteX1" fmla="*/ 350520 w 1661160"/>
                <a:gd name="connsiteY1" fmla="*/ 990600 h 3611880"/>
                <a:gd name="connsiteX2" fmla="*/ 396240 w 1661160"/>
                <a:gd name="connsiteY2" fmla="*/ 1203960 h 3611880"/>
                <a:gd name="connsiteX3" fmla="*/ 701040 w 1661160"/>
                <a:gd name="connsiteY3" fmla="*/ 1203960 h 3611880"/>
                <a:gd name="connsiteX4" fmla="*/ 777240 w 1661160"/>
                <a:gd name="connsiteY4" fmla="*/ 1706880 h 3611880"/>
                <a:gd name="connsiteX5" fmla="*/ 822960 w 1661160"/>
                <a:gd name="connsiteY5" fmla="*/ 2545080 h 3611880"/>
                <a:gd name="connsiteX6" fmla="*/ 762000 w 1661160"/>
                <a:gd name="connsiteY6" fmla="*/ 3002280 h 3611880"/>
                <a:gd name="connsiteX7" fmla="*/ 762000 w 1661160"/>
                <a:gd name="connsiteY7" fmla="*/ 3200400 h 3611880"/>
                <a:gd name="connsiteX8" fmla="*/ 1082040 w 1661160"/>
                <a:gd name="connsiteY8" fmla="*/ 3352800 h 3611880"/>
                <a:gd name="connsiteX9" fmla="*/ 1188720 w 1661160"/>
                <a:gd name="connsiteY9" fmla="*/ 3550920 h 3611880"/>
                <a:gd name="connsiteX10" fmla="*/ 1295400 w 1661160"/>
                <a:gd name="connsiteY10" fmla="*/ 3611880 h 3611880"/>
                <a:gd name="connsiteX11" fmla="*/ 1493520 w 1661160"/>
                <a:gd name="connsiteY11" fmla="*/ 3566160 h 3611880"/>
                <a:gd name="connsiteX12" fmla="*/ 1661160 w 1661160"/>
                <a:gd name="connsiteY12" fmla="*/ 2788920 h 3611880"/>
                <a:gd name="connsiteX13" fmla="*/ 1615440 w 1661160"/>
                <a:gd name="connsiteY13" fmla="*/ 2286000 h 3611880"/>
                <a:gd name="connsiteX14" fmla="*/ 1310640 w 1661160"/>
                <a:gd name="connsiteY14" fmla="*/ 1935480 h 3611880"/>
                <a:gd name="connsiteX15" fmla="*/ 1066800 w 1661160"/>
                <a:gd name="connsiteY15" fmla="*/ 1203960 h 3611880"/>
                <a:gd name="connsiteX16" fmla="*/ 777240 w 1661160"/>
                <a:gd name="connsiteY16" fmla="*/ 563880 h 3611880"/>
                <a:gd name="connsiteX17" fmla="*/ 579120 w 1661160"/>
                <a:gd name="connsiteY17" fmla="*/ 106680 h 3611880"/>
                <a:gd name="connsiteX18" fmla="*/ 0 w 1661160"/>
                <a:gd name="connsiteY18" fmla="*/ 0 h 3611880"/>
                <a:gd name="connsiteX19" fmla="*/ 91440 w 1661160"/>
                <a:gd name="connsiteY19" fmla="*/ 60960 h 361188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82040 w 1783080"/>
                <a:gd name="connsiteY8" fmla="*/ 3352800 h 4053840"/>
                <a:gd name="connsiteX9" fmla="*/ 1188720 w 1783080"/>
                <a:gd name="connsiteY9" fmla="*/ 3550920 h 4053840"/>
                <a:gd name="connsiteX10" fmla="*/ 1783080 w 1783080"/>
                <a:gd name="connsiteY10" fmla="*/ 4053840 h 4053840"/>
                <a:gd name="connsiteX11" fmla="*/ 1493520 w 1783080"/>
                <a:gd name="connsiteY11" fmla="*/ 3566160 h 4053840"/>
                <a:gd name="connsiteX12" fmla="*/ 1661160 w 1783080"/>
                <a:gd name="connsiteY12" fmla="*/ 2788920 h 4053840"/>
                <a:gd name="connsiteX13" fmla="*/ 1615440 w 1783080"/>
                <a:gd name="connsiteY13" fmla="*/ 2286000 h 4053840"/>
                <a:gd name="connsiteX14" fmla="*/ 1310640 w 1783080"/>
                <a:gd name="connsiteY14" fmla="*/ 1935480 h 4053840"/>
                <a:gd name="connsiteX15" fmla="*/ 1066800 w 1783080"/>
                <a:gd name="connsiteY15" fmla="*/ 1203960 h 4053840"/>
                <a:gd name="connsiteX16" fmla="*/ 777240 w 1783080"/>
                <a:gd name="connsiteY16" fmla="*/ 563880 h 4053840"/>
                <a:gd name="connsiteX17" fmla="*/ 579120 w 1783080"/>
                <a:gd name="connsiteY17" fmla="*/ 106680 h 4053840"/>
                <a:gd name="connsiteX18" fmla="*/ 0 w 1783080"/>
                <a:gd name="connsiteY18" fmla="*/ 0 h 4053840"/>
                <a:gd name="connsiteX19" fmla="*/ 91440 w 1783080"/>
                <a:gd name="connsiteY19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82040 w 1783080"/>
                <a:gd name="connsiteY8" fmla="*/ 3352800 h 4053840"/>
                <a:gd name="connsiteX9" fmla="*/ 1188720 w 1783080"/>
                <a:gd name="connsiteY9" fmla="*/ 3550920 h 4053840"/>
                <a:gd name="connsiteX10" fmla="*/ 1402080 w 1783080"/>
                <a:gd name="connsiteY10" fmla="*/ 3977640 h 4053840"/>
                <a:gd name="connsiteX11" fmla="*/ 1783080 w 1783080"/>
                <a:gd name="connsiteY11" fmla="*/ 4053840 h 4053840"/>
                <a:gd name="connsiteX12" fmla="*/ 1493520 w 1783080"/>
                <a:gd name="connsiteY12" fmla="*/ 3566160 h 4053840"/>
                <a:gd name="connsiteX13" fmla="*/ 1661160 w 1783080"/>
                <a:gd name="connsiteY13" fmla="*/ 2788920 h 4053840"/>
                <a:gd name="connsiteX14" fmla="*/ 1615440 w 1783080"/>
                <a:gd name="connsiteY14" fmla="*/ 2286000 h 4053840"/>
                <a:gd name="connsiteX15" fmla="*/ 1310640 w 1783080"/>
                <a:gd name="connsiteY15" fmla="*/ 1935480 h 4053840"/>
                <a:gd name="connsiteX16" fmla="*/ 1066800 w 1783080"/>
                <a:gd name="connsiteY16" fmla="*/ 1203960 h 4053840"/>
                <a:gd name="connsiteX17" fmla="*/ 777240 w 1783080"/>
                <a:gd name="connsiteY17" fmla="*/ 563880 h 4053840"/>
                <a:gd name="connsiteX18" fmla="*/ 579120 w 1783080"/>
                <a:gd name="connsiteY18" fmla="*/ 106680 h 4053840"/>
                <a:gd name="connsiteX19" fmla="*/ 0 w 1783080"/>
                <a:gd name="connsiteY19" fmla="*/ 0 h 4053840"/>
                <a:gd name="connsiteX20" fmla="*/ 91440 w 1783080"/>
                <a:gd name="connsiteY20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021080 w 1783080"/>
                <a:gd name="connsiteY8" fmla="*/ 3368040 h 4053840"/>
                <a:gd name="connsiteX9" fmla="*/ 1188720 w 1783080"/>
                <a:gd name="connsiteY9" fmla="*/ 3550920 h 4053840"/>
                <a:gd name="connsiteX10" fmla="*/ 1402080 w 1783080"/>
                <a:gd name="connsiteY10" fmla="*/ 3977640 h 4053840"/>
                <a:gd name="connsiteX11" fmla="*/ 1783080 w 1783080"/>
                <a:gd name="connsiteY11" fmla="*/ 4053840 h 4053840"/>
                <a:gd name="connsiteX12" fmla="*/ 1493520 w 1783080"/>
                <a:gd name="connsiteY12" fmla="*/ 3566160 h 4053840"/>
                <a:gd name="connsiteX13" fmla="*/ 1661160 w 1783080"/>
                <a:gd name="connsiteY13" fmla="*/ 2788920 h 4053840"/>
                <a:gd name="connsiteX14" fmla="*/ 1615440 w 1783080"/>
                <a:gd name="connsiteY14" fmla="*/ 2286000 h 4053840"/>
                <a:gd name="connsiteX15" fmla="*/ 1310640 w 1783080"/>
                <a:gd name="connsiteY15" fmla="*/ 1935480 h 4053840"/>
                <a:gd name="connsiteX16" fmla="*/ 1066800 w 1783080"/>
                <a:gd name="connsiteY16" fmla="*/ 1203960 h 4053840"/>
                <a:gd name="connsiteX17" fmla="*/ 777240 w 1783080"/>
                <a:gd name="connsiteY17" fmla="*/ 563880 h 4053840"/>
                <a:gd name="connsiteX18" fmla="*/ 579120 w 1783080"/>
                <a:gd name="connsiteY18" fmla="*/ 106680 h 4053840"/>
                <a:gd name="connsiteX19" fmla="*/ 0 w 1783080"/>
                <a:gd name="connsiteY19" fmla="*/ 0 h 4053840"/>
                <a:gd name="connsiteX20" fmla="*/ 91440 w 1783080"/>
                <a:gd name="connsiteY20" fmla="*/ 60960 h 4053840"/>
                <a:gd name="connsiteX0" fmla="*/ 91440 w 1783080"/>
                <a:gd name="connsiteY0" fmla="*/ 60960 h 4053840"/>
                <a:gd name="connsiteX1" fmla="*/ 350520 w 1783080"/>
                <a:gd name="connsiteY1" fmla="*/ 990600 h 4053840"/>
                <a:gd name="connsiteX2" fmla="*/ 396240 w 1783080"/>
                <a:gd name="connsiteY2" fmla="*/ 1203960 h 4053840"/>
                <a:gd name="connsiteX3" fmla="*/ 701040 w 1783080"/>
                <a:gd name="connsiteY3" fmla="*/ 1203960 h 4053840"/>
                <a:gd name="connsiteX4" fmla="*/ 777240 w 1783080"/>
                <a:gd name="connsiteY4" fmla="*/ 1706880 h 4053840"/>
                <a:gd name="connsiteX5" fmla="*/ 822960 w 1783080"/>
                <a:gd name="connsiteY5" fmla="*/ 2545080 h 4053840"/>
                <a:gd name="connsiteX6" fmla="*/ 762000 w 1783080"/>
                <a:gd name="connsiteY6" fmla="*/ 3002280 h 4053840"/>
                <a:gd name="connsiteX7" fmla="*/ 762000 w 1783080"/>
                <a:gd name="connsiteY7" fmla="*/ 3200400 h 4053840"/>
                <a:gd name="connsiteX8" fmla="*/ 1188720 w 1783080"/>
                <a:gd name="connsiteY8" fmla="*/ 3550920 h 4053840"/>
                <a:gd name="connsiteX9" fmla="*/ 1402080 w 1783080"/>
                <a:gd name="connsiteY9" fmla="*/ 3977640 h 4053840"/>
                <a:gd name="connsiteX10" fmla="*/ 1783080 w 1783080"/>
                <a:gd name="connsiteY10" fmla="*/ 4053840 h 4053840"/>
                <a:gd name="connsiteX11" fmla="*/ 1493520 w 1783080"/>
                <a:gd name="connsiteY11" fmla="*/ 3566160 h 4053840"/>
                <a:gd name="connsiteX12" fmla="*/ 1661160 w 1783080"/>
                <a:gd name="connsiteY12" fmla="*/ 2788920 h 4053840"/>
                <a:gd name="connsiteX13" fmla="*/ 1615440 w 1783080"/>
                <a:gd name="connsiteY13" fmla="*/ 2286000 h 4053840"/>
                <a:gd name="connsiteX14" fmla="*/ 1310640 w 1783080"/>
                <a:gd name="connsiteY14" fmla="*/ 1935480 h 4053840"/>
                <a:gd name="connsiteX15" fmla="*/ 1066800 w 1783080"/>
                <a:gd name="connsiteY15" fmla="*/ 1203960 h 4053840"/>
                <a:gd name="connsiteX16" fmla="*/ 777240 w 1783080"/>
                <a:gd name="connsiteY16" fmla="*/ 563880 h 4053840"/>
                <a:gd name="connsiteX17" fmla="*/ 579120 w 1783080"/>
                <a:gd name="connsiteY17" fmla="*/ 106680 h 4053840"/>
                <a:gd name="connsiteX18" fmla="*/ 0 w 1783080"/>
                <a:gd name="connsiteY18" fmla="*/ 0 h 4053840"/>
                <a:gd name="connsiteX19" fmla="*/ 91440 w 1783080"/>
                <a:gd name="connsiteY19" fmla="*/ 60960 h 4053840"/>
                <a:gd name="connsiteX0" fmla="*/ 91440 w 1798320"/>
                <a:gd name="connsiteY0" fmla="*/ 60960 h 4122420"/>
                <a:gd name="connsiteX1" fmla="*/ 350520 w 1798320"/>
                <a:gd name="connsiteY1" fmla="*/ 990600 h 4122420"/>
                <a:gd name="connsiteX2" fmla="*/ 396240 w 1798320"/>
                <a:gd name="connsiteY2" fmla="*/ 1203960 h 4122420"/>
                <a:gd name="connsiteX3" fmla="*/ 701040 w 1798320"/>
                <a:gd name="connsiteY3" fmla="*/ 1203960 h 4122420"/>
                <a:gd name="connsiteX4" fmla="*/ 777240 w 1798320"/>
                <a:gd name="connsiteY4" fmla="*/ 1706880 h 4122420"/>
                <a:gd name="connsiteX5" fmla="*/ 822960 w 1798320"/>
                <a:gd name="connsiteY5" fmla="*/ 2545080 h 4122420"/>
                <a:gd name="connsiteX6" fmla="*/ 762000 w 1798320"/>
                <a:gd name="connsiteY6" fmla="*/ 3002280 h 4122420"/>
                <a:gd name="connsiteX7" fmla="*/ 762000 w 1798320"/>
                <a:gd name="connsiteY7" fmla="*/ 3200400 h 4122420"/>
                <a:gd name="connsiteX8" fmla="*/ 1188720 w 1798320"/>
                <a:gd name="connsiteY8" fmla="*/ 3550920 h 4122420"/>
                <a:gd name="connsiteX9" fmla="*/ 1402080 w 1798320"/>
                <a:gd name="connsiteY9" fmla="*/ 3977640 h 4122420"/>
                <a:gd name="connsiteX10" fmla="*/ 1783080 w 1798320"/>
                <a:gd name="connsiteY10" fmla="*/ 4053840 h 4122420"/>
                <a:gd name="connsiteX11" fmla="*/ 1493520 w 1798320"/>
                <a:gd name="connsiteY11" fmla="*/ 3566160 h 4122420"/>
                <a:gd name="connsiteX12" fmla="*/ 1661160 w 1798320"/>
                <a:gd name="connsiteY12" fmla="*/ 2788920 h 4122420"/>
                <a:gd name="connsiteX13" fmla="*/ 1615440 w 1798320"/>
                <a:gd name="connsiteY13" fmla="*/ 2286000 h 4122420"/>
                <a:gd name="connsiteX14" fmla="*/ 1310640 w 1798320"/>
                <a:gd name="connsiteY14" fmla="*/ 1935480 h 4122420"/>
                <a:gd name="connsiteX15" fmla="*/ 1066800 w 1798320"/>
                <a:gd name="connsiteY15" fmla="*/ 1203960 h 4122420"/>
                <a:gd name="connsiteX16" fmla="*/ 777240 w 1798320"/>
                <a:gd name="connsiteY16" fmla="*/ 563880 h 4122420"/>
                <a:gd name="connsiteX17" fmla="*/ 579120 w 1798320"/>
                <a:gd name="connsiteY17" fmla="*/ 106680 h 4122420"/>
                <a:gd name="connsiteX18" fmla="*/ 0 w 1798320"/>
                <a:gd name="connsiteY18" fmla="*/ 0 h 4122420"/>
                <a:gd name="connsiteX19" fmla="*/ 91440 w 1798320"/>
                <a:gd name="connsiteY19" fmla="*/ 60960 h 4122420"/>
                <a:gd name="connsiteX0" fmla="*/ 91440 w 1821180"/>
                <a:gd name="connsiteY0" fmla="*/ 60960 h 4117340"/>
                <a:gd name="connsiteX1" fmla="*/ 350520 w 1821180"/>
                <a:gd name="connsiteY1" fmla="*/ 990600 h 4117340"/>
                <a:gd name="connsiteX2" fmla="*/ 396240 w 1821180"/>
                <a:gd name="connsiteY2" fmla="*/ 1203960 h 4117340"/>
                <a:gd name="connsiteX3" fmla="*/ 701040 w 1821180"/>
                <a:gd name="connsiteY3" fmla="*/ 1203960 h 4117340"/>
                <a:gd name="connsiteX4" fmla="*/ 777240 w 1821180"/>
                <a:gd name="connsiteY4" fmla="*/ 1706880 h 4117340"/>
                <a:gd name="connsiteX5" fmla="*/ 822960 w 1821180"/>
                <a:gd name="connsiteY5" fmla="*/ 2545080 h 4117340"/>
                <a:gd name="connsiteX6" fmla="*/ 762000 w 1821180"/>
                <a:gd name="connsiteY6" fmla="*/ 3002280 h 4117340"/>
                <a:gd name="connsiteX7" fmla="*/ 762000 w 1821180"/>
                <a:gd name="connsiteY7" fmla="*/ 3200400 h 4117340"/>
                <a:gd name="connsiteX8" fmla="*/ 1188720 w 1821180"/>
                <a:gd name="connsiteY8" fmla="*/ 3550920 h 4117340"/>
                <a:gd name="connsiteX9" fmla="*/ 1402080 w 1821180"/>
                <a:gd name="connsiteY9" fmla="*/ 3977640 h 4117340"/>
                <a:gd name="connsiteX10" fmla="*/ 1783080 w 1821180"/>
                <a:gd name="connsiteY10" fmla="*/ 4053840 h 4117340"/>
                <a:gd name="connsiteX11" fmla="*/ 1630680 w 1821180"/>
                <a:gd name="connsiteY11" fmla="*/ 3596640 h 4117340"/>
                <a:gd name="connsiteX12" fmla="*/ 1661160 w 1821180"/>
                <a:gd name="connsiteY12" fmla="*/ 2788920 h 4117340"/>
                <a:gd name="connsiteX13" fmla="*/ 1615440 w 1821180"/>
                <a:gd name="connsiteY13" fmla="*/ 2286000 h 4117340"/>
                <a:gd name="connsiteX14" fmla="*/ 1310640 w 1821180"/>
                <a:gd name="connsiteY14" fmla="*/ 1935480 h 4117340"/>
                <a:gd name="connsiteX15" fmla="*/ 1066800 w 1821180"/>
                <a:gd name="connsiteY15" fmla="*/ 1203960 h 4117340"/>
                <a:gd name="connsiteX16" fmla="*/ 777240 w 1821180"/>
                <a:gd name="connsiteY16" fmla="*/ 563880 h 4117340"/>
                <a:gd name="connsiteX17" fmla="*/ 579120 w 1821180"/>
                <a:gd name="connsiteY17" fmla="*/ 106680 h 4117340"/>
                <a:gd name="connsiteX18" fmla="*/ 0 w 1821180"/>
                <a:gd name="connsiteY18" fmla="*/ 0 h 4117340"/>
                <a:gd name="connsiteX19" fmla="*/ 91440 w 1821180"/>
                <a:gd name="connsiteY19" fmla="*/ 60960 h 411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21180" h="4117340">
                  <a:moveTo>
                    <a:pt x="91440" y="60960"/>
                  </a:moveTo>
                  <a:lnTo>
                    <a:pt x="350520" y="990600"/>
                  </a:lnTo>
                  <a:lnTo>
                    <a:pt x="396240" y="1203960"/>
                  </a:lnTo>
                  <a:lnTo>
                    <a:pt x="701040" y="1203960"/>
                  </a:lnTo>
                  <a:lnTo>
                    <a:pt x="777240" y="1706880"/>
                  </a:lnTo>
                  <a:lnTo>
                    <a:pt x="822960" y="2545080"/>
                  </a:lnTo>
                  <a:lnTo>
                    <a:pt x="762000" y="3002280"/>
                  </a:lnTo>
                  <a:lnTo>
                    <a:pt x="762000" y="3200400"/>
                  </a:lnTo>
                  <a:lnTo>
                    <a:pt x="1188720" y="3550920"/>
                  </a:lnTo>
                  <a:lnTo>
                    <a:pt x="1402080" y="3977640"/>
                  </a:lnTo>
                  <a:cubicBezTo>
                    <a:pt x="1501140" y="4061460"/>
                    <a:pt x="1744980" y="4117340"/>
                    <a:pt x="1783080" y="4053840"/>
                  </a:cubicBezTo>
                  <a:cubicBezTo>
                    <a:pt x="1821180" y="3990340"/>
                    <a:pt x="1651000" y="3807460"/>
                    <a:pt x="1630680" y="3596640"/>
                  </a:cubicBezTo>
                  <a:lnTo>
                    <a:pt x="1661160" y="2788920"/>
                  </a:lnTo>
                  <a:lnTo>
                    <a:pt x="1615440" y="2286000"/>
                  </a:lnTo>
                  <a:lnTo>
                    <a:pt x="1310640" y="1935480"/>
                  </a:lnTo>
                  <a:lnTo>
                    <a:pt x="1066800" y="1203960"/>
                  </a:lnTo>
                  <a:lnTo>
                    <a:pt x="777240" y="563880"/>
                  </a:lnTo>
                  <a:lnTo>
                    <a:pt x="579120" y="106680"/>
                  </a:lnTo>
                  <a:lnTo>
                    <a:pt x="0" y="0"/>
                  </a:lnTo>
                  <a:lnTo>
                    <a:pt x="91440" y="60960"/>
                  </a:lnTo>
                  <a:close/>
                </a:path>
              </a:pathLst>
            </a:custGeom>
            <a:solidFill>
              <a:schemeClr val="bg1">
                <a:alpha val="4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/>
            </a:p>
          </p:txBody>
        </p:sp>
        <p:sp>
          <p:nvSpPr>
            <p:cNvPr id="6" name="TextBox 5"/>
            <p:cNvSpPr txBox="1"/>
            <p:nvPr/>
          </p:nvSpPr>
          <p:spPr>
            <a:xfrm rot="4534060">
              <a:off x="-49179" y="2510955"/>
              <a:ext cx="2337229" cy="4488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Mediterranean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 rot="716295">
              <a:off x="796292" y="455230"/>
              <a:ext cx="1942609" cy="8207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333333"/>
                  </a:solidFill>
                </a:rPr>
                <a:t>Pacific Northwest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688794" y="2133600"/>
              <a:ext cx="1075832" cy="82073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333333"/>
                  </a:solidFill>
                </a:rPr>
                <a:t>Great </a:t>
              </a:r>
              <a:br>
                <a:rPr lang="en-US" b="1" dirty="0">
                  <a:solidFill>
                    <a:srgbClr val="333333"/>
                  </a:solidFill>
                </a:rPr>
              </a:br>
              <a:r>
                <a:rPr lang="en-US" b="1" dirty="0">
                  <a:solidFill>
                    <a:srgbClr val="333333"/>
                  </a:solidFill>
                </a:rPr>
                <a:t>Basin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 rot="1527790">
              <a:off x="1825843" y="3944277"/>
              <a:ext cx="2630548" cy="4689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Southwest Deserts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 rot="3095279">
              <a:off x="3936150" y="2025244"/>
              <a:ext cx="1928081" cy="4488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rgbClr val="333333"/>
                  </a:solidFill>
                </a:rPr>
                <a:t>Great Plains</a:t>
              </a:r>
            </a:p>
          </p:txBody>
        </p:sp>
        <p:grpSp>
          <p:nvGrpSpPr>
            <p:cNvPr id="11" name="Group 23"/>
            <p:cNvGrpSpPr/>
            <p:nvPr/>
          </p:nvGrpSpPr>
          <p:grpSpPr>
            <a:xfrm>
              <a:off x="838200" y="381001"/>
              <a:ext cx="5540375" cy="5714999"/>
              <a:chOff x="838200" y="381001"/>
              <a:chExt cx="5540375" cy="5714999"/>
            </a:xfrm>
          </p:grpSpPr>
          <p:sp>
            <p:nvSpPr>
              <p:cNvPr id="13" name="Freeform 12"/>
              <p:cNvSpPr/>
              <p:nvPr/>
            </p:nvSpPr>
            <p:spPr>
              <a:xfrm>
                <a:off x="838200" y="1524000"/>
                <a:ext cx="1019175" cy="2781300"/>
              </a:xfrm>
              <a:custGeom>
                <a:avLst/>
                <a:gdLst>
                  <a:gd name="connsiteX0" fmla="*/ 860425 w 860425"/>
                  <a:gd name="connsiteY0" fmla="*/ 0 h 3995737"/>
                  <a:gd name="connsiteX1" fmla="*/ 441325 w 860425"/>
                  <a:gd name="connsiteY1" fmla="*/ 638175 h 3995737"/>
                  <a:gd name="connsiteX2" fmla="*/ 79375 w 860425"/>
                  <a:gd name="connsiteY2" fmla="*/ 1343025 h 3995737"/>
                  <a:gd name="connsiteX3" fmla="*/ 22225 w 860425"/>
                  <a:gd name="connsiteY3" fmla="*/ 1905000 h 3995737"/>
                  <a:gd name="connsiteX4" fmla="*/ 212725 w 860425"/>
                  <a:gd name="connsiteY4" fmla="*/ 2647950 h 3995737"/>
                  <a:gd name="connsiteX5" fmla="*/ 365125 w 860425"/>
                  <a:gd name="connsiteY5" fmla="*/ 2952750 h 3995737"/>
                  <a:gd name="connsiteX6" fmla="*/ 431800 w 860425"/>
                  <a:gd name="connsiteY6" fmla="*/ 3152775 h 3995737"/>
                  <a:gd name="connsiteX7" fmla="*/ 346075 w 860425"/>
                  <a:gd name="connsiteY7" fmla="*/ 3438525 h 3995737"/>
                  <a:gd name="connsiteX8" fmla="*/ 574675 w 860425"/>
                  <a:gd name="connsiteY8" fmla="*/ 3905250 h 3995737"/>
                  <a:gd name="connsiteX9" fmla="*/ 612775 w 860425"/>
                  <a:gd name="connsiteY9" fmla="*/ 3981450 h 3995737"/>
                  <a:gd name="connsiteX10" fmla="*/ 584200 w 860425"/>
                  <a:gd name="connsiteY10" fmla="*/ 3962400 h 3995737"/>
                  <a:gd name="connsiteX0" fmla="*/ 860425 w 860425"/>
                  <a:gd name="connsiteY0" fmla="*/ 0 h 3995737"/>
                  <a:gd name="connsiteX1" fmla="*/ 365125 w 860425"/>
                  <a:gd name="connsiteY1" fmla="*/ 590550 h 3995737"/>
                  <a:gd name="connsiteX2" fmla="*/ 79375 w 860425"/>
                  <a:gd name="connsiteY2" fmla="*/ 1343025 h 3995737"/>
                  <a:gd name="connsiteX3" fmla="*/ 22225 w 860425"/>
                  <a:gd name="connsiteY3" fmla="*/ 1905000 h 3995737"/>
                  <a:gd name="connsiteX4" fmla="*/ 212725 w 860425"/>
                  <a:gd name="connsiteY4" fmla="*/ 2647950 h 3995737"/>
                  <a:gd name="connsiteX5" fmla="*/ 365125 w 860425"/>
                  <a:gd name="connsiteY5" fmla="*/ 2952750 h 3995737"/>
                  <a:gd name="connsiteX6" fmla="*/ 431800 w 860425"/>
                  <a:gd name="connsiteY6" fmla="*/ 3152775 h 3995737"/>
                  <a:gd name="connsiteX7" fmla="*/ 346075 w 860425"/>
                  <a:gd name="connsiteY7" fmla="*/ 3438525 h 3995737"/>
                  <a:gd name="connsiteX8" fmla="*/ 574675 w 860425"/>
                  <a:gd name="connsiteY8" fmla="*/ 3905250 h 3995737"/>
                  <a:gd name="connsiteX9" fmla="*/ 612775 w 860425"/>
                  <a:gd name="connsiteY9" fmla="*/ 3981450 h 3995737"/>
                  <a:gd name="connsiteX10" fmla="*/ 584200 w 860425"/>
                  <a:gd name="connsiteY10" fmla="*/ 3962400 h 3995737"/>
                  <a:gd name="connsiteX0" fmla="*/ 746125 w 746125"/>
                  <a:gd name="connsiteY0" fmla="*/ 0 h 4014787"/>
                  <a:gd name="connsiteX1" fmla="*/ 365125 w 746125"/>
                  <a:gd name="connsiteY1" fmla="*/ 609600 h 4014787"/>
                  <a:gd name="connsiteX2" fmla="*/ 79375 w 746125"/>
                  <a:gd name="connsiteY2" fmla="*/ 1362075 h 4014787"/>
                  <a:gd name="connsiteX3" fmla="*/ 22225 w 746125"/>
                  <a:gd name="connsiteY3" fmla="*/ 1924050 h 4014787"/>
                  <a:gd name="connsiteX4" fmla="*/ 212725 w 746125"/>
                  <a:gd name="connsiteY4" fmla="*/ 2667000 h 4014787"/>
                  <a:gd name="connsiteX5" fmla="*/ 365125 w 746125"/>
                  <a:gd name="connsiteY5" fmla="*/ 2971800 h 4014787"/>
                  <a:gd name="connsiteX6" fmla="*/ 431800 w 746125"/>
                  <a:gd name="connsiteY6" fmla="*/ 3171825 h 4014787"/>
                  <a:gd name="connsiteX7" fmla="*/ 346075 w 746125"/>
                  <a:gd name="connsiteY7" fmla="*/ 3457575 h 4014787"/>
                  <a:gd name="connsiteX8" fmla="*/ 574675 w 746125"/>
                  <a:gd name="connsiteY8" fmla="*/ 3924300 h 4014787"/>
                  <a:gd name="connsiteX9" fmla="*/ 612775 w 746125"/>
                  <a:gd name="connsiteY9" fmla="*/ 4000500 h 4014787"/>
                  <a:gd name="connsiteX10" fmla="*/ 584200 w 746125"/>
                  <a:gd name="connsiteY10" fmla="*/ 3981450 h 4014787"/>
                  <a:gd name="connsiteX0" fmla="*/ 717550 w 717550"/>
                  <a:gd name="connsiteY0" fmla="*/ 0 h 4014787"/>
                  <a:gd name="connsiteX1" fmla="*/ 336550 w 717550"/>
                  <a:gd name="connsiteY1" fmla="*/ 609600 h 4014787"/>
                  <a:gd name="connsiteX2" fmla="*/ 50800 w 717550"/>
                  <a:gd name="connsiteY2" fmla="*/ 1362075 h 4014787"/>
                  <a:gd name="connsiteX3" fmla="*/ 31750 w 717550"/>
                  <a:gd name="connsiteY3" fmla="*/ 2057400 h 4014787"/>
                  <a:gd name="connsiteX4" fmla="*/ 184150 w 717550"/>
                  <a:gd name="connsiteY4" fmla="*/ 2667000 h 4014787"/>
                  <a:gd name="connsiteX5" fmla="*/ 336550 w 717550"/>
                  <a:gd name="connsiteY5" fmla="*/ 2971800 h 4014787"/>
                  <a:gd name="connsiteX6" fmla="*/ 403225 w 717550"/>
                  <a:gd name="connsiteY6" fmla="*/ 3171825 h 4014787"/>
                  <a:gd name="connsiteX7" fmla="*/ 317500 w 717550"/>
                  <a:gd name="connsiteY7" fmla="*/ 3457575 h 4014787"/>
                  <a:gd name="connsiteX8" fmla="*/ 546100 w 717550"/>
                  <a:gd name="connsiteY8" fmla="*/ 3924300 h 4014787"/>
                  <a:gd name="connsiteX9" fmla="*/ 584200 w 717550"/>
                  <a:gd name="connsiteY9" fmla="*/ 4000500 h 4014787"/>
                  <a:gd name="connsiteX10" fmla="*/ 555625 w 717550"/>
                  <a:gd name="connsiteY10" fmla="*/ 3981450 h 4014787"/>
                  <a:gd name="connsiteX0" fmla="*/ 717550 w 717550"/>
                  <a:gd name="connsiteY0" fmla="*/ 0 h 4014787"/>
                  <a:gd name="connsiteX1" fmla="*/ 336550 w 717550"/>
                  <a:gd name="connsiteY1" fmla="*/ 609600 h 4014787"/>
                  <a:gd name="connsiteX2" fmla="*/ 50800 w 717550"/>
                  <a:gd name="connsiteY2" fmla="*/ 1362075 h 4014787"/>
                  <a:gd name="connsiteX3" fmla="*/ 31750 w 717550"/>
                  <a:gd name="connsiteY3" fmla="*/ 2057400 h 4014787"/>
                  <a:gd name="connsiteX4" fmla="*/ 184149 w 717550"/>
                  <a:gd name="connsiteY4" fmla="*/ 2590800 h 4014787"/>
                  <a:gd name="connsiteX5" fmla="*/ 336550 w 717550"/>
                  <a:gd name="connsiteY5" fmla="*/ 2971800 h 4014787"/>
                  <a:gd name="connsiteX6" fmla="*/ 403225 w 717550"/>
                  <a:gd name="connsiteY6" fmla="*/ 3171825 h 4014787"/>
                  <a:gd name="connsiteX7" fmla="*/ 317500 w 717550"/>
                  <a:gd name="connsiteY7" fmla="*/ 3457575 h 4014787"/>
                  <a:gd name="connsiteX8" fmla="*/ 546100 w 717550"/>
                  <a:gd name="connsiteY8" fmla="*/ 3924300 h 4014787"/>
                  <a:gd name="connsiteX9" fmla="*/ 584200 w 717550"/>
                  <a:gd name="connsiteY9" fmla="*/ 4000500 h 4014787"/>
                  <a:gd name="connsiteX10" fmla="*/ 555625 w 717550"/>
                  <a:gd name="connsiteY10" fmla="*/ 3981450 h 4014787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03225 w 717550"/>
                  <a:gd name="connsiteY6" fmla="*/ 3171825 h 4010025"/>
                  <a:gd name="connsiteX7" fmla="*/ 412749 w 717550"/>
                  <a:gd name="connsiteY7" fmla="*/ 35052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03225 w 717550"/>
                  <a:gd name="connsiteY6" fmla="*/ 3171825 h 4010025"/>
                  <a:gd name="connsiteX7" fmla="*/ 565149 w 717550"/>
                  <a:gd name="connsiteY7" fmla="*/ 35814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10025"/>
                  <a:gd name="connsiteX1" fmla="*/ 336550 w 717550"/>
                  <a:gd name="connsiteY1" fmla="*/ 609600 h 4010025"/>
                  <a:gd name="connsiteX2" fmla="*/ 50800 w 717550"/>
                  <a:gd name="connsiteY2" fmla="*/ 1362075 h 4010025"/>
                  <a:gd name="connsiteX3" fmla="*/ 31750 w 717550"/>
                  <a:gd name="connsiteY3" fmla="*/ 2057400 h 4010025"/>
                  <a:gd name="connsiteX4" fmla="*/ 184149 w 717550"/>
                  <a:gd name="connsiteY4" fmla="*/ 2590800 h 4010025"/>
                  <a:gd name="connsiteX5" fmla="*/ 336550 w 717550"/>
                  <a:gd name="connsiteY5" fmla="*/ 2971800 h 4010025"/>
                  <a:gd name="connsiteX6" fmla="*/ 412749 w 717550"/>
                  <a:gd name="connsiteY6" fmla="*/ 3429000 h 4010025"/>
                  <a:gd name="connsiteX7" fmla="*/ 565149 w 717550"/>
                  <a:gd name="connsiteY7" fmla="*/ 3581400 h 4010025"/>
                  <a:gd name="connsiteX8" fmla="*/ 546100 w 717550"/>
                  <a:gd name="connsiteY8" fmla="*/ 3924300 h 4010025"/>
                  <a:gd name="connsiteX9" fmla="*/ 584200 w 717550"/>
                  <a:gd name="connsiteY9" fmla="*/ 4000500 h 4010025"/>
                  <a:gd name="connsiteX10" fmla="*/ 555625 w 717550"/>
                  <a:gd name="connsiteY10" fmla="*/ 3981450 h 4010025"/>
                  <a:gd name="connsiteX0" fmla="*/ 717550 w 717550"/>
                  <a:gd name="connsiteY0" fmla="*/ 0 h 4000500"/>
                  <a:gd name="connsiteX1" fmla="*/ 336550 w 717550"/>
                  <a:gd name="connsiteY1" fmla="*/ 609600 h 4000500"/>
                  <a:gd name="connsiteX2" fmla="*/ 50800 w 717550"/>
                  <a:gd name="connsiteY2" fmla="*/ 1362075 h 4000500"/>
                  <a:gd name="connsiteX3" fmla="*/ 31750 w 717550"/>
                  <a:gd name="connsiteY3" fmla="*/ 2057400 h 4000500"/>
                  <a:gd name="connsiteX4" fmla="*/ 184149 w 717550"/>
                  <a:gd name="connsiteY4" fmla="*/ 2590800 h 4000500"/>
                  <a:gd name="connsiteX5" fmla="*/ 336550 w 717550"/>
                  <a:gd name="connsiteY5" fmla="*/ 2971800 h 4000500"/>
                  <a:gd name="connsiteX6" fmla="*/ 412749 w 717550"/>
                  <a:gd name="connsiteY6" fmla="*/ 3429000 h 4000500"/>
                  <a:gd name="connsiteX7" fmla="*/ 565149 w 717550"/>
                  <a:gd name="connsiteY7" fmla="*/ 3581400 h 4000500"/>
                  <a:gd name="connsiteX8" fmla="*/ 546100 w 717550"/>
                  <a:gd name="connsiteY8" fmla="*/ 3924300 h 4000500"/>
                  <a:gd name="connsiteX9" fmla="*/ 584200 w 717550"/>
                  <a:gd name="connsiteY9" fmla="*/ 4000500 h 4000500"/>
                  <a:gd name="connsiteX0" fmla="*/ 717550 w 717550"/>
                  <a:gd name="connsiteY0" fmla="*/ 0 h 4000500"/>
                  <a:gd name="connsiteX1" fmla="*/ 336550 w 717550"/>
                  <a:gd name="connsiteY1" fmla="*/ 609600 h 4000500"/>
                  <a:gd name="connsiteX2" fmla="*/ 50800 w 717550"/>
                  <a:gd name="connsiteY2" fmla="*/ 1362075 h 4000500"/>
                  <a:gd name="connsiteX3" fmla="*/ 31750 w 717550"/>
                  <a:gd name="connsiteY3" fmla="*/ 2057400 h 4000500"/>
                  <a:gd name="connsiteX4" fmla="*/ 184149 w 717550"/>
                  <a:gd name="connsiteY4" fmla="*/ 2590800 h 4000500"/>
                  <a:gd name="connsiteX5" fmla="*/ 336550 w 717550"/>
                  <a:gd name="connsiteY5" fmla="*/ 2971800 h 4000500"/>
                  <a:gd name="connsiteX6" fmla="*/ 412749 w 717550"/>
                  <a:gd name="connsiteY6" fmla="*/ 3429000 h 4000500"/>
                  <a:gd name="connsiteX7" fmla="*/ 565149 w 717550"/>
                  <a:gd name="connsiteY7" fmla="*/ 3581400 h 4000500"/>
                  <a:gd name="connsiteX8" fmla="*/ 584200 w 717550"/>
                  <a:gd name="connsiteY8" fmla="*/ 4000500 h 4000500"/>
                  <a:gd name="connsiteX0" fmla="*/ 336550 w 593724"/>
                  <a:gd name="connsiteY0" fmla="*/ 0 h 3390900"/>
                  <a:gd name="connsiteX1" fmla="*/ 50800 w 593724"/>
                  <a:gd name="connsiteY1" fmla="*/ 752475 h 3390900"/>
                  <a:gd name="connsiteX2" fmla="*/ 31750 w 593724"/>
                  <a:gd name="connsiteY2" fmla="*/ 1447800 h 3390900"/>
                  <a:gd name="connsiteX3" fmla="*/ 184149 w 593724"/>
                  <a:gd name="connsiteY3" fmla="*/ 1981200 h 3390900"/>
                  <a:gd name="connsiteX4" fmla="*/ 336550 w 593724"/>
                  <a:gd name="connsiteY4" fmla="*/ 2362200 h 3390900"/>
                  <a:gd name="connsiteX5" fmla="*/ 412749 w 593724"/>
                  <a:gd name="connsiteY5" fmla="*/ 2819400 h 3390900"/>
                  <a:gd name="connsiteX6" fmla="*/ 565149 w 593724"/>
                  <a:gd name="connsiteY6" fmla="*/ 2971800 h 3390900"/>
                  <a:gd name="connsiteX7" fmla="*/ 584200 w 593724"/>
                  <a:gd name="connsiteY7" fmla="*/ 3390900 h 3390900"/>
                  <a:gd name="connsiteX0" fmla="*/ 111125 w 977900"/>
                  <a:gd name="connsiteY0" fmla="*/ 0 h 2933700"/>
                  <a:gd name="connsiteX1" fmla="*/ 434976 w 977900"/>
                  <a:gd name="connsiteY1" fmla="*/ 295275 h 2933700"/>
                  <a:gd name="connsiteX2" fmla="*/ 415926 w 977900"/>
                  <a:gd name="connsiteY2" fmla="*/ 990600 h 2933700"/>
                  <a:gd name="connsiteX3" fmla="*/ 568325 w 977900"/>
                  <a:gd name="connsiteY3" fmla="*/ 1524000 h 2933700"/>
                  <a:gd name="connsiteX4" fmla="*/ 720726 w 977900"/>
                  <a:gd name="connsiteY4" fmla="*/ 1905000 h 2933700"/>
                  <a:gd name="connsiteX5" fmla="*/ 796925 w 977900"/>
                  <a:gd name="connsiteY5" fmla="*/ 2362200 h 2933700"/>
                  <a:gd name="connsiteX6" fmla="*/ 949325 w 977900"/>
                  <a:gd name="connsiteY6" fmla="*/ 2514600 h 2933700"/>
                  <a:gd name="connsiteX7" fmla="*/ 968376 w 977900"/>
                  <a:gd name="connsiteY7" fmla="*/ 2933700 h 2933700"/>
                  <a:gd name="connsiteX0" fmla="*/ 206375 w 1073150"/>
                  <a:gd name="connsiteY0" fmla="*/ 0 h 2933700"/>
                  <a:gd name="connsiteX1" fmla="*/ 53975 w 1073150"/>
                  <a:gd name="connsiteY1" fmla="*/ 152400 h 2933700"/>
                  <a:gd name="connsiteX2" fmla="*/ 530226 w 1073150"/>
                  <a:gd name="connsiteY2" fmla="*/ 295275 h 2933700"/>
                  <a:gd name="connsiteX3" fmla="*/ 511176 w 1073150"/>
                  <a:gd name="connsiteY3" fmla="*/ 990600 h 2933700"/>
                  <a:gd name="connsiteX4" fmla="*/ 663575 w 1073150"/>
                  <a:gd name="connsiteY4" fmla="*/ 1524000 h 2933700"/>
                  <a:gd name="connsiteX5" fmla="*/ 815976 w 1073150"/>
                  <a:gd name="connsiteY5" fmla="*/ 1905000 h 2933700"/>
                  <a:gd name="connsiteX6" fmla="*/ 892175 w 1073150"/>
                  <a:gd name="connsiteY6" fmla="*/ 2362200 h 2933700"/>
                  <a:gd name="connsiteX7" fmla="*/ 1044575 w 1073150"/>
                  <a:gd name="connsiteY7" fmla="*/ 2514600 h 2933700"/>
                  <a:gd name="connsiteX8" fmla="*/ 1063626 w 1073150"/>
                  <a:gd name="connsiteY8" fmla="*/ 2933700 h 2933700"/>
                  <a:gd name="connsiteX0" fmla="*/ 0 w 1019175"/>
                  <a:gd name="connsiteY0" fmla="*/ 0 h 2781300"/>
                  <a:gd name="connsiteX1" fmla="*/ 476251 w 1019175"/>
                  <a:gd name="connsiteY1" fmla="*/ 142875 h 2781300"/>
                  <a:gd name="connsiteX2" fmla="*/ 457201 w 1019175"/>
                  <a:gd name="connsiteY2" fmla="*/ 838200 h 2781300"/>
                  <a:gd name="connsiteX3" fmla="*/ 609600 w 1019175"/>
                  <a:gd name="connsiteY3" fmla="*/ 1371600 h 2781300"/>
                  <a:gd name="connsiteX4" fmla="*/ 762001 w 1019175"/>
                  <a:gd name="connsiteY4" fmla="*/ 1752600 h 2781300"/>
                  <a:gd name="connsiteX5" fmla="*/ 838200 w 1019175"/>
                  <a:gd name="connsiteY5" fmla="*/ 2209800 h 2781300"/>
                  <a:gd name="connsiteX6" fmla="*/ 990600 w 1019175"/>
                  <a:gd name="connsiteY6" fmla="*/ 2362200 h 2781300"/>
                  <a:gd name="connsiteX7" fmla="*/ 1009651 w 1019175"/>
                  <a:gd name="connsiteY7" fmla="*/ 2781300 h 2781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9175" h="2781300">
                    <a:moveTo>
                      <a:pt x="0" y="0"/>
                    </a:moveTo>
                    <a:cubicBezTo>
                      <a:pt x="53975" y="49212"/>
                      <a:pt x="400051" y="3175"/>
                      <a:pt x="476251" y="142875"/>
                    </a:cubicBezTo>
                    <a:cubicBezTo>
                      <a:pt x="552451" y="282575"/>
                      <a:pt x="434976" y="633413"/>
                      <a:pt x="457201" y="838200"/>
                    </a:cubicBezTo>
                    <a:cubicBezTo>
                      <a:pt x="479426" y="1042987"/>
                      <a:pt x="558800" y="1219200"/>
                      <a:pt x="609600" y="1371600"/>
                    </a:cubicBezTo>
                    <a:cubicBezTo>
                      <a:pt x="660400" y="1524000"/>
                      <a:pt x="723901" y="1612900"/>
                      <a:pt x="762001" y="1752600"/>
                    </a:cubicBezTo>
                    <a:cubicBezTo>
                      <a:pt x="800101" y="1892300"/>
                      <a:pt x="800100" y="2108200"/>
                      <a:pt x="838200" y="2209800"/>
                    </a:cubicBezTo>
                    <a:cubicBezTo>
                      <a:pt x="876300" y="2311400"/>
                      <a:pt x="962025" y="2266950"/>
                      <a:pt x="990600" y="2362200"/>
                    </a:cubicBezTo>
                    <a:cubicBezTo>
                      <a:pt x="1019175" y="2457450"/>
                      <a:pt x="1005682" y="2693988"/>
                      <a:pt x="1009651" y="278130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4" name="Freeform 13"/>
              <p:cNvSpPr/>
              <p:nvPr/>
            </p:nvSpPr>
            <p:spPr>
              <a:xfrm>
                <a:off x="1752601" y="3359150"/>
                <a:ext cx="3581400" cy="2736850"/>
              </a:xfrm>
              <a:custGeom>
                <a:avLst/>
                <a:gdLst>
                  <a:gd name="connsiteX0" fmla="*/ 0 w 2852738"/>
                  <a:gd name="connsiteY0" fmla="*/ 0 h 1447800"/>
                  <a:gd name="connsiteX1" fmla="*/ 466725 w 2852738"/>
                  <a:gd name="connsiteY1" fmla="*/ 152400 h 1447800"/>
                  <a:gd name="connsiteX2" fmla="*/ 971550 w 2852738"/>
                  <a:gd name="connsiteY2" fmla="*/ 323850 h 1447800"/>
                  <a:gd name="connsiteX3" fmla="*/ 1619250 w 2852738"/>
                  <a:gd name="connsiteY3" fmla="*/ 361950 h 1447800"/>
                  <a:gd name="connsiteX4" fmla="*/ 2657475 w 2852738"/>
                  <a:gd name="connsiteY4" fmla="*/ 790575 h 1447800"/>
                  <a:gd name="connsiteX5" fmla="*/ 2790825 w 2852738"/>
                  <a:gd name="connsiteY5" fmla="*/ 1447800 h 1447800"/>
                  <a:gd name="connsiteX6" fmla="*/ 2790825 w 2852738"/>
                  <a:gd name="connsiteY6" fmla="*/ 1447800 h 1447800"/>
                  <a:gd name="connsiteX0" fmla="*/ 0 w 4333875"/>
                  <a:gd name="connsiteY0" fmla="*/ 0 h 2057400"/>
                  <a:gd name="connsiteX1" fmla="*/ 466725 w 4333875"/>
                  <a:gd name="connsiteY1" fmla="*/ 152400 h 2057400"/>
                  <a:gd name="connsiteX2" fmla="*/ 971550 w 4333875"/>
                  <a:gd name="connsiteY2" fmla="*/ 323850 h 2057400"/>
                  <a:gd name="connsiteX3" fmla="*/ 1619250 w 4333875"/>
                  <a:gd name="connsiteY3" fmla="*/ 361950 h 2057400"/>
                  <a:gd name="connsiteX4" fmla="*/ 2657475 w 4333875"/>
                  <a:gd name="connsiteY4" fmla="*/ 790575 h 2057400"/>
                  <a:gd name="connsiteX5" fmla="*/ 2790825 w 4333875"/>
                  <a:gd name="connsiteY5" fmla="*/ 1447800 h 2057400"/>
                  <a:gd name="connsiteX6" fmla="*/ 4333875 w 4333875"/>
                  <a:gd name="connsiteY6" fmla="*/ 2057400 h 2057400"/>
                  <a:gd name="connsiteX0" fmla="*/ 0 w 4333875"/>
                  <a:gd name="connsiteY0" fmla="*/ 0 h 2057400"/>
                  <a:gd name="connsiteX1" fmla="*/ 466725 w 4333875"/>
                  <a:gd name="connsiteY1" fmla="*/ 152400 h 2057400"/>
                  <a:gd name="connsiteX2" fmla="*/ 971550 w 4333875"/>
                  <a:gd name="connsiteY2" fmla="*/ 323850 h 2057400"/>
                  <a:gd name="connsiteX3" fmla="*/ 1619250 w 4333875"/>
                  <a:gd name="connsiteY3" fmla="*/ 361950 h 2057400"/>
                  <a:gd name="connsiteX4" fmla="*/ 2657475 w 4333875"/>
                  <a:gd name="connsiteY4" fmla="*/ 790575 h 2057400"/>
                  <a:gd name="connsiteX5" fmla="*/ 3495675 w 4333875"/>
                  <a:gd name="connsiteY5" fmla="*/ 1447800 h 2057400"/>
                  <a:gd name="connsiteX6" fmla="*/ 4333875 w 4333875"/>
                  <a:gd name="connsiteY6" fmla="*/ 2057400 h 2057400"/>
                  <a:gd name="connsiteX0" fmla="*/ 0 w 4257675"/>
                  <a:gd name="connsiteY0" fmla="*/ 0 h 2590800"/>
                  <a:gd name="connsiteX1" fmla="*/ 466725 w 4257675"/>
                  <a:gd name="connsiteY1" fmla="*/ 152400 h 2590800"/>
                  <a:gd name="connsiteX2" fmla="*/ 971550 w 4257675"/>
                  <a:gd name="connsiteY2" fmla="*/ 323850 h 2590800"/>
                  <a:gd name="connsiteX3" fmla="*/ 1619250 w 4257675"/>
                  <a:gd name="connsiteY3" fmla="*/ 361950 h 2590800"/>
                  <a:gd name="connsiteX4" fmla="*/ 2657475 w 4257675"/>
                  <a:gd name="connsiteY4" fmla="*/ 790575 h 2590800"/>
                  <a:gd name="connsiteX5" fmla="*/ 3495675 w 4257675"/>
                  <a:gd name="connsiteY5" fmla="*/ 1447800 h 2590800"/>
                  <a:gd name="connsiteX6" fmla="*/ 4257675 w 4257675"/>
                  <a:gd name="connsiteY6" fmla="*/ 2590800 h 2590800"/>
                  <a:gd name="connsiteX0" fmla="*/ 0 w 4257675"/>
                  <a:gd name="connsiteY0" fmla="*/ 0 h 2590800"/>
                  <a:gd name="connsiteX1" fmla="*/ 466725 w 4257675"/>
                  <a:gd name="connsiteY1" fmla="*/ 152400 h 2590800"/>
                  <a:gd name="connsiteX2" fmla="*/ 971550 w 4257675"/>
                  <a:gd name="connsiteY2" fmla="*/ 323850 h 2590800"/>
                  <a:gd name="connsiteX3" fmla="*/ 1619250 w 4257675"/>
                  <a:gd name="connsiteY3" fmla="*/ 361950 h 2590800"/>
                  <a:gd name="connsiteX4" fmla="*/ 2657475 w 4257675"/>
                  <a:gd name="connsiteY4" fmla="*/ 790575 h 2590800"/>
                  <a:gd name="connsiteX5" fmla="*/ 3495675 w 4257675"/>
                  <a:gd name="connsiteY5" fmla="*/ 1447800 h 2590800"/>
                  <a:gd name="connsiteX6" fmla="*/ 3952875 w 4257675"/>
                  <a:gd name="connsiteY6" fmla="*/ 2057400 h 2590800"/>
                  <a:gd name="connsiteX7" fmla="*/ 4257675 w 4257675"/>
                  <a:gd name="connsiteY7" fmla="*/ 2590800 h 25908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495675 w 4105275"/>
                  <a:gd name="connsiteY5" fmla="*/ 1447800 h 2743200"/>
                  <a:gd name="connsiteX6" fmla="*/ 3952875 w 4105275"/>
                  <a:gd name="connsiteY6" fmla="*/ 2057400 h 2743200"/>
                  <a:gd name="connsiteX7" fmla="*/ 4105275 w 4105275"/>
                  <a:gd name="connsiteY7" fmla="*/ 2743200 h 27432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343275 w 4105275"/>
                  <a:gd name="connsiteY5" fmla="*/ 1676400 h 2743200"/>
                  <a:gd name="connsiteX6" fmla="*/ 3952875 w 4105275"/>
                  <a:gd name="connsiteY6" fmla="*/ 2057400 h 2743200"/>
                  <a:gd name="connsiteX7" fmla="*/ 4105275 w 4105275"/>
                  <a:gd name="connsiteY7" fmla="*/ 2743200 h 2743200"/>
                  <a:gd name="connsiteX0" fmla="*/ 0 w 4105275"/>
                  <a:gd name="connsiteY0" fmla="*/ 0 h 2743200"/>
                  <a:gd name="connsiteX1" fmla="*/ 466725 w 4105275"/>
                  <a:gd name="connsiteY1" fmla="*/ 152400 h 2743200"/>
                  <a:gd name="connsiteX2" fmla="*/ 971550 w 4105275"/>
                  <a:gd name="connsiteY2" fmla="*/ 323850 h 2743200"/>
                  <a:gd name="connsiteX3" fmla="*/ 1619250 w 4105275"/>
                  <a:gd name="connsiteY3" fmla="*/ 361950 h 2743200"/>
                  <a:gd name="connsiteX4" fmla="*/ 2657475 w 4105275"/>
                  <a:gd name="connsiteY4" fmla="*/ 790575 h 2743200"/>
                  <a:gd name="connsiteX5" fmla="*/ 3343275 w 4105275"/>
                  <a:gd name="connsiteY5" fmla="*/ 1676400 h 2743200"/>
                  <a:gd name="connsiteX6" fmla="*/ 3648075 w 4105275"/>
                  <a:gd name="connsiteY6" fmla="*/ 2209800 h 2743200"/>
                  <a:gd name="connsiteX7" fmla="*/ 4105275 w 4105275"/>
                  <a:gd name="connsiteY7" fmla="*/ 2743200 h 2743200"/>
                  <a:gd name="connsiteX0" fmla="*/ 9525 w 4114800"/>
                  <a:gd name="connsiteY0" fmla="*/ 0 h 2743200"/>
                  <a:gd name="connsiteX1" fmla="*/ 0 w 4114800"/>
                  <a:gd name="connsiteY1" fmla="*/ 0 h 2743200"/>
                  <a:gd name="connsiteX2" fmla="*/ 476250 w 4114800"/>
                  <a:gd name="connsiteY2" fmla="*/ 152400 h 2743200"/>
                  <a:gd name="connsiteX3" fmla="*/ 981075 w 4114800"/>
                  <a:gd name="connsiteY3" fmla="*/ 323850 h 2743200"/>
                  <a:gd name="connsiteX4" fmla="*/ 1628775 w 4114800"/>
                  <a:gd name="connsiteY4" fmla="*/ 361950 h 2743200"/>
                  <a:gd name="connsiteX5" fmla="*/ 2667000 w 4114800"/>
                  <a:gd name="connsiteY5" fmla="*/ 790575 h 2743200"/>
                  <a:gd name="connsiteX6" fmla="*/ 3352800 w 4114800"/>
                  <a:gd name="connsiteY6" fmla="*/ 1676400 h 2743200"/>
                  <a:gd name="connsiteX7" fmla="*/ 3657600 w 4114800"/>
                  <a:gd name="connsiteY7" fmla="*/ 2209800 h 2743200"/>
                  <a:gd name="connsiteX8" fmla="*/ 4114800 w 41148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743200 w 4191000"/>
                  <a:gd name="connsiteY5" fmla="*/ 790575 h 2743200"/>
                  <a:gd name="connsiteX6" fmla="*/ 3429000 w 4191000"/>
                  <a:gd name="connsiteY6" fmla="*/ 16764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743200 w 4191000"/>
                  <a:gd name="connsiteY5" fmla="*/ 790575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704975 w 4191000"/>
                  <a:gd name="connsiteY4" fmla="*/ 361950 h 2743200"/>
                  <a:gd name="connsiteX5" fmla="*/ 2286000 w 4191000"/>
                  <a:gd name="connsiteY5" fmla="*/ 12954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524000 w 4191000"/>
                  <a:gd name="connsiteY4" fmla="*/ 838200 h 2743200"/>
                  <a:gd name="connsiteX5" fmla="*/ 2286000 w 4191000"/>
                  <a:gd name="connsiteY5" fmla="*/ 12954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524000 w 4191000"/>
                  <a:gd name="connsiteY4" fmla="*/ 838200 h 2743200"/>
                  <a:gd name="connsiteX5" fmla="*/ 24384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4384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352800 w 4191000"/>
                  <a:gd name="connsiteY6" fmla="*/ 18288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4191000"/>
                  <a:gd name="connsiteY0" fmla="*/ 0 h 2743200"/>
                  <a:gd name="connsiteX1" fmla="*/ 0 w 4191000"/>
                  <a:gd name="connsiteY1" fmla="*/ 0 h 2743200"/>
                  <a:gd name="connsiteX2" fmla="*/ 552450 w 4191000"/>
                  <a:gd name="connsiteY2" fmla="*/ 152400 h 2743200"/>
                  <a:gd name="connsiteX3" fmla="*/ 1057275 w 4191000"/>
                  <a:gd name="connsiteY3" fmla="*/ 323850 h 2743200"/>
                  <a:gd name="connsiteX4" fmla="*/ 1600200 w 4191000"/>
                  <a:gd name="connsiteY4" fmla="*/ 533400 h 2743200"/>
                  <a:gd name="connsiteX5" fmla="*/ 2133600 w 4191000"/>
                  <a:gd name="connsiteY5" fmla="*/ 990600 h 2743200"/>
                  <a:gd name="connsiteX6" fmla="*/ 3429000 w 4191000"/>
                  <a:gd name="connsiteY6" fmla="*/ 1676400 h 2743200"/>
                  <a:gd name="connsiteX7" fmla="*/ 3733800 w 4191000"/>
                  <a:gd name="connsiteY7" fmla="*/ 2209800 h 2743200"/>
                  <a:gd name="connsiteX8" fmla="*/ 4191000 w 4191000"/>
                  <a:gd name="connsiteY8" fmla="*/ 2743200 h 27432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133600 w 3886200"/>
                  <a:gd name="connsiteY5" fmla="*/ 990600 h 3048000"/>
                  <a:gd name="connsiteX6" fmla="*/ 3429000 w 3886200"/>
                  <a:gd name="connsiteY6" fmla="*/ 1676400 h 3048000"/>
                  <a:gd name="connsiteX7" fmla="*/ 37338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133600 w 3886200"/>
                  <a:gd name="connsiteY5" fmla="*/ 9906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3429000 w 3886200"/>
                  <a:gd name="connsiteY6" fmla="*/ 1676400 h 3048000"/>
                  <a:gd name="connsiteX7" fmla="*/ 3810000 w 3886200"/>
                  <a:gd name="connsiteY7" fmla="*/ 2209800 h 3048000"/>
                  <a:gd name="connsiteX8" fmla="*/ 3886200 w 3886200"/>
                  <a:gd name="connsiteY8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2590800 w 3886200"/>
                  <a:gd name="connsiteY6" fmla="*/ 1371600 h 3048000"/>
                  <a:gd name="connsiteX7" fmla="*/ 3429000 w 3886200"/>
                  <a:gd name="connsiteY7" fmla="*/ 1676400 h 3048000"/>
                  <a:gd name="connsiteX8" fmla="*/ 3810000 w 3886200"/>
                  <a:gd name="connsiteY8" fmla="*/ 2209800 h 3048000"/>
                  <a:gd name="connsiteX9" fmla="*/ 3886200 w 3886200"/>
                  <a:gd name="connsiteY9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2286000 w 3886200"/>
                  <a:gd name="connsiteY5" fmla="*/ 1295400 h 3048000"/>
                  <a:gd name="connsiteX6" fmla="*/ 2590800 w 3886200"/>
                  <a:gd name="connsiteY6" fmla="*/ 1371600 h 3048000"/>
                  <a:gd name="connsiteX7" fmla="*/ 3429000 w 3886200"/>
                  <a:gd name="connsiteY7" fmla="*/ 1676400 h 3048000"/>
                  <a:gd name="connsiteX8" fmla="*/ 3810000 w 3886200"/>
                  <a:gd name="connsiteY8" fmla="*/ 2209800 h 3048000"/>
                  <a:gd name="connsiteX9" fmla="*/ 3886200 w 3886200"/>
                  <a:gd name="connsiteY9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552450 w 3886200"/>
                  <a:gd name="connsiteY2" fmla="*/ 152400 h 3048000"/>
                  <a:gd name="connsiteX3" fmla="*/ 1057275 w 3886200"/>
                  <a:gd name="connsiteY3" fmla="*/ 323850 h 3048000"/>
                  <a:gd name="connsiteX4" fmla="*/ 1600200 w 3886200"/>
                  <a:gd name="connsiteY4" fmla="*/ 533400 h 3048000"/>
                  <a:gd name="connsiteX5" fmla="*/ 1981200 w 3886200"/>
                  <a:gd name="connsiteY5" fmla="*/ 762000 h 3048000"/>
                  <a:gd name="connsiteX6" fmla="*/ 2286000 w 3886200"/>
                  <a:gd name="connsiteY6" fmla="*/ 1295400 h 3048000"/>
                  <a:gd name="connsiteX7" fmla="*/ 2590800 w 3886200"/>
                  <a:gd name="connsiteY7" fmla="*/ 1371600 h 3048000"/>
                  <a:gd name="connsiteX8" fmla="*/ 3429000 w 3886200"/>
                  <a:gd name="connsiteY8" fmla="*/ 1676400 h 3048000"/>
                  <a:gd name="connsiteX9" fmla="*/ 3810000 w 3886200"/>
                  <a:gd name="connsiteY9" fmla="*/ 2209800 h 3048000"/>
                  <a:gd name="connsiteX10" fmla="*/ 3886200 w 3886200"/>
                  <a:gd name="connsiteY10" fmla="*/ 3048000 h 3048000"/>
                  <a:gd name="connsiteX0" fmla="*/ 85725 w 3886200"/>
                  <a:gd name="connsiteY0" fmla="*/ 0 h 3048000"/>
                  <a:gd name="connsiteX1" fmla="*/ 0 w 3886200"/>
                  <a:gd name="connsiteY1" fmla="*/ 0 h 3048000"/>
                  <a:gd name="connsiteX2" fmla="*/ 304800 w 3886200"/>
                  <a:gd name="connsiteY2" fmla="*/ 533400 h 3048000"/>
                  <a:gd name="connsiteX3" fmla="*/ 552450 w 3886200"/>
                  <a:gd name="connsiteY3" fmla="*/ 152400 h 3048000"/>
                  <a:gd name="connsiteX4" fmla="*/ 1057275 w 3886200"/>
                  <a:gd name="connsiteY4" fmla="*/ 323850 h 3048000"/>
                  <a:gd name="connsiteX5" fmla="*/ 1600200 w 3886200"/>
                  <a:gd name="connsiteY5" fmla="*/ 533400 h 3048000"/>
                  <a:gd name="connsiteX6" fmla="*/ 1981200 w 3886200"/>
                  <a:gd name="connsiteY6" fmla="*/ 762000 h 3048000"/>
                  <a:gd name="connsiteX7" fmla="*/ 2286000 w 3886200"/>
                  <a:gd name="connsiteY7" fmla="*/ 1295400 h 3048000"/>
                  <a:gd name="connsiteX8" fmla="*/ 2590800 w 3886200"/>
                  <a:gd name="connsiteY8" fmla="*/ 1371600 h 3048000"/>
                  <a:gd name="connsiteX9" fmla="*/ 3429000 w 3886200"/>
                  <a:gd name="connsiteY9" fmla="*/ 1676400 h 3048000"/>
                  <a:gd name="connsiteX10" fmla="*/ 3810000 w 3886200"/>
                  <a:gd name="connsiteY10" fmla="*/ 2209800 h 3048000"/>
                  <a:gd name="connsiteX11" fmla="*/ 3886200 w 3886200"/>
                  <a:gd name="connsiteY11" fmla="*/ 3048000 h 3048000"/>
                  <a:gd name="connsiteX0" fmla="*/ 0 w 3800475"/>
                  <a:gd name="connsiteY0" fmla="*/ 0 h 3048000"/>
                  <a:gd name="connsiteX1" fmla="*/ 219075 w 3800475"/>
                  <a:gd name="connsiteY1" fmla="*/ 533400 h 3048000"/>
                  <a:gd name="connsiteX2" fmla="*/ 466725 w 3800475"/>
                  <a:gd name="connsiteY2" fmla="*/ 152400 h 3048000"/>
                  <a:gd name="connsiteX3" fmla="*/ 971550 w 3800475"/>
                  <a:gd name="connsiteY3" fmla="*/ 323850 h 3048000"/>
                  <a:gd name="connsiteX4" fmla="*/ 1514475 w 3800475"/>
                  <a:gd name="connsiteY4" fmla="*/ 533400 h 3048000"/>
                  <a:gd name="connsiteX5" fmla="*/ 1895475 w 3800475"/>
                  <a:gd name="connsiteY5" fmla="*/ 762000 h 3048000"/>
                  <a:gd name="connsiteX6" fmla="*/ 2200275 w 3800475"/>
                  <a:gd name="connsiteY6" fmla="*/ 1295400 h 3048000"/>
                  <a:gd name="connsiteX7" fmla="*/ 2505075 w 3800475"/>
                  <a:gd name="connsiteY7" fmla="*/ 1371600 h 3048000"/>
                  <a:gd name="connsiteX8" fmla="*/ 3343275 w 3800475"/>
                  <a:gd name="connsiteY8" fmla="*/ 1676400 h 3048000"/>
                  <a:gd name="connsiteX9" fmla="*/ 3724275 w 3800475"/>
                  <a:gd name="connsiteY9" fmla="*/ 2209800 h 3048000"/>
                  <a:gd name="connsiteX10" fmla="*/ 3800475 w 3800475"/>
                  <a:gd name="connsiteY10" fmla="*/ 3048000 h 3048000"/>
                  <a:gd name="connsiteX0" fmla="*/ 0 w 3581400"/>
                  <a:gd name="connsiteY0" fmla="*/ 381000 h 2895600"/>
                  <a:gd name="connsiteX1" fmla="*/ 247650 w 3581400"/>
                  <a:gd name="connsiteY1" fmla="*/ 0 h 2895600"/>
                  <a:gd name="connsiteX2" fmla="*/ 752475 w 3581400"/>
                  <a:gd name="connsiteY2" fmla="*/ 171450 h 2895600"/>
                  <a:gd name="connsiteX3" fmla="*/ 1295400 w 3581400"/>
                  <a:gd name="connsiteY3" fmla="*/ 381000 h 2895600"/>
                  <a:gd name="connsiteX4" fmla="*/ 1676400 w 3581400"/>
                  <a:gd name="connsiteY4" fmla="*/ 609600 h 2895600"/>
                  <a:gd name="connsiteX5" fmla="*/ 1981200 w 3581400"/>
                  <a:gd name="connsiteY5" fmla="*/ 1143000 h 2895600"/>
                  <a:gd name="connsiteX6" fmla="*/ 2286000 w 3581400"/>
                  <a:gd name="connsiteY6" fmla="*/ 1219200 h 2895600"/>
                  <a:gd name="connsiteX7" fmla="*/ 3124200 w 3581400"/>
                  <a:gd name="connsiteY7" fmla="*/ 1524000 h 2895600"/>
                  <a:gd name="connsiteX8" fmla="*/ 3505200 w 3581400"/>
                  <a:gd name="connsiteY8" fmla="*/ 2057400 h 2895600"/>
                  <a:gd name="connsiteX9" fmla="*/ 3581400 w 3581400"/>
                  <a:gd name="connsiteY9" fmla="*/ 2895600 h 2895600"/>
                  <a:gd name="connsiteX0" fmla="*/ 0 w 3581400"/>
                  <a:gd name="connsiteY0" fmla="*/ 222250 h 2736850"/>
                  <a:gd name="connsiteX1" fmla="*/ 380999 w 3581400"/>
                  <a:gd name="connsiteY1" fmla="*/ 146050 h 2736850"/>
                  <a:gd name="connsiteX2" fmla="*/ 752475 w 3581400"/>
                  <a:gd name="connsiteY2" fmla="*/ 12700 h 2736850"/>
                  <a:gd name="connsiteX3" fmla="*/ 1295400 w 3581400"/>
                  <a:gd name="connsiteY3" fmla="*/ 222250 h 2736850"/>
                  <a:gd name="connsiteX4" fmla="*/ 1676400 w 3581400"/>
                  <a:gd name="connsiteY4" fmla="*/ 450850 h 2736850"/>
                  <a:gd name="connsiteX5" fmla="*/ 1981200 w 3581400"/>
                  <a:gd name="connsiteY5" fmla="*/ 984250 h 2736850"/>
                  <a:gd name="connsiteX6" fmla="*/ 2286000 w 3581400"/>
                  <a:gd name="connsiteY6" fmla="*/ 1060450 h 2736850"/>
                  <a:gd name="connsiteX7" fmla="*/ 3124200 w 3581400"/>
                  <a:gd name="connsiteY7" fmla="*/ 1365250 h 2736850"/>
                  <a:gd name="connsiteX8" fmla="*/ 3505200 w 3581400"/>
                  <a:gd name="connsiteY8" fmla="*/ 1898650 h 2736850"/>
                  <a:gd name="connsiteX9" fmla="*/ 3581400 w 3581400"/>
                  <a:gd name="connsiteY9" fmla="*/ 2736850 h 2736850"/>
                  <a:gd name="connsiteX0" fmla="*/ 0 w 3581400"/>
                  <a:gd name="connsiteY0" fmla="*/ 222250 h 2736850"/>
                  <a:gd name="connsiteX1" fmla="*/ 380999 w 3581400"/>
                  <a:gd name="connsiteY1" fmla="*/ 146050 h 2736850"/>
                  <a:gd name="connsiteX2" fmla="*/ 752475 w 3581400"/>
                  <a:gd name="connsiteY2" fmla="*/ 12700 h 2736850"/>
                  <a:gd name="connsiteX3" fmla="*/ 1295400 w 3581400"/>
                  <a:gd name="connsiteY3" fmla="*/ 222250 h 2736850"/>
                  <a:gd name="connsiteX4" fmla="*/ 1676400 w 3581400"/>
                  <a:gd name="connsiteY4" fmla="*/ 450850 h 2736850"/>
                  <a:gd name="connsiteX5" fmla="*/ 1981200 w 3581400"/>
                  <a:gd name="connsiteY5" fmla="*/ 984250 h 2736850"/>
                  <a:gd name="connsiteX6" fmla="*/ 2286000 w 3581400"/>
                  <a:gd name="connsiteY6" fmla="*/ 1060450 h 2736850"/>
                  <a:gd name="connsiteX7" fmla="*/ 3124200 w 3581400"/>
                  <a:gd name="connsiteY7" fmla="*/ 1365250 h 2736850"/>
                  <a:gd name="connsiteX8" fmla="*/ 3505200 w 3581400"/>
                  <a:gd name="connsiteY8" fmla="*/ 1898650 h 2736850"/>
                  <a:gd name="connsiteX9" fmla="*/ 3581400 w 3581400"/>
                  <a:gd name="connsiteY9" fmla="*/ 2736850 h 273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81400" h="2736850">
                    <a:moveTo>
                      <a:pt x="0" y="222250"/>
                    </a:moveTo>
                    <a:cubicBezTo>
                      <a:pt x="127000" y="196850"/>
                      <a:pt x="219074" y="92075"/>
                      <a:pt x="380999" y="146050"/>
                    </a:cubicBezTo>
                    <a:cubicBezTo>
                      <a:pt x="542924" y="200025"/>
                      <a:pt x="600075" y="0"/>
                      <a:pt x="752475" y="12700"/>
                    </a:cubicBezTo>
                    <a:cubicBezTo>
                      <a:pt x="904875" y="25400"/>
                      <a:pt x="1141413" y="149225"/>
                      <a:pt x="1295400" y="222250"/>
                    </a:cubicBezTo>
                    <a:cubicBezTo>
                      <a:pt x="1449387" y="295275"/>
                      <a:pt x="1562100" y="323850"/>
                      <a:pt x="1676400" y="450850"/>
                    </a:cubicBezTo>
                    <a:cubicBezTo>
                      <a:pt x="1790700" y="577850"/>
                      <a:pt x="1879600" y="882650"/>
                      <a:pt x="1981200" y="984250"/>
                    </a:cubicBezTo>
                    <a:cubicBezTo>
                      <a:pt x="2082800" y="1085850"/>
                      <a:pt x="2095500" y="996950"/>
                      <a:pt x="2286000" y="1060450"/>
                    </a:cubicBezTo>
                    <a:cubicBezTo>
                      <a:pt x="2476500" y="1123950"/>
                      <a:pt x="2921000" y="1225550"/>
                      <a:pt x="3124200" y="1365250"/>
                    </a:cubicBezTo>
                    <a:cubicBezTo>
                      <a:pt x="3327400" y="1504950"/>
                      <a:pt x="3429000" y="1670050"/>
                      <a:pt x="3505200" y="1898650"/>
                    </a:cubicBezTo>
                    <a:cubicBezTo>
                      <a:pt x="3581400" y="2127250"/>
                      <a:pt x="3509963" y="2659063"/>
                      <a:pt x="3581400" y="273685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5" name="Freeform 14"/>
              <p:cNvSpPr/>
              <p:nvPr/>
            </p:nvSpPr>
            <p:spPr>
              <a:xfrm>
                <a:off x="1295398" y="1519237"/>
                <a:ext cx="1752602" cy="423863"/>
              </a:xfrm>
              <a:custGeom>
                <a:avLst/>
                <a:gdLst>
                  <a:gd name="connsiteX0" fmla="*/ 0 w 3024188"/>
                  <a:gd name="connsiteY0" fmla="*/ 269875 h 2241550"/>
                  <a:gd name="connsiteX1" fmla="*/ 828675 w 3024188"/>
                  <a:gd name="connsiteY1" fmla="*/ 12700 h 2241550"/>
                  <a:gd name="connsiteX2" fmla="*/ 1304925 w 3024188"/>
                  <a:gd name="connsiteY2" fmla="*/ 193675 h 2241550"/>
                  <a:gd name="connsiteX3" fmla="*/ 1905000 w 3024188"/>
                  <a:gd name="connsiteY3" fmla="*/ 203200 h 2241550"/>
                  <a:gd name="connsiteX4" fmla="*/ 2857500 w 3024188"/>
                  <a:gd name="connsiteY4" fmla="*/ 755650 h 2241550"/>
                  <a:gd name="connsiteX5" fmla="*/ 2905125 w 3024188"/>
                  <a:gd name="connsiteY5" fmla="*/ 1879600 h 2241550"/>
                  <a:gd name="connsiteX6" fmla="*/ 2638425 w 3024188"/>
                  <a:gd name="connsiteY6" fmla="*/ 2241550 h 2241550"/>
                  <a:gd name="connsiteX0" fmla="*/ 0 w 3024188"/>
                  <a:gd name="connsiteY0" fmla="*/ 269875 h 2298700"/>
                  <a:gd name="connsiteX1" fmla="*/ 828675 w 3024188"/>
                  <a:gd name="connsiteY1" fmla="*/ 12700 h 2298700"/>
                  <a:gd name="connsiteX2" fmla="*/ 1304925 w 3024188"/>
                  <a:gd name="connsiteY2" fmla="*/ 193675 h 2298700"/>
                  <a:gd name="connsiteX3" fmla="*/ 1905000 w 3024188"/>
                  <a:gd name="connsiteY3" fmla="*/ 203200 h 2298700"/>
                  <a:gd name="connsiteX4" fmla="*/ 2857500 w 3024188"/>
                  <a:gd name="connsiteY4" fmla="*/ 755650 h 2298700"/>
                  <a:gd name="connsiteX5" fmla="*/ 2905125 w 3024188"/>
                  <a:gd name="connsiteY5" fmla="*/ 1879600 h 2298700"/>
                  <a:gd name="connsiteX6" fmla="*/ 2819400 w 3024188"/>
                  <a:gd name="connsiteY6" fmla="*/ 2298700 h 2298700"/>
                  <a:gd name="connsiteX0" fmla="*/ 0 w 3024188"/>
                  <a:gd name="connsiteY0" fmla="*/ 269875 h 2298700"/>
                  <a:gd name="connsiteX1" fmla="*/ 828675 w 3024188"/>
                  <a:gd name="connsiteY1" fmla="*/ 12700 h 2298700"/>
                  <a:gd name="connsiteX2" fmla="*/ 1304925 w 3024188"/>
                  <a:gd name="connsiteY2" fmla="*/ 193675 h 2298700"/>
                  <a:gd name="connsiteX3" fmla="*/ 1905000 w 3024188"/>
                  <a:gd name="connsiteY3" fmla="*/ 203200 h 2298700"/>
                  <a:gd name="connsiteX4" fmla="*/ 2857500 w 3024188"/>
                  <a:gd name="connsiteY4" fmla="*/ 755650 h 2298700"/>
                  <a:gd name="connsiteX5" fmla="*/ 2905125 w 3024188"/>
                  <a:gd name="connsiteY5" fmla="*/ 1879600 h 2298700"/>
                  <a:gd name="connsiteX6" fmla="*/ 2819400 w 3024188"/>
                  <a:gd name="connsiteY6" fmla="*/ 2298700 h 2298700"/>
                  <a:gd name="connsiteX0" fmla="*/ 0 w 3006725"/>
                  <a:gd name="connsiteY0" fmla="*/ 269875 h 2298700"/>
                  <a:gd name="connsiteX1" fmla="*/ 828675 w 3006725"/>
                  <a:gd name="connsiteY1" fmla="*/ 12700 h 2298700"/>
                  <a:gd name="connsiteX2" fmla="*/ 1304925 w 3006725"/>
                  <a:gd name="connsiteY2" fmla="*/ 193675 h 2298700"/>
                  <a:gd name="connsiteX3" fmla="*/ 1905000 w 3006725"/>
                  <a:gd name="connsiteY3" fmla="*/ 203200 h 2298700"/>
                  <a:gd name="connsiteX4" fmla="*/ 2209800 w 3006725"/>
                  <a:gd name="connsiteY4" fmla="*/ 774700 h 2298700"/>
                  <a:gd name="connsiteX5" fmla="*/ 2905125 w 3006725"/>
                  <a:gd name="connsiteY5" fmla="*/ 1879600 h 2298700"/>
                  <a:gd name="connsiteX6" fmla="*/ 2819400 w 3006725"/>
                  <a:gd name="connsiteY6" fmla="*/ 2298700 h 2298700"/>
                  <a:gd name="connsiteX0" fmla="*/ 0 w 2930525"/>
                  <a:gd name="connsiteY0" fmla="*/ 269875 h 2095500"/>
                  <a:gd name="connsiteX1" fmla="*/ 828675 w 2930525"/>
                  <a:gd name="connsiteY1" fmla="*/ 12700 h 2095500"/>
                  <a:gd name="connsiteX2" fmla="*/ 1304925 w 2930525"/>
                  <a:gd name="connsiteY2" fmla="*/ 193675 h 2095500"/>
                  <a:gd name="connsiteX3" fmla="*/ 1905000 w 2930525"/>
                  <a:gd name="connsiteY3" fmla="*/ 203200 h 2095500"/>
                  <a:gd name="connsiteX4" fmla="*/ 2209800 w 2930525"/>
                  <a:gd name="connsiteY4" fmla="*/ 774700 h 2095500"/>
                  <a:gd name="connsiteX5" fmla="*/ 2905125 w 2930525"/>
                  <a:gd name="connsiteY5" fmla="*/ 1879600 h 2095500"/>
                  <a:gd name="connsiteX6" fmla="*/ 2057401 w 2930525"/>
                  <a:gd name="connsiteY6" fmla="*/ 2070100 h 2095500"/>
                  <a:gd name="connsiteX0" fmla="*/ 0 w 2463801"/>
                  <a:gd name="connsiteY0" fmla="*/ 269875 h 2070100"/>
                  <a:gd name="connsiteX1" fmla="*/ 828675 w 2463801"/>
                  <a:gd name="connsiteY1" fmla="*/ 12700 h 2070100"/>
                  <a:gd name="connsiteX2" fmla="*/ 1304925 w 2463801"/>
                  <a:gd name="connsiteY2" fmla="*/ 193675 h 2070100"/>
                  <a:gd name="connsiteX3" fmla="*/ 1905000 w 2463801"/>
                  <a:gd name="connsiteY3" fmla="*/ 203200 h 2070100"/>
                  <a:gd name="connsiteX4" fmla="*/ 2209800 w 2463801"/>
                  <a:gd name="connsiteY4" fmla="*/ 774700 h 2070100"/>
                  <a:gd name="connsiteX5" fmla="*/ 2438401 w 2463801"/>
                  <a:gd name="connsiteY5" fmla="*/ 1612900 h 2070100"/>
                  <a:gd name="connsiteX6" fmla="*/ 2057401 w 2463801"/>
                  <a:gd name="connsiteY6" fmla="*/ 2070100 h 2070100"/>
                  <a:gd name="connsiteX0" fmla="*/ 0 w 2463801"/>
                  <a:gd name="connsiteY0" fmla="*/ 163512 h 1963737"/>
                  <a:gd name="connsiteX1" fmla="*/ 762001 w 2463801"/>
                  <a:gd name="connsiteY1" fmla="*/ 211137 h 1963737"/>
                  <a:gd name="connsiteX2" fmla="*/ 1304925 w 2463801"/>
                  <a:gd name="connsiteY2" fmla="*/ 87312 h 1963737"/>
                  <a:gd name="connsiteX3" fmla="*/ 1905000 w 2463801"/>
                  <a:gd name="connsiteY3" fmla="*/ 96837 h 1963737"/>
                  <a:gd name="connsiteX4" fmla="*/ 2209800 w 2463801"/>
                  <a:gd name="connsiteY4" fmla="*/ 668337 h 1963737"/>
                  <a:gd name="connsiteX5" fmla="*/ 2438401 w 2463801"/>
                  <a:gd name="connsiteY5" fmla="*/ 1506537 h 1963737"/>
                  <a:gd name="connsiteX6" fmla="*/ 2057401 w 2463801"/>
                  <a:gd name="connsiteY6" fmla="*/ 1963737 h 1963737"/>
                  <a:gd name="connsiteX0" fmla="*/ 0 w 2463801"/>
                  <a:gd name="connsiteY0" fmla="*/ 122238 h 1922463"/>
                  <a:gd name="connsiteX1" fmla="*/ 762001 w 2463801"/>
                  <a:gd name="connsiteY1" fmla="*/ 169863 h 1922463"/>
                  <a:gd name="connsiteX2" fmla="*/ 1304925 w 2463801"/>
                  <a:gd name="connsiteY2" fmla="*/ 46038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1698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936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905000 w 2463801"/>
                  <a:gd name="connsiteY4" fmla="*/ 555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63801"/>
                  <a:gd name="connsiteY0" fmla="*/ 122238 h 1922463"/>
                  <a:gd name="connsiteX1" fmla="*/ 762001 w 2463801"/>
                  <a:gd name="connsiteY1" fmla="*/ 93663 h 1922463"/>
                  <a:gd name="connsiteX2" fmla="*/ 1143001 w 2463801"/>
                  <a:gd name="connsiteY2" fmla="*/ 246063 h 1922463"/>
                  <a:gd name="connsiteX3" fmla="*/ 1447801 w 2463801"/>
                  <a:gd name="connsiteY3" fmla="*/ 398463 h 1922463"/>
                  <a:gd name="connsiteX4" fmla="*/ 1828801 w 2463801"/>
                  <a:gd name="connsiteY4" fmla="*/ 550863 h 1922463"/>
                  <a:gd name="connsiteX5" fmla="*/ 2209800 w 2463801"/>
                  <a:gd name="connsiteY5" fmla="*/ 627063 h 1922463"/>
                  <a:gd name="connsiteX6" fmla="*/ 2438401 w 2463801"/>
                  <a:gd name="connsiteY6" fmla="*/ 1465263 h 1922463"/>
                  <a:gd name="connsiteX7" fmla="*/ 2057401 w 2463801"/>
                  <a:gd name="connsiteY7" fmla="*/ 1922463 h 1922463"/>
                  <a:gd name="connsiteX0" fmla="*/ 0 w 2451101"/>
                  <a:gd name="connsiteY0" fmla="*/ 122238 h 1922463"/>
                  <a:gd name="connsiteX1" fmla="*/ 762001 w 2451101"/>
                  <a:gd name="connsiteY1" fmla="*/ 93663 h 1922463"/>
                  <a:gd name="connsiteX2" fmla="*/ 1143001 w 2451101"/>
                  <a:gd name="connsiteY2" fmla="*/ 246063 h 1922463"/>
                  <a:gd name="connsiteX3" fmla="*/ 1447801 w 2451101"/>
                  <a:gd name="connsiteY3" fmla="*/ 398463 h 1922463"/>
                  <a:gd name="connsiteX4" fmla="*/ 1828801 w 2451101"/>
                  <a:gd name="connsiteY4" fmla="*/ 550863 h 1922463"/>
                  <a:gd name="connsiteX5" fmla="*/ 1981201 w 2451101"/>
                  <a:gd name="connsiteY5" fmla="*/ 1008063 h 1922463"/>
                  <a:gd name="connsiteX6" fmla="*/ 2438401 w 2451101"/>
                  <a:gd name="connsiteY6" fmla="*/ 1465263 h 1922463"/>
                  <a:gd name="connsiteX7" fmla="*/ 2057401 w 2451101"/>
                  <a:gd name="connsiteY7" fmla="*/ 1922463 h 1922463"/>
                  <a:gd name="connsiteX0" fmla="*/ 0 w 2172494"/>
                  <a:gd name="connsiteY0" fmla="*/ 122238 h 1922463"/>
                  <a:gd name="connsiteX1" fmla="*/ 762001 w 2172494"/>
                  <a:gd name="connsiteY1" fmla="*/ 93663 h 1922463"/>
                  <a:gd name="connsiteX2" fmla="*/ 1143001 w 2172494"/>
                  <a:gd name="connsiteY2" fmla="*/ 246063 h 1922463"/>
                  <a:gd name="connsiteX3" fmla="*/ 1447801 w 2172494"/>
                  <a:gd name="connsiteY3" fmla="*/ 398463 h 1922463"/>
                  <a:gd name="connsiteX4" fmla="*/ 1828801 w 2172494"/>
                  <a:gd name="connsiteY4" fmla="*/ 550863 h 1922463"/>
                  <a:gd name="connsiteX5" fmla="*/ 1981201 w 2172494"/>
                  <a:gd name="connsiteY5" fmla="*/ 1008063 h 1922463"/>
                  <a:gd name="connsiteX6" fmla="*/ 2057401 w 2172494"/>
                  <a:gd name="connsiteY6" fmla="*/ 1465263 h 1922463"/>
                  <a:gd name="connsiteX7" fmla="*/ 2057401 w 2172494"/>
                  <a:gd name="connsiteY7" fmla="*/ 1922463 h 1922463"/>
                  <a:gd name="connsiteX0" fmla="*/ 0 w 2159001"/>
                  <a:gd name="connsiteY0" fmla="*/ 122238 h 1846263"/>
                  <a:gd name="connsiteX1" fmla="*/ 762001 w 2159001"/>
                  <a:gd name="connsiteY1" fmla="*/ 93663 h 1846263"/>
                  <a:gd name="connsiteX2" fmla="*/ 1143001 w 2159001"/>
                  <a:gd name="connsiteY2" fmla="*/ 246063 h 1846263"/>
                  <a:gd name="connsiteX3" fmla="*/ 1447801 w 2159001"/>
                  <a:gd name="connsiteY3" fmla="*/ 398463 h 1846263"/>
                  <a:gd name="connsiteX4" fmla="*/ 1828801 w 2159001"/>
                  <a:gd name="connsiteY4" fmla="*/ 550863 h 1846263"/>
                  <a:gd name="connsiteX5" fmla="*/ 1981201 w 2159001"/>
                  <a:gd name="connsiteY5" fmla="*/ 1008063 h 1846263"/>
                  <a:gd name="connsiteX6" fmla="*/ 2057401 w 2159001"/>
                  <a:gd name="connsiteY6" fmla="*/ 1465263 h 1846263"/>
                  <a:gd name="connsiteX7" fmla="*/ 1371601 w 2159001"/>
                  <a:gd name="connsiteY7" fmla="*/ 1846263 h 1846263"/>
                  <a:gd name="connsiteX0" fmla="*/ 0 w 2159001"/>
                  <a:gd name="connsiteY0" fmla="*/ 122238 h 1846263"/>
                  <a:gd name="connsiteX1" fmla="*/ 762001 w 2159001"/>
                  <a:gd name="connsiteY1" fmla="*/ 93663 h 1846263"/>
                  <a:gd name="connsiteX2" fmla="*/ 1143002 w 2159001"/>
                  <a:gd name="connsiteY2" fmla="*/ 169863 h 1846263"/>
                  <a:gd name="connsiteX3" fmla="*/ 1447801 w 2159001"/>
                  <a:gd name="connsiteY3" fmla="*/ 398463 h 1846263"/>
                  <a:gd name="connsiteX4" fmla="*/ 1828801 w 2159001"/>
                  <a:gd name="connsiteY4" fmla="*/ 550863 h 1846263"/>
                  <a:gd name="connsiteX5" fmla="*/ 1981201 w 2159001"/>
                  <a:gd name="connsiteY5" fmla="*/ 1008063 h 1846263"/>
                  <a:gd name="connsiteX6" fmla="*/ 2057401 w 2159001"/>
                  <a:gd name="connsiteY6" fmla="*/ 1465263 h 1846263"/>
                  <a:gd name="connsiteX7" fmla="*/ 1371601 w 2159001"/>
                  <a:gd name="connsiteY7" fmla="*/ 1846263 h 1846263"/>
                  <a:gd name="connsiteX0" fmla="*/ 0 w 2159001"/>
                  <a:gd name="connsiteY0" fmla="*/ 188912 h 1912937"/>
                  <a:gd name="connsiteX1" fmla="*/ 685802 w 2159001"/>
                  <a:gd name="connsiteY1" fmla="*/ 7937 h 1912937"/>
                  <a:gd name="connsiteX2" fmla="*/ 1143002 w 2159001"/>
                  <a:gd name="connsiteY2" fmla="*/ 236537 h 1912937"/>
                  <a:gd name="connsiteX3" fmla="*/ 1447801 w 2159001"/>
                  <a:gd name="connsiteY3" fmla="*/ 465137 h 1912937"/>
                  <a:gd name="connsiteX4" fmla="*/ 1828801 w 2159001"/>
                  <a:gd name="connsiteY4" fmla="*/ 617537 h 1912937"/>
                  <a:gd name="connsiteX5" fmla="*/ 1981201 w 2159001"/>
                  <a:gd name="connsiteY5" fmla="*/ 1074737 h 1912937"/>
                  <a:gd name="connsiteX6" fmla="*/ 2057401 w 2159001"/>
                  <a:gd name="connsiteY6" fmla="*/ 1531937 h 1912937"/>
                  <a:gd name="connsiteX7" fmla="*/ 1371601 w 2159001"/>
                  <a:gd name="connsiteY7" fmla="*/ 1912937 h 1912937"/>
                  <a:gd name="connsiteX0" fmla="*/ 0 w 2159001"/>
                  <a:gd name="connsiteY0" fmla="*/ 188912 h 1912937"/>
                  <a:gd name="connsiteX1" fmla="*/ 685802 w 2159001"/>
                  <a:gd name="connsiteY1" fmla="*/ 7937 h 1912937"/>
                  <a:gd name="connsiteX2" fmla="*/ 1143002 w 2159001"/>
                  <a:gd name="connsiteY2" fmla="*/ 236537 h 1912937"/>
                  <a:gd name="connsiteX3" fmla="*/ 1600202 w 2159001"/>
                  <a:gd name="connsiteY3" fmla="*/ 388937 h 1912937"/>
                  <a:gd name="connsiteX4" fmla="*/ 1828801 w 2159001"/>
                  <a:gd name="connsiteY4" fmla="*/ 617537 h 1912937"/>
                  <a:gd name="connsiteX5" fmla="*/ 1981201 w 2159001"/>
                  <a:gd name="connsiteY5" fmla="*/ 1074737 h 1912937"/>
                  <a:gd name="connsiteX6" fmla="*/ 2057401 w 2159001"/>
                  <a:gd name="connsiteY6" fmla="*/ 1531937 h 1912937"/>
                  <a:gd name="connsiteX7" fmla="*/ 1371601 w 2159001"/>
                  <a:gd name="connsiteY7" fmla="*/ 1912937 h 1912937"/>
                  <a:gd name="connsiteX0" fmla="*/ 0 w 2006601"/>
                  <a:gd name="connsiteY0" fmla="*/ 188912 h 1912937"/>
                  <a:gd name="connsiteX1" fmla="*/ 685802 w 2006601"/>
                  <a:gd name="connsiteY1" fmla="*/ 7937 h 1912937"/>
                  <a:gd name="connsiteX2" fmla="*/ 1143002 w 2006601"/>
                  <a:gd name="connsiteY2" fmla="*/ 236537 h 1912937"/>
                  <a:gd name="connsiteX3" fmla="*/ 1600202 w 2006601"/>
                  <a:gd name="connsiteY3" fmla="*/ 388937 h 1912937"/>
                  <a:gd name="connsiteX4" fmla="*/ 1828801 w 2006601"/>
                  <a:gd name="connsiteY4" fmla="*/ 617537 h 1912937"/>
                  <a:gd name="connsiteX5" fmla="*/ 1981201 w 2006601"/>
                  <a:gd name="connsiteY5" fmla="*/ 1074737 h 1912937"/>
                  <a:gd name="connsiteX6" fmla="*/ 1676402 w 2006601"/>
                  <a:gd name="connsiteY6" fmla="*/ 1531937 h 1912937"/>
                  <a:gd name="connsiteX7" fmla="*/ 1371601 w 2006601"/>
                  <a:gd name="connsiteY7" fmla="*/ 1912937 h 1912937"/>
                  <a:gd name="connsiteX0" fmla="*/ 0 w 2006601"/>
                  <a:gd name="connsiteY0" fmla="*/ 188912 h 1531937"/>
                  <a:gd name="connsiteX1" fmla="*/ 685802 w 2006601"/>
                  <a:gd name="connsiteY1" fmla="*/ 7937 h 1531937"/>
                  <a:gd name="connsiteX2" fmla="*/ 1143002 w 2006601"/>
                  <a:gd name="connsiteY2" fmla="*/ 236537 h 1531937"/>
                  <a:gd name="connsiteX3" fmla="*/ 1600202 w 2006601"/>
                  <a:gd name="connsiteY3" fmla="*/ 388937 h 1531937"/>
                  <a:gd name="connsiteX4" fmla="*/ 1828801 w 2006601"/>
                  <a:gd name="connsiteY4" fmla="*/ 617537 h 1531937"/>
                  <a:gd name="connsiteX5" fmla="*/ 1981201 w 2006601"/>
                  <a:gd name="connsiteY5" fmla="*/ 1074737 h 1531937"/>
                  <a:gd name="connsiteX6" fmla="*/ 1676402 w 2006601"/>
                  <a:gd name="connsiteY6" fmla="*/ 1531937 h 1531937"/>
                  <a:gd name="connsiteX0" fmla="*/ 0 w 2006601"/>
                  <a:gd name="connsiteY0" fmla="*/ 188912 h 1074737"/>
                  <a:gd name="connsiteX1" fmla="*/ 685802 w 2006601"/>
                  <a:gd name="connsiteY1" fmla="*/ 7937 h 1074737"/>
                  <a:gd name="connsiteX2" fmla="*/ 1143002 w 2006601"/>
                  <a:gd name="connsiteY2" fmla="*/ 236537 h 1074737"/>
                  <a:gd name="connsiteX3" fmla="*/ 1600202 w 2006601"/>
                  <a:gd name="connsiteY3" fmla="*/ 388937 h 1074737"/>
                  <a:gd name="connsiteX4" fmla="*/ 1828801 w 2006601"/>
                  <a:gd name="connsiteY4" fmla="*/ 617537 h 1074737"/>
                  <a:gd name="connsiteX5" fmla="*/ 1981201 w 2006601"/>
                  <a:gd name="connsiteY5" fmla="*/ 1074737 h 1074737"/>
                  <a:gd name="connsiteX0" fmla="*/ 0 w 1828801"/>
                  <a:gd name="connsiteY0" fmla="*/ 188912 h 617537"/>
                  <a:gd name="connsiteX1" fmla="*/ 685802 w 1828801"/>
                  <a:gd name="connsiteY1" fmla="*/ 7937 h 617537"/>
                  <a:gd name="connsiteX2" fmla="*/ 1143002 w 1828801"/>
                  <a:gd name="connsiteY2" fmla="*/ 236537 h 617537"/>
                  <a:gd name="connsiteX3" fmla="*/ 1600202 w 1828801"/>
                  <a:gd name="connsiteY3" fmla="*/ 388937 h 617537"/>
                  <a:gd name="connsiteX4" fmla="*/ 1828801 w 1828801"/>
                  <a:gd name="connsiteY4" fmla="*/ 617537 h 617537"/>
                  <a:gd name="connsiteX0" fmla="*/ 0 w 1600202"/>
                  <a:gd name="connsiteY0" fmla="*/ 188912 h 388937"/>
                  <a:gd name="connsiteX1" fmla="*/ 685802 w 1600202"/>
                  <a:gd name="connsiteY1" fmla="*/ 7937 h 388937"/>
                  <a:gd name="connsiteX2" fmla="*/ 1143002 w 1600202"/>
                  <a:gd name="connsiteY2" fmla="*/ 236537 h 388937"/>
                  <a:gd name="connsiteX3" fmla="*/ 1600202 w 1600202"/>
                  <a:gd name="connsiteY3" fmla="*/ 388937 h 388937"/>
                  <a:gd name="connsiteX0" fmla="*/ 0 w 1752602"/>
                  <a:gd name="connsiteY0" fmla="*/ 188912 h 249237"/>
                  <a:gd name="connsiteX1" fmla="*/ 685802 w 1752602"/>
                  <a:gd name="connsiteY1" fmla="*/ 7937 h 249237"/>
                  <a:gd name="connsiteX2" fmla="*/ 1143002 w 1752602"/>
                  <a:gd name="connsiteY2" fmla="*/ 236537 h 249237"/>
                  <a:gd name="connsiteX3" fmla="*/ 1752602 w 1752602"/>
                  <a:gd name="connsiteY3" fmla="*/ 84137 h 249237"/>
                  <a:gd name="connsiteX0" fmla="*/ 0 w 1752602"/>
                  <a:gd name="connsiteY0" fmla="*/ 188912 h 338137"/>
                  <a:gd name="connsiteX1" fmla="*/ 685802 w 1752602"/>
                  <a:gd name="connsiteY1" fmla="*/ 7937 h 338137"/>
                  <a:gd name="connsiteX2" fmla="*/ 1143002 w 1752602"/>
                  <a:gd name="connsiteY2" fmla="*/ 236537 h 338137"/>
                  <a:gd name="connsiteX3" fmla="*/ 1524002 w 1752602"/>
                  <a:gd name="connsiteY3" fmla="*/ 312737 h 338137"/>
                  <a:gd name="connsiteX4" fmla="*/ 1752602 w 1752602"/>
                  <a:gd name="connsiteY4" fmla="*/ 84137 h 338137"/>
                  <a:gd name="connsiteX0" fmla="*/ 0 w 1752602"/>
                  <a:gd name="connsiteY0" fmla="*/ 201613 h 376238"/>
                  <a:gd name="connsiteX1" fmla="*/ 685802 w 1752602"/>
                  <a:gd name="connsiteY1" fmla="*/ 20638 h 376238"/>
                  <a:gd name="connsiteX2" fmla="*/ 1066802 w 1752602"/>
                  <a:gd name="connsiteY2" fmla="*/ 325438 h 376238"/>
                  <a:gd name="connsiteX3" fmla="*/ 1524002 w 1752602"/>
                  <a:gd name="connsiteY3" fmla="*/ 325438 h 376238"/>
                  <a:gd name="connsiteX4" fmla="*/ 1752602 w 1752602"/>
                  <a:gd name="connsiteY4" fmla="*/ 96838 h 376238"/>
                  <a:gd name="connsiteX0" fmla="*/ 0 w 1752602"/>
                  <a:gd name="connsiteY0" fmla="*/ 287337 h 461962"/>
                  <a:gd name="connsiteX1" fmla="*/ 381002 w 1752602"/>
                  <a:gd name="connsiteY1" fmla="*/ 30162 h 461962"/>
                  <a:gd name="connsiteX2" fmla="*/ 685802 w 1752602"/>
                  <a:gd name="connsiteY2" fmla="*/ 106362 h 461962"/>
                  <a:gd name="connsiteX3" fmla="*/ 1066802 w 1752602"/>
                  <a:gd name="connsiteY3" fmla="*/ 411162 h 461962"/>
                  <a:gd name="connsiteX4" fmla="*/ 1524002 w 1752602"/>
                  <a:gd name="connsiteY4" fmla="*/ 411162 h 461962"/>
                  <a:gd name="connsiteX5" fmla="*/ 1752602 w 1752602"/>
                  <a:gd name="connsiteY5" fmla="*/ 182562 h 461962"/>
                  <a:gd name="connsiteX0" fmla="*/ 0 w 1752602"/>
                  <a:gd name="connsiteY0" fmla="*/ 261938 h 423863"/>
                  <a:gd name="connsiteX1" fmla="*/ 381002 w 1752602"/>
                  <a:gd name="connsiteY1" fmla="*/ 4763 h 423863"/>
                  <a:gd name="connsiteX2" fmla="*/ 685802 w 1752602"/>
                  <a:gd name="connsiteY2" fmla="*/ 233363 h 423863"/>
                  <a:gd name="connsiteX3" fmla="*/ 1066802 w 1752602"/>
                  <a:gd name="connsiteY3" fmla="*/ 385763 h 423863"/>
                  <a:gd name="connsiteX4" fmla="*/ 1524002 w 1752602"/>
                  <a:gd name="connsiteY4" fmla="*/ 385763 h 423863"/>
                  <a:gd name="connsiteX5" fmla="*/ 1752602 w 1752602"/>
                  <a:gd name="connsiteY5" fmla="*/ 157163 h 423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52602" h="423863">
                    <a:moveTo>
                      <a:pt x="0" y="261938"/>
                    </a:moveTo>
                    <a:cubicBezTo>
                      <a:pt x="56816" y="240465"/>
                      <a:pt x="266702" y="9526"/>
                      <a:pt x="381002" y="4763"/>
                    </a:cubicBezTo>
                    <a:cubicBezTo>
                      <a:pt x="495302" y="0"/>
                      <a:pt x="571502" y="169863"/>
                      <a:pt x="685802" y="233363"/>
                    </a:cubicBezTo>
                    <a:cubicBezTo>
                      <a:pt x="800102" y="296863"/>
                      <a:pt x="927102" y="360363"/>
                      <a:pt x="1066802" y="385763"/>
                    </a:cubicBezTo>
                    <a:cubicBezTo>
                      <a:pt x="1206502" y="411163"/>
                      <a:pt x="1409702" y="423863"/>
                      <a:pt x="1524002" y="385763"/>
                    </a:cubicBezTo>
                    <a:cubicBezTo>
                      <a:pt x="1638302" y="347663"/>
                      <a:pt x="1707149" y="169194"/>
                      <a:pt x="1752602" y="157163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6" name="Freeform 15"/>
              <p:cNvSpPr/>
              <p:nvPr/>
            </p:nvSpPr>
            <p:spPr>
              <a:xfrm>
                <a:off x="2286000" y="381001"/>
                <a:ext cx="862806" cy="3124199"/>
              </a:xfrm>
              <a:custGeom>
                <a:avLst/>
                <a:gdLst>
                  <a:gd name="connsiteX0" fmla="*/ 0 w 411163"/>
                  <a:gd name="connsiteY0" fmla="*/ 0 h 1181100"/>
                  <a:gd name="connsiteX1" fmla="*/ 142875 w 411163"/>
                  <a:gd name="connsiteY1" fmla="*/ 523875 h 1181100"/>
                  <a:gd name="connsiteX2" fmla="*/ 400050 w 411163"/>
                  <a:gd name="connsiteY2" fmla="*/ 1000125 h 1181100"/>
                  <a:gd name="connsiteX3" fmla="*/ 209550 w 411163"/>
                  <a:gd name="connsiteY3" fmla="*/ 1181100 h 1181100"/>
                  <a:gd name="connsiteX0" fmla="*/ 0 w 404813"/>
                  <a:gd name="connsiteY0" fmla="*/ 0 h 1743075"/>
                  <a:gd name="connsiteX1" fmla="*/ 142875 w 404813"/>
                  <a:gd name="connsiteY1" fmla="*/ 523875 h 1743075"/>
                  <a:gd name="connsiteX2" fmla="*/ 400050 w 404813"/>
                  <a:gd name="connsiteY2" fmla="*/ 1000125 h 1743075"/>
                  <a:gd name="connsiteX3" fmla="*/ 114300 w 404813"/>
                  <a:gd name="connsiteY3" fmla="*/ 1743075 h 1743075"/>
                  <a:gd name="connsiteX0" fmla="*/ 190500 w 646112"/>
                  <a:gd name="connsiteY0" fmla="*/ 0 h 1514475"/>
                  <a:gd name="connsiteX1" fmla="*/ 333375 w 646112"/>
                  <a:gd name="connsiteY1" fmla="*/ 523875 h 1514475"/>
                  <a:gd name="connsiteX2" fmla="*/ 590550 w 646112"/>
                  <a:gd name="connsiteY2" fmla="*/ 1000125 h 1514475"/>
                  <a:gd name="connsiteX3" fmla="*/ 0 w 646112"/>
                  <a:gd name="connsiteY3" fmla="*/ 1514475 h 1514475"/>
                  <a:gd name="connsiteX0" fmla="*/ 190500 w 588961"/>
                  <a:gd name="connsiteY0" fmla="*/ 0 h 1514475"/>
                  <a:gd name="connsiteX1" fmla="*/ 333375 w 588961"/>
                  <a:gd name="connsiteY1" fmla="*/ 523875 h 1514475"/>
                  <a:gd name="connsiteX2" fmla="*/ 533399 w 588961"/>
                  <a:gd name="connsiteY2" fmla="*/ 981075 h 1514475"/>
                  <a:gd name="connsiteX3" fmla="*/ 0 w 588961"/>
                  <a:gd name="connsiteY3" fmla="*/ 1514475 h 1514475"/>
                  <a:gd name="connsiteX0" fmla="*/ 190500 w 571499"/>
                  <a:gd name="connsiteY0" fmla="*/ 0 h 1514475"/>
                  <a:gd name="connsiteX1" fmla="*/ 228600 w 571499"/>
                  <a:gd name="connsiteY1" fmla="*/ 516298 h 1514475"/>
                  <a:gd name="connsiteX2" fmla="*/ 533399 w 571499"/>
                  <a:gd name="connsiteY2" fmla="*/ 981075 h 1514475"/>
                  <a:gd name="connsiteX3" fmla="*/ 0 w 571499"/>
                  <a:gd name="connsiteY3" fmla="*/ 1514475 h 1514475"/>
                  <a:gd name="connsiteX0" fmla="*/ 190500 w 495300"/>
                  <a:gd name="connsiteY0" fmla="*/ 0 h 1514475"/>
                  <a:gd name="connsiteX1" fmla="*/ 228600 w 495300"/>
                  <a:gd name="connsiteY1" fmla="*/ 516298 h 1514475"/>
                  <a:gd name="connsiteX2" fmla="*/ 457200 w 495300"/>
                  <a:gd name="connsiteY2" fmla="*/ 963757 h 1514475"/>
                  <a:gd name="connsiteX3" fmla="*/ 0 w 495300"/>
                  <a:gd name="connsiteY3" fmla="*/ 1514475 h 1514475"/>
                  <a:gd name="connsiteX0" fmla="*/ 114300 w 406400"/>
                  <a:gd name="connsiteY0" fmla="*/ 0 h 1480055"/>
                  <a:gd name="connsiteX1" fmla="*/ 152400 w 406400"/>
                  <a:gd name="connsiteY1" fmla="*/ 516298 h 1480055"/>
                  <a:gd name="connsiteX2" fmla="*/ 381000 w 406400"/>
                  <a:gd name="connsiteY2" fmla="*/ 963757 h 1480055"/>
                  <a:gd name="connsiteX3" fmla="*/ 0 w 406400"/>
                  <a:gd name="connsiteY3" fmla="*/ 1480055 h 1480055"/>
                  <a:gd name="connsiteX0" fmla="*/ 6350 w 450056"/>
                  <a:gd name="connsiteY0" fmla="*/ 0 h 1514475"/>
                  <a:gd name="connsiteX1" fmla="*/ 44450 w 450056"/>
                  <a:gd name="connsiteY1" fmla="*/ 516298 h 1514475"/>
                  <a:gd name="connsiteX2" fmla="*/ 273050 w 450056"/>
                  <a:gd name="connsiteY2" fmla="*/ 963757 h 1514475"/>
                  <a:gd name="connsiteX3" fmla="*/ 349250 w 450056"/>
                  <a:gd name="connsiteY3" fmla="*/ 1514475 h 1514475"/>
                  <a:gd name="connsiteX0" fmla="*/ 419100 w 762000"/>
                  <a:gd name="connsiteY0" fmla="*/ 0 h 1411215"/>
                  <a:gd name="connsiteX1" fmla="*/ 457200 w 762000"/>
                  <a:gd name="connsiteY1" fmla="*/ 516298 h 1411215"/>
                  <a:gd name="connsiteX2" fmla="*/ 685800 w 762000"/>
                  <a:gd name="connsiteY2" fmla="*/ 963757 h 1411215"/>
                  <a:gd name="connsiteX3" fmla="*/ 0 w 762000"/>
                  <a:gd name="connsiteY3" fmla="*/ 1411215 h 1411215"/>
                  <a:gd name="connsiteX0" fmla="*/ 419100 w 609600"/>
                  <a:gd name="connsiteY0" fmla="*/ 0 h 1411215"/>
                  <a:gd name="connsiteX1" fmla="*/ 457200 w 609600"/>
                  <a:gd name="connsiteY1" fmla="*/ 516298 h 1411215"/>
                  <a:gd name="connsiteX2" fmla="*/ 533400 w 609600"/>
                  <a:gd name="connsiteY2" fmla="*/ 963757 h 1411215"/>
                  <a:gd name="connsiteX3" fmla="*/ 0 w 609600"/>
                  <a:gd name="connsiteY3" fmla="*/ 1411215 h 1411215"/>
                  <a:gd name="connsiteX0" fmla="*/ 419100 w 571500"/>
                  <a:gd name="connsiteY0" fmla="*/ 0 h 1411215"/>
                  <a:gd name="connsiteX1" fmla="*/ 228600 w 571500"/>
                  <a:gd name="connsiteY1" fmla="*/ 481879 h 1411215"/>
                  <a:gd name="connsiteX2" fmla="*/ 533400 w 571500"/>
                  <a:gd name="connsiteY2" fmla="*/ 963757 h 1411215"/>
                  <a:gd name="connsiteX3" fmla="*/ 0 w 571500"/>
                  <a:gd name="connsiteY3" fmla="*/ 1411215 h 1411215"/>
                  <a:gd name="connsiteX0" fmla="*/ 527050 w 679450"/>
                  <a:gd name="connsiteY0" fmla="*/ 45893 h 1457108"/>
                  <a:gd name="connsiteX1" fmla="*/ 31750 w 679450"/>
                  <a:gd name="connsiteY1" fmla="*/ 80313 h 1457108"/>
                  <a:gd name="connsiteX2" fmla="*/ 336550 w 679450"/>
                  <a:gd name="connsiteY2" fmla="*/ 527772 h 1457108"/>
                  <a:gd name="connsiteX3" fmla="*/ 641350 w 679450"/>
                  <a:gd name="connsiteY3" fmla="*/ 1009650 h 1457108"/>
                  <a:gd name="connsiteX4" fmla="*/ 107950 w 679450"/>
                  <a:gd name="connsiteY4" fmla="*/ 1457108 h 1457108"/>
                  <a:gd name="connsiteX0" fmla="*/ 31750 w 679450"/>
                  <a:gd name="connsiteY0" fmla="*/ 0 h 1376795"/>
                  <a:gd name="connsiteX1" fmla="*/ 336550 w 679450"/>
                  <a:gd name="connsiteY1" fmla="*/ 447459 h 1376795"/>
                  <a:gd name="connsiteX2" fmla="*/ 641350 w 679450"/>
                  <a:gd name="connsiteY2" fmla="*/ 929337 h 1376795"/>
                  <a:gd name="connsiteX3" fmla="*/ 107950 w 679450"/>
                  <a:gd name="connsiteY3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55650"/>
                  <a:gd name="connsiteY0" fmla="*/ 0 h 1376795"/>
                  <a:gd name="connsiteX1" fmla="*/ 412750 w 755650"/>
                  <a:gd name="connsiteY1" fmla="*/ 413039 h 1376795"/>
                  <a:gd name="connsiteX2" fmla="*/ 717550 w 755650"/>
                  <a:gd name="connsiteY2" fmla="*/ 722818 h 1376795"/>
                  <a:gd name="connsiteX3" fmla="*/ 641350 w 755650"/>
                  <a:gd name="connsiteY3" fmla="*/ 929337 h 1376795"/>
                  <a:gd name="connsiteX4" fmla="*/ 107950 w 755650"/>
                  <a:gd name="connsiteY4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0 w 736600"/>
                  <a:gd name="connsiteY0" fmla="*/ 0 h 1376795"/>
                  <a:gd name="connsiteX1" fmla="*/ 0 w 736600"/>
                  <a:gd name="connsiteY1" fmla="*/ 0 h 1376795"/>
                  <a:gd name="connsiteX2" fmla="*/ 304800 w 736600"/>
                  <a:gd name="connsiteY2" fmla="*/ 447459 h 1376795"/>
                  <a:gd name="connsiteX3" fmla="*/ 685800 w 736600"/>
                  <a:gd name="connsiteY3" fmla="*/ 722818 h 1376795"/>
                  <a:gd name="connsiteX4" fmla="*/ 609600 w 736600"/>
                  <a:gd name="connsiteY4" fmla="*/ 929337 h 1376795"/>
                  <a:gd name="connsiteX5" fmla="*/ 76200 w 736600"/>
                  <a:gd name="connsiteY5" fmla="*/ 1376795 h 1376795"/>
                  <a:gd name="connsiteX0" fmla="*/ 0 w 749300"/>
                  <a:gd name="connsiteY0" fmla="*/ 0 h 1376795"/>
                  <a:gd name="connsiteX1" fmla="*/ 0 w 749300"/>
                  <a:gd name="connsiteY1" fmla="*/ 0 h 1376795"/>
                  <a:gd name="connsiteX2" fmla="*/ 304800 w 749300"/>
                  <a:gd name="connsiteY2" fmla="*/ 447459 h 1376795"/>
                  <a:gd name="connsiteX3" fmla="*/ 685800 w 749300"/>
                  <a:gd name="connsiteY3" fmla="*/ 516299 h 1376795"/>
                  <a:gd name="connsiteX4" fmla="*/ 685800 w 749300"/>
                  <a:gd name="connsiteY4" fmla="*/ 722818 h 1376795"/>
                  <a:gd name="connsiteX5" fmla="*/ 609600 w 749300"/>
                  <a:gd name="connsiteY5" fmla="*/ 929337 h 1376795"/>
                  <a:gd name="connsiteX6" fmla="*/ 76200 w 749300"/>
                  <a:gd name="connsiteY6" fmla="*/ 1376795 h 1376795"/>
                  <a:gd name="connsiteX0" fmla="*/ 0 w 863600"/>
                  <a:gd name="connsiteY0" fmla="*/ 0 h 1376795"/>
                  <a:gd name="connsiteX1" fmla="*/ 0 w 863600"/>
                  <a:gd name="connsiteY1" fmla="*/ 0 h 1376795"/>
                  <a:gd name="connsiteX2" fmla="*/ 304800 w 863600"/>
                  <a:gd name="connsiteY2" fmla="*/ 447459 h 1376795"/>
                  <a:gd name="connsiteX3" fmla="*/ 685800 w 863600"/>
                  <a:gd name="connsiteY3" fmla="*/ 516299 h 1376795"/>
                  <a:gd name="connsiteX4" fmla="*/ 685800 w 863600"/>
                  <a:gd name="connsiteY4" fmla="*/ 722818 h 1376795"/>
                  <a:gd name="connsiteX5" fmla="*/ 762000 w 863600"/>
                  <a:gd name="connsiteY5" fmla="*/ 998177 h 1376795"/>
                  <a:gd name="connsiteX6" fmla="*/ 76200 w 863600"/>
                  <a:gd name="connsiteY6" fmla="*/ 1376795 h 1376795"/>
                  <a:gd name="connsiteX0" fmla="*/ 0 w 786606"/>
                  <a:gd name="connsiteY0" fmla="*/ 0 h 1376796"/>
                  <a:gd name="connsiteX1" fmla="*/ 0 w 786606"/>
                  <a:gd name="connsiteY1" fmla="*/ 0 h 1376796"/>
                  <a:gd name="connsiteX2" fmla="*/ 304800 w 786606"/>
                  <a:gd name="connsiteY2" fmla="*/ 447459 h 1376796"/>
                  <a:gd name="connsiteX3" fmla="*/ 685800 w 786606"/>
                  <a:gd name="connsiteY3" fmla="*/ 516299 h 1376796"/>
                  <a:gd name="connsiteX4" fmla="*/ 685800 w 786606"/>
                  <a:gd name="connsiteY4" fmla="*/ 722818 h 1376796"/>
                  <a:gd name="connsiteX5" fmla="*/ 762000 w 786606"/>
                  <a:gd name="connsiteY5" fmla="*/ 998177 h 1376796"/>
                  <a:gd name="connsiteX6" fmla="*/ 685800 w 786606"/>
                  <a:gd name="connsiteY6" fmla="*/ 1376796 h 1376796"/>
                  <a:gd name="connsiteX0" fmla="*/ 76200 w 862806"/>
                  <a:gd name="connsiteY0" fmla="*/ 34419 h 1411215"/>
                  <a:gd name="connsiteX1" fmla="*/ 0 w 862806"/>
                  <a:gd name="connsiteY1" fmla="*/ 0 h 1411215"/>
                  <a:gd name="connsiteX2" fmla="*/ 381000 w 862806"/>
                  <a:gd name="connsiteY2" fmla="*/ 481878 h 1411215"/>
                  <a:gd name="connsiteX3" fmla="*/ 762000 w 862806"/>
                  <a:gd name="connsiteY3" fmla="*/ 550718 h 1411215"/>
                  <a:gd name="connsiteX4" fmla="*/ 762000 w 862806"/>
                  <a:gd name="connsiteY4" fmla="*/ 757237 h 1411215"/>
                  <a:gd name="connsiteX5" fmla="*/ 838200 w 862806"/>
                  <a:gd name="connsiteY5" fmla="*/ 1032596 h 1411215"/>
                  <a:gd name="connsiteX6" fmla="*/ 762000 w 862806"/>
                  <a:gd name="connsiteY6" fmla="*/ 1411215 h 1411215"/>
                  <a:gd name="connsiteX0" fmla="*/ 76200 w 862806"/>
                  <a:gd name="connsiteY0" fmla="*/ 34419 h 1411215"/>
                  <a:gd name="connsiteX1" fmla="*/ 0 w 862806"/>
                  <a:gd name="connsiteY1" fmla="*/ 0 h 1411215"/>
                  <a:gd name="connsiteX2" fmla="*/ 228600 w 862806"/>
                  <a:gd name="connsiteY2" fmla="*/ 206519 h 1411215"/>
                  <a:gd name="connsiteX3" fmla="*/ 381000 w 862806"/>
                  <a:gd name="connsiteY3" fmla="*/ 481878 h 1411215"/>
                  <a:gd name="connsiteX4" fmla="*/ 762000 w 862806"/>
                  <a:gd name="connsiteY4" fmla="*/ 550718 h 1411215"/>
                  <a:gd name="connsiteX5" fmla="*/ 762000 w 862806"/>
                  <a:gd name="connsiteY5" fmla="*/ 757237 h 1411215"/>
                  <a:gd name="connsiteX6" fmla="*/ 838200 w 862806"/>
                  <a:gd name="connsiteY6" fmla="*/ 1032596 h 1411215"/>
                  <a:gd name="connsiteX7" fmla="*/ 762000 w 862806"/>
                  <a:gd name="connsiteY7" fmla="*/ 1411215 h 1411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2806" h="1411215">
                    <a:moveTo>
                      <a:pt x="76200" y="34419"/>
                    </a:moveTo>
                    <a:lnTo>
                      <a:pt x="0" y="0"/>
                    </a:lnTo>
                    <a:cubicBezTo>
                      <a:pt x="10160" y="25241"/>
                      <a:pt x="165100" y="126206"/>
                      <a:pt x="228600" y="206519"/>
                    </a:cubicBezTo>
                    <a:cubicBezTo>
                      <a:pt x="292100" y="286832"/>
                      <a:pt x="276860" y="421070"/>
                      <a:pt x="381000" y="481878"/>
                    </a:cubicBezTo>
                    <a:cubicBezTo>
                      <a:pt x="459740" y="578254"/>
                      <a:pt x="698500" y="504825"/>
                      <a:pt x="762000" y="550718"/>
                    </a:cubicBezTo>
                    <a:cubicBezTo>
                      <a:pt x="825500" y="596611"/>
                      <a:pt x="749300" y="676924"/>
                      <a:pt x="762000" y="757237"/>
                    </a:cubicBezTo>
                    <a:cubicBezTo>
                      <a:pt x="774700" y="837550"/>
                      <a:pt x="838200" y="923600"/>
                      <a:pt x="838200" y="1032596"/>
                    </a:cubicBezTo>
                    <a:cubicBezTo>
                      <a:pt x="838200" y="1141592"/>
                      <a:pt x="862806" y="1375496"/>
                      <a:pt x="762000" y="1411215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7" name="Freeform 9"/>
              <p:cNvSpPr/>
              <p:nvPr/>
            </p:nvSpPr>
            <p:spPr>
              <a:xfrm>
                <a:off x="5156200" y="533400"/>
                <a:ext cx="1222375" cy="4648200"/>
              </a:xfrm>
              <a:custGeom>
                <a:avLst/>
                <a:gdLst>
                  <a:gd name="connsiteX0" fmla="*/ 0 w 1895475"/>
                  <a:gd name="connsiteY0" fmla="*/ 3152775 h 3389312"/>
                  <a:gd name="connsiteX1" fmla="*/ 1352550 w 1895475"/>
                  <a:gd name="connsiteY1" fmla="*/ 3228975 h 3389312"/>
                  <a:gd name="connsiteX2" fmla="*/ 1543050 w 1895475"/>
                  <a:gd name="connsiteY2" fmla="*/ 2190750 h 3389312"/>
                  <a:gd name="connsiteX3" fmla="*/ 1847850 w 1895475"/>
                  <a:gd name="connsiteY3" fmla="*/ 1724025 h 3389312"/>
                  <a:gd name="connsiteX4" fmla="*/ 1828800 w 1895475"/>
                  <a:gd name="connsiteY4" fmla="*/ 1266825 h 3389312"/>
                  <a:gd name="connsiteX5" fmla="*/ 1476375 w 1895475"/>
                  <a:gd name="connsiteY5" fmla="*/ 466725 h 3389312"/>
                  <a:gd name="connsiteX6" fmla="*/ 1314450 w 1895475"/>
                  <a:gd name="connsiteY6" fmla="*/ 247650 h 3389312"/>
                  <a:gd name="connsiteX7" fmla="*/ 1152525 w 1895475"/>
                  <a:gd name="connsiteY7" fmla="*/ 0 h 3389312"/>
                  <a:gd name="connsiteX0" fmla="*/ 0 w 1895475"/>
                  <a:gd name="connsiteY0" fmla="*/ 3221102 h 3457639"/>
                  <a:gd name="connsiteX1" fmla="*/ 1352550 w 1895475"/>
                  <a:gd name="connsiteY1" fmla="*/ 3297302 h 3457639"/>
                  <a:gd name="connsiteX2" fmla="*/ 1543050 w 1895475"/>
                  <a:gd name="connsiteY2" fmla="*/ 2259077 h 3457639"/>
                  <a:gd name="connsiteX3" fmla="*/ 1847850 w 1895475"/>
                  <a:gd name="connsiteY3" fmla="*/ 1792352 h 3457639"/>
                  <a:gd name="connsiteX4" fmla="*/ 1828800 w 1895475"/>
                  <a:gd name="connsiteY4" fmla="*/ 1335152 h 3457639"/>
                  <a:gd name="connsiteX5" fmla="*/ 1476375 w 1895475"/>
                  <a:gd name="connsiteY5" fmla="*/ 535052 h 3457639"/>
                  <a:gd name="connsiteX6" fmla="*/ 1314450 w 1895475"/>
                  <a:gd name="connsiteY6" fmla="*/ 315977 h 3457639"/>
                  <a:gd name="connsiteX7" fmla="*/ 990600 w 1895475"/>
                  <a:gd name="connsiteY7" fmla="*/ 0 h 3457639"/>
                  <a:gd name="connsiteX0" fmla="*/ 0 w 1895475"/>
                  <a:gd name="connsiteY0" fmla="*/ 3221102 h 3457639"/>
                  <a:gd name="connsiteX1" fmla="*/ 1352550 w 1895475"/>
                  <a:gd name="connsiteY1" fmla="*/ 3297302 h 3457639"/>
                  <a:gd name="connsiteX2" fmla="*/ 1543050 w 1895475"/>
                  <a:gd name="connsiteY2" fmla="*/ 2259077 h 3457639"/>
                  <a:gd name="connsiteX3" fmla="*/ 1847850 w 1895475"/>
                  <a:gd name="connsiteY3" fmla="*/ 1792352 h 3457639"/>
                  <a:gd name="connsiteX4" fmla="*/ 1828800 w 1895475"/>
                  <a:gd name="connsiteY4" fmla="*/ 1335152 h 3457639"/>
                  <a:gd name="connsiteX5" fmla="*/ 1476375 w 1895475"/>
                  <a:gd name="connsiteY5" fmla="*/ 535052 h 3457639"/>
                  <a:gd name="connsiteX6" fmla="*/ 1219200 w 1895475"/>
                  <a:gd name="connsiteY6" fmla="*/ 546617 h 3457639"/>
                  <a:gd name="connsiteX7" fmla="*/ 990600 w 1895475"/>
                  <a:gd name="connsiteY7" fmla="*/ 0 h 3457639"/>
                  <a:gd name="connsiteX0" fmla="*/ 0 w 1933575"/>
                  <a:gd name="connsiteY0" fmla="*/ 3221102 h 3457639"/>
                  <a:gd name="connsiteX1" fmla="*/ 1352550 w 1933575"/>
                  <a:gd name="connsiteY1" fmla="*/ 3297302 h 3457639"/>
                  <a:gd name="connsiteX2" fmla="*/ 1543050 w 1933575"/>
                  <a:gd name="connsiteY2" fmla="*/ 2259077 h 3457639"/>
                  <a:gd name="connsiteX3" fmla="*/ 1847850 w 1933575"/>
                  <a:gd name="connsiteY3" fmla="*/ 1792352 h 3457639"/>
                  <a:gd name="connsiteX4" fmla="*/ 1828800 w 1933575"/>
                  <a:gd name="connsiteY4" fmla="*/ 1335152 h 3457639"/>
                  <a:gd name="connsiteX5" fmla="*/ 1219200 w 1933575"/>
                  <a:gd name="connsiteY5" fmla="*/ 546617 h 3457639"/>
                  <a:gd name="connsiteX6" fmla="*/ 990600 w 1933575"/>
                  <a:gd name="connsiteY6" fmla="*/ 0 h 3457639"/>
                  <a:gd name="connsiteX0" fmla="*/ 0 w 1863725"/>
                  <a:gd name="connsiteY0" fmla="*/ 3221102 h 3457639"/>
                  <a:gd name="connsiteX1" fmla="*/ 1352550 w 1863725"/>
                  <a:gd name="connsiteY1" fmla="*/ 3297302 h 3457639"/>
                  <a:gd name="connsiteX2" fmla="*/ 1543050 w 1863725"/>
                  <a:gd name="connsiteY2" fmla="*/ 2259077 h 3457639"/>
                  <a:gd name="connsiteX3" fmla="*/ 1847850 w 1863725"/>
                  <a:gd name="connsiteY3" fmla="*/ 1792352 h 3457639"/>
                  <a:gd name="connsiteX4" fmla="*/ 1447800 w 1863725"/>
                  <a:gd name="connsiteY4" fmla="*/ 1434871 h 3457639"/>
                  <a:gd name="connsiteX5" fmla="*/ 1219200 w 1863725"/>
                  <a:gd name="connsiteY5" fmla="*/ 546617 h 3457639"/>
                  <a:gd name="connsiteX6" fmla="*/ 990600 w 1863725"/>
                  <a:gd name="connsiteY6" fmla="*/ 0 h 3457639"/>
                  <a:gd name="connsiteX0" fmla="*/ 0 w 1609725"/>
                  <a:gd name="connsiteY0" fmla="*/ 3221102 h 3457639"/>
                  <a:gd name="connsiteX1" fmla="*/ 1352550 w 1609725"/>
                  <a:gd name="connsiteY1" fmla="*/ 3297302 h 3457639"/>
                  <a:gd name="connsiteX2" fmla="*/ 1543050 w 1609725"/>
                  <a:gd name="connsiteY2" fmla="*/ 2259077 h 3457639"/>
                  <a:gd name="connsiteX3" fmla="*/ 1447800 w 1609725"/>
                  <a:gd name="connsiteY3" fmla="*/ 1434871 h 3457639"/>
                  <a:gd name="connsiteX4" fmla="*/ 1219200 w 1609725"/>
                  <a:gd name="connsiteY4" fmla="*/ 546617 h 3457639"/>
                  <a:gd name="connsiteX5" fmla="*/ 990600 w 1609725"/>
                  <a:gd name="connsiteY5" fmla="*/ 0 h 3457639"/>
                  <a:gd name="connsiteX0" fmla="*/ 149225 w 1746250"/>
                  <a:gd name="connsiteY0" fmla="*/ 3221102 h 3490182"/>
                  <a:gd name="connsiteX1" fmla="*/ 225425 w 1746250"/>
                  <a:gd name="connsiteY1" fmla="*/ 3416358 h 3490182"/>
                  <a:gd name="connsiteX2" fmla="*/ 1501775 w 1746250"/>
                  <a:gd name="connsiteY2" fmla="*/ 3297302 h 3490182"/>
                  <a:gd name="connsiteX3" fmla="*/ 1692275 w 1746250"/>
                  <a:gd name="connsiteY3" fmla="*/ 2259077 h 3490182"/>
                  <a:gd name="connsiteX4" fmla="*/ 1597025 w 1746250"/>
                  <a:gd name="connsiteY4" fmla="*/ 1434871 h 3490182"/>
                  <a:gd name="connsiteX5" fmla="*/ 1368425 w 1746250"/>
                  <a:gd name="connsiteY5" fmla="*/ 546617 h 3490182"/>
                  <a:gd name="connsiteX6" fmla="*/ 1139825 w 1746250"/>
                  <a:gd name="connsiteY6" fmla="*/ 0 h 3490182"/>
                  <a:gd name="connsiteX0" fmla="*/ 0 w 1520825"/>
                  <a:gd name="connsiteY0" fmla="*/ 3416358 h 3490182"/>
                  <a:gd name="connsiteX1" fmla="*/ 1276350 w 1520825"/>
                  <a:gd name="connsiteY1" fmla="*/ 3297302 h 3490182"/>
                  <a:gd name="connsiteX2" fmla="*/ 1466850 w 1520825"/>
                  <a:gd name="connsiteY2" fmla="*/ 2259077 h 3490182"/>
                  <a:gd name="connsiteX3" fmla="*/ 1371600 w 1520825"/>
                  <a:gd name="connsiteY3" fmla="*/ 1434871 h 3490182"/>
                  <a:gd name="connsiteX4" fmla="*/ 1143000 w 1520825"/>
                  <a:gd name="connsiteY4" fmla="*/ 546617 h 3490182"/>
                  <a:gd name="connsiteX5" fmla="*/ 914400 w 1520825"/>
                  <a:gd name="connsiteY5" fmla="*/ 0 h 3490182"/>
                  <a:gd name="connsiteX0" fmla="*/ 0 w 1520825"/>
                  <a:gd name="connsiteY0" fmla="*/ 3553012 h 3565712"/>
                  <a:gd name="connsiteX1" fmla="*/ 1276350 w 1520825"/>
                  <a:gd name="connsiteY1" fmla="*/ 3297302 h 3565712"/>
                  <a:gd name="connsiteX2" fmla="*/ 1466850 w 1520825"/>
                  <a:gd name="connsiteY2" fmla="*/ 2259077 h 3565712"/>
                  <a:gd name="connsiteX3" fmla="*/ 1371600 w 1520825"/>
                  <a:gd name="connsiteY3" fmla="*/ 1434871 h 3565712"/>
                  <a:gd name="connsiteX4" fmla="*/ 1143000 w 1520825"/>
                  <a:gd name="connsiteY4" fmla="*/ 546617 h 3565712"/>
                  <a:gd name="connsiteX5" fmla="*/ 914400 w 1520825"/>
                  <a:gd name="connsiteY5" fmla="*/ 0 h 3565712"/>
                  <a:gd name="connsiteX0" fmla="*/ 0 w 1543050"/>
                  <a:gd name="connsiteY0" fmla="*/ 3553012 h 3565712"/>
                  <a:gd name="connsiteX1" fmla="*/ 914400 w 1543050"/>
                  <a:gd name="connsiteY1" fmla="*/ 3074721 h 3565712"/>
                  <a:gd name="connsiteX2" fmla="*/ 1466850 w 1543050"/>
                  <a:gd name="connsiteY2" fmla="*/ 2259077 h 3565712"/>
                  <a:gd name="connsiteX3" fmla="*/ 1371600 w 1543050"/>
                  <a:gd name="connsiteY3" fmla="*/ 1434871 h 3565712"/>
                  <a:gd name="connsiteX4" fmla="*/ 1143000 w 1543050"/>
                  <a:gd name="connsiteY4" fmla="*/ 546617 h 3565712"/>
                  <a:gd name="connsiteX5" fmla="*/ 914400 w 1543050"/>
                  <a:gd name="connsiteY5" fmla="*/ 0 h 3565712"/>
                  <a:gd name="connsiteX0" fmla="*/ 0 w 1447799"/>
                  <a:gd name="connsiteY0" fmla="*/ 3553012 h 3565712"/>
                  <a:gd name="connsiteX1" fmla="*/ 914400 w 1447799"/>
                  <a:gd name="connsiteY1" fmla="*/ 3074721 h 3565712"/>
                  <a:gd name="connsiteX2" fmla="*/ 1371599 w 1447799"/>
                  <a:gd name="connsiteY2" fmla="*/ 2323123 h 3565712"/>
                  <a:gd name="connsiteX3" fmla="*/ 1371600 w 1447799"/>
                  <a:gd name="connsiteY3" fmla="*/ 1434871 h 3565712"/>
                  <a:gd name="connsiteX4" fmla="*/ 1143000 w 1447799"/>
                  <a:gd name="connsiteY4" fmla="*/ 546617 h 3565712"/>
                  <a:gd name="connsiteX5" fmla="*/ 914400 w 1447799"/>
                  <a:gd name="connsiteY5" fmla="*/ 0 h 3565712"/>
                  <a:gd name="connsiteX0" fmla="*/ 0 w 1447799"/>
                  <a:gd name="connsiteY0" fmla="*/ 3553012 h 4042689"/>
                  <a:gd name="connsiteX1" fmla="*/ 609600 w 1447799"/>
                  <a:gd name="connsiteY1" fmla="*/ 3962974 h 4042689"/>
                  <a:gd name="connsiteX2" fmla="*/ 914400 w 1447799"/>
                  <a:gd name="connsiteY2" fmla="*/ 3074721 h 4042689"/>
                  <a:gd name="connsiteX3" fmla="*/ 1371599 w 1447799"/>
                  <a:gd name="connsiteY3" fmla="*/ 2323123 h 4042689"/>
                  <a:gd name="connsiteX4" fmla="*/ 1371600 w 1447799"/>
                  <a:gd name="connsiteY4" fmla="*/ 1434871 h 4042689"/>
                  <a:gd name="connsiteX5" fmla="*/ 1143000 w 1447799"/>
                  <a:gd name="connsiteY5" fmla="*/ 546617 h 4042689"/>
                  <a:gd name="connsiteX6" fmla="*/ 914400 w 1447799"/>
                  <a:gd name="connsiteY6" fmla="*/ 0 h 404268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143000 w 1447799"/>
                  <a:gd name="connsiteY5" fmla="*/ 546617 h 3564399"/>
                  <a:gd name="connsiteX6" fmla="*/ 914400 w 1447799"/>
                  <a:gd name="connsiteY6" fmla="*/ 0 h 356439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143000 w 1447799"/>
                  <a:gd name="connsiteY5" fmla="*/ 546617 h 3564399"/>
                  <a:gd name="connsiteX6" fmla="*/ 1143000 w 1447799"/>
                  <a:gd name="connsiteY6" fmla="*/ 0 h 3564399"/>
                  <a:gd name="connsiteX0" fmla="*/ 0 w 1447799"/>
                  <a:gd name="connsiteY0" fmla="*/ 3553012 h 3564399"/>
                  <a:gd name="connsiteX1" fmla="*/ 457200 w 1447799"/>
                  <a:gd name="connsiteY1" fmla="*/ 3484684 h 3564399"/>
                  <a:gd name="connsiteX2" fmla="*/ 914400 w 1447799"/>
                  <a:gd name="connsiteY2" fmla="*/ 3074721 h 3564399"/>
                  <a:gd name="connsiteX3" fmla="*/ 1371599 w 1447799"/>
                  <a:gd name="connsiteY3" fmla="*/ 2323123 h 3564399"/>
                  <a:gd name="connsiteX4" fmla="*/ 1371600 w 1447799"/>
                  <a:gd name="connsiteY4" fmla="*/ 1434871 h 3564399"/>
                  <a:gd name="connsiteX5" fmla="*/ 1295400 w 1447799"/>
                  <a:gd name="connsiteY5" fmla="*/ 614944 h 3564399"/>
                  <a:gd name="connsiteX6" fmla="*/ 1143000 w 1447799"/>
                  <a:gd name="connsiteY6" fmla="*/ 0 h 3564399"/>
                  <a:gd name="connsiteX0" fmla="*/ 0 w 1435100"/>
                  <a:gd name="connsiteY0" fmla="*/ 3553012 h 3554692"/>
                  <a:gd name="connsiteX1" fmla="*/ 457200 w 1435100"/>
                  <a:gd name="connsiteY1" fmla="*/ 3484684 h 3554692"/>
                  <a:gd name="connsiteX2" fmla="*/ 1219200 w 1435100"/>
                  <a:gd name="connsiteY2" fmla="*/ 3279703 h 3554692"/>
                  <a:gd name="connsiteX3" fmla="*/ 1371599 w 1435100"/>
                  <a:gd name="connsiteY3" fmla="*/ 2323123 h 3554692"/>
                  <a:gd name="connsiteX4" fmla="*/ 1371600 w 1435100"/>
                  <a:gd name="connsiteY4" fmla="*/ 1434871 h 3554692"/>
                  <a:gd name="connsiteX5" fmla="*/ 1295400 w 1435100"/>
                  <a:gd name="connsiteY5" fmla="*/ 614944 h 3554692"/>
                  <a:gd name="connsiteX6" fmla="*/ 1143000 w 1435100"/>
                  <a:gd name="connsiteY6" fmla="*/ 0 h 3554692"/>
                  <a:gd name="connsiteX0" fmla="*/ 0 w 1435100"/>
                  <a:gd name="connsiteY0" fmla="*/ 3689666 h 3691346"/>
                  <a:gd name="connsiteX1" fmla="*/ 457200 w 1435100"/>
                  <a:gd name="connsiteY1" fmla="*/ 3484684 h 3691346"/>
                  <a:gd name="connsiteX2" fmla="*/ 1219200 w 1435100"/>
                  <a:gd name="connsiteY2" fmla="*/ 3279703 h 3691346"/>
                  <a:gd name="connsiteX3" fmla="*/ 1371599 w 1435100"/>
                  <a:gd name="connsiteY3" fmla="*/ 2323123 h 3691346"/>
                  <a:gd name="connsiteX4" fmla="*/ 1371600 w 1435100"/>
                  <a:gd name="connsiteY4" fmla="*/ 1434871 h 3691346"/>
                  <a:gd name="connsiteX5" fmla="*/ 1295400 w 1435100"/>
                  <a:gd name="connsiteY5" fmla="*/ 614944 h 3691346"/>
                  <a:gd name="connsiteX6" fmla="*/ 1143000 w 1435100"/>
                  <a:gd name="connsiteY6" fmla="*/ 0 h 3691346"/>
                  <a:gd name="connsiteX0" fmla="*/ 0 w 1435100"/>
                  <a:gd name="connsiteY0" fmla="*/ 3689666 h 3691346"/>
                  <a:gd name="connsiteX1" fmla="*/ 457200 w 1435100"/>
                  <a:gd name="connsiteY1" fmla="*/ 3621338 h 3691346"/>
                  <a:gd name="connsiteX2" fmla="*/ 1219200 w 1435100"/>
                  <a:gd name="connsiteY2" fmla="*/ 3279703 h 3691346"/>
                  <a:gd name="connsiteX3" fmla="*/ 1371599 w 1435100"/>
                  <a:gd name="connsiteY3" fmla="*/ 2323123 h 3691346"/>
                  <a:gd name="connsiteX4" fmla="*/ 1371600 w 1435100"/>
                  <a:gd name="connsiteY4" fmla="*/ 1434871 h 3691346"/>
                  <a:gd name="connsiteX5" fmla="*/ 1295400 w 1435100"/>
                  <a:gd name="connsiteY5" fmla="*/ 614944 h 3691346"/>
                  <a:gd name="connsiteX6" fmla="*/ 1143000 w 1435100"/>
                  <a:gd name="connsiteY6" fmla="*/ 0 h 3691346"/>
                  <a:gd name="connsiteX0" fmla="*/ 63500 w 1117600"/>
                  <a:gd name="connsiteY0" fmla="*/ 3826320 h 3828000"/>
                  <a:gd name="connsiteX1" fmla="*/ 139700 w 1117600"/>
                  <a:gd name="connsiteY1" fmla="*/ 3621338 h 3828000"/>
                  <a:gd name="connsiteX2" fmla="*/ 901700 w 1117600"/>
                  <a:gd name="connsiteY2" fmla="*/ 3279703 h 3828000"/>
                  <a:gd name="connsiteX3" fmla="*/ 1054099 w 1117600"/>
                  <a:gd name="connsiteY3" fmla="*/ 2323123 h 3828000"/>
                  <a:gd name="connsiteX4" fmla="*/ 1054100 w 1117600"/>
                  <a:gd name="connsiteY4" fmla="*/ 1434871 h 3828000"/>
                  <a:gd name="connsiteX5" fmla="*/ 977900 w 1117600"/>
                  <a:gd name="connsiteY5" fmla="*/ 614944 h 3828000"/>
                  <a:gd name="connsiteX6" fmla="*/ 825500 w 1117600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1054099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977900 w 1412875"/>
                  <a:gd name="connsiteY5" fmla="*/ 614944 h 3828000"/>
                  <a:gd name="connsiteX6" fmla="*/ 825500 w 1412875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1054099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825500 w 1412875"/>
                  <a:gd name="connsiteY5" fmla="*/ 751598 h 3828000"/>
                  <a:gd name="connsiteX6" fmla="*/ 825500 w 1412875"/>
                  <a:gd name="connsiteY6" fmla="*/ 0 h 3828000"/>
                  <a:gd name="connsiteX0" fmla="*/ 63500 w 1412875"/>
                  <a:gd name="connsiteY0" fmla="*/ 3826320 h 3828000"/>
                  <a:gd name="connsiteX1" fmla="*/ 139700 w 1412875"/>
                  <a:gd name="connsiteY1" fmla="*/ 3621338 h 3828000"/>
                  <a:gd name="connsiteX2" fmla="*/ 901700 w 1412875"/>
                  <a:gd name="connsiteY2" fmla="*/ 3279703 h 3828000"/>
                  <a:gd name="connsiteX3" fmla="*/ 977900 w 1412875"/>
                  <a:gd name="connsiteY3" fmla="*/ 2323123 h 3828000"/>
                  <a:gd name="connsiteX4" fmla="*/ 1358900 w 1412875"/>
                  <a:gd name="connsiteY4" fmla="*/ 1298216 h 3828000"/>
                  <a:gd name="connsiteX5" fmla="*/ 825500 w 1412875"/>
                  <a:gd name="connsiteY5" fmla="*/ 751598 h 3828000"/>
                  <a:gd name="connsiteX6" fmla="*/ 825500 w 14128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762000 w 1349375"/>
                  <a:gd name="connsiteY5" fmla="*/ 751598 h 3828000"/>
                  <a:gd name="connsiteX6" fmla="*/ 762000 w 13493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609600 w 1349375"/>
                  <a:gd name="connsiteY5" fmla="*/ 751598 h 3828000"/>
                  <a:gd name="connsiteX6" fmla="*/ 762000 w 1349375"/>
                  <a:gd name="connsiteY6" fmla="*/ 0 h 3828000"/>
                  <a:gd name="connsiteX0" fmla="*/ 0 w 1349375"/>
                  <a:gd name="connsiteY0" fmla="*/ 3826320 h 3828000"/>
                  <a:gd name="connsiteX1" fmla="*/ 228600 w 1349375"/>
                  <a:gd name="connsiteY1" fmla="*/ 3689665 h 3828000"/>
                  <a:gd name="connsiteX2" fmla="*/ 838200 w 1349375"/>
                  <a:gd name="connsiteY2" fmla="*/ 3279703 h 3828000"/>
                  <a:gd name="connsiteX3" fmla="*/ 914400 w 1349375"/>
                  <a:gd name="connsiteY3" fmla="*/ 2323123 h 3828000"/>
                  <a:gd name="connsiteX4" fmla="*/ 1295400 w 1349375"/>
                  <a:gd name="connsiteY4" fmla="*/ 1298216 h 3828000"/>
                  <a:gd name="connsiteX5" fmla="*/ 609600 w 1349375"/>
                  <a:gd name="connsiteY5" fmla="*/ 751598 h 3828000"/>
                  <a:gd name="connsiteX6" fmla="*/ 533400 w 1349375"/>
                  <a:gd name="connsiteY6" fmla="*/ 0 h 3828000"/>
                  <a:gd name="connsiteX0" fmla="*/ 0 w 1425575"/>
                  <a:gd name="connsiteY0" fmla="*/ 3826320 h 3828000"/>
                  <a:gd name="connsiteX1" fmla="*/ 304800 w 1425575"/>
                  <a:gd name="connsiteY1" fmla="*/ 3689665 h 3828000"/>
                  <a:gd name="connsiteX2" fmla="*/ 914400 w 1425575"/>
                  <a:gd name="connsiteY2" fmla="*/ 3279703 h 3828000"/>
                  <a:gd name="connsiteX3" fmla="*/ 990600 w 1425575"/>
                  <a:gd name="connsiteY3" fmla="*/ 2323123 h 3828000"/>
                  <a:gd name="connsiteX4" fmla="*/ 1371600 w 1425575"/>
                  <a:gd name="connsiteY4" fmla="*/ 1298216 h 3828000"/>
                  <a:gd name="connsiteX5" fmla="*/ 685800 w 1425575"/>
                  <a:gd name="connsiteY5" fmla="*/ 751598 h 3828000"/>
                  <a:gd name="connsiteX6" fmla="*/ 609600 w 1425575"/>
                  <a:gd name="connsiteY6" fmla="*/ 0 h 3828000"/>
                  <a:gd name="connsiteX0" fmla="*/ 0 w 1425575"/>
                  <a:gd name="connsiteY0" fmla="*/ 3962974 h 3964654"/>
                  <a:gd name="connsiteX1" fmla="*/ 304800 w 1425575"/>
                  <a:gd name="connsiteY1" fmla="*/ 3826319 h 3964654"/>
                  <a:gd name="connsiteX2" fmla="*/ 914400 w 1425575"/>
                  <a:gd name="connsiteY2" fmla="*/ 3416357 h 3964654"/>
                  <a:gd name="connsiteX3" fmla="*/ 990600 w 1425575"/>
                  <a:gd name="connsiteY3" fmla="*/ 2459777 h 3964654"/>
                  <a:gd name="connsiteX4" fmla="*/ 1371600 w 1425575"/>
                  <a:gd name="connsiteY4" fmla="*/ 1434870 h 3964654"/>
                  <a:gd name="connsiteX5" fmla="*/ 685800 w 1425575"/>
                  <a:gd name="connsiteY5" fmla="*/ 888252 h 3964654"/>
                  <a:gd name="connsiteX6" fmla="*/ 533400 w 1425575"/>
                  <a:gd name="connsiteY6" fmla="*/ 0 h 3964654"/>
                  <a:gd name="connsiteX0" fmla="*/ 0 w 1425575"/>
                  <a:gd name="connsiteY0" fmla="*/ 3962974 h 4190731"/>
                  <a:gd name="connsiteX1" fmla="*/ 304800 w 1425575"/>
                  <a:gd name="connsiteY1" fmla="*/ 4167955 h 4190731"/>
                  <a:gd name="connsiteX2" fmla="*/ 304800 w 1425575"/>
                  <a:gd name="connsiteY2" fmla="*/ 3826319 h 4190731"/>
                  <a:gd name="connsiteX3" fmla="*/ 914400 w 1425575"/>
                  <a:gd name="connsiteY3" fmla="*/ 3416357 h 4190731"/>
                  <a:gd name="connsiteX4" fmla="*/ 990600 w 1425575"/>
                  <a:gd name="connsiteY4" fmla="*/ 2459777 h 4190731"/>
                  <a:gd name="connsiteX5" fmla="*/ 1371600 w 1425575"/>
                  <a:gd name="connsiteY5" fmla="*/ 1434870 h 4190731"/>
                  <a:gd name="connsiteX6" fmla="*/ 685800 w 1425575"/>
                  <a:gd name="connsiteY6" fmla="*/ 888252 h 4190731"/>
                  <a:gd name="connsiteX7" fmla="*/ 533400 w 1425575"/>
                  <a:gd name="connsiteY7" fmla="*/ 0 h 4190731"/>
                  <a:gd name="connsiteX0" fmla="*/ 101600 w 1222375"/>
                  <a:gd name="connsiteY0" fmla="*/ 4167955 h 4167955"/>
                  <a:gd name="connsiteX1" fmla="*/ 101600 w 1222375"/>
                  <a:gd name="connsiteY1" fmla="*/ 3826319 h 4167955"/>
                  <a:gd name="connsiteX2" fmla="*/ 711200 w 1222375"/>
                  <a:gd name="connsiteY2" fmla="*/ 3416357 h 4167955"/>
                  <a:gd name="connsiteX3" fmla="*/ 787400 w 1222375"/>
                  <a:gd name="connsiteY3" fmla="*/ 2459777 h 4167955"/>
                  <a:gd name="connsiteX4" fmla="*/ 1168400 w 1222375"/>
                  <a:gd name="connsiteY4" fmla="*/ 1434870 h 4167955"/>
                  <a:gd name="connsiteX5" fmla="*/ 482600 w 1222375"/>
                  <a:gd name="connsiteY5" fmla="*/ 888252 h 4167955"/>
                  <a:gd name="connsiteX6" fmla="*/ 330200 w 1222375"/>
                  <a:gd name="connsiteY6" fmla="*/ 0 h 416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2375" h="4167955">
                    <a:moveTo>
                      <a:pt x="101600" y="4167955"/>
                    </a:moveTo>
                    <a:cubicBezTo>
                      <a:pt x="152400" y="4145179"/>
                      <a:pt x="0" y="3951585"/>
                      <a:pt x="101600" y="3826319"/>
                    </a:cubicBezTo>
                    <a:cubicBezTo>
                      <a:pt x="203200" y="3701053"/>
                      <a:pt x="596900" y="3644114"/>
                      <a:pt x="711200" y="3416357"/>
                    </a:cubicBezTo>
                    <a:cubicBezTo>
                      <a:pt x="825500" y="3188600"/>
                      <a:pt x="711200" y="2790025"/>
                      <a:pt x="787400" y="2459777"/>
                    </a:cubicBezTo>
                    <a:cubicBezTo>
                      <a:pt x="863600" y="2129529"/>
                      <a:pt x="1222375" y="1720280"/>
                      <a:pt x="1168400" y="1434870"/>
                    </a:cubicBezTo>
                    <a:cubicBezTo>
                      <a:pt x="1063625" y="1227248"/>
                      <a:pt x="622300" y="1110777"/>
                      <a:pt x="482600" y="888252"/>
                    </a:cubicBezTo>
                    <a:cubicBezTo>
                      <a:pt x="401638" y="799077"/>
                      <a:pt x="384175" y="84931"/>
                      <a:pt x="330200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18" name="Freeform 17"/>
              <p:cNvSpPr/>
              <p:nvPr/>
            </p:nvSpPr>
            <p:spPr>
              <a:xfrm>
                <a:off x="2895600" y="457200"/>
                <a:ext cx="1234228" cy="3962399"/>
              </a:xfrm>
              <a:custGeom>
                <a:avLst/>
                <a:gdLst>
                  <a:gd name="connsiteX0" fmla="*/ 0 w 411163"/>
                  <a:gd name="connsiteY0" fmla="*/ 0 h 1181100"/>
                  <a:gd name="connsiteX1" fmla="*/ 142875 w 411163"/>
                  <a:gd name="connsiteY1" fmla="*/ 523875 h 1181100"/>
                  <a:gd name="connsiteX2" fmla="*/ 400050 w 411163"/>
                  <a:gd name="connsiteY2" fmla="*/ 1000125 h 1181100"/>
                  <a:gd name="connsiteX3" fmla="*/ 209550 w 411163"/>
                  <a:gd name="connsiteY3" fmla="*/ 1181100 h 1181100"/>
                  <a:gd name="connsiteX0" fmla="*/ 0 w 404813"/>
                  <a:gd name="connsiteY0" fmla="*/ 0 h 1743075"/>
                  <a:gd name="connsiteX1" fmla="*/ 142875 w 404813"/>
                  <a:gd name="connsiteY1" fmla="*/ 523875 h 1743075"/>
                  <a:gd name="connsiteX2" fmla="*/ 400050 w 404813"/>
                  <a:gd name="connsiteY2" fmla="*/ 1000125 h 1743075"/>
                  <a:gd name="connsiteX3" fmla="*/ 114300 w 404813"/>
                  <a:gd name="connsiteY3" fmla="*/ 1743075 h 1743075"/>
                  <a:gd name="connsiteX0" fmla="*/ 190500 w 646112"/>
                  <a:gd name="connsiteY0" fmla="*/ 0 h 1514475"/>
                  <a:gd name="connsiteX1" fmla="*/ 333375 w 646112"/>
                  <a:gd name="connsiteY1" fmla="*/ 523875 h 1514475"/>
                  <a:gd name="connsiteX2" fmla="*/ 590550 w 646112"/>
                  <a:gd name="connsiteY2" fmla="*/ 1000125 h 1514475"/>
                  <a:gd name="connsiteX3" fmla="*/ 0 w 646112"/>
                  <a:gd name="connsiteY3" fmla="*/ 1514475 h 1514475"/>
                  <a:gd name="connsiteX0" fmla="*/ 190500 w 588961"/>
                  <a:gd name="connsiteY0" fmla="*/ 0 h 1514475"/>
                  <a:gd name="connsiteX1" fmla="*/ 333375 w 588961"/>
                  <a:gd name="connsiteY1" fmla="*/ 523875 h 1514475"/>
                  <a:gd name="connsiteX2" fmla="*/ 533399 w 588961"/>
                  <a:gd name="connsiteY2" fmla="*/ 981075 h 1514475"/>
                  <a:gd name="connsiteX3" fmla="*/ 0 w 588961"/>
                  <a:gd name="connsiteY3" fmla="*/ 1514475 h 1514475"/>
                  <a:gd name="connsiteX0" fmla="*/ 190500 w 571499"/>
                  <a:gd name="connsiteY0" fmla="*/ 0 h 1514475"/>
                  <a:gd name="connsiteX1" fmla="*/ 228600 w 571499"/>
                  <a:gd name="connsiteY1" fmla="*/ 516298 h 1514475"/>
                  <a:gd name="connsiteX2" fmla="*/ 533399 w 571499"/>
                  <a:gd name="connsiteY2" fmla="*/ 981075 h 1514475"/>
                  <a:gd name="connsiteX3" fmla="*/ 0 w 571499"/>
                  <a:gd name="connsiteY3" fmla="*/ 1514475 h 1514475"/>
                  <a:gd name="connsiteX0" fmla="*/ 190500 w 495300"/>
                  <a:gd name="connsiteY0" fmla="*/ 0 h 1514475"/>
                  <a:gd name="connsiteX1" fmla="*/ 228600 w 495300"/>
                  <a:gd name="connsiteY1" fmla="*/ 516298 h 1514475"/>
                  <a:gd name="connsiteX2" fmla="*/ 457200 w 495300"/>
                  <a:gd name="connsiteY2" fmla="*/ 963757 h 1514475"/>
                  <a:gd name="connsiteX3" fmla="*/ 0 w 495300"/>
                  <a:gd name="connsiteY3" fmla="*/ 1514475 h 1514475"/>
                  <a:gd name="connsiteX0" fmla="*/ 114300 w 406400"/>
                  <a:gd name="connsiteY0" fmla="*/ 0 h 1480055"/>
                  <a:gd name="connsiteX1" fmla="*/ 152400 w 406400"/>
                  <a:gd name="connsiteY1" fmla="*/ 516298 h 1480055"/>
                  <a:gd name="connsiteX2" fmla="*/ 381000 w 406400"/>
                  <a:gd name="connsiteY2" fmla="*/ 963757 h 1480055"/>
                  <a:gd name="connsiteX3" fmla="*/ 0 w 406400"/>
                  <a:gd name="connsiteY3" fmla="*/ 1480055 h 1480055"/>
                  <a:gd name="connsiteX0" fmla="*/ 6350 w 450056"/>
                  <a:gd name="connsiteY0" fmla="*/ 0 h 1514475"/>
                  <a:gd name="connsiteX1" fmla="*/ 44450 w 450056"/>
                  <a:gd name="connsiteY1" fmla="*/ 516298 h 1514475"/>
                  <a:gd name="connsiteX2" fmla="*/ 273050 w 450056"/>
                  <a:gd name="connsiteY2" fmla="*/ 963757 h 1514475"/>
                  <a:gd name="connsiteX3" fmla="*/ 349250 w 450056"/>
                  <a:gd name="connsiteY3" fmla="*/ 1514475 h 1514475"/>
                  <a:gd name="connsiteX0" fmla="*/ 419100 w 762000"/>
                  <a:gd name="connsiteY0" fmla="*/ 0 h 1411215"/>
                  <a:gd name="connsiteX1" fmla="*/ 457200 w 762000"/>
                  <a:gd name="connsiteY1" fmla="*/ 516298 h 1411215"/>
                  <a:gd name="connsiteX2" fmla="*/ 685800 w 762000"/>
                  <a:gd name="connsiteY2" fmla="*/ 963757 h 1411215"/>
                  <a:gd name="connsiteX3" fmla="*/ 0 w 762000"/>
                  <a:gd name="connsiteY3" fmla="*/ 1411215 h 1411215"/>
                  <a:gd name="connsiteX0" fmla="*/ 419100 w 609600"/>
                  <a:gd name="connsiteY0" fmla="*/ 0 h 1411215"/>
                  <a:gd name="connsiteX1" fmla="*/ 457200 w 609600"/>
                  <a:gd name="connsiteY1" fmla="*/ 516298 h 1411215"/>
                  <a:gd name="connsiteX2" fmla="*/ 533400 w 609600"/>
                  <a:gd name="connsiteY2" fmla="*/ 963757 h 1411215"/>
                  <a:gd name="connsiteX3" fmla="*/ 0 w 609600"/>
                  <a:gd name="connsiteY3" fmla="*/ 1411215 h 1411215"/>
                  <a:gd name="connsiteX0" fmla="*/ 419100 w 571500"/>
                  <a:gd name="connsiteY0" fmla="*/ 0 h 1411215"/>
                  <a:gd name="connsiteX1" fmla="*/ 228600 w 571500"/>
                  <a:gd name="connsiteY1" fmla="*/ 481879 h 1411215"/>
                  <a:gd name="connsiteX2" fmla="*/ 533400 w 571500"/>
                  <a:gd name="connsiteY2" fmla="*/ 963757 h 1411215"/>
                  <a:gd name="connsiteX3" fmla="*/ 0 w 571500"/>
                  <a:gd name="connsiteY3" fmla="*/ 1411215 h 1411215"/>
                  <a:gd name="connsiteX0" fmla="*/ 527050 w 679450"/>
                  <a:gd name="connsiteY0" fmla="*/ 45893 h 1457108"/>
                  <a:gd name="connsiteX1" fmla="*/ 31750 w 679450"/>
                  <a:gd name="connsiteY1" fmla="*/ 80313 h 1457108"/>
                  <a:gd name="connsiteX2" fmla="*/ 336550 w 679450"/>
                  <a:gd name="connsiteY2" fmla="*/ 527772 h 1457108"/>
                  <a:gd name="connsiteX3" fmla="*/ 641350 w 679450"/>
                  <a:gd name="connsiteY3" fmla="*/ 1009650 h 1457108"/>
                  <a:gd name="connsiteX4" fmla="*/ 107950 w 679450"/>
                  <a:gd name="connsiteY4" fmla="*/ 1457108 h 1457108"/>
                  <a:gd name="connsiteX0" fmla="*/ 31750 w 679450"/>
                  <a:gd name="connsiteY0" fmla="*/ 0 h 1376795"/>
                  <a:gd name="connsiteX1" fmla="*/ 336550 w 679450"/>
                  <a:gd name="connsiteY1" fmla="*/ 447459 h 1376795"/>
                  <a:gd name="connsiteX2" fmla="*/ 641350 w 679450"/>
                  <a:gd name="connsiteY2" fmla="*/ 929337 h 1376795"/>
                  <a:gd name="connsiteX3" fmla="*/ 107950 w 679450"/>
                  <a:gd name="connsiteY3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55650"/>
                  <a:gd name="connsiteY0" fmla="*/ 0 h 1376795"/>
                  <a:gd name="connsiteX1" fmla="*/ 412750 w 755650"/>
                  <a:gd name="connsiteY1" fmla="*/ 413039 h 1376795"/>
                  <a:gd name="connsiteX2" fmla="*/ 717550 w 755650"/>
                  <a:gd name="connsiteY2" fmla="*/ 722818 h 1376795"/>
                  <a:gd name="connsiteX3" fmla="*/ 641350 w 755650"/>
                  <a:gd name="connsiteY3" fmla="*/ 929337 h 1376795"/>
                  <a:gd name="connsiteX4" fmla="*/ 107950 w 755650"/>
                  <a:gd name="connsiteY4" fmla="*/ 1376795 h 1376795"/>
                  <a:gd name="connsiteX0" fmla="*/ 31750 w 768350"/>
                  <a:gd name="connsiteY0" fmla="*/ 0 h 1376795"/>
                  <a:gd name="connsiteX1" fmla="*/ 336550 w 768350"/>
                  <a:gd name="connsiteY1" fmla="*/ 447459 h 1376795"/>
                  <a:gd name="connsiteX2" fmla="*/ 717550 w 768350"/>
                  <a:gd name="connsiteY2" fmla="*/ 722818 h 1376795"/>
                  <a:gd name="connsiteX3" fmla="*/ 641350 w 768350"/>
                  <a:gd name="connsiteY3" fmla="*/ 929337 h 1376795"/>
                  <a:gd name="connsiteX4" fmla="*/ 107950 w 768350"/>
                  <a:gd name="connsiteY4" fmla="*/ 1376795 h 1376795"/>
                  <a:gd name="connsiteX0" fmla="*/ 31750 w 742950"/>
                  <a:gd name="connsiteY0" fmla="*/ 0 h 1376795"/>
                  <a:gd name="connsiteX1" fmla="*/ 533400 w 742950"/>
                  <a:gd name="connsiteY1" fmla="*/ 416240 h 1376795"/>
                  <a:gd name="connsiteX2" fmla="*/ 717550 w 742950"/>
                  <a:gd name="connsiteY2" fmla="*/ 722818 h 1376795"/>
                  <a:gd name="connsiteX3" fmla="*/ 641350 w 742950"/>
                  <a:gd name="connsiteY3" fmla="*/ 929337 h 1376795"/>
                  <a:gd name="connsiteX4" fmla="*/ 107950 w 742950"/>
                  <a:gd name="connsiteY4" fmla="*/ 1376795 h 1376795"/>
                  <a:gd name="connsiteX0" fmla="*/ 31750 w 1008592"/>
                  <a:gd name="connsiteY0" fmla="*/ 0 h 1376795"/>
                  <a:gd name="connsiteX1" fmla="*/ 533400 w 1008592"/>
                  <a:gd name="connsiteY1" fmla="*/ 416240 h 1376795"/>
                  <a:gd name="connsiteX2" fmla="*/ 990600 w 1008592"/>
                  <a:gd name="connsiteY2" fmla="*/ 768444 h 1376795"/>
                  <a:gd name="connsiteX3" fmla="*/ 641350 w 1008592"/>
                  <a:gd name="connsiteY3" fmla="*/ 929337 h 1376795"/>
                  <a:gd name="connsiteX4" fmla="*/ 107950 w 1008592"/>
                  <a:gd name="connsiteY4" fmla="*/ 1376795 h 1376795"/>
                  <a:gd name="connsiteX0" fmla="*/ 31750 w 1213908"/>
                  <a:gd name="connsiteY0" fmla="*/ 0 h 1376795"/>
                  <a:gd name="connsiteX1" fmla="*/ 533400 w 1213908"/>
                  <a:gd name="connsiteY1" fmla="*/ 416240 h 1376795"/>
                  <a:gd name="connsiteX2" fmla="*/ 990600 w 1213908"/>
                  <a:gd name="connsiteY2" fmla="*/ 768444 h 1376795"/>
                  <a:gd name="connsiteX3" fmla="*/ 1066800 w 1213908"/>
                  <a:gd name="connsiteY3" fmla="*/ 1024592 h 1376795"/>
                  <a:gd name="connsiteX4" fmla="*/ 107950 w 1213908"/>
                  <a:gd name="connsiteY4" fmla="*/ 1376795 h 1376795"/>
                  <a:gd name="connsiteX0" fmla="*/ 31750 w 1104900"/>
                  <a:gd name="connsiteY0" fmla="*/ 0 h 1403477"/>
                  <a:gd name="connsiteX1" fmla="*/ 533400 w 1104900"/>
                  <a:gd name="connsiteY1" fmla="*/ 416240 h 1403477"/>
                  <a:gd name="connsiteX2" fmla="*/ 990600 w 1104900"/>
                  <a:gd name="connsiteY2" fmla="*/ 768444 h 1403477"/>
                  <a:gd name="connsiteX3" fmla="*/ 1066800 w 1104900"/>
                  <a:gd name="connsiteY3" fmla="*/ 1024592 h 1403477"/>
                  <a:gd name="connsiteX4" fmla="*/ 762000 w 1104900"/>
                  <a:gd name="connsiteY4" fmla="*/ 1344777 h 1403477"/>
                  <a:gd name="connsiteX5" fmla="*/ 107950 w 1104900"/>
                  <a:gd name="connsiteY5" fmla="*/ 1376795 h 1403477"/>
                  <a:gd name="connsiteX0" fmla="*/ 31750 w 1150408"/>
                  <a:gd name="connsiteY0" fmla="*/ 0 h 1467513"/>
                  <a:gd name="connsiteX1" fmla="*/ 533400 w 1150408"/>
                  <a:gd name="connsiteY1" fmla="*/ 416240 h 1467513"/>
                  <a:gd name="connsiteX2" fmla="*/ 990600 w 1150408"/>
                  <a:gd name="connsiteY2" fmla="*/ 768444 h 1467513"/>
                  <a:gd name="connsiteX3" fmla="*/ 1066800 w 1150408"/>
                  <a:gd name="connsiteY3" fmla="*/ 1024592 h 1467513"/>
                  <a:gd name="connsiteX4" fmla="*/ 990600 w 1150408"/>
                  <a:gd name="connsiteY4" fmla="*/ 1408813 h 1467513"/>
                  <a:gd name="connsiteX5" fmla="*/ 107950 w 1150408"/>
                  <a:gd name="connsiteY5" fmla="*/ 1376795 h 1467513"/>
                  <a:gd name="connsiteX0" fmla="*/ 31750 w 1079500"/>
                  <a:gd name="connsiteY0" fmla="*/ 0 h 1536887"/>
                  <a:gd name="connsiteX1" fmla="*/ 533400 w 1079500"/>
                  <a:gd name="connsiteY1" fmla="*/ 416240 h 1536887"/>
                  <a:gd name="connsiteX2" fmla="*/ 990600 w 1079500"/>
                  <a:gd name="connsiteY2" fmla="*/ 768444 h 1536887"/>
                  <a:gd name="connsiteX3" fmla="*/ 1066800 w 1079500"/>
                  <a:gd name="connsiteY3" fmla="*/ 1024592 h 1536887"/>
                  <a:gd name="connsiteX4" fmla="*/ 990600 w 1079500"/>
                  <a:gd name="connsiteY4" fmla="*/ 1408813 h 1536887"/>
                  <a:gd name="connsiteX5" fmla="*/ 762000 w 1079500"/>
                  <a:gd name="connsiteY5" fmla="*/ 1536887 h 1536887"/>
                  <a:gd name="connsiteX0" fmla="*/ 31750 w 1066800"/>
                  <a:gd name="connsiteY0" fmla="*/ 0 h 1536887"/>
                  <a:gd name="connsiteX1" fmla="*/ 533400 w 1066800"/>
                  <a:gd name="connsiteY1" fmla="*/ 416240 h 1536887"/>
                  <a:gd name="connsiteX2" fmla="*/ 609600 w 1066800"/>
                  <a:gd name="connsiteY2" fmla="*/ 640370 h 1536887"/>
                  <a:gd name="connsiteX3" fmla="*/ 990600 w 1066800"/>
                  <a:gd name="connsiteY3" fmla="*/ 768444 h 1536887"/>
                  <a:gd name="connsiteX4" fmla="*/ 1066800 w 1066800"/>
                  <a:gd name="connsiteY4" fmla="*/ 1024592 h 1536887"/>
                  <a:gd name="connsiteX5" fmla="*/ 990600 w 1066800"/>
                  <a:gd name="connsiteY5" fmla="*/ 1408813 h 1536887"/>
                  <a:gd name="connsiteX6" fmla="*/ 762000 w 1066800"/>
                  <a:gd name="connsiteY6" fmla="*/ 1536887 h 1536887"/>
                  <a:gd name="connsiteX0" fmla="*/ 31750 w 1066800"/>
                  <a:gd name="connsiteY0" fmla="*/ 0 h 1536887"/>
                  <a:gd name="connsiteX1" fmla="*/ 381000 w 1066800"/>
                  <a:gd name="connsiteY1" fmla="*/ 416240 h 1536887"/>
                  <a:gd name="connsiteX2" fmla="*/ 609600 w 1066800"/>
                  <a:gd name="connsiteY2" fmla="*/ 640370 h 1536887"/>
                  <a:gd name="connsiteX3" fmla="*/ 990600 w 1066800"/>
                  <a:gd name="connsiteY3" fmla="*/ 768444 h 1536887"/>
                  <a:gd name="connsiteX4" fmla="*/ 1066800 w 1066800"/>
                  <a:gd name="connsiteY4" fmla="*/ 1024592 h 1536887"/>
                  <a:gd name="connsiteX5" fmla="*/ 990600 w 1066800"/>
                  <a:gd name="connsiteY5" fmla="*/ 1408813 h 1536887"/>
                  <a:gd name="connsiteX6" fmla="*/ 762000 w 1066800"/>
                  <a:gd name="connsiteY6" fmla="*/ 1536887 h 1536887"/>
                  <a:gd name="connsiteX0" fmla="*/ 31750 w 1104900"/>
                  <a:gd name="connsiteY0" fmla="*/ 0 h 1536887"/>
                  <a:gd name="connsiteX1" fmla="*/ 381000 w 1104900"/>
                  <a:gd name="connsiteY1" fmla="*/ 416240 h 1536887"/>
                  <a:gd name="connsiteX2" fmla="*/ 609600 w 1104900"/>
                  <a:gd name="connsiteY2" fmla="*/ 640370 h 1536887"/>
                  <a:gd name="connsiteX3" fmla="*/ 762000 w 1104900"/>
                  <a:gd name="connsiteY3" fmla="*/ 800462 h 1536887"/>
                  <a:gd name="connsiteX4" fmla="*/ 1066800 w 1104900"/>
                  <a:gd name="connsiteY4" fmla="*/ 1024592 h 1536887"/>
                  <a:gd name="connsiteX5" fmla="*/ 990600 w 1104900"/>
                  <a:gd name="connsiteY5" fmla="*/ 1408813 h 1536887"/>
                  <a:gd name="connsiteX6" fmla="*/ 762000 w 1104900"/>
                  <a:gd name="connsiteY6" fmla="*/ 1536887 h 1536887"/>
                  <a:gd name="connsiteX0" fmla="*/ 13758 w 1086908"/>
                  <a:gd name="connsiteY0" fmla="*/ 0 h 1536887"/>
                  <a:gd name="connsiteX1" fmla="*/ 58208 w 1086908"/>
                  <a:gd name="connsiteY1" fmla="*/ 96055 h 1536887"/>
                  <a:gd name="connsiteX2" fmla="*/ 363008 w 1086908"/>
                  <a:gd name="connsiteY2" fmla="*/ 416240 h 1536887"/>
                  <a:gd name="connsiteX3" fmla="*/ 591608 w 1086908"/>
                  <a:gd name="connsiteY3" fmla="*/ 640370 h 1536887"/>
                  <a:gd name="connsiteX4" fmla="*/ 744008 w 1086908"/>
                  <a:gd name="connsiteY4" fmla="*/ 800462 h 1536887"/>
                  <a:gd name="connsiteX5" fmla="*/ 1048808 w 1086908"/>
                  <a:gd name="connsiteY5" fmla="*/ 1024592 h 1536887"/>
                  <a:gd name="connsiteX6" fmla="*/ 972608 w 1086908"/>
                  <a:gd name="connsiteY6" fmla="*/ 1408813 h 1536887"/>
                  <a:gd name="connsiteX7" fmla="*/ 744008 w 1086908"/>
                  <a:gd name="connsiteY7" fmla="*/ 1536887 h 1536887"/>
                  <a:gd name="connsiteX0" fmla="*/ 0 w 1028700"/>
                  <a:gd name="connsiteY0" fmla="*/ 0 h 1440832"/>
                  <a:gd name="connsiteX1" fmla="*/ 304800 w 1028700"/>
                  <a:gd name="connsiteY1" fmla="*/ 320185 h 1440832"/>
                  <a:gd name="connsiteX2" fmla="*/ 533400 w 1028700"/>
                  <a:gd name="connsiteY2" fmla="*/ 544315 h 1440832"/>
                  <a:gd name="connsiteX3" fmla="*/ 685800 w 1028700"/>
                  <a:gd name="connsiteY3" fmla="*/ 704407 h 1440832"/>
                  <a:gd name="connsiteX4" fmla="*/ 990600 w 1028700"/>
                  <a:gd name="connsiteY4" fmla="*/ 928537 h 1440832"/>
                  <a:gd name="connsiteX5" fmla="*/ 914400 w 1028700"/>
                  <a:gd name="connsiteY5" fmla="*/ 1312758 h 1440832"/>
                  <a:gd name="connsiteX6" fmla="*/ 685800 w 1028700"/>
                  <a:gd name="connsiteY6" fmla="*/ 1440832 h 1440832"/>
                  <a:gd name="connsiteX0" fmla="*/ 0 w 1104900"/>
                  <a:gd name="connsiteY0" fmla="*/ 0 h 1504869"/>
                  <a:gd name="connsiteX1" fmla="*/ 381000 w 1104900"/>
                  <a:gd name="connsiteY1" fmla="*/ 384222 h 1504869"/>
                  <a:gd name="connsiteX2" fmla="*/ 609600 w 1104900"/>
                  <a:gd name="connsiteY2" fmla="*/ 608352 h 1504869"/>
                  <a:gd name="connsiteX3" fmla="*/ 762000 w 1104900"/>
                  <a:gd name="connsiteY3" fmla="*/ 768444 h 1504869"/>
                  <a:gd name="connsiteX4" fmla="*/ 1066800 w 1104900"/>
                  <a:gd name="connsiteY4" fmla="*/ 992574 h 1504869"/>
                  <a:gd name="connsiteX5" fmla="*/ 990600 w 1104900"/>
                  <a:gd name="connsiteY5" fmla="*/ 1376795 h 1504869"/>
                  <a:gd name="connsiteX6" fmla="*/ 762000 w 1104900"/>
                  <a:gd name="connsiteY6" fmla="*/ 1504869 h 1504869"/>
                  <a:gd name="connsiteX0" fmla="*/ 0 w 1234228"/>
                  <a:gd name="connsiteY0" fmla="*/ 0 h 1664961"/>
                  <a:gd name="connsiteX1" fmla="*/ 381000 w 1234228"/>
                  <a:gd name="connsiteY1" fmla="*/ 384222 h 1664961"/>
                  <a:gd name="connsiteX2" fmla="*/ 609600 w 1234228"/>
                  <a:gd name="connsiteY2" fmla="*/ 608352 h 1664961"/>
                  <a:gd name="connsiteX3" fmla="*/ 762000 w 1234228"/>
                  <a:gd name="connsiteY3" fmla="*/ 768444 h 1664961"/>
                  <a:gd name="connsiteX4" fmla="*/ 1066800 w 1234228"/>
                  <a:gd name="connsiteY4" fmla="*/ 992574 h 1664961"/>
                  <a:gd name="connsiteX5" fmla="*/ 990600 w 1234228"/>
                  <a:gd name="connsiteY5" fmla="*/ 1376795 h 1664961"/>
                  <a:gd name="connsiteX6" fmla="*/ 1219200 w 1234228"/>
                  <a:gd name="connsiteY6" fmla="*/ 1664961 h 1664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4228" h="1664961">
                    <a:moveTo>
                      <a:pt x="0" y="0"/>
                    </a:moveTo>
                    <a:cubicBezTo>
                      <a:pt x="58208" y="69373"/>
                      <a:pt x="289560" y="279628"/>
                      <a:pt x="381000" y="384222"/>
                    </a:cubicBezTo>
                    <a:cubicBezTo>
                      <a:pt x="505248" y="488816"/>
                      <a:pt x="546100" y="544315"/>
                      <a:pt x="609600" y="608352"/>
                    </a:cubicBezTo>
                    <a:cubicBezTo>
                      <a:pt x="673100" y="672389"/>
                      <a:pt x="685800" y="704407"/>
                      <a:pt x="762000" y="768444"/>
                    </a:cubicBezTo>
                    <a:cubicBezTo>
                      <a:pt x="838200" y="832481"/>
                      <a:pt x="1028700" y="891182"/>
                      <a:pt x="1066800" y="992574"/>
                    </a:cubicBezTo>
                    <a:cubicBezTo>
                      <a:pt x="1104900" y="1093966"/>
                      <a:pt x="965200" y="1264731"/>
                      <a:pt x="990600" y="1376795"/>
                    </a:cubicBezTo>
                    <a:cubicBezTo>
                      <a:pt x="1016000" y="1488859"/>
                      <a:pt x="1234228" y="1662827"/>
                      <a:pt x="1219200" y="1664961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</p:grpSp>
        <p:sp>
          <p:nvSpPr>
            <p:cNvPr id="12" name="TextBox 11"/>
            <p:cNvSpPr txBox="1"/>
            <p:nvPr/>
          </p:nvSpPr>
          <p:spPr>
            <a:xfrm rot="4230554">
              <a:off x="2508378" y="2069770"/>
              <a:ext cx="1844625" cy="33666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Rocky Mountains</a:t>
              </a:r>
            </a:p>
          </p:txBody>
        </p:sp>
      </p:grpSp>
      <p:sp>
        <p:nvSpPr>
          <p:cNvPr id="19" name="Oval 18"/>
          <p:cNvSpPr/>
          <p:nvPr/>
        </p:nvSpPr>
        <p:spPr bwMode="auto">
          <a:xfrm>
            <a:off x="1417320" y="1816878"/>
            <a:ext cx="1983738" cy="1399888"/>
          </a:xfrm>
          <a:prstGeom prst="ellipse">
            <a:avLst/>
          </a:prstGeom>
          <a:noFill/>
          <a:ln w="38100" cap="flat" cmpd="sng" algn="ctr">
            <a:solidFill>
              <a:srgbClr val="9900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Times New Roman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D7C7AB2-D604-45C3-B13A-00F3093F26EF}"/>
              </a:ext>
            </a:extLst>
          </p:cNvPr>
          <p:cNvSpPr txBox="1"/>
          <p:nvPr/>
        </p:nvSpPr>
        <p:spPr>
          <a:xfrm>
            <a:off x="7474351" y="4939065"/>
            <a:ext cx="4591716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Mediterranean climate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Wet winters, moderate summers</a:t>
            </a:r>
          </a:p>
        </p:txBody>
      </p:sp>
      <p:pic>
        <p:nvPicPr>
          <p:cNvPr id="23" name="Picture 22" descr="A close up of a map&#10;&#10;Description generated with high confidence">
            <a:extLst>
              <a:ext uri="{FF2B5EF4-FFF2-40B4-BE49-F238E27FC236}">
                <a16:creationId xmlns:a16="http://schemas.microsoft.com/office/drawing/2014/main" id="{B6F93E0D-BEDB-4AF1-92BE-884B1A3356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23881" y="1246238"/>
            <a:ext cx="4564605" cy="3651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707015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5666"/>
    </mc:Choice>
    <mc:Fallback>
      <p:transition spd="slow" advTm="25666"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17"/>
          <p:cNvGrpSpPr/>
          <p:nvPr/>
        </p:nvGrpSpPr>
        <p:grpSpPr>
          <a:xfrm>
            <a:off x="1280261" y="305788"/>
            <a:ext cx="10438996" cy="5715000"/>
            <a:chOff x="-1594371" y="837946"/>
            <a:chExt cx="9519171" cy="5715000"/>
          </a:xfrm>
        </p:grpSpPr>
        <p:pic>
          <p:nvPicPr>
            <p:cNvPr id="3" name="Picture 6" descr="http://cmap.comersis.com/images/US/Usa-states.jpg"/>
            <p:cNvPicPr>
              <a:picLocks noChangeAspect="1" noChangeArrowheads="1"/>
            </p:cNvPicPr>
            <p:nvPr/>
          </p:nvPicPr>
          <p:blipFill>
            <a:blip r:embed="rId3" cstate="screen">
              <a:clrChange>
                <a:clrFrom>
                  <a:srgbClr val="F6D3AB"/>
                </a:clrFrom>
                <a:clrTo>
                  <a:srgbClr val="F6D3AB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9512" y="837946"/>
              <a:ext cx="6745288" cy="5715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" name="Freeform 3"/>
            <p:cNvSpPr/>
            <p:nvPr/>
          </p:nvSpPr>
          <p:spPr>
            <a:xfrm>
              <a:off x="1881188" y="1336420"/>
              <a:ext cx="1514475" cy="2398935"/>
            </a:xfrm>
            <a:custGeom>
              <a:avLst/>
              <a:gdLst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476250 w 1438275"/>
                <a:gd name="connsiteY5" fmla="*/ 971550 h 1952625"/>
                <a:gd name="connsiteX6" fmla="*/ 285750 w 1438275"/>
                <a:gd name="connsiteY6" fmla="*/ 942975 h 1952625"/>
                <a:gd name="connsiteX7" fmla="*/ 180975 w 1438275"/>
                <a:gd name="connsiteY7" fmla="*/ 809625 h 1952625"/>
                <a:gd name="connsiteX8" fmla="*/ 209550 w 1438275"/>
                <a:gd name="connsiteY8" fmla="*/ 676275 h 1952625"/>
                <a:gd name="connsiteX9" fmla="*/ 333375 w 1438275"/>
                <a:gd name="connsiteY9" fmla="*/ 571500 h 1952625"/>
                <a:gd name="connsiteX10" fmla="*/ 552450 w 1438275"/>
                <a:gd name="connsiteY10" fmla="*/ 466725 h 1952625"/>
                <a:gd name="connsiteX11" fmla="*/ 685800 w 1438275"/>
                <a:gd name="connsiteY11" fmla="*/ 409575 h 1952625"/>
                <a:gd name="connsiteX12" fmla="*/ 695325 w 1438275"/>
                <a:gd name="connsiteY12" fmla="*/ 152400 h 1952625"/>
                <a:gd name="connsiteX13" fmla="*/ 466725 w 1438275"/>
                <a:gd name="connsiteY13" fmla="*/ 0 h 1952625"/>
                <a:gd name="connsiteX14" fmla="*/ 342900 w 1438275"/>
                <a:gd name="connsiteY14" fmla="*/ 104775 h 1952625"/>
                <a:gd name="connsiteX15" fmla="*/ 209550 w 1438275"/>
                <a:gd name="connsiteY15" fmla="*/ 238125 h 1952625"/>
                <a:gd name="connsiteX16" fmla="*/ 238125 w 1438275"/>
                <a:gd name="connsiteY16" fmla="*/ 371475 h 1952625"/>
                <a:gd name="connsiteX17" fmla="*/ 0 w 1438275"/>
                <a:gd name="connsiteY17" fmla="*/ 571500 h 1952625"/>
                <a:gd name="connsiteX18" fmla="*/ 0 w 1438275"/>
                <a:gd name="connsiteY18" fmla="*/ 790575 h 1952625"/>
                <a:gd name="connsiteX19" fmla="*/ 9525 w 1438275"/>
                <a:gd name="connsiteY19" fmla="*/ 1038225 h 1952625"/>
                <a:gd name="connsiteX20" fmla="*/ 28575 w 1438275"/>
                <a:gd name="connsiteY20" fmla="*/ 1238250 h 1952625"/>
                <a:gd name="connsiteX21" fmla="*/ 38100 w 1438275"/>
                <a:gd name="connsiteY21" fmla="*/ 1447800 h 1952625"/>
                <a:gd name="connsiteX22" fmla="*/ 276225 w 1438275"/>
                <a:gd name="connsiteY22" fmla="*/ 1600200 h 1952625"/>
                <a:gd name="connsiteX23" fmla="*/ 552450 w 1438275"/>
                <a:gd name="connsiteY23" fmla="*/ 1657350 h 1952625"/>
                <a:gd name="connsiteX24" fmla="*/ 1019175 w 1438275"/>
                <a:gd name="connsiteY24" fmla="*/ 1638300 h 1952625"/>
                <a:gd name="connsiteX25" fmla="*/ 1095375 w 1438275"/>
                <a:gd name="connsiteY25" fmla="*/ 1952625 h 1952625"/>
                <a:gd name="connsiteX26" fmla="*/ 1266825 w 1438275"/>
                <a:gd name="connsiteY26" fmla="*/ 1952625 h 1952625"/>
                <a:gd name="connsiteX27" fmla="*/ 1304925 w 1438275"/>
                <a:gd name="connsiteY27" fmla="*/ 1685925 h 1952625"/>
                <a:gd name="connsiteX28" fmla="*/ 1276350 w 1438275"/>
                <a:gd name="connsiteY28" fmla="*/ 1409700 h 1952625"/>
                <a:gd name="connsiteX29" fmla="*/ 1285875 w 1438275"/>
                <a:gd name="connsiteY29" fmla="*/ 1276350 h 1952625"/>
                <a:gd name="connsiteX30" fmla="*/ 1438275 w 1438275"/>
                <a:gd name="connsiteY30" fmla="*/ 1276350 h 1952625"/>
                <a:gd name="connsiteX31" fmla="*/ 1438275 w 1438275"/>
                <a:gd name="connsiteY31" fmla="*/ 1095375 h 1952625"/>
                <a:gd name="connsiteX32" fmla="*/ 1438275 w 1438275"/>
                <a:gd name="connsiteY32" fmla="*/ 990600 h 1952625"/>
                <a:gd name="connsiteX33" fmla="*/ 1343025 w 1438275"/>
                <a:gd name="connsiteY33" fmla="*/ 981075 h 1952625"/>
                <a:gd name="connsiteX34" fmla="*/ 1228725 w 1438275"/>
                <a:gd name="connsiteY34" fmla="*/ 1095375 h 1952625"/>
                <a:gd name="connsiteX35" fmla="*/ 1123950 w 1438275"/>
                <a:gd name="connsiteY35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571500 w 1438275"/>
                <a:gd name="connsiteY5" fmla="*/ 790575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47700 w 1438275"/>
                <a:gd name="connsiteY4" fmla="*/ 781050 h 1952625"/>
                <a:gd name="connsiteX5" fmla="*/ 590550 w 1438275"/>
                <a:gd name="connsiteY5" fmla="*/ 781050 h 1952625"/>
                <a:gd name="connsiteX6" fmla="*/ 571500 w 1438275"/>
                <a:gd name="connsiteY6" fmla="*/ 790575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571500 w 1438275"/>
                <a:gd name="connsiteY7" fmla="*/ 790575 h 1952625"/>
                <a:gd name="connsiteX8" fmla="*/ 476250 w 1438275"/>
                <a:gd name="connsiteY8" fmla="*/ 971550 h 1952625"/>
                <a:gd name="connsiteX9" fmla="*/ 285750 w 1438275"/>
                <a:gd name="connsiteY9" fmla="*/ 942975 h 1952625"/>
                <a:gd name="connsiteX10" fmla="*/ 180975 w 1438275"/>
                <a:gd name="connsiteY10" fmla="*/ 809625 h 1952625"/>
                <a:gd name="connsiteX11" fmla="*/ 209550 w 1438275"/>
                <a:gd name="connsiteY11" fmla="*/ 676275 h 1952625"/>
                <a:gd name="connsiteX12" fmla="*/ 333375 w 1438275"/>
                <a:gd name="connsiteY12" fmla="*/ 571500 h 1952625"/>
                <a:gd name="connsiteX13" fmla="*/ 552450 w 1438275"/>
                <a:gd name="connsiteY13" fmla="*/ 466725 h 1952625"/>
                <a:gd name="connsiteX14" fmla="*/ 685800 w 1438275"/>
                <a:gd name="connsiteY14" fmla="*/ 409575 h 1952625"/>
                <a:gd name="connsiteX15" fmla="*/ 695325 w 1438275"/>
                <a:gd name="connsiteY15" fmla="*/ 152400 h 1952625"/>
                <a:gd name="connsiteX16" fmla="*/ 466725 w 1438275"/>
                <a:gd name="connsiteY16" fmla="*/ 0 h 1952625"/>
                <a:gd name="connsiteX17" fmla="*/ 342900 w 1438275"/>
                <a:gd name="connsiteY17" fmla="*/ 104775 h 1952625"/>
                <a:gd name="connsiteX18" fmla="*/ 209550 w 1438275"/>
                <a:gd name="connsiteY18" fmla="*/ 238125 h 1952625"/>
                <a:gd name="connsiteX19" fmla="*/ 238125 w 1438275"/>
                <a:gd name="connsiteY19" fmla="*/ 371475 h 1952625"/>
                <a:gd name="connsiteX20" fmla="*/ 0 w 1438275"/>
                <a:gd name="connsiteY20" fmla="*/ 571500 h 1952625"/>
                <a:gd name="connsiteX21" fmla="*/ 0 w 1438275"/>
                <a:gd name="connsiteY21" fmla="*/ 790575 h 1952625"/>
                <a:gd name="connsiteX22" fmla="*/ 9525 w 1438275"/>
                <a:gd name="connsiteY22" fmla="*/ 1038225 h 1952625"/>
                <a:gd name="connsiteX23" fmla="*/ 28575 w 1438275"/>
                <a:gd name="connsiteY23" fmla="*/ 1238250 h 1952625"/>
                <a:gd name="connsiteX24" fmla="*/ 38100 w 1438275"/>
                <a:gd name="connsiteY24" fmla="*/ 1447800 h 1952625"/>
                <a:gd name="connsiteX25" fmla="*/ 276225 w 1438275"/>
                <a:gd name="connsiteY25" fmla="*/ 1600200 h 1952625"/>
                <a:gd name="connsiteX26" fmla="*/ 552450 w 1438275"/>
                <a:gd name="connsiteY26" fmla="*/ 1657350 h 1952625"/>
                <a:gd name="connsiteX27" fmla="*/ 1019175 w 1438275"/>
                <a:gd name="connsiteY27" fmla="*/ 1638300 h 1952625"/>
                <a:gd name="connsiteX28" fmla="*/ 1095375 w 1438275"/>
                <a:gd name="connsiteY28" fmla="*/ 1952625 h 1952625"/>
                <a:gd name="connsiteX29" fmla="*/ 1266825 w 1438275"/>
                <a:gd name="connsiteY29" fmla="*/ 1952625 h 1952625"/>
                <a:gd name="connsiteX30" fmla="*/ 1304925 w 1438275"/>
                <a:gd name="connsiteY30" fmla="*/ 1685925 h 1952625"/>
                <a:gd name="connsiteX31" fmla="*/ 1276350 w 1438275"/>
                <a:gd name="connsiteY31" fmla="*/ 1409700 h 1952625"/>
                <a:gd name="connsiteX32" fmla="*/ 1285875 w 1438275"/>
                <a:gd name="connsiteY32" fmla="*/ 1276350 h 1952625"/>
                <a:gd name="connsiteX33" fmla="*/ 1438275 w 1438275"/>
                <a:gd name="connsiteY33" fmla="*/ 1276350 h 1952625"/>
                <a:gd name="connsiteX34" fmla="*/ 1438275 w 1438275"/>
                <a:gd name="connsiteY34" fmla="*/ 1095375 h 1952625"/>
                <a:gd name="connsiteX35" fmla="*/ 1438275 w 1438275"/>
                <a:gd name="connsiteY35" fmla="*/ 990600 h 1952625"/>
                <a:gd name="connsiteX36" fmla="*/ 1343025 w 1438275"/>
                <a:gd name="connsiteY36" fmla="*/ 981075 h 1952625"/>
                <a:gd name="connsiteX37" fmla="*/ 1228725 w 1438275"/>
                <a:gd name="connsiteY37" fmla="*/ 1095375 h 1952625"/>
                <a:gd name="connsiteX38" fmla="*/ 1123950 w 1438275"/>
                <a:gd name="connsiteY38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63637 w 1477962"/>
                <a:gd name="connsiteY0" fmla="*/ 1123950 h 1952625"/>
                <a:gd name="connsiteX1" fmla="*/ 849312 w 1477962"/>
                <a:gd name="connsiteY1" fmla="*/ 1123950 h 1952625"/>
                <a:gd name="connsiteX2" fmla="*/ 820737 w 1477962"/>
                <a:gd name="connsiteY2" fmla="*/ 1133475 h 1952625"/>
                <a:gd name="connsiteX3" fmla="*/ 725487 w 1477962"/>
                <a:gd name="connsiteY3" fmla="*/ 933450 h 1952625"/>
                <a:gd name="connsiteX4" fmla="*/ 706437 w 1477962"/>
                <a:gd name="connsiteY4" fmla="*/ 923925 h 1952625"/>
                <a:gd name="connsiteX5" fmla="*/ 687387 w 1477962"/>
                <a:gd name="connsiteY5" fmla="*/ 781050 h 1952625"/>
                <a:gd name="connsiteX6" fmla="*/ 515937 w 1477962"/>
                <a:gd name="connsiteY6" fmla="*/ 971550 h 1952625"/>
                <a:gd name="connsiteX7" fmla="*/ 325437 w 1477962"/>
                <a:gd name="connsiteY7" fmla="*/ 942975 h 1952625"/>
                <a:gd name="connsiteX8" fmla="*/ 220662 w 1477962"/>
                <a:gd name="connsiteY8" fmla="*/ 809625 h 1952625"/>
                <a:gd name="connsiteX9" fmla="*/ 249237 w 1477962"/>
                <a:gd name="connsiteY9" fmla="*/ 676275 h 1952625"/>
                <a:gd name="connsiteX10" fmla="*/ 373062 w 1477962"/>
                <a:gd name="connsiteY10" fmla="*/ 571500 h 1952625"/>
                <a:gd name="connsiteX11" fmla="*/ 592137 w 1477962"/>
                <a:gd name="connsiteY11" fmla="*/ 466725 h 1952625"/>
                <a:gd name="connsiteX12" fmla="*/ 725487 w 1477962"/>
                <a:gd name="connsiteY12" fmla="*/ 409575 h 1952625"/>
                <a:gd name="connsiteX13" fmla="*/ 735012 w 1477962"/>
                <a:gd name="connsiteY13" fmla="*/ 152400 h 1952625"/>
                <a:gd name="connsiteX14" fmla="*/ 506412 w 1477962"/>
                <a:gd name="connsiteY14" fmla="*/ 0 h 1952625"/>
                <a:gd name="connsiteX15" fmla="*/ 382587 w 1477962"/>
                <a:gd name="connsiteY15" fmla="*/ 104775 h 1952625"/>
                <a:gd name="connsiteX16" fmla="*/ 249237 w 1477962"/>
                <a:gd name="connsiteY16" fmla="*/ 238125 h 1952625"/>
                <a:gd name="connsiteX17" fmla="*/ 277812 w 1477962"/>
                <a:gd name="connsiteY17" fmla="*/ 371475 h 1952625"/>
                <a:gd name="connsiteX18" fmla="*/ 39687 w 1477962"/>
                <a:gd name="connsiteY18" fmla="*/ 571500 h 1952625"/>
                <a:gd name="connsiteX19" fmla="*/ 39687 w 1477962"/>
                <a:gd name="connsiteY19" fmla="*/ 790575 h 1952625"/>
                <a:gd name="connsiteX20" fmla="*/ 49212 w 1477962"/>
                <a:gd name="connsiteY20" fmla="*/ 1038225 h 1952625"/>
                <a:gd name="connsiteX21" fmla="*/ 68262 w 1477962"/>
                <a:gd name="connsiteY21" fmla="*/ 1238250 h 1952625"/>
                <a:gd name="connsiteX22" fmla="*/ 77787 w 1477962"/>
                <a:gd name="connsiteY22" fmla="*/ 1447800 h 1952625"/>
                <a:gd name="connsiteX23" fmla="*/ 315912 w 1477962"/>
                <a:gd name="connsiteY23" fmla="*/ 1600200 h 1952625"/>
                <a:gd name="connsiteX24" fmla="*/ 592137 w 1477962"/>
                <a:gd name="connsiteY24" fmla="*/ 1657350 h 1952625"/>
                <a:gd name="connsiteX25" fmla="*/ 1058862 w 1477962"/>
                <a:gd name="connsiteY25" fmla="*/ 1638300 h 1952625"/>
                <a:gd name="connsiteX26" fmla="*/ 1135062 w 1477962"/>
                <a:gd name="connsiteY26" fmla="*/ 1952625 h 1952625"/>
                <a:gd name="connsiteX27" fmla="*/ 1306512 w 1477962"/>
                <a:gd name="connsiteY27" fmla="*/ 1952625 h 1952625"/>
                <a:gd name="connsiteX28" fmla="*/ 1344612 w 1477962"/>
                <a:gd name="connsiteY28" fmla="*/ 1685925 h 1952625"/>
                <a:gd name="connsiteX29" fmla="*/ 1316037 w 1477962"/>
                <a:gd name="connsiteY29" fmla="*/ 1409700 h 1952625"/>
                <a:gd name="connsiteX30" fmla="*/ 1325562 w 1477962"/>
                <a:gd name="connsiteY30" fmla="*/ 1276350 h 1952625"/>
                <a:gd name="connsiteX31" fmla="*/ 1477962 w 1477962"/>
                <a:gd name="connsiteY31" fmla="*/ 1276350 h 1952625"/>
                <a:gd name="connsiteX32" fmla="*/ 1477962 w 1477962"/>
                <a:gd name="connsiteY32" fmla="*/ 1095375 h 1952625"/>
                <a:gd name="connsiteX33" fmla="*/ 1477962 w 1477962"/>
                <a:gd name="connsiteY33" fmla="*/ 990600 h 1952625"/>
                <a:gd name="connsiteX34" fmla="*/ 1382712 w 1477962"/>
                <a:gd name="connsiteY34" fmla="*/ 981075 h 1952625"/>
                <a:gd name="connsiteX35" fmla="*/ 1268412 w 1477962"/>
                <a:gd name="connsiteY35" fmla="*/ 1095375 h 1952625"/>
                <a:gd name="connsiteX36" fmla="*/ 1163637 w 1477962"/>
                <a:gd name="connsiteY36" fmla="*/ 1123950 h 1952625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2012950"/>
                <a:gd name="connsiteX1" fmla="*/ 881062 w 1509712"/>
                <a:gd name="connsiteY1" fmla="*/ 1131888 h 2012950"/>
                <a:gd name="connsiteX2" fmla="*/ 852487 w 1509712"/>
                <a:gd name="connsiteY2" fmla="*/ 1141413 h 2012950"/>
                <a:gd name="connsiteX3" fmla="*/ 757237 w 1509712"/>
                <a:gd name="connsiteY3" fmla="*/ 941388 h 2012950"/>
                <a:gd name="connsiteX4" fmla="*/ 738187 w 1509712"/>
                <a:gd name="connsiteY4" fmla="*/ 931863 h 2012950"/>
                <a:gd name="connsiteX5" fmla="*/ 719137 w 1509712"/>
                <a:gd name="connsiteY5" fmla="*/ 788988 h 2012950"/>
                <a:gd name="connsiteX6" fmla="*/ 547687 w 1509712"/>
                <a:gd name="connsiteY6" fmla="*/ 979488 h 2012950"/>
                <a:gd name="connsiteX7" fmla="*/ 357187 w 1509712"/>
                <a:gd name="connsiteY7" fmla="*/ 950913 h 2012950"/>
                <a:gd name="connsiteX8" fmla="*/ 252412 w 1509712"/>
                <a:gd name="connsiteY8" fmla="*/ 817563 h 2012950"/>
                <a:gd name="connsiteX9" fmla="*/ 280987 w 1509712"/>
                <a:gd name="connsiteY9" fmla="*/ 684213 h 2012950"/>
                <a:gd name="connsiteX10" fmla="*/ 404812 w 1509712"/>
                <a:gd name="connsiteY10" fmla="*/ 579438 h 2012950"/>
                <a:gd name="connsiteX11" fmla="*/ 623887 w 1509712"/>
                <a:gd name="connsiteY11" fmla="*/ 474663 h 2012950"/>
                <a:gd name="connsiteX12" fmla="*/ 757237 w 1509712"/>
                <a:gd name="connsiteY12" fmla="*/ 417513 h 2012950"/>
                <a:gd name="connsiteX13" fmla="*/ 766762 w 1509712"/>
                <a:gd name="connsiteY13" fmla="*/ 160338 h 2012950"/>
                <a:gd name="connsiteX14" fmla="*/ 538162 w 1509712"/>
                <a:gd name="connsiteY14" fmla="*/ 7938 h 2012950"/>
                <a:gd name="connsiteX15" fmla="*/ 414337 w 1509712"/>
                <a:gd name="connsiteY15" fmla="*/ 112713 h 2012950"/>
                <a:gd name="connsiteX16" fmla="*/ 280987 w 1509712"/>
                <a:gd name="connsiteY16" fmla="*/ 246063 h 2012950"/>
                <a:gd name="connsiteX17" fmla="*/ 309562 w 1509712"/>
                <a:gd name="connsiteY17" fmla="*/ 379413 h 2012950"/>
                <a:gd name="connsiteX18" fmla="*/ 71437 w 1509712"/>
                <a:gd name="connsiteY18" fmla="*/ 579438 h 2012950"/>
                <a:gd name="connsiteX19" fmla="*/ 71437 w 1509712"/>
                <a:gd name="connsiteY19" fmla="*/ 798513 h 2012950"/>
                <a:gd name="connsiteX20" fmla="*/ 4762 w 1509712"/>
                <a:gd name="connsiteY20" fmla="*/ 1027113 h 2012950"/>
                <a:gd name="connsiteX21" fmla="*/ 100012 w 1509712"/>
                <a:gd name="connsiteY21" fmla="*/ 1246188 h 2012950"/>
                <a:gd name="connsiteX22" fmla="*/ 109537 w 1509712"/>
                <a:gd name="connsiteY22" fmla="*/ 1455738 h 2012950"/>
                <a:gd name="connsiteX23" fmla="*/ 347662 w 1509712"/>
                <a:gd name="connsiteY23" fmla="*/ 1608138 h 2012950"/>
                <a:gd name="connsiteX24" fmla="*/ 623887 w 1509712"/>
                <a:gd name="connsiteY24" fmla="*/ 1665288 h 2012950"/>
                <a:gd name="connsiteX25" fmla="*/ 1090612 w 1509712"/>
                <a:gd name="connsiteY25" fmla="*/ 1646238 h 2012950"/>
                <a:gd name="connsiteX26" fmla="*/ 1166812 w 1509712"/>
                <a:gd name="connsiteY26" fmla="*/ 1960563 h 2012950"/>
                <a:gd name="connsiteX27" fmla="*/ 1338262 w 1509712"/>
                <a:gd name="connsiteY27" fmla="*/ 1960563 h 2012950"/>
                <a:gd name="connsiteX28" fmla="*/ 1376362 w 1509712"/>
                <a:gd name="connsiteY28" fmla="*/ 1693863 h 2012950"/>
                <a:gd name="connsiteX29" fmla="*/ 1347787 w 1509712"/>
                <a:gd name="connsiteY29" fmla="*/ 1417638 h 2012950"/>
                <a:gd name="connsiteX30" fmla="*/ 1357312 w 1509712"/>
                <a:gd name="connsiteY30" fmla="*/ 1284288 h 2012950"/>
                <a:gd name="connsiteX31" fmla="*/ 1509712 w 1509712"/>
                <a:gd name="connsiteY31" fmla="*/ 1284288 h 2012950"/>
                <a:gd name="connsiteX32" fmla="*/ 1509712 w 1509712"/>
                <a:gd name="connsiteY32" fmla="*/ 1103313 h 2012950"/>
                <a:gd name="connsiteX33" fmla="*/ 1509712 w 1509712"/>
                <a:gd name="connsiteY33" fmla="*/ 998538 h 2012950"/>
                <a:gd name="connsiteX34" fmla="*/ 1414462 w 1509712"/>
                <a:gd name="connsiteY34" fmla="*/ 989013 h 2012950"/>
                <a:gd name="connsiteX35" fmla="*/ 1300162 w 1509712"/>
                <a:gd name="connsiteY35" fmla="*/ 1103313 h 2012950"/>
                <a:gd name="connsiteX36" fmla="*/ 1195387 w 1509712"/>
                <a:gd name="connsiteY36" fmla="*/ 1131888 h 2012950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47662 w 1509712"/>
                <a:gd name="connsiteY23" fmla="*/ 1608138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420937"/>
                <a:gd name="connsiteX1" fmla="*/ 881062 w 1509712"/>
                <a:gd name="connsiteY1" fmla="*/ 1131888 h 2420937"/>
                <a:gd name="connsiteX2" fmla="*/ 852487 w 1509712"/>
                <a:gd name="connsiteY2" fmla="*/ 1141413 h 2420937"/>
                <a:gd name="connsiteX3" fmla="*/ 757237 w 1509712"/>
                <a:gd name="connsiteY3" fmla="*/ 941388 h 2420937"/>
                <a:gd name="connsiteX4" fmla="*/ 738187 w 1509712"/>
                <a:gd name="connsiteY4" fmla="*/ 931863 h 2420937"/>
                <a:gd name="connsiteX5" fmla="*/ 719137 w 1509712"/>
                <a:gd name="connsiteY5" fmla="*/ 788988 h 2420937"/>
                <a:gd name="connsiteX6" fmla="*/ 547687 w 1509712"/>
                <a:gd name="connsiteY6" fmla="*/ 979488 h 2420937"/>
                <a:gd name="connsiteX7" fmla="*/ 357187 w 1509712"/>
                <a:gd name="connsiteY7" fmla="*/ 950913 h 2420937"/>
                <a:gd name="connsiteX8" fmla="*/ 252412 w 1509712"/>
                <a:gd name="connsiteY8" fmla="*/ 817563 h 2420937"/>
                <a:gd name="connsiteX9" fmla="*/ 280987 w 1509712"/>
                <a:gd name="connsiteY9" fmla="*/ 684213 h 2420937"/>
                <a:gd name="connsiteX10" fmla="*/ 404812 w 1509712"/>
                <a:gd name="connsiteY10" fmla="*/ 579438 h 2420937"/>
                <a:gd name="connsiteX11" fmla="*/ 623887 w 1509712"/>
                <a:gd name="connsiteY11" fmla="*/ 474663 h 2420937"/>
                <a:gd name="connsiteX12" fmla="*/ 757237 w 1509712"/>
                <a:gd name="connsiteY12" fmla="*/ 417513 h 2420937"/>
                <a:gd name="connsiteX13" fmla="*/ 766762 w 1509712"/>
                <a:gd name="connsiteY13" fmla="*/ 160338 h 2420937"/>
                <a:gd name="connsiteX14" fmla="*/ 538162 w 1509712"/>
                <a:gd name="connsiteY14" fmla="*/ 7938 h 2420937"/>
                <a:gd name="connsiteX15" fmla="*/ 414337 w 1509712"/>
                <a:gd name="connsiteY15" fmla="*/ 112713 h 2420937"/>
                <a:gd name="connsiteX16" fmla="*/ 280987 w 1509712"/>
                <a:gd name="connsiteY16" fmla="*/ 246063 h 2420937"/>
                <a:gd name="connsiteX17" fmla="*/ 309562 w 1509712"/>
                <a:gd name="connsiteY17" fmla="*/ 379413 h 2420937"/>
                <a:gd name="connsiteX18" fmla="*/ 71437 w 1509712"/>
                <a:gd name="connsiteY18" fmla="*/ 579438 h 2420937"/>
                <a:gd name="connsiteX19" fmla="*/ 71437 w 1509712"/>
                <a:gd name="connsiteY19" fmla="*/ 798513 h 2420937"/>
                <a:gd name="connsiteX20" fmla="*/ 4762 w 1509712"/>
                <a:gd name="connsiteY20" fmla="*/ 1027113 h 2420937"/>
                <a:gd name="connsiteX21" fmla="*/ 100012 w 1509712"/>
                <a:gd name="connsiteY21" fmla="*/ 1246188 h 2420937"/>
                <a:gd name="connsiteX22" fmla="*/ 109537 w 1509712"/>
                <a:gd name="connsiteY22" fmla="*/ 1455738 h 2420937"/>
                <a:gd name="connsiteX23" fmla="*/ 309562 w 1509712"/>
                <a:gd name="connsiteY23" fmla="*/ 1789112 h 2420937"/>
                <a:gd name="connsiteX24" fmla="*/ 538162 w 1509712"/>
                <a:gd name="connsiteY24" fmla="*/ 2093912 h 2420937"/>
                <a:gd name="connsiteX25" fmla="*/ 919162 w 1509712"/>
                <a:gd name="connsiteY25" fmla="*/ 2398712 h 2420937"/>
                <a:gd name="connsiteX26" fmla="*/ 1166812 w 1509712"/>
                <a:gd name="connsiteY26" fmla="*/ 1960563 h 2420937"/>
                <a:gd name="connsiteX27" fmla="*/ 1376362 w 1509712"/>
                <a:gd name="connsiteY27" fmla="*/ 1941513 h 2420937"/>
                <a:gd name="connsiteX28" fmla="*/ 1376362 w 1509712"/>
                <a:gd name="connsiteY28" fmla="*/ 1693863 h 2420937"/>
                <a:gd name="connsiteX29" fmla="*/ 1347787 w 1509712"/>
                <a:gd name="connsiteY29" fmla="*/ 1417638 h 2420937"/>
                <a:gd name="connsiteX30" fmla="*/ 1357312 w 1509712"/>
                <a:gd name="connsiteY30" fmla="*/ 1284288 h 2420937"/>
                <a:gd name="connsiteX31" fmla="*/ 1509712 w 1509712"/>
                <a:gd name="connsiteY31" fmla="*/ 1284288 h 2420937"/>
                <a:gd name="connsiteX32" fmla="*/ 1509712 w 1509712"/>
                <a:gd name="connsiteY32" fmla="*/ 1103313 h 2420937"/>
                <a:gd name="connsiteX33" fmla="*/ 1509712 w 1509712"/>
                <a:gd name="connsiteY33" fmla="*/ 998538 h 2420937"/>
                <a:gd name="connsiteX34" fmla="*/ 1414462 w 1509712"/>
                <a:gd name="connsiteY34" fmla="*/ 989013 h 2420937"/>
                <a:gd name="connsiteX35" fmla="*/ 1300162 w 1509712"/>
                <a:gd name="connsiteY35" fmla="*/ 1103313 h 2420937"/>
                <a:gd name="connsiteX36" fmla="*/ 1195387 w 1509712"/>
                <a:gd name="connsiteY36" fmla="*/ 1131888 h 2420937"/>
                <a:gd name="connsiteX0" fmla="*/ 1195387 w 1509712"/>
                <a:gd name="connsiteY0" fmla="*/ 1131888 h 2433637"/>
                <a:gd name="connsiteX1" fmla="*/ 881062 w 1509712"/>
                <a:gd name="connsiteY1" fmla="*/ 1131888 h 2433637"/>
                <a:gd name="connsiteX2" fmla="*/ 852487 w 1509712"/>
                <a:gd name="connsiteY2" fmla="*/ 1141413 h 2433637"/>
                <a:gd name="connsiteX3" fmla="*/ 757237 w 1509712"/>
                <a:gd name="connsiteY3" fmla="*/ 941388 h 2433637"/>
                <a:gd name="connsiteX4" fmla="*/ 738187 w 1509712"/>
                <a:gd name="connsiteY4" fmla="*/ 931863 h 2433637"/>
                <a:gd name="connsiteX5" fmla="*/ 719137 w 1509712"/>
                <a:gd name="connsiteY5" fmla="*/ 788988 h 2433637"/>
                <a:gd name="connsiteX6" fmla="*/ 547687 w 1509712"/>
                <a:gd name="connsiteY6" fmla="*/ 979488 h 2433637"/>
                <a:gd name="connsiteX7" fmla="*/ 357187 w 1509712"/>
                <a:gd name="connsiteY7" fmla="*/ 950913 h 2433637"/>
                <a:gd name="connsiteX8" fmla="*/ 252412 w 1509712"/>
                <a:gd name="connsiteY8" fmla="*/ 817563 h 2433637"/>
                <a:gd name="connsiteX9" fmla="*/ 280987 w 1509712"/>
                <a:gd name="connsiteY9" fmla="*/ 684213 h 2433637"/>
                <a:gd name="connsiteX10" fmla="*/ 404812 w 1509712"/>
                <a:gd name="connsiteY10" fmla="*/ 579438 h 2433637"/>
                <a:gd name="connsiteX11" fmla="*/ 623887 w 1509712"/>
                <a:gd name="connsiteY11" fmla="*/ 474663 h 2433637"/>
                <a:gd name="connsiteX12" fmla="*/ 757237 w 1509712"/>
                <a:gd name="connsiteY12" fmla="*/ 417513 h 2433637"/>
                <a:gd name="connsiteX13" fmla="*/ 766762 w 1509712"/>
                <a:gd name="connsiteY13" fmla="*/ 160338 h 2433637"/>
                <a:gd name="connsiteX14" fmla="*/ 538162 w 1509712"/>
                <a:gd name="connsiteY14" fmla="*/ 7938 h 2433637"/>
                <a:gd name="connsiteX15" fmla="*/ 414337 w 1509712"/>
                <a:gd name="connsiteY15" fmla="*/ 112713 h 2433637"/>
                <a:gd name="connsiteX16" fmla="*/ 280987 w 1509712"/>
                <a:gd name="connsiteY16" fmla="*/ 246063 h 2433637"/>
                <a:gd name="connsiteX17" fmla="*/ 309562 w 1509712"/>
                <a:gd name="connsiteY17" fmla="*/ 379413 h 2433637"/>
                <a:gd name="connsiteX18" fmla="*/ 71437 w 1509712"/>
                <a:gd name="connsiteY18" fmla="*/ 579438 h 2433637"/>
                <a:gd name="connsiteX19" fmla="*/ 71437 w 1509712"/>
                <a:gd name="connsiteY19" fmla="*/ 798513 h 2433637"/>
                <a:gd name="connsiteX20" fmla="*/ 4762 w 1509712"/>
                <a:gd name="connsiteY20" fmla="*/ 1027113 h 2433637"/>
                <a:gd name="connsiteX21" fmla="*/ 100012 w 1509712"/>
                <a:gd name="connsiteY21" fmla="*/ 1246188 h 2433637"/>
                <a:gd name="connsiteX22" fmla="*/ 109537 w 1509712"/>
                <a:gd name="connsiteY22" fmla="*/ 1455738 h 2433637"/>
                <a:gd name="connsiteX23" fmla="*/ 309562 w 1509712"/>
                <a:gd name="connsiteY23" fmla="*/ 1789112 h 2433637"/>
                <a:gd name="connsiteX24" fmla="*/ 385762 w 1509712"/>
                <a:gd name="connsiteY24" fmla="*/ 2170112 h 2433637"/>
                <a:gd name="connsiteX25" fmla="*/ 919162 w 1509712"/>
                <a:gd name="connsiteY25" fmla="*/ 2398712 h 2433637"/>
                <a:gd name="connsiteX26" fmla="*/ 1166812 w 1509712"/>
                <a:gd name="connsiteY26" fmla="*/ 1960563 h 2433637"/>
                <a:gd name="connsiteX27" fmla="*/ 1376362 w 1509712"/>
                <a:gd name="connsiteY27" fmla="*/ 1941513 h 2433637"/>
                <a:gd name="connsiteX28" fmla="*/ 1376362 w 1509712"/>
                <a:gd name="connsiteY28" fmla="*/ 1693863 h 2433637"/>
                <a:gd name="connsiteX29" fmla="*/ 1347787 w 1509712"/>
                <a:gd name="connsiteY29" fmla="*/ 1417638 h 2433637"/>
                <a:gd name="connsiteX30" fmla="*/ 1357312 w 1509712"/>
                <a:gd name="connsiteY30" fmla="*/ 1284288 h 2433637"/>
                <a:gd name="connsiteX31" fmla="*/ 1509712 w 1509712"/>
                <a:gd name="connsiteY31" fmla="*/ 1284288 h 2433637"/>
                <a:gd name="connsiteX32" fmla="*/ 1509712 w 1509712"/>
                <a:gd name="connsiteY32" fmla="*/ 1103313 h 2433637"/>
                <a:gd name="connsiteX33" fmla="*/ 1509712 w 1509712"/>
                <a:gd name="connsiteY33" fmla="*/ 998538 h 2433637"/>
                <a:gd name="connsiteX34" fmla="*/ 1414462 w 1509712"/>
                <a:gd name="connsiteY34" fmla="*/ 989013 h 2433637"/>
                <a:gd name="connsiteX35" fmla="*/ 1300162 w 1509712"/>
                <a:gd name="connsiteY35" fmla="*/ 1103313 h 2433637"/>
                <a:gd name="connsiteX36" fmla="*/ 1195387 w 1509712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398934"/>
                <a:gd name="connsiteX1" fmla="*/ 885825 w 1514475"/>
                <a:gd name="connsiteY1" fmla="*/ 1131888 h 2398934"/>
                <a:gd name="connsiteX2" fmla="*/ 857250 w 1514475"/>
                <a:gd name="connsiteY2" fmla="*/ 1141413 h 2398934"/>
                <a:gd name="connsiteX3" fmla="*/ 762000 w 1514475"/>
                <a:gd name="connsiteY3" fmla="*/ 941388 h 2398934"/>
                <a:gd name="connsiteX4" fmla="*/ 742950 w 1514475"/>
                <a:gd name="connsiteY4" fmla="*/ 931863 h 2398934"/>
                <a:gd name="connsiteX5" fmla="*/ 723900 w 1514475"/>
                <a:gd name="connsiteY5" fmla="*/ 788988 h 2398934"/>
                <a:gd name="connsiteX6" fmla="*/ 552450 w 1514475"/>
                <a:gd name="connsiteY6" fmla="*/ 979488 h 2398934"/>
                <a:gd name="connsiteX7" fmla="*/ 361950 w 1514475"/>
                <a:gd name="connsiteY7" fmla="*/ 950913 h 2398934"/>
                <a:gd name="connsiteX8" fmla="*/ 257175 w 1514475"/>
                <a:gd name="connsiteY8" fmla="*/ 817563 h 2398934"/>
                <a:gd name="connsiteX9" fmla="*/ 285750 w 1514475"/>
                <a:gd name="connsiteY9" fmla="*/ 684213 h 2398934"/>
                <a:gd name="connsiteX10" fmla="*/ 409575 w 1514475"/>
                <a:gd name="connsiteY10" fmla="*/ 579438 h 2398934"/>
                <a:gd name="connsiteX11" fmla="*/ 628650 w 1514475"/>
                <a:gd name="connsiteY11" fmla="*/ 474663 h 2398934"/>
                <a:gd name="connsiteX12" fmla="*/ 762000 w 1514475"/>
                <a:gd name="connsiteY12" fmla="*/ 417513 h 2398934"/>
                <a:gd name="connsiteX13" fmla="*/ 771525 w 1514475"/>
                <a:gd name="connsiteY13" fmla="*/ 160338 h 2398934"/>
                <a:gd name="connsiteX14" fmla="*/ 542925 w 1514475"/>
                <a:gd name="connsiteY14" fmla="*/ 7938 h 2398934"/>
                <a:gd name="connsiteX15" fmla="*/ 419100 w 1514475"/>
                <a:gd name="connsiteY15" fmla="*/ 112713 h 2398934"/>
                <a:gd name="connsiteX16" fmla="*/ 285750 w 1514475"/>
                <a:gd name="connsiteY16" fmla="*/ 246063 h 2398934"/>
                <a:gd name="connsiteX17" fmla="*/ 314325 w 1514475"/>
                <a:gd name="connsiteY17" fmla="*/ 379413 h 2398934"/>
                <a:gd name="connsiteX18" fmla="*/ 76200 w 1514475"/>
                <a:gd name="connsiteY18" fmla="*/ 579438 h 2398934"/>
                <a:gd name="connsiteX19" fmla="*/ 76200 w 1514475"/>
                <a:gd name="connsiteY19" fmla="*/ 798513 h 2398934"/>
                <a:gd name="connsiteX20" fmla="*/ 9525 w 1514475"/>
                <a:gd name="connsiteY20" fmla="*/ 1027113 h 2398934"/>
                <a:gd name="connsiteX21" fmla="*/ 104775 w 1514475"/>
                <a:gd name="connsiteY21" fmla="*/ 1246188 h 2398934"/>
                <a:gd name="connsiteX22" fmla="*/ 114300 w 1514475"/>
                <a:gd name="connsiteY22" fmla="*/ 1455738 h 2398934"/>
                <a:gd name="connsiteX23" fmla="*/ 85725 w 1514475"/>
                <a:gd name="connsiteY23" fmla="*/ 1789112 h 2398934"/>
                <a:gd name="connsiteX24" fmla="*/ 390525 w 1514475"/>
                <a:gd name="connsiteY24" fmla="*/ 2170112 h 2398934"/>
                <a:gd name="connsiteX25" fmla="*/ 923925 w 1514475"/>
                <a:gd name="connsiteY25" fmla="*/ 2398712 h 2398934"/>
                <a:gd name="connsiteX26" fmla="*/ 1319212 w 1514475"/>
                <a:gd name="connsiteY26" fmla="*/ 2168778 h 2398934"/>
                <a:gd name="connsiteX27" fmla="*/ 1381125 w 1514475"/>
                <a:gd name="connsiteY27" fmla="*/ 1941513 h 2398934"/>
                <a:gd name="connsiteX28" fmla="*/ 1381125 w 1514475"/>
                <a:gd name="connsiteY28" fmla="*/ 1693863 h 2398934"/>
                <a:gd name="connsiteX29" fmla="*/ 1352550 w 1514475"/>
                <a:gd name="connsiteY29" fmla="*/ 1417638 h 2398934"/>
                <a:gd name="connsiteX30" fmla="*/ 1362075 w 1514475"/>
                <a:gd name="connsiteY30" fmla="*/ 1284288 h 2398934"/>
                <a:gd name="connsiteX31" fmla="*/ 1514475 w 1514475"/>
                <a:gd name="connsiteY31" fmla="*/ 1284288 h 2398934"/>
                <a:gd name="connsiteX32" fmla="*/ 1514475 w 1514475"/>
                <a:gd name="connsiteY32" fmla="*/ 1103313 h 2398934"/>
                <a:gd name="connsiteX33" fmla="*/ 1514475 w 1514475"/>
                <a:gd name="connsiteY33" fmla="*/ 998538 h 2398934"/>
                <a:gd name="connsiteX34" fmla="*/ 1419225 w 1514475"/>
                <a:gd name="connsiteY34" fmla="*/ 989013 h 2398934"/>
                <a:gd name="connsiteX35" fmla="*/ 1304925 w 1514475"/>
                <a:gd name="connsiteY35" fmla="*/ 1103313 h 2398934"/>
                <a:gd name="connsiteX36" fmla="*/ 1200150 w 1514475"/>
                <a:gd name="connsiteY36" fmla="*/ 1131888 h 239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14475" h="2398934">
                  <a:moveTo>
                    <a:pt x="1200150" y="1131888"/>
                  </a:moveTo>
                  <a:lnTo>
                    <a:pt x="885825" y="1131888"/>
                  </a:lnTo>
                  <a:lnTo>
                    <a:pt x="857250" y="1141413"/>
                  </a:lnTo>
                  <a:lnTo>
                    <a:pt x="762000" y="941388"/>
                  </a:lnTo>
                  <a:lnTo>
                    <a:pt x="742950" y="931863"/>
                  </a:lnTo>
                  <a:cubicBezTo>
                    <a:pt x="736600" y="906463"/>
                    <a:pt x="755650" y="781051"/>
                    <a:pt x="723900" y="788988"/>
                  </a:cubicBezTo>
                  <a:cubicBezTo>
                    <a:pt x="692150" y="796925"/>
                    <a:pt x="612775" y="952501"/>
                    <a:pt x="552450" y="979488"/>
                  </a:cubicBezTo>
                  <a:cubicBezTo>
                    <a:pt x="492125" y="1006475"/>
                    <a:pt x="411162" y="977900"/>
                    <a:pt x="361950" y="950913"/>
                  </a:cubicBezTo>
                  <a:cubicBezTo>
                    <a:pt x="312738" y="923926"/>
                    <a:pt x="269875" y="862013"/>
                    <a:pt x="257175" y="817563"/>
                  </a:cubicBezTo>
                  <a:lnTo>
                    <a:pt x="285750" y="684213"/>
                  </a:lnTo>
                  <a:lnTo>
                    <a:pt x="409575" y="579438"/>
                  </a:lnTo>
                  <a:lnTo>
                    <a:pt x="628650" y="474663"/>
                  </a:lnTo>
                  <a:lnTo>
                    <a:pt x="762000" y="417513"/>
                  </a:lnTo>
                  <a:cubicBezTo>
                    <a:pt x="785812" y="365126"/>
                    <a:pt x="808037" y="228600"/>
                    <a:pt x="771525" y="160338"/>
                  </a:cubicBezTo>
                  <a:cubicBezTo>
                    <a:pt x="735013" y="92076"/>
                    <a:pt x="601663" y="15876"/>
                    <a:pt x="542925" y="7938"/>
                  </a:cubicBezTo>
                  <a:cubicBezTo>
                    <a:pt x="484188" y="0"/>
                    <a:pt x="461962" y="73026"/>
                    <a:pt x="419100" y="112713"/>
                  </a:cubicBezTo>
                  <a:lnTo>
                    <a:pt x="285750" y="246063"/>
                  </a:lnTo>
                  <a:cubicBezTo>
                    <a:pt x="268288" y="290513"/>
                    <a:pt x="349250" y="323851"/>
                    <a:pt x="314325" y="379413"/>
                  </a:cubicBezTo>
                  <a:cubicBezTo>
                    <a:pt x="279400" y="434976"/>
                    <a:pt x="115887" y="509588"/>
                    <a:pt x="76200" y="579438"/>
                  </a:cubicBezTo>
                  <a:cubicBezTo>
                    <a:pt x="36513" y="649288"/>
                    <a:pt x="87312" y="723901"/>
                    <a:pt x="76200" y="798513"/>
                  </a:cubicBezTo>
                  <a:cubicBezTo>
                    <a:pt x="65088" y="873125"/>
                    <a:pt x="4763" y="952501"/>
                    <a:pt x="9525" y="1027113"/>
                  </a:cubicBezTo>
                  <a:cubicBezTo>
                    <a:pt x="14288" y="1101726"/>
                    <a:pt x="100013" y="1177926"/>
                    <a:pt x="104775" y="1246188"/>
                  </a:cubicBezTo>
                  <a:cubicBezTo>
                    <a:pt x="122237" y="1317625"/>
                    <a:pt x="117475" y="1365251"/>
                    <a:pt x="114300" y="1455738"/>
                  </a:cubicBezTo>
                  <a:cubicBezTo>
                    <a:pt x="111125" y="1546225"/>
                    <a:pt x="0" y="1754187"/>
                    <a:pt x="85725" y="1789112"/>
                  </a:cubicBezTo>
                  <a:cubicBezTo>
                    <a:pt x="157163" y="1895474"/>
                    <a:pt x="250825" y="2068512"/>
                    <a:pt x="390525" y="2170112"/>
                  </a:cubicBezTo>
                  <a:cubicBezTo>
                    <a:pt x="530225" y="2271712"/>
                    <a:pt x="769144" y="2398934"/>
                    <a:pt x="923925" y="2398712"/>
                  </a:cubicBezTo>
                  <a:cubicBezTo>
                    <a:pt x="1078706" y="2398490"/>
                    <a:pt x="1243012" y="2244978"/>
                    <a:pt x="1319212" y="2168778"/>
                  </a:cubicBezTo>
                  <a:cubicBezTo>
                    <a:pt x="1395412" y="2092578"/>
                    <a:pt x="1370806" y="2020665"/>
                    <a:pt x="1381125" y="1941513"/>
                  </a:cubicBezTo>
                  <a:cubicBezTo>
                    <a:pt x="1391444" y="1862361"/>
                    <a:pt x="1373187" y="1781175"/>
                    <a:pt x="1381125" y="1693863"/>
                  </a:cubicBezTo>
                  <a:lnTo>
                    <a:pt x="1352550" y="1417638"/>
                  </a:lnTo>
                  <a:cubicBezTo>
                    <a:pt x="1349375" y="1349376"/>
                    <a:pt x="1335088" y="1306513"/>
                    <a:pt x="1362075" y="1284288"/>
                  </a:cubicBezTo>
                  <a:cubicBezTo>
                    <a:pt x="1389062" y="1262063"/>
                    <a:pt x="1489075" y="1314451"/>
                    <a:pt x="1514475" y="1284288"/>
                  </a:cubicBezTo>
                  <a:lnTo>
                    <a:pt x="1514475" y="1103313"/>
                  </a:lnTo>
                  <a:lnTo>
                    <a:pt x="1514475" y="998538"/>
                  </a:lnTo>
                  <a:lnTo>
                    <a:pt x="1419225" y="989013"/>
                  </a:lnTo>
                  <a:lnTo>
                    <a:pt x="1304925" y="1103313"/>
                  </a:lnTo>
                  <a:lnTo>
                    <a:pt x="1200150" y="1131888"/>
                  </a:ln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" name="Freeform 4"/>
            <p:cNvSpPr/>
            <p:nvPr/>
          </p:nvSpPr>
          <p:spPr>
            <a:xfrm>
              <a:off x="2590800" y="2438400"/>
              <a:ext cx="228600" cy="19208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" name="Freeform 5"/>
            <p:cNvSpPr/>
            <p:nvPr/>
          </p:nvSpPr>
          <p:spPr>
            <a:xfrm rot="578572" flipV="1">
              <a:off x="2171700" y="2409571"/>
              <a:ext cx="239713" cy="16351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 rot="10571173" flipV="1">
              <a:off x="2768527" y="2801004"/>
              <a:ext cx="320638" cy="77220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" name="Freeform 7"/>
            <p:cNvSpPr/>
            <p:nvPr/>
          </p:nvSpPr>
          <p:spPr>
            <a:xfrm>
              <a:off x="1903414" y="3252534"/>
              <a:ext cx="3496468" cy="3148277"/>
            </a:xfrm>
            <a:custGeom>
              <a:avLst/>
              <a:gdLst>
                <a:gd name="connsiteX0" fmla="*/ 914400 w 1000125"/>
                <a:gd name="connsiteY0" fmla="*/ 304800 h 1000125"/>
                <a:gd name="connsiteX1" fmla="*/ 466725 w 1000125"/>
                <a:gd name="connsiteY1" fmla="*/ 114300 h 1000125"/>
                <a:gd name="connsiteX2" fmla="*/ 276225 w 1000125"/>
                <a:gd name="connsiteY2" fmla="*/ 0 h 1000125"/>
                <a:gd name="connsiteX3" fmla="*/ 171450 w 1000125"/>
                <a:gd name="connsiteY3" fmla="*/ 219075 h 1000125"/>
                <a:gd name="connsiteX4" fmla="*/ 0 w 1000125"/>
                <a:gd name="connsiteY4" fmla="*/ 619125 h 1000125"/>
                <a:gd name="connsiteX5" fmla="*/ 228600 w 1000125"/>
                <a:gd name="connsiteY5" fmla="*/ 781050 h 1000125"/>
                <a:gd name="connsiteX6" fmla="*/ 371475 w 1000125"/>
                <a:gd name="connsiteY6" fmla="*/ 1000125 h 1000125"/>
                <a:gd name="connsiteX7" fmla="*/ 781050 w 1000125"/>
                <a:gd name="connsiteY7" fmla="*/ 857250 h 1000125"/>
                <a:gd name="connsiteX8" fmla="*/ 800100 w 1000125"/>
                <a:gd name="connsiteY8" fmla="*/ 685800 h 1000125"/>
                <a:gd name="connsiteX9" fmla="*/ 790575 w 1000125"/>
                <a:gd name="connsiteY9" fmla="*/ 457200 h 1000125"/>
                <a:gd name="connsiteX10" fmla="*/ 1000125 w 1000125"/>
                <a:gd name="connsiteY10" fmla="*/ 342900 h 1000125"/>
                <a:gd name="connsiteX11" fmla="*/ 914400 w 1000125"/>
                <a:gd name="connsiteY11" fmla="*/ 304800 h 1000125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1266825 w 1352550"/>
                <a:gd name="connsiteY0" fmla="*/ 322262 h 1017587"/>
                <a:gd name="connsiteX1" fmla="*/ 819150 w 1352550"/>
                <a:gd name="connsiteY1" fmla="*/ 131762 h 1017587"/>
                <a:gd name="connsiteX2" fmla="*/ 628650 w 1352550"/>
                <a:gd name="connsiteY2" fmla="*/ 17462 h 1017587"/>
                <a:gd name="connsiteX3" fmla="*/ 523875 w 1352550"/>
                <a:gd name="connsiteY3" fmla="*/ 236537 h 1017587"/>
                <a:gd name="connsiteX4" fmla="*/ 0 w 1352550"/>
                <a:gd name="connsiteY4" fmla="*/ 512762 h 1017587"/>
                <a:gd name="connsiteX5" fmla="*/ 581025 w 1352550"/>
                <a:gd name="connsiteY5" fmla="*/ 798512 h 1017587"/>
                <a:gd name="connsiteX6" fmla="*/ 723900 w 1352550"/>
                <a:gd name="connsiteY6" fmla="*/ 1017587 h 1017587"/>
                <a:gd name="connsiteX7" fmla="*/ 1133475 w 1352550"/>
                <a:gd name="connsiteY7" fmla="*/ 874712 h 1017587"/>
                <a:gd name="connsiteX8" fmla="*/ 1152525 w 1352550"/>
                <a:gd name="connsiteY8" fmla="*/ 703262 h 1017587"/>
                <a:gd name="connsiteX9" fmla="*/ 1143000 w 1352550"/>
                <a:gd name="connsiteY9" fmla="*/ 474662 h 1017587"/>
                <a:gd name="connsiteX10" fmla="*/ 1352550 w 1352550"/>
                <a:gd name="connsiteY10" fmla="*/ 360362 h 1017587"/>
                <a:gd name="connsiteX11" fmla="*/ 1266825 w 1352550"/>
                <a:gd name="connsiteY11" fmla="*/ 322262 h 1017587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581025 w 1352550"/>
                <a:gd name="connsiteY5" fmla="*/ 79375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609600 w 1352550"/>
                <a:gd name="connsiteY5" fmla="*/ 73660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869950"/>
                <a:gd name="connsiteX1" fmla="*/ 819150 w 1352550"/>
                <a:gd name="connsiteY1" fmla="*/ 127000 h 869950"/>
                <a:gd name="connsiteX2" fmla="*/ 628650 w 1352550"/>
                <a:gd name="connsiteY2" fmla="*/ 12700 h 869950"/>
                <a:gd name="connsiteX3" fmla="*/ 304800 w 1352550"/>
                <a:gd name="connsiteY3" fmla="*/ 203200 h 869950"/>
                <a:gd name="connsiteX4" fmla="*/ 0 w 1352550"/>
                <a:gd name="connsiteY4" fmla="*/ 508000 h 869950"/>
                <a:gd name="connsiteX5" fmla="*/ 609600 w 1352550"/>
                <a:gd name="connsiteY5" fmla="*/ 736600 h 869950"/>
                <a:gd name="connsiteX6" fmla="*/ 838200 w 1352550"/>
                <a:gd name="connsiteY6" fmla="*/ 812800 h 869950"/>
                <a:gd name="connsiteX7" fmla="*/ 1133475 w 1352550"/>
                <a:gd name="connsiteY7" fmla="*/ 869950 h 869950"/>
                <a:gd name="connsiteX8" fmla="*/ 1152525 w 1352550"/>
                <a:gd name="connsiteY8" fmla="*/ 698500 h 869950"/>
                <a:gd name="connsiteX9" fmla="*/ 1143000 w 1352550"/>
                <a:gd name="connsiteY9" fmla="*/ 469900 h 869950"/>
                <a:gd name="connsiteX10" fmla="*/ 1352550 w 1352550"/>
                <a:gd name="connsiteY10" fmla="*/ 355600 h 869950"/>
                <a:gd name="connsiteX11" fmla="*/ 1266825 w 1352550"/>
                <a:gd name="connsiteY11" fmla="*/ 317500 h 86995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73188"/>
                <a:gd name="connsiteY0" fmla="*/ 317500 h 889000"/>
                <a:gd name="connsiteX1" fmla="*/ 819150 w 1373188"/>
                <a:gd name="connsiteY1" fmla="*/ 127000 h 889000"/>
                <a:gd name="connsiteX2" fmla="*/ 628650 w 1373188"/>
                <a:gd name="connsiteY2" fmla="*/ 12700 h 889000"/>
                <a:gd name="connsiteX3" fmla="*/ 304800 w 1373188"/>
                <a:gd name="connsiteY3" fmla="*/ 203200 h 889000"/>
                <a:gd name="connsiteX4" fmla="*/ 0 w 1373188"/>
                <a:gd name="connsiteY4" fmla="*/ 508000 h 889000"/>
                <a:gd name="connsiteX5" fmla="*/ 609600 w 1373188"/>
                <a:gd name="connsiteY5" fmla="*/ 736600 h 889000"/>
                <a:gd name="connsiteX6" fmla="*/ 838200 w 1373188"/>
                <a:gd name="connsiteY6" fmla="*/ 812800 h 889000"/>
                <a:gd name="connsiteX7" fmla="*/ 1133475 w 1373188"/>
                <a:gd name="connsiteY7" fmla="*/ 869950 h 889000"/>
                <a:gd name="connsiteX8" fmla="*/ 1152525 w 1373188"/>
                <a:gd name="connsiteY8" fmla="*/ 698500 h 889000"/>
                <a:gd name="connsiteX9" fmla="*/ 1143000 w 1373188"/>
                <a:gd name="connsiteY9" fmla="*/ 469900 h 889000"/>
                <a:gd name="connsiteX10" fmla="*/ 1352550 w 1373188"/>
                <a:gd name="connsiteY10" fmla="*/ 355600 h 889000"/>
                <a:gd name="connsiteX11" fmla="*/ 1266825 w 1373188"/>
                <a:gd name="connsiteY11" fmla="*/ 317500 h 889000"/>
                <a:gd name="connsiteX0" fmla="*/ 1317625 w 1423988"/>
                <a:gd name="connsiteY0" fmla="*/ 317500 h 889000"/>
                <a:gd name="connsiteX1" fmla="*/ 869950 w 1423988"/>
                <a:gd name="connsiteY1" fmla="*/ 127000 h 889000"/>
                <a:gd name="connsiteX2" fmla="*/ 679450 w 1423988"/>
                <a:gd name="connsiteY2" fmla="*/ 12700 h 889000"/>
                <a:gd name="connsiteX3" fmla="*/ 355600 w 1423988"/>
                <a:gd name="connsiteY3" fmla="*/ 203200 h 889000"/>
                <a:gd name="connsiteX4" fmla="*/ 50800 w 1423988"/>
                <a:gd name="connsiteY4" fmla="*/ 508000 h 889000"/>
                <a:gd name="connsiteX5" fmla="*/ 660400 w 1423988"/>
                <a:gd name="connsiteY5" fmla="*/ 736600 h 889000"/>
                <a:gd name="connsiteX6" fmla="*/ 889000 w 1423988"/>
                <a:gd name="connsiteY6" fmla="*/ 812800 h 889000"/>
                <a:gd name="connsiteX7" fmla="*/ 1184275 w 1423988"/>
                <a:gd name="connsiteY7" fmla="*/ 869950 h 889000"/>
                <a:gd name="connsiteX8" fmla="*/ 1203325 w 1423988"/>
                <a:gd name="connsiteY8" fmla="*/ 698500 h 889000"/>
                <a:gd name="connsiteX9" fmla="*/ 1193800 w 1423988"/>
                <a:gd name="connsiteY9" fmla="*/ 469900 h 889000"/>
                <a:gd name="connsiteX10" fmla="*/ 1403350 w 1423988"/>
                <a:gd name="connsiteY10" fmla="*/ 355600 h 889000"/>
                <a:gd name="connsiteX11" fmla="*/ 1317625 w 1423988"/>
                <a:gd name="connsiteY11" fmla="*/ 317500 h 889000"/>
                <a:gd name="connsiteX0" fmla="*/ 1317625 w 1423988"/>
                <a:gd name="connsiteY0" fmla="*/ 317500 h 889000"/>
                <a:gd name="connsiteX1" fmla="*/ 11938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317500 h 889000"/>
                <a:gd name="connsiteX1" fmla="*/ 11176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6995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8900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403350 w 1416050"/>
                <a:gd name="connsiteY0" fmla="*/ 469900 h 1003300"/>
                <a:gd name="connsiteX1" fmla="*/ 1117600 w 1416050"/>
                <a:gd name="connsiteY1" fmla="*/ 317500 h 1003300"/>
                <a:gd name="connsiteX2" fmla="*/ 889000 w 1416050"/>
                <a:gd name="connsiteY2" fmla="*/ 241300 h 1003300"/>
                <a:gd name="connsiteX3" fmla="*/ 584200 w 1416050"/>
                <a:gd name="connsiteY3" fmla="*/ 12700 h 1003300"/>
                <a:gd name="connsiteX4" fmla="*/ 355600 w 1416050"/>
                <a:gd name="connsiteY4" fmla="*/ 317500 h 1003300"/>
                <a:gd name="connsiteX5" fmla="*/ 50800 w 1416050"/>
                <a:gd name="connsiteY5" fmla="*/ 622300 h 1003300"/>
                <a:gd name="connsiteX6" fmla="*/ 660400 w 1416050"/>
                <a:gd name="connsiteY6" fmla="*/ 850900 h 1003300"/>
                <a:gd name="connsiteX7" fmla="*/ 889000 w 1416050"/>
                <a:gd name="connsiteY7" fmla="*/ 927100 h 1003300"/>
                <a:gd name="connsiteX8" fmla="*/ 1184275 w 1416050"/>
                <a:gd name="connsiteY8" fmla="*/ 984250 h 1003300"/>
                <a:gd name="connsiteX9" fmla="*/ 1203325 w 1416050"/>
                <a:gd name="connsiteY9" fmla="*/ 812800 h 1003300"/>
                <a:gd name="connsiteX10" fmla="*/ 1193800 w 1416050"/>
                <a:gd name="connsiteY10" fmla="*/ 584200 h 1003300"/>
                <a:gd name="connsiteX11" fmla="*/ 1403350 w 1416050"/>
                <a:gd name="connsiteY11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30909 w 1416050"/>
                <a:gd name="connsiteY7" fmla="*/ 719282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584200 w 1416050"/>
                <a:gd name="connsiteY8" fmla="*/ 9271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6985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7747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295400"/>
                <a:gd name="connsiteX1" fmla="*/ 1270000 w 1416050"/>
                <a:gd name="connsiteY1" fmla="*/ 317500 h 1295400"/>
                <a:gd name="connsiteX2" fmla="*/ 1117600 w 1416050"/>
                <a:gd name="connsiteY2" fmla="*/ 317500 h 1295400"/>
                <a:gd name="connsiteX3" fmla="*/ 889000 w 1416050"/>
                <a:gd name="connsiteY3" fmla="*/ 241300 h 1295400"/>
                <a:gd name="connsiteX4" fmla="*/ 584200 w 1416050"/>
                <a:gd name="connsiteY4" fmla="*/ 12700 h 1295400"/>
                <a:gd name="connsiteX5" fmla="*/ 355600 w 1416050"/>
                <a:gd name="connsiteY5" fmla="*/ 317500 h 1295400"/>
                <a:gd name="connsiteX6" fmla="*/ 50800 w 1416050"/>
                <a:gd name="connsiteY6" fmla="*/ 622300 h 1295400"/>
                <a:gd name="connsiteX7" fmla="*/ 279400 w 1416050"/>
                <a:gd name="connsiteY7" fmla="*/ 774700 h 1295400"/>
                <a:gd name="connsiteX8" fmla="*/ 508000 w 1416050"/>
                <a:gd name="connsiteY8" fmla="*/ 1231900 h 1295400"/>
                <a:gd name="connsiteX9" fmla="*/ 584200 w 1416050"/>
                <a:gd name="connsiteY9" fmla="*/ 1155700 h 1295400"/>
                <a:gd name="connsiteX10" fmla="*/ 889000 w 1416050"/>
                <a:gd name="connsiteY10" fmla="*/ 927100 h 1295400"/>
                <a:gd name="connsiteX11" fmla="*/ 1184275 w 1416050"/>
                <a:gd name="connsiteY11" fmla="*/ 984250 h 1295400"/>
                <a:gd name="connsiteX12" fmla="*/ 1203325 w 1416050"/>
                <a:gd name="connsiteY12" fmla="*/ 812800 h 1295400"/>
                <a:gd name="connsiteX13" fmla="*/ 1193800 w 1416050"/>
                <a:gd name="connsiteY13" fmla="*/ 584200 h 1295400"/>
                <a:gd name="connsiteX14" fmla="*/ 1403350 w 1416050"/>
                <a:gd name="connsiteY14" fmla="*/ 469900 h 1295400"/>
                <a:gd name="connsiteX0" fmla="*/ 1403350 w 1416050"/>
                <a:gd name="connsiteY0" fmla="*/ 469900 h 1308100"/>
                <a:gd name="connsiteX1" fmla="*/ 1270000 w 1416050"/>
                <a:gd name="connsiteY1" fmla="*/ 317500 h 1308100"/>
                <a:gd name="connsiteX2" fmla="*/ 1117600 w 1416050"/>
                <a:gd name="connsiteY2" fmla="*/ 317500 h 1308100"/>
                <a:gd name="connsiteX3" fmla="*/ 889000 w 1416050"/>
                <a:gd name="connsiteY3" fmla="*/ 241300 h 1308100"/>
                <a:gd name="connsiteX4" fmla="*/ 584200 w 1416050"/>
                <a:gd name="connsiteY4" fmla="*/ 12700 h 1308100"/>
                <a:gd name="connsiteX5" fmla="*/ 355600 w 1416050"/>
                <a:gd name="connsiteY5" fmla="*/ 317500 h 1308100"/>
                <a:gd name="connsiteX6" fmla="*/ 50800 w 1416050"/>
                <a:gd name="connsiteY6" fmla="*/ 622300 h 1308100"/>
                <a:gd name="connsiteX7" fmla="*/ 279400 w 1416050"/>
                <a:gd name="connsiteY7" fmla="*/ 774700 h 1308100"/>
                <a:gd name="connsiteX8" fmla="*/ 508000 w 1416050"/>
                <a:gd name="connsiteY8" fmla="*/ 1231900 h 1308100"/>
                <a:gd name="connsiteX9" fmla="*/ 812800 w 1416050"/>
                <a:gd name="connsiteY9" fmla="*/ 1231900 h 1308100"/>
                <a:gd name="connsiteX10" fmla="*/ 889000 w 1416050"/>
                <a:gd name="connsiteY10" fmla="*/ 927100 h 1308100"/>
                <a:gd name="connsiteX11" fmla="*/ 1184275 w 1416050"/>
                <a:gd name="connsiteY11" fmla="*/ 984250 h 1308100"/>
                <a:gd name="connsiteX12" fmla="*/ 1203325 w 1416050"/>
                <a:gd name="connsiteY12" fmla="*/ 812800 h 1308100"/>
                <a:gd name="connsiteX13" fmla="*/ 1193800 w 1416050"/>
                <a:gd name="connsiteY13" fmla="*/ 584200 h 1308100"/>
                <a:gd name="connsiteX14" fmla="*/ 1403350 w 1416050"/>
                <a:gd name="connsiteY14" fmla="*/ 469900 h 1308100"/>
                <a:gd name="connsiteX0" fmla="*/ 1403350 w 1416050"/>
                <a:gd name="connsiteY0" fmla="*/ 469900 h 1425575"/>
                <a:gd name="connsiteX1" fmla="*/ 1270000 w 1416050"/>
                <a:gd name="connsiteY1" fmla="*/ 317500 h 1425575"/>
                <a:gd name="connsiteX2" fmla="*/ 1117600 w 1416050"/>
                <a:gd name="connsiteY2" fmla="*/ 317500 h 1425575"/>
                <a:gd name="connsiteX3" fmla="*/ 889000 w 1416050"/>
                <a:gd name="connsiteY3" fmla="*/ 241300 h 1425575"/>
                <a:gd name="connsiteX4" fmla="*/ 584200 w 1416050"/>
                <a:gd name="connsiteY4" fmla="*/ 12700 h 1425575"/>
                <a:gd name="connsiteX5" fmla="*/ 355600 w 1416050"/>
                <a:gd name="connsiteY5" fmla="*/ 317500 h 1425575"/>
                <a:gd name="connsiteX6" fmla="*/ 50800 w 1416050"/>
                <a:gd name="connsiteY6" fmla="*/ 622300 h 1425575"/>
                <a:gd name="connsiteX7" fmla="*/ 279400 w 1416050"/>
                <a:gd name="connsiteY7" fmla="*/ 774700 h 1425575"/>
                <a:gd name="connsiteX8" fmla="*/ 508000 w 1416050"/>
                <a:gd name="connsiteY8" fmla="*/ 1231900 h 1425575"/>
                <a:gd name="connsiteX9" fmla="*/ 812800 w 1416050"/>
                <a:gd name="connsiteY9" fmla="*/ 1231900 h 1425575"/>
                <a:gd name="connsiteX10" fmla="*/ 1117600 w 1416050"/>
                <a:gd name="connsiteY10" fmla="*/ 1384300 h 1425575"/>
                <a:gd name="connsiteX11" fmla="*/ 1184275 w 1416050"/>
                <a:gd name="connsiteY11" fmla="*/ 984250 h 1425575"/>
                <a:gd name="connsiteX12" fmla="*/ 1203325 w 1416050"/>
                <a:gd name="connsiteY12" fmla="*/ 812800 h 1425575"/>
                <a:gd name="connsiteX13" fmla="*/ 1193800 w 1416050"/>
                <a:gd name="connsiteY13" fmla="*/ 584200 h 1425575"/>
                <a:gd name="connsiteX14" fmla="*/ 1403350 w 1416050"/>
                <a:gd name="connsiteY14" fmla="*/ 469900 h 1425575"/>
                <a:gd name="connsiteX0" fmla="*/ 1403350 w 1741488"/>
                <a:gd name="connsiteY0" fmla="*/ 469900 h 1708150"/>
                <a:gd name="connsiteX1" fmla="*/ 1270000 w 1741488"/>
                <a:gd name="connsiteY1" fmla="*/ 317500 h 1708150"/>
                <a:gd name="connsiteX2" fmla="*/ 1117600 w 1741488"/>
                <a:gd name="connsiteY2" fmla="*/ 317500 h 1708150"/>
                <a:gd name="connsiteX3" fmla="*/ 889000 w 1741488"/>
                <a:gd name="connsiteY3" fmla="*/ 241300 h 1708150"/>
                <a:gd name="connsiteX4" fmla="*/ 584200 w 1741488"/>
                <a:gd name="connsiteY4" fmla="*/ 12700 h 1708150"/>
                <a:gd name="connsiteX5" fmla="*/ 355600 w 1741488"/>
                <a:gd name="connsiteY5" fmla="*/ 317500 h 1708150"/>
                <a:gd name="connsiteX6" fmla="*/ 50800 w 1741488"/>
                <a:gd name="connsiteY6" fmla="*/ 622300 h 1708150"/>
                <a:gd name="connsiteX7" fmla="*/ 279400 w 1741488"/>
                <a:gd name="connsiteY7" fmla="*/ 774700 h 1708150"/>
                <a:gd name="connsiteX8" fmla="*/ 508000 w 1741488"/>
                <a:gd name="connsiteY8" fmla="*/ 1231900 h 1708150"/>
                <a:gd name="connsiteX9" fmla="*/ 812800 w 1741488"/>
                <a:gd name="connsiteY9" fmla="*/ 1231900 h 1708150"/>
                <a:gd name="connsiteX10" fmla="*/ 1117600 w 1741488"/>
                <a:gd name="connsiteY10" fmla="*/ 1384300 h 1708150"/>
                <a:gd name="connsiteX11" fmla="*/ 1727200 w 1741488"/>
                <a:gd name="connsiteY11" fmla="*/ 1612900 h 1708150"/>
                <a:gd name="connsiteX12" fmla="*/ 1203325 w 1741488"/>
                <a:gd name="connsiteY12" fmla="*/ 812800 h 1708150"/>
                <a:gd name="connsiteX13" fmla="*/ 1193800 w 1741488"/>
                <a:gd name="connsiteY13" fmla="*/ 584200 h 1708150"/>
                <a:gd name="connsiteX14" fmla="*/ 1403350 w 1741488"/>
                <a:gd name="connsiteY14" fmla="*/ 469900 h 1708150"/>
                <a:gd name="connsiteX0" fmla="*/ 1403350 w 1758950"/>
                <a:gd name="connsiteY0" fmla="*/ 469900 h 1732756"/>
                <a:gd name="connsiteX1" fmla="*/ 1270000 w 1758950"/>
                <a:gd name="connsiteY1" fmla="*/ 317500 h 1732756"/>
                <a:gd name="connsiteX2" fmla="*/ 1117600 w 1758950"/>
                <a:gd name="connsiteY2" fmla="*/ 317500 h 1732756"/>
                <a:gd name="connsiteX3" fmla="*/ 889000 w 1758950"/>
                <a:gd name="connsiteY3" fmla="*/ 241300 h 1732756"/>
                <a:gd name="connsiteX4" fmla="*/ 584200 w 1758950"/>
                <a:gd name="connsiteY4" fmla="*/ 12700 h 1732756"/>
                <a:gd name="connsiteX5" fmla="*/ 355600 w 1758950"/>
                <a:gd name="connsiteY5" fmla="*/ 317500 h 1732756"/>
                <a:gd name="connsiteX6" fmla="*/ 50800 w 1758950"/>
                <a:gd name="connsiteY6" fmla="*/ 622300 h 1732756"/>
                <a:gd name="connsiteX7" fmla="*/ 279400 w 1758950"/>
                <a:gd name="connsiteY7" fmla="*/ 774700 h 1732756"/>
                <a:gd name="connsiteX8" fmla="*/ 508000 w 1758950"/>
                <a:gd name="connsiteY8" fmla="*/ 1231900 h 1732756"/>
                <a:gd name="connsiteX9" fmla="*/ 812800 w 1758950"/>
                <a:gd name="connsiteY9" fmla="*/ 1231900 h 1732756"/>
                <a:gd name="connsiteX10" fmla="*/ 1117600 w 1758950"/>
                <a:gd name="connsiteY10" fmla="*/ 1384300 h 1732756"/>
                <a:gd name="connsiteX11" fmla="*/ 1393825 w 1758950"/>
                <a:gd name="connsiteY11" fmla="*/ 1531937 h 1732756"/>
                <a:gd name="connsiteX12" fmla="*/ 1727200 w 1758950"/>
                <a:gd name="connsiteY12" fmla="*/ 1612900 h 1732756"/>
                <a:gd name="connsiteX13" fmla="*/ 1203325 w 1758950"/>
                <a:gd name="connsiteY13" fmla="*/ 812800 h 1732756"/>
                <a:gd name="connsiteX14" fmla="*/ 1193800 w 1758950"/>
                <a:gd name="connsiteY14" fmla="*/ 584200 h 1732756"/>
                <a:gd name="connsiteX15" fmla="*/ 1403350 w 1758950"/>
                <a:gd name="connsiteY15" fmla="*/ 469900 h 1732756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300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299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8156"/>
                <a:gd name="connsiteY0" fmla="*/ 469900 h 1655763"/>
                <a:gd name="connsiteX1" fmla="*/ 1270000 w 1758156"/>
                <a:gd name="connsiteY1" fmla="*/ 317500 h 1655763"/>
                <a:gd name="connsiteX2" fmla="*/ 1117600 w 1758156"/>
                <a:gd name="connsiteY2" fmla="*/ 317500 h 1655763"/>
                <a:gd name="connsiteX3" fmla="*/ 889000 w 1758156"/>
                <a:gd name="connsiteY3" fmla="*/ 241300 h 1655763"/>
                <a:gd name="connsiteX4" fmla="*/ 584200 w 1758156"/>
                <a:gd name="connsiteY4" fmla="*/ 12700 h 1655763"/>
                <a:gd name="connsiteX5" fmla="*/ 355600 w 1758156"/>
                <a:gd name="connsiteY5" fmla="*/ 317500 h 1655763"/>
                <a:gd name="connsiteX6" fmla="*/ 50800 w 1758156"/>
                <a:gd name="connsiteY6" fmla="*/ 622300 h 1655763"/>
                <a:gd name="connsiteX7" fmla="*/ 279400 w 1758156"/>
                <a:gd name="connsiteY7" fmla="*/ 774700 h 1655763"/>
                <a:gd name="connsiteX8" fmla="*/ 508000 w 1758156"/>
                <a:gd name="connsiteY8" fmla="*/ 1231900 h 1655763"/>
                <a:gd name="connsiteX9" fmla="*/ 812800 w 1758156"/>
                <a:gd name="connsiteY9" fmla="*/ 1231900 h 1655763"/>
                <a:gd name="connsiteX10" fmla="*/ 941388 w 1758156"/>
                <a:gd name="connsiteY10" fmla="*/ 1227137 h 1655763"/>
                <a:gd name="connsiteX11" fmla="*/ 1117600 w 1758156"/>
                <a:gd name="connsiteY11" fmla="*/ 1384299 h 1655763"/>
                <a:gd name="connsiteX12" fmla="*/ 1346200 w 1758156"/>
                <a:gd name="connsiteY12" fmla="*/ 1536699 h 1655763"/>
                <a:gd name="connsiteX13" fmla="*/ 1727200 w 1758156"/>
                <a:gd name="connsiteY13" fmla="*/ 1612900 h 1655763"/>
                <a:gd name="connsiteX14" fmla="*/ 1531938 w 1758156"/>
                <a:gd name="connsiteY14" fmla="*/ 1279524 h 1655763"/>
                <a:gd name="connsiteX15" fmla="*/ 1203325 w 1758156"/>
                <a:gd name="connsiteY15" fmla="*/ 812800 h 1655763"/>
                <a:gd name="connsiteX16" fmla="*/ 1193800 w 1758156"/>
                <a:gd name="connsiteY16" fmla="*/ 584200 h 1655763"/>
                <a:gd name="connsiteX17" fmla="*/ 1403350 w 1758156"/>
                <a:gd name="connsiteY17" fmla="*/ 469900 h 1655763"/>
                <a:gd name="connsiteX0" fmla="*/ 1403350 w 1814513"/>
                <a:gd name="connsiteY0" fmla="*/ 469900 h 1676400"/>
                <a:gd name="connsiteX1" fmla="*/ 1270000 w 1814513"/>
                <a:gd name="connsiteY1" fmla="*/ 317500 h 1676400"/>
                <a:gd name="connsiteX2" fmla="*/ 1117600 w 1814513"/>
                <a:gd name="connsiteY2" fmla="*/ 317500 h 1676400"/>
                <a:gd name="connsiteX3" fmla="*/ 889000 w 1814513"/>
                <a:gd name="connsiteY3" fmla="*/ 241300 h 1676400"/>
                <a:gd name="connsiteX4" fmla="*/ 584200 w 1814513"/>
                <a:gd name="connsiteY4" fmla="*/ 12700 h 1676400"/>
                <a:gd name="connsiteX5" fmla="*/ 355600 w 1814513"/>
                <a:gd name="connsiteY5" fmla="*/ 317500 h 1676400"/>
                <a:gd name="connsiteX6" fmla="*/ 50800 w 1814513"/>
                <a:gd name="connsiteY6" fmla="*/ 622300 h 1676400"/>
                <a:gd name="connsiteX7" fmla="*/ 279400 w 1814513"/>
                <a:gd name="connsiteY7" fmla="*/ 774700 h 1676400"/>
                <a:gd name="connsiteX8" fmla="*/ 508000 w 1814513"/>
                <a:gd name="connsiteY8" fmla="*/ 1231900 h 1676400"/>
                <a:gd name="connsiteX9" fmla="*/ 812800 w 1814513"/>
                <a:gd name="connsiteY9" fmla="*/ 1231900 h 1676400"/>
                <a:gd name="connsiteX10" fmla="*/ 941388 w 1814513"/>
                <a:gd name="connsiteY10" fmla="*/ 1227137 h 1676400"/>
                <a:gd name="connsiteX11" fmla="*/ 1117600 w 1814513"/>
                <a:gd name="connsiteY11" fmla="*/ 1384299 h 1676400"/>
                <a:gd name="connsiteX12" fmla="*/ 1346200 w 1814513"/>
                <a:gd name="connsiteY12" fmla="*/ 1536699 h 1676400"/>
                <a:gd name="connsiteX13" fmla="*/ 1727200 w 1814513"/>
                <a:gd name="connsiteY13" fmla="*/ 1612900 h 1676400"/>
                <a:gd name="connsiteX14" fmla="*/ 1727200 w 1814513"/>
                <a:gd name="connsiteY14" fmla="*/ 1155700 h 1676400"/>
                <a:gd name="connsiteX15" fmla="*/ 1203325 w 1814513"/>
                <a:gd name="connsiteY15" fmla="*/ 812800 h 1676400"/>
                <a:gd name="connsiteX16" fmla="*/ 1193800 w 1814513"/>
                <a:gd name="connsiteY16" fmla="*/ 584200 h 1676400"/>
                <a:gd name="connsiteX17" fmla="*/ 1403350 w 1814513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193800 w 1790700"/>
                <a:gd name="connsiteY16" fmla="*/ 584200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241299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82600 h 1689100"/>
                <a:gd name="connsiteX1" fmla="*/ 1270000 w 1790700"/>
                <a:gd name="connsiteY1" fmla="*/ 330200 h 1689100"/>
                <a:gd name="connsiteX2" fmla="*/ 1117600 w 1790700"/>
                <a:gd name="connsiteY2" fmla="*/ 253999 h 1689100"/>
                <a:gd name="connsiteX3" fmla="*/ 889000 w 1790700"/>
                <a:gd name="connsiteY3" fmla="*/ 177799 h 1689100"/>
                <a:gd name="connsiteX4" fmla="*/ 584200 w 1790700"/>
                <a:gd name="connsiteY4" fmla="*/ 25400 h 1689100"/>
                <a:gd name="connsiteX5" fmla="*/ 355600 w 1790700"/>
                <a:gd name="connsiteY5" fmla="*/ 330200 h 1689100"/>
                <a:gd name="connsiteX6" fmla="*/ 50800 w 1790700"/>
                <a:gd name="connsiteY6" fmla="*/ 635000 h 1689100"/>
                <a:gd name="connsiteX7" fmla="*/ 279400 w 1790700"/>
                <a:gd name="connsiteY7" fmla="*/ 787400 h 1689100"/>
                <a:gd name="connsiteX8" fmla="*/ 508000 w 1790700"/>
                <a:gd name="connsiteY8" fmla="*/ 1244600 h 1689100"/>
                <a:gd name="connsiteX9" fmla="*/ 812800 w 1790700"/>
                <a:gd name="connsiteY9" fmla="*/ 1244600 h 1689100"/>
                <a:gd name="connsiteX10" fmla="*/ 941388 w 1790700"/>
                <a:gd name="connsiteY10" fmla="*/ 1239837 h 1689100"/>
                <a:gd name="connsiteX11" fmla="*/ 1117600 w 1790700"/>
                <a:gd name="connsiteY11" fmla="*/ 1396999 h 1689100"/>
                <a:gd name="connsiteX12" fmla="*/ 1346200 w 1790700"/>
                <a:gd name="connsiteY12" fmla="*/ 1549399 h 1689100"/>
                <a:gd name="connsiteX13" fmla="*/ 1727200 w 1790700"/>
                <a:gd name="connsiteY13" fmla="*/ 1625600 h 1689100"/>
                <a:gd name="connsiteX14" fmla="*/ 1727200 w 1790700"/>
                <a:gd name="connsiteY14" fmla="*/ 1168400 h 1689100"/>
                <a:gd name="connsiteX15" fmla="*/ 1574800 w 1790700"/>
                <a:gd name="connsiteY15" fmla="*/ 787399 h 1689100"/>
                <a:gd name="connsiteX16" fmla="*/ 1422400 w 1790700"/>
                <a:gd name="connsiteY16" fmla="*/ 558799 h 1689100"/>
                <a:gd name="connsiteX17" fmla="*/ 1403350 w 1790700"/>
                <a:gd name="connsiteY17" fmla="*/ 482600 h 1689100"/>
                <a:gd name="connsiteX0" fmla="*/ 1403350 w 1790700"/>
                <a:gd name="connsiteY0" fmla="*/ 558801 h 1765301"/>
                <a:gd name="connsiteX1" fmla="*/ 1270000 w 1790700"/>
                <a:gd name="connsiteY1" fmla="*/ 406401 h 1765301"/>
                <a:gd name="connsiteX2" fmla="*/ 1117600 w 1790700"/>
                <a:gd name="connsiteY2" fmla="*/ 330200 h 1765301"/>
                <a:gd name="connsiteX3" fmla="*/ 889000 w 1790700"/>
                <a:gd name="connsiteY3" fmla="*/ 254000 h 1765301"/>
                <a:gd name="connsiteX4" fmla="*/ 584200 w 1790700"/>
                <a:gd name="connsiteY4" fmla="*/ 25400 h 1765301"/>
                <a:gd name="connsiteX5" fmla="*/ 355600 w 1790700"/>
                <a:gd name="connsiteY5" fmla="*/ 406401 h 1765301"/>
                <a:gd name="connsiteX6" fmla="*/ 50800 w 1790700"/>
                <a:gd name="connsiteY6" fmla="*/ 711201 h 1765301"/>
                <a:gd name="connsiteX7" fmla="*/ 279400 w 1790700"/>
                <a:gd name="connsiteY7" fmla="*/ 863601 h 1765301"/>
                <a:gd name="connsiteX8" fmla="*/ 508000 w 1790700"/>
                <a:gd name="connsiteY8" fmla="*/ 1320801 h 1765301"/>
                <a:gd name="connsiteX9" fmla="*/ 812800 w 1790700"/>
                <a:gd name="connsiteY9" fmla="*/ 1320801 h 1765301"/>
                <a:gd name="connsiteX10" fmla="*/ 941388 w 1790700"/>
                <a:gd name="connsiteY10" fmla="*/ 1316038 h 1765301"/>
                <a:gd name="connsiteX11" fmla="*/ 1117600 w 1790700"/>
                <a:gd name="connsiteY11" fmla="*/ 1473200 h 1765301"/>
                <a:gd name="connsiteX12" fmla="*/ 1346200 w 1790700"/>
                <a:gd name="connsiteY12" fmla="*/ 1625600 h 1765301"/>
                <a:gd name="connsiteX13" fmla="*/ 1727200 w 1790700"/>
                <a:gd name="connsiteY13" fmla="*/ 1701801 h 1765301"/>
                <a:gd name="connsiteX14" fmla="*/ 1727200 w 1790700"/>
                <a:gd name="connsiteY14" fmla="*/ 1244601 h 1765301"/>
                <a:gd name="connsiteX15" fmla="*/ 1574800 w 1790700"/>
                <a:gd name="connsiteY15" fmla="*/ 863600 h 1765301"/>
                <a:gd name="connsiteX16" fmla="*/ 1422400 w 1790700"/>
                <a:gd name="connsiteY16" fmla="*/ 635000 h 1765301"/>
                <a:gd name="connsiteX17" fmla="*/ 1403350 w 1790700"/>
                <a:gd name="connsiteY17" fmla="*/ 558801 h 1765301"/>
                <a:gd name="connsiteX0" fmla="*/ 1403350 w 1790700"/>
                <a:gd name="connsiteY0" fmla="*/ 622301 h 1828801"/>
                <a:gd name="connsiteX1" fmla="*/ 1270000 w 1790700"/>
                <a:gd name="connsiteY1" fmla="*/ 469901 h 1828801"/>
                <a:gd name="connsiteX2" fmla="*/ 1117600 w 1790700"/>
                <a:gd name="connsiteY2" fmla="*/ 393700 h 1828801"/>
                <a:gd name="connsiteX3" fmla="*/ 889000 w 1790700"/>
                <a:gd name="connsiteY3" fmla="*/ 317500 h 1828801"/>
                <a:gd name="connsiteX4" fmla="*/ 584200 w 1790700"/>
                <a:gd name="connsiteY4" fmla="*/ 88900 h 1828801"/>
                <a:gd name="connsiteX5" fmla="*/ 584200 w 1790700"/>
                <a:gd name="connsiteY5" fmla="*/ 850901 h 1828801"/>
                <a:gd name="connsiteX6" fmla="*/ 50800 w 1790700"/>
                <a:gd name="connsiteY6" fmla="*/ 774701 h 1828801"/>
                <a:gd name="connsiteX7" fmla="*/ 279400 w 1790700"/>
                <a:gd name="connsiteY7" fmla="*/ 927101 h 1828801"/>
                <a:gd name="connsiteX8" fmla="*/ 508000 w 1790700"/>
                <a:gd name="connsiteY8" fmla="*/ 1384301 h 1828801"/>
                <a:gd name="connsiteX9" fmla="*/ 812800 w 1790700"/>
                <a:gd name="connsiteY9" fmla="*/ 1384301 h 1828801"/>
                <a:gd name="connsiteX10" fmla="*/ 941388 w 1790700"/>
                <a:gd name="connsiteY10" fmla="*/ 1379538 h 1828801"/>
                <a:gd name="connsiteX11" fmla="*/ 1117600 w 1790700"/>
                <a:gd name="connsiteY11" fmla="*/ 1536700 h 1828801"/>
                <a:gd name="connsiteX12" fmla="*/ 1346200 w 1790700"/>
                <a:gd name="connsiteY12" fmla="*/ 1689100 h 1828801"/>
                <a:gd name="connsiteX13" fmla="*/ 1727200 w 1790700"/>
                <a:gd name="connsiteY13" fmla="*/ 1765301 h 1828801"/>
                <a:gd name="connsiteX14" fmla="*/ 1727200 w 1790700"/>
                <a:gd name="connsiteY14" fmla="*/ 1308101 h 1828801"/>
                <a:gd name="connsiteX15" fmla="*/ 1574800 w 1790700"/>
                <a:gd name="connsiteY15" fmla="*/ 927100 h 1828801"/>
                <a:gd name="connsiteX16" fmla="*/ 1422400 w 1790700"/>
                <a:gd name="connsiteY16" fmla="*/ 698500 h 1828801"/>
                <a:gd name="connsiteX17" fmla="*/ 1403350 w 1790700"/>
                <a:gd name="connsiteY17" fmla="*/ 622301 h 1828801"/>
                <a:gd name="connsiteX0" fmla="*/ 1136650 w 1524000"/>
                <a:gd name="connsiteY0" fmla="*/ 622301 h 1828801"/>
                <a:gd name="connsiteX1" fmla="*/ 1003300 w 1524000"/>
                <a:gd name="connsiteY1" fmla="*/ 469901 h 1828801"/>
                <a:gd name="connsiteX2" fmla="*/ 850900 w 1524000"/>
                <a:gd name="connsiteY2" fmla="*/ 393700 h 1828801"/>
                <a:gd name="connsiteX3" fmla="*/ 622300 w 1524000"/>
                <a:gd name="connsiteY3" fmla="*/ 317500 h 1828801"/>
                <a:gd name="connsiteX4" fmla="*/ 317500 w 1524000"/>
                <a:gd name="connsiteY4" fmla="*/ 88900 h 1828801"/>
                <a:gd name="connsiteX5" fmla="*/ 317500 w 1524000"/>
                <a:gd name="connsiteY5" fmla="*/ 850901 h 1828801"/>
                <a:gd name="connsiteX6" fmla="*/ 12700 w 1524000"/>
                <a:gd name="connsiteY6" fmla="*/ 927101 h 1828801"/>
                <a:gd name="connsiteX7" fmla="*/ 241300 w 1524000"/>
                <a:gd name="connsiteY7" fmla="*/ 1384301 h 1828801"/>
                <a:gd name="connsiteX8" fmla="*/ 546100 w 1524000"/>
                <a:gd name="connsiteY8" fmla="*/ 1384301 h 1828801"/>
                <a:gd name="connsiteX9" fmla="*/ 674688 w 1524000"/>
                <a:gd name="connsiteY9" fmla="*/ 1379538 h 1828801"/>
                <a:gd name="connsiteX10" fmla="*/ 850900 w 1524000"/>
                <a:gd name="connsiteY10" fmla="*/ 1536700 h 1828801"/>
                <a:gd name="connsiteX11" fmla="*/ 1079500 w 1524000"/>
                <a:gd name="connsiteY11" fmla="*/ 1689100 h 1828801"/>
                <a:gd name="connsiteX12" fmla="*/ 1460500 w 1524000"/>
                <a:gd name="connsiteY12" fmla="*/ 1765301 h 1828801"/>
                <a:gd name="connsiteX13" fmla="*/ 1460500 w 1524000"/>
                <a:gd name="connsiteY13" fmla="*/ 1308101 h 1828801"/>
                <a:gd name="connsiteX14" fmla="*/ 1308100 w 1524000"/>
                <a:gd name="connsiteY14" fmla="*/ 927100 h 1828801"/>
                <a:gd name="connsiteX15" fmla="*/ 1155700 w 1524000"/>
                <a:gd name="connsiteY15" fmla="*/ 698500 h 1828801"/>
                <a:gd name="connsiteX16" fmla="*/ 1136650 w 1524000"/>
                <a:gd name="connsiteY16" fmla="*/ 622301 h 1828801"/>
                <a:gd name="connsiteX0" fmla="*/ 1162050 w 1549400"/>
                <a:gd name="connsiteY0" fmla="*/ 635001 h 1841501"/>
                <a:gd name="connsiteX1" fmla="*/ 1028700 w 1549400"/>
                <a:gd name="connsiteY1" fmla="*/ 482601 h 1841501"/>
                <a:gd name="connsiteX2" fmla="*/ 876300 w 1549400"/>
                <a:gd name="connsiteY2" fmla="*/ 406400 h 1841501"/>
                <a:gd name="connsiteX3" fmla="*/ 647700 w 1549400"/>
                <a:gd name="connsiteY3" fmla="*/ 330200 h 1841501"/>
                <a:gd name="connsiteX4" fmla="*/ 342900 w 1549400"/>
                <a:gd name="connsiteY4" fmla="*/ 101600 h 1841501"/>
                <a:gd name="connsiteX5" fmla="*/ 495300 w 1549400"/>
                <a:gd name="connsiteY5" fmla="*/ 939801 h 1841501"/>
                <a:gd name="connsiteX6" fmla="*/ 38100 w 1549400"/>
                <a:gd name="connsiteY6" fmla="*/ 939801 h 1841501"/>
                <a:gd name="connsiteX7" fmla="*/ 266700 w 1549400"/>
                <a:gd name="connsiteY7" fmla="*/ 1397001 h 1841501"/>
                <a:gd name="connsiteX8" fmla="*/ 571500 w 1549400"/>
                <a:gd name="connsiteY8" fmla="*/ 1397001 h 1841501"/>
                <a:gd name="connsiteX9" fmla="*/ 700088 w 1549400"/>
                <a:gd name="connsiteY9" fmla="*/ 1392238 h 1841501"/>
                <a:gd name="connsiteX10" fmla="*/ 876300 w 1549400"/>
                <a:gd name="connsiteY10" fmla="*/ 1549400 h 1841501"/>
                <a:gd name="connsiteX11" fmla="*/ 1104900 w 1549400"/>
                <a:gd name="connsiteY11" fmla="*/ 1701800 h 1841501"/>
                <a:gd name="connsiteX12" fmla="*/ 1485900 w 1549400"/>
                <a:gd name="connsiteY12" fmla="*/ 1778001 h 1841501"/>
                <a:gd name="connsiteX13" fmla="*/ 1485900 w 1549400"/>
                <a:gd name="connsiteY13" fmla="*/ 1320801 h 1841501"/>
                <a:gd name="connsiteX14" fmla="*/ 1333500 w 1549400"/>
                <a:gd name="connsiteY14" fmla="*/ 939800 h 1841501"/>
                <a:gd name="connsiteX15" fmla="*/ 1181100 w 1549400"/>
                <a:gd name="connsiteY15" fmla="*/ 711200 h 1841501"/>
                <a:gd name="connsiteX16" fmla="*/ 1162050 w 1549400"/>
                <a:gd name="connsiteY16" fmla="*/ 635001 h 1841501"/>
                <a:gd name="connsiteX0" fmla="*/ 1009650 w 1397000"/>
                <a:gd name="connsiteY0" fmla="*/ 635001 h 1841501"/>
                <a:gd name="connsiteX1" fmla="*/ 876300 w 1397000"/>
                <a:gd name="connsiteY1" fmla="*/ 482601 h 1841501"/>
                <a:gd name="connsiteX2" fmla="*/ 723900 w 1397000"/>
                <a:gd name="connsiteY2" fmla="*/ 406400 h 1841501"/>
                <a:gd name="connsiteX3" fmla="*/ 495300 w 1397000"/>
                <a:gd name="connsiteY3" fmla="*/ 330200 h 1841501"/>
                <a:gd name="connsiteX4" fmla="*/ 190500 w 1397000"/>
                <a:gd name="connsiteY4" fmla="*/ 101600 h 1841501"/>
                <a:gd name="connsiteX5" fmla="*/ 342900 w 1397000"/>
                <a:gd name="connsiteY5" fmla="*/ 939801 h 1841501"/>
                <a:gd name="connsiteX6" fmla="*/ 38100 w 1397000"/>
                <a:gd name="connsiteY6" fmla="*/ 1092201 h 1841501"/>
                <a:gd name="connsiteX7" fmla="*/ 114300 w 1397000"/>
                <a:gd name="connsiteY7" fmla="*/ 1397001 h 1841501"/>
                <a:gd name="connsiteX8" fmla="*/ 419100 w 1397000"/>
                <a:gd name="connsiteY8" fmla="*/ 1397001 h 1841501"/>
                <a:gd name="connsiteX9" fmla="*/ 547688 w 1397000"/>
                <a:gd name="connsiteY9" fmla="*/ 1392238 h 1841501"/>
                <a:gd name="connsiteX10" fmla="*/ 723900 w 1397000"/>
                <a:gd name="connsiteY10" fmla="*/ 1549400 h 1841501"/>
                <a:gd name="connsiteX11" fmla="*/ 952500 w 1397000"/>
                <a:gd name="connsiteY11" fmla="*/ 1701800 h 1841501"/>
                <a:gd name="connsiteX12" fmla="*/ 1333500 w 1397000"/>
                <a:gd name="connsiteY12" fmla="*/ 1778001 h 1841501"/>
                <a:gd name="connsiteX13" fmla="*/ 1333500 w 1397000"/>
                <a:gd name="connsiteY13" fmla="*/ 1320801 h 1841501"/>
                <a:gd name="connsiteX14" fmla="*/ 1181100 w 1397000"/>
                <a:gd name="connsiteY14" fmla="*/ 939800 h 1841501"/>
                <a:gd name="connsiteX15" fmla="*/ 1028700 w 1397000"/>
                <a:gd name="connsiteY15" fmla="*/ 711200 h 1841501"/>
                <a:gd name="connsiteX16" fmla="*/ 1009650 w 1397000"/>
                <a:gd name="connsiteY16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56572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125846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3084946"/>
                <a:gd name="connsiteY0" fmla="*/ 635001 h 2527301"/>
                <a:gd name="connsiteX1" fmla="*/ 887845 w 3084946"/>
                <a:gd name="connsiteY1" fmla="*/ 482601 h 2527301"/>
                <a:gd name="connsiteX2" fmla="*/ 735445 w 3084946"/>
                <a:gd name="connsiteY2" fmla="*/ 406400 h 2527301"/>
                <a:gd name="connsiteX3" fmla="*/ 506845 w 3084946"/>
                <a:gd name="connsiteY3" fmla="*/ 330200 h 2527301"/>
                <a:gd name="connsiteX4" fmla="*/ 202045 w 3084946"/>
                <a:gd name="connsiteY4" fmla="*/ 101600 h 2527301"/>
                <a:gd name="connsiteX5" fmla="*/ 354445 w 3084946"/>
                <a:gd name="connsiteY5" fmla="*/ 939801 h 2527301"/>
                <a:gd name="connsiteX6" fmla="*/ 49645 w 3084946"/>
                <a:gd name="connsiteY6" fmla="*/ 1092201 h 2527301"/>
                <a:gd name="connsiteX7" fmla="*/ 125846 w 3084946"/>
                <a:gd name="connsiteY7" fmla="*/ 1244601 h 2527301"/>
                <a:gd name="connsiteX8" fmla="*/ 125845 w 3084946"/>
                <a:gd name="connsiteY8" fmla="*/ 1397001 h 2527301"/>
                <a:gd name="connsiteX9" fmla="*/ 430645 w 3084946"/>
                <a:gd name="connsiteY9" fmla="*/ 1397001 h 2527301"/>
                <a:gd name="connsiteX10" fmla="*/ 559233 w 3084946"/>
                <a:gd name="connsiteY10" fmla="*/ 1392238 h 2527301"/>
                <a:gd name="connsiteX11" fmla="*/ 735445 w 3084946"/>
                <a:gd name="connsiteY11" fmla="*/ 1549400 h 2527301"/>
                <a:gd name="connsiteX12" fmla="*/ 964045 w 3084946"/>
                <a:gd name="connsiteY12" fmla="*/ 1701800 h 2527301"/>
                <a:gd name="connsiteX13" fmla="*/ 3021446 w 3084946"/>
                <a:gd name="connsiteY13" fmla="*/ 2463801 h 2527301"/>
                <a:gd name="connsiteX14" fmla="*/ 1345045 w 3084946"/>
                <a:gd name="connsiteY14" fmla="*/ 1320801 h 2527301"/>
                <a:gd name="connsiteX15" fmla="*/ 1192645 w 3084946"/>
                <a:gd name="connsiteY15" fmla="*/ 939800 h 2527301"/>
                <a:gd name="connsiteX16" fmla="*/ 1040245 w 3084946"/>
                <a:gd name="connsiteY16" fmla="*/ 711200 h 2527301"/>
                <a:gd name="connsiteX17" fmla="*/ 1021195 w 3084946"/>
                <a:gd name="connsiteY17" fmla="*/ 635001 h 2527301"/>
                <a:gd name="connsiteX0" fmla="*/ 1021195 w 3250046"/>
                <a:gd name="connsiteY0" fmla="*/ 635001 h 2476501"/>
                <a:gd name="connsiteX1" fmla="*/ 887845 w 3250046"/>
                <a:gd name="connsiteY1" fmla="*/ 482601 h 2476501"/>
                <a:gd name="connsiteX2" fmla="*/ 735445 w 3250046"/>
                <a:gd name="connsiteY2" fmla="*/ 406400 h 2476501"/>
                <a:gd name="connsiteX3" fmla="*/ 506845 w 3250046"/>
                <a:gd name="connsiteY3" fmla="*/ 330200 h 2476501"/>
                <a:gd name="connsiteX4" fmla="*/ 202045 w 3250046"/>
                <a:gd name="connsiteY4" fmla="*/ 101600 h 2476501"/>
                <a:gd name="connsiteX5" fmla="*/ 354445 w 3250046"/>
                <a:gd name="connsiteY5" fmla="*/ 939801 h 2476501"/>
                <a:gd name="connsiteX6" fmla="*/ 49645 w 3250046"/>
                <a:gd name="connsiteY6" fmla="*/ 1092201 h 2476501"/>
                <a:gd name="connsiteX7" fmla="*/ 125846 w 3250046"/>
                <a:gd name="connsiteY7" fmla="*/ 1244601 h 2476501"/>
                <a:gd name="connsiteX8" fmla="*/ 125845 w 3250046"/>
                <a:gd name="connsiteY8" fmla="*/ 1397001 h 2476501"/>
                <a:gd name="connsiteX9" fmla="*/ 430645 w 3250046"/>
                <a:gd name="connsiteY9" fmla="*/ 1397001 h 2476501"/>
                <a:gd name="connsiteX10" fmla="*/ 559233 w 3250046"/>
                <a:gd name="connsiteY10" fmla="*/ 1392238 h 2476501"/>
                <a:gd name="connsiteX11" fmla="*/ 735445 w 3250046"/>
                <a:gd name="connsiteY11" fmla="*/ 1549400 h 2476501"/>
                <a:gd name="connsiteX12" fmla="*/ 964045 w 3250046"/>
                <a:gd name="connsiteY12" fmla="*/ 1701800 h 2476501"/>
                <a:gd name="connsiteX13" fmla="*/ 3021446 w 3250046"/>
                <a:gd name="connsiteY13" fmla="*/ 2463801 h 2476501"/>
                <a:gd name="connsiteX14" fmla="*/ 2335645 w 3250046"/>
                <a:gd name="connsiteY14" fmla="*/ 1778001 h 2476501"/>
                <a:gd name="connsiteX15" fmla="*/ 1345045 w 3250046"/>
                <a:gd name="connsiteY15" fmla="*/ 1320801 h 2476501"/>
                <a:gd name="connsiteX16" fmla="*/ 1192645 w 3250046"/>
                <a:gd name="connsiteY16" fmla="*/ 939800 h 2476501"/>
                <a:gd name="connsiteX17" fmla="*/ 1040245 w 3250046"/>
                <a:gd name="connsiteY17" fmla="*/ 711200 h 2476501"/>
                <a:gd name="connsiteX18" fmla="*/ 1021195 w 3250046"/>
                <a:gd name="connsiteY18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878445 w 3097646"/>
                <a:gd name="connsiteY13" fmla="*/ 1854201 h 2476501"/>
                <a:gd name="connsiteX14" fmla="*/ 3021446 w 3097646"/>
                <a:gd name="connsiteY14" fmla="*/ 2463801 h 2476501"/>
                <a:gd name="connsiteX15" fmla="*/ 2335645 w 3097646"/>
                <a:gd name="connsiteY15" fmla="*/ 1778001 h 2476501"/>
                <a:gd name="connsiteX16" fmla="*/ 1345045 w 3097646"/>
                <a:gd name="connsiteY16" fmla="*/ 1320801 h 2476501"/>
                <a:gd name="connsiteX17" fmla="*/ 1192645 w 3097646"/>
                <a:gd name="connsiteY17" fmla="*/ 939800 h 2476501"/>
                <a:gd name="connsiteX18" fmla="*/ 1040245 w 3097646"/>
                <a:gd name="connsiteY18" fmla="*/ 711200 h 2476501"/>
                <a:gd name="connsiteX19" fmla="*/ 1021195 w 3097646"/>
                <a:gd name="connsiteY19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573645 w 3097646"/>
                <a:gd name="connsiteY13" fmla="*/ 1854201 h 2476501"/>
                <a:gd name="connsiteX14" fmla="*/ 1878445 w 3097646"/>
                <a:gd name="connsiteY14" fmla="*/ 1854201 h 2476501"/>
                <a:gd name="connsiteX15" fmla="*/ 3021446 w 3097646"/>
                <a:gd name="connsiteY15" fmla="*/ 2463801 h 2476501"/>
                <a:gd name="connsiteX16" fmla="*/ 2335645 w 3097646"/>
                <a:gd name="connsiteY16" fmla="*/ 1778001 h 2476501"/>
                <a:gd name="connsiteX17" fmla="*/ 1345045 w 3097646"/>
                <a:gd name="connsiteY17" fmla="*/ 1320801 h 2476501"/>
                <a:gd name="connsiteX18" fmla="*/ 1192645 w 3097646"/>
                <a:gd name="connsiteY18" fmla="*/ 939800 h 2476501"/>
                <a:gd name="connsiteX19" fmla="*/ 1040245 w 3097646"/>
                <a:gd name="connsiteY19" fmla="*/ 711200 h 2476501"/>
                <a:gd name="connsiteX20" fmla="*/ 1021195 w 3097646"/>
                <a:gd name="connsiteY20" fmla="*/ 635001 h 2476501"/>
                <a:gd name="connsiteX0" fmla="*/ 1021195 w 3034146"/>
                <a:gd name="connsiteY0" fmla="*/ 635001 h 2565401"/>
                <a:gd name="connsiteX1" fmla="*/ 887845 w 3034146"/>
                <a:gd name="connsiteY1" fmla="*/ 482601 h 2565401"/>
                <a:gd name="connsiteX2" fmla="*/ 735445 w 3034146"/>
                <a:gd name="connsiteY2" fmla="*/ 406400 h 2565401"/>
                <a:gd name="connsiteX3" fmla="*/ 506845 w 3034146"/>
                <a:gd name="connsiteY3" fmla="*/ 330200 h 2565401"/>
                <a:gd name="connsiteX4" fmla="*/ 202045 w 3034146"/>
                <a:gd name="connsiteY4" fmla="*/ 101600 h 2565401"/>
                <a:gd name="connsiteX5" fmla="*/ 354445 w 3034146"/>
                <a:gd name="connsiteY5" fmla="*/ 939801 h 2565401"/>
                <a:gd name="connsiteX6" fmla="*/ 49645 w 3034146"/>
                <a:gd name="connsiteY6" fmla="*/ 1092201 h 2565401"/>
                <a:gd name="connsiteX7" fmla="*/ 125846 w 3034146"/>
                <a:gd name="connsiteY7" fmla="*/ 1244601 h 2565401"/>
                <a:gd name="connsiteX8" fmla="*/ 125845 w 3034146"/>
                <a:gd name="connsiteY8" fmla="*/ 1397001 h 2565401"/>
                <a:gd name="connsiteX9" fmla="*/ 430645 w 3034146"/>
                <a:gd name="connsiteY9" fmla="*/ 1397001 h 2565401"/>
                <a:gd name="connsiteX10" fmla="*/ 559233 w 3034146"/>
                <a:gd name="connsiteY10" fmla="*/ 1392238 h 2565401"/>
                <a:gd name="connsiteX11" fmla="*/ 735445 w 3034146"/>
                <a:gd name="connsiteY11" fmla="*/ 1549400 h 2565401"/>
                <a:gd name="connsiteX12" fmla="*/ 964045 w 3034146"/>
                <a:gd name="connsiteY12" fmla="*/ 1701800 h 2565401"/>
                <a:gd name="connsiteX13" fmla="*/ 1573645 w 3034146"/>
                <a:gd name="connsiteY13" fmla="*/ 1854201 h 2565401"/>
                <a:gd name="connsiteX14" fmla="*/ 1878445 w 3034146"/>
                <a:gd name="connsiteY14" fmla="*/ 1854201 h 2565401"/>
                <a:gd name="connsiteX15" fmla="*/ 2411845 w 3034146"/>
                <a:gd name="connsiteY15" fmla="*/ 2387601 h 2565401"/>
                <a:gd name="connsiteX16" fmla="*/ 3021446 w 3034146"/>
                <a:gd name="connsiteY16" fmla="*/ 2463801 h 2565401"/>
                <a:gd name="connsiteX17" fmla="*/ 2335645 w 3034146"/>
                <a:gd name="connsiteY17" fmla="*/ 1778001 h 2565401"/>
                <a:gd name="connsiteX18" fmla="*/ 1345045 w 3034146"/>
                <a:gd name="connsiteY18" fmla="*/ 1320801 h 2565401"/>
                <a:gd name="connsiteX19" fmla="*/ 1192645 w 3034146"/>
                <a:gd name="connsiteY19" fmla="*/ 939800 h 2565401"/>
                <a:gd name="connsiteX20" fmla="*/ 1040245 w 3034146"/>
                <a:gd name="connsiteY20" fmla="*/ 711200 h 2565401"/>
                <a:gd name="connsiteX21" fmla="*/ 1021195 w 3034146"/>
                <a:gd name="connsiteY21" fmla="*/ 635001 h 2565401"/>
                <a:gd name="connsiteX0" fmla="*/ 1021195 w 3364345"/>
                <a:gd name="connsiteY0" fmla="*/ 635001 h 2489201"/>
                <a:gd name="connsiteX1" fmla="*/ 887845 w 3364345"/>
                <a:gd name="connsiteY1" fmla="*/ 482601 h 2489201"/>
                <a:gd name="connsiteX2" fmla="*/ 735445 w 3364345"/>
                <a:gd name="connsiteY2" fmla="*/ 406400 h 2489201"/>
                <a:gd name="connsiteX3" fmla="*/ 506845 w 3364345"/>
                <a:gd name="connsiteY3" fmla="*/ 330200 h 2489201"/>
                <a:gd name="connsiteX4" fmla="*/ 202045 w 3364345"/>
                <a:gd name="connsiteY4" fmla="*/ 101600 h 2489201"/>
                <a:gd name="connsiteX5" fmla="*/ 354445 w 3364345"/>
                <a:gd name="connsiteY5" fmla="*/ 939801 h 2489201"/>
                <a:gd name="connsiteX6" fmla="*/ 49645 w 3364345"/>
                <a:gd name="connsiteY6" fmla="*/ 1092201 h 2489201"/>
                <a:gd name="connsiteX7" fmla="*/ 125846 w 3364345"/>
                <a:gd name="connsiteY7" fmla="*/ 1244601 h 2489201"/>
                <a:gd name="connsiteX8" fmla="*/ 125845 w 3364345"/>
                <a:gd name="connsiteY8" fmla="*/ 1397001 h 2489201"/>
                <a:gd name="connsiteX9" fmla="*/ 430645 w 3364345"/>
                <a:gd name="connsiteY9" fmla="*/ 1397001 h 2489201"/>
                <a:gd name="connsiteX10" fmla="*/ 559233 w 3364345"/>
                <a:gd name="connsiteY10" fmla="*/ 1392238 h 2489201"/>
                <a:gd name="connsiteX11" fmla="*/ 735445 w 3364345"/>
                <a:gd name="connsiteY11" fmla="*/ 1549400 h 2489201"/>
                <a:gd name="connsiteX12" fmla="*/ 964045 w 3364345"/>
                <a:gd name="connsiteY12" fmla="*/ 1701800 h 2489201"/>
                <a:gd name="connsiteX13" fmla="*/ 1573645 w 3364345"/>
                <a:gd name="connsiteY13" fmla="*/ 1854201 h 2489201"/>
                <a:gd name="connsiteX14" fmla="*/ 1878445 w 3364345"/>
                <a:gd name="connsiteY14" fmla="*/ 1854201 h 2489201"/>
                <a:gd name="connsiteX15" fmla="*/ 2411845 w 3364345"/>
                <a:gd name="connsiteY15" fmla="*/ 2387601 h 2489201"/>
                <a:gd name="connsiteX16" fmla="*/ 3021446 w 3364345"/>
                <a:gd name="connsiteY16" fmla="*/ 2463801 h 2489201"/>
                <a:gd name="connsiteX17" fmla="*/ 3250045 w 3364345"/>
                <a:gd name="connsiteY17" fmla="*/ 2311401 h 2489201"/>
                <a:gd name="connsiteX18" fmla="*/ 2335645 w 3364345"/>
                <a:gd name="connsiteY18" fmla="*/ 1778001 h 2489201"/>
                <a:gd name="connsiteX19" fmla="*/ 1345045 w 3364345"/>
                <a:gd name="connsiteY19" fmla="*/ 1320801 h 2489201"/>
                <a:gd name="connsiteX20" fmla="*/ 1192645 w 3364345"/>
                <a:gd name="connsiteY20" fmla="*/ 939800 h 2489201"/>
                <a:gd name="connsiteX21" fmla="*/ 1040245 w 3364345"/>
                <a:gd name="connsiteY21" fmla="*/ 711200 h 2489201"/>
                <a:gd name="connsiteX22" fmla="*/ 1021195 w 3364345"/>
                <a:gd name="connsiteY22" fmla="*/ 635001 h 2489201"/>
                <a:gd name="connsiteX0" fmla="*/ 1021195 w 3364345"/>
                <a:gd name="connsiteY0" fmla="*/ 635001 h 2476501"/>
                <a:gd name="connsiteX1" fmla="*/ 887845 w 3364345"/>
                <a:gd name="connsiteY1" fmla="*/ 482601 h 2476501"/>
                <a:gd name="connsiteX2" fmla="*/ 735445 w 3364345"/>
                <a:gd name="connsiteY2" fmla="*/ 406400 h 2476501"/>
                <a:gd name="connsiteX3" fmla="*/ 506845 w 3364345"/>
                <a:gd name="connsiteY3" fmla="*/ 330200 h 2476501"/>
                <a:gd name="connsiteX4" fmla="*/ 202045 w 3364345"/>
                <a:gd name="connsiteY4" fmla="*/ 101600 h 2476501"/>
                <a:gd name="connsiteX5" fmla="*/ 354445 w 3364345"/>
                <a:gd name="connsiteY5" fmla="*/ 939801 h 2476501"/>
                <a:gd name="connsiteX6" fmla="*/ 49645 w 3364345"/>
                <a:gd name="connsiteY6" fmla="*/ 1092201 h 2476501"/>
                <a:gd name="connsiteX7" fmla="*/ 125846 w 3364345"/>
                <a:gd name="connsiteY7" fmla="*/ 1244601 h 2476501"/>
                <a:gd name="connsiteX8" fmla="*/ 125845 w 3364345"/>
                <a:gd name="connsiteY8" fmla="*/ 1397001 h 2476501"/>
                <a:gd name="connsiteX9" fmla="*/ 430645 w 3364345"/>
                <a:gd name="connsiteY9" fmla="*/ 1397001 h 2476501"/>
                <a:gd name="connsiteX10" fmla="*/ 559233 w 3364345"/>
                <a:gd name="connsiteY10" fmla="*/ 1392238 h 2476501"/>
                <a:gd name="connsiteX11" fmla="*/ 735445 w 3364345"/>
                <a:gd name="connsiteY11" fmla="*/ 1549400 h 2476501"/>
                <a:gd name="connsiteX12" fmla="*/ 964045 w 3364345"/>
                <a:gd name="connsiteY12" fmla="*/ 1701800 h 2476501"/>
                <a:gd name="connsiteX13" fmla="*/ 1573645 w 3364345"/>
                <a:gd name="connsiteY13" fmla="*/ 1854201 h 2476501"/>
                <a:gd name="connsiteX14" fmla="*/ 1878445 w 3364345"/>
                <a:gd name="connsiteY14" fmla="*/ 1854201 h 2476501"/>
                <a:gd name="connsiteX15" fmla="*/ 2411845 w 3364345"/>
                <a:gd name="connsiteY15" fmla="*/ 2387601 h 2476501"/>
                <a:gd name="connsiteX16" fmla="*/ 2716645 w 3364345"/>
                <a:gd name="connsiteY16" fmla="*/ 2387601 h 2476501"/>
                <a:gd name="connsiteX17" fmla="*/ 3021446 w 3364345"/>
                <a:gd name="connsiteY17" fmla="*/ 2463801 h 2476501"/>
                <a:gd name="connsiteX18" fmla="*/ 3250045 w 3364345"/>
                <a:gd name="connsiteY18" fmla="*/ 2311401 h 2476501"/>
                <a:gd name="connsiteX19" fmla="*/ 2335645 w 3364345"/>
                <a:gd name="connsiteY19" fmla="*/ 1778001 h 2476501"/>
                <a:gd name="connsiteX20" fmla="*/ 1345045 w 3364345"/>
                <a:gd name="connsiteY20" fmla="*/ 1320801 h 2476501"/>
                <a:gd name="connsiteX21" fmla="*/ 1192645 w 3364345"/>
                <a:gd name="connsiteY21" fmla="*/ 939800 h 2476501"/>
                <a:gd name="connsiteX22" fmla="*/ 1040245 w 3364345"/>
                <a:gd name="connsiteY22" fmla="*/ 711200 h 2476501"/>
                <a:gd name="connsiteX23" fmla="*/ 1021195 w 3364345"/>
                <a:gd name="connsiteY23" fmla="*/ 635001 h 2476501"/>
                <a:gd name="connsiteX0" fmla="*/ 1021195 w 3364345"/>
                <a:gd name="connsiteY0" fmla="*/ 635001 h 2552701"/>
                <a:gd name="connsiteX1" fmla="*/ 887845 w 3364345"/>
                <a:gd name="connsiteY1" fmla="*/ 482601 h 2552701"/>
                <a:gd name="connsiteX2" fmla="*/ 735445 w 3364345"/>
                <a:gd name="connsiteY2" fmla="*/ 406400 h 2552701"/>
                <a:gd name="connsiteX3" fmla="*/ 506845 w 3364345"/>
                <a:gd name="connsiteY3" fmla="*/ 330200 h 2552701"/>
                <a:gd name="connsiteX4" fmla="*/ 202045 w 3364345"/>
                <a:gd name="connsiteY4" fmla="*/ 101600 h 2552701"/>
                <a:gd name="connsiteX5" fmla="*/ 354445 w 3364345"/>
                <a:gd name="connsiteY5" fmla="*/ 939801 h 2552701"/>
                <a:gd name="connsiteX6" fmla="*/ 49645 w 3364345"/>
                <a:gd name="connsiteY6" fmla="*/ 1092201 h 2552701"/>
                <a:gd name="connsiteX7" fmla="*/ 125846 w 3364345"/>
                <a:gd name="connsiteY7" fmla="*/ 1244601 h 2552701"/>
                <a:gd name="connsiteX8" fmla="*/ 125845 w 3364345"/>
                <a:gd name="connsiteY8" fmla="*/ 1397001 h 2552701"/>
                <a:gd name="connsiteX9" fmla="*/ 430645 w 3364345"/>
                <a:gd name="connsiteY9" fmla="*/ 1397001 h 2552701"/>
                <a:gd name="connsiteX10" fmla="*/ 559233 w 3364345"/>
                <a:gd name="connsiteY10" fmla="*/ 1392238 h 2552701"/>
                <a:gd name="connsiteX11" fmla="*/ 735445 w 3364345"/>
                <a:gd name="connsiteY11" fmla="*/ 1549400 h 2552701"/>
                <a:gd name="connsiteX12" fmla="*/ 964045 w 3364345"/>
                <a:gd name="connsiteY12" fmla="*/ 1701800 h 2552701"/>
                <a:gd name="connsiteX13" fmla="*/ 1573645 w 3364345"/>
                <a:gd name="connsiteY13" fmla="*/ 1854201 h 2552701"/>
                <a:gd name="connsiteX14" fmla="*/ 1878445 w 3364345"/>
                <a:gd name="connsiteY14" fmla="*/ 1854201 h 2552701"/>
                <a:gd name="connsiteX15" fmla="*/ 2488045 w 3364345"/>
                <a:gd name="connsiteY15" fmla="*/ 2463801 h 2552701"/>
                <a:gd name="connsiteX16" fmla="*/ 2716645 w 3364345"/>
                <a:gd name="connsiteY16" fmla="*/ 2387601 h 2552701"/>
                <a:gd name="connsiteX17" fmla="*/ 3021446 w 3364345"/>
                <a:gd name="connsiteY17" fmla="*/ 2463801 h 2552701"/>
                <a:gd name="connsiteX18" fmla="*/ 3250045 w 3364345"/>
                <a:gd name="connsiteY18" fmla="*/ 2311401 h 2552701"/>
                <a:gd name="connsiteX19" fmla="*/ 2335645 w 3364345"/>
                <a:gd name="connsiteY19" fmla="*/ 1778001 h 2552701"/>
                <a:gd name="connsiteX20" fmla="*/ 1345045 w 3364345"/>
                <a:gd name="connsiteY20" fmla="*/ 1320801 h 2552701"/>
                <a:gd name="connsiteX21" fmla="*/ 1192645 w 3364345"/>
                <a:gd name="connsiteY21" fmla="*/ 939800 h 2552701"/>
                <a:gd name="connsiteX22" fmla="*/ 1040245 w 3364345"/>
                <a:gd name="connsiteY22" fmla="*/ 711200 h 2552701"/>
                <a:gd name="connsiteX23" fmla="*/ 1021195 w 3364345"/>
                <a:gd name="connsiteY23" fmla="*/ 635001 h 2552701"/>
                <a:gd name="connsiteX0" fmla="*/ 1021195 w 3415145"/>
                <a:gd name="connsiteY0" fmla="*/ 635001 h 2946401"/>
                <a:gd name="connsiteX1" fmla="*/ 887845 w 3415145"/>
                <a:gd name="connsiteY1" fmla="*/ 482601 h 2946401"/>
                <a:gd name="connsiteX2" fmla="*/ 735445 w 3415145"/>
                <a:gd name="connsiteY2" fmla="*/ 406400 h 2946401"/>
                <a:gd name="connsiteX3" fmla="*/ 506845 w 3415145"/>
                <a:gd name="connsiteY3" fmla="*/ 330200 h 2946401"/>
                <a:gd name="connsiteX4" fmla="*/ 202045 w 3415145"/>
                <a:gd name="connsiteY4" fmla="*/ 101600 h 2946401"/>
                <a:gd name="connsiteX5" fmla="*/ 354445 w 3415145"/>
                <a:gd name="connsiteY5" fmla="*/ 939801 h 2946401"/>
                <a:gd name="connsiteX6" fmla="*/ 49645 w 3415145"/>
                <a:gd name="connsiteY6" fmla="*/ 1092201 h 2946401"/>
                <a:gd name="connsiteX7" fmla="*/ 125846 w 3415145"/>
                <a:gd name="connsiteY7" fmla="*/ 1244601 h 2946401"/>
                <a:gd name="connsiteX8" fmla="*/ 125845 w 3415145"/>
                <a:gd name="connsiteY8" fmla="*/ 1397001 h 2946401"/>
                <a:gd name="connsiteX9" fmla="*/ 430645 w 3415145"/>
                <a:gd name="connsiteY9" fmla="*/ 1397001 h 2946401"/>
                <a:gd name="connsiteX10" fmla="*/ 559233 w 3415145"/>
                <a:gd name="connsiteY10" fmla="*/ 1392238 h 2946401"/>
                <a:gd name="connsiteX11" fmla="*/ 735445 w 3415145"/>
                <a:gd name="connsiteY11" fmla="*/ 1549400 h 2946401"/>
                <a:gd name="connsiteX12" fmla="*/ 964045 w 3415145"/>
                <a:gd name="connsiteY12" fmla="*/ 1701800 h 2946401"/>
                <a:gd name="connsiteX13" fmla="*/ 1573645 w 3415145"/>
                <a:gd name="connsiteY13" fmla="*/ 1854201 h 2946401"/>
                <a:gd name="connsiteX14" fmla="*/ 1878445 w 3415145"/>
                <a:gd name="connsiteY14" fmla="*/ 1854201 h 2946401"/>
                <a:gd name="connsiteX15" fmla="*/ 2488045 w 3415145"/>
                <a:gd name="connsiteY15" fmla="*/ 2463801 h 2946401"/>
                <a:gd name="connsiteX16" fmla="*/ 2716645 w 3415145"/>
                <a:gd name="connsiteY16" fmla="*/ 2387601 h 2946401"/>
                <a:gd name="connsiteX17" fmla="*/ 3021446 w 3415145"/>
                <a:gd name="connsiteY17" fmla="*/ 2463801 h 2946401"/>
                <a:gd name="connsiteX18" fmla="*/ 3326245 w 3415145"/>
                <a:gd name="connsiteY18" fmla="*/ 2921001 h 2946401"/>
                <a:gd name="connsiteX19" fmla="*/ 3250045 w 3415145"/>
                <a:gd name="connsiteY19" fmla="*/ 2311401 h 2946401"/>
                <a:gd name="connsiteX20" fmla="*/ 2335645 w 3415145"/>
                <a:gd name="connsiteY20" fmla="*/ 1778001 h 2946401"/>
                <a:gd name="connsiteX21" fmla="*/ 1345045 w 3415145"/>
                <a:gd name="connsiteY21" fmla="*/ 1320801 h 2946401"/>
                <a:gd name="connsiteX22" fmla="*/ 1192645 w 3415145"/>
                <a:gd name="connsiteY22" fmla="*/ 939800 h 2946401"/>
                <a:gd name="connsiteX23" fmla="*/ 1040245 w 3415145"/>
                <a:gd name="connsiteY23" fmla="*/ 711200 h 2946401"/>
                <a:gd name="connsiteX24" fmla="*/ 1021195 w 3415145"/>
                <a:gd name="connsiteY24" fmla="*/ 635001 h 2946401"/>
                <a:gd name="connsiteX0" fmla="*/ 1021195 w 3415145"/>
                <a:gd name="connsiteY0" fmla="*/ 635001 h 2997201"/>
                <a:gd name="connsiteX1" fmla="*/ 887845 w 3415145"/>
                <a:gd name="connsiteY1" fmla="*/ 482601 h 2997201"/>
                <a:gd name="connsiteX2" fmla="*/ 735445 w 3415145"/>
                <a:gd name="connsiteY2" fmla="*/ 406400 h 2997201"/>
                <a:gd name="connsiteX3" fmla="*/ 506845 w 3415145"/>
                <a:gd name="connsiteY3" fmla="*/ 330200 h 2997201"/>
                <a:gd name="connsiteX4" fmla="*/ 202045 w 3415145"/>
                <a:gd name="connsiteY4" fmla="*/ 101600 h 2997201"/>
                <a:gd name="connsiteX5" fmla="*/ 354445 w 3415145"/>
                <a:gd name="connsiteY5" fmla="*/ 939801 h 2997201"/>
                <a:gd name="connsiteX6" fmla="*/ 49645 w 3415145"/>
                <a:gd name="connsiteY6" fmla="*/ 1092201 h 2997201"/>
                <a:gd name="connsiteX7" fmla="*/ 125846 w 3415145"/>
                <a:gd name="connsiteY7" fmla="*/ 1244601 h 2997201"/>
                <a:gd name="connsiteX8" fmla="*/ 125845 w 3415145"/>
                <a:gd name="connsiteY8" fmla="*/ 1397001 h 2997201"/>
                <a:gd name="connsiteX9" fmla="*/ 430645 w 3415145"/>
                <a:gd name="connsiteY9" fmla="*/ 1397001 h 2997201"/>
                <a:gd name="connsiteX10" fmla="*/ 559233 w 3415145"/>
                <a:gd name="connsiteY10" fmla="*/ 1392238 h 2997201"/>
                <a:gd name="connsiteX11" fmla="*/ 735445 w 3415145"/>
                <a:gd name="connsiteY11" fmla="*/ 1549400 h 2997201"/>
                <a:gd name="connsiteX12" fmla="*/ 964045 w 3415145"/>
                <a:gd name="connsiteY12" fmla="*/ 1701800 h 2997201"/>
                <a:gd name="connsiteX13" fmla="*/ 1573645 w 3415145"/>
                <a:gd name="connsiteY13" fmla="*/ 1854201 h 2997201"/>
                <a:gd name="connsiteX14" fmla="*/ 1878445 w 3415145"/>
                <a:gd name="connsiteY14" fmla="*/ 1854201 h 2997201"/>
                <a:gd name="connsiteX15" fmla="*/ 2488045 w 3415145"/>
                <a:gd name="connsiteY15" fmla="*/ 2463801 h 2997201"/>
                <a:gd name="connsiteX16" fmla="*/ 2716645 w 3415145"/>
                <a:gd name="connsiteY16" fmla="*/ 2387601 h 2997201"/>
                <a:gd name="connsiteX17" fmla="*/ 3021446 w 3415145"/>
                <a:gd name="connsiteY17" fmla="*/ 2463801 h 2997201"/>
                <a:gd name="connsiteX18" fmla="*/ 3173845 w 3415145"/>
                <a:gd name="connsiteY18" fmla="*/ 2768601 h 2997201"/>
                <a:gd name="connsiteX19" fmla="*/ 3326245 w 3415145"/>
                <a:gd name="connsiteY19" fmla="*/ 2921001 h 2997201"/>
                <a:gd name="connsiteX20" fmla="*/ 3250045 w 3415145"/>
                <a:gd name="connsiteY20" fmla="*/ 2311401 h 2997201"/>
                <a:gd name="connsiteX21" fmla="*/ 2335645 w 3415145"/>
                <a:gd name="connsiteY21" fmla="*/ 1778001 h 2997201"/>
                <a:gd name="connsiteX22" fmla="*/ 1345045 w 3415145"/>
                <a:gd name="connsiteY22" fmla="*/ 1320801 h 2997201"/>
                <a:gd name="connsiteX23" fmla="*/ 1192645 w 3415145"/>
                <a:gd name="connsiteY23" fmla="*/ 939800 h 2997201"/>
                <a:gd name="connsiteX24" fmla="*/ 1040245 w 3415145"/>
                <a:gd name="connsiteY24" fmla="*/ 711200 h 2997201"/>
                <a:gd name="connsiteX25" fmla="*/ 1021195 w 3415145"/>
                <a:gd name="connsiteY25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1345045 w 3377045"/>
                <a:gd name="connsiteY23" fmla="*/ 1320801 h 2997201"/>
                <a:gd name="connsiteX24" fmla="*/ 1192645 w 3377045"/>
                <a:gd name="connsiteY24" fmla="*/ 939800 h 2997201"/>
                <a:gd name="connsiteX25" fmla="*/ 1040245 w 3377045"/>
                <a:gd name="connsiteY25" fmla="*/ 711200 h 2997201"/>
                <a:gd name="connsiteX26" fmla="*/ 1021195 w 3377045"/>
                <a:gd name="connsiteY26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345045 w 3377045"/>
                <a:gd name="connsiteY24" fmla="*/ 1320801 h 2997201"/>
                <a:gd name="connsiteX25" fmla="*/ 1192645 w 3377045"/>
                <a:gd name="connsiteY25" fmla="*/ 939800 h 2997201"/>
                <a:gd name="connsiteX26" fmla="*/ 1040245 w 3377045"/>
                <a:gd name="connsiteY26" fmla="*/ 711200 h 2997201"/>
                <a:gd name="connsiteX27" fmla="*/ 1021195 w 3377045"/>
                <a:gd name="connsiteY27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802245 w 3377045"/>
                <a:gd name="connsiteY24" fmla="*/ 1549401 h 2997201"/>
                <a:gd name="connsiteX25" fmla="*/ 1345045 w 3377045"/>
                <a:gd name="connsiteY25" fmla="*/ 1320801 h 2997201"/>
                <a:gd name="connsiteX26" fmla="*/ 1192645 w 3377045"/>
                <a:gd name="connsiteY26" fmla="*/ 939800 h 2997201"/>
                <a:gd name="connsiteX27" fmla="*/ 1040245 w 3377045"/>
                <a:gd name="connsiteY27" fmla="*/ 711200 h 2997201"/>
                <a:gd name="connsiteX28" fmla="*/ 1021195 w 3377045"/>
                <a:gd name="connsiteY28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6350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192645 w 3377045"/>
                <a:gd name="connsiteY28" fmla="*/ 939800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1021195 w 3377045"/>
                <a:gd name="connsiteY30" fmla="*/ 6350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964045 w 3377045"/>
                <a:gd name="connsiteY30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173845 w 3377045"/>
                <a:gd name="connsiteY19" fmla="*/ 2768601 h 2997201"/>
                <a:gd name="connsiteX20" fmla="*/ 3326245 w 3377045"/>
                <a:gd name="connsiteY20" fmla="*/ 2921001 h 2997201"/>
                <a:gd name="connsiteX21" fmla="*/ 3250045 w 3377045"/>
                <a:gd name="connsiteY21" fmla="*/ 2311401 h 2997201"/>
                <a:gd name="connsiteX22" fmla="*/ 2564245 w 3377045"/>
                <a:gd name="connsiteY22" fmla="*/ 2082801 h 2997201"/>
                <a:gd name="connsiteX23" fmla="*/ 2335645 w 3377045"/>
                <a:gd name="connsiteY23" fmla="*/ 1778001 h 2997201"/>
                <a:gd name="connsiteX24" fmla="*/ 2259445 w 3377045"/>
                <a:gd name="connsiteY24" fmla="*/ 711201 h 2997201"/>
                <a:gd name="connsiteX25" fmla="*/ 1954645 w 3377045"/>
                <a:gd name="connsiteY25" fmla="*/ 787401 h 2997201"/>
                <a:gd name="connsiteX26" fmla="*/ 2030845 w 3377045"/>
                <a:gd name="connsiteY26" fmla="*/ 1320801 h 2997201"/>
                <a:gd name="connsiteX27" fmla="*/ 1802245 w 3377045"/>
                <a:gd name="connsiteY27" fmla="*/ 1549401 h 2997201"/>
                <a:gd name="connsiteX28" fmla="*/ 1573645 w 3377045"/>
                <a:gd name="connsiteY28" fmla="*/ 1244601 h 2997201"/>
                <a:gd name="connsiteX29" fmla="*/ 1421245 w 3377045"/>
                <a:gd name="connsiteY29" fmla="*/ 863601 h 2997201"/>
                <a:gd name="connsiteX30" fmla="*/ 1573645 w 3377045"/>
                <a:gd name="connsiteY30" fmla="*/ 558801 h 2997201"/>
                <a:gd name="connsiteX31" fmla="*/ 1497445 w 3377045"/>
                <a:gd name="connsiteY31" fmla="*/ 254001 h 2997201"/>
                <a:gd name="connsiteX32" fmla="*/ 964045 w 3377045"/>
                <a:gd name="connsiteY32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78001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735445 w 3377045"/>
                <a:gd name="connsiteY10" fmla="*/ 1549400 h 2997201"/>
                <a:gd name="connsiteX11" fmla="*/ 964045 w 3377045"/>
                <a:gd name="connsiteY11" fmla="*/ 1778001 h 2997201"/>
                <a:gd name="connsiteX12" fmla="*/ 1268845 w 3377045"/>
                <a:gd name="connsiteY12" fmla="*/ 1930401 h 2997201"/>
                <a:gd name="connsiteX13" fmla="*/ 1573645 w 3377045"/>
                <a:gd name="connsiteY13" fmla="*/ 1930401 h 2997201"/>
                <a:gd name="connsiteX14" fmla="*/ 1878445 w 3377045"/>
                <a:gd name="connsiteY14" fmla="*/ 1854201 h 2997201"/>
                <a:gd name="connsiteX15" fmla="*/ 2259445 w 3377045"/>
                <a:gd name="connsiteY15" fmla="*/ 2159001 h 2997201"/>
                <a:gd name="connsiteX16" fmla="*/ 2335645 w 3377045"/>
                <a:gd name="connsiteY16" fmla="*/ 23876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735445 w 3377045"/>
                <a:gd name="connsiteY9" fmla="*/ 1549400 h 2997201"/>
                <a:gd name="connsiteX10" fmla="*/ 964045 w 3377045"/>
                <a:gd name="connsiteY10" fmla="*/ 1778001 h 2997201"/>
                <a:gd name="connsiteX11" fmla="*/ 1268845 w 3377045"/>
                <a:gd name="connsiteY11" fmla="*/ 1930401 h 2997201"/>
                <a:gd name="connsiteX12" fmla="*/ 1573645 w 3377045"/>
                <a:gd name="connsiteY12" fmla="*/ 1930401 h 2997201"/>
                <a:gd name="connsiteX13" fmla="*/ 1878445 w 3377045"/>
                <a:gd name="connsiteY13" fmla="*/ 1854201 h 2997201"/>
                <a:gd name="connsiteX14" fmla="*/ 2259445 w 3377045"/>
                <a:gd name="connsiteY14" fmla="*/ 2159001 h 2997201"/>
                <a:gd name="connsiteX15" fmla="*/ 2335645 w 3377045"/>
                <a:gd name="connsiteY15" fmla="*/ 23876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021445 w 3377045"/>
                <a:gd name="connsiteY19" fmla="*/ 26162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1 w 3390900"/>
                <a:gd name="connsiteY17" fmla="*/ 2463801 h 2997201"/>
                <a:gd name="connsiteX18" fmla="*/ 3035300 w 3390900"/>
                <a:gd name="connsiteY18" fmla="*/ 2616201 h 2997201"/>
                <a:gd name="connsiteX19" fmla="*/ 3187700 w 3390900"/>
                <a:gd name="connsiteY19" fmla="*/ 2768601 h 2997201"/>
                <a:gd name="connsiteX20" fmla="*/ 3340100 w 3390900"/>
                <a:gd name="connsiteY20" fmla="*/ 2921001 h 2997201"/>
                <a:gd name="connsiteX21" fmla="*/ 3263900 w 3390900"/>
                <a:gd name="connsiteY21" fmla="*/ 2311401 h 2997201"/>
                <a:gd name="connsiteX22" fmla="*/ 2578100 w 3390900"/>
                <a:gd name="connsiteY22" fmla="*/ 2082801 h 2997201"/>
                <a:gd name="connsiteX23" fmla="*/ 2349500 w 3390900"/>
                <a:gd name="connsiteY23" fmla="*/ 1778001 h 2997201"/>
                <a:gd name="connsiteX24" fmla="*/ 2273300 w 3390900"/>
                <a:gd name="connsiteY24" fmla="*/ 711201 h 2997201"/>
                <a:gd name="connsiteX25" fmla="*/ 1968500 w 3390900"/>
                <a:gd name="connsiteY25" fmla="*/ 787401 h 2997201"/>
                <a:gd name="connsiteX26" fmla="*/ 2044700 w 3390900"/>
                <a:gd name="connsiteY26" fmla="*/ 1320801 h 2997201"/>
                <a:gd name="connsiteX27" fmla="*/ 1816100 w 3390900"/>
                <a:gd name="connsiteY27" fmla="*/ 1549401 h 2997201"/>
                <a:gd name="connsiteX28" fmla="*/ 1587500 w 3390900"/>
                <a:gd name="connsiteY28" fmla="*/ 1244601 h 2997201"/>
                <a:gd name="connsiteX29" fmla="*/ 1435100 w 3390900"/>
                <a:gd name="connsiteY29" fmla="*/ 863601 h 2997201"/>
                <a:gd name="connsiteX30" fmla="*/ 1587500 w 3390900"/>
                <a:gd name="connsiteY30" fmla="*/ 558801 h 2997201"/>
                <a:gd name="connsiteX31" fmla="*/ 1511300 w 3390900"/>
                <a:gd name="connsiteY31" fmla="*/ 254001 h 2997201"/>
                <a:gd name="connsiteX32" fmla="*/ 977900 w 3390900"/>
                <a:gd name="connsiteY32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0 w 3390900"/>
                <a:gd name="connsiteY17" fmla="*/ 2616201 h 2997201"/>
                <a:gd name="connsiteX18" fmla="*/ 3187700 w 3390900"/>
                <a:gd name="connsiteY18" fmla="*/ 2768601 h 2997201"/>
                <a:gd name="connsiteX19" fmla="*/ 3340100 w 3390900"/>
                <a:gd name="connsiteY19" fmla="*/ 2921001 h 2997201"/>
                <a:gd name="connsiteX20" fmla="*/ 3263900 w 3390900"/>
                <a:gd name="connsiteY20" fmla="*/ 2311401 h 2997201"/>
                <a:gd name="connsiteX21" fmla="*/ 2578100 w 3390900"/>
                <a:gd name="connsiteY21" fmla="*/ 2082801 h 2997201"/>
                <a:gd name="connsiteX22" fmla="*/ 2349500 w 3390900"/>
                <a:gd name="connsiteY22" fmla="*/ 1778001 h 2997201"/>
                <a:gd name="connsiteX23" fmla="*/ 2273300 w 3390900"/>
                <a:gd name="connsiteY23" fmla="*/ 711201 h 2997201"/>
                <a:gd name="connsiteX24" fmla="*/ 1968500 w 3390900"/>
                <a:gd name="connsiteY24" fmla="*/ 787401 h 2997201"/>
                <a:gd name="connsiteX25" fmla="*/ 2044700 w 3390900"/>
                <a:gd name="connsiteY25" fmla="*/ 1320801 h 2997201"/>
                <a:gd name="connsiteX26" fmla="*/ 1816100 w 3390900"/>
                <a:gd name="connsiteY26" fmla="*/ 1549401 h 2997201"/>
                <a:gd name="connsiteX27" fmla="*/ 1587500 w 3390900"/>
                <a:gd name="connsiteY27" fmla="*/ 1244601 h 2997201"/>
                <a:gd name="connsiteX28" fmla="*/ 1435100 w 3390900"/>
                <a:gd name="connsiteY28" fmla="*/ 863601 h 2997201"/>
                <a:gd name="connsiteX29" fmla="*/ 1587500 w 3390900"/>
                <a:gd name="connsiteY29" fmla="*/ 558801 h 2997201"/>
                <a:gd name="connsiteX30" fmla="*/ 1511300 w 3390900"/>
                <a:gd name="connsiteY30" fmla="*/ 254001 h 2997201"/>
                <a:gd name="connsiteX31" fmla="*/ 977900 w 3390900"/>
                <a:gd name="connsiteY31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9304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2197100 w 3390900"/>
                <a:gd name="connsiteY12" fmla="*/ 2159001 h 2997201"/>
                <a:gd name="connsiteX13" fmla="*/ 2349500 w 3390900"/>
                <a:gd name="connsiteY13" fmla="*/ 2387601 h 2997201"/>
                <a:gd name="connsiteX14" fmla="*/ 2501900 w 3390900"/>
                <a:gd name="connsiteY14" fmla="*/ 2463801 h 2997201"/>
                <a:gd name="connsiteX15" fmla="*/ 3035300 w 3390900"/>
                <a:gd name="connsiteY15" fmla="*/ 2616201 h 2997201"/>
                <a:gd name="connsiteX16" fmla="*/ 3187700 w 3390900"/>
                <a:gd name="connsiteY16" fmla="*/ 2768601 h 2997201"/>
                <a:gd name="connsiteX17" fmla="*/ 3340100 w 3390900"/>
                <a:gd name="connsiteY17" fmla="*/ 2921001 h 2997201"/>
                <a:gd name="connsiteX18" fmla="*/ 3263900 w 3390900"/>
                <a:gd name="connsiteY18" fmla="*/ 2311401 h 2997201"/>
                <a:gd name="connsiteX19" fmla="*/ 2578100 w 3390900"/>
                <a:gd name="connsiteY19" fmla="*/ 2082801 h 2997201"/>
                <a:gd name="connsiteX20" fmla="*/ 2349500 w 3390900"/>
                <a:gd name="connsiteY20" fmla="*/ 1778001 h 2997201"/>
                <a:gd name="connsiteX21" fmla="*/ 2273300 w 3390900"/>
                <a:gd name="connsiteY21" fmla="*/ 711201 h 2997201"/>
                <a:gd name="connsiteX22" fmla="*/ 1968500 w 3390900"/>
                <a:gd name="connsiteY22" fmla="*/ 787401 h 2997201"/>
                <a:gd name="connsiteX23" fmla="*/ 2044700 w 3390900"/>
                <a:gd name="connsiteY23" fmla="*/ 1320801 h 2997201"/>
                <a:gd name="connsiteX24" fmla="*/ 1816100 w 3390900"/>
                <a:gd name="connsiteY24" fmla="*/ 1549401 h 2997201"/>
                <a:gd name="connsiteX25" fmla="*/ 1587500 w 3390900"/>
                <a:gd name="connsiteY25" fmla="*/ 1244601 h 2997201"/>
                <a:gd name="connsiteX26" fmla="*/ 1435100 w 3390900"/>
                <a:gd name="connsiteY26" fmla="*/ 863601 h 2997201"/>
                <a:gd name="connsiteX27" fmla="*/ 1587500 w 3390900"/>
                <a:gd name="connsiteY27" fmla="*/ 558801 h 2997201"/>
                <a:gd name="connsiteX28" fmla="*/ 1511300 w 3390900"/>
                <a:gd name="connsiteY28" fmla="*/ 254001 h 2997201"/>
                <a:gd name="connsiteX29" fmla="*/ 977900 w 3390900"/>
                <a:gd name="connsiteY29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2197100 w 3390900"/>
                <a:gd name="connsiteY11" fmla="*/ 2159001 h 2997201"/>
                <a:gd name="connsiteX12" fmla="*/ 2349500 w 3390900"/>
                <a:gd name="connsiteY12" fmla="*/ 2387601 h 2997201"/>
                <a:gd name="connsiteX13" fmla="*/ 2501900 w 3390900"/>
                <a:gd name="connsiteY13" fmla="*/ 2463801 h 2997201"/>
                <a:gd name="connsiteX14" fmla="*/ 3035300 w 3390900"/>
                <a:gd name="connsiteY14" fmla="*/ 2616201 h 2997201"/>
                <a:gd name="connsiteX15" fmla="*/ 3187700 w 3390900"/>
                <a:gd name="connsiteY15" fmla="*/ 2768601 h 2997201"/>
                <a:gd name="connsiteX16" fmla="*/ 3340100 w 3390900"/>
                <a:gd name="connsiteY16" fmla="*/ 2921001 h 2997201"/>
                <a:gd name="connsiteX17" fmla="*/ 3263900 w 3390900"/>
                <a:gd name="connsiteY17" fmla="*/ 2311401 h 2997201"/>
                <a:gd name="connsiteX18" fmla="*/ 2578100 w 3390900"/>
                <a:gd name="connsiteY18" fmla="*/ 2082801 h 2997201"/>
                <a:gd name="connsiteX19" fmla="*/ 2349500 w 3390900"/>
                <a:gd name="connsiteY19" fmla="*/ 1778001 h 2997201"/>
                <a:gd name="connsiteX20" fmla="*/ 2273300 w 3390900"/>
                <a:gd name="connsiteY20" fmla="*/ 711201 h 2997201"/>
                <a:gd name="connsiteX21" fmla="*/ 1968500 w 3390900"/>
                <a:gd name="connsiteY21" fmla="*/ 787401 h 2997201"/>
                <a:gd name="connsiteX22" fmla="*/ 2044700 w 3390900"/>
                <a:gd name="connsiteY22" fmla="*/ 1320801 h 2997201"/>
                <a:gd name="connsiteX23" fmla="*/ 1816100 w 3390900"/>
                <a:gd name="connsiteY23" fmla="*/ 1549401 h 2997201"/>
                <a:gd name="connsiteX24" fmla="*/ 1587500 w 3390900"/>
                <a:gd name="connsiteY24" fmla="*/ 1244601 h 2997201"/>
                <a:gd name="connsiteX25" fmla="*/ 1435100 w 3390900"/>
                <a:gd name="connsiteY25" fmla="*/ 863601 h 2997201"/>
                <a:gd name="connsiteX26" fmla="*/ 1587500 w 3390900"/>
                <a:gd name="connsiteY26" fmla="*/ 558801 h 2997201"/>
                <a:gd name="connsiteX27" fmla="*/ 1511300 w 3390900"/>
                <a:gd name="connsiteY27" fmla="*/ 254001 h 2997201"/>
                <a:gd name="connsiteX28" fmla="*/ 977900 w 3390900"/>
                <a:gd name="connsiteY28" fmla="*/ 406401 h 29972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1877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0353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768601 h 3073401"/>
                <a:gd name="connsiteX15" fmla="*/ 3340100 w 3390900"/>
                <a:gd name="connsiteY15" fmla="*/ 2997201 h 3073401"/>
                <a:gd name="connsiteX16" fmla="*/ 3263900 w 3390900"/>
                <a:gd name="connsiteY16" fmla="*/ 2311401 h 3073401"/>
                <a:gd name="connsiteX17" fmla="*/ 2578100 w 3390900"/>
                <a:gd name="connsiteY17" fmla="*/ 2082801 h 3073401"/>
                <a:gd name="connsiteX18" fmla="*/ 2349500 w 3390900"/>
                <a:gd name="connsiteY18" fmla="*/ 1778001 h 3073401"/>
                <a:gd name="connsiteX19" fmla="*/ 2273300 w 3390900"/>
                <a:gd name="connsiteY19" fmla="*/ 711201 h 3073401"/>
                <a:gd name="connsiteX20" fmla="*/ 1968500 w 3390900"/>
                <a:gd name="connsiteY20" fmla="*/ 787401 h 3073401"/>
                <a:gd name="connsiteX21" fmla="*/ 2044700 w 3390900"/>
                <a:gd name="connsiteY21" fmla="*/ 1320801 h 3073401"/>
                <a:gd name="connsiteX22" fmla="*/ 1816100 w 3390900"/>
                <a:gd name="connsiteY22" fmla="*/ 1549401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87500 w 3390900"/>
                <a:gd name="connsiteY25" fmla="*/ 558801 h 3073401"/>
                <a:gd name="connsiteX26" fmla="*/ 1511300 w 3390900"/>
                <a:gd name="connsiteY26" fmla="*/ 2540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511300 w 3390900"/>
                <a:gd name="connsiteY25" fmla="*/ 2540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862342 w 3390900"/>
                <a:gd name="connsiteY22" fmla="*/ 1533064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11300 w 3390900"/>
                <a:gd name="connsiteY25" fmla="*/ 558801 h 3073401"/>
                <a:gd name="connsiteX26" fmla="*/ 1358900 w 3390900"/>
                <a:gd name="connsiteY26" fmla="*/ 4064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2058987 w 3390900"/>
                <a:gd name="connsiteY20" fmla="*/ 13192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13192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3192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2430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87587 w 3390900"/>
                <a:gd name="connsiteY18" fmla="*/ 1395412 h 3073401"/>
                <a:gd name="connsiteX19" fmla="*/ 2058987 w 3390900"/>
                <a:gd name="connsiteY19" fmla="*/ 12430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349500 w 3378200"/>
                <a:gd name="connsiteY17" fmla="*/ 1778001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439987 w 3378200"/>
                <a:gd name="connsiteY17" fmla="*/ 1776413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3125787 w 3378200"/>
                <a:gd name="connsiteY16" fmla="*/ 2081213 h 3073401"/>
                <a:gd name="connsiteX17" fmla="*/ 2668587 w 3378200"/>
                <a:gd name="connsiteY17" fmla="*/ 1928813 h 3073401"/>
                <a:gd name="connsiteX18" fmla="*/ 2439987 w 3378200"/>
                <a:gd name="connsiteY18" fmla="*/ 1776413 h 3073401"/>
                <a:gd name="connsiteX19" fmla="*/ 2287587 w 3378200"/>
                <a:gd name="connsiteY19" fmla="*/ 1395412 h 3073401"/>
                <a:gd name="connsiteX20" fmla="*/ 2058987 w 3378200"/>
                <a:gd name="connsiteY20" fmla="*/ 1243012 h 3073401"/>
                <a:gd name="connsiteX21" fmla="*/ 1587500 w 3378200"/>
                <a:gd name="connsiteY21" fmla="*/ 1244601 h 3073401"/>
                <a:gd name="connsiteX22" fmla="*/ 1435100 w 3378200"/>
                <a:gd name="connsiteY22" fmla="*/ 863601 h 3073401"/>
                <a:gd name="connsiteX23" fmla="*/ 1511300 w 3378200"/>
                <a:gd name="connsiteY23" fmla="*/ 558801 h 3073401"/>
                <a:gd name="connsiteX24" fmla="*/ 1358900 w 3378200"/>
                <a:gd name="connsiteY24" fmla="*/ 406401 h 3073401"/>
                <a:gd name="connsiteX25" fmla="*/ 977900 w 3378200"/>
                <a:gd name="connsiteY25" fmla="*/ 406401 h 3073401"/>
                <a:gd name="connsiteX0" fmla="*/ 977900 w 3393281"/>
                <a:gd name="connsiteY0" fmla="*/ 406401 h 3073666"/>
                <a:gd name="connsiteX1" fmla="*/ 901700 w 3393281"/>
                <a:gd name="connsiteY1" fmla="*/ 482601 h 3073666"/>
                <a:gd name="connsiteX2" fmla="*/ 749300 w 3393281"/>
                <a:gd name="connsiteY2" fmla="*/ 406400 h 3073666"/>
                <a:gd name="connsiteX3" fmla="*/ 520700 w 3393281"/>
                <a:gd name="connsiteY3" fmla="*/ 330200 h 3073666"/>
                <a:gd name="connsiteX4" fmla="*/ 215900 w 3393281"/>
                <a:gd name="connsiteY4" fmla="*/ 101600 h 3073666"/>
                <a:gd name="connsiteX5" fmla="*/ 368300 w 3393281"/>
                <a:gd name="connsiteY5" fmla="*/ 939801 h 3073666"/>
                <a:gd name="connsiteX6" fmla="*/ 63500 w 3393281"/>
                <a:gd name="connsiteY6" fmla="*/ 1092201 h 3073666"/>
                <a:gd name="connsiteX7" fmla="*/ 139701 w 3393281"/>
                <a:gd name="connsiteY7" fmla="*/ 1244601 h 3073666"/>
                <a:gd name="connsiteX8" fmla="*/ 139700 w 3393281"/>
                <a:gd name="connsiteY8" fmla="*/ 1397001 h 3073666"/>
                <a:gd name="connsiteX9" fmla="*/ 977900 w 3393281"/>
                <a:gd name="connsiteY9" fmla="*/ 1778001 h 3073666"/>
                <a:gd name="connsiteX10" fmla="*/ 1282700 w 3393281"/>
                <a:gd name="connsiteY10" fmla="*/ 1930401 h 3073666"/>
                <a:gd name="connsiteX11" fmla="*/ 2349500 w 3393281"/>
                <a:gd name="connsiteY11" fmla="*/ 2387601 h 3073666"/>
                <a:gd name="connsiteX12" fmla="*/ 2501900 w 3393281"/>
                <a:gd name="connsiteY12" fmla="*/ 2463801 h 3073666"/>
                <a:gd name="connsiteX13" fmla="*/ 3035300 w 3393281"/>
                <a:gd name="connsiteY13" fmla="*/ 2768601 h 3073666"/>
                <a:gd name="connsiteX14" fmla="*/ 3340100 w 3393281"/>
                <a:gd name="connsiteY14" fmla="*/ 2997201 h 3073666"/>
                <a:gd name="connsiteX15" fmla="*/ 3354387 w 3393281"/>
                <a:gd name="connsiteY15" fmla="*/ 2309813 h 3073666"/>
                <a:gd name="connsiteX16" fmla="*/ 3125787 w 3393281"/>
                <a:gd name="connsiteY16" fmla="*/ 2081213 h 3073666"/>
                <a:gd name="connsiteX17" fmla="*/ 2668587 w 3393281"/>
                <a:gd name="connsiteY17" fmla="*/ 1928813 h 3073666"/>
                <a:gd name="connsiteX18" fmla="*/ 2439987 w 3393281"/>
                <a:gd name="connsiteY18" fmla="*/ 1776413 h 3073666"/>
                <a:gd name="connsiteX19" fmla="*/ 2287587 w 3393281"/>
                <a:gd name="connsiteY19" fmla="*/ 1395412 h 3073666"/>
                <a:gd name="connsiteX20" fmla="*/ 2058987 w 3393281"/>
                <a:gd name="connsiteY20" fmla="*/ 1243012 h 3073666"/>
                <a:gd name="connsiteX21" fmla="*/ 1587500 w 3393281"/>
                <a:gd name="connsiteY21" fmla="*/ 1244601 h 3073666"/>
                <a:gd name="connsiteX22" fmla="*/ 1435100 w 3393281"/>
                <a:gd name="connsiteY22" fmla="*/ 863601 h 3073666"/>
                <a:gd name="connsiteX23" fmla="*/ 1511300 w 3393281"/>
                <a:gd name="connsiteY23" fmla="*/ 558801 h 3073666"/>
                <a:gd name="connsiteX24" fmla="*/ 1358900 w 3393281"/>
                <a:gd name="connsiteY24" fmla="*/ 406401 h 3073666"/>
                <a:gd name="connsiteX25" fmla="*/ 977900 w 3393281"/>
                <a:gd name="connsiteY25" fmla="*/ 406401 h 3073666"/>
                <a:gd name="connsiteX0" fmla="*/ 977900 w 3483768"/>
                <a:gd name="connsiteY0" fmla="*/ 406401 h 3148278"/>
                <a:gd name="connsiteX1" fmla="*/ 901700 w 3483768"/>
                <a:gd name="connsiteY1" fmla="*/ 482601 h 3148278"/>
                <a:gd name="connsiteX2" fmla="*/ 749300 w 3483768"/>
                <a:gd name="connsiteY2" fmla="*/ 406400 h 3148278"/>
                <a:gd name="connsiteX3" fmla="*/ 520700 w 3483768"/>
                <a:gd name="connsiteY3" fmla="*/ 330200 h 3148278"/>
                <a:gd name="connsiteX4" fmla="*/ 215900 w 3483768"/>
                <a:gd name="connsiteY4" fmla="*/ 101600 h 3148278"/>
                <a:gd name="connsiteX5" fmla="*/ 368300 w 3483768"/>
                <a:gd name="connsiteY5" fmla="*/ 939801 h 3148278"/>
                <a:gd name="connsiteX6" fmla="*/ 63500 w 3483768"/>
                <a:gd name="connsiteY6" fmla="*/ 1092201 h 3148278"/>
                <a:gd name="connsiteX7" fmla="*/ 139701 w 3483768"/>
                <a:gd name="connsiteY7" fmla="*/ 1244601 h 3148278"/>
                <a:gd name="connsiteX8" fmla="*/ 139700 w 3483768"/>
                <a:gd name="connsiteY8" fmla="*/ 1397001 h 3148278"/>
                <a:gd name="connsiteX9" fmla="*/ 977900 w 3483768"/>
                <a:gd name="connsiteY9" fmla="*/ 1778001 h 3148278"/>
                <a:gd name="connsiteX10" fmla="*/ 1282700 w 3483768"/>
                <a:gd name="connsiteY10" fmla="*/ 1930401 h 3148278"/>
                <a:gd name="connsiteX11" fmla="*/ 2349500 w 3483768"/>
                <a:gd name="connsiteY11" fmla="*/ 2387601 h 3148278"/>
                <a:gd name="connsiteX12" fmla="*/ 2501900 w 3483768"/>
                <a:gd name="connsiteY12" fmla="*/ 2463801 h 3148278"/>
                <a:gd name="connsiteX13" fmla="*/ 3035300 w 3483768"/>
                <a:gd name="connsiteY13" fmla="*/ 2768601 h 3148278"/>
                <a:gd name="connsiteX14" fmla="*/ 3430587 w 3483768"/>
                <a:gd name="connsiteY14" fmla="*/ 3071813 h 3148278"/>
                <a:gd name="connsiteX15" fmla="*/ 3354387 w 3483768"/>
                <a:gd name="connsiteY15" fmla="*/ 2309813 h 3148278"/>
                <a:gd name="connsiteX16" fmla="*/ 3125787 w 3483768"/>
                <a:gd name="connsiteY16" fmla="*/ 2081213 h 3148278"/>
                <a:gd name="connsiteX17" fmla="*/ 2668587 w 3483768"/>
                <a:gd name="connsiteY17" fmla="*/ 1928813 h 3148278"/>
                <a:gd name="connsiteX18" fmla="*/ 2439987 w 3483768"/>
                <a:gd name="connsiteY18" fmla="*/ 1776413 h 3148278"/>
                <a:gd name="connsiteX19" fmla="*/ 2287587 w 3483768"/>
                <a:gd name="connsiteY19" fmla="*/ 1395412 h 3148278"/>
                <a:gd name="connsiteX20" fmla="*/ 2058987 w 3483768"/>
                <a:gd name="connsiteY20" fmla="*/ 1243012 h 3148278"/>
                <a:gd name="connsiteX21" fmla="*/ 1587500 w 3483768"/>
                <a:gd name="connsiteY21" fmla="*/ 1244601 h 3148278"/>
                <a:gd name="connsiteX22" fmla="*/ 1435100 w 3483768"/>
                <a:gd name="connsiteY22" fmla="*/ 863601 h 3148278"/>
                <a:gd name="connsiteX23" fmla="*/ 1511300 w 3483768"/>
                <a:gd name="connsiteY23" fmla="*/ 558801 h 3148278"/>
                <a:gd name="connsiteX24" fmla="*/ 1358900 w 3483768"/>
                <a:gd name="connsiteY24" fmla="*/ 406401 h 3148278"/>
                <a:gd name="connsiteX25" fmla="*/ 977900 w 34837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754186 w 3496468"/>
                <a:gd name="connsiteY22" fmla="*/ 633666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96468" h="3148278">
                  <a:moveTo>
                    <a:pt x="977900" y="406401"/>
                  </a:moveTo>
                  <a:cubicBezTo>
                    <a:pt x="901700" y="419101"/>
                    <a:pt x="939800" y="482601"/>
                    <a:pt x="901700" y="482601"/>
                  </a:cubicBezTo>
                  <a:cubicBezTo>
                    <a:pt x="863600" y="482601"/>
                    <a:pt x="812800" y="431800"/>
                    <a:pt x="749300" y="406400"/>
                  </a:cubicBezTo>
                  <a:cubicBezTo>
                    <a:pt x="685800" y="381000"/>
                    <a:pt x="609600" y="381000"/>
                    <a:pt x="520700" y="330200"/>
                  </a:cubicBezTo>
                  <a:cubicBezTo>
                    <a:pt x="431800" y="279400"/>
                    <a:pt x="241300" y="0"/>
                    <a:pt x="215900" y="101600"/>
                  </a:cubicBezTo>
                  <a:cubicBezTo>
                    <a:pt x="190500" y="203200"/>
                    <a:pt x="414338" y="836614"/>
                    <a:pt x="368300" y="939801"/>
                  </a:cubicBezTo>
                  <a:cubicBezTo>
                    <a:pt x="317500" y="1079501"/>
                    <a:pt x="101600" y="1016001"/>
                    <a:pt x="63500" y="1092201"/>
                  </a:cubicBezTo>
                  <a:cubicBezTo>
                    <a:pt x="13855" y="1143001"/>
                    <a:pt x="127001" y="1193801"/>
                    <a:pt x="139701" y="1244601"/>
                  </a:cubicBezTo>
                  <a:cubicBezTo>
                    <a:pt x="152401" y="1295401"/>
                    <a:pt x="0" y="1308101"/>
                    <a:pt x="139700" y="1397001"/>
                  </a:cubicBezTo>
                  <a:cubicBezTo>
                    <a:pt x="279400" y="1485901"/>
                    <a:pt x="787400" y="1689101"/>
                    <a:pt x="977900" y="1778001"/>
                  </a:cubicBezTo>
                  <a:cubicBezTo>
                    <a:pt x="1168400" y="1866901"/>
                    <a:pt x="1054100" y="1828801"/>
                    <a:pt x="1282700" y="1930401"/>
                  </a:cubicBezTo>
                  <a:cubicBezTo>
                    <a:pt x="1511300" y="2032001"/>
                    <a:pt x="2146300" y="2298701"/>
                    <a:pt x="2349500" y="2387601"/>
                  </a:cubicBezTo>
                  <a:cubicBezTo>
                    <a:pt x="2552700" y="2476501"/>
                    <a:pt x="2387600" y="2400301"/>
                    <a:pt x="2501900" y="2463801"/>
                  </a:cubicBezTo>
                  <a:cubicBezTo>
                    <a:pt x="2616200" y="2527301"/>
                    <a:pt x="2880519" y="2667266"/>
                    <a:pt x="3035300" y="2768601"/>
                  </a:cubicBezTo>
                  <a:cubicBezTo>
                    <a:pt x="3190081" y="2869936"/>
                    <a:pt x="3364706" y="3148278"/>
                    <a:pt x="3430587" y="3071813"/>
                  </a:cubicBezTo>
                  <a:cubicBezTo>
                    <a:pt x="3496468" y="2995348"/>
                    <a:pt x="3481386" y="2474913"/>
                    <a:pt x="3430586" y="2309813"/>
                  </a:cubicBezTo>
                  <a:cubicBezTo>
                    <a:pt x="3279774" y="2197102"/>
                    <a:pt x="3252787" y="2144713"/>
                    <a:pt x="3125787" y="2081213"/>
                  </a:cubicBezTo>
                  <a:cubicBezTo>
                    <a:pt x="2998787" y="2017713"/>
                    <a:pt x="2782887" y="1979613"/>
                    <a:pt x="2668587" y="1928813"/>
                  </a:cubicBezTo>
                  <a:cubicBezTo>
                    <a:pt x="2554287" y="1878013"/>
                    <a:pt x="2503487" y="1865313"/>
                    <a:pt x="2439987" y="1776413"/>
                  </a:cubicBezTo>
                  <a:cubicBezTo>
                    <a:pt x="2376487" y="1687513"/>
                    <a:pt x="2351087" y="1484312"/>
                    <a:pt x="2287587" y="1395412"/>
                  </a:cubicBezTo>
                  <a:cubicBezTo>
                    <a:pt x="2224087" y="1306512"/>
                    <a:pt x="2122487" y="1344570"/>
                    <a:pt x="2058987" y="1243012"/>
                  </a:cubicBezTo>
                  <a:cubicBezTo>
                    <a:pt x="1995487" y="1141454"/>
                    <a:pt x="1957386" y="887624"/>
                    <a:pt x="1906586" y="786066"/>
                  </a:cubicBezTo>
                  <a:cubicBezTo>
                    <a:pt x="1855786" y="684508"/>
                    <a:pt x="1820067" y="671543"/>
                    <a:pt x="1754186" y="633666"/>
                  </a:cubicBezTo>
                  <a:cubicBezTo>
                    <a:pt x="1688305" y="595789"/>
                    <a:pt x="1577181" y="596678"/>
                    <a:pt x="1511300" y="558801"/>
                  </a:cubicBezTo>
                  <a:cubicBezTo>
                    <a:pt x="1445419" y="520924"/>
                    <a:pt x="1447800" y="431801"/>
                    <a:pt x="1358900" y="406401"/>
                  </a:cubicBezTo>
                  <a:cubicBezTo>
                    <a:pt x="1270000" y="381001"/>
                    <a:pt x="1054100" y="393701"/>
                    <a:pt x="977900" y="406401"/>
                  </a:cubicBezTo>
                  <a:close/>
                </a:path>
              </a:pathLst>
            </a:custGeom>
            <a:solidFill>
              <a:srgbClr val="CC9900">
                <a:alpha val="51765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" name="Freeform 8"/>
            <p:cNvSpPr/>
            <p:nvPr/>
          </p:nvSpPr>
          <p:spPr>
            <a:xfrm>
              <a:off x="2295878" y="1066546"/>
              <a:ext cx="551276" cy="990599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388" h="990859">
                  <a:moveTo>
                    <a:pt x="515356" y="666884"/>
                  </a:moveTo>
                  <a:cubicBezTo>
                    <a:pt x="484925" y="580060"/>
                    <a:pt x="496100" y="568466"/>
                    <a:pt x="446602" y="457319"/>
                  </a:cubicBezTo>
                  <a:cubicBezTo>
                    <a:pt x="419487" y="386049"/>
                    <a:pt x="332486" y="304880"/>
                    <a:pt x="294447" y="228660"/>
                  </a:cubicBezTo>
                  <a:cubicBezTo>
                    <a:pt x="282870" y="143824"/>
                    <a:pt x="254314" y="43634"/>
                    <a:pt x="218370" y="0"/>
                  </a:cubicBezTo>
                  <a:cubicBezTo>
                    <a:pt x="193011" y="12703"/>
                    <a:pt x="129614" y="241363"/>
                    <a:pt x="142293" y="304880"/>
                  </a:cubicBezTo>
                  <a:cubicBezTo>
                    <a:pt x="154972" y="368397"/>
                    <a:pt x="256409" y="342990"/>
                    <a:pt x="294447" y="381100"/>
                  </a:cubicBezTo>
                  <a:cubicBezTo>
                    <a:pt x="332486" y="419210"/>
                    <a:pt x="351670" y="492226"/>
                    <a:pt x="370524" y="533539"/>
                  </a:cubicBezTo>
                  <a:lnTo>
                    <a:pt x="294447" y="685980"/>
                  </a:lnTo>
                  <a:cubicBezTo>
                    <a:pt x="269088" y="724090"/>
                    <a:pt x="245556" y="709961"/>
                    <a:pt x="142293" y="762200"/>
                  </a:cubicBezTo>
                  <a:cubicBezTo>
                    <a:pt x="0" y="822392"/>
                    <a:pt x="49046" y="787341"/>
                    <a:pt x="66216" y="838419"/>
                  </a:cubicBezTo>
                  <a:cubicBezTo>
                    <a:pt x="78895" y="851122"/>
                    <a:pt x="231050" y="813012"/>
                    <a:pt x="294447" y="838419"/>
                  </a:cubicBezTo>
                  <a:cubicBezTo>
                    <a:pt x="357844" y="863826"/>
                    <a:pt x="408562" y="978156"/>
                    <a:pt x="446601" y="990859"/>
                  </a:cubicBezTo>
                  <a:lnTo>
                    <a:pt x="522679" y="914639"/>
                  </a:lnTo>
                  <a:cubicBezTo>
                    <a:pt x="550388" y="854603"/>
                    <a:pt x="540715" y="755807"/>
                    <a:pt x="515356" y="666884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-1594371" y="875215"/>
              <a:ext cx="2564809" cy="89011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80000"/>
                </a:lnSpc>
                <a:defRPr/>
              </a:pPr>
              <a:r>
                <a:rPr lang="en-US" sz="3200" b="1" dirty="0">
                  <a:latin typeface="+mn-lt"/>
                </a:rPr>
                <a:t>Intermountain </a:t>
              </a:r>
              <a:r>
                <a:rPr lang="en-US" sz="3200" b="1" dirty="0"/>
                <a:t>Grasslands</a:t>
              </a:r>
              <a:endParaRPr lang="en-US" sz="3200" b="1" dirty="0">
                <a:latin typeface="+mn-lt"/>
              </a:endParaRPr>
            </a:p>
          </p:txBody>
        </p:sp>
        <p:sp>
          <p:nvSpPr>
            <p:cNvPr id="22" name="Freeform 21"/>
            <p:cNvSpPr/>
            <p:nvPr/>
          </p:nvSpPr>
          <p:spPr>
            <a:xfrm>
              <a:off x="4572000" y="1447546"/>
              <a:ext cx="2811613" cy="4165599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3693568"/>
                <a:gd name="connsiteX1" fmla="*/ 157163 w 2247899"/>
                <a:gd name="connsiteY1" fmla="*/ 152399 h 3693568"/>
                <a:gd name="connsiteX2" fmla="*/ 342900 w 2247899"/>
                <a:gd name="connsiteY2" fmla="*/ 400050 h 3693568"/>
                <a:gd name="connsiteX3" fmla="*/ 428625 w 2247899"/>
                <a:gd name="connsiteY3" fmla="*/ 738187 h 3693568"/>
                <a:gd name="connsiteX4" fmla="*/ 357188 w 2247899"/>
                <a:gd name="connsiteY4" fmla="*/ 1052512 h 3693568"/>
                <a:gd name="connsiteX5" fmla="*/ 414338 w 2247899"/>
                <a:gd name="connsiteY5" fmla="*/ 1395412 h 3693568"/>
                <a:gd name="connsiteX6" fmla="*/ 266700 w 2247899"/>
                <a:gd name="connsiteY6" fmla="*/ 1543049 h 3693568"/>
                <a:gd name="connsiteX7" fmla="*/ 38100 w 2247899"/>
                <a:gd name="connsiteY7" fmla="*/ 1543049 h 3693568"/>
                <a:gd name="connsiteX8" fmla="*/ 38100 w 2247899"/>
                <a:gd name="connsiteY8" fmla="*/ 1619249 h 3693568"/>
                <a:gd name="connsiteX9" fmla="*/ 114300 w 2247899"/>
                <a:gd name="connsiteY9" fmla="*/ 1695449 h 3693568"/>
                <a:gd name="connsiteX10" fmla="*/ 266700 w 2247899"/>
                <a:gd name="connsiteY10" fmla="*/ 1619249 h 3693568"/>
                <a:gd name="connsiteX11" fmla="*/ 419100 w 2247899"/>
                <a:gd name="connsiteY11" fmla="*/ 1771649 h 3693568"/>
                <a:gd name="connsiteX12" fmla="*/ 647699 w 2247899"/>
                <a:gd name="connsiteY12" fmla="*/ 2305050 h 3693568"/>
                <a:gd name="connsiteX13" fmla="*/ 594102 w 2247899"/>
                <a:gd name="connsiteY13" fmla="*/ 3578474 h 3693568"/>
                <a:gd name="connsiteX14" fmla="*/ 952500 w 2247899"/>
                <a:gd name="connsiteY14" fmla="*/ 2914650 h 3693568"/>
                <a:gd name="connsiteX15" fmla="*/ 1028699 w 2247899"/>
                <a:gd name="connsiteY15" fmla="*/ 2686050 h 3693568"/>
                <a:gd name="connsiteX16" fmla="*/ 1104899 w 2247899"/>
                <a:gd name="connsiteY16" fmla="*/ 2381250 h 3693568"/>
                <a:gd name="connsiteX17" fmla="*/ 1257299 w 2247899"/>
                <a:gd name="connsiteY17" fmla="*/ 2228850 h 3693568"/>
                <a:gd name="connsiteX18" fmla="*/ 1409699 w 2247899"/>
                <a:gd name="connsiteY18" fmla="*/ 2076450 h 3693568"/>
                <a:gd name="connsiteX19" fmla="*/ 1638299 w 2247899"/>
                <a:gd name="connsiteY19" fmla="*/ 2076450 h 3693568"/>
                <a:gd name="connsiteX20" fmla="*/ 1790699 w 2247899"/>
                <a:gd name="connsiteY20" fmla="*/ 2152650 h 3693568"/>
                <a:gd name="connsiteX21" fmla="*/ 2019299 w 2247899"/>
                <a:gd name="connsiteY21" fmla="*/ 2152650 h 3693568"/>
                <a:gd name="connsiteX22" fmla="*/ 2095499 w 2247899"/>
                <a:gd name="connsiteY22" fmla="*/ 2000250 h 3693568"/>
                <a:gd name="connsiteX23" fmla="*/ 2247899 w 2247899"/>
                <a:gd name="connsiteY23" fmla="*/ 1695450 h 3693568"/>
                <a:gd name="connsiteX24" fmla="*/ 2043113 w 2247899"/>
                <a:gd name="connsiteY24" fmla="*/ 1638299 h 3693568"/>
                <a:gd name="connsiteX25" fmla="*/ 1771650 w 2247899"/>
                <a:gd name="connsiteY25" fmla="*/ 1566862 h 3693568"/>
                <a:gd name="connsiteX26" fmla="*/ 1485900 w 2247899"/>
                <a:gd name="connsiteY26" fmla="*/ 1538287 h 3693568"/>
                <a:gd name="connsiteX27" fmla="*/ 1257299 w 2247899"/>
                <a:gd name="connsiteY27" fmla="*/ 1238250 h 3693568"/>
                <a:gd name="connsiteX28" fmla="*/ 928688 w 2247899"/>
                <a:gd name="connsiteY28" fmla="*/ 1052512 h 3693568"/>
                <a:gd name="connsiteX29" fmla="*/ 728663 w 2247899"/>
                <a:gd name="connsiteY29" fmla="*/ 766762 h 3693568"/>
                <a:gd name="connsiteX30" fmla="*/ 685800 w 2247899"/>
                <a:gd name="connsiteY30" fmla="*/ 509587 h 3693568"/>
                <a:gd name="connsiteX31" fmla="*/ 742950 w 2247899"/>
                <a:gd name="connsiteY31" fmla="*/ 338137 h 3693568"/>
                <a:gd name="connsiteX32" fmla="*/ 742950 w 2247899"/>
                <a:gd name="connsiteY32" fmla="*/ 95249 h 3693568"/>
                <a:gd name="connsiteX33" fmla="*/ 685800 w 2247899"/>
                <a:gd name="connsiteY33" fmla="*/ 38099 h 3693568"/>
                <a:gd name="connsiteX34" fmla="*/ 190500 w 2247899"/>
                <a:gd name="connsiteY34" fmla="*/ 19050 h 3693568"/>
                <a:gd name="connsiteX0" fmla="*/ 190500 w 2247899"/>
                <a:gd name="connsiteY0" fmla="*/ 19050 h 4323967"/>
                <a:gd name="connsiteX1" fmla="*/ 157163 w 2247899"/>
                <a:gd name="connsiteY1" fmla="*/ 152399 h 4323967"/>
                <a:gd name="connsiteX2" fmla="*/ 342900 w 2247899"/>
                <a:gd name="connsiteY2" fmla="*/ 400050 h 4323967"/>
                <a:gd name="connsiteX3" fmla="*/ 428625 w 2247899"/>
                <a:gd name="connsiteY3" fmla="*/ 738187 h 4323967"/>
                <a:gd name="connsiteX4" fmla="*/ 357188 w 2247899"/>
                <a:gd name="connsiteY4" fmla="*/ 1052512 h 4323967"/>
                <a:gd name="connsiteX5" fmla="*/ 414338 w 2247899"/>
                <a:gd name="connsiteY5" fmla="*/ 1395412 h 4323967"/>
                <a:gd name="connsiteX6" fmla="*/ 266700 w 2247899"/>
                <a:gd name="connsiteY6" fmla="*/ 1543049 h 4323967"/>
                <a:gd name="connsiteX7" fmla="*/ 38100 w 2247899"/>
                <a:gd name="connsiteY7" fmla="*/ 1543049 h 4323967"/>
                <a:gd name="connsiteX8" fmla="*/ 38100 w 2247899"/>
                <a:gd name="connsiteY8" fmla="*/ 1619249 h 4323967"/>
                <a:gd name="connsiteX9" fmla="*/ 114300 w 2247899"/>
                <a:gd name="connsiteY9" fmla="*/ 1695449 h 4323967"/>
                <a:gd name="connsiteX10" fmla="*/ 266700 w 2247899"/>
                <a:gd name="connsiteY10" fmla="*/ 1619249 h 4323967"/>
                <a:gd name="connsiteX11" fmla="*/ 419100 w 2247899"/>
                <a:gd name="connsiteY11" fmla="*/ 1771649 h 4323967"/>
                <a:gd name="connsiteX12" fmla="*/ 647699 w 2247899"/>
                <a:gd name="connsiteY12" fmla="*/ 2305050 h 4323967"/>
                <a:gd name="connsiteX13" fmla="*/ 441702 w 2247899"/>
                <a:gd name="connsiteY13" fmla="*/ 4111730 h 4323967"/>
                <a:gd name="connsiteX14" fmla="*/ 594102 w 2247899"/>
                <a:gd name="connsiteY14" fmla="*/ 3578474 h 4323967"/>
                <a:gd name="connsiteX15" fmla="*/ 952500 w 2247899"/>
                <a:gd name="connsiteY15" fmla="*/ 2914650 h 4323967"/>
                <a:gd name="connsiteX16" fmla="*/ 1028699 w 2247899"/>
                <a:gd name="connsiteY16" fmla="*/ 2686050 h 4323967"/>
                <a:gd name="connsiteX17" fmla="*/ 1104899 w 2247899"/>
                <a:gd name="connsiteY17" fmla="*/ 2381250 h 4323967"/>
                <a:gd name="connsiteX18" fmla="*/ 1257299 w 2247899"/>
                <a:gd name="connsiteY18" fmla="*/ 2228850 h 4323967"/>
                <a:gd name="connsiteX19" fmla="*/ 1409699 w 2247899"/>
                <a:gd name="connsiteY19" fmla="*/ 2076450 h 4323967"/>
                <a:gd name="connsiteX20" fmla="*/ 1638299 w 2247899"/>
                <a:gd name="connsiteY20" fmla="*/ 2076450 h 4323967"/>
                <a:gd name="connsiteX21" fmla="*/ 1790699 w 2247899"/>
                <a:gd name="connsiteY21" fmla="*/ 2152650 h 4323967"/>
                <a:gd name="connsiteX22" fmla="*/ 2019299 w 2247899"/>
                <a:gd name="connsiteY22" fmla="*/ 2152650 h 4323967"/>
                <a:gd name="connsiteX23" fmla="*/ 2095499 w 2247899"/>
                <a:gd name="connsiteY23" fmla="*/ 2000250 h 4323967"/>
                <a:gd name="connsiteX24" fmla="*/ 2247899 w 2247899"/>
                <a:gd name="connsiteY24" fmla="*/ 1695450 h 4323967"/>
                <a:gd name="connsiteX25" fmla="*/ 2043113 w 2247899"/>
                <a:gd name="connsiteY25" fmla="*/ 1638299 h 4323967"/>
                <a:gd name="connsiteX26" fmla="*/ 1771650 w 2247899"/>
                <a:gd name="connsiteY26" fmla="*/ 1566862 h 4323967"/>
                <a:gd name="connsiteX27" fmla="*/ 1485900 w 2247899"/>
                <a:gd name="connsiteY27" fmla="*/ 1538287 h 4323967"/>
                <a:gd name="connsiteX28" fmla="*/ 1257299 w 2247899"/>
                <a:gd name="connsiteY28" fmla="*/ 1238250 h 4323967"/>
                <a:gd name="connsiteX29" fmla="*/ 928688 w 2247899"/>
                <a:gd name="connsiteY29" fmla="*/ 1052512 h 4323967"/>
                <a:gd name="connsiteX30" fmla="*/ 728663 w 2247899"/>
                <a:gd name="connsiteY30" fmla="*/ 766762 h 4323967"/>
                <a:gd name="connsiteX31" fmla="*/ 685800 w 2247899"/>
                <a:gd name="connsiteY31" fmla="*/ 509587 h 4323967"/>
                <a:gd name="connsiteX32" fmla="*/ 742950 w 2247899"/>
                <a:gd name="connsiteY32" fmla="*/ 338137 h 4323967"/>
                <a:gd name="connsiteX33" fmla="*/ 742950 w 2247899"/>
                <a:gd name="connsiteY33" fmla="*/ 95249 h 4323967"/>
                <a:gd name="connsiteX34" fmla="*/ 685800 w 2247899"/>
                <a:gd name="connsiteY34" fmla="*/ 38099 h 4323967"/>
                <a:gd name="connsiteX35" fmla="*/ 190500 w 2247899"/>
                <a:gd name="connsiteY35" fmla="*/ 19050 h 4323967"/>
                <a:gd name="connsiteX0" fmla="*/ 285965 w 2343364"/>
                <a:gd name="connsiteY0" fmla="*/ 19050 h 4340269"/>
                <a:gd name="connsiteX1" fmla="*/ 252628 w 2343364"/>
                <a:gd name="connsiteY1" fmla="*/ 152399 h 4340269"/>
                <a:gd name="connsiteX2" fmla="*/ 438365 w 2343364"/>
                <a:gd name="connsiteY2" fmla="*/ 400050 h 4340269"/>
                <a:gd name="connsiteX3" fmla="*/ 524090 w 2343364"/>
                <a:gd name="connsiteY3" fmla="*/ 738187 h 4340269"/>
                <a:gd name="connsiteX4" fmla="*/ 452653 w 2343364"/>
                <a:gd name="connsiteY4" fmla="*/ 1052512 h 4340269"/>
                <a:gd name="connsiteX5" fmla="*/ 509803 w 2343364"/>
                <a:gd name="connsiteY5" fmla="*/ 1395412 h 4340269"/>
                <a:gd name="connsiteX6" fmla="*/ 362165 w 2343364"/>
                <a:gd name="connsiteY6" fmla="*/ 1543049 h 4340269"/>
                <a:gd name="connsiteX7" fmla="*/ 133565 w 2343364"/>
                <a:gd name="connsiteY7" fmla="*/ 1543049 h 4340269"/>
                <a:gd name="connsiteX8" fmla="*/ 133565 w 2343364"/>
                <a:gd name="connsiteY8" fmla="*/ 1619249 h 4340269"/>
                <a:gd name="connsiteX9" fmla="*/ 209765 w 2343364"/>
                <a:gd name="connsiteY9" fmla="*/ 1695449 h 4340269"/>
                <a:gd name="connsiteX10" fmla="*/ 362165 w 2343364"/>
                <a:gd name="connsiteY10" fmla="*/ 1619249 h 4340269"/>
                <a:gd name="connsiteX11" fmla="*/ 514565 w 2343364"/>
                <a:gd name="connsiteY11" fmla="*/ 1771649 h 4340269"/>
                <a:gd name="connsiteX12" fmla="*/ 3767 w 2343364"/>
                <a:gd name="connsiteY12" fmla="*/ 2207241 h 4340269"/>
                <a:gd name="connsiteX13" fmla="*/ 537167 w 2343364"/>
                <a:gd name="connsiteY13" fmla="*/ 4111730 h 4340269"/>
                <a:gd name="connsiteX14" fmla="*/ 689567 w 2343364"/>
                <a:gd name="connsiteY14" fmla="*/ 3578474 h 4340269"/>
                <a:gd name="connsiteX15" fmla="*/ 1047965 w 2343364"/>
                <a:gd name="connsiteY15" fmla="*/ 2914650 h 4340269"/>
                <a:gd name="connsiteX16" fmla="*/ 1124164 w 2343364"/>
                <a:gd name="connsiteY16" fmla="*/ 2686050 h 4340269"/>
                <a:gd name="connsiteX17" fmla="*/ 1200364 w 2343364"/>
                <a:gd name="connsiteY17" fmla="*/ 2381250 h 4340269"/>
                <a:gd name="connsiteX18" fmla="*/ 1352764 w 2343364"/>
                <a:gd name="connsiteY18" fmla="*/ 2228850 h 4340269"/>
                <a:gd name="connsiteX19" fmla="*/ 1505164 w 2343364"/>
                <a:gd name="connsiteY19" fmla="*/ 2076450 h 4340269"/>
                <a:gd name="connsiteX20" fmla="*/ 1733764 w 2343364"/>
                <a:gd name="connsiteY20" fmla="*/ 2076450 h 4340269"/>
                <a:gd name="connsiteX21" fmla="*/ 1886164 w 2343364"/>
                <a:gd name="connsiteY21" fmla="*/ 2152650 h 4340269"/>
                <a:gd name="connsiteX22" fmla="*/ 2114764 w 2343364"/>
                <a:gd name="connsiteY22" fmla="*/ 2152650 h 4340269"/>
                <a:gd name="connsiteX23" fmla="*/ 2190964 w 2343364"/>
                <a:gd name="connsiteY23" fmla="*/ 2000250 h 4340269"/>
                <a:gd name="connsiteX24" fmla="*/ 2343364 w 2343364"/>
                <a:gd name="connsiteY24" fmla="*/ 1695450 h 4340269"/>
                <a:gd name="connsiteX25" fmla="*/ 2138578 w 2343364"/>
                <a:gd name="connsiteY25" fmla="*/ 1638299 h 4340269"/>
                <a:gd name="connsiteX26" fmla="*/ 1867115 w 2343364"/>
                <a:gd name="connsiteY26" fmla="*/ 1566862 h 4340269"/>
                <a:gd name="connsiteX27" fmla="*/ 1581365 w 2343364"/>
                <a:gd name="connsiteY27" fmla="*/ 1538287 h 4340269"/>
                <a:gd name="connsiteX28" fmla="*/ 1352764 w 2343364"/>
                <a:gd name="connsiteY28" fmla="*/ 1238250 h 4340269"/>
                <a:gd name="connsiteX29" fmla="*/ 1024153 w 2343364"/>
                <a:gd name="connsiteY29" fmla="*/ 1052512 h 4340269"/>
                <a:gd name="connsiteX30" fmla="*/ 824128 w 2343364"/>
                <a:gd name="connsiteY30" fmla="*/ 766762 h 4340269"/>
                <a:gd name="connsiteX31" fmla="*/ 781265 w 2343364"/>
                <a:gd name="connsiteY31" fmla="*/ 509587 h 4340269"/>
                <a:gd name="connsiteX32" fmla="*/ 838415 w 2343364"/>
                <a:gd name="connsiteY32" fmla="*/ 338137 h 4340269"/>
                <a:gd name="connsiteX33" fmla="*/ 838415 w 2343364"/>
                <a:gd name="connsiteY33" fmla="*/ 95249 h 4340269"/>
                <a:gd name="connsiteX34" fmla="*/ 781265 w 2343364"/>
                <a:gd name="connsiteY34" fmla="*/ 38099 h 4340269"/>
                <a:gd name="connsiteX35" fmla="*/ 285965 w 2343364"/>
                <a:gd name="connsiteY35" fmla="*/ 19050 h 4340269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622299 w 2428496"/>
                <a:gd name="connsiteY14" fmla="*/ 4111730 h 4162516"/>
                <a:gd name="connsiteX15" fmla="*/ 774699 w 2428496"/>
                <a:gd name="connsiteY15" fmla="*/ 3578474 h 4162516"/>
                <a:gd name="connsiteX16" fmla="*/ 1133097 w 2428496"/>
                <a:gd name="connsiteY16" fmla="*/ 2914650 h 4162516"/>
                <a:gd name="connsiteX17" fmla="*/ 1209296 w 2428496"/>
                <a:gd name="connsiteY17" fmla="*/ 2686050 h 4162516"/>
                <a:gd name="connsiteX18" fmla="*/ 1285496 w 2428496"/>
                <a:gd name="connsiteY18" fmla="*/ 2381250 h 4162516"/>
                <a:gd name="connsiteX19" fmla="*/ 1437896 w 2428496"/>
                <a:gd name="connsiteY19" fmla="*/ 2228850 h 4162516"/>
                <a:gd name="connsiteX20" fmla="*/ 1590296 w 2428496"/>
                <a:gd name="connsiteY20" fmla="*/ 2076450 h 4162516"/>
                <a:gd name="connsiteX21" fmla="*/ 1818896 w 2428496"/>
                <a:gd name="connsiteY21" fmla="*/ 2076450 h 4162516"/>
                <a:gd name="connsiteX22" fmla="*/ 1971296 w 2428496"/>
                <a:gd name="connsiteY22" fmla="*/ 2152650 h 4162516"/>
                <a:gd name="connsiteX23" fmla="*/ 2199896 w 2428496"/>
                <a:gd name="connsiteY23" fmla="*/ 2152650 h 4162516"/>
                <a:gd name="connsiteX24" fmla="*/ 2276096 w 2428496"/>
                <a:gd name="connsiteY24" fmla="*/ 2000250 h 4162516"/>
                <a:gd name="connsiteX25" fmla="*/ 2428496 w 2428496"/>
                <a:gd name="connsiteY25" fmla="*/ 1695450 h 4162516"/>
                <a:gd name="connsiteX26" fmla="*/ 2223710 w 2428496"/>
                <a:gd name="connsiteY26" fmla="*/ 1638299 h 4162516"/>
                <a:gd name="connsiteX27" fmla="*/ 1952247 w 2428496"/>
                <a:gd name="connsiteY27" fmla="*/ 1566862 h 4162516"/>
                <a:gd name="connsiteX28" fmla="*/ 1666497 w 2428496"/>
                <a:gd name="connsiteY28" fmla="*/ 1538287 h 4162516"/>
                <a:gd name="connsiteX29" fmla="*/ 1437896 w 2428496"/>
                <a:gd name="connsiteY29" fmla="*/ 1238250 h 4162516"/>
                <a:gd name="connsiteX30" fmla="*/ 1109285 w 2428496"/>
                <a:gd name="connsiteY30" fmla="*/ 1052512 h 4162516"/>
                <a:gd name="connsiteX31" fmla="*/ 909260 w 2428496"/>
                <a:gd name="connsiteY31" fmla="*/ 766762 h 4162516"/>
                <a:gd name="connsiteX32" fmla="*/ 866397 w 2428496"/>
                <a:gd name="connsiteY32" fmla="*/ 509587 h 4162516"/>
                <a:gd name="connsiteX33" fmla="*/ 923547 w 2428496"/>
                <a:gd name="connsiteY33" fmla="*/ 338137 h 4162516"/>
                <a:gd name="connsiteX34" fmla="*/ 923547 w 2428496"/>
                <a:gd name="connsiteY34" fmla="*/ 95249 h 4162516"/>
                <a:gd name="connsiteX35" fmla="*/ 866397 w 2428496"/>
                <a:gd name="connsiteY35" fmla="*/ 38099 h 4162516"/>
                <a:gd name="connsiteX36" fmla="*/ 371097 w 2428496"/>
                <a:gd name="connsiteY36" fmla="*/ 19050 h 4162516"/>
                <a:gd name="connsiteX0" fmla="*/ 464517 w 2521916"/>
                <a:gd name="connsiteY0" fmla="*/ 19050 h 4162516"/>
                <a:gd name="connsiteX1" fmla="*/ 431180 w 2521916"/>
                <a:gd name="connsiteY1" fmla="*/ 152399 h 4162516"/>
                <a:gd name="connsiteX2" fmla="*/ 616917 w 2521916"/>
                <a:gd name="connsiteY2" fmla="*/ 400050 h 4162516"/>
                <a:gd name="connsiteX3" fmla="*/ 702642 w 2521916"/>
                <a:gd name="connsiteY3" fmla="*/ 738187 h 4162516"/>
                <a:gd name="connsiteX4" fmla="*/ 631205 w 2521916"/>
                <a:gd name="connsiteY4" fmla="*/ 1052512 h 4162516"/>
                <a:gd name="connsiteX5" fmla="*/ 688355 w 2521916"/>
                <a:gd name="connsiteY5" fmla="*/ 1395412 h 4162516"/>
                <a:gd name="connsiteX6" fmla="*/ 540717 w 2521916"/>
                <a:gd name="connsiteY6" fmla="*/ 1543049 h 4162516"/>
                <a:gd name="connsiteX7" fmla="*/ 312117 w 2521916"/>
                <a:gd name="connsiteY7" fmla="*/ 1543049 h 4162516"/>
                <a:gd name="connsiteX8" fmla="*/ 312117 w 2521916"/>
                <a:gd name="connsiteY8" fmla="*/ 1619249 h 4162516"/>
                <a:gd name="connsiteX9" fmla="*/ 388317 w 2521916"/>
                <a:gd name="connsiteY9" fmla="*/ 1695449 h 4162516"/>
                <a:gd name="connsiteX10" fmla="*/ 540717 w 2521916"/>
                <a:gd name="connsiteY10" fmla="*/ 1619249 h 4162516"/>
                <a:gd name="connsiteX11" fmla="*/ 693117 w 2521916"/>
                <a:gd name="connsiteY11" fmla="*/ 1771649 h 4162516"/>
                <a:gd name="connsiteX12" fmla="*/ 182319 w 2521916"/>
                <a:gd name="connsiteY12" fmla="*/ 2207241 h 4162516"/>
                <a:gd name="connsiteX13" fmla="*/ 182320 w 2521916"/>
                <a:gd name="connsiteY13" fmla="*/ 3273755 h 4162516"/>
                <a:gd name="connsiteX14" fmla="*/ 715719 w 2521916"/>
                <a:gd name="connsiteY14" fmla="*/ 4111730 h 4162516"/>
                <a:gd name="connsiteX15" fmla="*/ 868119 w 2521916"/>
                <a:gd name="connsiteY15" fmla="*/ 3578474 h 4162516"/>
                <a:gd name="connsiteX16" fmla="*/ 1226517 w 2521916"/>
                <a:gd name="connsiteY16" fmla="*/ 2914650 h 4162516"/>
                <a:gd name="connsiteX17" fmla="*/ 1302716 w 2521916"/>
                <a:gd name="connsiteY17" fmla="*/ 2686050 h 4162516"/>
                <a:gd name="connsiteX18" fmla="*/ 1378916 w 2521916"/>
                <a:gd name="connsiteY18" fmla="*/ 2381250 h 4162516"/>
                <a:gd name="connsiteX19" fmla="*/ 1531316 w 2521916"/>
                <a:gd name="connsiteY19" fmla="*/ 2228850 h 4162516"/>
                <a:gd name="connsiteX20" fmla="*/ 1683716 w 2521916"/>
                <a:gd name="connsiteY20" fmla="*/ 2076450 h 4162516"/>
                <a:gd name="connsiteX21" fmla="*/ 1912316 w 2521916"/>
                <a:gd name="connsiteY21" fmla="*/ 2076450 h 4162516"/>
                <a:gd name="connsiteX22" fmla="*/ 2064716 w 2521916"/>
                <a:gd name="connsiteY22" fmla="*/ 2152650 h 4162516"/>
                <a:gd name="connsiteX23" fmla="*/ 2293316 w 2521916"/>
                <a:gd name="connsiteY23" fmla="*/ 2152650 h 4162516"/>
                <a:gd name="connsiteX24" fmla="*/ 2369516 w 2521916"/>
                <a:gd name="connsiteY24" fmla="*/ 2000250 h 4162516"/>
                <a:gd name="connsiteX25" fmla="*/ 2521916 w 2521916"/>
                <a:gd name="connsiteY25" fmla="*/ 1695450 h 4162516"/>
                <a:gd name="connsiteX26" fmla="*/ 2317130 w 2521916"/>
                <a:gd name="connsiteY26" fmla="*/ 1638299 h 4162516"/>
                <a:gd name="connsiteX27" fmla="*/ 2045667 w 2521916"/>
                <a:gd name="connsiteY27" fmla="*/ 1566862 h 4162516"/>
                <a:gd name="connsiteX28" fmla="*/ 1759917 w 2521916"/>
                <a:gd name="connsiteY28" fmla="*/ 1538287 h 4162516"/>
                <a:gd name="connsiteX29" fmla="*/ 1531316 w 2521916"/>
                <a:gd name="connsiteY29" fmla="*/ 1238250 h 4162516"/>
                <a:gd name="connsiteX30" fmla="*/ 1202705 w 2521916"/>
                <a:gd name="connsiteY30" fmla="*/ 1052512 h 4162516"/>
                <a:gd name="connsiteX31" fmla="*/ 1002680 w 2521916"/>
                <a:gd name="connsiteY31" fmla="*/ 766762 h 4162516"/>
                <a:gd name="connsiteX32" fmla="*/ 959817 w 2521916"/>
                <a:gd name="connsiteY32" fmla="*/ 509587 h 4162516"/>
                <a:gd name="connsiteX33" fmla="*/ 1016967 w 2521916"/>
                <a:gd name="connsiteY33" fmla="*/ 338137 h 4162516"/>
                <a:gd name="connsiteX34" fmla="*/ 1016967 w 2521916"/>
                <a:gd name="connsiteY34" fmla="*/ 95249 h 4162516"/>
                <a:gd name="connsiteX35" fmla="*/ 959817 w 2521916"/>
                <a:gd name="connsiteY35" fmla="*/ 38099 h 4162516"/>
                <a:gd name="connsiteX36" fmla="*/ 464517 w 2521916"/>
                <a:gd name="connsiteY36" fmla="*/ 19050 h 4162516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88900 w 2428496"/>
                <a:gd name="connsiteY14" fmla="*/ 3883193 h 4162516"/>
                <a:gd name="connsiteX15" fmla="*/ 622299 w 2428496"/>
                <a:gd name="connsiteY15" fmla="*/ 4111730 h 4162516"/>
                <a:gd name="connsiteX16" fmla="*/ 774699 w 2428496"/>
                <a:gd name="connsiteY16" fmla="*/ 3578474 h 4162516"/>
                <a:gd name="connsiteX17" fmla="*/ 1133097 w 2428496"/>
                <a:gd name="connsiteY17" fmla="*/ 2914650 h 4162516"/>
                <a:gd name="connsiteX18" fmla="*/ 1209296 w 2428496"/>
                <a:gd name="connsiteY18" fmla="*/ 2686050 h 4162516"/>
                <a:gd name="connsiteX19" fmla="*/ 1285496 w 2428496"/>
                <a:gd name="connsiteY19" fmla="*/ 2381250 h 4162516"/>
                <a:gd name="connsiteX20" fmla="*/ 1437896 w 2428496"/>
                <a:gd name="connsiteY20" fmla="*/ 2228850 h 4162516"/>
                <a:gd name="connsiteX21" fmla="*/ 1590296 w 2428496"/>
                <a:gd name="connsiteY21" fmla="*/ 2076450 h 4162516"/>
                <a:gd name="connsiteX22" fmla="*/ 1818896 w 2428496"/>
                <a:gd name="connsiteY22" fmla="*/ 2076450 h 4162516"/>
                <a:gd name="connsiteX23" fmla="*/ 1971296 w 2428496"/>
                <a:gd name="connsiteY23" fmla="*/ 2152650 h 4162516"/>
                <a:gd name="connsiteX24" fmla="*/ 2199896 w 2428496"/>
                <a:gd name="connsiteY24" fmla="*/ 2152650 h 4162516"/>
                <a:gd name="connsiteX25" fmla="*/ 2276096 w 2428496"/>
                <a:gd name="connsiteY25" fmla="*/ 2000250 h 4162516"/>
                <a:gd name="connsiteX26" fmla="*/ 2428496 w 2428496"/>
                <a:gd name="connsiteY26" fmla="*/ 1695450 h 4162516"/>
                <a:gd name="connsiteX27" fmla="*/ 2223710 w 2428496"/>
                <a:gd name="connsiteY27" fmla="*/ 1638299 h 4162516"/>
                <a:gd name="connsiteX28" fmla="*/ 1952247 w 2428496"/>
                <a:gd name="connsiteY28" fmla="*/ 1566862 h 4162516"/>
                <a:gd name="connsiteX29" fmla="*/ 1666497 w 2428496"/>
                <a:gd name="connsiteY29" fmla="*/ 1538287 h 4162516"/>
                <a:gd name="connsiteX30" fmla="*/ 1437896 w 2428496"/>
                <a:gd name="connsiteY30" fmla="*/ 1238250 h 4162516"/>
                <a:gd name="connsiteX31" fmla="*/ 1109285 w 2428496"/>
                <a:gd name="connsiteY31" fmla="*/ 1052512 h 4162516"/>
                <a:gd name="connsiteX32" fmla="*/ 909260 w 2428496"/>
                <a:gd name="connsiteY32" fmla="*/ 766762 h 4162516"/>
                <a:gd name="connsiteX33" fmla="*/ 866397 w 2428496"/>
                <a:gd name="connsiteY33" fmla="*/ 509587 h 4162516"/>
                <a:gd name="connsiteX34" fmla="*/ 923547 w 2428496"/>
                <a:gd name="connsiteY34" fmla="*/ 338137 h 4162516"/>
                <a:gd name="connsiteX35" fmla="*/ 923547 w 2428496"/>
                <a:gd name="connsiteY35" fmla="*/ 95249 h 4162516"/>
                <a:gd name="connsiteX36" fmla="*/ 866397 w 2428496"/>
                <a:gd name="connsiteY36" fmla="*/ 38099 h 4162516"/>
                <a:gd name="connsiteX37" fmla="*/ 371097 w 2428496"/>
                <a:gd name="connsiteY37" fmla="*/ 19050 h 4162516"/>
                <a:gd name="connsiteX0" fmla="*/ 551911 w 2609310"/>
                <a:gd name="connsiteY0" fmla="*/ 19050 h 4162516"/>
                <a:gd name="connsiteX1" fmla="*/ 518574 w 2609310"/>
                <a:gd name="connsiteY1" fmla="*/ 152399 h 4162516"/>
                <a:gd name="connsiteX2" fmla="*/ 704311 w 2609310"/>
                <a:gd name="connsiteY2" fmla="*/ 400050 h 4162516"/>
                <a:gd name="connsiteX3" fmla="*/ 790036 w 2609310"/>
                <a:gd name="connsiteY3" fmla="*/ 738187 h 4162516"/>
                <a:gd name="connsiteX4" fmla="*/ 718599 w 2609310"/>
                <a:gd name="connsiteY4" fmla="*/ 1052512 h 4162516"/>
                <a:gd name="connsiteX5" fmla="*/ 775749 w 2609310"/>
                <a:gd name="connsiteY5" fmla="*/ 1395412 h 4162516"/>
                <a:gd name="connsiteX6" fmla="*/ 628111 w 2609310"/>
                <a:gd name="connsiteY6" fmla="*/ 1543049 h 4162516"/>
                <a:gd name="connsiteX7" fmla="*/ 399511 w 2609310"/>
                <a:gd name="connsiteY7" fmla="*/ 1543049 h 4162516"/>
                <a:gd name="connsiteX8" fmla="*/ 399511 w 2609310"/>
                <a:gd name="connsiteY8" fmla="*/ 1619249 h 4162516"/>
                <a:gd name="connsiteX9" fmla="*/ 475711 w 2609310"/>
                <a:gd name="connsiteY9" fmla="*/ 1695449 h 4162516"/>
                <a:gd name="connsiteX10" fmla="*/ 628111 w 2609310"/>
                <a:gd name="connsiteY10" fmla="*/ 1619249 h 4162516"/>
                <a:gd name="connsiteX11" fmla="*/ 780511 w 2609310"/>
                <a:gd name="connsiteY11" fmla="*/ 1771649 h 4162516"/>
                <a:gd name="connsiteX12" fmla="*/ 269713 w 2609310"/>
                <a:gd name="connsiteY12" fmla="*/ 2207241 h 4162516"/>
                <a:gd name="connsiteX13" fmla="*/ 269714 w 2609310"/>
                <a:gd name="connsiteY13" fmla="*/ 3273755 h 4162516"/>
                <a:gd name="connsiteX14" fmla="*/ 269714 w 2609310"/>
                <a:gd name="connsiteY14" fmla="*/ 3883193 h 4162516"/>
                <a:gd name="connsiteX15" fmla="*/ 803113 w 2609310"/>
                <a:gd name="connsiteY15" fmla="*/ 4111730 h 4162516"/>
                <a:gd name="connsiteX16" fmla="*/ 955513 w 2609310"/>
                <a:gd name="connsiteY16" fmla="*/ 3578474 h 4162516"/>
                <a:gd name="connsiteX17" fmla="*/ 1313911 w 2609310"/>
                <a:gd name="connsiteY17" fmla="*/ 2914650 h 4162516"/>
                <a:gd name="connsiteX18" fmla="*/ 1390110 w 2609310"/>
                <a:gd name="connsiteY18" fmla="*/ 2686050 h 4162516"/>
                <a:gd name="connsiteX19" fmla="*/ 1466310 w 2609310"/>
                <a:gd name="connsiteY19" fmla="*/ 2381250 h 4162516"/>
                <a:gd name="connsiteX20" fmla="*/ 1618710 w 2609310"/>
                <a:gd name="connsiteY20" fmla="*/ 2228850 h 4162516"/>
                <a:gd name="connsiteX21" fmla="*/ 1771110 w 2609310"/>
                <a:gd name="connsiteY21" fmla="*/ 2076450 h 4162516"/>
                <a:gd name="connsiteX22" fmla="*/ 1999710 w 2609310"/>
                <a:gd name="connsiteY22" fmla="*/ 2076450 h 4162516"/>
                <a:gd name="connsiteX23" fmla="*/ 2152110 w 2609310"/>
                <a:gd name="connsiteY23" fmla="*/ 2152650 h 4162516"/>
                <a:gd name="connsiteX24" fmla="*/ 2380710 w 2609310"/>
                <a:gd name="connsiteY24" fmla="*/ 2152650 h 4162516"/>
                <a:gd name="connsiteX25" fmla="*/ 2456910 w 2609310"/>
                <a:gd name="connsiteY25" fmla="*/ 2000250 h 4162516"/>
                <a:gd name="connsiteX26" fmla="*/ 2609310 w 2609310"/>
                <a:gd name="connsiteY26" fmla="*/ 1695450 h 4162516"/>
                <a:gd name="connsiteX27" fmla="*/ 2404524 w 2609310"/>
                <a:gd name="connsiteY27" fmla="*/ 1638299 h 4162516"/>
                <a:gd name="connsiteX28" fmla="*/ 2133061 w 2609310"/>
                <a:gd name="connsiteY28" fmla="*/ 1566862 h 4162516"/>
                <a:gd name="connsiteX29" fmla="*/ 1847311 w 2609310"/>
                <a:gd name="connsiteY29" fmla="*/ 1538287 h 4162516"/>
                <a:gd name="connsiteX30" fmla="*/ 1618710 w 2609310"/>
                <a:gd name="connsiteY30" fmla="*/ 1238250 h 4162516"/>
                <a:gd name="connsiteX31" fmla="*/ 1290099 w 2609310"/>
                <a:gd name="connsiteY31" fmla="*/ 1052512 h 4162516"/>
                <a:gd name="connsiteX32" fmla="*/ 1090074 w 2609310"/>
                <a:gd name="connsiteY32" fmla="*/ 766762 h 4162516"/>
                <a:gd name="connsiteX33" fmla="*/ 1047211 w 2609310"/>
                <a:gd name="connsiteY33" fmla="*/ 509587 h 4162516"/>
                <a:gd name="connsiteX34" fmla="*/ 1104361 w 2609310"/>
                <a:gd name="connsiteY34" fmla="*/ 338137 h 4162516"/>
                <a:gd name="connsiteX35" fmla="*/ 1104361 w 2609310"/>
                <a:gd name="connsiteY35" fmla="*/ 95249 h 4162516"/>
                <a:gd name="connsiteX36" fmla="*/ 1047211 w 2609310"/>
                <a:gd name="connsiteY36" fmla="*/ 38099 h 4162516"/>
                <a:gd name="connsiteX37" fmla="*/ 551911 w 2609310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663197 w 2491996"/>
                <a:gd name="connsiteY11" fmla="*/ 1771649 h 4162516"/>
                <a:gd name="connsiteX12" fmla="*/ 152399 w 2491996"/>
                <a:gd name="connsiteY12" fmla="*/ 2207241 h 4162516"/>
                <a:gd name="connsiteX13" fmla="*/ 152400 w 2491996"/>
                <a:gd name="connsiteY13" fmla="*/ 3273755 h 4162516"/>
                <a:gd name="connsiteX14" fmla="*/ 0 w 2491996"/>
                <a:gd name="connsiteY14" fmla="*/ 3578475 h 4162516"/>
                <a:gd name="connsiteX15" fmla="*/ 152400 w 2491996"/>
                <a:gd name="connsiteY15" fmla="*/ 3883193 h 4162516"/>
                <a:gd name="connsiteX16" fmla="*/ 685799 w 2491996"/>
                <a:gd name="connsiteY16" fmla="*/ 4111730 h 4162516"/>
                <a:gd name="connsiteX17" fmla="*/ 838199 w 2491996"/>
                <a:gd name="connsiteY17" fmla="*/ 3578474 h 4162516"/>
                <a:gd name="connsiteX18" fmla="*/ 1196597 w 2491996"/>
                <a:gd name="connsiteY18" fmla="*/ 2914650 h 4162516"/>
                <a:gd name="connsiteX19" fmla="*/ 1272796 w 2491996"/>
                <a:gd name="connsiteY19" fmla="*/ 2686050 h 4162516"/>
                <a:gd name="connsiteX20" fmla="*/ 1348996 w 2491996"/>
                <a:gd name="connsiteY20" fmla="*/ 2381250 h 4162516"/>
                <a:gd name="connsiteX21" fmla="*/ 1501396 w 2491996"/>
                <a:gd name="connsiteY21" fmla="*/ 2228850 h 4162516"/>
                <a:gd name="connsiteX22" fmla="*/ 1653796 w 2491996"/>
                <a:gd name="connsiteY22" fmla="*/ 2076450 h 4162516"/>
                <a:gd name="connsiteX23" fmla="*/ 1882396 w 2491996"/>
                <a:gd name="connsiteY23" fmla="*/ 2076450 h 4162516"/>
                <a:gd name="connsiteX24" fmla="*/ 2034796 w 2491996"/>
                <a:gd name="connsiteY24" fmla="*/ 2152650 h 4162516"/>
                <a:gd name="connsiteX25" fmla="*/ 2263396 w 2491996"/>
                <a:gd name="connsiteY25" fmla="*/ 2152650 h 4162516"/>
                <a:gd name="connsiteX26" fmla="*/ 2339596 w 2491996"/>
                <a:gd name="connsiteY26" fmla="*/ 2000250 h 4162516"/>
                <a:gd name="connsiteX27" fmla="*/ 2491996 w 2491996"/>
                <a:gd name="connsiteY27" fmla="*/ 1695450 h 4162516"/>
                <a:gd name="connsiteX28" fmla="*/ 2287210 w 2491996"/>
                <a:gd name="connsiteY28" fmla="*/ 1638299 h 4162516"/>
                <a:gd name="connsiteX29" fmla="*/ 2015747 w 2491996"/>
                <a:gd name="connsiteY29" fmla="*/ 1566862 h 4162516"/>
                <a:gd name="connsiteX30" fmla="*/ 1729997 w 2491996"/>
                <a:gd name="connsiteY30" fmla="*/ 1538287 h 4162516"/>
                <a:gd name="connsiteX31" fmla="*/ 1501396 w 2491996"/>
                <a:gd name="connsiteY31" fmla="*/ 1238250 h 4162516"/>
                <a:gd name="connsiteX32" fmla="*/ 1172785 w 2491996"/>
                <a:gd name="connsiteY32" fmla="*/ 1052512 h 4162516"/>
                <a:gd name="connsiteX33" fmla="*/ 972760 w 2491996"/>
                <a:gd name="connsiteY33" fmla="*/ 766762 h 4162516"/>
                <a:gd name="connsiteX34" fmla="*/ 929897 w 2491996"/>
                <a:gd name="connsiteY34" fmla="*/ 509587 h 4162516"/>
                <a:gd name="connsiteX35" fmla="*/ 987047 w 2491996"/>
                <a:gd name="connsiteY35" fmla="*/ 338137 h 4162516"/>
                <a:gd name="connsiteX36" fmla="*/ 987047 w 2491996"/>
                <a:gd name="connsiteY36" fmla="*/ 95249 h 4162516"/>
                <a:gd name="connsiteX37" fmla="*/ 929897 w 2491996"/>
                <a:gd name="connsiteY37" fmla="*/ 38099 h 4162516"/>
                <a:gd name="connsiteX38" fmla="*/ 434597 w 2491996"/>
                <a:gd name="connsiteY38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152399 w 2491996"/>
                <a:gd name="connsiteY11" fmla="*/ 2207241 h 4162516"/>
                <a:gd name="connsiteX12" fmla="*/ 152400 w 2491996"/>
                <a:gd name="connsiteY12" fmla="*/ 3273755 h 4162516"/>
                <a:gd name="connsiteX13" fmla="*/ 0 w 2491996"/>
                <a:gd name="connsiteY13" fmla="*/ 3578475 h 4162516"/>
                <a:gd name="connsiteX14" fmla="*/ 152400 w 2491996"/>
                <a:gd name="connsiteY14" fmla="*/ 3883193 h 4162516"/>
                <a:gd name="connsiteX15" fmla="*/ 685799 w 2491996"/>
                <a:gd name="connsiteY15" fmla="*/ 4111730 h 4162516"/>
                <a:gd name="connsiteX16" fmla="*/ 838199 w 2491996"/>
                <a:gd name="connsiteY16" fmla="*/ 3578474 h 4162516"/>
                <a:gd name="connsiteX17" fmla="*/ 1196597 w 2491996"/>
                <a:gd name="connsiteY17" fmla="*/ 2914650 h 4162516"/>
                <a:gd name="connsiteX18" fmla="*/ 1272796 w 2491996"/>
                <a:gd name="connsiteY18" fmla="*/ 2686050 h 4162516"/>
                <a:gd name="connsiteX19" fmla="*/ 1348996 w 2491996"/>
                <a:gd name="connsiteY19" fmla="*/ 2381250 h 4162516"/>
                <a:gd name="connsiteX20" fmla="*/ 1501396 w 2491996"/>
                <a:gd name="connsiteY20" fmla="*/ 2228850 h 4162516"/>
                <a:gd name="connsiteX21" fmla="*/ 1653796 w 2491996"/>
                <a:gd name="connsiteY21" fmla="*/ 2076450 h 4162516"/>
                <a:gd name="connsiteX22" fmla="*/ 1882396 w 2491996"/>
                <a:gd name="connsiteY22" fmla="*/ 2076450 h 4162516"/>
                <a:gd name="connsiteX23" fmla="*/ 2034796 w 2491996"/>
                <a:gd name="connsiteY23" fmla="*/ 2152650 h 4162516"/>
                <a:gd name="connsiteX24" fmla="*/ 2263396 w 2491996"/>
                <a:gd name="connsiteY24" fmla="*/ 2152650 h 4162516"/>
                <a:gd name="connsiteX25" fmla="*/ 2339596 w 2491996"/>
                <a:gd name="connsiteY25" fmla="*/ 2000250 h 4162516"/>
                <a:gd name="connsiteX26" fmla="*/ 2491996 w 2491996"/>
                <a:gd name="connsiteY26" fmla="*/ 1695450 h 4162516"/>
                <a:gd name="connsiteX27" fmla="*/ 2287210 w 2491996"/>
                <a:gd name="connsiteY27" fmla="*/ 1638299 h 4162516"/>
                <a:gd name="connsiteX28" fmla="*/ 2015747 w 2491996"/>
                <a:gd name="connsiteY28" fmla="*/ 1566862 h 4162516"/>
                <a:gd name="connsiteX29" fmla="*/ 1729997 w 2491996"/>
                <a:gd name="connsiteY29" fmla="*/ 1538287 h 4162516"/>
                <a:gd name="connsiteX30" fmla="*/ 1501396 w 2491996"/>
                <a:gd name="connsiteY30" fmla="*/ 1238250 h 4162516"/>
                <a:gd name="connsiteX31" fmla="*/ 1172785 w 2491996"/>
                <a:gd name="connsiteY31" fmla="*/ 1052512 h 4162516"/>
                <a:gd name="connsiteX32" fmla="*/ 972760 w 2491996"/>
                <a:gd name="connsiteY32" fmla="*/ 766762 h 4162516"/>
                <a:gd name="connsiteX33" fmla="*/ 929897 w 2491996"/>
                <a:gd name="connsiteY33" fmla="*/ 509587 h 4162516"/>
                <a:gd name="connsiteX34" fmla="*/ 987047 w 2491996"/>
                <a:gd name="connsiteY34" fmla="*/ 338137 h 4162516"/>
                <a:gd name="connsiteX35" fmla="*/ 987047 w 2491996"/>
                <a:gd name="connsiteY35" fmla="*/ 95249 h 4162516"/>
                <a:gd name="connsiteX36" fmla="*/ 929897 w 2491996"/>
                <a:gd name="connsiteY36" fmla="*/ 38099 h 4162516"/>
                <a:gd name="connsiteX37" fmla="*/ 434597 w 2491996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152399 w 2491996"/>
                <a:gd name="connsiteY10" fmla="*/ 2207241 h 4162516"/>
                <a:gd name="connsiteX11" fmla="*/ 152400 w 2491996"/>
                <a:gd name="connsiteY11" fmla="*/ 3273755 h 4162516"/>
                <a:gd name="connsiteX12" fmla="*/ 0 w 2491996"/>
                <a:gd name="connsiteY12" fmla="*/ 3578475 h 4162516"/>
                <a:gd name="connsiteX13" fmla="*/ 152400 w 2491996"/>
                <a:gd name="connsiteY13" fmla="*/ 3883193 h 4162516"/>
                <a:gd name="connsiteX14" fmla="*/ 685799 w 2491996"/>
                <a:gd name="connsiteY14" fmla="*/ 4111730 h 4162516"/>
                <a:gd name="connsiteX15" fmla="*/ 838199 w 2491996"/>
                <a:gd name="connsiteY15" fmla="*/ 3578474 h 4162516"/>
                <a:gd name="connsiteX16" fmla="*/ 1196597 w 2491996"/>
                <a:gd name="connsiteY16" fmla="*/ 2914650 h 4162516"/>
                <a:gd name="connsiteX17" fmla="*/ 1272796 w 2491996"/>
                <a:gd name="connsiteY17" fmla="*/ 2686050 h 4162516"/>
                <a:gd name="connsiteX18" fmla="*/ 1348996 w 2491996"/>
                <a:gd name="connsiteY18" fmla="*/ 2381250 h 4162516"/>
                <a:gd name="connsiteX19" fmla="*/ 1501396 w 2491996"/>
                <a:gd name="connsiteY19" fmla="*/ 2228850 h 4162516"/>
                <a:gd name="connsiteX20" fmla="*/ 1653796 w 2491996"/>
                <a:gd name="connsiteY20" fmla="*/ 2076450 h 4162516"/>
                <a:gd name="connsiteX21" fmla="*/ 1882396 w 2491996"/>
                <a:gd name="connsiteY21" fmla="*/ 2076450 h 4162516"/>
                <a:gd name="connsiteX22" fmla="*/ 2034796 w 2491996"/>
                <a:gd name="connsiteY22" fmla="*/ 2152650 h 4162516"/>
                <a:gd name="connsiteX23" fmla="*/ 2263396 w 2491996"/>
                <a:gd name="connsiteY23" fmla="*/ 2152650 h 4162516"/>
                <a:gd name="connsiteX24" fmla="*/ 2339596 w 2491996"/>
                <a:gd name="connsiteY24" fmla="*/ 2000250 h 4162516"/>
                <a:gd name="connsiteX25" fmla="*/ 2491996 w 2491996"/>
                <a:gd name="connsiteY25" fmla="*/ 1695450 h 4162516"/>
                <a:gd name="connsiteX26" fmla="*/ 2287210 w 2491996"/>
                <a:gd name="connsiteY26" fmla="*/ 1638299 h 4162516"/>
                <a:gd name="connsiteX27" fmla="*/ 2015747 w 2491996"/>
                <a:gd name="connsiteY27" fmla="*/ 1566862 h 4162516"/>
                <a:gd name="connsiteX28" fmla="*/ 1729997 w 2491996"/>
                <a:gd name="connsiteY28" fmla="*/ 1538287 h 4162516"/>
                <a:gd name="connsiteX29" fmla="*/ 1501396 w 2491996"/>
                <a:gd name="connsiteY29" fmla="*/ 1238250 h 4162516"/>
                <a:gd name="connsiteX30" fmla="*/ 1172785 w 2491996"/>
                <a:gd name="connsiteY30" fmla="*/ 1052512 h 4162516"/>
                <a:gd name="connsiteX31" fmla="*/ 972760 w 2491996"/>
                <a:gd name="connsiteY31" fmla="*/ 766762 h 4162516"/>
                <a:gd name="connsiteX32" fmla="*/ 929897 w 2491996"/>
                <a:gd name="connsiteY32" fmla="*/ 509587 h 4162516"/>
                <a:gd name="connsiteX33" fmla="*/ 987047 w 2491996"/>
                <a:gd name="connsiteY33" fmla="*/ 338137 h 4162516"/>
                <a:gd name="connsiteX34" fmla="*/ 987047 w 2491996"/>
                <a:gd name="connsiteY34" fmla="*/ 95249 h 4162516"/>
                <a:gd name="connsiteX35" fmla="*/ 929897 w 2491996"/>
                <a:gd name="connsiteY35" fmla="*/ 38099 h 4162516"/>
                <a:gd name="connsiteX36" fmla="*/ 434597 w 2491996"/>
                <a:gd name="connsiteY36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358397 w 2491996"/>
                <a:gd name="connsiteY8" fmla="*/ 1695449 h 4162516"/>
                <a:gd name="connsiteX9" fmla="*/ 152399 w 2491996"/>
                <a:gd name="connsiteY9" fmla="*/ 2207241 h 4162516"/>
                <a:gd name="connsiteX10" fmla="*/ 152400 w 2491996"/>
                <a:gd name="connsiteY10" fmla="*/ 3273755 h 4162516"/>
                <a:gd name="connsiteX11" fmla="*/ 0 w 2491996"/>
                <a:gd name="connsiteY11" fmla="*/ 3578475 h 4162516"/>
                <a:gd name="connsiteX12" fmla="*/ 152400 w 2491996"/>
                <a:gd name="connsiteY12" fmla="*/ 3883193 h 4162516"/>
                <a:gd name="connsiteX13" fmla="*/ 685799 w 2491996"/>
                <a:gd name="connsiteY13" fmla="*/ 4111730 h 4162516"/>
                <a:gd name="connsiteX14" fmla="*/ 838199 w 2491996"/>
                <a:gd name="connsiteY14" fmla="*/ 3578474 h 4162516"/>
                <a:gd name="connsiteX15" fmla="*/ 1196597 w 2491996"/>
                <a:gd name="connsiteY15" fmla="*/ 2914650 h 4162516"/>
                <a:gd name="connsiteX16" fmla="*/ 1272796 w 2491996"/>
                <a:gd name="connsiteY16" fmla="*/ 2686050 h 4162516"/>
                <a:gd name="connsiteX17" fmla="*/ 1348996 w 2491996"/>
                <a:gd name="connsiteY17" fmla="*/ 2381250 h 4162516"/>
                <a:gd name="connsiteX18" fmla="*/ 1501396 w 2491996"/>
                <a:gd name="connsiteY18" fmla="*/ 2228850 h 4162516"/>
                <a:gd name="connsiteX19" fmla="*/ 1653796 w 2491996"/>
                <a:gd name="connsiteY19" fmla="*/ 2076450 h 4162516"/>
                <a:gd name="connsiteX20" fmla="*/ 1882396 w 2491996"/>
                <a:gd name="connsiteY20" fmla="*/ 2076450 h 4162516"/>
                <a:gd name="connsiteX21" fmla="*/ 2034796 w 2491996"/>
                <a:gd name="connsiteY21" fmla="*/ 2152650 h 4162516"/>
                <a:gd name="connsiteX22" fmla="*/ 2263396 w 2491996"/>
                <a:gd name="connsiteY22" fmla="*/ 2152650 h 4162516"/>
                <a:gd name="connsiteX23" fmla="*/ 2339596 w 2491996"/>
                <a:gd name="connsiteY23" fmla="*/ 2000250 h 4162516"/>
                <a:gd name="connsiteX24" fmla="*/ 2491996 w 2491996"/>
                <a:gd name="connsiteY24" fmla="*/ 1695450 h 4162516"/>
                <a:gd name="connsiteX25" fmla="*/ 2287210 w 2491996"/>
                <a:gd name="connsiteY25" fmla="*/ 1638299 h 4162516"/>
                <a:gd name="connsiteX26" fmla="*/ 2015747 w 2491996"/>
                <a:gd name="connsiteY26" fmla="*/ 1566862 h 4162516"/>
                <a:gd name="connsiteX27" fmla="*/ 1729997 w 2491996"/>
                <a:gd name="connsiteY27" fmla="*/ 1538287 h 4162516"/>
                <a:gd name="connsiteX28" fmla="*/ 1501396 w 2491996"/>
                <a:gd name="connsiteY28" fmla="*/ 1238250 h 4162516"/>
                <a:gd name="connsiteX29" fmla="*/ 1172785 w 2491996"/>
                <a:gd name="connsiteY29" fmla="*/ 1052512 h 4162516"/>
                <a:gd name="connsiteX30" fmla="*/ 972760 w 2491996"/>
                <a:gd name="connsiteY30" fmla="*/ 766762 h 4162516"/>
                <a:gd name="connsiteX31" fmla="*/ 929897 w 2491996"/>
                <a:gd name="connsiteY31" fmla="*/ 509587 h 4162516"/>
                <a:gd name="connsiteX32" fmla="*/ 987047 w 2491996"/>
                <a:gd name="connsiteY32" fmla="*/ 338137 h 4162516"/>
                <a:gd name="connsiteX33" fmla="*/ 987047 w 2491996"/>
                <a:gd name="connsiteY33" fmla="*/ 95249 h 4162516"/>
                <a:gd name="connsiteX34" fmla="*/ 929897 w 2491996"/>
                <a:gd name="connsiteY34" fmla="*/ 38099 h 4162516"/>
                <a:gd name="connsiteX35" fmla="*/ 434597 w 2491996"/>
                <a:gd name="connsiteY35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358397 w 2491996"/>
                <a:gd name="connsiteY7" fmla="*/ 1695449 h 4162516"/>
                <a:gd name="connsiteX8" fmla="*/ 152399 w 2491996"/>
                <a:gd name="connsiteY8" fmla="*/ 2207241 h 4162516"/>
                <a:gd name="connsiteX9" fmla="*/ 152400 w 2491996"/>
                <a:gd name="connsiteY9" fmla="*/ 3273755 h 4162516"/>
                <a:gd name="connsiteX10" fmla="*/ 0 w 2491996"/>
                <a:gd name="connsiteY10" fmla="*/ 3578475 h 4162516"/>
                <a:gd name="connsiteX11" fmla="*/ 152400 w 2491996"/>
                <a:gd name="connsiteY11" fmla="*/ 3883193 h 4162516"/>
                <a:gd name="connsiteX12" fmla="*/ 685799 w 2491996"/>
                <a:gd name="connsiteY12" fmla="*/ 4111730 h 4162516"/>
                <a:gd name="connsiteX13" fmla="*/ 838199 w 2491996"/>
                <a:gd name="connsiteY13" fmla="*/ 3578474 h 4162516"/>
                <a:gd name="connsiteX14" fmla="*/ 1196597 w 2491996"/>
                <a:gd name="connsiteY14" fmla="*/ 2914650 h 4162516"/>
                <a:gd name="connsiteX15" fmla="*/ 1272796 w 2491996"/>
                <a:gd name="connsiteY15" fmla="*/ 2686050 h 4162516"/>
                <a:gd name="connsiteX16" fmla="*/ 1348996 w 2491996"/>
                <a:gd name="connsiteY16" fmla="*/ 2381250 h 4162516"/>
                <a:gd name="connsiteX17" fmla="*/ 1501396 w 2491996"/>
                <a:gd name="connsiteY17" fmla="*/ 2228850 h 4162516"/>
                <a:gd name="connsiteX18" fmla="*/ 1653796 w 2491996"/>
                <a:gd name="connsiteY18" fmla="*/ 2076450 h 4162516"/>
                <a:gd name="connsiteX19" fmla="*/ 1882396 w 2491996"/>
                <a:gd name="connsiteY19" fmla="*/ 2076450 h 4162516"/>
                <a:gd name="connsiteX20" fmla="*/ 2034796 w 2491996"/>
                <a:gd name="connsiteY20" fmla="*/ 2152650 h 4162516"/>
                <a:gd name="connsiteX21" fmla="*/ 2263396 w 2491996"/>
                <a:gd name="connsiteY21" fmla="*/ 2152650 h 4162516"/>
                <a:gd name="connsiteX22" fmla="*/ 2339596 w 2491996"/>
                <a:gd name="connsiteY22" fmla="*/ 2000250 h 4162516"/>
                <a:gd name="connsiteX23" fmla="*/ 2491996 w 2491996"/>
                <a:gd name="connsiteY23" fmla="*/ 1695450 h 4162516"/>
                <a:gd name="connsiteX24" fmla="*/ 2287210 w 2491996"/>
                <a:gd name="connsiteY24" fmla="*/ 1638299 h 4162516"/>
                <a:gd name="connsiteX25" fmla="*/ 2015747 w 2491996"/>
                <a:gd name="connsiteY25" fmla="*/ 1566862 h 4162516"/>
                <a:gd name="connsiteX26" fmla="*/ 1729997 w 2491996"/>
                <a:gd name="connsiteY26" fmla="*/ 1538287 h 4162516"/>
                <a:gd name="connsiteX27" fmla="*/ 1501396 w 2491996"/>
                <a:gd name="connsiteY27" fmla="*/ 1238250 h 4162516"/>
                <a:gd name="connsiteX28" fmla="*/ 1172785 w 2491996"/>
                <a:gd name="connsiteY28" fmla="*/ 1052512 h 4162516"/>
                <a:gd name="connsiteX29" fmla="*/ 972760 w 2491996"/>
                <a:gd name="connsiteY29" fmla="*/ 766762 h 4162516"/>
                <a:gd name="connsiteX30" fmla="*/ 929897 w 2491996"/>
                <a:gd name="connsiteY30" fmla="*/ 509587 h 4162516"/>
                <a:gd name="connsiteX31" fmla="*/ 987047 w 2491996"/>
                <a:gd name="connsiteY31" fmla="*/ 338137 h 4162516"/>
                <a:gd name="connsiteX32" fmla="*/ 987047 w 2491996"/>
                <a:gd name="connsiteY32" fmla="*/ 95249 h 4162516"/>
                <a:gd name="connsiteX33" fmla="*/ 929897 w 2491996"/>
                <a:gd name="connsiteY33" fmla="*/ 38099 h 4162516"/>
                <a:gd name="connsiteX34" fmla="*/ 434597 w 2491996"/>
                <a:gd name="connsiteY34" fmla="*/ 19050 h 4162516"/>
                <a:gd name="connsiteX0" fmla="*/ 494330 w 2551729"/>
                <a:gd name="connsiteY0" fmla="*/ 19050 h 4162516"/>
                <a:gd name="connsiteX1" fmla="*/ 460993 w 2551729"/>
                <a:gd name="connsiteY1" fmla="*/ 152399 h 4162516"/>
                <a:gd name="connsiteX2" fmla="*/ 646730 w 2551729"/>
                <a:gd name="connsiteY2" fmla="*/ 400050 h 4162516"/>
                <a:gd name="connsiteX3" fmla="*/ 732455 w 2551729"/>
                <a:gd name="connsiteY3" fmla="*/ 738187 h 4162516"/>
                <a:gd name="connsiteX4" fmla="*/ 661018 w 2551729"/>
                <a:gd name="connsiteY4" fmla="*/ 1052512 h 4162516"/>
                <a:gd name="connsiteX5" fmla="*/ 718168 w 2551729"/>
                <a:gd name="connsiteY5" fmla="*/ 1395412 h 4162516"/>
                <a:gd name="connsiteX6" fmla="*/ 570530 w 2551729"/>
                <a:gd name="connsiteY6" fmla="*/ 1543049 h 4162516"/>
                <a:gd name="connsiteX7" fmla="*/ 59733 w 2551729"/>
                <a:gd name="connsiteY7" fmla="*/ 1597806 h 4162516"/>
                <a:gd name="connsiteX8" fmla="*/ 212132 w 2551729"/>
                <a:gd name="connsiteY8" fmla="*/ 2207241 h 4162516"/>
                <a:gd name="connsiteX9" fmla="*/ 212133 w 2551729"/>
                <a:gd name="connsiteY9" fmla="*/ 3273755 h 4162516"/>
                <a:gd name="connsiteX10" fmla="*/ 59733 w 2551729"/>
                <a:gd name="connsiteY10" fmla="*/ 3578475 h 4162516"/>
                <a:gd name="connsiteX11" fmla="*/ 212133 w 2551729"/>
                <a:gd name="connsiteY11" fmla="*/ 3883193 h 4162516"/>
                <a:gd name="connsiteX12" fmla="*/ 745532 w 2551729"/>
                <a:gd name="connsiteY12" fmla="*/ 4111730 h 4162516"/>
                <a:gd name="connsiteX13" fmla="*/ 897932 w 2551729"/>
                <a:gd name="connsiteY13" fmla="*/ 3578474 h 4162516"/>
                <a:gd name="connsiteX14" fmla="*/ 1256330 w 2551729"/>
                <a:gd name="connsiteY14" fmla="*/ 2914650 h 4162516"/>
                <a:gd name="connsiteX15" fmla="*/ 1332529 w 2551729"/>
                <a:gd name="connsiteY15" fmla="*/ 2686050 h 4162516"/>
                <a:gd name="connsiteX16" fmla="*/ 1408729 w 2551729"/>
                <a:gd name="connsiteY16" fmla="*/ 2381250 h 4162516"/>
                <a:gd name="connsiteX17" fmla="*/ 1561129 w 2551729"/>
                <a:gd name="connsiteY17" fmla="*/ 2228850 h 4162516"/>
                <a:gd name="connsiteX18" fmla="*/ 1713529 w 2551729"/>
                <a:gd name="connsiteY18" fmla="*/ 2076450 h 4162516"/>
                <a:gd name="connsiteX19" fmla="*/ 1942129 w 2551729"/>
                <a:gd name="connsiteY19" fmla="*/ 2076450 h 4162516"/>
                <a:gd name="connsiteX20" fmla="*/ 2094529 w 2551729"/>
                <a:gd name="connsiteY20" fmla="*/ 2152650 h 4162516"/>
                <a:gd name="connsiteX21" fmla="*/ 2323129 w 2551729"/>
                <a:gd name="connsiteY21" fmla="*/ 2152650 h 4162516"/>
                <a:gd name="connsiteX22" fmla="*/ 2399329 w 2551729"/>
                <a:gd name="connsiteY22" fmla="*/ 2000250 h 4162516"/>
                <a:gd name="connsiteX23" fmla="*/ 2551729 w 2551729"/>
                <a:gd name="connsiteY23" fmla="*/ 1695450 h 4162516"/>
                <a:gd name="connsiteX24" fmla="*/ 2346943 w 2551729"/>
                <a:gd name="connsiteY24" fmla="*/ 1638299 h 4162516"/>
                <a:gd name="connsiteX25" fmla="*/ 2075480 w 2551729"/>
                <a:gd name="connsiteY25" fmla="*/ 1566862 h 4162516"/>
                <a:gd name="connsiteX26" fmla="*/ 1789730 w 2551729"/>
                <a:gd name="connsiteY26" fmla="*/ 1538287 h 4162516"/>
                <a:gd name="connsiteX27" fmla="*/ 1561129 w 2551729"/>
                <a:gd name="connsiteY27" fmla="*/ 1238250 h 4162516"/>
                <a:gd name="connsiteX28" fmla="*/ 1232518 w 2551729"/>
                <a:gd name="connsiteY28" fmla="*/ 1052512 h 4162516"/>
                <a:gd name="connsiteX29" fmla="*/ 1032493 w 2551729"/>
                <a:gd name="connsiteY29" fmla="*/ 766762 h 4162516"/>
                <a:gd name="connsiteX30" fmla="*/ 989630 w 2551729"/>
                <a:gd name="connsiteY30" fmla="*/ 509587 h 4162516"/>
                <a:gd name="connsiteX31" fmla="*/ 1046780 w 2551729"/>
                <a:gd name="connsiteY31" fmla="*/ 338137 h 4162516"/>
                <a:gd name="connsiteX32" fmla="*/ 1046780 w 2551729"/>
                <a:gd name="connsiteY32" fmla="*/ 95249 h 4162516"/>
                <a:gd name="connsiteX33" fmla="*/ 989630 w 2551729"/>
                <a:gd name="connsiteY33" fmla="*/ 38099 h 4162516"/>
                <a:gd name="connsiteX34" fmla="*/ 494330 w 2551729"/>
                <a:gd name="connsiteY34" fmla="*/ 19050 h 4162516"/>
                <a:gd name="connsiteX0" fmla="*/ 772936 w 2830335"/>
                <a:gd name="connsiteY0" fmla="*/ 19050 h 4162516"/>
                <a:gd name="connsiteX1" fmla="*/ 739599 w 2830335"/>
                <a:gd name="connsiteY1" fmla="*/ 152399 h 4162516"/>
                <a:gd name="connsiteX2" fmla="*/ 925336 w 2830335"/>
                <a:gd name="connsiteY2" fmla="*/ 400050 h 4162516"/>
                <a:gd name="connsiteX3" fmla="*/ 1011061 w 2830335"/>
                <a:gd name="connsiteY3" fmla="*/ 738187 h 4162516"/>
                <a:gd name="connsiteX4" fmla="*/ 939624 w 2830335"/>
                <a:gd name="connsiteY4" fmla="*/ 1052512 h 4162516"/>
                <a:gd name="connsiteX5" fmla="*/ 996774 w 2830335"/>
                <a:gd name="connsiteY5" fmla="*/ 1395412 h 4162516"/>
                <a:gd name="connsiteX6" fmla="*/ 109739 w 2830335"/>
                <a:gd name="connsiteY6" fmla="*/ 1064549 h 4162516"/>
                <a:gd name="connsiteX7" fmla="*/ 338339 w 2830335"/>
                <a:gd name="connsiteY7" fmla="*/ 1597806 h 4162516"/>
                <a:gd name="connsiteX8" fmla="*/ 490738 w 2830335"/>
                <a:gd name="connsiteY8" fmla="*/ 2207241 h 4162516"/>
                <a:gd name="connsiteX9" fmla="*/ 490739 w 2830335"/>
                <a:gd name="connsiteY9" fmla="*/ 3273755 h 4162516"/>
                <a:gd name="connsiteX10" fmla="*/ 338339 w 2830335"/>
                <a:gd name="connsiteY10" fmla="*/ 3578475 h 4162516"/>
                <a:gd name="connsiteX11" fmla="*/ 490739 w 2830335"/>
                <a:gd name="connsiteY11" fmla="*/ 3883193 h 4162516"/>
                <a:gd name="connsiteX12" fmla="*/ 1024138 w 2830335"/>
                <a:gd name="connsiteY12" fmla="*/ 4111730 h 4162516"/>
                <a:gd name="connsiteX13" fmla="*/ 1176538 w 2830335"/>
                <a:gd name="connsiteY13" fmla="*/ 3578474 h 4162516"/>
                <a:gd name="connsiteX14" fmla="*/ 1534936 w 2830335"/>
                <a:gd name="connsiteY14" fmla="*/ 2914650 h 4162516"/>
                <a:gd name="connsiteX15" fmla="*/ 1611135 w 2830335"/>
                <a:gd name="connsiteY15" fmla="*/ 2686050 h 4162516"/>
                <a:gd name="connsiteX16" fmla="*/ 1687335 w 2830335"/>
                <a:gd name="connsiteY16" fmla="*/ 2381250 h 4162516"/>
                <a:gd name="connsiteX17" fmla="*/ 1839735 w 2830335"/>
                <a:gd name="connsiteY17" fmla="*/ 2228850 h 4162516"/>
                <a:gd name="connsiteX18" fmla="*/ 1992135 w 2830335"/>
                <a:gd name="connsiteY18" fmla="*/ 2076450 h 4162516"/>
                <a:gd name="connsiteX19" fmla="*/ 2220735 w 2830335"/>
                <a:gd name="connsiteY19" fmla="*/ 2076450 h 4162516"/>
                <a:gd name="connsiteX20" fmla="*/ 2373135 w 2830335"/>
                <a:gd name="connsiteY20" fmla="*/ 2152650 h 4162516"/>
                <a:gd name="connsiteX21" fmla="*/ 2601735 w 2830335"/>
                <a:gd name="connsiteY21" fmla="*/ 2152650 h 4162516"/>
                <a:gd name="connsiteX22" fmla="*/ 2677935 w 2830335"/>
                <a:gd name="connsiteY22" fmla="*/ 2000250 h 4162516"/>
                <a:gd name="connsiteX23" fmla="*/ 2830335 w 2830335"/>
                <a:gd name="connsiteY23" fmla="*/ 1695450 h 4162516"/>
                <a:gd name="connsiteX24" fmla="*/ 2625549 w 2830335"/>
                <a:gd name="connsiteY24" fmla="*/ 1638299 h 4162516"/>
                <a:gd name="connsiteX25" fmla="*/ 2354086 w 2830335"/>
                <a:gd name="connsiteY25" fmla="*/ 1566862 h 4162516"/>
                <a:gd name="connsiteX26" fmla="*/ 2068336 w 2830335"/>
                <a:gd name="connsiteY26" fmla="*/ 1538287 h 4162516"/>
                <a:gd name="connsiteX27" fmla="*/ 1839735 w 2830335"/>
                <a:gd name="connsiteY27" fmla="*/ 1238250 h 4162516"/>
                <a:gd name="connsiteX28" fmla="*/ 1511124 w 2830335"/>
                <a:gd name="connsiteY28" fmla="*/ 1052512 h 4162516"/>
                <a:gd name="connsiteX29" fmla="*/ 1311099 w 2830335"/>
                <a:gd name="connsiteY29" fmla="*/ 766762 h 4162516"/>
                <a:gd name="connsiteX30" fmla="*/ 1268236 w 2830335"/>
                <a:gd name="connsiteY30" fmla="*/ 509587 h 4162516"/>
                <a:gd name="connsiteX31" fmla="*/ 1325386 w 2830335"/>
                <a:gd name="connsiteY31" fmla="*/ 338137 h 4162516"/>
                <a:gd name="connsiteX32" fmla="*/ 1325386 w 2830335"/>
                <a:gd name="connsiteY32" fmla="*/ 95249 h 4162516"/>
                <a:gd name="connsiteX33" fmla="*/ 1268236 w 2830335"/>
                <a:gd name="connsiteY33" fmla="*/ 38099 h 4162516"/>
                <a:gd name="connsiteX34" fmla="*/ 772936 w 2830335"/>
                <a:gd name="connsiteY34" fmla="*/ 19050 h 4162516"/>
                <a:gd name="connsiteX0" fmla="*/ 801511 w 2858910"/>
                <a:gd name="connsiteY0" fmla="*/ 19050 h 4162516"/>
                <a:gd name="connsiteX1" fmla="*/ 768174 w 2858910"/>
                <a:gd name="connsiteY1" fmla="*/ 152399 h 4162516"/>
                <a:gd name="connsiteX2" fmla="*/ 953911 w 2858910"/>
                <a:gd name="connsiteY2" fmla="*/ 400050 h 4162516"/>
                <a:gd name="connsiteX3" fmla="*/ 1039636 w 2858910"/>
                <a:gd name="connsiteY3" fmla="*/ 738187 h 4162516"/>
                <a:gd name="connsiteX4" fmla="*/ 968199 w 2858910"/>
                <a:gd name="connsiteY4" fmla="*/ 1052512 h 4162516"/>
                <a:gd name="connsiteX5" fmla="*/ 138314 w 2858910"/>
                <a:gd name="connsiteY5" fmla="*/ 607472 h 4162516"/>
                <a:gd name="connsiteX6" fmla="*/ 138314 w 2858910"/>
                <a:gd name="connsiteY6" fmla="*/ 1064549 h 4162516"/>
                <a:gd name="connsiteX7" fmla="*/ 366914 w 2858910"/>
                <a:gd name="connsiteY7" fmla="*/ 1597806 h 4162516"/>
                <a:gd name="connsiteX8" fmla="*/ 519313 w 2858910"/>
                <a:gd name="connsiteY8" fmla="*/ 2207241 h 4162516"/>
                <a:gd name="connsiteX9" fmla="*/ 519314 w 2858910"/>
                <a:gd name="connsiteY9" fmla="*/ 3273755 h 4162516"/>
                <a:gd name="connsiteX10" fmla="*/ 366914 w 2858910"/>
                <a:gd name="connsiteY10" fmla="*/ 3578475 h 4162516"/>
                <a:gd name="connsiteX11" fmla="*/ 519314 w 2858910"/>
                <a:gd name="connsiteY11" fmla="*/ 3883193 h 4162516"/>
                <a:gd name="connsiteX12" fmla="*/ 1052713 w 2858910"/>
                <a:gd name="connsiteY12" fmla="*/ 4111730 h 4162516"/>
                <a:gd name="connsiteX13" fmla="*/ 1205113 w 2858910"/>
                <a:gd name="connsiteY13" fmla="*/ 3578474 h 4162516"/>
                <a:gd name="connsiteX14" fmla="*/ 1563511 w 2858910"/>
                <a:gd name="connsiteY14" fmla="*/ 2914650 h 4162516"/>
                <a:gd name="connsiteX15" fmla="*/ 1639710 w 2858910"/>
                <a:gd name="connsiteY15" fmla="*/ 2686050 h 4162516"/>
                <a:gd name="connsiteX16" fmla="*/ 1715910 w 2858910"/>
                <a:gd name="connsiteY16" fmla="*/ 2381250 h 4162516"/>
                <a:gd name="connsiteX17" fmla="*/ 1868310 w 2858910"/>
                <a:gd name="connsiteY17" fmla="*/ 2228850 h 4162516"/>
                <a:gd name="connsiteX18" fmla="*/ 2020710 w 2858910"/>
                <a:gd name="connsiteY18" fmla="*/ 2076450 h 4162516"/>
                <a:gd name="connsiteX19" fmla="*/ 2249310 w 2858910"/>
                <a:gd name="connsiteY19" fmla="*/ 2076450 h 4162516"/>
                <a:gd name="connsiteX20" fmla="*/ 2401710 w 2858910"/>
                <a:gd name="connsiteY20" fmla="*/ 2152650 h 4162516"/>
                <a:gd name="connsiteX21" fmla="*/ 2630310 w 2858910"/>
                <a:gd name="connsiteY21" fmla="*/ 2152650 h 4162516"/>
                <a:gd name="connsiteX22" fmla="*/ 2706510 w 2858910"/>
                <a:gd name="connsiteY22" fmla="*/ 2000250 h 4162516"/>
                <a:gd name="connsiteX23" fmla="*/ 2858910 w 2858910"/>
                <a:gd name="connsiteY23" fmla="*/ 1695450 h 4162516"/>
                <a:gd name="connsiteX24" fmla="*/ 2654124 w 2858910"/>
                <a:gd name="connsiteY24" fmla="*/ 1638299 h 4162516"/>
                <a:gd name="connsiteX25" fmla="*/ 2382661 w 2858910"/>
                <a:gd name="connsiteY25" fmla="*/ 1566862 h 4162516"/>
                <a:gd name="connsiteX26" fmla="*/ 2096911 w 2858910"/>
                <a:gd name="connsiteY26" fmla="*/ 1538287 h 4162516"/>
                <a:gd name="connsiteX27" fmla="*/ 1868310 w 2858910"/>
                <a:gd name="connsiteY27" fmla="*/ 1238250 h 4162516"/>
                <a:gd name="connsiteX28" fmla="*/ 1539699 w 2858910"/>
                <a:gd name="connsiteY28" fmla="*/ 1052512 h 4162516"/>
                <a:gd name="connsiteX29" fmla="*/ 1339674 w 2858910"/>
                <a:gd name="connsiteY29" fmla="*/ 766762 h 4162516"/>
                <a:gd name="connsiteX30" fmla="*/ 1296811 w 2858910"/>
                <a:gd name="connsiteY30" fmla="*/ 509587 h 4162516"/>
                <a:gd name="connsiteX31" fmla="*/ 1353961 w 2858910"/>
                <a:gd name="connsiteY31" fmla="*/ 338137 h 4162516"/>
                <a:gd name="connsiteX32" fmla="*/ 1353961 w 2858910"/>
                <a:gd name="connsiteY32" fmla="*/ 95249 h 4162516"/>
                <a:gd name="connsiteX33" fmla="*/ 1296811 w 2858910"/>
                <a:gd name="connsiteY33" fmla="*/ 38099 h 4162516"/>
                <a:gd name="connsiteX34" fmla="*/ 801511 w 2858910"/>
                <a:gd name="connsiteY34" fmla="*/ 19050 h 4162516"/>
                <a:gd name="connsiteX0" fmla="*/ 813417 w 2870816"/>
                <a:gd name="connsiteY0" fmla="*/ 19050 h 4162516"/>
                <a:gd name="connsiteX1" fmla="*/ 780080 w 2870816"/>
                <a:gd name="connsiteY1" fmla="*/ 152399 h 4162516"/>
                <a:gd name="connsiteX2" fmla="*/ 965817 w 2870816"/>
                <a:gd name="connsiteY2" fmla="*/ 400050 h 4162516"/>
                <a:gd name="connsiteX3" fmla="*/ 1051542 w 2870816"/>
                <a:gd name="connsiteY3" fmla="*/ 738187 h 4162516"/>
                <a:gd name="connsiteX4" fmla="*/ 150220 w 2870816"/>
                <a:gd name="connsiteY4" fmla="*/ 607472 h 4162516"/>
                <a:gd name="connsiteX5" fmla="*/ 150220 w 2870816"/>
                <a:gd name="connsiteY5" fmla="*/ 1064549 h 4162516"/>
                <a:gd name="connsiteX6" fmla="*/ 378820 w 2870816"/>
                <a:gd name="connsiteY6" fmla="*/ 1597806 h 4162516"/>
                <a:gd name="connsiteX7" fmla="*/ 531219 w 2870816"/>
                <a:gd name="connsiteY7" fmla="*/ 2207241 h 4162516"/>
                <a:gd name="connsiteX8" fmla="*/ 531220 w 2870816"/>
                <a:gd name="connsiteY8" fmla="*/ 3273755 h 4162516"/>
                <a:gd name="connsiteX9" fmla="*/ 378820 w 2870816"/>
                <a:gd name="connsiteY9" fmla="*/ 3578475 h 4162516"/>
                <a:gd name="connsiteX10" fmla="*/ 531220 w 2870816"/>
                <a:gd name="connsiteY10" fmla="*/ 3883193 h 4162516"/>
                <a:gd name="connsiteX11" fmla="*/ 1064619 w 2870816"/>
                <a:gd name="connsiteY11" fmla="*/ 4111730 h 4162516"/>
                <a:gd name="connsiteX12" fmla="*/ 1217019 w 2870816"/>
                <a:gd name="connsiteY12" fmla="*/ 3578474 h 4162516"/>
                <a:gd name="connsiteX13" fmla="*/ 1575417 w 2870816"/>
                <a:gd name="connsiteY13" fmla="*/ 2914650 h 4162516"/>
                <a:gd name="connsiteX14" fmla="*/ 1651616 w 2870816"/>
                <a:gd name="connsiteY14" fmla="*/ 2686050 h 4162516"/>
                <a:gd name="connsiteX15" fmla="*/ 1727816 w 2870816"/>
                <a:gd name="connsiteY15" fmla="*/ 2381250 h 4162516"/>
                <a:gd name="connsiteX16" fmla="*/ 1880216 w 2870816"/>
                <a:gd name="connsiteY16" fmla="*/ 2228850 h 4162516"/>
                <a:gd name="connsiteX17" fmla="*/ 2032616 w 2870816"/>
                <a:gd name="connsiteY17" fmla="*/ 2076450 h 4162516"/>
                <a:gd name="connsiteX18" fmla="*/ 2261216 w 2870816"/>
                <a:gd name="connsiteY18" fmla="*/ 2076450 h 4162516"/>
                <a:gd name="connsiteX19" fmla="*/ 2413616 w 2870816"/>
                <a:gd name="connsiteY19" fmla="*/ 2152650 h 4162516"/>
                <a:gd name="connsiteX20" fmla="*/ 2642216 w 2870816"/>
                <a:gd name="connsiteY20" fmla="*/ 2152650 h 4162516"/>
                <a:gd name="connsiteX21" fmla="*/ 2718416 w 2870816"/>
                <a:gd name="connsiteY21" fmla="*/ 2000250 h 4162516"/>
                <a:gd name="connsiteX22" fmla="*/ 2870816 w 2870816"/>
                <a:gd name="connsiteY22" fmla="*/ 1695450 h 4162516"/>
                <a:gd name="connsiteX23" fmla="*/ 2666030 w 2870816"/>
                <a:gd name="connsiteY23" fmla="*/ 1638299 h 4162516"/>
                <a:gd name="connsiteX24" fmla="*/ 2394567 w 2870816"/>
                <a:gd name="connsiteY24" fmla="*/ 1566862 h 4162516"/>
                <a:gd name="connsiteX25" fmla="*/ 2108817 w 2870816"/>
                <a:gd name="connsiteY25" fmla="*/ 1538287 h 4162516"/>
                <a:gd name="connsiteX26" fmla="*/ 1880216 w 2870816"/>
                <a:gd name="connsiteY26" fmla="*/ 1238250 h 4162516"/>
                <a:gd name="connsiteX27" fmla="*/ 1551605 w 2870816"/>
                <a:gd name="connsiteY27" fmla="*/ 1052512 h 4162516"/>
                <a:gd name="connsiteX28" fmla="*/ 1351580 w 2870816"/>
                <a:gd name="connsiteY28" fmla="*/ 766762 h 4162516"/>
                <a:gd name="connsiteX29" fmla="*/ 1308717 w 2870816"/>
                <a:gd name="connsiteY29" fmla="*/ 509587 h 4162516"/>
                <a:gd name="connsiteX30" fmla="*/ 1365867 w 2870816"/>
                <a:gd name="connsiteY30" fmla="*/ 338137 h 4162516"/>
                <a:gd name="connsiteX31" fmla="*/ 1365867 w 2870816"/>
                <a:gd name="connsiteY31" fmla="*/ 95249 h 4162516"/>
                <a:gd name="connsiteX32" fmla="*/ 1308717 w 2870816"/>
                <a:gd name="connsiteY32" fmla="*/ 38099 h 4162516"/>
                <a:gd name="connsiteX33" fmla="*/ 813417 w 2870816"/>
                <a:gd name="connsiteY33" fmla="*/ 19050 h 4162516"/>
                <a:gd name="connsiteX0" fmla="*/ 722929 w 2780328"/>
                <a:gd name="connsiteY0" fmla="*/ 19050 h 4162516"/>
                <a:gd name="connsiteX1" fmla="*/ 689592 w 2780328"/>
                <a:gd name="connsiteY1" fmla="*/ 152399 h 4162516"/>
                <a:gd name="connsiteX2" fmla="*/ 875329 w 2780328"/>
                <a:gd name="connsiteY2" fmla="*/ 400050 h 4162516"/>
                <a:gd name="connsiteX3" fmla="*/ 135933 w 2780328"/>
                <a:gd name="connsiteY3" fmla="*/ 150395 h 4162516"/>
                <a:gd name="connsiteX4" fmla="*/ 59732 w 2780328"/>
                <a:gd name="connsiteY4" fmla="*/ 607472 h 4162516"/>
                <a:gd name="connsiteX5" fmla="*/ 59732 w 2780328"/>
                <a:gd name="connsiteY5" fmla="*/ 1064549 h 4162516"/>
                <a:gd name="connsiteX6" fmla="*/ 288332 w 2780328"/>
                <a:gd name="connsiteY6" fmla="*/ 1597806 h 4162516"/>
                <a:gd name="connsiteX7" fmla="*/ 440731 w 2780328"/>
                <a:gd name="connsiteY7" fmla="*/ 2207241 h 4162516"/>
                <a:gd name="connsiteX8" fmla="*/ 440732 w 2780328"/>
                <a:gd name="connsiteY8" fmla="*/ 3273755 h 4162516"/>
                <a:gd name="connsiteX9" fmla="*/ 288332 w 2780328"/>
                <a:gd name="connsiteY9" fmla="*/ 3578475 h 4162516"/>
                <a:gd name="connsiteX10" fmla="*/ 440732 w 2780328"/>
                <a:gd name="connsiteY10" fmla="*/ 3883193 h 4162516"/>
                <a:gd name="connsiteX11" fmla="*/ 974131 w 2780328"/>
                <a:gd name="connsiteY11" fmla="*/ 4111730 h 4162516"/>
                <a:gd name="connsiteX12" fmla="*/ 1126531 w 2780328"/>
                <a:gd name="connsiteY12" fmla="*/ 3578474 h 4162516"/>
                <a:gd name="connsiteX13" fmla="*/ 1484929 w 2780328"/>
                <a:gd name="connsiteY13" fmla="*/ 2914650 h 4162516"/>
                <a:gd name="connsiteX14" fmla="*/ 1561128 w 2780328"/>
                <a:gd name="connsiteY14" fmla="*/ 2686050 h 4162516"/>
                <a:gd name="connsiteX15" fmla="*/ 1637328 w 2780328"/>
                <a:gd name="connsiteY15" fmla="*/ 2381250 h 4162516"/>
                <a:gd name="connsiteX16" fmla="*/ 1789728 w 2780328"/>
                <a:gd name="connsiteY16" fmla="*/ 2228850 h 4162516"/>
                <a:gd name="connsiteX17" fmla="*/ 1942128 w 2780328"/>
                <a:gd name="connsiteY17" fmla="*/ 2076450 h 4162516"/>
                <a:gd name="connsiteX18" fmla="*/ 2170728 w 2780328"/>
                <a:gd name="connsiteY18" fmla="*/ 2076450 h 4162516"/>
                <a:gd name="connsiteX19" fmla="*/ 2323128 w 2780328"/>
                <a:gd name="connsiteY19" fmla="*/ 2152650 h 4162516"/>
                <a:gd name="connsiteX20" fmla="*/ 2551728 w 2780328"/>
                <a:gd name="connsiteY20" fmla="*/ 2152650 h 4162516"/>
                <a:gd name="connsiteX21" fmla="*/ 2627928 w 2780328"/>
                <a:gd name="connsiteY21" fmla="*/ 2000250 h 4162516"/>
                <a:gd name="connsiteX22" fmla="*/ 2780328 w 2780328"/>
                <a:gd name="connsiteY22" fmla="*/ 1695450 h 4162516"/>
                <a:gd name="connsiteX23" fmla="*/ 2575542 w 2780328"/>
                <a:gd name="connsiteY23" fmla="*/ 1638299 h 4162516"/>
                <a:gd name="connsiteX24" fmla="*/ 2304079 w 2780328"/>
                <a:gd name="connsiteY24" fmla="*/ 1566862 h 4162516"/>
                <a:gd name="connsiteX25" fmla="*/ 2018329 w 2780328"/>
                <a:gd name="connsiteY25" fmla="*/ 1538287 h 4162516"/>
                <a:gd name="connsiteX26" fmla="*/ 1789728 w 2780328"/>
                <a:gd name="connsiteY26" fmla="*/ 1238250 h 4162516"/>
                <a:gd name="connsiteX27" fmla="*/ 1461117 w 2780328"/>
                <a:gd name="connsiteY27" fmla="*/ 1052512 h 4162516"/>
                <a:gd name="connsiteX28" fmla="*/ 1261092 w 2780328"/>
                <a:gd name="connsiteY28" fmla="*/ 766762 h 4162516"/>
                <a:gd name="connsiteX29" fmla="*/ 1218229 w 2780328"/>
                <a:gd name="connsiteY29" fmla="*/ 509587 h 4162516"/>
                <a:gd name="connsiteX30" fmla="*/ 1275379 w 2780328"/>
                <a:gd name="connsiteY30" fmla="*/ 338137 h 4162516"/>
                <a:gd name="connsiteX31" fmla="*/ 1275379 w 2780328"/>
                <a:gd name="connsiteY31" fmla="*/ 95249 h 4162516"/>
                <a:gd name="connsiteX32" fmla="*/ 1218229 w 2780328"/>
                <a:gd name="connsiteY32" fmla="*/ 38099 h 4162516"/>
                <a:gd name="connsiteX33" fmla="*/ 722929 w 2780328"/>
                <a:gd name="connsiteY33" fmla="*/ 19050 h 4162516"/>
                <a:gd name="connsiteX0" fmla="*/ 701297 w 2758696"/>
                <a:gd name="connsiteY0" fmla="*/ 19050 h 4162516"/>
                <a:gd name="connsiteX1" fmla="*/ 667960 w 2758696"/>
                <a:gd name="connsiteY1" fmla="*/ 152399 h 4162516"/>
                <a:gd name="connsiteX2" fmla="*/ 114301 w 2758696"/>
                <a:gd name="connsiteY2" fmla="*/ 74215 h 4162516"/>
                <a:gd name="connsiteX3" fmla="*/ 114301 w 2758696"/>
                <a:gd name="connsiteY3" fmla="*/ 150395 h 4162516"/>
                <a:gd name="connsiteX4" fmla="*/ 38100 w 2758696"/>
                <a:gd name="connsiteY4" fmla="*/ 607472 h 4162516"/>
                <a:gd name="connsiteX5" fmla="*/ 38100 w 2758696"/>
                <a:gd name="connsiteY5" fmla="*/ 1064549 h 4162516"/>
                <a:gd name="connsiteX6" fmla="*/ 266700 w 2758696"/>
                <a:gd name="connsiteY6" fmla="*/ 1597806 h 4162516"/>
                <a:gd name="connsiteX7" fmla="*/ 419099 w 2758696"/>
                <a:gd name="connsiteY7" fmla="*/ 2207241 h 4162516"/>
                <a:gd name="connsiteX8" fmla="*/ 419100 w 2758696"/>
                <a:gd name="connsiteY8" fmla="*/ 3273755 h 4162516"/>
                <a:gd name="connsiteX9" fmla="*/ 266700 w 2758696"/>
                <a:gd name="connsiteY9" fmla="*/ 3578475 h 4162516"/>
                <a:gd name="connsiteX10" fmla="*/ 419100 w 2758696"/>
                <a:gd name="connsiteY10" fmla="*/ 3883193 h 4162516"/>
                <a:gd name="connsiteX11" fmla="*/ 952499 w 2758696"/>
                <a:gd name="connsiteY11" fmla="*/ 4111730 h 4162516"/>
                <a:gd name="connsiteX12" fmla="*/ 1104899 w 2758696"/>
                <a:gd name="connsiteY12" fmla="*/ 3578474 h 4162516"/>
                <a:gd name="connsiteX13" fmla="*/ 1463297 w 2758696"/>
                <a:gd name="connsiteY13" fmla="*/ 2914650 h 4162516"/>
                <a:gd name="connsiteX14" fmla="*/ 1539496 w 2758696"/>
                <a:gd name="connsiteY14" fmla="*/ 2686050 h 4162516"/>
                <a:gd name="connsiteX15" fmla="*/ 1615696 w 2758696"/>
                <a:gd name="connsiteY15" fmla="*/ 2381250 h 4162516"/>
                <a:gd name="connsiteX16" fmla="*/ 1768096 w 2758696"/>
                <a:gd name="connsiteY16" fmla="*/ 2228850 h 4162516"/>
                <a:gd name="connsiteX17" fmla="*/ 1920496 w 2758696"/>
                <a:gd name="connsiteY17" fmla="*/ 2076450 h 4162516"/>
                <a:gd name="connsiteX18" fmla="*/ 2149096 w 2758696"/>
                <a:gd name="connsiteY18" fmla="*/ 2076450 h 4162516"/>
                <a:gd name="connsiteX19" fmla="*/ 2301496 w 2758696"/>
                <a:gd name="connsiteY19" fmla="*/ 2152650 h 4162516"/>
                <a:gd name="connsiteX20" fmla="*/ 2530096 w 2758696"/>
                <a:gd name="connsiteY20" fmla="*/ 2152650 h 4162516"/>
                <a:gd name="connsiteX21" fmla="*/ 2606296 w 2758696"/>
                <a:gd name="connsiteY21" fmla="*/ 2000250 h 4162516"/>
                <a:gd name="connsiteX22" fmla="*/ 2758696 w 2758696"/>
                <a:gd name="connsiteY22" fmla="*/ 1695450 h 4162516"/>
                <a:gd name="connsiteX23" fmla="*/ 2553910 w 2758696"/>
                <a:gd name="connsiteY23" fmla="*/ 1638299 h 4162516"/>
                <a:gd name="connsiteX24" fmla="*/ 2282447 w 2758696"/>
                <a:gd name="connsiteY24" fmla="*/ 1566862 h 4162516"/>
                <a:gd name="connsiteX25" fmla="*/ 1996697 w 2758696"/>
                <a:gd name="connsiteY25" fmla="*/ 1538287 h 4162516"/>
                <a:gd name="connsiteX26" fmla="*/ 1768096 w 2758696"/>
                <a:gd name="connsiteY26" fmla="*/ 1238250 h 4162516"/>
                <a:gd name="connsiteX27" fmla="*/ 1439485 w 2758696"/>
                <a:gd name="connsiteY27" fmla="*/ 1052512 h 4162516"/>
                <a:gd name="connsiteX28" fmla="*/ 1239460 w 2758696"/>
                <a:gd name="connsiteY28" fmla="*/ 766762 h 4162516"/>
                <a:gd name="connsiteX29" fmla="*/ 1196597 w 2758696"/>
                <a:gd name="connsiteY29" fmla="*/ 509587 h 4162516"/>
                <a:gd name="connsiteX30" fmla="*/ 1253747 w 2758696"/>
                <a:gd name="connsiteY30" fmla="*/ 338137 h 4162516"/>
                <a:gd name="connsiteX31" fmla="*/ 1253747 w 2758696"/>
                <a:gd name="connsiteY31" fmla="*/ 95249 h 4162516"/>
                <a:gd name="connsiteX32" fmla="*/ 1196597 w 2758696"/>
                <a:gd name="connsiteY32" fmla="*/ 38099 h 4162516"/>
                <a:gd name="connsiteX33" fmla="*/ 701297 w 2758696"/>
                <a:gd name="connsiteY33" fmla="*/ 19050 h 4162516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1143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2667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42905 h 4186371"/>
                <a:gd name="connsiteX1" fmla="*/ 114301 w 2758696"/>
                <a:gd name="connsiteY1" fmla="*/ 98070 h 4186371"/>
                <a:gd name="connsiteX2" fmla="*/ 38100 w 2758696"/>
                <a:gd name="connsiteY2" fmla="*/ 631327 h 4186371"/>
                <a:gd name="connsiteX3" fmla="*/ 38100 w 2758696"/>
                <a:gd name="connsiteY3" fmla="*/ 1088404 h 4186371"/>
                <a:gd name="connsiteX4" fmla="*/ 266700 w 2758696"/>
                <a:gd name="connsiteY4" fmla="*/ 1621661 h 4186371"/>
                <a:gd name="connsiteX5" fmla="*/ 419099 w 2758696"/>
                <a:gd name="connsiteY5" fmla="*/ 2231096 h 4186371"/>
                <a:gd name="connsiteX6" fmla="*/ 419100 w 2758696"/>
                <a:gd name="connsiteY6" fmla="*/ 3297610 h 4186371"/>
                <a:gd name="connsiteX7" fmla="*/ 266700 w 2758696"/>
                <a:gd name="connsiteY7" fmla="*/ 3602330 h 4186371"/>
                <a:gd name="connsiteX8" fmla="*/ 419100 w 2758696"/>
                <a:gd name="connsiteY8" fmla="*/ 3907048 h 4186371"/>
                <a:gd name="connsiteX9" fmla="*/ 952499 w 2758696"/>
                <a:gd name="connsiteY9" fmla="*/ 4135585 h 4186371"/>
                <a:gd name="connsiteX10" fmla="*/ 1104899 w 2758696"/>
                <a:gd name="connsiteY10" fmla="*/ 3602329 h 4186371"/>
                <a:gd name="connsiteX11" fmla="*/ 1463297 w 2758696"/>
                <a:gd name="connsiteY11" fmla="*/ 2938505 h 4186371"/>
                <a:gd name="connsiteX12" fmla="*/ 1539496 w 2758696"/>
                <a:gd name="connsiteY12" fmla="*/ 2709905 h 4186371"/>
                <a:gd name="connsiteX13" fmla="*/ 1615696 w 2758696"/>
                <a:gd name="connsiteY13" fmla="*/ 2405105 h 4186371"/>
                <a:gd name="connsiteX14" fmla="*/ 1768096 w 2758696"/>
                <a:gd name="connsiteY14" fmla="*/ 2252705 h 4186371"/>
                <a:gd name="connsiteX15" fmla="*/ 1920496 w 2758696"/>
                <a:gd name="connsiteY15" fmla="*/ 2100305 h 4186371"/>
                <a:gd name="connsiteX16" fmla="*/ 2149096 w 2758696"/>
                <a:gd name="connsiteY16" fmla="*/ 2100305 h 4186371"/>
                <a:gd name="connsiteX17" fmla="*/ 2301496 w 2758696"/>
                <a:gd name="connsiteY17" fmla="*/ 2176505 h 4186371"/>
                <a:gd name="connsiteX18" fmla="*/ 2530096 w 2758696"/>
                <a:gd name="connsiteY18" fmla="*/ 2176505 h 4186371"/>
                <a:gd name="connsiteX19" fmla="*/ 2606296 w 2758696"/>
                <a:gd name="connsiteY19" fmla="*/ 2024105 h 4186371"/>
                <a:gd name="connsiteX20" fmla="*/ 2758696 w 2758696"/>
                <a:gd name="connsiteY20" fmla="*/ 1719305 h 4186371"/>
                <a:gd name="connsiteX21" fmla="*/ 2553910 w 2758696"/>
                <a:gd name="connsiteY21" fmla="*/ 1662154 h 4186371"/>
                <a:gd name="connsiteX22" fmla="*/ 2282447 w 2758696"/>
                <a:gd name="connsiteY22" fmla="*/ 1590717 h 4186371"/>
                <a:gd name="connsiteX23" fmla="*/ 1996697 w 2758696"/>
                <a:gd name="connsiteY23" fmla="*/ 1562142 h 4186371"/>
                <a:gd name="connsiteX24" fmla="*/ 1768096 w 2758696"/>
                <a:gd name="connsiteY24" fmla="*/ 1262105 h 4186371"/>
                <a:gd name="connsiteX25" fmla="*/ 1439485 w 2758696"/>
                <a:gd name="connsiteY25" fmla="*/ 1076367 h 4186371"/>
                <a:gd name="connsiteX26" fmla="*/ 1239460 w 2758696"/>
                <a:gd name="connsiteY26" fmla="*/ 790617 h 4186371"/>
                <a:gd name="connsiteX27" fmla="*/ 1196597 w 2758696"/>
                <a:gd name="connsiteY27" fmla="*/ 533442 h 4186371"/>
                <a:gd name="connsiteX28" fmla="*/ 1253747 w 2758696"/>
                <a:gd name="connsiteY28" fmla="*/ 361992 h 4186371"/>
                <a:gd name="connsiteX29" fmla="*/ 1253747 w 2758696"/>
                <a:gd name="connsiteY29" fmla="*/ 119104 h 4186371"/>
                <a:gd name="connsiteX30" fmla="*/ 1196597 w 2758696"/>
                <a:gd name="connsiteY30" fmla="*/ 61954 h 4186371"/>
                <a:gd name="connsiteX31" fmla="*/ 701297 w 2758696"/>
                <a:gd name="connsiteY31" fmla="*/ 42905 h 4186371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6019 h 4149485"/>
                <a:gd name="connsiteX1" fmla="*/ 114301 w 2758696"/>
                <a:gd name="connsiteY1" fmla="*/ 61185 h 4149485"/>
                <a:gd name="connsiteX2" fmla="*/ 38100 w 2758696"/>
                <a:gd name="connsiteY2" fmla="*/ 594441 h 4149485"/>
                <a:gd name="connsiteX3" fmla="*/ 38100 w 2758696"/>
                <a:gd name="connsiteY3" fmla="*/ 1051518 h 4149485"/>
                <a:gd name="connsiteX4" fmla="*/ 266700 w 2758696"/>
                <a:gd name="connsiteY4" fmla="*/ 1584775 h 4149485"/>
                <a:gd name="connsiteX5" fmla="*/ 419099 w 2758696"/>
                <a:gd name="connsiteY5" fmla="*/ 2194210 h 4149485"/>
                <a:gd name="connsiteX6" fmla="*/ 419100 w 2758696"/>
                <a:gd name="connsiteY6" fmla="*/ 3260724 h 4149485"/>
                <a:gd name="connsiteX7" fmla="*/ 266700 w 2758696"/>
                <a:gd name="connsiteY7" fmla="*/ 3565444 h 4149485"/>
                <a:gd name="connsiteX8" fmla="*/ 419100 w 2758696"/>
                <a:gd name="connsiteY8" fmla="*/ 3870162 h 4149485"/>
                <a:gd name="connsiteX9" fmla="*/ 952499 w 2758696"/>
                <a:gd name="connsiteY9" fmla="*/ 4098699 h 4149485"/>
                <a:gd name="connsiteX10" fmla="*/ 1104899 w 2758696"/>
                <a:gd name="connsiteY10" fmla="*/ 3565443 h 4149485"/>
                <a:gd name="connsiteX11" fmla="*/ 1463297 w 2758696"/>
                <a:gd name="connsiteY11" fmla="*/ 2901619 h 4149485"/>
                <a:gd name="connsiteX12" fmla="*/ 1539496 w 2758696"/>
                <a:gd name="connsiteY12" fmla="*/ 2673019 h 4149485"/>
                <a:gd name="connsiteX13" fmla="*/ 1615696 w 2758696"/>
                <a:gd name="connsiteY13" fmla="*/ 2368219 h 4149485"/>
                <a:gd name="connsiteX14" fmla="*/ 1768096 w 2758696"/>
                <a:gd name="connsiteY14" fmla="*/ 2215819 h 4149485"/>
                <a:gd name="connsiteX15" fmla="*/ 1920496 w 2758696"/>
                <a:gd name="connsiteY15" fmla="*/ 2063419 h 4149485"/>
                <a:gd name="connsiteX16" fmla="*/ 2149096 w 2758696"/>
                <a:gd name="connsiteY16" fmla="*/ 2063419 h 4149485"/>
                <a:gd name="connsiteX17" fmla="*/ 2301496 w 2758696"/>
                <a:gd name="connsiteY17" fmla="*/ 2139619 h 4149485"/>
                <a:gd name="connsiteX18" fmla="*/ 2530096 w 2758696"/>
                <a:gd name="connsiteY18" fmla="*/ 2139619 h 4149485"/>
                <a:gd name="connsiteX19" fmla="*/ 2606296 w 2758696"/>
                <a:gd name="connsiteY19" fmla="*/ 1987219 h 4149485"/>
                <a:gd name="connsiteX20" fmla="*/ 2758696 w 2758696"/>
                <a:gd name="connsiteY20" fmla="*/ 1682419 h 4149485"/>
                <a:gd name="connsiteX21" fmla="*/ 2553910 w 2758696"/>
                <a:gd name="connsiteY21" fmla="*/ 1625268 h 4149485"/>
                <a:gd name="connsiteX22" fmla="*/ 2282447 w 2758696"/>
                <a:gd name="connsiteY22" fmla="*/ 1553831 h 4149485"/>
                <a:gd name="connsiteX23" fmla="*/ 1996697 w 2758696"/>
                <a:gd name="connsiteY23" fmla="*/ 1525256 h 4149485"/>
                <a:gd name="connsiteX24" fmla="*/ 1768096 w 2758696"/>
                <a:gd name="connsiteY24" fmla="*/ 1225219 h 4149485"/>
                <a:gd name="connsiteX25" fmla="*/ 1439485 w 2758696"/>
                <a:gd name="connsiteY25" fmla="*/ 1039481 h 4149485"/>
                <a:gd name="connsiteX26" fmla="*/ 1239460 w 2758696"/>
                <a:gd name="connsiteY26" fmla="*/ 753731 h 4149485"/>
                <a:gd name="connsiteX27" fmla="*/ 1196597 w 2758696"/>
                <a:gd name="connsiteY27" fmla="*/ 496556 h 4149485"/>
                <a:gd name="connsiteX28" fmla="*/ 1253747 w 2758696"/>
                <a:gd name="connsiteY28" fmla="*/ 325106 h 4149485"/>
                <a:gd name="connsiteX29" fmla="*/ 1253747 w 2758696"/>
                <a:gd name="connsiteY29" fmla="*/ 82218 h 4149485"/>
                <a:gd name="connsiteX30" fmla="*/ 1196597 w 2758696"/>
                <a:gd name="connsiteY30" fmla="*/ 25068 h 4149485"/>
                <a:gd name="connsiteX31" fmla="*/ 701297 w 2758696"/>
                <a:gd name="connsiteY31" fmla="*/ 6019 h 4149485"/>
                <a:gd name="connsiteX0" fmla="*/ 701297 w 2758696"/>
                <a:gd name="connsiteY0" fmla="*/ 21015 h 4164481"/>
                <a:gd name="connsiteX1" fmla="*/ 38101 w 2758696"/>
                <a:gd name="connsiteY1" fmla="*/ 0 h 4164481"/>
                <a:gd name="connsiteX2" fmla="*/ 38100 w 2758696"/>
                <a:gd name="connsiteY2" fmla="*/ 609437 h 4164481"/>
                <a:gd name="connsiteX3" fmla="*/ 38100 w 2758696"/>
                <a:gd name="connsiteY3" fmla="*/ 1066514 h 4164481"/>
                <a:gd name="connsiteX4" fmla="*/ 266700 w 2758696"/>
                <a:gd name="connsiteY4" fmla="*/ 1599771 h 4164481"/>
                <a:gd name="connsiteX5" fmla="*/ 419099 w 2758696"/>
                <a:gd name="connsiteY5" fmla="*/ 2209206 h 4164481"/>
                <a:gd name="connsiteX6" fmla="*/ 419100 w 2758696"/>
                <a:gd name="connsiteY6" fmla="*/ 3275720 h 4164481"/>
                <a:gd name="connsiteX7" fmla="*/ 266700 w 2758696"/>
                <a:gd name="connsiteY7" fmla="*/ 3580440 h 4164481"/>
                <a:gd name="connsiteX8" fmla="*/ 419100 w 2758696"/>
                <a:gd name="connsiteY8" fmla="*/ 3885158 h 4164481"/>
                <a:gd name="connsiteX9" fmla="*/ 952499 w 2758696"/>
                <a:gd name="connsiteY9" fmla="*/ 4113695 h 4164481"/>
                <a:gd name="connsiteX10" fmla="*/ 1104899 w 2758696"/>
                <a:gd name="connsiteY10" fmla="*/ 3580439 h 4164481"/>
                <a:gd name="connsiteX11" fmla="*/ 1463297 w 2758696"/>
                <a:gd name="connsiteY11" fmla="*/ 2916615 h 4164481"/>
                <a:gd name="connsiteX12" fmla="*/ 1539496 w 2758696"/>
                <a:gd name="connsiteY12" fmla="*/ 2688015 h 4164481"/>
                <a:gd name="connsiteX13" fmla="*/ 1615696 w 2758696"/>
                <a:gd name="connsiteY13" fmla="*/ 2383215 h 4164481"/>
                <a:gd name="connsiteX14" fmla="*/ 1768096 w 2758696"/>
                <a:gd name="connsiteY14" fmla="*/ 2230815 h 4164481"/>
                <a:gd name="connsiteX15" fmla="*/ 1920496 w 2758696"/>
                <a:gd name="connsiteY15" fmla="*/ 2078415 h 4164481"/>
                <a:gd name="connsiteX16" fmla="*/ 2149096 w 2758696"/>
                <a:gd name="connsiteY16" fmla="*/ 2078415 h 4164481"/>
                <a:gd name="connsiteX17" fmla="*/ 2301496 w 2758696"/>
                <a:gd name="connsiteY17" fmla="*/ 2154615 h 4164481"/>
                <a:gd name="connsiteX18" fmla="*/ 2530096 w 2758696"/>
                <a:gd name="connsiteY18" fmla="*/ 2154615 h 4164481"/>
                <a:gd name="connsiteX19" fmla="*/ 2606296 w 2758696"/>
                <a:gd name="connsiteY19" fmla="*/ 2002215 h 4164481"/>
                <a:gd name="connsiteX20" fmla="*/ 2758696 w 2758696"/>
                <a:gd name="connsiteY20" fmla="*/ 1697415 h 4164481"/>
                <a:gd name="connsiteX21" fmla="*/ 2553910 w 2758696"/>
                <a:gd name="connsiteY21" fmla="*/ 1640264 h 4164481"/>
                <a:gd name="connsiteX22" fmla="*/ 2282447 w 2758696"/>
                <a:gd name="connsiteY22" fmla="*/ 1568827 h 4164481"/>
                <a:gd name="connsiteX23" fmla="*/ 1996697 w 2758696"/>
                <a:gd name="connsiteY23" fmla="*/ 1540252 h 4164481"/>
                <a:gd name="connsiteX24" fmla="*/ 1768096 w 2758696"/>
                <a:gd name="connsiteY24" fmla="*/ 1240215 h 4164481"/>
                <a:gd name="connsiteX25" fmla="*/ 1439485 w 2758696"/>
                <a:gd name="connsiteY25" fmla="*/ 1054477 h 4164481"/>
                <a:gd name="connsiteX26" fmla="*/ 1239460 w 2758696"/>
                <a:gd name="connsiteY26" fmla="*/ 768727 h 4164481"/>
                <a:gd name="connsiteX27" fmla="*/ 1196597 w 2758696"/>
                <a:gd name="connsiteY27" fmla="*/ 511552 h 4164481"/>
                <a:gd name="connsiteX28" fmla="*/ 1253747 w 2758696"/>
                <a:gd name="connsiteY28" fmla="*/ 340102 h 4164481"/>
                <a:gd name="connsiteX29" fmla="*/ 1253747 w 2758696"/>
                <a:gd name="connsiteY29" fmla="*/ 97214 h 4164481"/>
                <a:gd name="connsiteX30" fmla="*/ 1196597 w 2758696"/>
                <a:gd name="connsiteY30" fmla="*/ 40064 h 4164481"/>
                <a:gd name="connsiteX31" fmla="*/ 701297 w 2758696"/>
                <a:gd name="connsiteY31" fmla="*/ 21015 h 4164481"/>
                <a:gd name="connsiteX0" fmla="*/ 701296 w 2758695"/>
                <a:gd name="connsiteY0" fmla="*/ 21015 h 4164481"/>
                <a:gd name="connsiteX1" fmla="*/ 38100 w 2758695"/>
                <a:gd name="connsiteY1" fmla="*/ 0 h 4164481"/>
                <a:gd name="connsiteX2" fmla="*/ 38099 w 2758695"/>
                <a:gd name="connsiteY2" fmla="*/ 609437 h 4164481"/>
                <a:gd name="connsiteX3" fmla="*/ 38100 w 2758695"/>
                <a:gd name="connsiteY3" fmla="*/ 1066514 h 4164481"/>
                <a:gd name="connsiteX4" fmla="*/ 266699 w 2758695"/>
                <a:gd name="connsiteY4" fmla="*/ 1599771 h 4164481"/>
                <a:gd name="connsiteX5" fmla="*/ 419098 w 2758695"/>
                <a:gd name="connsiteY5" fmla="*/ 2209206 h 4164481"/>
                <a:gd name="connsiteX6" fmla="*/ 419099 w 2758695"/>
                <a:gd name="connsiteY6" fmla="*/ 3275720 h 4164481"/>
                <a:gd name="connsiteX7" fmla="*/ 266699 w 2758695"/>
                <a:gd name="connsiteY7" fmla="*/ 3580440 h 4164481"/>
                <a:gd name="connsiteX8" fmla="*/ 419099 w 2758695"/>
                <a:gd name="connsiteY8" fmla="*/ 3885158 h 4164481"/>
                <a:gd name="connsiteX9" fmla="*/ 952498 w 2758695"/>
                <a:gd name="connsiteY9" fmla="*/ 4113695 h 4164481"/>
                <a:gd name="connsiteX10" fmla="*/ 1104898 w 2758695"/>
                <a:gd name="connsiteY10" fmla="*/ 3580439 h 4164481"/>
                <a:gd name="connsiteX11" fmla="*/ 1463296 w 2758695"/>
                <a:gd name="connsiteY11" fmla="*/ 2916615 h 4164481"/>
                <a:gd name="connsiteX12" fmla="*/ 1539495 w 2758695"/>
                <a:gd name="connsiteY12" fmla="*/ 2688015 h 4164481"/>
                <a:gd name="connsiteX13" fmla="*/ 1615695 w 2758695"/>
                <a:gd name="connsiteY13" fmla="*/ 2383215 h 4164481"/>
                <a:gd name="connsiteX14" fmla="*/ 1768095 w 2758695"/>
                <a:gd name="connsiteY14" fmla="*/ 2230815 h 4164481"/>
                <a:gd name="connsiteX15" fmla="*/ 1920495 w 2758695"/>
                <a:gd name="connsiteY15" fmla="*/ 2078415 h 4164481"/>
                <a:gd name="connsiteX16" fmla="*/ 2149095 w 2758695"/>
                <a:gd name="connsiteY16" fmla="*/ 2078415 h 4164481"/>
                <a:gd name="connsiteX17" fmla="*/ 2301495 w 2758695"/>
                <a:gd name="connsiteY17" fmla="*/ 2154615 h 4164481"/>
                <a:gd name="connsiteX18" fmla="*/ 2530095 w 2758695"/>
                <a:gd name="connsiteY18" fmla="*/ 2154615 h 4164481"/>
                <a:gd name="connsiteX19" fmla="*/ 2606295 w 2758695"/>
                <a:gd name="connsiteY19" fmla="*/ 2002215 h 4164481"/>
                <a:gd name="connsiteX20" fmla="*/ 2758695 w 2758695"/>
                <a:gd name="connsiteY20" fmla="*/ 1697415 h 4164481"/>
                <a:gd name="connsiteX21" fmla="*/ 2553909 w 2758695"/>
                <a:gd name="connsiteY21" fmla="*/ 1640264 h 4164481"/>
                <a:gd name="connsiteX22" fmla="*/ 2282446 w 2758695"/>
                <a:gd name="connsiteY22" fmla="*/ 1568827 h 4164481"/>
                <a:gd name="connsiteX23" fmla="*/ 1996696 w 2758695"/>
                <a:gd name="connsiteY23" fmla="*/ 1540252 h 4164481"/>
                <a:gd name="connsiteX24" fmla="*/ 1768095 w 2758695"/>
                <a:gd name="connsiteY24" fmla="*/ 1240215 h 4164481"/>
                <a:gd name="connsiteX25" fmla="*/ 1439484 w 2758695"/>
                <a:gd name="connsiteY25" fmla="*/ 1054477 h 4164481"/>
                <a:gd name="connsiteX26" fmla="*/ 1239459 w 2758695"/>
                <a:gd name="connsiteY26" fmla="*/ 768727 h 4164481"/>
                <a:gd name="connsiteX27" fmla="*/ 1196596 w 2758695"/>
                <a:gd name="connsiteY27" fmla="*/ 511552 h 4164481"/>
                <a:gd name="connsiteX28" fmla="*/ 1253746 w 2758695"/>
                <a:gd name="connsiteY28" fmla="*/ 340102 h 4164481"/>
                <a:gd name="connsiteX29" fmla="*/ 1253746 w 2758695"/>
                <a:gd name="connsiteY29" fmla="*/ 97214 h 4164481"/>
                <a:gd name="connsiteX30" fmla="*/ 1196596 w 2758695"/>
                <a:gd name="connsiteY30" fmla="*/ 40064 h 4164481"/>
                <a:gd name="connsiteX31" fmla="*/ 701296 w 27586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406398 w 2745995"/>
                <a:gd name="connsiteY5" fmla="*/ 2209206 h 4164481"/>
                <a:gd name="connsiteX6" fmla="*/ 406399 w 2745995"/>
                <a:gd name="connsiteY6" fmla="*/ 3275720 h 4164481"/>
                <a:gd name="connsiteX7" fmla="*/ 253999 w 2745995"/>
                <a:gd name="connsiteY7" fmla="*/ 3580440 h 4164481"/>
                <a:gd name="connsiteX8" fmla="*/ 406399 w 2745995"/>
                <a:gd name="connsiteY8" fmla="*/ 3885158 h 4164481"/>
                <a:gd name="connsiteX9" fmla="*/ 939798 w 2745995"/>
                <a:gd name="connsiteY9" fmla="*/ 4113695 h 4164481"/>
                <a:gd name="connsiteX10" fmla="*/ 1092198 w 2745995"/>
                <a:gd name="connsiteY10" fmla="*/ 3580439 h 4164481"/>
                <a:gd name="connsiteX11" fmla="*/ 1450596 w 2745995"/>
                <a:gd name="connsiteY11" fmla="*/ 2916615 h 4164481"/>
                <a:gd name="connsiteX12" fmla="*/ 1526795 w 2745995"/>
                <a:gd name="connsiteY12" fmla="*/ 2688015 h 4164481"/>
                <a:gd name="connsiteX13" fmla="*/ 1602995 w 2745995"/>
                <a:gd name="connsiteY13" fmla="*/ 2383215 h 4164481"/>
                <a:gd name="connsiteX14" fmla="*/ 1755395 w 2745995"/>
                <a:gd name="connsiteY14" fmla="*/ 2230815 h 4164481"/>
                <a:gd name="connsiteX15" fmla="*/ 1907795 w 2745995"/>
                <a:gd name="connsiteY15" fmla="*/ 2078415 h 4164481"/>
                <a:gd name="connsiteX16" fmla="*/ 2136395 w 2745995"/>
                <a:gd name="connsiteY16" fmla="*/ 2078415 h 4164481"/>
                <a:gd name="connsiteX17" fmla="*/ 2288795 w 2745995"/>
                <a:gd name="connsiteY17" fmla="*/ 2154615 h 4164481"/>
                <a:gd name="connsiteX18" fmla="*/ 2517395 w 2745995"/>
                <a:gd name="connsiteY18" fmla="*/ 2154615 h 4164481"/>
                <a:gd name="connsiteX19" fmla="*/ 2593595 w 2745995"/>
                <a:gd name="connsiteY19" fmla="*/ 2002215 h 4164481"/>
                <a:gd name="connsiteX20" fmla="*/ 2745995 w 2745995"/>
                <a:gd name="connsiteY20" fmla="*/ 1697415 h 4164481"/>
                <a:gd name="connsiteX21" fmla="*/ 2541209 w 2745995"/>
                <a:gd name="connsiteY21" fmla="*/ 1640264 h 4164481"/>
                <a:gd name="connsiteX22" fmla="*/ 2269746 w 2745995"/>
                <a:gd name="connsiteY22" fmla="*/ 1568827 h 4164481"/>
                <a:gd name="connsiteX23" fmla="*/ 1983996 w 2745995"/>
                <a:gd name="connsiteY23" fmla="*/ 1540252 h 4164481"/>
                <a:gd name="connsiteX24" fmla="*/ 1755395 w 2745995"/>
                <a:gd name="connsiteY24" fmla="*/ 1240215 h 4164481"/>
                <a:gd name="connsiteX25" fmla="*/ 1426784 w 2745995"/>
                <a:gd name="connsiteY25" fmla="*/ 1054477 h 4164481"/>
                <a:gd name="connsiteX26" fmla="*/ 1226759 w 2745995"/>
                <a:gd name="connsiteY26" fmla="*/ 768727 h 4164481"/>
                <a:gd name="connsiteX27" fmla="*/ 1183896 w 2745995"/>
                <a:gd name="connsiteY27" fmla="*/ 511552 h 4164481"/>
                <a:gd name="connsiteX28" fmla="*/ 1241046 w 2745995"/>
                <a:gd name="connsiteY28" fmla="*/ 340102 h 4164481"/>
                <a:gd name="connsiteX29" fmla="*/ 1241046 w 2745995"/>
                <a:gd name="connsiteY29" fmla="*/ 97214 h 4164481"/>
                <a:gd name="connsiteX30" fmla="*/ 1183896 w 2745995"/>
                <a:gd name="connsiteY30" fmla="*/ 40064 h 4164481"/>
                <a:gd name="connsiteX31" fmla="*/ 688596 w 27459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8 w 2745995"/>
                <a:gd name="connsiteY6" fmla="*/ 2209206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9 w 2745995"/>
                <a:gd name="connsiteY6" fmla="*/ 2513925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745746 w 2803145"/>
                <a:gd name="connsiteY0" fmla="*/ 21015 h 4164481"/>
                <a:gd name="connsiteX1" fmla="*/ 82550 w 2803145"/>
                <a:gd name="connsiteY1" fmla="*/ 0 h 4164481"/>
                <a:gd name="connsiteX2" fmla="*/ 82549 w 2803145"/>
                <a:gd name="connsiteY2" fmla="*/ 609437 h 4164481"/>
                <a:gd name="connsiteX3" fmla="*/ 0 w 2803145"/>
                <a:gd name="connsiteY3" fmla="*/ 774492 h 4164481"/>
                <a:gd name="connsiteX4" fmla="*/ 82550 w 2803145"/>
                <a:gd name="connsiteY4" fmla="*/ 1066514 h 4164481"/>
                <a:gd name="connsiteX5" fmla="*/ 234949 w 2803145"/>
                <a:gd name="connsiteY5" fmla="*/ 1599771 h 4164481"/>
                <a:gd name="connsiteX6" fmla="*/ 387349 w 2803145"/>
                <a:gd name="connsiteY6" fmla="*/ 2133027 h 4164481"/>
                <a:gd name="connsiteX7" fmla="*/ 463549 w 2803145"/>
                <a:gd name="connsiteY7" fmla="*/ 2513925 h 4164481"/>
                <a:gd name="connsiteX8" fmla="*/ 463549 w 2803145"/>
                <a:gd name="connsiteY8" fmla="*/ 3275720 h 4164481"/>
                <a:gd name="connsiteX9" fmla="*/ 311149 w 2803145"/>
                <a:gd name="connsiteY9" fmla="*/ 3580440 h 4164481"/>
                <a:gd name="connsiteX10" fmla="*/ 463549 w 2803145"/>
                <a:gd name="connsiteY10" fmla="*/ 3885158 h 4164481"/>
                <a:gd name="connsiteX11" fmla="*/ 996948 w 2803145"/>
                <a:gd name="connsiteY11" fmla="*/ 4113695 h 4164481"/>
                <a:gd name="connsiteX12" fmla="*/ 1149348 w 2803145"/>
                <a:gd name="connsiteY12" fmla="*/ 3580439 h 4164481"/>
                <a:gd name="connsiteX13" fmla="*/ 1507746 w 2803145"/>
                <a:gd name="connsiteY13" fmla="*/ 2916615 h 4164481"/>
                <a:gd name="connsiteX14" fmla="*/ 1583945 w 2803145"/>
                <a:gd name="connsiteY14" fmla="*/ 2688015 h 4164481"/>
                <a:gd name="connsiteX15" fmla="*/ 1660145 w 2803145"/>
                <a:gd name="connsiteY15" fmla="*/ 2383215 h 4164481"/>
                <a:gd name="connsiteX16" fmla="*/ 1812545 w 2803145"/>
                <a:gd name="connsiteY16" fmla="*/ 2230815 h 4164481"/>
                <a:gd name="connsiteX17" fmla="*/ 1964945 w 2803145"/>
                <a:gd name="connsiteY17" fmla="*/ 2078415 h 4164481"/>
                <a:gd name="connsiteX18" fmla="*/ 2193545 w 2803145"/>
                <a:gd name="connsiteY18" fmla="*/ 2078415 h 4164481"/>
                <a:gd name="connsiteX19" fmla="*/ 2345945 w 2803145"/>
                <a:gd name="connsiteY19" fmla="*/ 2154615 h 4164481"/>
                <a:gd name="connsiteX20" fmla="*/ 2574545 w 2803145"/>
                <a:gd name="connsiteY20" fmla="*/ 2154615 h 4164481"/>
                <a:gd name="connsiteX21" fmla="*/ 2650745 w 2803145"/>
                <a:gd name="connsiteY21" fmla="*/ 2002215 h 4164481"/>
                <a:gd name="connsiteX22" fmla="*/ 2803145 w 2803145"/>
                <a:gd name="connsiteY22" fmla="*/ 1697415 h 4164481"/>
                <a:gd name="connsiteX23" fmla="*/ 2598359 w 2803145"/>
                <a:gd name="connsiteY23" fmla="*/ 1640264 h 4164481"/>
                <a:gd name="connsiteX24" fmla="*/ 2326896 w 2803145"/>
                <a:gd name="connsiteY24" fmla="*/ 1568827 h 4164481"/>
                <a:gd name="connsiteX25" fmla="*/ 2041146 w 2803145"/>
                <a:gd name="connsiteY25" fmla="*/ 1540252 h 4164481"/>
                <a:gd name="connsiteX26" fmla="*/ 1812545 w 2803145"/>
                <a:gd name="connsiteY26" fmla="*/ 1240215 h 4164481"/>
                <a:gd name="connsiteX27" fmla="*/ 1483934 w 2803145"/>
                <a:gd name="connsiteY27" fmla="*/ 1054477 h 4164481"/>
                <a:gd name="connsiteX28" fmla="*/ 1283909 w 2803145"/>
                <a:gd name="connsiteY28" fmla="*/ 768727 h 4164481"/>
                <a:gd name="connsiteX29" fmla="*/ 1241046 w 2803145"/>
                <a:gd name="connsiteY29" fmla="*/ 511552 h 4164481"/>
                <a:gd name="connsiteX30" fmla="*/ 1298196 w 2803145"/>
                <a:gd name="connsiteY30" fmla="*/ 340102 h 4164481"/>
                <a:gd name="connsiteX31" fmla="*/ 1298196 w 2803145"/>
                <a:gd name="connsiteY31" fmla="*/ 97214 h 4164481"/>
                <a:gd name="connsiteX32" fmla="*/ 1241046 w 2803145"/>
                <a:gd name="connsiteY32" fmla="*/ 40064 h 4164481"/>
                <a:gd name="connsiteX33" fmla="*/ 745746 w 2803145"/>
                <a:gd name="connsiteY33" fmla="*/ 21015 h 4164481"/>
                <a:gd name="connsiteX0" fmla="*/ 746804 w 2804203"/>
                <a:gd name="connsiteY0" fmla="*/ 21015 h 4164481"/>
                <a:gd name="connsiteX1" fmla="*/ 83608 w 2804203"/>
                <a:gd name="connsiteY1" fmla="*/ 0 h 4164481"/>
                <a:gd name="connsiteX2" fmla="*/ 83607 w 2804203"/>
                <a:gd name="connsiteY2" fmla="*/ 609437 h 4164481"/>
                <a:gd name="connsiteX3" fmla="*/ 1058 w 2804203"/>
                <a:gd name="connsiteY3" fmla="*/ 774492 h 4164481"/>
                <a:gd name="connsiteX4" fmla="*/ 77258 w 2804203"/>
                <a:gd name="connsiteY4" fmla="*/ 1079210 h 4164481"/>
                <a:gd name="connsiteX5" fmla="*/ 236007 w 2804203"/>
                <a:gd name="connsiteY5" fmla="*/ 1599771 h 4164481"/>
                <a:gd name="connsiteX6" fmla="*/ 388407 w 2804203"/>
                <a:gd name="connsiteY6" fmla="*/ 2133027 h 4164481"/>
                <a:gd name="connsiteX7" fmla="*/ 464607 w 2804203"/>
                <a:gd name="connsiteY7" fmla="*/ 2513925 h 4164481"/>
                <a:gd name="connsiteX8" fmla="*/ 464607 w 2804203"/>
                <a:gd name="connsiteY8" fmla="*/ 3275720 h 4164481"/>
                <a:gd name="connsiteX9" fmla="*/ 312207 w 2804203"/>
                <a:gd name="connsiteY9" fmla="*/ 3580440 h 4164481"/>
                <a:gd name="connsiteX10" fmla="*/ 464607 w 2804203"/>
                <a:gd name="connsiteY10" fmla="*/ 3885158 h 4164481"/>
                <a:gd name="connsiteX11" fmla="*/ 998006 w 2804203"/>
                <a:gd name="connsiteY11" fmla="*/ 4113695 h 4164481"/>
                <a:gd name="connsiteX12" fmla="*/ 1150406 w 2804203"/>
                <a:gd name="connsiteY12" fmla="*/ 3580439 h 4164481"/>
                <a:gd name="connsiteX13" fmla="*/ 1508804 w 2804203"/>
                <a:gd name="connsiteY13" fmla="*/ 2916615 h 4164481"/>
                <a:gd name="connsiteX14" fmla="*/ 1585003 w 2804203"/>
                <a:gd name="connsiteY14" fmla="*/ 2688015 h 4164481"/>
                <a:gd name="connsiteX15" fmla="*/ 1661203 w 2804203"/>
                <a:gd name="connsiteY15" fmla="*/ 2383215 h 4164481"/>
                <a:gd name="connsiteX16" fmla="*/ 1813603 w 2804203"/>
                <a:gd name="connsiteY16" fmla="*/ 2230815 h 4164481"/>
                <a:gd name="connsiteX17" fmla="*/ 1966003 w 2804203"/>
                <a:gd name="connsiteY17" fmla="*/ 2078415 h 4164481"/>
                <a:gd name="connsiteX18" fmla="*/ 2194603 w 2804203"/>
                <a:gd name="connsiteY18" fmla="*/ 2078415 h 4164481"/>
                <a:gd name="connsiteX19" fmla="*/ 2347003 w 2804203"/>
                <a:gd name="connsiteY19" fmla="*/ 2154615 h 4164481"/>
                <a:gd name="connsiteX20" fmla="*/ 2575603 w 2804203"/>
                <a:gd name="connsiteY20" fmla="*/ 2154615 h 4164481"/>
                <a:gd name="connsiteX21" fmla="*/ 2651803 w 2804203"/>
                <a:gd name="connsiteY21" fmla="*/ 2002215 h 4164481"/>
                <a:gd name="connsiteX22" fmla="*/ 2804203 w 2804203"/>
                <a:gd name="connsiteY22" fmla="*/ 1697415 h 4164481"/>
                <a:gd name="connsiteX23" fmla="*/ 2599417 w 2804203"/>
                <a:gd name="connsiteY23" fmla="*/ 1640264 h 4164481"/>
                <a:gd name="connsiteX24" fmla="*/ 2327954 w 2804203"/>
                <a:gd name="connsiteY24" fmla="*/ 1568827 h 4164481"/>
                <a:gd name="connsiteX25" fmla="*/ 2042204 w 2804203"/>
                <a:gd name="connsiteY25" fmla="*/ 1540252 h 4164481"/>
                <a:gd name="connsiteX26" fmla="*/ 1813603 w 2804203"/>
                <a:gd name="connsiteY26" fmla="*/ 1240215 h 4164481"/>
                <a:gd name="connsiteX27" fmla="*/ 1484992 w 2804203"/>
                <a:gd name="connsiteY27" fmla="*/ 1054477 h 4164481"/>
                <a:gd name="connsiteX28" fmla="*/ 1284967 w 2804203"/>
                <a:gd name="connsiteY28" fmla="*/ 768727 h 4164481"/>
                <a:gd name="connsiteX29" fmla="*/ 1242104 w 2804203"/>
                <a:gd name="connsiteY29" fmla="*/ 511552 h 4164481"/>
                <a:gd name="connsiteX30" fmla="*/ 1299254 w 2804203"/>
                <a:gd name="connsiteY30" fmla="*/ 340102 h 4164481"/>
                <a:gd name="connsiteX31" fmla="*/ 1299254 w 2804203"/>
                <a:gd name="connsiteY31" fmla="*/ 97214 h 4164481"/>
                <a:gd name="connsiteX32" fmla="*/ 1242104 w 2804203"/>
                <a:gd name="connsiteY32" fmla="*/ 40064 h 4164481"/>
                <a:gd name="connsiteX33" fmla="*/ 746804 w 2804203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43416 w 2811612"/>
                <a:gd name="connsiteY5" fmla="*/ 1599771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8016 w 2811612"/>
                <a:gd name="connsiteY5" fmla="*/ 1573948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1666 w 2811612"/>
                <a:gd name="connsiteY5" fmla="*/ 1579874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389468 w 2811612"/>
                <a:gd name="connsiteY8" fmla="*/ 3288417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01603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11612" h="4164481">
                  <a:moveTo>
                    <a:pt x="754213" y="21015"/>
                  </a:moveTo>
                  <a:lnTo>
                    <a:pt x="91017" y="0"/>
                  </a:lnTo>
                  <a:cubicBezTo>
                    <a:pt x="86389" y="269744"/>
                    <a:pt x="91016" y="431685"/>
                    <a:pt x="91016" y="609437"/>
                  </a:cubicBezTo>
                  <a:cubicBezTo>
                    <a:pt x="88899" y="746983"/>
                    <a:pt x="16934" y="697303"/>
                    <a:pt x="8467" y="774492"/>
                  </a:cubicBezTo>
                  <a:cubicBezTo>
                    <a:pt x="0" y="851681"/>
                    <a:pt x="10319" y="943243"/>
                    <a:pt x="40217" y="1072572"/>
                  </a:cubicBezTo>
                  <a:cubicBezTo>
                    <a:pt x="70115" y="1201901"/>
                    <a:pt x="128588" y="1373727"/>
                    <a:pt x="187854" y="1550469"/>
                  </a:cubicBezTo>
                  <a:cubicBezTo>
                    <a:pt x="247120" y="1727211"/>
                    <a:pt x="349779" y="1984957"/>
                    <a:pt x="395816" y="2133027"/>
                  </a:cubicBezTo>
                  <a:cubicBezTo>
                    <a:pt x="441853" y="2281097"/>
                    <a:pt x="445293" y="2322757"/>
                    <a:pt x="464079" y="2438889"/>
                  </a:cubicBezTo>
                  <a:cubicBezTo>
                    <a:pt x="482865" y="2555021"/>
                    <a:pt x="499535" y="2670284"/>
                    <a:pt x="508531" y="2829820"/>
                  </a:cubicBezTo>
                  <a:cubicBezTo>
                    <a:pt x="484190" y="2974352"/>
                    <a:pt x="421747" y="3161093"/>
                    <a:pt x="389468" y="3288417"/>
                  </a:cubicBezTo>
                  <a:cubicBezTo>
                    <a:pt x="357189" y="3415741"/>
                    <a:pt x="340254" y="3508232"/>
                    <a:pt x="314854" y="3593763"/>
                  </a:cubicBezTo>
                  <a:cubicBezTo>
                    <a:pt x="289454" y="3679294"/>
                    <a:pt x="210874" y="3753037"/>
                    <a:pt x="237068" y="3801603"/>
                  </a:cubicBezTo>
                  <a:cubicBezTo>
                    <a:pt x="263262" y="3850169"/>
                    <a:pt x="366183" y="3824585"/>
                    <a:pt x="472016" y="3885158"/>
                  </a:cubicBezTo>
                  <a:cubicBezTo>
                    <a:pt x="560916" y="4024820"/>
                    <a:pt x="891115" y="4164481"/>
                    <a:pt x="1005415" y="4113695"/>
                  </a:cubicBezTo>
                  <a:cubicBezTo>
                    <a:pt x="1119715" y="4062909"/>
                    <a:pt x="1093131" y="3631036"/>
                    <a:pt x="1157815" y="3580439"/>
                  </a:cubicBezTo>
                  <a:cubicBezTo>
                    <a:pt x="1177659" y="3695533"/>
                    <a:pt x="1443780" y="3065352"/>
                    <a:pt x="1516213" y="2916615"/>
                  </a:cubicBezTo>
                  <a:cubicBezTo>
                    <a:pt x="1588646" y="2767878"/>
                    <a:pt x="1567012" y="2776915"/>
                    <a:pt x="1592412" y="2688015"/>
                  </a:cubicBezTo>
                  <a:cubicBezTo>
                    <a:pt x="1617812" y="2599115"/>
                    <a:pt x="1630512" y="2459415"/>
                    <a:pt x="1668612" y="2383215"/>
                  </a:cubicBezTo>
                  <a:cubicBezTo>
                    <a:pt x="1706712" y="2307015"/>
                    <a:pt x="1770212" y="2281615"/>
                    <a:pt x="1821012" y="2230815"/>
                  </a:cubicBezTo>
                  <a:cubicBezTo>
                    <a:pt x="1871812" y="2180015"/>
                    <a:pt x="1909118" y="2071271"/>
                    <a:pt x="1973412" y="2078415"/>
                  </a:cubicBezTo>
                  <a:lnTo>
                    <a:pt x="2202012" y="2078415"/>
                  </a:lnTo>
                  <a:cubicBezTo>
                    <a:pt x="2278212" y="2052221"/>
                    <a:pt x="2290912" y="2141915"/>
                    <a:pt x="2354412" y="2154615"/>
                  </a:cubicBezTo>
                  <a:cubicBezTo>
                    <a:pt x="2417912" y="2167315"/>
                    <a:pt x="2532212" y="2180015"/>
                    <a:pt x="2583012" y="2154615"/>
                  </a:cubicBezTo>
                  <a:cubicBezTo>
                    <a:pt x="2633812" y="2129215"/>
                    <a:pt x="2621112" y="2078415"/>
                    <a:pt x="2659212" y="2002215"/>
                  </a:cubicBezTo>
                  <a:cubicBezTo>
                    <a:pt x="2697312" y="1926015"/>
                    <a:pt x="2804468" y="1826002"/>
                    <a:pt x="2811612" y="1697415"/>
                  </a:cubicBezTo>
                  <a:cubicBezTo>
                    <a:pt x="2733031" y="1587878"/>
                    <a:pt x="2686201" y="1661695"/>
                    <a:pt x="2606826" y="1640264"/>
                  </a:cubicBezTo>
                  <a:cubicBezTo>
                    <a:pt x="2527451" y="1618833"/>
                    <a:pt x="2428232" y="1585496"/>
                    <a:pt x="2335363" y="1568827"/>
                  </a:cubicBezTo>
                  <a:cubicBezTo>
                    <a:pt x="2282976" y="1549777"/>
                    <a:pt x="2135338" y="1595021"/>
                    <a:pt x="2049613" y="1540252"/>
                  </a:cubicBezTo>
                  <a:lnTo>
                    <a:pt x="1821012" y="1240215"/>
                  </a:lnTo>
                  <a:lnTo>
                    <a:pt x="1492401" y="1054477"/>
                  </a:lnTo>
                  <a:lnTo>
                    <a:pt x="1292376" y="768727"/>
                  </a:lnTo>
                  <a:lnTo>
                    <a:pt x="1249513" y="511552"/>
                  </a:lnTo>
                  <a:lnTo>
                    <a:pt x="1306663" y="340102"/>
                  </a:lnTo>
                  <a:lnTo>
                    <a:pt x="1306663" y="97214"/>
                  </a:lnTo>
                  <a:lnTo>
                    <a:pt x="1249513" y="40064"/>
                  </a:lnTo>
                  <a:lnTo>
                    <a:pt x="754213" y="21015"/>
                  </a:lnTo>
                  <a:close/>
                </a:path>
              </a:pathLst>
            </a:custGeom>
            <a:solidFill>
              <a:srgbClr val="FF8A15">
                <a:alpha val="76863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" name="Freeform 22"/>
            <p:cNvSpPr/>
            <p:nvPr/>
          </p:nvSpPr>
          <p:spPr>
            <a:xfrm>
              <a:off x="3115041" y="1220534"/>
              <a:ext cx="1985597" cy="4075906"/>
            </a:xfrm>
            <a:custGeom>
              <a:avLst/>
              <a:gdLst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228725 w 2014537"/>
                <a:gd name="connsiteY23" fmla="*/ 2614612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119187 w 2014537"/>
                <a:gd name="connsiteY21" fmla="*/ 2243137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300162 w 2014537"/>
                <a:gd name="connsiteY19" fmla="*/ 2314575 h 4157662"/>
                <a:gd name="connsiteX20" fmla="*/ 1119187 w 2014537"/>
                <a:gd name="connsiteY20" fmla="*/ 2243137 h 4157662"/>
                <a:gd name="connsiteX21" fmla="*/ 966787 w 2014537"/>
                <a:gd name="connsiteY21" fmla="*/ 2395537 h 4157662"/>
                <a:gd name="connsiteX22" fmla="*/ 1195387 w 2014537"/>
                <a:gd name="connsiteY22" fmla="*/ 26241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81087 w 2014537"/>
                <a:gd name="connsiteY22" fmla="*/ 2767012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7003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128712 w 2014537"/>
                <a:gd name="connsiteY23" fmla="*/ 2671762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66788 w 2038350"/>
                <a:gd name="connsiteY33" fmla="*/ 219075 h 4276725"/>
                <a:gd name="connsiteX34" fmla="*/ 0 w 2038350"/>
                <a:gd name="connsiteY34" fmla="*/ 0 h 4276725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14400 w 2038350"/>
                <a:gd name="connsiteY33" fmla="*/ 152401 h 4276725"/>
                <a:gd name="connsiteX34" fmla="*/ 0 w 2038350"/>
                <a:gd name="connsiteY34" fmla="*/ 0 h 4276725"/>
                <a:gd name="connsiteX0" fmla="*/ 0 w 2038350"/>
                <a:gd name="connsiteY0" fmla="*/ 0 h 4276724"/>
                <a:gd name="connsiteX1" fmla="*/ 38100 w 2038350"/>
                <a:gd name="connsiteY1" fmla="*/ 447674 h 4276724"/>
                <a:gd name="connsiteX2" fmla="*/ 238125 w 2038350"/>
                <a:gd name="connsiteY2" fmla="*/ 333374 h 4276724"/>
                <a:gd name="connsiteX3" fmla="*/ 323850 w 2038350"/>
                <a:gd name="connsiteY3" fmla="*/ 447674 h 4276724"/>
                <a:gd name="connsiteX4" fmla="*/ 138113 w 2038350"/>
                <a:gd name="connsiteY4" fmla="*/ 647699 h 4276724"/>
                <a:gd name="connsiteX5" fmla="*/ 452438 w 2038350"/>
                <a:gd name="connsiteY5" fmla="*/ 676274 h 4276724"/>
                <a:gd name="connsiteX6" fmla="*/ 609600 w 2038350"/>
                <a:gd name="connsiteY6" fmla="*/ 747712 h 4276724"/>
                <a:gd name="connsiteX7" fmla="*/ 766763 w 2038350"/>
                <a:gd name="connsiteY7" fmla="*/ 719137 h 4276724"/>
                <a:gd name="connsiteX8" fmla="*/ 923925 w 2038350"/>
                <a:gd name="connsiteY8" fmla="*/ 547687 h 4276724"/>
                <a:gd name="connsiteX9" fmla="*/ 1052513 w 2038350"/>
                <a:gd name="connsiteY9" fmla="*/ 661987 h 4276724"/>
                <a:gd name="connsiteX10" fmla="*/ 1166813 w 2038350"/>
                <a:gd name="connsiteY10" fmla="*/ 847724 h 4276724"/>
                <a:gd name="connsiteX11" fmla="*/ 1038225 w 2038350"/>
                <a:gd name="connsiteY11" fmla="*/ 890587 h 4276724"/>
                <a:gd name="connsiteX12" fmla="*/ 938213 w 2038350"/>
                <a:gd name="connsiteY12" fmla="*/ 876299 h 4276724"/>
                <a:gd name="connsiteX13" fmla="*/ 881063 w 2038350"/>
                <a:gd name="connsiteY13" fmla="*/ 1047749 h 4276724"/>
                <a:gd name="connsiteX14" fmla="*/ 938213 w 2038350"/>
                <a:gd name="connsiteY14" fmla="*/ 1290637 h 4276724"/>
                <a:gd name="connsiteX15" fmla="*/ 909638 w 2038350"/>
                <a:gd name="connsiteY15" fmla="*/ 1404937 h 4276724"/>
                <a:gd name="connsiteX16" fmla="*/ 866775 w 2038350"/>
                <a:gd name="connsiteY16" fmla="*/ 1462087 h 4276724"/>
                <a:gd name="connsiteX17" fmla="*/ 1095375 w 2038350"/>
                <a:gd name="connsiteY17" fmla="*/ 1704974 h 4276724"/>
                <a:gd name="connsiteX18" fmla="*/ 1066800 w 2038350"/>
                <a:gd name="connsiteY18" fmla="*/ 2209799 h 4276724"/>
                <a:gd name="connsiteX19" fmla="*/ 1143000 w 2038350"/>
                <a:gd name="connsiteY19" fmla="*/ 2362199 h 4276724"/>
                <a:gd name="connsiteX20" fmla="*/ 1143000 w 2038350"/>
                <a:gd name="connsiteY20" fmla="*/ 2514599 h 4276724"/>
                <a:gd name="connsiteX21" fmla="*/ 1219200 w 2038350"/>
                <a:gd name="connsiteY21" fmla="*/ 2666999 h 4276724"/>
                <a:gd name="connsiteX22" fmla="*/ 1066800 w 2038350"/>
                <a:gd name="connsiteY22" fmla="*/ 2666999 h 4276724"/>
                <a:gd name="connsiteX23" fmla="*/ 1066800 w 2038350"/>
                <a:gd name="connsiteY23" fmla="*/ 2819399 h 4276724"/>
                <a:gd name="connsiteX24" fmla="*/ 990600 w 2038350"/>
                <a:gd name="connsiteY24" fmla="*/ 3047999 h 4276724"/>
                <a:gd name="connsiteX25" fmla="*/ 914400 w 2038350"/>
                <a:gd name="connsiteY25" fmla="*/ 3200399 h 4276724"/>
                <a:gd name="connsiteX26" fmla="*/ 914400 w 2038350"/>
                <a:gd name="connsiteY26" fmla="*/ 3505199 h 4276724"/>
                <a:gd name="connsiteX27" fmla="*/ 1081088 w 2038350"/>
                <a:gd name="connsiteY27" fmla="*/ 3919537 h 4276724"/>
                <a:gd name="connsiteX28" fmla="*/ 1252538 w 2038350"/>
                <a:gd name="connsiteY28" fmla="*/ 4276724 h 4276724"/>
                <a:gd name="connsiteX29" fmla="*/ 1438275 w 2038350"/>
                <a:gd name="connsiteY29" fmla="*/ 4205287 h 4276724"/>
                <a:gd name="connsiteX30" fmla="*/ 1524000 w 2038350"/>
                <a:gd name="connsiteY30" fmla="*/ 4019549 h 4276724"/>
                <a:gd name="connsiteX31" fmla="*/ 2038350 w 2038350"/>
                <a:gd name="connsiteY31" fmla="*/ 3062287 h 4276724"/>
                <a:gd name="connsiteX32" fmla="*/ 1552575 w 2038350"/>
                <a:gd name="connsiteY32" fmla="*/ 219074 h 4276724"/>
                <a:gd name="connsiteX33" fmla="*/ 914400 w 2038350"/>
                <a:gd name="connsiteY33" fmla="*/ 152400 h 4276724"/>
                <a:gd name="connsiteX34" fmla="*/ 0 w 203835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1822450 w 2184400"/>
                <a:gd name="connsiteY31" fmla="*/ 3581399 h 4324349"/>
                <a:gd name="connsiteX32" fmla="*/ 2184400 w 2184400"/>
                <a:gd name="connsiteY32" fmla="*/ 3062287 h 4324349"/>
                <a:gd name="connsiteX33" fmla="*/ 1698625 w 2184400"/>
                <a:gd name="connsiteY33" fmla="*/ 219074 h 4324349"/>
                <a:gd name="connsiteX34" fmla="*/ 1060450 w 2184400"/>
                <a:gd name="connsiteY34" fmla="*/ 152400 h 4324349"/>
                <a:gd name="connsiteX35" fmla="*/ 146050 w 218440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593850 w 1974850"/>
                <a:gd name="connsiteY33" fmla="*/ 1676399 h 4324349"/>
                <a:gd name="connsiteX34" fmla="*/ 1698625 w 1974850"/>
                <a:gd name="connsiteY34" fmla="*/ 219074 h 4324349"/>
                <a:gd name="connsiteX35" fmla="*/ 1060450 w 1974850"/>
                <a:gd name="connsiteY35" fmla="*/ 152400 h 4324349"/>
                <a:gd name="connsiteX36" fmla="*/ 146050 w 1974850"/>
                <a:gd name="connsiteY36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698625 w 1974850"/>
                <a:gd name="connsiteY35" fmla="*/ 219074 h 4324349"/>
                <a:gd name="connsiteX36" fmla="*/ 1060450 w 1974850"/>
                <a:gd name="connsiteY36" fmla="*/ 152400 h 4324349"/>
                <a:gd name="connsiteX37" fmla="*/ 146050 w 1974850"/>
                <a:gd name="connsiteY37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698625 w 1974850"/>
                <a:gd name="connsiteY36" fmla="*/ 219074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517650 w 1974850"/>
                <a:gd name="connsiteY36" fmla="*/ 3047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3652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4557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836612 h 4324349"/>
                <a:gd name="connsiteX37" fmla="*/ 1531937 w 1974850"/>
                <a:gd name="connsiteY37" fmla="*/ 608012 h 4324349"/>
                <a:gd name="connsiteX38" fmla="*/ 1517650 w 1974850"/>
                <a:gd name="connsiteY38" fmla="*/ 228599 h 4324349"/>
                <a:gd name="connsiteX39" fmla="*/ 1060450 w 1974850"/>
                <a:gd name="connsiteY39" fmla="*/ 152400 h 4324349"/>
                <a:gd name="connsiteX40" fmla="*/ 146050 w 1974850"/>
                <a:gd name="connsiteY40" fmla="*/ 0 h 4324349"/>
                <a:gd name="connsiteX0" fmla="*/ 146050 w 1974850"/>
                <a:gd name="connsiteY0" fmla="*/ 0 h 4293393"/>
                <a:gd name="connsiteX1" fmla="*/ 184150 w 1974850"/>
                <a:gd name="connsiteY1" fmla="*/ 447674 h 4293393"/>
                <a:gd name="connsiteX2" fmla="*/ 384175 w 1974850"/>
                <a:gd name="connsiteY2" fmla="*/ 333374 h 4293393"/>
                <a:gd name="connsiteX3" fmla="*/ 469900 w 1974850"/>
                <a:gd name="connsiteY3" fmla="*/ 447674 h 4293393"/>
                <a:gd name="connsiteX4" fmla="*/ 284163 w 1974850"/>
                <a:gd name="connsiteY4" fmla="*/ 647699 h 4293393"/>
                <a:gd name="connsiteX5" fmla="*/ 598488 w 1974850"/>
                <a:gd name="connsiteY5" fmla="*/ 676274 h 4293393"/>
                <a:gd name="connsiteX6" fmla="*/ 755650 w 1974850"/>
                <a:gd name="connsiteY6" fmla="*/ 747712 h 4293393"/>
                <a:gd name="connsiteX7" fmla="*/ 912813 w 1974850"/>
                <a:gd name="connsiteY7" fmla="*/ 719137 h 4293393"/>
                <a:gd name="connsiteX8" fmla="*/ 1069975 w 1974850"/>
                <a:gd name="connsiteY8" fmla="*/ 547687 h 4293393"/>
                <a:gd name="connsiteX9" fmla="*/ 1198563 w 1974850"/>
                <a:gd name="connsiteY9" fmla="*/ 661987 h 4293393"/>
                <a:gd name="connsiteX10" fmla="*/ 1312863 w 1974850"/>
                <a:gd name="connsiteY10" fmla="*/ 847724 h 4293393"/>
                <a:gd name="connsiteX11" fmla="*/ 1184275 w 1974850"/>
                <a:gd name="connsiteY11" fmla="*/ 890587 h 4293393"/>
                <a:gd name="connsiteX12" fmla="*/ 1084263 w 1974850"/>
                <a:gd name="connsiteY12" fmla="*/ 876299 h 4293393"/>
                <a:gd name="connsiteX13" fmla="*/ 1027113 w 1974850"/>
                <a:gd name="connsiteY13" fmla="*/ 1047749 h 4293393"/>
                <a:gd name="connsiteX14" fmla="*/ 1084263 w 1974850"/>
                <a:gd name="connsiteY14" fmla="*/ 1290637 h 4293393"/>
                <a:gd name="connsiteX15" fmla="*/ 1055688 w 1974850"/>
                <a:gd name="connsiteY15" fmla="*/ 1404937 h 4293393"/>
                <a:gd name="connsiteX16" fmla="*/ 1012825 w 1974850"/>
                <a:gd name="connsiteY16" fmla="*/ 1462087 h 4293393"/>
                <a:gd name="connsiteX17" fmla="*/ 1241425 w 1974850"/>
                <a:gd name="connsiteY17" fmla="*/ 1704974 h 4293393"/>
                <a:gd name="connsiteX18" fmla="*/ 1212850 w 1974850"/>
                <a:gd name="connsiteY18" fmla="*/ 2209799 h 4293393"/>
                <a:gd name="connsiteX19" fmla="*/ 1289050 w 1974850"/>
                <a:gd name="connsiteY19" fmla="*/ 2362199 h 4293393"/>
                <a:gd name="connsiteX20" fmla="*/ 1289050 w 1974850"/>
                <a:gd name="connsiteY20" fmla="*/ 2514599 h 4293393"/>
                <a:gd name="connsiteX21" fmla="*/ 1365250 w 1974850"/>
                <a:gd name="connsiteY21" fmla="*/ 2666999 h 4293393"/>
                <a:gd name="connsiteX22" fmla="*/ 1212850 w 1974850"/>
                <a:gd name="connsiteY22" fmla="*/ 2666999 h 4293393"/>
                <a:gd name="connsiteX23" fmla="*/ 1212850 w 1974850"/>
                <a:gd name="connsiteY23" fmla="*/ 2819399 h 4293393"/>
                <a:gd name="connsiteX24" fmla="*/ 1136650 w 1974850"/>
                <a:gd name="connsiteY24" fmla="*/ 3047999 h 4293393"/>
                <a:gd name="connsiteX25" fmla="*/ 1060450 w 1974850"/>
                <a:gd name="connsiteY25" fmla="*/ 3200399 h 4293393"/>
                <a:gd name="connsiteX26" fmla="*/ 1060450 w 1974850"/>
                <a:gd name="connsiteY26" fmla="*/ 3505199 h 4293393"/>
                <a:gd name="connsiteX27" fmla="*/ 1227138 w 1974850"/>
                <a:gd name="connsiteY27" fmla="*/ 3919537 h 4293393"/>
                <a:gd name="connsiteX28" fmla="*/ 1398588 w 1974850"/>
                <a:gd name="connsiteY28" fmla="*/ 4276724 h 4293393"/>
                <a:gd name="connsiteX29" fmla="*/ 1670050 w 1974850"/>
                <a:gd name="connsiteY29" fmla="*/ 4019549 h 4293393"/>
                <a:gd name="connsiteX30" fmla="*/ 1822450 w 1974850"/>
                <a:gd name="connsiteY30" fmla="*/ 3581399 h 4293393"/>
                <a:gd name="connsiteX31" fmla="*/ 1974850 w 1974850"/>
                <a:gd name="connsiteY31" fmla="*/ 3047999 h 4293393"/>
                <a:gd name="connsiteX32" fmla="*/ 1822450 w 1974850"/>
                <a:gd name="connsiteY32" fmla="*/ 2285999 h 4293393"/>
                <a:gd name="connsiteX33" fmla="*/ 1593850 w 1974850"/>
                <a:gd name="connsiteY33" fmla="*/ 1676399 h 4293393"/>
                <a:gd name="connsiteX34" fmla="*/ 1441450 w 1974850"/>
                <a:gd name="connsiteY34" fmla="*/ 1066799 h 4293393"/>
                <a:gd name="connsiteX35" fmla="*/ 1531937 w 1974850"/>
                <a:gd name="connsiteY35" fmla="*/ 836612 h 4293393"/>
                <a:gd name="connsiteX36" fmla="*/ 1531937 w 1974850"/>
                <a:gd name="connsiteY36" fmla="*/ 608012 h 4293393"/>
                <a:gd name="connsiteX37" fmla="*/ 1517650 w 1974850"/>
                <a:gd name="connsiteY37" fmla="*/ 228599 h 4293393"/>
                <a:gd name="connsiteX38" fmla="*/ 1060450 w 1974850"/>
                <a:gd name="connsiteY38" fmla="*/ 152400 h 4293393"/>
                <a:gd name="connsiteX39" fmla="*/ 146050 w 1974850"/>
                <a:gd name="connsiteY39" fmla="*/ 0 h 4293393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8 w 1974850"/>
                <a:gd name="connsiteY27" fmla="*/ 3919537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3033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608137 w 1974850"/>
                <a:gd name="connsiteY32" fmla="*/ 1674812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17650 w 1974850"/>
                <a:gd name="connsiteY37" fmla="*/ 228599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455611 w 1974850"/>
                <a:gd name="connsiteY4" fmla="*/ 608012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94897 w 1985597"/>
                <a:gd name="connsiteY2" fmla="*/ 447674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61559 w 1985597"/>
                <a:gd name="connsiteY2" fmla="*/ 379412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85597" h="4075905">
                  <a:moveTo>
                    <a:pt x="156797" y="0"/>
                  </a:moveTo>
                  <a:cubicBezTo>
                    <a:pt x="0" y="24583"/>
                    <a:pt x="84564" y="163777"/>
                    <a:pt x="85358" y="227012"/>
                  </a:cubicBezTo>
                  <a:cubicBezTo>
                    <a:pt x="86152" y="290247"/>
                    <a:pt x="109965" y="361685"/>
                    <a:pt x="161559" y="379412"/>
                  </a:cubicBezTo>
                  <a:cubicBezTo>
                    <a:pt x="213153" y="397139"/>
                    <a:pt x="341741" y="321997"/>
                    <a:pt x="394922" y="333374"/>
                  </a:cubicBezTo>
                  <a:cubicBezTo>
                    <a:pt x="448103" y="344751"/>
                    <a:pt x="468741" y="401901"/>
                    <a:pt x="480647" y="447674"/>
                  </a:cubicBezTo>
                  <a:cubicBezTo>
                    <a:pt x="492553" y="493447"/>
                    <a:pt x="444927" y="569912"/>
                    <a:pt x="466358" y="608012"/>
                  </a:cubicBezTo>
                  <a:cubicBezTo>
                    <a:pt x="487789" y="646112"/>
                    <a:pt x="530654" y="659605"/>
                    <a:pt x="609235" y="676274"/>
                  </a:cubicBezTo>
                  <a:lnTo>
                    <a:pt x="766397" y="747712"/>
                  </a:lnTo>
                  <a:lnTo>
                    <a:pt x="923560" y="719137"/>
                  </a:lnTo>
                  <a:cubicBezTo>
                    <a:pt x="975948" y="685799"/>
                    <a:pt x="1033097" y="557212"/>
                    <a:pt x="1080722" y="547687"/>
                  </a:cubicBezTo>
                  <a:cubicBezTo>
                    <a:pt x="1128347" y="538162"/>
                    <a:pt x="1168829" y="611981"/>
                    <a:pt x="1209310" y="661987"/>
                  </a:cubicBezTo>
                  <a:cubicBezTo>
                    <a:pt x="1249791" y="711993"/>
                    <a:pt x="1325991" y="809624"/>
                    <a:pt x="1323610" y="847724"/>
                  </a:cubicBezTo>
                  <a:cubicBezTo>
                    <a:pt x="1321229" y="885824"/>
                    <a:pt x="1233122" y="885825"/>
                    <a:pt x="1195022" y="890587"/>
                  </a:cubicBezTo>
                  <a:cubicBezTo>
                    <a:pt x="1156922" y="895350"/>
                    <a:pt x="1121204" y="850105"/>
                    <a:pt x="1095010" y="876299"/>
                  </a:cubicBezTo>
                  <a:cubicBezTo>
                    <a:pt x="1068816" y="902493"/>
                    <a:pt x="1037860" y="978693"/>
                    <a:pt x="1037860" y="1047749"/>
                  </a:cubicBezTo>
                  <a:lnTo>
                    <a:pt x="1095010" y="1290637"/>
                  </a:lnTo>
                  <a:lnTo>
                    <a:pt x="1066435" y="1404937"/>
                  </a:lnTo>
                  <a:cubicBezTo>
                    <a:pt x="1054529" y="1433512"/>
                    <a:pt x="992616" y="1412081"/>
                    <a:pt x="1023572" y="1462087"/>
                  </a:cubicBezTo>
                  <a:cubicBezTo>
                    <a:pt x="1054528" y="1512093"/>
                    <a:pt x="1218835" y="1580356"/>
                    <a:pt x="1252172" y="1704974"/>
                  </a:cubicBezTo>
                  <a:lnTo>
                    <a:pt x="1223597" y="2209799"/>
                  </a:lnTo>
                  <a:lnTo>
                    <a:pt x="1299797" y="2362199"/>
                  </a:lnTo>
                  <a:cubicBezTo>
                    <a:pt x="1270428" y="2425699"/>
                    <a:pt x="1287097" y="2463799"/>
                    <a:pt x="1299797" y="2514599"/>
                  </a:cubicBezTo>
                  <a:cubicBezTo>
                    <a:pt x="1312497" y="2565399"/>
                    <a:pt x="1426797" y="2666999"/>
                    <a:pt x="1375997" y="2666999"/>
                  </a:cubicBezTo>
                  <a:cubicBezTo>
                    <a:pt x="1325197" y="2666999"/>
                    <a:pt x="1248997" y="2641599"/>
                    <a:pt x="1223597" y="2666999"/>
                  </a:cubicBezTo>
                  <a:cubicBezTo>
                    <a:pt x="1198197" y="2692399"/>
                    <a:pt x="1236297" y="2755899"/>
                    <a:pt x="1223597" y="2819399"/>
                  </a:cubicBezTo>
                  <a:lnTo>
                    <a:pt x="1147397" y="3047999"/>
                  </a:lnTo>
                  <a:cubicBezTo>
                    <a:pt x="1121997" y="3111499"/>
                    <a:pt x="1083897" y="3124199"/>
                    <a:pt x="1071197" y="3200399"/>
                  </a:cubicBezTo>
                  <a:cubicBezTo>
                    <a:pt x="1058497" y="3276599"/>
                    <a:pt x="1043416" y="3385343"/>
                    <a:pt x="1071197" y="3505199"/>
                  </a:cubicBezTo>
                  <a:lnTo>
                    <a:pt x="1237884" y="3808411"/>
                  </a:lnTo>
                  <a:cubicBezTo>
                    <a:pt x="1339484" y="3894136"/>
                    <a:pt x="1581578" y="4075905"/>
                    <a:pt x="1680797" y="4019549"/>
                  </a:cubicBezTo>
                  <a:lnTo>
                    <a:pt x="1771284" y="3808411"/>
                  </a:lnTo>
                  <a:lnTo>
                    <a:pt x="1833197" y="3581399"/>
                  </a:lnTo>
                  <a:lnTo>
                    <a:pt x="1985597" y="3047999"/>
                  </a:lnTo>
                  <a:cubicBezTo>
                    <a:pt x="1974052" y="2833254"/>
                    <a:pt x="1894316" y="2514864"/>
                    <a:pt x="1833197" y="2285999"/>
                  </a:cubicBezTo>
                  <a:cubicBezTo>
                    <a:pt x="1772078" y="2057134"/>
                    <a:pt x="1680003" y="1878277"/>
                    <a:pt x="1618884" y="1674812"/>
                  </a:cubicBezTo>
                  <a:cubicBezTo>
                    <a:pt x="1557765" y="1471347"/>
                    <a:pt x="1476803" y="1192477"/>
                    <a:pt x="1466484" y="1065212"/>
                  </a:cubicBezTo>
                  <a:cubicBezTo>
                    <a:pt x="1465690" y="971285"/>
                    <a:pt x="1489503" y="951176"/>
                    <a:pt x="1542684" y="912812"/>
                  </a:cubicBezTo>
                  <a:cubicBezTo>
                    <a:pt x="1557765" y="836348"/>
                    <a:pt x="1542684" y="722312"/>
                    <a:pt x="1542684" y="608012"/>
                  </a:cubicBezTo>
                  <a:cubicBezTo>
                    <a:pt x="1542684" y="493712"/>
                    <a:pt x="1555096" y="366279"/>
                    <a:pt x="1542684" y="227012"/>
                  </a:cubicBezTo>
                  <a:cubicBezTo>
                    <a:pt x="1422756" y="205653"/>
                    <a:pt x="1274397" y="190500"/>
                    <a:pt x="1071197" y="152400"/>
                  </a:cubicBezTo>
                  <a:lnTo>
                    <a:pt x="156797" y="0"/>
                  </a:lnTo>
                  <a:close/>
                </a:path>
              </a:pathLst>
            </a:custGeom>
            <a:solidFill>
              <a:srgbClr val="FFCC00">
                <a:alpha val="6588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" name="Freeform 23"/>
            <p:cNvSpPr/>
            <p:nvPr/>
          </p:nvSpPr>
          <p:spPr>
            <a:xfrm>
              <a:off x="5103019" y="1442784"/>
              <a:ext cx="2274094" cy="2954337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52413 w 2233612"/>
                <a:gd name="connsiteY10" fmla="*/ 161924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66700 w 2233612"/>
                <a:gd name="connsiteY10" fmla="*/ 146486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464869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3452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216694 w 2274093"/>
                <a:gd name="connsiteY0" fmla="*/ 19050 h 2953544"/>
                <a:gd name="connsiteX1" fmla="*/ 183357 w 2274093"/>
                <a:gd name="connsiteY1" fmla="*/ 152399 h 2953544"/>
                <a:gd name="connsiteX2" fmla="*/ 369094 w 2274093"/>
                <a:gd name="connsiteY2" fmla="*/ 400050 h 2953544"/>
                <a:gd name="connsiteX3" fmla="*/ 454819 w 2274093"/>
                <a:gd name="connsiteY3" fmla="*/ 738187 h 2953544"/>
                <a:gd name="connsiteX4" fmla="*/ 383382 w 2274093"/>
                <a:gd name="connsiteY4" fmla="*/ 1052512 h 2953544"/>
                <a:gd name="connsiteX5" fmla="*/ 440532 w 2274093"/>
                <a:gd name="connsiteY5" fmla="*/ 1395412 h 2953544"/>
                <a:gd name="connsiteX6" fmla="*/ 307181 w 2274093"/>
                <a:gd name="connsiteY6" fmla="*/ 1464869 h 2953544"/>
                <a:gd name="connsiteX7" fmla="*/ 78581 w 2274093"/>
                <a:gd name="connsiteY7" fmla="*/ 1388689 h 2953544"/>
                <a:gd name="connsiteX8" fmla="*/ 2381 w 2274093"/>
                <a:gd name="connsiteY8" fmla="*/ 1464869 h 2953544"/>
                <a:gd name="connsiteX9" fmla="*/ 64294 w 2274093"/>
                <a:gd name="connsiteY9" fmla="*/ 1619249 h 2953544"/>
                <a:gd name="connsiteX10" fmla="*/ 140494 w 2274093"/>
                <a:gd name="connsiteY10" fmla="*/ 1695449 h 2953544"/>
                <a:gd name="connsiteX11" fmla="*/ 383381 w 2274093"/>
                <a:gd name="connsiteY11" fmla="*/ 1617228 h 2953544"/>
                <a:gd name="connsiteX12" fmla="*/ 535781 w 2274093"/>
                <a:gd name="connsiteY12" fmla="*/ 1693407 h 2953544"/>
                <a:gd name="connsiteX13" fmla="*/ 673893 w 2274093"/>
                <a:gd name="connsiteY13" fmla="*/ 2305050 h 2953544"/>
                <a:gd name="connsiteX14" fmla="*/ 826294 w 2274093"/>
                <a:gd name="connsiteY14" fmla="*/ 2838450 h 2953544"/>
                <a:gd name="connsiteX15" fmla="*/ 978694 w 2274093"/>
                <a:gd name="connsiteY15" fmla="*/ 2914650 h 2953544"/>
                <a:gd name="connsiteX16" fmla="*/ 1054893 w 2274093"/>
                <a:gd name="connsiteY16" fmla="*/ 2686050 h 2953544"/>
                <a:gd name="connsiteX17" fmla="*/ 1131093 w 2274093"/>
                <a:gd name="connsiteY17" fmla="*/ 2381250 h 2953544"/>
                <a:gd name="connsiteX18" fmla="*/ 1283493 w 2274093"/>
                <a:gd name="connsiteY18" fmla="*/ 2228850 h 2953544"/>
                <a:gd name="connsiteX19" fmla="*/ 1435893 w 2274093"/>
                <a:gd name="connsiteY19" fmla="*/ 2076450 h 2953544"/>
                <a:gd name="connsiteX20" fmla="*/ 1664493 w 2274093"/>
                <a:gd name="connsiteY20" fmla="*/ 2076450 h 2953544"/>
                <a:gd name="connsiteX21" fmla="*/ 1816893 w 2274093"/>
                <a:gd name="connsiteY21" fmla="*/ 2152650 h 2953544"/>
                <a:gd name="connsiteX22" fmla="*/ 2045493 w 2274093"/>
                <a:gd name="connsiteY22" fmla="*/ 2152650 h 2953544"/>
                <a:gd name="connsiteX23" fmla="*/ 2121693 w 2274093"/>
                <a:gd name="connsiteY23" fmla="*/ 2000250 h 2953544"/>
                <a:gd name="connsiteX24" fmla="*/ 2274093 w 2274093"/>
                <a:gd name="connsiteY24" fmla="*/ 1695450 h 2953544"/>
                <a:gd name="connsiteX25" fmla="*/ 2069307 w 2274093"/>
                <a:gd name="connsiteY25" fmla="*/ 1638299 h 2953544"/>
                <a:gd name="connsiteX26" fmla="*/ 1797844 w 2274093"/>
                <a:gd name="connsiteY26" fmla="*/ 1566862 h 2953544"/>
                <a:gd name="connsiteX27" fmla="*/ 1512094 w 2274093"/>
                <a:gd name="connsiteY27" fmla="*/ 1538287 h 2953544"/>
                <a:gd name="connsiteX28" fmla="*/ 1283493 w 2274093"/>
                <a:gd name="connsiteY28" fmla="*/ 1238250 h 2953544"/>
                <a:gd name="connsiteX29" fmla="*/ 954882 w 2274093"/>
                <a:gd name="connsiteY29" fmla="*/ 1052512 h 2953544"/>
                <a:gd name="connsiteX30" fmla="*/ 754857 w 2274093"/>
                <a:gd name="connsiteY30" fmla="*/ 766762 h 2953544"/>
                <a:gd name="connsiteX31" fmla="*/ 711994 w 2274093"/>
                <a:gd name="connsiteY31" fmla="*/ 509587 h 2953544"/>
                <a:gd name="connsiteX32" fmla="*/ 769144 w 2274093"/>
                <a:gd name="connsiteY32" fmla="*/ 338137 h 2953544"/>
                <a:gd name="connsiteX33" fmla="*/ 769144 w 2274093"/>
                <a:gd name="connsiteY33" fmla="*/ 95249 h 2953544"/>
                <a:gd name="connsiteX34" fmla="*/ 711994 w 2274093"/>
                <a:gd name="connsiteY34" fmla="*/ 38099 h 2953544"/>
                <a:gd name="connsiteX35" fmla="*/ 216694 w 2274093"/>
                <a:gd name="connsiteY35" fmla="*/ 19050 h 295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274093" h="2953544">
                  <a:moveTo>
                    <a:pt x="216694" y="19050"/>
                  </a:moveTo>
                  <a:cubicBezTo>
                    <a:pt x="128588" y="38100"/>
                    <a:pt x="157957" y="88899"/>
                    <a:pt x="183357" y="152399"/>
                  </a:cubicBezTo>
                  <a:cubicBezTo>
                    <a:pt x="208757" y="215899"/>
                    <a:pt x="323850" y="302419"/>
                    <a:pt x="369094" y="400050"/>
                  </a:cubicBezTo>
                  <a:cubicBezTo>
                    <a:pt x="414338" y="497681"/>
                    <a:pt x="452438" y="629443"/>
                    <a:pt x="454819" y="738187"/>
                  </a:cubicBezTo>
                  <a:cubicBezTo>
                    <a:pt x="457200" y="846931"/>
                    <a:pt x="385763" y="942975"/>
                    <a:pt x="383382" y="1052512"/>
                  </a:cubicBezTo>
                  <a:cubicBezTo>
                    <a:pt x="381001" y="1162049"/>
                    <a:pt x="453232" y="1326686"/>
                    <a:pt x="440532" y="1395412"/>
                  </a:cubicBezTo>
                  <a:cubicBezTo>
                    <a:pt x="427832" y="1464138"/>
                    <a:pt x="367506" y="1465989"/>
                    <a:pt x="307181" y="1464869"/>
                  </a:cubicBezTo>
                  <a:cubicBezTo>
                    <a:pt x="246856" y="1463749"/>
                    <a:pt x="129381" y="1388689"/>
                    <a:pt x="78581" y="1388689"/>
                  </a:cubicBezTo>
                  <a:cubicBezTo>
                    <a:pt x="27781" y="1388689"/>
                    <a:pt x="4762" y="1426442"/>
                    <a:pt x="2381" y="1464869"/>
                  </a:cubicBezTo>
                  <a:cubicBezTo>
                    <a:pt x="0" y="1503296"/>
                    <a:pt x="41275" y="1580819"/>
                    <a:pt x="64294" y="1619249"/>
                  </a:cubicBezTo>
                  <a:cubicBezTo>
                    <a:pt x="87313" y="1657679"/>
                    <a:pt x="87313" y="1695786"/>
                    <a:pt x="140494" y="1695449"/>
                  </a:cubicBezTo>
                  <a:cubicBezTo>
                    <a:pt x="193675" y="1695112"/>
                    <a:pt x="317500" y="1617568"/>
                    <a:pt x="383381" y="1617228"/>
                  </a:cubicBezTo>
                  <a:cubicBezTo>
                    <a:pt x="449262" y="1616888"/>
                    <a:pt x="427037" y="1606914"/>
                    <a:pt x="535781" y="1693407"/>
                  </a:cubicBezTo>
                  <a:cubicBezTo>
                    <a:pt x="596900" y="1808044"/>
                    <a:pt x="638174" y="2163763"/>
                    <a:pt x="673893" y="2305050"/>
                  </a:cubicBezTo>
                  <a:cubicBezTo>
                    <a:pt x="699293" y="2533650"/>
                    <a:pt x="773906" y="2674144"/>
                    <a:pt x="826294" y="2838450"/>
                  </a:cubicBezTo>
                  <a:cubicBezTo>
                    <a:pt x="846138" y="2953544"/>
                    <a:pt x="940594" y="2940050"/>
                    <a:pt x="978694" y="2914650"/>
                  </a:cubicBezTo>
                  <a:cubicBezTo>
                    <a:pt x="1016794" y="2889250"/>
                    <a:pt x="1029493" y="2774950"/>
                    <a:pt x="1054893" y="2686050"/>
                  </a:cubicBezTo>
                  <a:cubicBezTo>
                    <a:pt x="1080293" y="2597150"/>
                    <a:pt x="1092993" y="2457450"/>
                    <a:pt x="1131093" y="2381250"/>
                  </a:cubicBezTo>
                  <a:cubicBezTo>
                    <a:pt x="1169193" y="2305050"/>
                    <a:pt x="1232693" y="2279650"/>
                    <a:pt x="1283493" y="2228850"/>
                  </a:cubicBezTo>
                  <a:cubicBezTo>
                    <a:pt x="1334293" y="2178050"/>
                    <a:pt x="1371599" y="2069306"/>
                    <a:pt x="1435893" y="2076450"/>
                  </a:cubicBezTo>
                  <a:lnTo>
                    <a:pt x="1664493" y="2076450"/>
                  </a:lnTo>
                  <a:cubicBezTo>
                    <a:pt x="1740693" y="2050256"/>
                    <a:pt x="1753393" y="2139950"/>
                    <a:pt x="1816893" y="2152650"/>
                  </a:cubicBezTo>
                  <a:cubicBezTo>
                    <a:pt x="1880393" y="2165350"/>
                    <a:pt x="1994693" y="2178050"/>
                    <a:pt x="2045493" y="2152650"/>
                  </a:cubicBezTo>
                  <a:cubicBezTo>
                    <a:pt x="2096293" y="2127250"/>
                    <a:pt x="2083593" y="2076450"/>
                    <a:pt x="2121693" y="2000250"/>
                  </a:cubicBezTo>
                  <a:cubicBezTo>
                    <a:pt x="2159793" y="1924050"/>
                    <a:pt x="2266949" y="1824037"/>
                    <a:pt x="2274093" y="1695450"/>
                  </a:cubicBezTo>
                  <a:cubicBezTo>
                    <a:pt x="2195512" y="1585913"/>
                    <a:pt x="2148682" y="1659730"/>
                    <a:pt x="2069307" y="1638299"/>
                  </a:cubicBezTo>
                  <a:cubicBezTo>
                    <a:pt x="1989932" y="1616868"/>
                    <a:pt x="1890713" y="1583531"/>
                    <a:pt x="1797844" y="1566862"/>
                  </a:cubicBezTo>
                  <a:cubicBezTo>
                    <a:pt x="1745457" y="1547812"/>
                    <a:pt x="1597819" y="1593056"/>
                    <a:pt x="1512094" y="1538287"/>
                  </a:cubicBezTo>
                  <a:lnTo>
                    <a:pt x="1283493" y="1238250"/>
                  </a:lnTo>
                  <a:lnTo>
                    <a:pt x="954882" y="1052512"/>
                  </a:lnTo>
                  <a:lnTo>
                    <a:pt x="754857" y="766762"/>
                  </a:lnTo>
                  <a:lnTo>
                    <a:pt x="711994" y="509587"/>
                  </a:lnTo>
                  <a:lnTo>
                    <a:pt x="769144" y="338137"/>
                  </a:lnTo>
                  <a:lnTo>
                    <a:pt x="769144" y="95249"/>
                  </a:lnTo>
                  <a:lnTo>
                    <a:pt x="711994" y="38099"/>
                  </a:lnTo>
                  <a:cubicBezTo>
                    <a:pt x="554832" y="33337"/>
                    <a:pt x="304800" y="0"/>
                    <a:pt x="216694" y="19050"/>
                  </a:cubicBezTo>
                  <a:close/>
                </a:path>
              </a:pathLst>
            </a:custGeom>
            <a:solidFill>
              <a:srgbClr val="CA7920">
                <a:alpha val="45098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flipH="1">
              <a:off x="3113852" y="1142745"/>
              <a:ext cx="315147" cy="833121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53591 w 339997"/>
                <a:gd name="connsiteY0" fmla="*/ 685981 h 833340"/>
                <a:gd name="connsiteX1" fmla="*/ 253590 w 339997"/>
                <a:gd name="connsiteY1" fmla="*/ 533541 h 833340"/>
                <a:gd name="connsiteX2" fmla="*/ 301958 w 339997"/>
                <a:gd name="connsiteY2" fmla="*/ 228660 h 833340"/>
                <a:gd name="connsiteX3" fmla="*/ 225881 w 339997"/>
                <a:gd name="connsiteY3" fmla="*/ 0 h 833340"/>
                <a:gd name="connsiteX4" fmla="*/ 253589 w 339997"/>
                <a:gd name="connsiteY4" fmla="*/ 304880 h 833340"/>
                <a:gd name="connsiteX5" fmla="*/ 177512 w 339997"/>
                <a:gd name="connsiteY5" fmla="*/ 457321 h 833340"/>
                <a:gd name="connsiteX6" fmla="*/ 25359 w 339997"/>
                <a:gd name="connsiteY6" fmla="*/ 457575 h 833340"/>
                <a:gd name="connsiteX7" fmla="*/ 25359 w 339997"/>
                <a:gd name="connsiteY7" fmla="*/ 457321 h 833340"/>
                <a:gd name="connsiteX8" fmla="*/ 101435 w 339997"/>
                <a:gd name="connsiteY8" fmla="*/ 609761 h 833340"/>
                <a:gd name="connsiteX9" fmla="*/ 177514 w 339997"/>
                <a:gd name="connsiteY9" fmla="*/ 685981 h 833340"/>
                <a:gd name="connsiteX10" fmla="*/ 253589 w 339997"/>
                <a:gd name="connsiteY10" fmla="*/ 762200 h 833340"/>
                <a:gd name="connsiteX11" fmla="*/ 253591 w 339997"/>
                <a:gd name="connsiteY11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88755 w 327317"/>
                <a:gd name="connsiteY6" fmla="*/ 457575 h 833340"/>
                <a:gd name="connsiteX7" fmla="*/ 12679 w 327317"/>
                <a:gd name="connsiteY7" fmla="*/ 457575 h 833340"/>
                <a:gd name="connsiteX8" fmla="*/ 12679 w 327317"/>
                <a:gd name="connsiteY8" fmla="*/ 457321 h 833340"/>
                <a:gd name="connsiteX9" fmla="*/ 88755 w 327317"/>
                <a:gd name="connsiteY9" fmla="*/ 609761 h 833340"/>
                <a:gd name="connsiteX10" fmla="*/ 164834 w 327317"/>
                <a:gd name="connsiteY10" fmla="*/ 685981 h 833340"/>
                <a:gd name="connsiteX11" fmla="*/ 240909 w 327317"/>
                <a:gd name="connsiteY11" fmla="*/ 762200 h 833340"/>
                <a:gd name="connsiteX12" fmla="*/ 240911 w 327317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4638" h="833340">
                  <a:moveTo>
                    <a:pt x="228232" y="685981"/>
                  </a:moveTo>
                  <a:cubicBezTo>
                    <a:pt x="197801" y="599157"/>
                    <a:pt x="277729" y="644688"/>
                    <a:pt x="228231" y="533541"/>
                  </a:cubicBezTo>
                  <a:cubicBezTo>
                    <a:pt x="243455" y="430458"/>
                    <a:pt x="314638" y="304880"/>
                    <a:pt x="276599" y="228660"/>
                  </a:cubicBezTo>
                  <a:cubicBezTo>
                    <a:pt x="265022" y="143824"/>
                    <a:pt x="236466" y="43634"/>
                    <a:pt x="200522" y="0"/>
                  </a:cubicBezTo>
                  <a:cubicBezTo>
                    <a:pt x="175163" y="12703"/>
                    <a:pt x="261650" y="215957"/>
                    <a:pt x="228230" y="304880"/>
                  </a:cubicBezTo>
                  <a:cubicBezTo>
                    <a:pt x="214766" y="379775"/>
                    <a:pt x="190191" y="431914"/>
                    <a:pt x="152153" y="457321"/>
                  </a:cubicBezTo>
                  <a:cubicBezTo>
                    <a:pt x="126794" y="482770"/>
                    <a:pt x="101435" y="457533"/>
                    <a:pt x="76076" y="457575"/>
                  </a:cubicBezTo>
                  <a:lnTo>
                    <a:pt x="0" y="457575"/>
                  </a:lnTo>
                  <a:lnTo>
                    <a:pt x="0" y="457575"/>
                  </a:lnTo>
                  <a:cubicBezTo>
                    <a:pt x="12679" y="482939"/>
                    <a:pt x="50717" y="571693"/>
                    <a:pt x="76076" y="609761"/>
                  </a:cubicBezTo>
                  <a:cubicBezTo>
                    <a:pt x="101435" y="647829"/>
                    <a:pt x="123488" y="647650"/>
                    <a:pt x="152155" y="685981"/>
                  </a:cubicBezTo>
                  <a:cubicBezTo>
                    <a:pt x="139476" y="736794"/>
                    <a:pt x="117532" y="833340"/>
                    <a:pt x="228230" y="762200"/>
                  </a:cubicBezTo>
                  <a:cubicBezTo>
                    <a:pt x="253589" y="762200"/>
                    <a:pt x="223614" y="736794"/>
                    <a:pt x="228232" y="685981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 rot="20131284" flipV="1">
              <a:off x="1371770" y="2754616"/>
              <a:ext cx="517070" cy="121583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3975" h="1114516">
                  <a:moveTo>
                    <a:pt x="47769" y="57727"/>
                  </a:moveTo>
                  <a:cubicBezTo>
                    <a:pt x="45234" y="92267"/>
                    <a:pt x="66846" y="160963"/>
                    <a:pt x="60270" y="209550"/>
                  </a:cubicBezTo>
                  <a:cubicBezTo>
                    <a:pt x="53694" y="258137"/>
                    <a:pt x="0" y="293776"/>
                    <a:pt x="8315" y="349250"/>
                  </a:cubicBezTo>
                  <a:cubicBezTo>
                    <a:pt x="16630" y="404724"/>
                    <a:pt x="98616" y="468505"/>
                    <a:pt x="110161" y="542396"/>
                  </a:cubicBezTo>
                  <a:cubicBezTo>
                    <a:pt x="131672" y="623444"/>
                    <a:pt x="122378" y="763915"/>
                    <a:pt x="137379" y="835537"/>
                  </a:cubicBezTo>
                  <a:lnTo>
                    <a:pt x="200169" y="972127"/>
                  </a:lnTo>
                  <a:cubicBezTo>
                    <a:pt x="246351" y="1015999"/>
                    <a:pt x="364289" y="1114516"/>
                    <a:pt x="394132" y="1096818"/>
                  </a:cubicBezTo>
                  <a:cubicBezTo>
                    <a:pt x="423975" y="1079120"/>
                    <a:pt x="398969" y="946802"/>
                    <a:pt x="379225" y="865941"/>
                  </a:cubicBezTo>
                  <a:cubicBezTo>
                    <a:pt x="359481" y="785080"/>
                    <a:pt x="296395" y="690645"/>
                    <a:pt x="275669" y="611654"/>
                  </a:cubicBezTo>
                  <a:cubicBezTo>
                    <a:pt x="254943" y="532663"/>
                    <a:pt x="267449" y="482009"/>
                    <a:pt x="254866" y="391997"/>
                  </a:cubicBezTo>
                  <a:cubicBezTo>
                    <a:pt x="242283" y="301985"/>
                    <a:pt x="229351" y="114982"/>
                    <a:pt x="200169" y="71582"/>
                  </a:cubicBezTo>
                  <a:lnTo>
                    <a:pt x="75478" y="2309"/>
                  </a:lnTo>
                  <a:cubicBezTo>
                    <a:pt x="50078" y="0"/>
                    <a:pt x="50304" y="23187"/>
                    <a:pt x="47769" y="57727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" name="Freeform 26"/>
            <p:cNvSpPr/>
            <p:nvPr/>
          </p:nvSpPr>
          <p:spPr>
            <a:xfrm rot="20131284" flipV="1">
              <a:off x="1364976" y="2871845"/>
              <a:ext cx="437759" cy="1119940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477647"/>
                <a:gd name="connsiteY0" fmla="*/ 57727 h 1119940"/>
                <a:gd name="connsiteX1" fmla="*/ 152399 w 477647"/>
                <a:gd name="connsiteY1" fmla="*/ 251691 h 1119940"/>
                <a:gd name="connsiteX2" fmla="*/ 13854 w 477647"/>
                <a:gd name="connsiteY2" fmla="*/ 334818 h 1119940"/>
                <a:gd name="connsiteX3" fmla="*/ 69272 w 477647"/>
                <a:gd name="connsiteY3" fmla="*/ 528782 h 1119940"/>
                <a:gd name="connsiteX4" fmla="*/ 83127 w 477647"/>
                <a:gd name="connsiteY4" fmla="*/ 778164 h 1119940"/>
                <a:gd name="connsiteX5" fmla="*/ 152399 w 477647"/>
                <a:gd name="connsiteY5" fmla="*/ 958273 h 1119940"/>
                <a:gd name="connsiteX6" fmla="*/ 145472 w 477647"/>
                <a:gd name="connsiteY6" fmla="*/ 937491 h 1119940"/>
                <a:gd name="connsiteX7" fmla="*/ 152399 w 477647"/>
                <a:gd name="connsiteY7" fmla="*/ 722746 h 1119940"/>
                <a:gd name="connsiteX8" fmla="*/ 180108 w 477647"/>
                <a:gd name="connsiteY8" fmla="*/ 833582 h 1119940"/>
                <a:gd name="connsiteX9" fmla="*/ 263236 w 477647"/>
                <a:gd name="connsiteY9" fmla="*/ 972127 h 1119940"/>
                <a:gd name="connsiteX10" fmla="*/ 457199 w 477647"/>
                <a:gd name="connsiteY10" fmla="*/ 1096818 h 1119940"/>
                <a:gd name="connsiteX11" fmla="*/ 385926 w 477647"/>
                <a:gd name="connsiteY11" fmla="*/ 833395 h 1119940"/>
                <a:gd name="connsiteX12" fmla="*/ 332508 w 477647"/>
                <a:gd name="connsiteY12" fmla="*/ 528782 h 1119940"/>
                <a:gd name="connsiteX13" fmla="*/ 263236 w 477647"/>
                <a:gd name="connsiteY13" fmla="*/ 71582 h 1119940"/>
                <a:gd name="connsiteX14" fmla="*/ 138545 w 477647"/>
                <a:gd name="connsiteY14" fmla="*/ 2309 h 1119940"/>
                <a:gd name="connsiteX15" fmla="*/ 110836 w 477647"/>
                <a:gd name="connsiteY15" fmla="*/ 57727 h 1119940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98389 w 491517"/>
                <a:gd name="connsiteY7" fmla="*/ 85876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65786 w 546467"/>
                <a:gd name="connsiteY0" fmla="*/ 57727 h 1125202"/>
                <a:gd name="connsiteX1" fmla="*/ 207349 w 546467"/>
                <a:gd name="connsiteY1" fmla="*/ 251691 h 1125202"/>
                <a:gd name="connsiteX2" fmla="*/ 68804 w 546467"/>
                <a:gd name="connsiteY2" fmla="*/ 334818 h 1125202"/>
                <a:gd name="connsiteX3" fmla="*/ 9236 w 546467"/>
                <a:gd name="connsiteY3" fmla="*/ 411087 h 1125202"/>
                <a:gd name="connsiteX4" fmla="*/ 124222 w 546467"/>
                <a:gd name="connsiteY4" fmla="*/ 528782 h 1125202"/>
                <a:gd name="connsiteX5" fmla="*/ 138077 w 546467"/>
                <a:gd name="connsiteY5" fmla="*/ 778164 h 1125202"/>
                <a:gd name="connsiteX6" fmla="*/ 207349 w 546467"/>
                <a:gd name="connsiteY6" fmla="*/ 958273 h 1125202"/>
                <a:gd name="connsiteX7" fmla="*/ 200422 w 546467"/>
                <a:gd name="connsiteY7" fmla="*/ 937491 h 1125202"/>
                <a:gd name="connsiteX8" fmla="*/ 153339 w 546467"/>
                <a:gd name="connsiteY8" fmla="*/ 858766 h 1125202"/>
                <a:gd name="connsiteX9" fmla="*/ 235058 w 546467"/>
                <a:gd name="connsiteY9" fmla="*/ 833582 h 1125202"/>
                <a:gd name="connsiteX10" fmla="*/ 318186 w 546467"/>
                <a:gd name="connsiteY10" fmla="*/ 972127 h 1125202"/>
                <a:gd name="connsiteX11" fmla="*/ 512149 w 546467"/>
                <a:gd name="connsiteY11" fmla="*/ 1096818 h 1125202"/>
                <a:gd name="connsiteX12" fmla="*/ 524094 w 546467"/>
                <a:gd name="connsiteY12" fmla="*/ 801821 h 1125202"/>
                <a:gd name="connsiteX13" fmla="*/ 387458 w 546467"/>
                <a:gd name="connsiteY13" fmla="*/ 528782 h 1125202"/>
                <a:gd name="connsiteX14" fmla="*/ 318186 w 546467"/>
                <a:gd name="connsiteY14" fmla="*/ 71582 h 1125202"/>
                <a:gd name="connsiteX15" fmla="*/ 193495 w 546467"/>
                <a:gd name="connsiteY15" fmla="*/ 2309 h 1125202"/>
                <a:gd name="connsiteX16" fmla="*/ 165786 w 546467"/>
                <a:gd name="connsiteY16" fmla="*/ 57727 h 1125202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87458 w 532597"/>
                <a:gd name="connsiteY13" fmla="*/ 528782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289330 w 532597"/>
                <a:gd name="connsiteY13" fmla="*/ 555991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24117 w 532597"/>
                <a:gd name="connsiteY13" fmla="*/ 525319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206113 w 532597"/>
                <a:gd name="connsiteY5" fmla="*/ 587565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0516 w 532597"/>
                <a:gd name="connsiteY5" fmla="*/ 547432 h 1119940"/>
                <a:gd name="connsiteX6" fmla="*/ 122897 w 532597"/>
                <a:gd name="connsiteY6" fmla="*/ 619139 h 1119940"/>
                <a:gd name="connsiteX7" fmla="*/ 138077 w 532597"/>
                <a:gd name="connsiteY7" fmla="*/ 778164 h 1119940"/>
                <a:gd name="connsiteX8" fmla="*/ 207349 w 532597"/>
                <a:gd name="connsiteY8" fmla="*/ 958273 h 1119940"/>
                <a:gd name="connsiteX9" fmla="*/ 200422 w 532597"/>
                <a:gd name="connsiteY9" fmla="*/ 937491 h 1119940"/>
                <a:gd name="connsiteX10" fmla="*/ 153339 w 532597"/>
                <a:gd name="connsiteY10" fmla="*/ 858766 h 1119940"/>
                <a:gd name="connsiteX11" fmla="*/ 235058 w 532597"/>
                <a:gd name="connsiteY11" fmla="*/ 833582 h 1119940"/>
                <a:gd name="connsiteX12" fmla="*/ 318186 w 532597"/>
                <a:gd name="connsiteY12" fmla="*/ 972127 h 1119940"/>
                <a:gd name="connsiteX13" fmla="*/ 512149 w 532597"/>
                <a:gd name="connsiteY13" fmla="*/ 1096818 h 1119940"/>
                <a:gd name="connsiteX14" fmla="*/ 440876 w 532597"/>
                <a:gd name="connsiteY14" fmla="*/ 833395 h 1119940"/>
                <a:gd name="connsiteX15" fmla="*/ 324117 w 532597"/>
                <a:gd name="connsiteY15" fmla="*/ 525319 h 1119940"/>
                <a:gd name="connsiteX16" fmla="*/ 318186 w 532597"/>
                <a:gd name="connsiteY16" fmla="*/ 71582 h 1119940"/>
                <a:gd name="connsiteX17" fmla="*/ 193495 w 532597"/>
                <a:gd name="connsiteY17" fmla="*/ 2309 h 1119940"/>
                <a:gd name="connsiteX18" fmla="*/ 165786 w 532597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23204 w 525285"/>
                <a:gd name="connsiteY6" fmla="*/ 547432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46027 w 525285"/>
                <a:gd name="connsiteY10" fmla="*/ 858766 h 1119940"/>
                <a:gd name="connsiteX11" fmla="*/ 227746 w 525285"/>
                <a:gd name="connsiteY11" fmla="*/ 833582 h 1119940"/>
                <a:gd name="connsiteX12" fmla="*/ 310874 w 525285"/>
                <a:gd name="connsiteY12" fmla="*/ 972127 h 1119940"/>
                <a:gd name="connsiteX13" fmla="*/ 504837 w 525285"/>
                <a:gd name="connsiteY13" fmla="*/ 1096818 h 1119940"/>
                <a:gd name="connsiteX14" fmla="*/ 433564 w 525285"/>
                <a:gd name="connsiteY14" fmla="*/ 833395 h 1119940"/>
                <a:gd name="connsiteX15" fmla="*/ 316805 w 525285"/>
                <a:gd name="connsiteY15" fmla="*/ 525319 h 1119940"/>
                <a:gd name="connsiteX16" fmla="*/ 310874 w 525285"/>
                <a:gd name="connsiteY16" fmla="*/ 71582 h 1119940"/>
                <a:gd name="connsiteX17" fmla="*/ 186183 w 525285"/>
                <a:gd name="connsiteY17" fmla="*/ 2309 h 1119940"/>
                <a:gd name="connsiteX18" fmla="*/ 158474 w 525285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146027 w 525285"/>
                <a:gd name="connsiteY9" fmla="*/ 858766 h 1119940"/>
                <a:gd name="connsiteX10" fmla="*/ 227746 w 525285"/>
                <a:gd name="connsiteY10" fmla="*/ 833582 h 1119940"/>
                <a:gd name="connsiteX11" fmla="*/ 310874 w 525285"/>
                <a:gd name="connsiteY11" fmla="*/ 972127 h 1119940"/>
                <a:gd name="connsiteX12" fmla="*/ 504837 w 525285"/>
                <a:gd name="connsiteY12" fmla="*/ 1096818 h 1119940"/>
                <a:gd name="connsiteX13" fmla="*/ 433564 w 525285"/>
                <a:gd name="connsiteY13" fmla="*/ 833395 h 1119940"/>
                <a:gd name="connsiteX14" fmla="*/ 316805 w 525285"/>
                <a:gd name="connsiteY14" fmla="*/ 525319 h 1119940"/>
                <a:gd name="connsiteX15" fmla="*/ 310874 w 525285"/>
                <a:gd name="connsiteY15" fmla="*/ 71582 h 1119940"/>
                <a:gd name="connsiteX16" fmla="*/ 186183 w 525285"/>
                <a:gd name="connsiteY16" fmla="*/ 2309 h 1119940"/>
                <a:gd name="connsiteX17" fmla="*/ 158474 w 525285"/>
                <a:gd name="connsiteY17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27746 w 525285"/>
                <a:gd name="connsiteY9" fmla="*/ 833582 h 1119940"/>
                <a:gd name="connsiteX10" fmla="*/ 310874 w 525285"/>
                <a:gd name="connsiteY10" fmla="*/ 972127 h 1119940"/>
                <a:gd name="connsiteX11" fmla="*/ 504837 w 525285"/>
                <a:gd name="connsiteY11" fmla="*/ 1096818 h 1119940"/>
                <a:gd name="connsiteX12" fmla="*/ 433564 w 525285"/>
                <a:gd name="connsiteY12" fmla="*/ 833395 h 1119940"/>
                <a:gd name="connsiteX13" fmla="*/ 316805 w 525285"/>
                <a:gd name="connsiteY13" fmla="*/ 525319 h 1119940"/>
                <a:gd name="connsiteX14" fmla="*/ 310874 w 525285"/>
                <a:gd name="connsiteY14" fmla="*/ 71582 h 1119940"/>
                <a:gd name="connsiteX15" fmla="*/ 186183 w 525285"/>
                <a:gd name="connsiteY15" fmla="*/ 2309 h 1119940"/>
                <a:gd name="connsiteX16" fmla="*/ 158474 w 525285"/>
                <a:gd name="connsiteY16" fmla="*/ 57727 h 111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5285" h="1119940">
                  <a:moveTo>
                    <a:pt x="158474" y="57727"/>
                  </a:moveTo>
                  <a:cubicBezTo>
                    <a:pt x="160783" y="99291"/>
                    <a:pt x="216201" y="205509"/>
                    <a:pt x="200037" y="251691"/>
                  </a:cubicBezTo>
                  <a:cubicBezTo>
                    <a:pt x="183873" y="297873"/>
                    <a:pt x="94511" y="308252"/>
                    <a:pt x="61492" y="334818"/>
                  </a:cubicBezTo>
                  <a:cubicBezTo>
                    <a:pt x="28473" y="361384"/>
                    <a:pt x="3848" y="391281"/>
                    <a:pt x="1924" y="411087"/>
                  </a:cubicBezTo>
                  <a:cubicBezTo>
                    <a:pt x="0" y="430893"/>
                    <a:pt x="30787" y="434036"/>
                    <a:pt x="49951" y="453652"/>
                  </a:cubicBezTo>
                  <a:cubicBezTo>
                    <a:pt x="69115" y="473268"/>
                    <a:pt x="107356" y="505837"/>
                    <a:pt x="116910" y="528782"/>
                  </a:cubicBezTo>
                  <a:cubicBezTo>
                    <a:pt x="126464" y="551727"/>
                    <a:pt x="106436" y="570551"/>
                    <a:pt x="107273" y="591326"/>
                  </a:cubicBezTo>
                  <a:cubicBezTo>
                    <a:pt x="108110" y="612101"/>
                    <a:pt x="123217" y="620894"/>
                    <a:pt x="121933" y="653433"/>
                  </a:cubicBezTo>
                  <a:cubicBezTo>
                    <a:pt x="163611" y="765807"/>
                    <a:pt x="129807" y="728832"/>
                    <a:pt x="130765" y="778164"/>
                  </a:cubicBezTo>
                  <a:lnTo>
                    <a:pt x="227746" y="833582"/>
                  </a:lnTo>
                  <a:lnTo>
                    <a:pt x="310874" y="972127"/>
                  </a:lnTo>
                  <a:cubicBezTo>
                    <a:pt x="357056" y="1015999"/>
                    <a:pt x="484389" y="1119940"/>
                    <a:pt x="504837" y="1096818"/>
                  </a:cubicBezTo>
                  <a:cubicBezTo>
                    <a:pt x="525285" y="1073696"/>
                    <a:pt x="464903" y="928645"/>
                    <a:pt x="433564" y="833395"/>
                  </a:cubicBezTo>
                  <a:cubicBezTo>
                    <a:pt x="402225" y="738145"/>
                    <a:pt x="423459" y="658166"/>
                    <a:pt x="316805" y="525319"/>
                  </a:cubicBezTo>
                  <a:cubicBezTo>
                    <a:pt x="296357" y="398350"/>
                    <a:pt x="343201" y="159327"/>
                    <a:pt x="310874" y="71582"/>
                  </a:cubicBezTo>
                  <a:lnTo>
                    <a:pt x="186183" y="2309"/>
                  </a:lnTo>
                  <a:cubicBezTo>
                    <a:pt x="160783" y="0"/>
                    <a:pt x="156165" y="16163"/>
                    <a:pt x="158474" y="577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" name="Freeform 27"/>
            <p:cNvSpPr/>
            <p:nvPr/>
          </p:nvSpPr>
          <p:spPr>
            <a:xfrm rot="858855" flipV="1">
              <a:off x="5528333" y="3865622"/>
              <a:ext cx="581692" cy="201948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6961" h="1494723">
                  <a:moveTo>
                    <a:pt x="99159" y="19682"/>
                  </a:moveTo>
                  <a:cubicBezTo>
                    <a:pt x="41397" y="101190"/>
                    <a:pt x="114399" y="0"/>
                    <a:pt x="99160" y="19682"/>
                  </a:cubicBezTo>
                  <a:cubicBezTo>
                    <a:pt x="83921" y="39364"/>
                    <a:pt x="15448" y="103935"/>
                    <a:pt x="7724" y="137776"/>
                  </a:cubicBezTo>
                  <a:cubicBezTo>
                    <a:pt x="0" y="171617"/>
                    <a:pt x="27696" y="191531"/>
                    <a:pt x="52817" y="222726"/>
                  </a:cubicBezTo>
                  <a:cubicBezTo>
                    <a:pt x="77938" y="253921"/>
                    <a:pt x="137539" y="276398"/>
                    <a:pt x="158450" y="324947"/>
                  </a:cubicBezTo>
                  <a:cubicBezTo>
                    <a:pt x="179361" y="373496"/>
                    <a:pt x="172867" y="452405"/>
                    <a:pt x="178282" y="514023"/>
                  </a:cubicBezTo>
                  <a:cubicBezTo>
                    <a:pt x="183697" y="575641"/>
                    <a:pt x="186407" y="645797"/>
                    <a:pt x="190943" y="694654"/>
                  </a:cubicBezTo>
                  <a:cubicBezTo>
                    <a:pt x="195479" y="743511"/>
                    <a:pt x="193252" y="762827"/>
                    <a:pt x="205500" y="807164"/>
                  </a:cubicBezTo>
                  <a:lnTo>
                    <a:pt x="268290" y="943754"/>
                  </a:lnTo>
                  <a:cubicBezTo>
                    <a:pt x="282682" y="977859"/>
                    <a:pt x="273584" y="945590"/>
                    <a:pt x="294596" y="1035104"/>
                  </a:cubicBezTo>
                  <a:cubicBezTo>
                    <a:pt x="306709" y="1083929"/>
                    <a:pt x="339085" y="1108437"/>
                    <a:pt x="350520" y="1179711"/>
                  </a:cubicBezTo>
                  <a:cubicBezTo>
                    <a:pt x="361955" y="1250986"/>
                    <a:pt x="350752" y="1430779"/>
                    <a:pt x="363208" y="1462751"/>
                  </a:cubicBezTo>
                  <a:cubicBezTo>
                    <a:pt x="375664" y="1494723"/>
                    <a:pt x="407193" y="1414070"/>
                    <a:pt x="425259" y="1371545"/>
                  </a:cubicBezTo>
                  <a:cubicBezTo>
                    <a:pt x="443325" y="1329020"/>
                    <a:pt x="466245" y="1264572"/>
                    <a:pt x="471603" y="1207599"/>
                  </a:cubicBezTo>
                  <a:cubicBezTo>
                    <a:pt x="476961" y="1150626"/>
                    <a:pt x="464505" y="1091865"/>
                    <a:pt x="457406" y="1029708"/>
                  </a:cubicBezTo>
                  <a:cubicBezTo>
                    <a:pt x="450307" y="967551"/>
                    <a:pt x="447945" y="909058"/>
                    <a:pt x="429009" y="834654"/>
                  </a:cubicBezTo>
                  <a:cubicBezTo>
                    <a:pt x="410073" y="760250"/>
                    <a:pt x="361460" y="661786"/>
                    <a:pt x="343790" y="583281"/>
                  </a:cubicBezTo>
                  <a:cubicBezTo>
                    <a:pt x="326120" y="504776"/>
                    <a:pt x="343578" y="451801"/>
                    <a:pt x="322987" y="363624"/>
                  </a:cubicBezTo>
                  <a:cubicBezTo>
                    <a:pt x="302396" y="275447"/>
                    <a:pt x="315925" y="194154"/>
                    <a:pt x="220241" y="54221"/>
                  </a:cubicBezTo>
                  <a:cubicBezTo>
                    <a:pt x="135518" y="7525"/>
                    <a:pt x="151703" y="49324"/>
                    <a:pt x="99159" y="19682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9" name="Straight Arrow Connector 43"/>
            <p:cNvCxnSpPr>
              <a:cxnSpLocks noChangeShapeType="1"/>
              <a:endCxn id="9" idx="2"/>
            </p:cNvCxnSpPr>
            <p:nvPr/>
          </p:nvCxnSpPr>
          <p:spPr bwMode="auto">
            <a:xfrm>
              <a:off x="914841" y="1129477"/>
              <a:ext cx="1675959" cy="165669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33" name="Freeform 32"/>
            <p:cNvSpPr/>
            <p:nvPr/>
          </p:nvSpPr>
          <p:spPr>
            <a:xfrm flipH="1">
              <a:off x="3801530" y="1968500"/>
              <a:ext cx="249767" cy="397272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99086 w 327317"/>
                <a:gd name="connsiteY4" fmla="*/ 22866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517510"/>
                <a:gd name="connsiteY0" fmla="*/ 685981 h 833340"/>
                <a:gd name="connsiteX1" fmla="*/ 240910 w 517510"/>
                <a:gd name="connsiteY1" fmla="*/ 533541 h 833340"/>
                <a:gd name="connsiteX2" fmla="*/ 479471 w 517510"/>
                <a:gd name="connsiteY2" fmla="*/ 152440 h 833340"/>
                <a:gd name="connsiteX3" fmla="*/ 213201 w 517510"/>
                <a:gd name="connsiteY3" fmla="*/ 0 h 833340"/>
                <a:gd name="connsiteX4" fmla="*/ 99086 w 517510"/>
                <a:gd name="connsiteY4" fmla="*/ 228660 h 833340"/>
                <a:gd name="connsiteX5" fmla="*/ 164832 w 517510"/>
                <a:gd name="connsiteY5" fmla="*/ 457321 h 833340"/>
                <a:gd name="connsiteX6" fmla="*/ 12679 w 517510"/>
                <a:gd name="connsiteY6" fmla="*/ 457321 h 833340"/>
                <a:gd name="connsiteX7" fmla="*/ 88755 w 517510"/>
                <a:gd name="connsiteY7" fmla="*/ 609761 h 833340"/>
                <a:gd name="connsiteX8" fmla="*/ 164834 w 517510"/>
                <a:gd name="connsiteY8" fmla="*/ 685981 h 833340"/>
                <a:gd name="connsiteX9" fmla="*/ 240909 w 517510"/>
                <a:gd name="connsiteY9" fmla="*/ 762200 h 833340"/>
                <a:gd name="connsiteX10" fmla="*/ 240911 w 517510"/>
                <a:gd name="connsiteY10" fmla="*/ 685981 h 833340"/>
                <a:gd name="connsiteX0" fmla="*/ 240911 w 517510"/>
                <a:gd name="connsiteY0" fmla="*/ 618377 h 765736"/>
                <a:gd name="connsiteX1" fmla="*/ 240910 w 517510"/>
                <a:gd name="connsiteY1" fmla="*/ 465937 h 765736"/>
                <a:gd name="connsiteX2" fmla="*/ 479471 w 517510"/>
                <a:gd name="connsiteY2" fmla="*/ 84836 h 765736"/>
                <a:gd name="connsiteX3" fmla="*/ 327317 w 517510"/>
                <a:gd name="connsiteY3" fmla="*/ 84836 h 765736"/>
                <a:gd name="connsiteX4" fmla="*/ 99086 w 517510"/>
                <a:gd name="connsiteY4" fmla="*/ 161056 h 765736"/>
                <a:gd name="connsiteX5" fmla="*/ 164832 w 517510"/>
                <a:gd name="connsiteY5" fmla="*/ 389717 h 765736"/>
                <a:gd name="connsiteX6" fmla="*/ 12679 w 517510"/>
                <a:gd name="connsiteY6" fmla="*/ 389717 h 765736"/>
                <a:gd name="connsiteX7" fmla="*/ 88755 w 517510"/>
                <a:gd name="connsiteY7" fmla="*/ 542157 h 765736"/>
                <a:gd name="connsiteX8" fmla="*/ 164834 w 517510"/>
                <a:gd name="connsiteY8" fmla="*/ 618377 h 765736"/>
                <a:gd name="connsiteX9" fmla="*/ 240909 w 517510"/>
                <a:gd name="connsiteY9" fmla="*/ 694596 h 765736"/>
                <a:gd name="connsiteX10" fmla="*/ 240911 w 517510"/>
                <a:gd name="connsiteY10" fmla="*/ 618377 h 765736"/>
                <a:gd name="connsiteX0" fmla="*/ 240911 w 517510"/>
                <a:gd name="connsiteY0" fmla="*/ 622464 h 769823"/>
                <a:gd name="connsiteX1" fmla="*/ 240910 w 517510"/>
                <a:gd name="connsiteY1" fmla="*/ 470024 h 769823"/>
                <a:gd name="connsiteX2" fmla="*/ 479471 w 517510"/>
                <a:gd name="connsiteY2" fmla="*/ 88923 h 769823"/>
                <a:gd name="connsiteX3" fmla="*/ 327317 w 517510"/>
                <a:gd name="connsiteY3" fmla="*/ 88923 h 769823"/>
                <a:gd name="connsiteX4" fmla="*/ 175163 w 517510"/>
                <a:gd name="connsiteY4" fmla="*/ 88923 h 769823"/>
                <a:gd name="connsiteX5" fmla="*/ 164832 w 517510"/>
                <a:gd name="connsiteY5" fmla="*/ 393804 h 769823"/>
                <a:gd name="connsiteX6" fmla="*/ 12679 w 517510"/>
                <a:gd name="connsiteY6" fmla="*/ 393804 h 769823"/>
                <a:gd name="connsiteX7" fmla="*/ 88755 w 517510"/>
                <a:gd name="connsiteY7" fmla="*/ 546244 h 769823"/>
                <a:gd name="connsiteX8" fmla="*/ 164834 w 517510"/>
                <a:gd name="connsiteY8" fmla="*/ 622464 h 769823"/>
                <a:gd name="connsiteX9" fmla="*/ 240909 w 517510"/>
                <a:gd name="connsiteY9" fmla="*/ 698683 h 769823"/>
                <a:gd name="connsiteX10" fmla="*/ 240911 w 517510"/>
                <a:gd name="connsiteY10" fmla="*/ 622464 h 769823"/>
                <a:gd name="connsiteX0" fmla="*/ 242633 w 519232"/>
                <a:gd name="connsiteY0" fmla="*/ 622464 h 769823"/>
                <a:gd name="connsiteX1" fmla="*/ 242632 w 519232"/>
                <a:gd name="connsiteY1" fmla="*/ 470024 h 769823"/>
                <a:gd name="connsiteX2" fmla="*/ 481193 w 519232"/>
                <a:gd name="connsiteY2" fmla="*/ 88923 h 769823"/>
                <a:gd name="connsiteX3" fmla="*/ 329039 w 519232"/>
                <a:gd name="connsiteY3" fmla="*/ 88923 h 769823"/>
                <a:gd name="connsiteX4" fmla="*/ 176885 w 519232"/>
                <a:gd name="connsiteY4" fmla="*/ 88923 h 769823"/>
                <a:gd name="connsiteX5" fmla="*/ 14401 w 519232"/>
                <a:gd name="connsiteY5" fmla="*/ 393804 h 769823"/>
                <a:gd name="connsiteX6" fmla="*/ 90477 w 519232"/>
                <a:gd name="connsiteY6" fmla="*/ 546244 h 769823"/>
                <a:gd name="connsiteX7" fmla="*/ 166556 w 519232"/>
                <a:gd name="connsiteY7" fmla="*/ 622464 h 769823"/>
                <a:gd name="connsiteX8" fmla="*/ 242631 w 519232"/>
                <a:gd name="connsiteY8" fmla="*/ 698683 h 769823"/>
                <a:gd name="connsiteX9" fmla="*/ 242633 w 519232"/>
                <a:gd name="connsiteY9" fmla="*/ 622464 h 769823"/>
                <a:gd name="connsiteX0" fmla="*/ 153877 w 430476"/>
                <a:gd name="connsiteY0" fmla="*/ 622464 h 769823"/>
                <a:gd name="connsiteX1" fmla="*/ 153876 w 430476"/>
                <a:gd name="connsiteY1" fmla="*/ 470024 h 769823"/>
                <a:gd name="connsiteX2" fmla="*/ 392437 w 430476"/>
                <a:gd name="connsiteY2" fmla="*/ 88923 h 769823"/>
                <a:gd name="connsiteX3" fmla="*/ 240283 w 430476"/>
                <a:gd name="connsiteY3" fmla="*/ 88923 h 769823"/>
                <a:gd name="connsiteX4" fmla="*/ 88129 w 430476"/>
                <a:gd name="connsiteY4" fmla="*/ 88923 h 769823"/>
                <a:gd name="connsiteX5" fmla="*/ 88129 w 430476"/>
                <a:gd name="connsiteY5" fmla="*/ 317583 h 769823"/>
                <a:gd name="connsiteX6" fmla="*/ 1721 w 430476"/>
                <a:gd name="connsiteY6" fmla="*/ 546244 h 769823"/>
                <a:gd name="connsiteX7" fmla="*/ 77800 w 430476"/>
                <a:gd name="connsiteY7" fmla="*/ 622464 h 769823"/>
                <a:gd name="connsiteX8" fmla="*/ 153875 w 430476"/>
                <a:gd name="connsiteY8" fmla="*/ 698683 h 769823"/>
                <a:gd name="connsiteX9" fmla="*/ 153877 w 430476"/>
                <a:gd name="connsiteY9" fmla="*/ 622464 h 769823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88129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164207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8" fmla="*/ 153877 w 430476"/>
                <a:gd name="connsiteY8" fmla="*/ 597058 h 744416"/>
                <a:gd name="connsiteX0" fmla="*/ 164207 w 430476"/>
                <a:gd name="connsiteY0" fmla="*/ 673276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0" fmla="*/ 77800 w 430476"/>
                <a:gd name="connsiteY0" fmla="*/ 597058 h 597058"/>
                <a:gd name="connsiteX1" fmla="*/ 153876 w 430476"/>
                <a:gd name="connsiteY1" fmla="*/ 444618 h 597058"/>
                <a:gd name="connsiteX2" fmla="*/ 392437 w 430476"/>
                <a:gd name="connsiteY2" fmla="*/ 63517 h 597058"/>
                <a:gd name="connsiteX3" fmla="*/ 164207 w 430476"/>
                <a:gd name="connsiteY3" fmla="*/ 63517 h 597058"/>
                <a:gd name="connsiteX4" fmla="*/ 88129 w 430476"/>
                <a:gd name="connsiteY4" fmla="*/ 292177 h 597058"/>
                <a:gd name="connsiteX5" fmla="*/ 1721 w 430476"/>
                <a:gd name="connsiteY5" fmla="*/ 520838 h 597058"/>
                <a:gd name="connsiteX6" fmla="*/ 77800 w 430476"/>
                <a:gd name="connsiteY6" fmla="*/ 597058 h 597058"/>
                <a:gd name="connsiteX0" fmla="*/ 77800 w 419945"/>
                <a:gd name="connsiteY0" fmla="*/ 597058 h 597058"/>
                <a:gd name="connsiteX1" fmla="*/ 153876 w 419945"/>
                <a:gd name="connsiteY1" fmla="*/ 444618 h 597058"/>
                <a:gd name="connsiteX2" fmla="*/ 316361 w 419945"/>
                <a:gd name="connsiteY2" fmla="*/ 292177 h 597058"/>
                <a:gd name="connsiteX3" fmla="*/ 392437 w 419945"/>
                <a:gd name="connsiteY3" fmla="*/ 63517 h 597058"/>
                <a:gd name="connsiteX4" fmla="*/ 164207 w 419945"/>
                <a:gd name="connsiteY4" fmla="*/ 63517 h 597058"/>
                <a:gd name="connsiteX5" fmla="*/ 88129 w 419945"/>
                <a:gd name="connsiteY5" fmla="*/ 292177 h 597058"/>
                <a:gd name="connsiteX6" fmla="*/ 1721 w 419945"/>
                <a:gd name="connsiteY6" fmla="*/ 520838 h 597058"/>
                <a:gd name="connsiteX7" fmla="*/ 77800 w 419945"/>
                <a:gd name="connsiteY7" fmla="*/ 597058 h 597058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164207 w 496022"/>
                <a:gd name="connsiteY4" fmla="*/ 63516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88130 w 496022"/>
                <a:gd name="connsiteY4" fmla="*/ 63517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30 w 468514"/>
                <a:gd name="connsiteY5" fmla="*/ 38110 h 571650"/>
                <a:gd name="connsiteX6" fmla="*/ 88129 w 468514"/>
                <a:gd name="connsiteY6" fmla="*/ 266769 h 571650"/>
                <a:gd name="connsiteX7" fmla="*/ 1721 w 468514"/>
                <a:gd name="connsiteY7" fmla="*/ 495430 h 571650"/>
                <a:gd name="connsiteX8" fmla="*/ 77800 w 468514"/>
                <a:gd name="connsiteY8" fmla="*/ 571650 h 571650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29 w 468514"/>
                <a:gd name="connsiteY5" fmla="*/ 266769 h 571650"/>
                <a:gd name="connsiteX6" fmla="*/ 1721 w 468514"/>
                <a:gd name="connsiteY6" fmla="*/ 495430 h 571650"/>
                <a:gd name="connsiteX7" fmla="*/ 77800 w 468514"/>
                <a:gd name="connsiteY7" fmla="*/ 571650 h 571650"/>
                <a:gd name="connsiteX0" fmla="*/ 77800 w 481194"/>
                <a:gd name="connsiteY0" fmla="*/ 571650 h 571650"/>
                <a:gd name="connsiteX1" fmla="*/ 153876 w 481194"/>
                <a:gd name="connsiteY1" fmla="*/ 419210 h 571650"/>
                <a:gd name="connsiteX2" fmla="*/ 316361 w 481194"/>
                <a:gd name="connsiteY2" fmla="*/ 266769 h 571650"/>
                <a:gd name="connsiteX3" fmla="*/ 468514 w 481194"/>
                <a:gd name="connsiteY3" fmla="*/ 38110 h 571650"/>
                <a:gd name="connsiteX4" fmla="*/ 240283 w 481194"/>
                <a:gd name="connsiteY4" fmla="*/ 38110 h 571650"/>
                <a:gd name="connsiteX5" fmla="*/ 88129 w 481194"/>
                <a:gd name="connsiteY5" fmla="*/ 266769 h 571650"/>
                <a:gd name="connsiteX6" fmla="*/ 1721 w 481194"/>
                <a:gd name="connsiteY6" fmla="*/ 495430 h 571650"/>
                <a:gd name="connsiteX7" fmla="*/ 77800 w 481194"/>
                <a:gd name="connsiteY7" fmla="*/ 571650 h 571650"/>
                <a:gd name="connsiteX0" fmla="*/ 90480 w 493874"/>
                <a:gd name="connsiteY0" fmla="*/ 571650 h 571650"/>
                <a:gd name="connsiteX1" fmla="*/ 166556 w 493874"/>
                <a:gd name="connsiteY1" fmla="*/ 419210 h 571650"/>
                <a:gd name="connsiteX2" fmla="*/ 329041 w 493874"/>
                <a:gd name="connsiteY2" fmla="*/ 266769 h 571650"/>
                <a:gd name="connsiteX3" fmla="*/ 481194 w 493874"/>
                <a:gd name="connsiteY3" fmla="*/ 38110 h 571650"/>
                <a:gd name="connsiteX4" fmla="*/ 252963 w 493874"/>
                <a:gd name="connsiteY4" fmla="*/ 38110 h 571650"/>
                <a:gd name="connsiteX5" fmla="*/ 176885 w 493874"/>
                <a:gd name="connsiteY5" fmla="*/ 266770 h 571650"/>
                <a:gd name="connsiteX6" fmla="*/ 14401 w 493874"/>
                <a:gd name="connsiteY6" fmla="*/ 495430 h 571650"/>
                <a:gd name="connsiteX7" fmla="*/ 90480 w 493874"/>
                <a:gd name="connsiteY7" fmla="*/ 571650 h 571650"/>
                <a:gd name="connsiteX0" fmla="*/ 90480 w 417797"/>
                <a:gd name="connsiteY0" fmla="*/ 571650 h 571650"/>
                <a:gd name="connsiteX1" fmla="*/ 166556 w 417797"/>
                <a:gd name="connsiteY1" fmla="*/ 419210 h 571650"/>
                <a:gd name="connsiteX2" fmla="*/ 329041 w 417797"/>
                <a:gd name="connsiteY2" fmla="*/ 266769 h 571650"/>
                <a:gd name="connsiteX3" fmla="*/ 405117 w 417797"/>
                <a:gd name="connsiteY3" fmla="*/ 38110 h 571650"/>
                <a:gd name="connsiteX4" fmla="*/ 252963 w 417797"/>
                <a:gd name="connsiteY4" fmla="*/ 38110 h 571650"/>
                <a:gd name="connsiteX5" fmla="*/ 176885 w 417797"/>
                <a:gd name="connsiteY5" fmla="*/ 266770 h 571650"/>
                <a:gd name="connsiteX6" fmla="*/ 14401 w 417797"/>
                <a:gd name="connsiteY6" fmla="*/ 495430 h 571650"/>
                <a:gd name="connsiteX7" fmla="*/ 90480 w 417797"/>
                <a:gd name="connsiteY7" fmla="*/ 571650 h 571650"/>
                <a:gd name="connsiteX0" fmla="*/ 90480 w 430476"/>
                <a:gd name="connsiteY0" fmla="*/ 609760 h 609760"/>
                <a:gd name="connsiteX1" fmla="*/ 166556 w 430476"/>
                <a:gd name="connsiteY1" fmla="*/ 457320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90480 w 430476"/>
                <a:gd name="connsiteY0" fmla="*/ 609760 h 609760"/>
                <a:gd name="connsiteX1" fmla="*/ 202246 w 430476"/>
                <a:gd name="connsiteY1" fmla="*/ 457319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82027 w 422023"/>
                <a:gd name="connsiteY0" fmla="*/ 609760 h 609760"/>
                <a:gd name="connsiteX1" fmla="*/ 193793 w 422023"/>
                <a:gd name="connsiteY1" fmla="*/ 457319 h 609760"/>
                <a:gd name="connsiteX2" fmla="*/ 320588 w 422023"/>
                <a:gd name="connsiteY2" fmla="*/ 304879 h 609760"/>
                <a:gd name="connsiteX3" fmla="*/ 396664 w 422023"/>
                <a:gd name="connsiteY3" fmla="*/ 76220 h 609760"/>
                <a:gd name="connsiteX4" fmla="*/ 396664 w 422023"/>
                <a:gd name="connsiteY4" fmla="*/ 0 h 609760"/>
                <a:gd name="connsiteX5" fmla="*/ 244510 w 422023"/>
                <a:gd name="connsiteY5" fmla="*/ 76220 h 609760"/>
                <a:gd name="connsiteX6" fmla="*/ 117716 w 422023"/>
                <a:gd name="connsiteY6" fmla="*/ 304879 h 609760"/>
                <a:gd name="connsiteX7" fmla="*/ 5948 w 422023"/>
                <a:gd name="connsiteY7" fmla="*/ 533540 h 609760"/>
                <a:gd name="connsiteX8" fmla="*/ 82027 w 422023"/>
                <a:gd name="connsiteY8" fmla="*/ 609760 h 609760"/>
                <a:gd name="connsiteX0" fmla="*/ 111767 w 416075"/>
                <a:gd name="connsiteY0" fmla="*/ 457319 h 558947"/>
                <a:gd name="connsiteX1" fmla="*/ 187845 w 416075"/>
                <a:gd name="connsiteY1" fmla="*/ 457319 h 558947"/>
                <a:gd name="connsiteX2" fmla="*/ 314640 w 416075"/>
                <a:gd name="connsiteY2" fmla="*/ 304879 h 558947"/>
                <a:gd name="connsiteX3" fmla="*/ 390716 w 416075"/>
                <a:gd name="connsiteY3" fmla="*/ 76220 h 558947"/>
                <a:gd name="connsiteX4" fmla="*/ 390716 w 416075"/>
                <a:gd name="connsiteY4" fmla="*/ 0 h 558947"/>
                <a:gd name="connsiteX5" fmla="*/ 238562 w 416075"/>
                <a:gd name="connsiteY5" fmla="*/ 76220 h 558947"/>
                <a:gd name="connsiteX6" fmla="*/ 111768 w 416075"/>
                <a:gd name="connsiteY6" fmla="*/ 304879 h 558947"/>
                <a:gd name="connsiteX7" fmla="*/ 0 w 416075"/>
                <a:gd name="connsiteY7" fmla="*/ 533540 h 558947"/>
                <a:gd name="connsiteX8" fmla="*/ 111767 w 416075"/>
                <a:gd name="connsiteY8" fmla="*/ 457319 h 558947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231540 w 332975"/>
                <a:gd name="connsiteY2" fmla="*/ 304879 h 546242"/>
                <a:gd name="connsiteX3" fmla="*/ 307616 w 332975"/>
                <a:gd name="connsiteY3" fmla="*/ 76220 h 546242"/>
                <a:gd name="connsiteX4" fmla="*/ 307616 w 332975"/>
                <a:gd name="connsiteY4" fmla="*/ 0 h 546242"/>
                <a:gd name="connsiteX5" fmla="*/ 155462 w 332975"/>
                <a:gd name="connsiteY5" fmla="*/ 76220 h 546242"/>
                <a:gd name="connsiteX6" fmla="*/ 28668 w 332975"/>
                <a:gd name="connsiteY6" fmla="*/ 304879 h 546242"/>
                <a:gd name="connsiteX7" fmla="*/ 28667 w 332975"/>
                <a:gd name="connsiteY7" fmla="*/ 381100 h 546242"/>
                <a:gd name="connsiteX8" fmla="*/ 28667 w 332975"/>
                <a:gd name="connsiteY8" fmla="*/ 457319 h 546242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104743 w 332975"/>
                <a:gd name="connsiteY2" fmla="*/ 381100 h 546242"/>
                <a:gd name="connsiteX3" fmla="*/ 231540 w 332975"/>
                <a:gd name="connsiteY3" fmla="*/ 304879 h 546242"/>
                <a:gd name="connsiteX4" fmla="*/ 307616 w 332975"/>
                <a:gd name="connsiteY4" fmla="*/ 76220 h 546242"/>
                <a:gd name="connsiteX5" fmla="*/ 307616 w 332975"/>
                <a:gd name="connsiteY5" fmla="*/ 0 h 546242"/>
                <a:gd name="connsiteX6" fmla="*/ 155462 w 332975"/>
                <a:gd name="connsiteY6" fmla="*/ 76220 h 546242"/>
                <a:gd name="connsiteX7" fmla="*/ 28668 w 332975"/>
                <a:gd name="connsiteY7" fmla="*/ 304879 h 546242"/>
                <a:gd name="connsiteX8" fmla="*/ 28667 w 332975"/>
                <a:gd name="connsiteY8" fmla="*/ 381100 h 546242"/>
                <a:gd name="connsiteX9" fmla="*/ 28667 w 332975"/>
                <a:gd name="connsiteY9" fmla="*/ 457319 h 546242"/>
                <a:gd name="connsiteX0" fmla="*/ 28667 w 332975"/>
                <a:gd name="connsiteY0" fmla="*/ 457319 h 546243"/>
                <a:gd name="connsiteX1" fmla="*/ 104743 w 332975"/>
                <a:gd name="connsiteY1" fmla="*/ 457320 h 546243"/>
                <a:gd name="connsiteX2" fmla="*/ 104743 w 332975"/>
                <a:gd name="connsiteY2" fmla="*/ 381100 h 546243"/>
                <a:gd name="connsiteX3" fmla="*/ 231540 w 332975"/>
                <a:gd name="connsiteY3" fmla="*/ 304879 h 546243"/>
                <a:gd name="connsiteX4" fmla="*/ 307616 w 332975"/>
                <a:gd name="connsiteY4" fmla="*/ 76220 h 546243"/>
                <a:gd name="connsiteX5" fmla="*/ 307616 w 332975"/>
                <a:gd name="connsiteY5" fmla="*/ 0 h 546243"/>
                <a:gd name="connsiteX6" fmla="*/ 155462 w 332975"/>
                <a:gd name="connsiteY6" fmla="*/ 76220 h 546243"/>
                <a:gd name="connsiteX7" fmla="*/ 28668 w 332975"/>
                <a:gd name="connsiteY7" fmla="*/ 304879 h 546243"/>
                <a:gd name="connsiteX8" fmla="*/ 28667 w 332975"/>
                <a:gd name="connsiteY8" fmla="*/ 381100 h 546243"/>
                <a:gd name="connsiteX9" fmla="*/ 28667 w 332975"/>
                <a:gd name="connsiteY9" fmla="*/ 457319 h 546243"/>
                <a:gd name="connsiteX0" fmla="*/ 28667 w 341428"/>
                <a:gd name="connsiteY0" fmla="*/ 457319 h 546243"/>
                <a:gd name="connsiteX1" fmla="*/ 104743 w 341428"/>
                <a:gd name="connsiteY1" fmla="*/ 457320 h 546243"/>
                <a:gd name="connsiteX2" fmla="*/ 104743 w 341428"/>
                <a:gd name="connsiteY2" fmla="*/ 381100 h 546243"/>
                <a:gd name="connsiteX3" fmla="*/ 231540 w 341428"/>
                <a:gd name="connsiteY3" fmla="*/ 304879 h 546243"/>
                <a:gd name="connsiteX4" fmla="*/ 307616 w 341428"/>
                <a:gd name="connsiteY4" fmla="*/ 76220 h 546243"/>
                <a:gd name="connsiteX5" fmla="*/ 307616 w 341428"/>
                <a:gd name="connsiteY5" fmla="*/ 0 h 546243"/>
                <a:gd name="connsiteX6" fmla="*/ 104743 w 341428"/>
                <a:gd name="connsiteY6" fmla="*/ 76219 h 546243"/>
                <a:gd name="connsiteX7" fmla="*/ 28668 w 341428"/>
                <a:gd name="connsiteY7" fmla="*/ 304879 h 546243"/>
                <a:gd name="connsiteX8" fmla="*/ 28667 w 341428"/>
                <a:gd name="connsiteY8" fmla="*/ 381100 h 546243"/>
                <a:gd name="connsiteX9" fmla="*/ 28667 w 341428"/>
                <a:gd name="connsiteY9" fmla="*/ 457319 h 546243"/>
                <a:gd name="connsiteX0" fmla="*/ 28667 w 311842"/>
                <a:gd name="connsiteY0" fmla="*/ 419210 h 508134"/>
                <a:gd name="connsiteX1" fmla="*/ 104743 w 311842"/>
                <a:gd name="connsiteY1" fmla="*/ 419211 h 508134"/>
                <a:gd name="connsiteX2" fmla="*/ 104743 w 311842"/>
                <a:gd name="connsiteY2" fmla="*/ 342991 h 508134"/>
                <a:gd name="connsiteX3" fmla="*/ 231540 w 311842"/>
                <a:gd name="connsiteY3" fmla="*/ 266770 h 508134"/>
                <a:gd name="connsiteX4" fmla="*/ 307616 w 311842"/>
                <a:gd name="connsiteY4" fmla="*/ 38111 h 508134"/>
                <a:gd name="connsiteX5" fmla="*/ 256896 w 311842"/>
                <a:gd name="connsiteY5" fmla="*/ 38110 h 508134"/>
                <a:gd name="connsiteX6" fmla="*/ 104743 w 311842"/>
                <a:gd name="connsiteY6" fmla="*/ 38110 h 508134"/>
                <a:gd name="connsiteX7" fmla="*/ 28668 w 311842"/>
                <a:gd name="connsiteY7" fmla="*/ 266770 h 508134"/>
                <a:gd name="connsiteX8" fmla="*/ 28667 w 311842"/>
                <a:gd name="connsiteY8" fmla="*/ 342991 h 508134"/>
                <a:gd name="connsiteX9" fmla="*/ 28667 w 311842"/>
                <a:gd name="connsiteY9" fmla="*/ 419210 h 508134"/>
                <a:gd name="connsiteX0" fmla="*/ 28667 w 337199"/>
                <a:gd name="connsiteY0" fmla="*/ 419210 h 508134"/>
                <a:gd name="connsiteX1" fmla="*/ 104743 w 337199"/>
                <a:gd name="connsiteY1" fmla="*/ 419211 h 508134"/>
                <a:gd name="connsiteX2" fmla="*/ 104743 w 337199"/>
                <a:gd name="connsiteY2" fmla="*/ 342991 h 508134"/>
                <a:gd name="connsiteX3" fmla="*/ 231540 w 337199"/>
                <a:gd name="connsiteY3" fmla="*/ 266770 h 508134"/>
                <a:gd name="connsiteX4" fmla="*/ 332973 w 337199"/>
                <a:gd name="connsiteY4" fmla="*/ 114330 h 508134"/>
                <a:gd name="connsiteX5" fmla="*/ 256896 w 337199"/>
                <a:gd name="connsiteY5" fmla="*/ 38110 h 508134"/>
                <a:gd name="connsiteX6" fmla="*/ 104743 w 337199"/>
                <a:gd name="connsiteY6" fmla="*/ 38110 h 508134"/>
                <a:gd name="connsiteX7" fmla="*/ 28668 w 337199"/>
                <a:gd name="connsiteY7" fmla="*/ 266770 h 508134"/>
                <a:gd name="connsiteX8" fmla="*/ 28667 w 337199"/>
                <a:gd name="connsiteY8" fmla="*/ 342991 h 508134"/>
                <a:gd name="connsiteX9" fmla="*/ 28667 w 337199"/>
                <a:gd name="connsiteY9" fmla="*/ 419210 h 508134"/>
                <a:gd name="connsiteX0" fmla="*/ 28667 w 269575"/>
                <a:gd name="connsiteY0" fmla="*/ 419210 h 508134"/>
                <a:gd name="connsiteX1" fmla="*/ 104743 w 269575"/>
                <a:gd name="connsiteY1" fmla="*/ 419211 h 508134"/>
                <a:gd name="connsiteX2" fmla="*/ 104743 w 269575"/>
                <a:gd name="connsiteY2" fmla="*/ 342991 h 508134"/>
                <a:gd name="connsiteX3" fmla="*/ 231540 w 269575"/>
                <a:gd name="connsiteY3" fmla="*/ 266770 h 508134"/>
                <a:gd name="connsiteX4" fmla="*/ 180819 w 269575"/>
                <a:gd name="connsiteY4" fmla="*/ 114330 h 508134"/>
                <a:gd name="connsiteX5" fmla="*/ 256896 w 269575"/>
                <a:gd name="connsiteY5" fmla="*/ 38110 h 508134"/>
                <a:gd name="connsiteX6" fmla="*/ 104743 w 269575"/>
                <a:gd name="connsiteY6" fmla="*/ 38110 h 508134"/>
                <a:gd name="connsiteX7" fmla="*/ 28668 w 269575"/>
                <a:gd name="connsiteY7" fmla="*/ 266770 h 508134"/>
                <a:gd name="connsiteX8" fmla="*/ 28667 w 269575"/>
                <a:gd name="connsiteY8" fmla="*/ 342991 h 508134"/>
                <a:gd name="connsiteX9" fmla="*/ 28667 w 269575"/>
                <a:gd name="connsiteY9" fmla="*/ 419210 h 508134"/>
                <a:gd name="connsiteX0" fmla="*/ 28667 w 282255"/>
                <a:gd name="connsiteY0" fmla="*/ 419210 h 508134"/>
                <a:gd name="connsiteX1" fmla="*/ 104743 w 282255"/>
                <a:gd name="connsiteY1" fmla="*/ 419211 h 508134"/>
                <a:gd name="connsiteX2" fmla="*/ 104743 w 282255"/>
                <a:gd name="connsiteY2" fmla="*/ 342991 h 508134"/>
                <a:gd name="connsiteX3" fmla="*/ 231540 w 282255"/>
                <a:gd name="connsiteY3" fmla="*/ 266770 h 508134"/>
                <a:gd name="connsiteX4" fmla="*/ 256897 w 282255"/>
                <a:gd name="connsiteY4" fmla="*/ 114330 h 508134"/>
                <a:gd name="connsiteX5" fmla="*/ 256896 w 282255"/>
                <a:gd name="connsiteY5" fmla="*/ 38110 h 508134"/>
                <a:gd name="connsiteX6" fmla="*/ 104743 w 282255"/>
                <a:gd name="connsiteY6" fmla="*/ 38110 h 508134"/>
                <a:gd name="connsiteX7" fmla="*/ 28668 w 282255"/>
                <a:gd name="connsiteY7" fmla="*/ 266770 h 508134"/>
                <a:gd name="connsiteX8" fmla="*/ 28667 w 282255"/>
                <a:gd name="connsiteY8" fmla="*/ 342991 h 508134"/>
                <a:gd name="connsiteX9" fmla="*/ 28667 w 282255"/>
                <a:gd name="connsiteY9" fmla="*/ 419210 h 508134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81100 h 470024"/>
                <a:gd name="connsiteX1" fmla="*/ 104743 w 265351"/>
                <a:gd name="connsiteY1" fmla="*/ 381101 h 470024"/>
                <a:gd name="connsiteX2" fmla="*/ 104743 w 265351"/>
                <a:gd name="connsiteY2" fmla="*/ 304881 h 470024"/>
                <a:gd name="connsiteX3" fmla="*/ 231540 w 265351"/>
                <a:gd name="connsiteY3" fmla="*/ 228660 h 470024"/>
                <a:gd name="connsiteX4" fmla="*/ 256897 w 265351"/>
                <a:gd name="connsiteY4" fmla="*/ 76220 h 470024"/>
                <a:gd name="connsiteX5" fmla="*/ 180819 w 265351"/>
                <a:gd name="connsiteY5" fmla="*/ 0 h 470024"/>
                <a:gd name="connsiteX6" fmla="*/ 104743 w 265351"/>
                <a:gd name="connsiteY6" fmla="*/ 76220 h 470024"/>
                <a:gd name="connsiteX7" fmla="*/ 28668 w 265351"/>
                <a:gd name="connsiteY7" fmla="*/ 228660 h 470024"/>
                <a:gd name="connsiteX8" fmla="*/ 28667 w 265351"/>
                <a:gd name="connsiteY8" fmla="*/ 304881 h 470024"/>
                <a:gd name="connsiteX9" fmla="*/ 28667 w 265351"/>
                <a:gd name="connsiteY9" fmla="*/ 381100 h 470024"/>
                <a:gd name="connsiteX0" fmla="*/ 28667 w 265351"/>
                <a:gd name="connsiteY0" fmla="*/ 406507 h 495431"/>
                <a:gd name="connsiteX1" fmla="*/ 104743 w 265351"/>
                <a:gd name="connsiteY1" fmla="*/ 406508 h 495431"/>
                <a:gd name="connsiteX2" fmla="*/ 104743 w 265351"/>
                <a:gd name="connsiteY2" fmla="*/ 330288 h 495431"/>
                <a:gd name="connsiteX3" fmla="*/ 231540 w 265351"/>
                <a:gd name="connsiteY3" fmla="*/ 254067 h 495431"/>
                <a:gd name="connsiteX4" fmla="*/ 256897 w 265351"/>
                <a:gd name="connsiteY4" fmla="*/ 101627 h 495431"/>
                <a:gd name="connsiteX5" fmla="*/ 180819 w 265351"/>
                <a:gd name="connsiteY5" fmla="*/ 25407 h 495431"/>
                <a:gd name="connsiteX6" fmla="*/ 28668 w 265351"/>
                <a:gd name="connsiteY6" fmla="*/ 254067 h 495431"/>
                <a:gd name="connsiteX7" fmla="*/ 28667 w 265351"/>
                <a:gd name="connsiteY7" fmla="*/ 330288 h 495431"/>
                <a:gd name="connsiteX8" fmla="*/ 28667 w 265351"/>
                <a:gd name="connsiteY8" fmla="*/ 406507 h 495431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24136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393803"/>
                <a:gd name="connsiteX1" fmla="*/ 104743 w 265351"/>
                <a:gd name="connsiteY1" fmla="*/ 317583 h 393803"/>
                <a:gd name="connsiteX2" fmla="*/ 231540 w 265351"/>
                <a:gd name="connsiteY2" fmla="*/ 241363 h 393803"/>
                <a:gd name="connsiteX3" fmla="*/ 256897 w 265351"/>
                <a:gd name="connsiteY3" fmla="*/ 88923 h 393803"/>
                <a:gd name="connsiteX4" fmla="*/ 180819 w 265351"/>
                <a:gd name="connsiteY4" fmla="*/ 12703 h 393803"/>
                <a:gd name="connsiteX5" fmla="*/ 104743 w 265351"/>
                <a:gd name="connsiteY5" fmla="*/ 12703 h 393803"/>
                <a:gd name="connsiteX6" fmla="*/ 104743 w 265351"/>
                <a:gd name="connsiteY6" fmla="*/ 88923 h 393803"/>
                <a:gd name="connsiteX7" fmla="*/ 28668 w 265351"/>
                <a:gd name="connsiteY7" fmla="*/ 241363 h 393803"/>
                <a:gd name="connsiteX8" fmla="*/ 28667 w 265351"/>
                <a:gd name="connsiteY8" fmla="*/ 317584 h 393803"/>
                <a:gd name="connsiteX9" fmla="*/ 28667 w 265351"/>
                <a:gd name="connsiteY9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215552 w 249363"/>
                <a:gd name="connsiteY3" fmla="*/ 241363 h 393803"/>
                <a:gd name="connsiteX4" fmla="*/ 240909 w 249363"/>
                <a:gd name="connsiteY4" fmla="*/ 88923 h 393803"/>
                <a:gd name="connsiteX5" fmla="*/ 164831 w 249363"/>
                <a:gd name="connsiteY5" fmla="*/ 12703 h 393803"/>
                <a:gd name="connsiteX6" fmla="*/ 88755 w 249363"/>
                <a:gd name="connsiteY6" fmla="*/ 12703 h 393803"/>
                <a:gd name="connsiteX7" fmla="*/ 88755 w 249363"/>
                <a:gd name="connsiteY7" fmla="*/ 88923 h 393803"/>
                <a:gd name="connsiteX8" fmla="*/ 12680 w 249363"/>
                <a:gd name="connsiteY8" fmla="*/ 241363 h 393803"/>
                <a:gd name="connsiteX9" fmla="*/ 12679 w 249363"/>
                <a:gd name="connsiteY9" fmla="*/ 317584 h 393803"/>
                <a:gd name="connsiteX10" fmla="*/ 12679 w 249363"/>
                <a:gd name="connsiteY10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74490 w 249363"/>
                <a:gd name="connsiteY2" fmla="*/ 298528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8 w 249362"/>
                <a:gd name="connsiteY0" fmla="*/ 393803 h 397376"/>
                <a:gd name="connsiteX1" fmla="*/ 62602 w 249362"/>
                <a:gd name="connsiteY1" fmla="*/ 339020 h 397376"/>
                <a:gd name="connsiteX2" fmla="*/ 74489 w 249362"/>
                <a:gd name="connsiteY2" fmla="*/ 298528 h 397376"/>
                <a:gd name="connsiteX3" fmla="*/ 164830 w 249362"/>
                <a:gd name="connsiteY3" fmla="*/ 255655 h 397376"/>
                <a:gd name="connsiteX4" fmla="*/ 215551 w 249362"/>
                <a:gd name="connsiteY4" fmla="*/ 241363 h 397376"/>
                <a:gd name="connsiteX5" fmla="*/ 240908 w 249362"/>
                <a:gd name="connsiteY5" fmla="*/ 88923 h 397376"/>
                <a:gd name="connsiteX6" fmla="*/ 164830 w 249362"/>
                <a:gd name="connsiteY6" fmla="*/ 12703 h 397376"/>
                <a:gd name="connsiteX7" fmla="*/ 88754 w 249362"/>
                <a:gd name="connsiteY7" fmla="*/ 12703 h 397376"/>
                <a:gd name="connsiteX8" fmla="*/ 88754 w 249362"/>
                <a:gd name="connsiteY8" fmla="*/ 88923 h 397376"/>
                <a:gd name="connsiteX9" fmla="*/ 12679 w 249362"/>
                <a:gd name="connsiteY9" fmla="*/ 241363 h 397376"/>
                <a:gd name="connsiteX10" fmla="*/ 12678 w 249362"/>
                <a:gd name="connsiteY10" fmla="*/ 317584 h 397376"/>
                <a:gd name="connsiteX11" fmla="*/ 12678 w 249362"/>
                <a:gd name="connsiteY11" fmla="*/ 393803 h 3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9362" h="397376">
                  <a:moveTo>
                    <a:pt x="12678" y="393803"/>
                  </a:moveTo>
                  <a:cubicBezTo>
                    <a:pt x="20999" y="397376"/>
                    <a:pt x="49923" y="351723"/>
                    <a:pt x="62602" y="339020"/>
                  </a:cubicBezTo>
                  <a:lnTo>
                    <a:pt x="74489" y="298528"/>
                  </a:lnTo>
                  <a:cubicBezTo>
                    <a:pt x="84791" y="294161"/>
                    <a:pt x="112791" y="280268"/>
                    <a:pt x="164830" y="255655"/>
                  </a:cubicBezTo>
                  <a:cubicBezTo>
                    <a:pt x="209736" y="250098"/>
                    <a:pt x="202871" y="269152"/>
                    <a:pt x="215551" y="241363"/>
                  </a:cubicBezTo>
                  <a:cubicBezTo>
                    <a:pt x="228231" y="213574"/>
                    <a:pt x="249362" y="127033"/>
                    <a:pt x="240908" y="88923"/>
                  </a:cubicBezTo>
                  <a:cubicBezTo>
                    <a:pt x="232455" y="50813"/>
                    <a:pt x="190189" y="25406"/>
                    <a:pt x="164830" y="12703"/>
                  </a:cubicBezTo>
                  <a:cubicBezTo>
                    <a:pt x="139471" y="0"/>
                    <a:pt x="101433" y="0"/>
                    <a:pt x="88754" y="12703"/>
                  </a:cubicBezTo>
                  <a:cubicBezTo>
                    <a:pt x="76075" y="25406"/>
                    <a:pt x="101433" y="50813"/>
                    <a:pt x="88754" y="88923"/>
                  </a:cubicBezTo>
                  <a:cubicBezTo>
                    <a:pt x="76075" y="127033"/>
                    <a:pt x="25358" y="203253"/>
                    <a:pt x="12679" y="241363"/>
                  </a:cubicBezTo>
                  <a:cubicBezTo>
                    <a:pt x="0" y="279473"/>
                    <a:pt x="12678" y="292177"/>
                    <a:pt x="12678" y="317584"/>
                  </a:cubicBezTo>
                  <a:cubicBezTo>
                    <a:pt x="12678" y="342991"/>
                    <a:pt x="4357" y="390230"/>
                    <a:pt x="12678" y="393803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" name="Freeform 33"/>
            <p:cNvSpPr/>
            <p:nvPr/>
          </p:nvSpPr>
          <p:spPr>
            <a:xfrm rot="7109305">
              <a:off x="3018382" y="3781574"/>
              <a:ext cx="368070" cy="1018612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2997" h="1172559">
                  <a:moveTo>
                    <a:pt x="13707" y="22271"/>
                  </a:moveTo>
                  <a:cubicBezTo>
                    <a:pt x="0" y="44542"/>
                    <a:pt x="169584" y="214652"/>
                    <a:pt x="206203" y="311756"/>
                  </a:cubicBezTo>
                  <a:cubicBezTo>
                    <a:pt x="242822" y="408860"/>
                    <a:pt x="218420" y="533275"/>
                    <a:pt x="233421" y="604897"/>
                  </a:cubicBezTo>
                  <a:lnTo>
                    <a:pt x="322517" y="832837"/>
                  </a:lnTo>
                  <a:cubicBezTo>
                    <a:pt x="334630" y="881662"/>
                    <a:pt x="176096" y="1133849"/>
                    <a:pt x="183713" y="1153204"/>
                  </a:cubicBezTo>
                  <a:cubicBezTo>
                    <a:pt x="191330" y="1172559"/>
                    <a:pt x="329851" y="1025055"/>
                    <a:pt x="368222" y="948966"/>
                  </a:cubicBezTo>
                  <a:cubicBezTo>
                    <a:pt x="406593" y="872877"/>
                    <a:pt x="422997" y="766820"/>
                    <a:pt x="413940" y="696671"/>
                  </a:cubicBezTo>
                  <a:cubicBezTo>
                    <a:pt x="404883" y="626522"/>
                    <a:pt x="332678" y="585332"/>
                    <a:pt x="313882" y="528070"/>
                  </a:cubicBezTo>
                  <a:cubicBezTo>
                    <a:pt x="295086" y="470808"/>
                    <a:pt x="305403" y="411423"/>
                    <a:pt x="301164" y="353100"/>
                  </a:cubicBezTo>
                  <a:cubicBezTo>
                    <a:pt x="296925" y="294777"/>
                    <a:pt x="336356" y="233268"/>
                    <a:pt x="288446" y="178130"/>
                  </a:cubicBezTo>
                  <a:cubicBezTo>
                    <a:pt x="240537" y="122992"/>
                    <a:pt x="27414" y="0"/>
                    <a:pt x="13707" y="2227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" name="Freeform 34"/>
            <p:cNvSpPr/>
            <p:nvPr/>
          </p:nvSpPr>
          <p:spPr>
            <a:xfrm flipH="1" flipV="1">
              <a:off x="3078683" y="3324783"/>
              <a:ext cx="344662" cy="552354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131378 w 398440"/>
                <a:gd name="connsiteY0" fmla="*/ 79660 h 1492784"/>
                <a:gd name="connsiteX1" fmla="*/ 10297 w 398440"/>
                <a:gd name="connsiteY1" fmla="*/ 45121 h 1492784"/>
                <a:gd name="connsiteX2" fmla="*/ 69587 w 398440"/>
                <a:gd name="connsiteY2" fmla="*/ 350386 h 1492784"/>
                <a:gd name="connsiteX3" fmla="*/ 89419 w 398440"/>
                <a:gd name="connsiteY3" fmla="*/ 539462 h 1492784"/>
                <a:gd name="connsiteX4" fmla="*/ 102080 w 398440"/>
                <a:gd name="connsiteY4" fmla="*/ 720093 h 1492784"/>
                <a:gd name="connsiteX5" fmla="*/ 116637 w 398440"/>
                <a:gd name="connsiteY5" fmla="*/ 832603 h 1492784"/>
                <a:gd name="connsiteX6" fmla="*/ 179427 w 398440"/>
                <a:gd name="connsiteY6" fmla="*/ 969193 h 1492784"/>
                <a:gd name="connsiteX7" fmla="*/ 205733 w 398440"/>
                <a:gd name="connsiteY7" fmla="*/ 1060543 h 1492784"/>
                <a:gd name="connsiteX8" fmla="*/ 151204 w 398440"/>
                <a:gd name="connsiteY8" fmla="*/ 1260603 h 1492784"/>
                <a:gd name="connsiteX9" fmla="*/ 274345 w 398440"/>
                <a:gd name="connsiteY9" fmla="*/ 1488190 h 1492784"/>
                <a:gd name="connsiteX10" fmla="*/ 382740 w 398440"/>
                <a:gd name="connsiteY10" fmla="*/ 1233038 h 1492784"/>
                <a:gd name="connsiteX11" fmla="*/ 368543 w 398440"/>
                <a:gd name="connsiteY11" fmla="*/ 1055147 h 1492784"/>
                <a:gd name="connsiteX12" fmla="*/ 340146 w 398440"/>
                <a:gd name="connsiteY12" fmla="*/ 860093 h 1492784"/>
                <a:gd name="connsiteX13" fmla="*/ 254927 w 398440"/>
                <a:gd name="connsiteY13" fmla="*/ 608720 h 1492784"/>
                <a:gd name="connsiteX14" fmla="*/ 234124 w 398440"/>
                <a:gd name="connsiteY14" fmla="*/ 389063 h 1492784"/>
                <a:gd name="connsiteX15" fmla="*/ 131378 w 398440"/>
                <a:gd name="connsiteY15" fmla="*/ 79660 h 1492784"/>
                <a:gd name="connsiteX0" fmla="*/ 251250 w 415566"/>
                <a:gd name="connsiteY0" fmla="*/ 350388 h 1454109"/>
                <a:gd name="connsiteX1" fmla="*/ 27423 w 415566"/>
                <a:gd name="connsiteY1" fmla="*/ 6446 h 1454109"/>
                <a:gd name="connsiteX2" fmla="*/ 86713 w 415566"/>
                <a:gd name="connsiteY2" fmla="*/ 311711 h 1454109"/>
                <a:gd name="connsiteX3" fmla="*/ 106545 w 415566"/>
                <a:gd name="connsiteY3" fmla="*/ 500787 h 1454109"/>
                <a:gd name="connsiteX4" fmla="*/ 119206 w 415566"/>
                <a:gd name="connsiteY4" fmla="*/ 681418 h 1454109"/>
                <a:gd name="connsiteX5" fmla="*/ 133763 w 415566"/>
                <a:gd name="connsiteY5" fmla="*/ 793928 h 1454109"/>
                <a:gd name="connsiteX6" fmla="*/ 196553 w 415566"/>
                <a:gd name="connsiteY6" fmla="*/ 930518 h 1454109"/>
                <a:gd name="connsiteX7" fmla="*/ 222859 w 415566"/>
                <a:gd name="connsiteY7" fmla="*/ 1021868 h 1454109"/>
                <a:gd name="connsiteX8" fmla="*/ 168330 w 415566"/>
                <a:gd name="connsiteY8" fmla="*/ 1221928 h 1454109"/>
                <a:gd name="connsiteX9" fmla="*/ 291471 w 415566"/>
                <a:gd name="connsiteY9" fmla="*/ 1449515 h 1454109"/>
                <a:gd name="connsiteX10" fmla="*/ 399866 w 415566"/>
                <a:gd name="connsiteY10" fmla="*/ 1194363 h 1454109"/>
                <a:gd name="connsiteX11" fmla="*/ 385669 w 415566"/>
                <a:gd name="connsiteY11" fmla="*/ 1016472 h 1454109"/>
                <a:gd name="connsiteX12" fmla="*/ 357272 w 415566"/>
                <a:gd name="connsiteY12" fmla="*/ 821418 h 1454109"/>
                <a:gd name="connsiteX13" fmla="*/ 272053 w 415566"/>
                <a:gd name="connsiteY13" fmla="*/ 570045 h 1454109"/>
                <a:gd name="connsiteX14" fmla="*/ 251250 w 415566"/>
                <a:gd name="connsiteY14" fmla="*/ 350388 h 1454109"/>
                <a:gd name="connsiteX0" fmla="*/ 188654 w 352970"/>
                <a:gd name="connsiteY0" fmla="*/ 63743 h 1167464"/>
                <a:gd name="connsiteX1" fmla="*/ 24117 w 352970"/>
                <a:gd name="connsiteY1" fmla="*/ 25066 h 1167464"/>
                <a:gd name="connsiteX2" fmla="*/ 43949 w 352970"/>
                <a:gd name="connsiteY2" fmla="*/ 214142 h 1167464"/>
                <a:gd name="connsiteX3" fmla="*/ 56610 w 352970"/>
                <a:gd name="connsiteY3" fmla="*/ 394773 h 1167464"/>
                <a:gd name="connsiteX4" fmla="*/ 71167 w 352970"/>
                <a:gd name="connsiteY4" fmla="*/ 507283 h 1167464"/>
                <a:gd name="connsiteX5" fmla="*/ 133957 w 352970"/>
                <a:gd name="connsiteY5" fmla="*/ 643873 h 1167464"/>
                <a:gd name="connsiteX6" fmla="*/ 160263 w 352970"/>
                <a:gd name="connsiteY6" fmla="*/ 735223 h 1167464"/>
                <a:gd name="connsiteX7" fmla="*/ 105734 w 352970"/>
                <a:gd name="connsiteY7" fmla="*/ 935283 h 1167464"/>
                <a:gd name="connsiteX8" fmla="*/ 228875 w 352970"/>
                <a:gd name="connsiteY8" fmla="*/ 1162870 h 1167464"/>
                <a:gd name="connsiteX9" fmla="*/ 337270 w 352970"/>
                <a:gd name="connsiteY9" fmla="*/ 907718 h 1167464"/>
                <a:gd name="connsiteX10" fmla="*/ 323073 w 352970"/>
                <a:gd name="connsiteY10" fmla="*/ 729827 h 1167464"/>
                <a:gd name="connsiteX11" fmla="*/ 294676 w 352970"/>
                <a:gd name="connsiteY11" fmla="*/ 534773 h 1167464"/>
                <a:gd name="connsiteX12" fmla="*/ 209457 w 352970"/>
                <a:gd name="connsiteY12" fmla="*/ 283400 h 1167464"/>
                <a:gd name="connsiteX13" fmla="*/ 188654 w 352970"/>
                <a:gd name="connsiteY13" fmla="*/ 63743 h 1167464"/>
                <a:gd name="connsiteX0" fmla="*/ 166712 w 331028"/>
                <a:gd name="connsiteY0" fmla="*/ 11543 h 1115264"/>
                <a:gd name="connsiteX1" fmla="*/ 22007 w 331028"/>
                <a:gd name="connsiteY1" fmla="*/ 161942 h 1115264"/>
                <a:gd name="connsiteX2" fmla="*/ 34668 w 331028"/>
                <a:gd name="connsiteY2" fmla="*/ 342573 h 1115264"/>
                <a:gd name="connsiteX3" fmla="*/ 49225 w 331028"/>
                <a:gd name="connsiteY3" fmla="*/ 455083 h 1115264"/>
                <a:gd name="connsiteX4" fmla="*/ 112015 w 331028"/>
                <a:gd name="connsiteY4" fmla="*/ 591673 h 1115264"/>
                <a:gd name="connsiteX5" fmla="*/ 138321 w 331028"/>
                <a:gd name="connsiteY5" fmla="*/ 683023 h 1115264"/>
                <a:gd name="connsiteX6" fmla="*/ 83792 w 331028"/>
                <a:gd name="connsiteY6" fmla="*/ 883083 h 1115264"/>
                <a:gd name="connsiteX7" fmla="*/ 206933 w 331028"/>
                <a:gd name="connsiteY7" fmla="*/ 1110670 h 1115264"/>
                <a:gd name="connsiteX8" fmla="*/ 315328 w 331028"/>
                <a:gd name="connsiteY8" fmla="*/ 855518 h 1115264"/>
                <a:gd name="connsiteX9" fmla="*/ 301131 w 331028"/>
                <a:gd name="connsiteY9" fmla="*/ 677627 h 1115264"/>
                <a:gd name="connsiteX10" fmla="*/ 272734 w 331028"/>
                <a:gd name="connsiteY10" fmla="*/ 482573 h 1115264"/>
                <a:gd name="connsiteX11" fmla="*/ 187515 w 331028"/>
                <a:gd name="connsiteY11" fmla="*/ 231200 h 1115264"/>
                <a:gd name="connsiteX12" fmla="*/ 166712 w 331028"/>
                <a:gd name="connsiteY12" fmla="*/ 11543 h 1115264"/>
                <a:gd name="connsiteX0" fmla="*/ 190983 w 334496"/>
                <a:gd name="connsiteY0" fmla="*/ 87820 h 971884"/>
                <a:gd name="connsiteX1" fmla="*/ 25475 w 334496"/>
                <a:gd name="connsiteY1" fmla="*/ 18562 h 971884"/>
                <a:gd name="connsiteX2" fmla="*/ 38136 w 334496"/>
                <a:gd name="connsiteY2" fmla="*/ 199193 h 971884"/>
                <a:gd name="connsiteX3" fmla="*/ 52693 w 334496"/>
                <a:gd name="connsiteY3" fmla="*/ 311703 h 971884"/>
                <a:gd name="connsiteX4" fmla="*/ 115483 w 334496"/>
                <a:gd name="connsiteY4" fmla="*/ 448293 h 971884"/>
                <a:gd name="connsiteX5" fmla="*/ 141789 w 334496"/>
                <a:gd name="connsiteY5" fmla="*/ 539643 h 971884"/>
                <a:gd name="connsiteX6" fmla="*/ 87260 w 334496"/>
                <a:gd name="connsiteY6" fmla="*/ 739703 h 971884"/>
                <a:gd name="connsiteX7" fmla="*/ 210401 w 334496"/>
                <a:gd name="connsiteY7" fmla="*/ 967290 h 971884"/>
                <a:gd name="connsiteX8" fmla="*/ 318796 w 334496"/>
                <a:gd name="connsiteY8" fmla="*/ 712138 h 971884"/>
                <a:gd name="connsiteX9" fmla="*/ 304599 w 334496"/>
                <a:gd name="connsiteY9" fmla="*/ 534247 h 971884"/>
                <a:gd name="connsiteX10" fmla="*/ 276202 w 334496"/>
                <a:gd name="connsiteY10" fmla="*/ 339193 h 971884"/>
                <a:gd name="connsiteX11" fmla="*/ 190983 w 334496"/>
                <a:gd name="connsiteY11" fmla="*/ 87820 h 971884"/>
                <a:gd name="connsiteX0" fmla="*/ 152847 w 296360"/>
                <a:gd name="connsiteY0" fmla="*/ 23333 h 907397"/>
                <a:gd name="connsiteX1" fmla="*/ 0 w 296360"/>
                <a:gd name="connsiteY1" fmla="*/ 134706 h 907397"/>
                <a:gd name="connsiteX2" fmla="*/ 14557 w 296360"/>
                <a:gd name="connsiteY2" fmla="*/ 247216 h 907397"/>
                <a:gd name="connsiteX3" fmla="*/ 77347 w 296360"/>
                <a:gd name="connsiteY3" fmla="*/ 383806 h 907397"/>
                <a:gd name="connsiteX4" fmla="*/ 103653 w 296360"/>
                <a:gd name="connsiteY4" fmla="*/ 475156 h 907397"/>
                <a:gd name="connsiteX5" fmla="*/ 49124 w 296360"/>
                <a:gd name="connsiteY5" fmla="*/ 675216 h 907397"/>
                <a:gd name="connsiteX6" fmla="*/ 172265 w 296360"/>
                <a:gd name="connsiteY6" fmla="*/ 902803 h 907397"/>
                <a:gd name="connsiteX7" fmla="*/ 280660 w 296360"/>
                <a:gd name="connsiteY7" fmla="*/ 647651 h 907397"/>
                <a:gd name="connsiteX8" fmla="*/ 266463 w 296360"/>
                <a:gd name="connsiteY8" fmla="*/ 469760 h 907397"/>
                <a:gd name="connsiteX9" fmla="*/ 238066 w 296360"/>
                <a:gd name="connsiteY9" fmla="*/ 274706 h 907397"/>
                <a:gd name="connsiteX10" fmla="*/ 152847 w 296360"/>
                <a:gd name="connsiteY10" fmla="*/ 23333 h 907397"/>
                <a:gd name="connsiteX0" fmla="*/ 238066 w 296360"/>
                <a:gd name="connsiteY0" fmla="*/ 140000 h 772691"/>
                <a:gd name="connsiteX1" fmla="*/ 0 w 296360"/>
                <a:gd name="connsiteY1" fmla="*/ 0 h 772691"/>
                <a:gd name="connsiteX2" fmla="*/ 14557 w 296360"/>
                <a:gd name="connsiteY2" fmla="*/ 112510 h 772691"/>
                <a:gd name="connsiteX3" fmla="*/ 77347 w 296360"/>
                <a:gd name="connsiteY3" fmla="*/ 249100 h 772691"/>
                <a:gd name="connsiteX4" fmla="*/ 103653 w 296360"/>
                <a:gd name="connsiteY4" fmla="*/ 340450 h 772691"/>
                <a:gd name="connsiteX5" fmla="*/ 49124 w 296360"/>
                <a:gd name="connsiteY5" fmla="*/ 540510 h 772691"/>
                <a:gd name="connsiteX6" fmla="*/ 172265 w 296360"/>
                <a:gd name="connsiteY6" fmla="*/ 768097 h 772691"/>
                <a:gd name="connsiteX7" fmla="*/ 280660 w 296360"/>
                <a:gd name="connsiteY7" fmla="*/ 512945 h 772691"/>
                <a:gd name="connsiteX8" fmla="*/ 266463 w 296360"/>
                <a:gd name="connsiteY8" fmla="*/ 335054 h 772691"/>
                <a:gd name="connsiteX9" fmla="*/ 238066 w 296360"/>
                <a:gd name="connsiteY9" fmla="*/ 140000 h 772691"/>
                <a:gd name="connsiteX0" fmla="*/ 264853 w 323147"/>
                <a:gd name="connsiteY0" fmla="*/ 140000 h 772691"/>
                <a:gd name="connsiteX1" fmla="*/ 26787 w 323147"/>
                <a:gd name="connsiteY1" fmla="*/ 0 h 772691"/>
                <a:gd name="connsiteX2" fmla="*/ 104134 w 323147"/>
                <a:gd name="connsiteY2" fmla="*/ 249100 h 772691"/>
                <a:gd name="connsiteX3" fmla="*/ 130440 w 323147"/>
                <a:gd name="connsiteY3" fmla="*/ 340450 h 772691"/>
                <a:gd name="connsiteX4" fmla="*/ 75911 w 323147"/>
                <a:gd name="connsiteY4" fmla="*/ 540510 h 772691"/>
                <a:gd name="connsiteX5" fmla="*/ 199052 w 323147"/>
                <a:gd name="connsiteY5" fmla="*/ 768097 h 772691"/>
                <a:gd name="connsiteX6" fmla="*/ 307447 w 323147"/>
                <a:gd name="connsiteY6" fmla="*/ 512945 h 772691"/>
                <a:gd name="connsiteX7" fmla="*/ 293250 w 323147"/>
                <a:gd name="connsiteY7" fmla="*/ 335054 h 772691"/>
                <a:gd name="connsiteX8" fmla="*/ 264853 w 323147"/>
                <a:gd name="connsiteY8" fmla="*/ 140000 h 772691"/>
                <a:gd name="connsiteX0" fmla="*/ 281674 w 339968"/>
                <a:gd name="connsiteY0" fmla="*/ 140000 h 772691"/>
                <a:gd name="connsiteX1" fmla="*/ 43608 w 339968"/>
                <a:gd name="connsiteY1" fmla="*/ 0 h 772691"/>
                <a:gd name="connsiteX2" fmla="*/ 120955 w 339968"/>
                <a:gd name="connsiteY2" fmla="*/ 249100 h 772691"/>
                <a:gd name="connsiteX3" fmla="*/ 21012 w 339968"/>
                <a:gd name="connsiteY3" fmla="*/ 443503 h 772691"/>
                <a:gd name="connsiteX4" fmla="*/ 92732 w 339968"/>
                <a:gd name="connsiteY4" fmla="*/ 540510 h 772691"/>
                <a:gd name="connsiteX5" fmla="*/ 215873 w 339968"/>
                <a:gd name="connsiteY5" fmla="*/ 768097 h 772691"/>
                <a:gd name="connsiteX6" fmla="*/ 324268 w 339968"/>
                <a:gd name="connsiteY6" fmla="*/ 512945 h 772691"/>
                <a:gd name="connsiteX7" fmla="*/ 310071 w 339968"/>
                <a:gd name="connsiteY7" fmla="*/ 335054 h 772691"/>
                <a:gd name="connsiteX8" fmla="*/ 281674 w 339968"/>
                <a:gd name="connsiteY8" fmla="*/ 140000 h 772691"/>
                <a:gd name="connsiteX0" fmla="*/ 281674 w 339968"/>
                <a:gd name="connsiteY0" fmla="*/ 14326 h 647017"/>
                <a:gd name="connsiteX1" fmla="*/ 120955 w 339968"/>
                <a:gd name="connsiteY1" fmla="*/ 123426 h 647017"/>
                <a:gd name="connsiteX2" fmla="*/ 21012 w 339968"/>
                <a:gd name="connsiteY2" fmla="*/ 317829 h 647017"/>
                <a:gd name="connsiteX3" fmla="*/ 92732 w 339968"/>
                <a:gd name="connsiteY3" fmla="*/ 414836 h 647017"/>
                <a:gd name="connsiteX4" fmla="*/ 215873 w 339968"/>
                <a:gd name="connsiteY4" fmla="*/ 642423 h 647017"/>
                <a:gd name="connsiteX5" fmla="*/ 324268 w 339968"/>
                <a:gd name="connsiteY5" fmla="*/ 387271 h 647017"/>
                <a:gd name="connsiteX6" fmla="*/ 310071 w 339968"/>
                <a:gd name="connsiteY6" fmla="*/ 209380 h 647017"/>
                <a:gd name="connsiteX7" fmla="*/ 281674 w 339968"/>
                <a:gd name="connsiteY7" fmla="*/ 14326 h 647017"/>
                <a:gd name="connsiteX0" fmla="*/ 337801 w 398834"/>
                <a:gd name="connsiteY0" fmla="*/ 24602 h 657293"/>
                <a:gd name="connsiteX1" fmla="*/ 0 w 398834"/>
                <a:gd name="connsiteY1" fmla="*/ 72045 h 657293"/>
                <a:gd name="connsiteX2" fmla="*/ 77139 w 398834"/>
                <a:gd name="connsiteY2" fmla="*/ 328105 h 657293"/>
                <a:gd name="connsiteX3" fmla="*/ 148859 w 398834"/>
                <a:gd name="connsiteY3" fmla="*/ 425112 h 657293"/>
                <a:gd name="connsiteX4" fmla="*/ 272000 w 398834"/>
                <a:gd name="connsiteY4" fmla="*/ 652699 h 657293"/>
                <a:gd name="connsiteX5" fmla="*/ 380395 w 398834"/>
                <a:gd name="connsiteY5" fmla="*/ 397547 h 657293"/>
                <a:gd name="connsiteX6" fmla="*/ 366198 w 398834"/>
                <a:gd name="connsiteY6" fmla="*/ 219656 h 657293"/>
                <a:gd name="connsiteX7" fmla="*/ 337801 w 398834"/>
                <a:gd name="connsiteY7" fmla="*/ 24602 h 657293"/>
                <a:gd name="connsiteX0" fmla="*/ 235695 w 396095"/>
                <a:gd name="connsiteY0" fmla="*/ 126850 h 635832"/>
                <a:gd name="connsiteX1" fmla="*/ 0 w 396095"/>
                <a:gd name="connsiteY1" fmla="*/ 50584 h 635832"/>
                <a:gd name="connsiteX2" fmla="*/ 77139 w 396095"/>
                <a:gd name="connsiteY2" fmla="*/ 306644 h 635832"/>
                <a:gd name="connsiteX3" fmla="*/ 148859 w 396095"/>
                <a:gd name="connsiteY3" fmla="*/ 403651 h 635832"/>
                <a:gd name="connsiteX4" fmla="*/ 272000 w 396095"/>
                <a:gd name="connsiteY4" fmla="*/ 631238 h 635832"/>
                <a:gd name="connsiteX5" fmla="*/ 380395 w 396095"/>
                <a:gd name="connsiteY5" fmla="*/ 376086 h 635832"/>
                <a:gd name="connsiteX6" fmla="*/ 366198 w 396095"/>
                <a:gd name="connsiteY6" fmla="*/ 198195 h 635832"/>
                <a:gd name="connsiteX7" fmla="*/ 235695 w 396095"/>
                <a:gd name="connsiteY7" fmla="*/ 126850 h 6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095" h="635832">
                  <a:moveTo>
                    <a:pt x="235695" y="126850"/>
                  </a:moveTo>
                  <a:cubicBezTo>
                    <a:pt x="174662" y="102248"/>
                    <a:pt x="43444" y="0"/>
                    <a:pt x="0" y="50584"/>
                  </a:cubicBezTo>
                  <a:cubicBezTo>
                    <a:pt x="14392" y="84689"/>
                    <a:pt x="56127" y="217130"/>
                    <a:pt x="77139" y="306644"/>
                  </a:cubicBezTo>
                  <a:cubicBezTo>
                    <a:pt x="89252" y="355469"/>
                    <a:pt x="116382" y="349552"/>
                    <a:pt x="148859" y="403651"/>
                  </a:cubicBezTo>
                  <a:cubicBezTo>
                    <a:pt x="181336" y="457750"/>
                    <a:pt x="233411" y="635832"/>
                    <a:pt x="272000" y="631238"/>
                  </a:cubicBezTo>
                  <a:cubicBezTo>
                    <a:pt x="310589" y="626644"/>
                    <a:pt x="364695" y="448260"/>
                    <a:pt x="380395" y="376086"/>
                  </a:cubicBezTo>
                  <a:cubicBezTo>
                    <a:pt x="396095" y="303912"/>
                    <a:pt x="390315" y="239734"/>
                    <a:pt x="366198" y="198195"/>
                  </a:cubicBezTo>
                  <a:cubicBezTo>
                    <a:pt x="342081" y="156656"/>
                    <a:pt x="296728" y="151452"/>
                    <a:pt x="235695" y="12685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" name="Freeform 35"/>
            <p:cNvSpPr/>
            <p:nvPr/>
          </p:nvSpPr>
          <p:spPr>
            <a:xfrm>
              <a:off x="3403600" y="2207959"/>
              <a:ext cx="869950" cy="1235075"/>
            </a:xfrm>
            <a:custGeom>
              <a:avLst/>
              <a:gdLst>
                <a:gd name="connsiteX0" fmla="*/ 276225 w 847725"/>
                <a:gd name="connsiteY0" fmla="*/ 447675 h 1200150"/>
                <a:gd name="connsiteX1" fmla="*/ 152400 w 847725"/>
                <a:gd name="connsiteY1" fmla="*/ 495300 h 1200150"/>
                <a:gd name="connsiteX2" fmla="*/ 152400 w 847725"/>
                <a:gd name="connsiteY2" fmla="*/ 628650 h 1200150"/>
                <a:gd name="connsiteX3" fmla="*/ 0 w 847725"/>
                <a:gd name="connsiteY3" fmla="*/ 657225 h 1200150"/>
                <a:gd name="connsiteX4" fmla="*/ 142875 w 847725"/>
                <a:gd name="connsiteY4" fmla="*/ 895350 h 1200150"/>
                <a:gd name="connsiteX5" fmla="*/ 342900 w 847725"/>
                <a:gd name="connsiteY5" fmla="*/ 904875 h 1200150"/>
                <a:gd name="connsiteX6" fmla="*/ 304800 w 847725"/>
                <a:gd name="connsiteY6" fmla="*/ 1028700 h 1200150"/>
                <a:gd name="connsiteX7" fmla="*/ 409575 w 847725"/>
                <a:gd name="connsiteY7" fmla="*/ 1200150 h 1200150"/>
                <a:gd name="connsiteX8" fmla="*/ 466725 w 847725"/>
                <a:gd name="connsiteY8" fmla="*/ 1104900 h 1200150"/>
                <a:gd name="connsiteX9" fmla="*/ 523875 w 847725"/>
                <a:gd name="connsiteY9" fmla="*/ 971550 h 1200150"/>
                <a:gd name="connsiteX10" fmla="*/ 676275 w 847725"/>
                <a:gd name="connsiteY10" fmla="*/ 857250 h 1200150"/>
                <a:gd name="connsiteX11" fmla="*/ 800100 w 847725"/>
                <a:gd name="connsiteY11" fmla="*/ 885825 h 1200150"/>
                <a:gd name="connsiteX12" fmla="*/ 847725 w 847725"/>
                <a:gd name="connsiteY12" fmla="*/ 762000 h 1200150"/>
                <a:gd name="connsiteX13" fmla="*/ 676275 w 847725"/>
                <a:gd name="connsiteY13" fmla="*/ 466725 h 1200150"/>
                <a:gd name="connsiteX14" fmla="*/ 628650 w 847725"/>
                <a:gd name="connsiteY14" fmla="*/ 238125 h 1200150"/>
                <a:gd name="connsiteX15" fmla="*/ 571500 w 847725"/>
                <a:gd name="connsiteY15" fmla="*/ 38100 h 1200150"/>
                <a:gd name="connsiteX16" fmla="*/ 361950 w 847725"/>
                <a:gd name="connsiteY16" fmla="*/ 0 h 1200150"/>
                <a:gd name="connsiteX17" fmla="*/ 352425 w 847725"/>
                <a:gd name="connsiteY17" fmla="*/ 171450 h 1200150"/>
                <a:gd name="connsiteX18" fmla="*/ 400050 w 847725"/>
                <a:gd name="connsiteY18" fmla="*/ 295275 h 1200150"/>
                <a:gd name="connsiteX19" fmla="*/ 361950 w 847725"/>
                <a:gd name="connsiteY19" fmla="*/ 409575 h 1200150"/>
                <a:gd name="connsiteX20" fmla="*/ 276225 w 847725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69900 h 1222375"/>
                <a:gd name="connsiteX1" fmla="*/ 153988 w 849313"/>
                <a:gd name="connsiteY1" fmla="*/ 517525 h 1222375"/>
                <a:gd name="connsiteX2" fmla="*/ 153988 w 849313"/>
                <a:gd name="connsiteY2" fmla="*/ 650875 h 1222375"/>
                <a:gd name="connsiteX3" fmla="*/ 1588 w 849313"/>
                <a:gd name="connsiteY3" fmla="*/ 679450 h 1222375"/>
                <a:gd name="connsiteX4" fmla="*/ 144463 w 849313"/>
                <a:gd name="connsiteY4" fmla="*/ 917575 h 1222375"/>
                <a:gd name="connsiteX5" fmla="*/ 344488 w 849313"/>
                <a:gd name="connsiteY5" fmla="*/ 927100 h 1222375"/>
                <a:gd name="connsiteX6" fmla="*/ 306388 w 849313"/>
                <a:gd name="connsiteY6" fmla="*/ 1050925 h 1222375"/>
                <a:gd name="connsiteX7" fmla="*/ 411163 w 849313"/>
                <a:gd name="connsiteY7" fmla="*/ 1222375 h 1222375"/>
                <a:gd name="connsiteX8" fmla="*/ 468313 w 849313"/>
                <a:gd name="connsiteY8" fmla="*/ 1127125 h 1222375"/>
                <a:gd name="connsiteX9" fmla="*/ 525463 w 849313"/>
                <a:gd name="connsiteY9" fmla="*/ 993775 h 1222375"/>
                <a:gd name="connsiteX10" fmla="*/ 677863 w 849313"/>
                <a:gd name="connsiteY10" fmla="*/ 879475 h 1222375"/>
                <a:gd name="connsiteX11" fmla="*/ 801688 w 849313"/>
                <a:gd name="connsiteY11" fmla="*/ 908050 h 1222375"/>
                <a:gd name="connsiteX12" fmla="*/ 849313 w 849313"/>
                <a:gd name="connsiteY12" fmla="*/ 784225 h 1222375"/>
                <a:gd name="connsiteX13" fmla="*/ 677863 w 849313"/>
                <a:gd name="connsiteY13" fmla="*/ 488950 h 1222375"/>
                <a:gd name="connsiteX14" fmla="*/ 630238 w 849313"/>
                <a:gd name="connsiteY14" fmla="*/ 260350 h 1222375"/>
                <a:gd name="connsiteX15" fmla="*/ 573088 w 849313"/>
                <a:gd name="connsiteY15" fmla="*/ 60325 h 1222375"/>
                <a:gd name="connsiteX16" fmla="*/ 363538 w 849313"/>
                <a:gd name="connsiteY16" fmla="*/ 22225 h 1222375"/>
                <a:gd name="connsiteX17" fmla="*/ 354013 w 849313"/>
                <a:gd name="connsiteY17" fmla="*/ 193675 h 1222375"/>
                <a:gd name="connsiteX18" fmla="*/ 401638 w 849313"/>
                <a:gd name="connsiteY18" fmla="*/ 317500 h 1222375"/>
                <a:gd name="connsiteX19" fmla="*/ 363538 w 849313"/>
                <a:gd name="connsiteY19" fmla="*/ 431800 h 1222375"/>
                <a:gd name="connsiteX20" fmla="*/ 277813 w 849313"/>
                <a:gd name="connsiteY20" fmla="*/ 469900 h 12223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69950"/>
                <a:gd name="connsiteY0" fmla="*/ 469900 h 1235075"/>
                <a:gd name="connsiteX1" fmla="*/ 153988 w 869950"/>
                <a:gd name="connsiteY1" fmla="*/ 517525 h 1235075"/>
                <a:gd name="connsiteX2" fmla="*/ 153988 w 869950"/>
                <a:gd name="connsiteY2" fmla="*/ 650875 h 1235075"/>
                <a:gd name="connsiteX3" fmla="*/ 1588 w 869950"/>
                <a:gd name="connsiteY3" fmla="*/ 679450 h 1235075"/>
                <a:gd name="connsiteX4" fmla="*/ 144463 w 869950"/>
                <a:gd name="connsiteY4" fmla="*/ 917575 h 1235075"/>
                <a:gd name="connsiteX5" fmla="*/ 344488 w 869950"/>
                <a:gd name="connsiteY5" fmla="*/ 927100 h 1235075"/>
                <a:gd name="connsiteX6" fmla="*/ 306388 w 869950"/>
                <a:gd name="connsiteY6" fmla="*/ 1050925 h 1235075"/>
                <a:gd name="connsiteX7" fmla="*/ 411163 w 869950"/>
                <a:gd name="connsiteY7" fmla="*/ 1222375 h 1235075"/>
                <a:gd name="connsiteX8" fmla="*/ 468313 w 869950"/>
                <a:gd name="connsiteY8" fmla="*/ 1127125 h 1235075"/>
                <a:gd name="connsiteX9" fmla="*/ 525463 w 869950"/>
                <a:gd name="connsiteY9" fmla="*/ 993775 h 1235075"/>
                <a:gd name="connsiteX10" fmla="*/ 677863 w 869950"/>
                <a:gd name="connsiteY10" fmla="*/ 879475 h 1235075"/>
                <a:gd name="connsiteX11" fmla="*/ 801688 w 869950"/>
                <a:gd name="connsiteY11" fmla="*/ 908050 h 1235075"/>
                <a:gd name="connsiteX12" fmla="*/ 849313 w 869950"/>
                <a:gd name="connsiteY12" fmla="*/ 784225 h 1235075"/>
                <a:gd name="connsiteX13" fmla="*/ 677863 w 869950"/>
                <a:gd name="connsiteY13" fmla="*/ 488950 h 1235075"/>
                <a:gd name="connsiteX14" fmla="*/ 630238 w 869950"/>
                <a:gd name="connsiteY14" fmla="*/ 260350 h 1235075"/>
                <a:gd name="connsiteX15" fmla="*/ 573088 w 869950"/>
                <a:gd name="connsiteY15" fmla="*/ 60325 h 1235075"/>
                <a:gd name="connsiteX16" fmla="*/ 363538 w 869950"/>
                <a:gd name="connsiteY16" fmla="*/ 22225 h 1235075"/>
                <a:gd name="connsiteX17" fmla="*/ 354013 w 869950"/>
                <a:gd name="connsiteY17" fmla="*/ 193675 h 1235075"/>
                <a:gd name="connsiteX18" fmla="*/ 401638 w 869950"/>
                <a:gd name="connsiteY18" fmla="*/ 317500 h 1235075"/>
                <a:gd name="connsiteX19" fmla="*/ 363538 w 869950"/>
                <a:gd name="connsiteY19" fmla="*/ 431800 h 1235075"/>
                <a:gd name="connsiteX20" fmla="*/ 277813 w 869950"/>
                <a:gd name="connsiteY20" fmla="*/ 469900 h 123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9950" h="1235075">
                  <a:moveTo>
                    <a:pt x="277813" y="469900"/>
                  </a:moveTo>
                  <a:cubicBezTo>
                    <a:pt x="242888" y="484188"/>
                    <a:pt x="174625" y="487363"/>
                    <a:pt x="153988" y="517525"/>
                  </a:cubicBezTo>
                  <a:cubicBezTo>
                    <a:pt x="133351" y="547687"/>
                    <a:pt x="179388" y="623887"/>
                    <a:pt x="153988" y="650875"/>
                  </a:cubicBezTo>
                  <a:cubicBezTo>
                    <a:pt x="128588" y="677863"/>
                    <a:pt x="3176" y="635000"/>
                    <a:pt x="1588" y="679450"/>
                  </a:cubicBezTo>
                  <a:cubicBezTo>
                    <a:pt x="0" y="723900"/>
                    <a:pt x="87313" y="876300"/>
                    <a:pt x="144463" y="917575"/>
                  </a:cubicBezTo>
                  <a:cubicBezTo>
                    <a:pt x="201613" y="958850"/>
                    <a:pt x="317501" y="904875"/>
                    <a:pt x="344488" y="927100"/>
                  </a:cubicBezTo>
                  <a:cubicBezTo>
                    <a:pt x="371475" y="949325"/>
                    <a:pt x="295276" y="1001713"/>
                    <a:pt x="306388" y="1050925"/>
                  </a:cubicBezTo>
                  <a:cubicBezTo>
                    <a:pt x="317500" y="1100137"/>
                    <a:pt x="384176" y="1209675"/>
                    <a:pt x="411163" y="1222375"/>
                  </a:cubicBezTo>
                  <a:cubicBezTo>
                    <a:pt x="438150" y="1235075"/>
                    <a:pt x="449263" y="1165225"/>
                    <a:pt x="468313" y="1127125"/>
                  </a:cubicBezTo>
                  <a:lnTo>
                    <a:pt x="525463" y="993775"/>
                  </a:lnTo>
                  <a:lnTo>
                    <a:pt x="677863" y="879475"/>
                  </a:lnTo>
                  <a:cubicBezTo>
                    <a:pt x="723900" y="865188"/>
                    <a:pt x="773113" y="923925"/>
                    <a:pt x="801688" y="908050"/>
                  </a:cubicBezTo>
                  <a:cubicBezTo>
                    <a:pt x="830263" y="892175"/>
                    <a:pt x="869950" y="854075"/>
                    <a:pt x="849313" y="784225"/>
                  </a:cubicBezTo>
                  <a:lnTo>
                    <a:pt x="677863" y="488950"/>
                  </a:lnTo>
                  <a:lnTo>
                    <a:pt x="630238" y="260350"/>
                  </a:lnTo>
                  <a:lnTo>
                    <a:pt x="573088" y="60325"/>
                  </a:lnTo>
                  <a:cubicBezTo>
                    <a:pt x="528638" y="20637"/>
                    <a:pt x="400050" y="0"/>
                    <a:pt x="363538" y="22225"/>
                  </a:cubicBezTo>
                  <a:cubicBezTo>
                    <a:pt x="327026" y="44450"/>
                    <a:pt x="347663" y="144462"/>
                    <a:pt x="354013" y="193675"/>
                  </a:cubicBezTo>
                  <a:lnTo>
                    <a:pt x="401638" y="317500"/>
                  </a:lnTo>
                  <a:lnTo>
                    <a:pt x="363538" y="431800"/>
                  </a:lnTo>
                  <a:cubicBezTo>
                    <a:pt x="342900" y="457200"/>
                    <a:pt x="312738" y="455612"/>
                    <a:pt x="277813" y="469900"/>
                  </a:cubicBez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" name="Freeform 36"/>
            <p:cNvSpPr/>
            <p:nvPr/>
          </p:nvSpPr>
          <p:spPr>
            <a:xfrm rot="6100076">
              <a:off x="3377391" y="3053272"/>
              <a:ext cx="428365" cy="47065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  <a:gd name="connsiteX0" fmla="*/ 13707 w 422997"/>
                <a:gd name="connsiteY0" fmla="*/ 22271 h 1208766"/>
                <a:gd name="connsiteX1" fmla="*/ 206203 w 422997"/>
                <a:gd name="connsiteY1" fmla="*/ 311756 h 1208766"/>
                <a:gd name="connsiteX2" fmla="*/ 233421 w 422997"/>
                <a:gd name="connsiteY2" fmla="*/ 604897 h 1208766"/>
                <a:gd name="connsiteX3" fmla="*/ 322517 w 422997"/>
                <a:gd name="connsiteY3" fmla="*/ 832837 h 1208766"/>
                <a:gd name="connsiteX4" fmla="*/ 208401 w 422997"/>
                <a:gd name="connsiteY4" fmla="*/ 1189411 h 1208766"/>
                <a:gd name="connsiteX5" fmla="*/ 368222 w 422997"/>
                <a:gd name="connsiteY5" fmla="*/ 948966 h 1208766"/>
                <a:gd name="connsiteX6" fmla="*/ 413940 w 422997"/>
                <a:gd name="connsiteY6" fmla="*/ 696671 h 1208766"/>
                <a:gd name="connsiteX7" fmla="*/ 313882 w 422997"/>
                <a:gd name="connsiteY7" fmla="*/ 528070 h 1208766"/>
                <a:gd name="connsiteX8" fmla="*/ 301164 w 422997"/>
                <a:gd name="connsiteY8" fmla="*/ 353100 h 1208766"/>
                <a:gd name="connsiteX9" fmla="*/ 288446 w 422997"/>
                <a:gd name="connsiteY9" fmla="*/ 178130 h 1208766"/>
                <a:gd name="connsiteX10" fmla="*/ 13707 w 422997"/>
                <a:gd name="connsiteY10" fmla="*/ 22271 h 1208766"/>
                <a:gd name="connsiteX0" fmla="*/ 13707 w 422997"/>
                <a:gd name="connsiteY0" fmla="*/ 22271 h 971660"/>
                <a:gd name="connsiteX1" fmla="*/ 206203 w 422997"/>
                <a:gd name="connsiteY1" fmla="*/ 311756 h 971660"/>
                <a:gd name="connsiteX2" fmla="*/ 233421 w 422997"/>
                <a:gd name="connsiteY2" fmla="*/ 604897 h 971660"/>
                <a:gd name="connsiteX3" fmla="*/ 322517 w 422997"/>
                <a:gd name="connsiteY3" fmla="*/ 832837 h 971660"/>
                <a:gd name="connsiteX4" fmla="*/ 368222 w 422997"/>
                <a:gd name="connsiteY4" fmla="*/ 948966 h 971660"/>
                <a:gd name="connsiteX5" fmla="*/ 413940 w 422997"/>
                <a:gd name="connsiteY5" fmla="*/ 696671 h 971660"/>
                <a:gd name="connsiteX6" fmla="*/ 313882 w 422997"/>
                <a:gd name="connsiteY6" fmla="*/ 528070 h 971660"/>
                <a:gd name="connsiteX7" fmla="*/ 301164 w 422997"/>
                <a:gd name="connsiteY7" fmla="*/ 353100 h 971660"/>
                <a:gd name="connsiteX8" fmla="*/ 288446 w 422997"/>
                <a:gd name="connsiteY8" fmla="*/ 178130 h 971660"/>
                <a:gd name="connsiteX9" fmla="*/ 13707 w 422997"/>
                <a:gd name="connsiteY9" fmla="*/ 22271 h 971660"/>
                <a:gd name="connsiteX0" fmla="*/ 13707 w 422997"/>
                <a:gd name="connsiteY0" fmla="*/ 22271 h 978594"/>
                <a:gd name="connsiteX1" fmla="*/ 206203 w 422997"/>
                <a:gd name="connsiteY1" fmla="*/ 311756 h 978594"/>
                <a:gd name="connsiteX2" fmla="*/ 233421 w 422997"/>
                <a:gd name="connsiteY2" fmla="*/ 604897 h 978594"/>
                <a:gd name="connsiteX3" fmla="*/ 237028 w 422997"/>
                <a:gd name="connsiteY3" fmla="*/ 874448 h 978594"/>
                <a:gd name="connsiteX4" fmla="*/ 368222 w 422997"/>
                <a:gd name="connsiteY4" fmla="*/ 948966 h 978594"/>
                <a:gd name="connsiteX5" fmla="*/ 413940 w 422997"/>
                <a:gd name="connsiteY5" fmla="*/ 696671 h 978594"/>
                <a:gd name="connsiteX6" fmla="*/ 313882 w 422997"/>
                <a:gd name="connsiteY6" fmla="*/ 528070 h 978594"/>
                <a:gd name="connsiteX7" fmla="*/ 301164 w 422997"/>
                <a:gd name="connsiteY7" fmla="*/ 353100 h 978594"/>
                <a:gd name="connsiteX8" fmla="*/ 288446 w 422997"/>
                <a:gd name="connsiteY8" fmla="*/ 178130 h 978594"/>
                <a:gd name="connsiteX9" fmla="*/ 13707 w 422997"/>
                <a:gd name="connsiteY9" fmla="*/ 22271 h 978594"/>
                <a:gd name="connsiteX0" fmla="*/ 13707 w 441790"/>
                <a:gd name="connsiteY0" fmla="*/ 22271 h 950063"/>
                <a:gd name="connsiteX1" fmla="*/ 206203 w 441790"/>
                <a:gd name="connsiteY1" fmla="*/ 311756 h 950063"/>
                <a:gd name="connsiteX2" fmla="*/ 233421 w 441790"/>
                <a:gd name="connsiteY2" fmla="*/ 604897 h 950063"/>
                <a:gd name="connsiteX3" fmla="*/ 237028 w 441790"/>
                <a:gd name="connsiteY3" fmla="*/ 874448 h 950063"/>
                <a:gd name="connsiteX4" fmla="*/ 368222 w 441790"/>
                <a:gd name="connsiteY4" fmla="*/ 948966 h 950063"/>
                <a:gd name="connsiteX5" fmla="*/ 432733 w 441790"/>
                <a:gd name="connsiteY5" fmla="*/ 867865 h 950063"/>
                <a:gd name="connsiteX6" fmla="*/ 313882 w 441790"/>
                <a:gd name="connsiteY6" fmla="*/ 528070 h 950063"/>
                <a:gd name="connsiteX7" fmla="*/ 301164 w 441790"/>
                <a:gd name="connsiteY7" fmla="*/ 353100 h 950063"/>
                <a:gd name="connsiteX8" fmla="*/ 288446 w 441790"/>
                <a:gd name="connsiteY8" fmla="*/ 178130 h 950063"/>
                <a:gd name="connsiteX9" fmla="*/ 13707 w 441790"/>
                <a:gd name="connsiteY9" fmla="*/ 22271 h 950063"/>
                <a:gd name="connsiteX0" fmla="*/ 13707 w 525056"/>
                <a:gd name="connsiteY0" fmla="*/ 22271 h 950063"/>
                <a:gd name="connsiteX1" fmla="*/ 206203 w 525056"/>
                <a:gd name="connsiteY1" fmla="*/ 311756 h 950063"/>
                <a:gd name="connsiteX2" fmla="*/ 233421 w 525056"/>
                <a:gd name="connsiteY2" fmla="*/ 604897 h 950063"/>
                <a:gd name="connsiteX3" fmla="*/ 237028 w 525056"/>
                <a:gd name="connsiteY3" fmla="*/ 874448 h 950063"/>
                <a:gd name="connsiteX4" fmla="*/ 368222 w 525056"/>
                <a:gd name="connsiteY4" fmla="*/ 948966 h 950063"/>
                <a:gd name="connsiteX5" fmla="*/ 432733 w 525056"/>
                <a:gd name="connsiteY5" fmla="*/ 867865 h 950063"/>
                <a:gd name="connsiteX6" fmla="*/ 503128 w 525056"/>
                <a:gd name="connsiteY6" fmla="*/ 629996 h 950063"/>
                <a:gd name="connsiteX7" fmla="*/ 301164 w 525056"/>
                <a:gd name="connsiteY7" fmla="*/ 353100 h 950063"/>
                <a:gd name="connsiteX8" fmla="*/ 288446 w 525056"/>
                <a:gd name="connsiteY8" fmla="*/ 178130 h 950063"/>
                <a:gd name="connsiteX9" fmla="*/ 13707 w 525056"/>
                <a:gd name="connsiteY9" fmla="*/ 22271 h 950063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3092 w 554727"/>
                <a:gd name="connsiteY2" fmla="*/ 63443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0127 w 554727"/>
                <a:gd name="connsiteY2" fmla="*/ 70795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47818"/>
                <a:gd name="connsiteY0" fmla="*/ 51807 h 979599"/>
                <a:gd name="connsiteX1" fmla="*/ 57851 w 547818"/>
                <a:gd name="connsiteY1" fmla="*/ 518506 h 979599"/>
                <a:gd name="connsiteX2" fmla="*/ 260127 w 547818"/>
                <a:gd name="connsiteY2" fmla="*/ 707953 h 979599"/>
                <a:gd name="connsiteX3" fmla="*/ 266699 w 547818"/>
                <a:gd name="connsiteY3" fmla="*/ 903984 h 979599"/>
                <a:gd name="connsiteX4" fmla="*/ 397893 w 547818"/>
                <a:gd name="connsiteY4" fmla="*/ 978502 h 979599"/>
                <a:gd name="connsiteX5" fmla="*/ 462404 w 547818"/>
                <a:gd name="connsiteY5" fmla="*/ 897401 h 979599"/>
                <a:gd name="connsiteX6" fmla="*/ 532799 w 547818"/>
                <a:gd name="connsiteY6" fmla="*/ 659532 h 979599"/>
                <a:gd name="connsiteX7" fmla="*/ 372292 w 547818"/>
                <a:gd name="connsiteY7" fmla="*/ 547180 h 979599"/>
                <a:gd name="connsiteX8" fmla="*/ 318117 w 547818"/>
                <a:gd name="connsiteY8" fmla="*/ 207666 h 979599"/>
                <a:gd name="connsiteX9" fmla="*/ 43378 w 547818"/>
                <a:gd name="connsiteY9" fmla="*/ 51807 h 979599"/>
                <a:gd name="connsiteX0" fmla="*/ 31523 w 535963"/>
                <a:gd name="connsiteY0" fmla="*/ 33768 h 961560"/>
                <a:gd name="connsiteX1" fmla="*/ 45996 w 535963"/>
                <a:gd name="connsiteY1" fmla="*/ 500467 h 961560"/>
                <a:gd name="connsiteX2" fmla="*/ 248272 w 535963"/>
                <a:gd name="connsiteY2" fmla="*/ 689914 h 961560"/>
                <a:gd name="connsiteX3" fmla="*/ 254844 w 535963"/>
                <a:gd name="connsiteY3" fmla="*/ 885945 h 961560"/>
                <a:gd name="connsiteX4" fmla="*/ 386038 w 535963"/>
                <a:gd name="connsiteY4" fmla="*/ 960463 h 961560"/>
                <a:gd name="connsiteX5" fmla="*/ 450549 w 535963"/>
                <a:gd name="connsiteY5" fmla="*/ 879362 h 961560"/>
                <a:gd name="connsiteX6" fmla="*/ 520944 w 535963"/>
                <a:gd name="connsiteY6" fmla="*/ 641493 h 961560"/>
                <a:gd name="connsiteX7" fmla="*/ 360437 w 535963"/>
                <a:gd name="connsiteY7" fmla="*/ 529141 h 961560"/>
                <a:gd name="connsiteX8" fmla="*/ 235128 w 535963"/>
                <a:gd name="connsiteY8" fmla="*/ 297856 h 961560"/>
                <a:gd name="connsiteX9" fmla="*/ 31523 w 535963"/>
                <a:gd name="connsiteY9" fmla="*/ 33768 h 961560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3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18074 w 518909"/>
                <a:gd name="connsiteY0" fmla="*/ 146121 h 809826"/>
                <a:gd name="connsiteX1" fmla="*/ 57567 w 518909"/>
                <a:gd name="connsiteY1" fmla="*/ 33770 h 809826"/>
                <a:gd name="connsiteX2" fmla="*/ 28942 w 518909"/>
                <a:gd name="connsiteY2" fmla="*/ 348733 h 809826"/>
                <a:gd name="connsiteX3" fmla="*/ 231218 w 518909"/>
                <a:gd name="connsiteY3" fmla="*/ 538180 h 809826"/>
                <a:gd name="connsiteX4" fmla="*/ 237790 w 518909"/>
                <a:gd name="connsiteY4" fmla="*/ 734211 h 809826"/>
                <a:gd name="connsiteX5" fmla="*/ 368984 w 518909"/>
                <a:gd name="connsiteY5" fmla="*/ 808729 h 809826"/>
                <a:gd name="connsiteX6" fmla="*/ 433495 w 518909"/>
                <a:gd name="connsiteY6" fmla="*/ 727628 h 809826"/>
                <a:gd name="connsiteX7" fmla="*/ 503890 w 518909"/>
                <a:gd name="connsiteY7" fmla="*/ 489759 h 809826"/>
                <a:gd name="connsiteX8" fmla="*/ 343383 w 518909"/>
                <a:gd name="connsiteY8" fmla="*/ 377407 h 809826"/>
                <a:gd name="connsiteX9" fmla="*/ 218074 w 518909"/>
                <a:gd name="connsiteY9" fmla="*/ 146121 h 809826"/>
                <a:gd name="connsiteX0" fmla="*/ 196874 w 497709"/>
                <a:gd name="connsiteY0" fmla="*/ 146120 h 809825"/>
                <a:gd name="connsiteX1" fmla="*/ 36367 w 497709"/>
                <a:gd name="connsiteY1" fmla="*/ 33769 h 809825"/>
                <a:gd name="connsiteX2" fmla="*/ 7742 w 497709"/>
                <a:gd name="connsiteY2" fmla="*/ 348732 h 809825"/>
                <a:gd name="connsiteX3" fmla="*/ 82818 w 497709"/>
                <a:gd name="connsiteY3" fmla="*/ 648746 h 809825"/>
                <a:gd name="connsiteX4" fmla="*/ 216590 w 497709"/>
                <a:gd name="connsiteY4" fmla="*/ 734210 h 809825"/>
                <a:gd name="connsiteX5" fmla="*/ 347784 w 497709"/>
                <a:gd name="connsiteY5" fmla="*/ 808728 h 809825"/>
                <a:gd name="connsiteX6" fmla="*/ 412295 w 497709"/>
                <a:gd name="connsiteY6" fmla="*/ 727627 h 809825"/>
                <a:gd name="connsiteX7" fmla="*/ 482690 w 497709"/>
                <a:gd name="connsiteY7" fmla="*/ 489758 h 809825"/>
                <a:gd name="connsiteX8" fmla="*/ 322183 w 497709"/>
                <a:gd name="connsiteY8" fmla="*/ 377406 h 809825"/>
                <a:gd name="connsiteX9" fmla="*/ 196874 w 497709"/>
                <a:gd name="connsiteY9" fmla="*/ 146120 h 809825"/>
                <a:gd name="connsiteX0" fmla="*/ 196874 w 636404"/>
                <a:gd name="connsiteY0" fmla="*/ 146120 h 809825"/>
                <a:gd name="connsiteX1" fmla="*/ 36367 w 636404"/>
                <a:gd name="connsiteY1" fmla="*/ 33769 h 809825"/>
                <a:gd name="connsiteX2" fmla="*/ 7742 w 636404"/>
                <a:gd name="connsiteY2" fmla="*/ 348732 h 809825"/>
                <a:gd name="connsiteX3" fmla="*/ 82818 w 636404"/>
                <a:gd name="connsiteY3" fmla="*/ 648746 h 809825"/>
                <a:gd name="connsiteX4" fmla="*/ 216590 w 636404"/>
                <a:gd name="connsiteY4" fmla="*/ 734210 h 809825"/>
                <a:gd name="connsiteX5" fmla="*/ 347784 w 636404"/>
                <a:gd name="connsiteY5" fmla="*/ 808728 h 809825"/>
                <a:gd name="connsiteX6" fmla="*/ 412295 w 636404"/>
                <a:gd name="connsiteY6" fmla="*/ 727627 h 809825"/>
                <a:gd name="connsiteX7" fmla="*/ 482690 w 636404"/>
                <a:gd name="connsiteY7" fmla="*/ 489758 h 809825"/>
                <a:gd name="connsiteX8" fmla="*/ 588768 w 636404"/>
                <a:gd name="connsiteY8" fmla="*/ 340725 h 809825"/>
                <a:gd name="connsiteX9" fmla="*/ 196874 w 636404"/>
                <a:gd name="connsiteY9" fmla="*/ 146120 h 809825"/>
                <a:gd name="connsiteX0" fmla="*/ 196874 w 640284"/>
                <a:gd name="connsiteY0" fmla="*/ 146120 h 809825"/>
                <a:gd name="connsiteX1" fmla="*/ 36367 w 640284"/>
                <a:gd name="connsiteY1" fmla="*/ 33769 h 809825"/>
                <a:gd name="connsiteX2" fmla="*/ 7742 w 640284"/>
                <a:gd name="connsiteY2" fmla="*/ 348732 h 809825"/>
                <a:gd name="connsiteX3" fmla="*/ 82818 w 640284"/>
                <a:gd name="connsiteY3" fmla="*/ 648746 h 809825"/>
                <a:gd name="connsiteX4" fmla="*/ 216590 w 640284"/>
                <a:gd name="connsiteY4" fmla="*/ 734210 h 809825"/>
                <a:gd name="connsiteX5" fmla="*/ 347784 w 640284"/>
                <a:gd name="connsiteY5" fmla="*/ 808728 h 809825"/>
                <a:gd name="connsiteX6" fmla="*/ 412295 w 640284"/>
                <a:gd name="connsiteY6" fmla="*/ 727627 h 809825"/>
                <a:gd name="connsiteX7" fmla="*/ 505971 w 640284"/>
                <a:gd name="connsiteY7" fmla="*/ 581222 h 809825"/>
                <a:gd name="connsiteX8" fmla="*/ 588768 w 640284"/>
                <a:gd name="connsiteY8" fmla="*/ 340725 h 809825"/>
                <a:gd name="connsiteX9" fmla="*/ 196874 w 640284"/>
                <a:gd name="connsiteY9" fmla="*/ 146120 h 809825"/>
                <a:gd name="connsiteX0" fmla="*/ 252154 w 635440"/>
                <a:gd name="connsiteY0" fmla="*/ 164145 h 806219"/>
                <a:gd name="connsiteX1" fmla="*/ 40111 w 635440"/>
                <a:gd name="connsiteY1" fmla="*/ 30163 h 806219"/>
                <a:gd name="connsiteX2" fmla="*/ 11486 w 635440"/>
                <a:gd name="connsiteY2" fmla="*/ 345126 h 806219"/>
                <a:gd name="connsiteX3" fmla="*/ 86562 w 635440"/>
                <a:gd name="connsiteY3" fmla="*/ 645140 h 806219"/>
                <a:gd name="connsiteX4" fmla="*/ 220334 w 635440"/>
                <a:gd name="connsiteY4" fmla="*/ 730604 h 806219"/>
                <a:gd name="connsiteX5" fmla="*/ 351528 w 635440"/>
                <a:gd name="connsiteY5" fmla="*/ 805122 h 806219"/>
                <a:gd name="connsiteX6" fmla="*/ 416039 w 635440"/>
                <a:gd name="connsiteY6" fmla="*/ 724021 h 806219"/>
                <a:gd name="connsiteX7" fmla="*/ 509715 w 635440"/>
                <a:gd name="connsiteY7" fmla="*/ 577616 h 806219"/>
                <a:gd name="connsiteX8" fmla="*/ 592512 w 635440"/>
                <a:gd name="connsiteY8" fmla="*/ 337119 h 806219"/>
                <a:gd name="connsiteX9" fmla="*/ 252154 w 635440"/>
                <a:gd name="connsiteY9" fmla="*/ 164145 h 806219"/>
                <a:gd name="connsiteX0" fmla="*/ 351342 w 734626"/>
                <a:gd name="connsiteY0" fmla="*/ 94141 h 736215"/>
                <a:gd name="connsiteX1" fmla="*/ 40112 w 734626"/>
                <a:gd name="connsiteY1" fmla="*/ 30163 h 736215"/>
                <a:gd name="connsiteX2" fmla="*/ 110674 w 734626"/>
                <a:gd name="connsiteY2" fmla="*/ 275122 h 736215"/>
                <a:gd name="connsiteX3" fmla="*/ 185750 w 734626"/>
                <a:gd name="connsiteY3" fmla="*/ 575136 h 736215"/>
                <a:gd name="connsiteX4" fmla="*/ 319522 w 734626"/>
                <a:gd name="connsiteY4" fmla="*/ 660600 h 736215"/>
                <a:gd name="connsiteX5" fmla="*/ 450716 w 734626"/>
                <a:gd name="connsiteY5" fmla="*/ 735118 h 736215"/>
                <a:gd name="connsiteX6" fmla="*/ 515227 w 734626"/>
                <a:gd name="connsiteY6" fmla="*/ 654017 h 736215"/>
                <a:gd name="connsiteX7" fmla="*/ 608903 w 734626"/>
                <a:gd name="connsiteY7" fmla="*/ 507612 h 736215"/>
                <a:gd name="connsiteX8" fmla="*/ 691700 w 734626"/>
                <a:gd name="connsiteY8" fmla="*/ 267115 h 736215"/>
                <a:gd name="connsiteX9" fmla="*/ 351342 w 734626"/>
                <a:gd name="connsiteY9" fmla="*/ 94141 h 736215"/>
                <a:gd name="connsiteX0" fmla="*/ 348537 w 731823"/>
                <a:gd name="connsiteY0" fmla="*/ 107812 h 749886"/>
                <a:gd name="connsiteX1" fmla="*/ 37307 w 731823"/>
                <a:gd name="connsiteY1" fmla="*/ 43834 h 749886"/>
                <a:gd name="connsiteX2" fmla="*/ 124690 w 731823"/>
                <a:gd name="connsiteY2" fmla="*/ 370817 h 749886"/>
                <a:gd name="connsiteX3" fmla="*/ 182945 w 731823"/>
                <a:gd name="connsiteY3" fmla="*/ 588807 h 749886"/>
                <a:gd name="connsiteX4" fmla="*/ 316717 w 731823"/>
                <a:gd name="connsiteY4" fmla="*/ 674271 h 749886"/>
                <a:gd name="connsiteX5" fmla="*/ 447911 w 731823"/>
                <a:gd name="connsiteY5" fmla="*/ 748789 h 749886"/>
                <a:gd name="connsiteX6" fmla="*/ 512422 w 731823"/>
                <a:gd name="connsiteY6" fmla="*/ 667688 h 749886"/>
                <a:gd name="connsiteX7" fmla="*/ 606098 w 731823"/>
                <a:gd name="connsiteY7" fmla="*/ 521283 h 749886"/>
                <a:gd name="connsiteX8" fmla="*/ 688895 w 731823"/>
                <a:gd name="connsiteY8" fmla="*/ 280786 h 749886"/>
                <a:gd name="connsiteX9" fmla="*/ 348537 w 731823"/>
                <a:gd name="connsiteY9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107573 w 743833"/>
                <a:gd name="connsiteY2" fmla="*/ 261821 h 749886"/>
                <a:gd name="connsiteX3" fmla="*/ 277751 w 743833"/>
                <a:gd name="connsiteY3" fmla="*/ 348309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219495 w 743833"/>
                <a:gd name="connsiteY2" fmla="*/ 130320 h 749886"/>
                <a:gd name="connsiteX3" fmla="*/ 136700 w 743833"/>
                <a:gd name="connsiteY3" fmla="*/ 370817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78445 w 743831"/>
                <a:gd name="connsiteY2" fmla="*/ 152828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693186"/>
                <a:gd name="connsiteX1" fmla="*/ 49317 w 743833"/>
                <a:gd name="connsiteY1" fmla="*/ 43834 h 693186"/>
                <a:gd name="connsiteX2" fmla="*/ 78445 w 743833"/>
                <a:gd name="connsiteY2" fmla="*/ 152828 h 693186"/>
                <a:gd name="connsiteX3" fmla="*/ 136700 w 743833"/>
                <a:gd name="connsiteY3" fmla="*/ 370817 h 693186"/>
                <a:gd name="connsiteX4" fmla="*/ 194955 w 743833"/>
                <a:gd name="connsiteY4" fmla="*/ 588807 h 693186"/>
                <a:gd name="connsiteX5" fmla="*/ 328727 w 743833"/>
                <a:gd name="connsiteY5" fmla="*/ 674271 h 693186"/>
                <a:gd name="connsiteX6" fmla="*/ 524432 w 743833"/>
                <a:gd name="connsiteY6" fmla="*/ 667688 h 693186"/>
                <a:gd name="connsiteX7" fmla="*/ 618108 w 743833"/>
                <a:gd name="connsiteY7" fmla="*/ 521283 h 693186"/>
                <a:gd name="connsiteX8" fmla="*/ 700905 w 743833"/>
                <a:gd name="connsiteY8" fmla="*/ 280786 h 693186"/>
                <a:gd name="connsiteX9" fmla="*/ 360547 w 743833"/>
                <a:gd name="connsiteY9" fmla="*/ 107812 h 693186"/>
                <a:gd name="connsiteX0" fmla="*/ 360547 w 743831"/>
                <a:gd name="connsiteY0" fmla="*/ 107812 h 687418"/>
                <a:gd name="connsiteX1" fmla="*/ 49317 w 743831"/>
                <a:gd name="connsiteY1" fmla="*/ 43834 h 687418"/>
                <a:gd name="connsiteX2" fmla="*/ 78445 w 743831"/>
                <a:gd name="connsiteY2" fmla="*/ 152828 h 687418"/>
                <a:gd name="connsiteX3" fmla="*/ 136700 w 743831"/>
                <a:gd name="connsiteY3" fmla="*/ 370817 h 687418"/>
                <a:gd name="connsiteX4" fmla="*/ 194955 w 743831"/>
                <a:gd name="connsiteY4" fmla="*/ 588807 h 687418"/>
                <a:gd name="connsiteX5" fmla="*/ 328727 w 743831"/>
                <a:gd name="connsiteY5" fmla="*/ 674271 h 687418"/>
                <a:gd name="connsiteX6" fmla="*/ 303714 w 743831"/>
                <a:gd name="connsiteY6" fmla="*/ 602302 h 687418"/>
                <a:gd name="connsiteX7" fmla="*/ 618108 w 743831"/>
                <a:gd name="connsiteY7" fmla="*/ 521283 h 687418"/>
                <a:gd name="connsiteX8" fmla="*/ 700905 w 743831"/>
                <a:gd name="connsiteY8" fmla="*/ 280786 h 687418"/>
                <a:gd name="connsiteX9" fmla="*/ 360547 w 743831"/>
                <a:gd name="connsiteY9" fmla="*/ 107812 h 68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3831" h="687418">
                  <a:moveTo>
                    <a:pt x="360547" y="107812"/>
                  </a:moveTo>
                  <a:cubicBezTo>
                    <a:pt x="251949" y="68320"/>
                    <a:pt x="86625" y="0"/>
                    <a:pt x="49317" y="43834"/>
                  </a:cubicBezTo>
                  <a:cubicBezTo>
                    <a:pt x="0" y="58017"/>
                    <a:pt x="63881" y="98331"/>
                    <a:pt x="78445" y="152828"/>
                  </a:cubicBezTo>
                  <a:lnTo>
                    <a:pt x="136700" y="370817"/>
                  </a:lnTo>
                  <a:cubicBezTo>
                    <a:pt x="151264" y="425315"/>
                    <a:pt x="179954" y="517185"/>
                    <a:pt x="194955" y="588807"/>
                  </a:cubicBezTo>
                  <a:cubicBezTo>
                    <a:pt x="196157" y="678657"/>
                    <a:pt x="327525" y="584421"/>
                    <a:pt x="328727" y="674271"/>
                  </a:cubicBezTo>
                  <a:cubicBezTo>
                    <a:pt x="383640" y="687418"/>
                    <a:pt x="255484" y="627800"/>
                    <a:pt x="303714" y="602302"/>
                  </a:cubicBezTo>
                  <a:cubicBezTo>
                    <a:pt x="351944" y="576804"/>
                    <a:pt x="551910" y="574869"/>
                    <a:pt x="618108" y="521283"/>
                  </a:cubicBezTo>
                  <a:cubicBezTo>
                    <a:pt x="684306" y="467697"/>
                    <a:pt x="743832" y="349698"/>
                    <a:pt x="700905" y="280786"/>
                  </a:cubicBezTo>
                  <a:cubicBezTo>
                    <a:pt x="657978" y="211874"/>
                    <a:pt x="469145" y="147304"/>
                    <a:pt x="360547" y="107812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" name="Freeform 37"/>
            <p:cNvSpPr/>
            <p:nvPr/>
          </p:nvSpPr>
          <p:spPr>
            <a:xfrm rot="578572" flipV="1">
              <a:off x="3463901" y="3144915"/>
              <a:ext cx="233374" cy="23667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2961 w 231561"/>
                <a:gd name="connsiteY0" fmla="*/ 32227 h 225588"/>
                <a:gd name="connsiteX1" fmla="*/ 61393 w 231561"/>
                <a:gd name="connsiteY1" fmla="*/ 225588 h 225588"/>
                <a:gd name="connsiteX2" fmla="*/ 155361 w 231561"/>
                <a:gd name="connsiteY2" fmla="*/ 184627 h 225588"/>
                <a:gd name="connsiteX3" fmla="*/ 231561 w 231561"/>
                <a:gd name="connsiteY3" fmla="*/ 184627 h 225588"/>
                <a:gd name="connsiteX4" fmla="*/ 155361 w 231561"/>
                <a:gd name="connsiteY4" fmla="*/ 108427 h 225588"/>
                <a:gd name="connsiteX5" fmla="*/ 79161 w 231561"/>
                <a:gd name="connsiteY5" fmla="*/ 32227 h 225588"/>
                <a:gd name="connsiteX6" fmla="*/ 2961 w 231561"/>
                <a:gd name="connsiteY6" fmla="*/ 32227 h 225588"/>
                <a:gd name="connsiteX0" fmla="*/ 2961 w 276317"/>
                <a:gd name="connsiteY0" fmla="*/ 32227 h 297561"/>
                <a:gd name="connsiteX1" fmla="*/ 61393 w 276317"/>
                <a:gd name="connsiteY1" fmla="*/ 225588 h 297561"/>
                <a:gd name="connsiteX2" fmla="*/ 155361 w 276317"/>
                <a:gd name="connsiteY2" fmla="*/ 184627 h 297561"/>
                <a:gd name="connsiteX3" fmla="*/ 276317 w 276317"/>
                <a:gd name="connsiteY3" fmla="*/ 270573 h 297561"/>
                <a:gd name="connsiteX4" fmla="*/ 155361 w 276317"/>
                <a:gd name="connsiteY4" fmla="*/ 108427 h 297561"/>
                <a:gd name="connsiteX5" fmla="*/ 79161 w 276317"/>
                <a:gd name="connsiteY5" fmla="*/ 32227 h 297561"/>
                <a:gd name="connsiteX6" fmla="*/ 2961 w 276317"/>
                <a:gd name="connsiteY6" fmla="*/ 32227 h 297561"/>
                <a:gd name="connsiteX0" fmla="*/ 2961 w 276317"/>
                <a:gd name="connsiteY0" fmla="*/ 32227 h 334196"/>
                <a:gd name="connsiteX1" fmla="*/ 61393 w 276317"/>
                <a:gd name="connsiteY1" fmla="*/ 225588 h 334196"/>
                <a:gd name="connsiteX2" fmla="*/ 175033 w 276317"/>
                <a:gd name="connsiteY2" fmla="*/ 334196 h 334196"/>
                <a:gd name="connsiteX3" fmla="*/ 276317 w 276317"/>
                <a:gd name="connsiteY3" fmla="*/ 270573 h 334196"/>
                <a:gd name="connsiteX4" fmla="*/ 155361 w 276317"/>
                <a:gd name="connsiteY4" fmla="*/ 108427 h 334196"/>
                <a:gd name="connsiteX5" fmla="*/ 79161 w 276317"/>
                <a:gd name="connsiteY5" fmla="*/ 32227 h 334196"/>
                <a:gd name="connsiteX6" fmla="*/ 2961 w 276317"/>
                <a:gd name="connsiteY6" fmla="*/ 32227 h 334196"/>
                <a:gd name="connsiteX0" fmla="*/ 18515 w 238736"/>
                <a:gd name="connsiteY0" fmla="*/ 108175 h 314669"/>
                <a:gd name="connsiteX1" fmla="*/ 23812 w 238736"/>
                <a:gd name="connsiteY1" fmla="*/ 206061 h 314669"/>
                <a:gd name="connsiteX2" fmla="*/ 137452 w 238736"/>
                <a:gd name="connsiteY2" fmla="*/ 314669 h 314669"/>
                <a:gd name="connsiteX3" fmla="*/ 238736 w 238736"/>
                <a:gd name="connsiteY3" fmla="*/ 251046 h 314669"/>
                <a:gd name="connsiteX4" fmla="*/ 117780 w 238736"/>
                <a:gd name="connsiteY4" fmla="*/ 88900 h 314669"/>
                <a:gd name="connsiteX5" fmla="*/ 41580 w 238736"/>
                <a:gd name="connsiteY5" fmla="*/ 12700 h 314669"/>
                <a:gd name="connsiteX6" fmla="*/ 18515 w 238736"/>
                <a:gd name="connsiteY6" fmla="*/ 108175 h 314669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2335 w 222556"/>
                <a:gd name="connsiteY0" fmla="*/ 108175 h 278034"/>
                <a:gd name="connsiteX1" fmla="*/ 30362 w 222556"/>
                <a:gd name="connsiteY1" fmla="*/ 196974 h 278034"/>
                <a:gd name="connsiteX2" fmla="*/ 133444 w 222556"/>
                <a:gd name="connsiteY2" fmla="*/ 226416 h 278034"/>
                <a:gd name="connsiteX3" fmla="*/ 222556 w 222556"/>
                <a:gd name="connsiteY3" fmla="*/ 251046 h 278034"/>
                <a:gd name="connsiteX4" fmla="*/ 101600 w 222556"/>
                <a:gd name="connsiteY4" fmla="*/ 88900 h 278034"/>
                <a:gd name="connsiteX5" fmla="*/ 25400 w 222556"/>
                <a:gd name="connsiteY5" fmla="*/ 12700 h 278034"/>
                <a:gd name="connsiteX6" fmla="*/ 2335 w 222556"/>
                <a:gd name="connsiteY6" fmla="*/ 108175 h 27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56" h="278034">
                  <a:moveTo>
                    <a:pt x="2335" y="108175"/>
                  </a:moveTo>
                  <a:cubicBezTo>
                    <a:pt x="3162" y="138887"/>
                    <a:pt x="6550" y="174749"/>
                    <a:pt x="30362" y="196974"/>
                  </a:cubicBezTo>
                  <a:cubicBezTo>
                    <a:pt x="112060" y="227215"/>
                    <a:pt x="91507" y="219631"/>
                    <a:pt x="133444" y="226416"/>
                  </a:cubicBezTo>
                  <a:cubicBezTo>
                    <a:pt x="158844" y="226416"/>
                    <a:pt x="176519" y="278034"/>
                    <a:pt x="222556" y="251046"/>
                  </a:cubicBezTo>
                  <a:cubicBezTo>
                    <a:pt x="192394" y="187546"/>
                    <a:pt x="134459" y="128624"/>
                    <a:pt x="101600" y="88900"/>
                  </a:cubicBezTo>
                  <a:cubicBezTo>
                    <a:pt x="68741" y="49176"/>
                    <a:pt x="50800" y="38100"/>
                    <a:pt x="25400" y="12700"/>
                  </a:cubicBezTo>
                  <a:cubicBezTo>
                    <a:pt x="0" y="0"/>
                    <a:pt x="1508" y="77463"/>
                    <a:pt x="2335" y="10817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" name="Freeform 38"/>
            <p:cNvSpPr/>
            <p:nvPr/>
          </p:nvSpPr>
          <p:spPr>
            <a:xfrm rot="10800000" flipV="1">
              <a:off x="3200400" y="3378200"/>
              <a:ext cx="579204" cy="251568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385004"/>
                <a:gd name="connsiteY0" fmla="*/ 68092 h 192088"/>
                <a:gd name="connsiteX1" fmla="*/ 232604 w 385004"/>
                <a:gd name="connsiteY1" fmla="*/ 88900 h 192088"/>
                <a:gd name="connsiteX2" fmla="*/ 308804 w 385004"/>
                <a:gd name="connsiteY2" fmla="*/ 165100 h 192088"/>
                <a:gd name="connsiteX3" fmla="*/ 385004 w 385004"/>
                <a:gd name="connsiteY3" fmla="*/ 165100 h 192088"/>
                <a:gd name="connsiteX4" fmla="*/ 308804 w 385004"/>
                <a:gd name="connsiteY4" fmla="*/ 88900 h 192088"/>
                <a:gd name="connsiteX5" fmla="*/ 232604 w 385004"/>
                <a:gd name="connsiteY5" fmla="*/ 12700 h 192088"/>
                <a:gd name="connsiteX6" fmla="*/ 0 w 385004"/>
                <a:gd name="connsiteY6" fmla="*/ 68092 h 192088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309819 w 386019"/>
                <a:gd name="connsiteY4" fmla="*/ 165434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299035 w 386019"/>
                <a:gd name="connsiteY4" fmla="*/ 116265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94889"/>
                <a:gd name="connsiteY0" fmla="*/ 144626 h 268622"/>
                <a:gd name="connsiteX1" fmla="*/ 233619 w 394889"/>
                <a:gd name="connsiteY1" fmla="*/ 165434 h 268622"/>
                <a:gd name="connsiteX2" fmla="*/ 309819 w 394889"/>
                <a:gd name="connsiteY2" fmla="*/ 241634 h 268622"/>
                <a:gd name="connsiteX3" fmla="*/ 386019 w 394889"/>
                <a:gd name="connsiteY3" fmla="*/ 241634 h 268622"/>
                <a:gd name="connsiteX4" fmla="*/ 370504 w 394889"/>
                <a:gd name="connsiteY4" fmla="*/ 131306 h 268622"/>
                <a:gd name="connsiteX5" fmla="*/ 239709 w 394889"/>
                <a:gd name="connsiteY5" fmla="*/ 12700 h 268622"/>
                <a:gd name="connsiteX6" fmla="*/ 1015 w 394889"/>
                <a:gd name="connsiteY6" fmla="*/ 144626 h 268622"/>
                <a:gd name="connsiteX0" fmla="*/ 1015 w 419274"/>
                <a:gd name="connsiteY0" fmla="*/ 144626 h 268622"/>
                <a:gd name="connsiteX1" fmla="*/ 233619 w 419274"/>
                <a:gd name="connsiteY1" fmla="*/ 165434 h 268622"/>
                <a:gd name="connsiteX2" fmla="*/ 309819 w 419274"/>
                <a:gd name="connsiteY2" fmla="*/ 241634 h 268622"/>
                <a:gd name="connsiteX3" fmla="*/ 386019 w 419274"/>
                <a:gd name="connsiteY3" fmla="*/ 241634 h 268622"/>
                <a:gd name="connsiteX4" fmla="*/ 394889 w 419274"/>
                <a:gd name="connsiteY4" fmla="*/ 89541 h 268622"/>
                <a:gd name="connsiteX5" fmla="*/ 239709 w 419274"/>
                <a:gd name="connsiteY5" fmla="*/ 12700 h 268622"/>
                <a:gd name="connsiteX6" fmla="*/ 1015 w 419274"/>
                <a:gd name="connsiteY6" fmla="*/ 144626 h 268622"/>
                <a:gd name="connsiteX0" fmla="*/ 1015 w 419274"/>
                <a:gd name="connsiteY0" fmla="*/ 146081 h 270077"/>
                <a:gd name="connsiteX1" fmla="*/ 233619 w 419274"/>
                <a:gd name="connsiteY1" fmla="*/ 166889 h 270077"/>
                <a:gd name="connsiteX2" fmla="*/ 309819 w 419274"/>
                <a:gd name="connsiteY2" fmla="*/ 243089 h 270077"/>
                <a:gd name="connsiteX3" fmla="*/ 386019 w 419274"/>
                <a:gd name="connsiteY3" fmla="*/ 243089 h 270077"/>
                <a:gd name="connsiteX4" fmla="*/ 394889 w 419274"/>
                <a:gd name="connsiteY4" fmla="*/ 90996 h 270077"/>
                <a:gd name="connsiteX5" fmla="*/ 250197 w 419274"/>
                <a:gd name="connsiteY5" fmla="*/ 90996 h 270077"/>
                <a:gd name="connsiteX6" fmla="*/ 239709 w 419274"/>
                <a:gd name="connsiteY6" fmla="*/ 14155 h 270077"/>
                <a:gd name="connsiteX7" fmla="*/ 1015 w 419274"/>
                <a:gd name="connsiteY7" fmla="*/ 146081 h 270077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6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7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46928 w 419274"/>
                <a:gd name="connsiteY3" fmla="*/ 179081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05468"/>
                <a:gd name="connsiteY0" fmla="*/ 146081 h 243089"/>
                <a:gd name="connsiteX1" fmla="*/ 233619 w 405468"/>
                <a:gd name="connsiteY1" fmla="*/ 166889 h 243089"/>
                <a:gd name="connsiteX2" fmla="*/ 309819 w 405468"/>
                <a:gd name="connsiteY2" fmla="*/ 243089 h 243089"/>
                <a:gd name="connsiteX3" fmla="*/ 346928 w 405468"/>
                <a:gd name="connsiteY3" fmla="*/ 179081 h 243089"/>
                <a:gd name="connsiteX4" fmla="*/ 394889 w 405468"/>
                <a:gd name="connsiteY4" fmla="*/ 90996 h 243089"/>
                <a:gd name="connsiteX5" fmla="*/ 250197 w 405468"/>
                <a:gd name="connsiteY5" fmla="*/ 90996 h 243089"/>
                <a:gd name="connsiteX6" fmla="*/ 239709 w 405468"/>
                <a:gd name="connsiteY6" fmla="*/ 14155 h 243089"/>
                <a:gd name="connsiteX7" fmla="*/ 1015 w 405468"/>
                <a:gd name="connsiteY7" fmla="*/ 146081 h 243089"/>
                <a:gd name="connsiteX0" fmla="*/ 1015 w 357508"/>
                <a:gd name="connsiteY0" fmla="*/ 176404 h 273412"/>
                <a:gd name="connsiteX1" fmla="*/ 233619 w 357508"/>
                <a:gd name="connsiteY1" fmla="*/ 197212 h 273412"/>
                <a:gd name="connsiteX2" fmla="*/ 309819 w 357508"/>
                <a:gd name="connsiteY2" fmla="*/ 273412 h 273412"/>
                <a:gd name="connsiteX3" fmla="*/ 346928 w 357508"/>
                <a:gd name="connsiteY3" fmla="*/ 209404 h 273412"/>
                <a:gd name="connsiteX4" fmla="*/ 346929 w 357508"/>
                <a:gd name="connsiteY4" fmla="*/ 30323 h 273412"/>
                <a:gd name="connsiteX5" fmla="*/ 250197 w 357508"/>
                <a:gd name="connsiteY5" fmla="*/ 121319 h 273412"/>
                <a:gd name="connsiteX6" fmla="*/ 239709 w 357508"/>
                <a:gd name="connsiteY6" fmla="*/ 44478 h 273412"/>
                <a:gd name="connsiteX7" fmla="*/ 1015 w 357508"/>
                <a:gd name="connsiteY7" fmla="*/ 176404 h 273412"/>
                <a:gd name="connsiteX0" fmla="*/ 1015 w 357508"/>
                <a:gd name="connsiteY0" fmla="*/ 146081 h 243089"/>
                <a:gd name="connsiteX1" fmla="*/ 233619 w 357508"/>
                <a:gd name="connsiteY1" fmla="*/ 166889 h 243089"/>
                <a:gd name="connsiteX2" fmla="*/ 309819 w 357508"/>
                <a:gd name="connsiteY2" fmla="*/ 243089 h 243089"/>
                <a:gd name="connsiteX3" fmla="*/ 346928 w 357508"/>
                <a:gd name="connsiteY3" fmla="*/ 179081 h 243089"/>
                <a:gd name="connsiteX4" fmla="*/ 346929 w 357508"/>
                <a:gd name="connsiteY4" fmla="*/ 89541 h 243089"/>
                <a:gd name="connsiteX5" fmla="*/ 250197 w 357508"/>
                <a:gd name="connsiteY5" fmla="*/ 90996 h 243089"/>
                <a:gd name="connsiteX6" fmla="*/ 239709 w 357508"/>
                <a:gd name="connsiteY6" fmla="*/ 14155 h 243089"/>
                <a:gd name="connsiteX7" fmla="*/ 1015 w 357508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29346 w 447606"/>
                <a:gd name="connsiteY0" fmla="*/ 71220 h 168228"/>
                <a:gd name="connsiteX1" fmla="*/ 261950 w 447606"/>
                <a:gd name="connsiteY1" fmla="*/ 92028 h 168228"/>
                <a:gd name="connsiteX2" fmla="*/ 338150 w 447606"/>
                <a:gd name="connsiteY2" fmla="*/ 168228 h 168228"/>
                <a:gd name="connsiteX3" fmla="*/ 447606 w 447606"/>
                <a:gd name="connsiteY3" fmla="*/ 104220 h 168228"/>
                <a:gd name="connsiteX4" fmla="*/ 375260 w 447606"/>
                <a:gd name="connsiteY4" fmla="*/ 14680 h 168228"/>
                <a:gd name="connsiteX5" fmla="*/ 278528 w 447606"/>
                <a:gd name="connsiteY5" fmla="*/ 16135 h 168228"/>
                <a:gd name="connsiteX6" fmla="*/ 85876 w 447606"/>
                <a:gd name="connsiteY6" fmla="*/ 14680 h 168228"/>
                <a:gd name="connsiteX7" fmla="*/ 29346 w 447606"/>
                <a:gd name="connsiteY7" fmla="*/ 71220 h 168228"/>
                <a:gd name="connsiteX0" fmla="*/ 29346 w 447606"/>
                <a:gd name="connsiteY0" fmla="*/ 146081 h 243089"/>
                <a:gd name="connsiteX1" fmla="*/ 261950 w 447606"/>
                <a:gd name="connsiteY1" fmla="*/ 166889 h 243089"/>
                <a:gd name="connsiteX2" fmla="*/ 338150 w 447606"/>
                <a:gd name="connsiteY2" fmla="*/ 243089 h 243089"/>
                <a:gd name="connsiteX3" fmla="*/ 447606 w 447606"/>
                <a:gd name="connsiteY3" fmla="*/ 179081 h 243089"/>
                <a:gd name="connsiteX4" fmla="*/ 375260 w 447606"/>
                <a:gd name="connsiteY4" fmla="*/ 89541 h 243089"/>
                <a:gd name="connsiteX5" fmla="*/ 230568 w 447606"/>
                <a:gd name="connsiteY5" fmla="*/ 0 h 243089"/>
                <a:gd name="connsiteX6" fmla="*/ 85876 w 447606"/>
                <a:gd name="connsiteY6" fmla="*/ 89541 h 243089"/>
                <a:gd name="connsiteX7" fmla="*/ 29346 w 447606"/>
                <a:gd name="connsiteY7" fmla="*/ 146081 h 243089"/>
                <a:gd name="connsiteX0" fmla="*/ 36173 w 454433"/>
                <a:gd name="connsiteY0" fmla="*/ 146081 h 243089"/>
                <a:gd name="connsiteX1" fmla="*/ 309741 w 454433"/>
                <a:gd name="connsiteY1" fmla="*/ 89540 h 243089"/>
                <a:gd name="connsiteX2" fmla="*/ 344977 w 454433"/>
                <a:gd name="connsiteY2" fmla="*/ 243089 h 243089"/>
                <a:gd name="connsiteX3" fmla="*/ 454433 w 454433"/>
                <a:gd name="connsiteY3" fmla="*/ 179081 h 243089"/>
                <a:gd name="connsiteX4" fmla="*/ 382087 w 454433"/>
                <a:gd name="connsiteY4" fmla="*/ 89541 h 243089"/>
                <a:gd name="connsiteX5" fmla="*/ 237395 w 454433"/>
                <a:gd name="connsiteY5" fmla="*/ 0 h 243089"/>
                <a:gd name="connsiteX6" fmla="*/ 92703 w 454433"/>
                <a:gd name="connsiteY6" fmla="*/ 89541 h 243089"/>
                <a:gd name="connsiteX7" fmla="*/ 36173 w 454433"/>
                <a:gd name="connsiteY7" fmla="*/ 146081 h 243089"/>
                <a:gd name="connsiteX0" fmla="*/ 36173 w 599125"/>
                <a:gd name="connsiteY0" fmla="*/ 209581 h 306589"/>
                <a:gd name="connsiteX1" fmla="*/ 309741 w 599125"/>
                <a:gd name="connsiteY1" fmla="*/ 153040 h 306589"/>
                <a:gd name="connsiteX2" fmla="*/ 344977 w 599125"/>
                <a:gd name="connsiteY2" fmla="*/ 306589 h 306589"/>
                <a:gd name="connsiteX3" fmla="*/ 599125 w 599125"/>
                <a:gd name="connsiteY3" fmla="*/ 63500 h 306589"/>
                <a:gd name="connsiteX4" fmla="*/ 382087 w 599125"/>
                <a:gd name="connsiteY4" fmla="*/ 153041 h 306589"/>
                <a:gd name="connsiteX5" fmla="*/ 237395 w 599125"/>
                <a:gd name="connsiteY5" fmla="*/ 63500 h 306589"/>
                <a:gd name="connsiteX6" fmla="*/ 92703 w 599125"/>
                <a:gd name="connsiteY6" fmla="*/ 153041 h 306589"/>
                <a:gd name="connsiteX7" fmla="*/ 36173 w 599125"/>
                <a:gd name="connsiteY7" fmla="*/ 209581 h 306589"/>
                <a:gd name="connsiteX0" fmla="*/ 36173 w 599125"/>
                <a:gd name="connsiteY0" fmla="*/ 209581 h 242582"/>
                <a:gd name="connsiteX1" fmla="*/ 309741 w 599125"/>
                <a:gd name="connsiteY1" fmla="*/ 153040 h 242582"/>
                <a:gd name="connsiteX2" fmla="*/ 454433 w 599125"/>
                <a:gd name="connsiteY2" fmla="*/ 242582 h 242582"/>
                <a:gd name="connsiteX3" fmla="*/ 599125 w 599125"/>
                <a:gd name="connsiteY3" fmla="*/ 63500 h 242582"/>
                <a:gd name="connsiteX4" fmla="*/ 382087 w 599125"/>
                <a:gd name="connsiteY4" fmla="*/ 153041 h 242582"/>
                <a:gd name="connsiteX5" fmla="*/ 237395 w 599125"/>
                <a:gd name="connsiteY5" fmla="*/ 63500 h 242582"/>
                <a:gd name="connsiteX6" fmla="*/ 92703 w 599125"/>
                <a:gd name="connsiteY6" fmla="*/ 153041 h 242582"/>
                <a:gd name="connsiteX7" fmla="*/ 36173 w 599125"/>
                <a:gd name="connsiteY7" fmla="*/ 209581 h 242582"/>
                <a:gd name="connsiteX0" fmla="*/ 36173 w 546151"/>
                <a:gd name="connsiteY0" fmla="*/ 146081 h 295611"/>
                <a:gd name="connsiteX1" fmla="*/ 309741 w 546151"/>
                <a:gd name="connsiteY1" fmla="*/ 89540 h 295611"/>
                <a:gd name="connsiteX2" fmla="*/ 454433 w 546151"/>
                <a:gd name="connsiteY2" fmla="*/ 179082 h 295611"/>
                <a:gd name="connsiteX3" fmla="*/ 454433 w 546151"/>
                <a:gd name="connsiteY3" fmla="*/ 268623 h 295611"/>
                <a:gd name="connsiteX4" fmla="*/ 382087 w 546151"/>
                <a:gd name="connsiteY4" fmla="*/ 89541 h 295611"/>
                <a:gd name="connsiteX5" fmla="*/ 237395 w 546151"/>
                <a:gd name="connsiteY5" fmla="*/ 0 h 295611"/>
                <a:gd name="connsiteX6" fmla="*/ 92703 w 546151"/>
                <a:gd name="connsiteY6" fmla="*/ 89541 h 295611"/>
                <a:gd name="connsiteX7" fmla="*/ 36173 w 546151"/>
                <a:gd name="connsiteY7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92703 w 546151"/>
                <a:gd name="connsiteY7" fmla="*/ 89541 h 295611"/>
                <a:gd name="connsiteX8" fmla="*/ 36173 w 546151"/>
                <a:gd name="connsiteY8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165049 w 546151"/>
                <a:gd name="connsiteY7" fmla="*/ 89541 h 295611"/>
                <a:gd name="connsiteX8" fmla="*/ 36173 w 546151"/>
                <a:gd name="connsiteY8" fmla="*/ 146081 h 295611"/>
                <a:gd name="connsiteX0" fmla="*/ 36173 w 561967"/>
                <a:gd name="connsiteY0" fmla="*/ 89541 h 295611"/>
                <a:gd name="connsiteX1" fmla="*/ 180865 w 561967"/>
                <a:gd name="connsiteY1" fmla="*/ 179081 h 295611"/>
                <a:gd name="connsiteX2" fmla="*/ 325557 w 561967"/>
                <a:gd name="connsiteY2" fmla="*/ 89540 h 295611"/>
                <a:gd name="connsiteX3" fmla="*/ 470249 w 561967"/>
                <a:gd name="connsiteY3" fmla="*/ 179082 h 295611"/>
                <a:gd name="connsiteX4" fmla="*/ 470249 w 561967"/>
                <a:gd name="connsiteY4" fmla="*/ 268623 h 295611"/>
                <a:gd name="connsiteX5" fmla="*/ 397903 w 561967"/>
                <a:gd name="connsiteY5" fmla="*/ 89541 h 295611"/>
                <a:gd name="connsiteX6" fmla="*/ 253211 w 561967"/>
                <a:gd name="connsiteY6" fmla="*/ 0 h 295611"/>
                <a:gd name="connsiteX7" fmla="*/ 180865 w 561967"/>
                <a:gd name="connsiteY7" fmla="*/ 89541 h 295611"/>
                <a:gd name="connsiteX8" fmla="*/ 36173 w 561967"/>
                <a:gd name="connsiteY8" fmla="*/ 89541 h 295611"/>
                <a:gd name="connsiteX0" fmla="*/ 192923 w 718717"/>
                <a:gd name="connsiteY0" fmla="*/ 89541 h 295611"/>
                <a:gd name="connsiteX1" fmla="*/ 337615 w 718717"/>
                <a:gd name="connsiteY1" fmla="*/ 179081 h 295611"/>
                <a:gd name="connsiteX2" fmla="*/ 482307 w 718717"/>
                <a:gd name="connsiteY2" fmla="*/ 89540 h 295611"/>
                <a:gd name="connsiteX3" fmla="*/ 626999 w 718717"/>
                <a:gd name="connsiteY3" fmla="*/ 179082 h 295611"/>
                <a:gd name="connsiteX4" fmla="*/ 626999 w 718717"/>
                <a:gd name="connsiteY4" fmla="*/ 268623 h 295611"/>
                <a:gd name="connsiteX5" fmla="*/ 554653 w 718717"/>
                <a:gd name="connsiteY5" fmla="*/ 89541 h 295611"/>
                <a:gd name="connsiteX6" fmla="*/ 409961 w 718717"/>
                <a:gd name="connsiteY6" fmla="*/ 0 h 295611"/>
                <a:gd name="connsiteX7" fmla="*/ 337615 w 718717"/>
                <a:gd name="connsiteY7" fmla="*/ 89541 h 295611"/>
                <a:gd name="connsiteX8" fmla="*/ 192923 w 718717"/>
                <a:gd name="connsiteY8" fmla="*/ 89541 h 295611"/>
                <a:gd name="connsiteX0" fmla="*/ 36173 w 561967"/>
                <a:gd name="connsiteY0" fmla="*/ 89541 h 295611"/>
                <a:gd name="connsiteX1" fmla="*/ 36174 w 561967"/>
                <a:gd name="connsiteY1" fmla="*/ 89541 h 295611"/>
                <a:gd name="connsiteX2" fmla="*/ 180865 w 561967"/>
                <a:gd name="connsiteY2" fmla="*/ 179081 h 295611"/>
                <a:gd name="connsiteX3" fmla="*/ 325557 w 561967"/>
                <a:gd name="connsiteY3" fmla="*/ 89540 h 295611"/>
                <a:gd name="connsiteX4" fmla="*/ 470249 w 561967"/>
                <a:gd name="connsiteY4" fmla="*/ 179082 h 295611"/>
                <a:gd name="connsiteX5" fmla="*/ 470249 w 561967"/>
                <a:gd name="connsiteY5" fmla="*/ 268623 h 295611"/>
                <a:gd name="connsiteX6" fmla="*/ 397903 w 561967"/>
                <a:gd name="connsiteY6" fmla="*/ 89541 h 295611"/>
                <a:gd name="connsiteX7" fmla="*/ 253211 w 561967"/>
                <a:gd name="connsiteY7" fmla="*/ 0 h 295611"/>
                <a:gd name="connsiteX8" fmla="*/ 180865 w 561967"/>
                <a:gd name="connsiteY8" fmla="*/ 89541 h 295611"/>
                <a:gd name="connsiteX9" fmla="*/ 36173 w 561967"/>
                <a:gd name="connsiteY9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241152 w 622254"/>
                <a:gd name="connsiteY3" fmla="*/ 179081 h 295611"/>
                <a:gd name="connsiteX4" fmla="*/ 385844 w 622254"/>
                <a:gd name="connsiteY4" fmla="*/ 89540 h 295611"/>
                <a:gd name="connsiteX5" fmla="*/ 530536 w 622254"/>
                <a:gd name="connsiteY5" fmla="*/ 179082 h 295611"/>
                <a:gd name="connsiteX6" fmla="*/ 530536 w 622254"/>
                <a:gd name="connsiteY6" fmla="*/ 268623 h 295611"/>
                <a:gd name="connsiteX7" fmla="*/ 458190 w 622254"/>
                <a:gd name="connsiteY7" fmla="*/ 89541 h 295611"/>
                <a:gd name="connsiteX8" fmla="*/ 313498 w 622254"/>
                <a:gd name="connsiteY8" fmla="*/ 0 h 295611"/>
                <a:gd name="connsiteX9" fmla="*/ 241152 w 622254"/>
                <a:gd name="connsiteY9" fmla="*/ 89541 h 295611"/>
                <a:gd name="connsiteX10" fmla="*/ 96460 w 622254"/>
                <a:gd name="connsiteY10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549909"/>
                <a:gd name="connsiteY0" fmla="*/ 89541 h 295611"/>
                <a:gd name="connsiteX1" fmla="*/ 96461 w 549909"/>
                <a:gd name="connsiteY1" fmla="*/ 89541 h 295611"/>
                <a:gd name="connsiteX2" fmla="*/ 24115 w 549909"/>
                <a:gd name="connsiteY2" fmla="*/ 179081 h 295611"/>
                <a:gd name="connsiteX3" fmla="*/ 96461 w 549909"/>
                <a:gd name="connsiteY3" fmla="*/ 179081 h 295611"/>
                <a:gd name="connsiteX4" fmla="*/ 241152 w 549909"/>
                <a:gd name="connsiteY4" fmla="*/ 179081 h 295611"/>
                <a:gd name="connsiteX5" fmla="*/ 385844 w 549909"/>
                <a:gd name="connsiteY5" fmla="*/ 89540 h 295611"/>
                <a:gd name="connsiteX6" fmla="*/ 458191 w 549909"/>
                <a:gd name="connsiteY6" fmla="*/ 268622 h 295611"/>
                <a:gd name="connsiteX7" fmla="*/ 530536 w 549909"/>
                <a:gd name="connsiteY7" fmla="*/ 268623 h 295611"/>
                <a:gd name="connsiteX8" fmla="*/ 458190 w 549909"/>
                <a:gd name="connsiteY8" fmla="*/ 89541 h 295611"/>
                <a:gd name="connsiteX9" fmla="*/ 313498 w 549909"/>
                <a:gd name="connsiteY9" fmla="*/ 0 h 295611"/>
                <a:gd name="connsiteX10" fmla="*/ 241152 w 549909"/>
                <a:gd name="connsiteY10" fmla="*/ 89541 h 295611"/>
                <a:gd name="connsiteX11" fmla="*/ 96460 w 549909"/>
                <a:gd name="connsiteY11" fmla="*/ 89541 h 295611"/>
                <a:gd name="connsiteX0" fmla="*/ 96460 w 602884"/>
                <a:gd name="connsiteY0" fmla="*/ 89541 h 268622"/>
                <a:gd name="connsiteX1" fmla="*/ 96461 w 602884"/>
                <a:gd name="connsiteY1" fmla="*/ 89541 h 268622"/>
                <a:gd name="connsiteX2" fmla="*/ 24115 w 602884"/>
                <a:gd name="connsiteY2" fmla="*/ 179081 h 268622"/>
                <a:gd name="connsiteX3" fmla="*/ 96461 w 602884"/>
                <a:gd name="connsiteY3" fmla="*/ 179081 h 268622"/>
                <a:gd name="connsiteX4" fmla="*/ 241152 w 602884"/>
                <a:gd name="connsiteY4" fmla="*/ 179081 h 268622"/>
                <a:gd name="connsiteX5" fmla="*/ 385844 w 602884"/>
                <a:gd name="connsiteY5" fmla="*/ 89540 h 268622"/>
                <a:gd name="connsiteX6" fmla="*/ 458191 w 602884"/>
                <a:gd name="connsiteY6" fmla="*/ 268622 h 268622"/>
                <a:gd name="connsiteX7" fmla="*/ 602884 w 602884"/>
                <a:gd name="connsiteY7" fmla="*/ 179081 h 268622"/>
                <a:gd name="connsiteX8" fmla="*/ 458190 w 602884"/>
                <a:gd name="connsiteY8" fmla="*/ 89541 h 268622"/>
                <a:gd name="connsiteX9" fmla="*/ 313498 w 602884"/>
                <a:gd name="connsiteY9" fmla="*/ 0 h 268622"/>
                <a:gd name="connsiteX10" fmla="*/ 241152 w 602884"/>
                <a:gd name="connsiteY10" fmla="*/ 89541 h 268622"/>
                <a:gd name="connsiteX11" fmla="*/ 96460 w 602884"/>
                <a:gd name="connsiteY11" fmla="*/ 89541 h 268622"/>
                <a:gd name="connsiteX0" fmla="*/ 96460 w 602884"/>
                <a:gd name="connsiteY0" fmla="*/ 89541 h 206069"/>
                <a:gd name="connsiteX1" fmla="*/ 96461 w 602884"/>
                <a:gd name="connsiteY1" fmla="*/ 89541 h 206069"/>
                <a:gd name="connsiteX2" fmla="*/ 24115 w 602884"/>
                <a:gd name="connsiteY2" fmla="*/ 179081 h 206069"/>
                <a:gd name="connsiteX3" fmla="*/ 96461 w 602884"/>
                <a:gd name="connsiteY3" fmla="*/ 179081 h 206069"/>
                <a:gd name="connsiteX4" fmla="*/ 241152 w 602884"/>
                <a:gd name="connsiteY4" fmla="*/ 179081 h 206069"/>
                <a:gd name="connsiteX5" fmla="*/ 385844 w 602884"/>
                <a:gd name="connsiteY5" fmla="*/ 89540 h 206069"/>
                <a:gd name="connsiteX6" fmla="*/ 458191 w 602884"/>
                <a:gd name="connsiteY6" fmla="*/ 179081 h 206069"/>
                <a:gd name="connsiteX7" fmla="*/ 602884 w 602884"/>
                <a:gd name="connsiteY7" fmla="*/ 179081 h 206069"/>
                <a:gd name="connsiteX8" fmla="*/ 458190 w 602884"/>
                <a:gd name="connsiteY8" fmla="*/ 89541 h 206069"/>
                <a:gd name="connsiteX9" fmla="*/ 313498 w 602884"/>
                <a:gd name="connsiteY9" fmla="*/ 0 h 206069"/>
                <a:gd name="connsiteX10" fmla="*/ 241152 w 602884"/>
                <a:gd name="connsiteY10" fmla="*/ 89541 h 206069"/>
                <a:gd name="connsiteX11" fmla="*/ 96460 w 602884"/>
                <a:gd name="connsiteY11" fmla="*/ 89541 h 206069"/>
                <a:gd name="connsiteX0" fmla="*/ 96460 w 602883"/>
                <a:gd name="connsiteY0" fmla="*/ 89541 h 196492"/>
                <a:gd name="connsiteX1" fmla="*/ 96461 w 602883"/>
                <a:gd name="connsiteY1" fmla="*/ 89541 h 196492"/>
                <a:gd name="connsiteX2" fmla="*/ 24115 w 602883"/>
                <a:gd name="connsiteY2" fmla="*/ 179081 h 196492"/>
                <a:gd name="connsiteX3" fmla="*/ 96461 w 602883"/>
                <a:gd name="connsiteY3" fmla="*/ 179081 h 196492"/>
                <a:gd name="connsiteX4" fmla="*/ 241152 w 602883"/>
                <a:gd name="connsiteY4" fmla="*/ 179081 h 196492"/>
                <a:gd name="connsiteX5" fmla="*/ 385844 w 602883"/>
                <a:gd name="connsiteY5" fmla="*/ 89540 h 196492"/>
                <a:gd name="connsiteX6" fmla="*/ 458191 w 602883"/>
                <a:gd name="connsiteY6" fmla="*/ 179081 h 196492"/>
                <a:gd name="connsiteX7" fmla="*/ 602883 w 602883"/>
                <a:gd name="connsiteY7" fmla="*/ 89542 h 196492"/>
                <a:gd name="connsiteX8" fmla="*/ 458190 w 602883"/>
                <a:gd name="connsiteY8" fmla="*/ 89541 h 196492"/>
                <a:gd name="connsiteX9" fmla="*/ 313498 w 602883"/>
                <a:gd name="connsiteY9" fmla="*/ 0 h 196492"/>
                <a:gd name="connsiteX10" fmla="*/ 241152 w 602883"/>
                <a:gd name="connsiteY10" fmla="*/ 89541 h 196492"/>
                <a:gd name="connsiteX11" fmla="*/ 96460 w 602883"/>
                <a:gd name="connsiteY11" fmla="*/ 89541 h 196492"/>
                <a:gd name="connsiteX0" fmla="*/ 96460 w 549909"/>
                <a:gd name="connsiteY0" fmla="*/ 89541 h 295610"/>
                <a:gd name="connsiteX1" fmla="*/ 96461 w 549909"/>
                <a:gd name="connsiteY1" fmla="*/ 89541 h 295610"/>
                <a:gd name="connsiteX2" fmla="*/ 24115 w 549909"/>
                <a:gd name="connsiteY2" fmla="*/ 179081 h 295610"/>
                <a:gd name="connsiteX3" fmla="*/ 96461 w 549909"/>
                <a:gd name="connsiteY3" fmla="*/ 179081 h 295610"/>
                <a:gd name="connsiteX4" fmla="*/ 241152 w 549909"/>
                <a:gd name="connsiteY4" fmla="*/ 179081 h 295610"/>
                <a:gd name="connsiteX5" fmla="*/ 385844 w 549909"/>
                <a:gd name="connsiteY5" fmla="*/ 89540 h 295610"/>
                <a:gd name="connsiteX6" fmla="*/ 458191 w 549909"/>
                <a:gd name="connsiteY6" fmla="*/ 179081 h 295610"/>
                <a:gd name="connsiteX7" fmla="*/ 530538 w 549909"/>
                <a:gd name="connsiteY7" fmla="*/ 268623 h 295610"/>
                <a:gd name="connsiteX8" fmla="*/ 458190 w 549909"/>
                <a:gd name="connsiteY8" fmla="*/ 89541 h 295610"/>
                <a:gd name="connsiteX9" fmla="*/ 313498 w 549909"/>
                <a:gd name="connsiteY9" fmla="*/ 0 h 295610"/>
                <a:gd name="connsiteX10" fmla="*/ 241152 w 549909"/>
                <a:gd name="connsiteY10" fmla="*/ 89541 h 295610"/>
                <a:gd name="connsiteX11" fmla="*/ 96460 w 549909"/>
                <a:gd name="connsiteY11" fmla="*/ 89541 h 2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909" h="295610">
                  <a:moveTo>
                    <a:pt x="96460" y="89541"/>
                  </a:moveTo>
                  <a:cubicBezTo>
                    <a:pt x="81388" y="103221"/>
                    <a:pt x="72346" y="74618"/>
                    <a:pt x="96461" y="89541"/>
                  </a:cubicBezTo>
                  <a:cubicBezTo>
                    <a:pt x="109524" y="99490"/>
                    <a:pt x="0" y="164158"/>
                    <a:pt x="24115" y="179081"/>
                  </a:cubicBezTo>
                  <a:cubicBezTo>
                    <a:pt x="31149" y="196492"/>
                    <a:pt x="60288" y="179081"/>
                    <a:pt x="96461" y="179081"/>
                  </a:cubicBezTo>
                  <a:cubicBezTo>
                    <a:pt x="126605" y="126849"/>
                    <a:pt x="199955" y="196492"/>
                    <a:pt x="241152" y="179081"/>
                  </a:cubicBezTo>
                  <a:cubicBezTo>
                    <a:pt x="286747" y="169658"/>
                    <a:pt x="341632" y="78347"/>
                    <a:pt x="385844" y="89540"/>
                  </a:cubicBezTo>
                  <a:lnTo>
                    <a:pt x="458191" y="179081"/>
                  </a:lnTo>
                  <a:cubicBezTo>
                    <a:pt x="549909" y="171619"/>
                    <a:pt x="484501" y="295611"/>
                    <a:pt x="530538" y="268623"/>
                  </a:cubicBezTo>
                  <a:cubicBezTo>
                    <a:pt x="500376" y="205123"/>
                    <a:pt x="494363" y="134311"/>
                    <a:pt x="458190" y="89541"/>
                  </a:cubicBezTo>
                  <a:cubicBezTo>
                    <a:pt x="422017" y="44771"/>
                    <a:pt x="349671" y="0"/>
                    <a:pt x="313498" y="0"/>
                  </a:cubicBezTo>
                  <a:cubicBezTo>
                    <a:pt x="277325" y="0"/>
                    <a:pt x="294740" y="75386"/>
                    <a:pt x="241152" y="89541"/>
                  </a:cubicBezTo>
                  <a:cubicBezTo>
                    <a:pt x="215752" y="76841"/>
                    <a:pt x="60287" y="89541"/>
                    <a:pt x="96460" y="8954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0" name="Freeform 39"/>
            <p:cNvSpPr/>
            <p:nvPr/>
          </p:nvSpPr>
          <p:spPr>
            <a:xfrm rot="19575807" flipV="1">
              <a:off x="1902628" y="2578943"/>
              <a:ext cx="562768" cy="88480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8477583" flipV="1">
              <a:off x="1809953" y="2876986"/>
              <a:ext cx="402276" cy="620945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 rot="19996110" flipV="1">
              <a:off x="2157565" y="2940774"/>
              <a:ext cx="239712" cy="16351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259707" flipV="1">
              <a:off x="2428933" y="2814437"/>
              <a:ext cx="124445" cy="45720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4" name="Freeform 43"/>
            <p:cNvSpPr/>
            <p:nvPr/>
          </p:nvSpPr>
          <p:spPr>
            <a:xfrm rot="488277" flipV="1">
              <a:off x="2346218" y="2831785"/>
              <a:ext cx="111294" cy="36590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5" name="Freeform 44"/>
            <p:cNvSpPr/>
            <p:nvPr/>
          </p:nvSpPr>
          <p:spPr>
            <a:xfrm rot="488277" flipV="1">
              <a:off x="2491656" y="3100857"/>
              <a:ext cx="62403" cy="251841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6" name="Freeform 45"/>
            <p:cNvSpPr/>
            <p:nvPr/>
          </p:nvSpPr>
          <p:spPr>
            <a:xfrm rot="2261298">
              <a:off x="3551070" y="3878065"/>
              <a:ext cx="309987" cy="25585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165100"/>
                <a:gd name="connsiteY0" fmla="*/ 12700 h 165100"/>
                <a:gd name="connsiteX1" fmla="*/ 76200 w 165100"/>
                <a:gd name="connsiteY1" fmla="*/ 88900 h 165100"/>
                <a:gd name="connsiteX2" fmla="*/ 152400 w 165100"/>
                <a:gd name="connsiteY2" fmla="*/ 165100 h 165100"/>
                <a:gd name="connsiteX3" fmla="*/ 152400 w 165100"/>
                <a:gd name="connsiteY3" fmla="*/ 88900 h 165100"/>
                <a:gd name="connsiteX4" fmla="*/ 76200 w 165100"/>
                <a:gd name="connsiteY4" fmla="*/ 12700 h 165100"/>
                <a:gd name="connsiteX5" fmla="*/ 0 w 165100"/>
                <a:gd name="connsiteY5" fmla="*/ 12700 h 165100"/>
                <a:gd name="connsiteX0" fmla="*/ 0 w 121679"/>
                <a:gd name="connsiteY0" fmla="*/ 12700 h 194155"/>
                <a:gd name="connsiteX1" fmla="*/ 32779 w 121679"/>
                <a:gd name="connsiteY1" fmla="*/ 117955 h 194155"/>
                <a:gd name="connsiteX2" fmla="*/ 108979 w 121679"/>
                <a:gd name="connsiteY2" fmla="*/ 194155 h 194155"/>
                <a:gd name="connsiteX3" fmla="*/ 108979 w 121679"/>
                <a:gd name="connsiteY3" fmla="*/ 117955 h 194155"/>
                <a:gd name="connsiteX4" fmla="*/ 32779 w 121679"/>
                <a:gd name="connsiteY4" fmla="*/ 41755 h 194155"/>
                <a:gd name="connsiteX5" fmla="*/ 0 w 121679"/>
                <a:gd name="connsiteY5" fmla="*/ 12700 h 194155"/>
                <a:gd name="connsiteX0" fmla="*/ 1533 w 123212"/>
                <a:gd name="connsiteY0" fmla="*/ 13841 h 195296"/>
                <a:gd name="connsiteX1" fmla="*/ 25111 w 123212"/>
                <a:gd name="connsiteY1" fmla="*/ 125943 h 195296"/>
                <a:gd name="connsiteX2" fmla="*/ 110512 w 123212"/>
                <a:gd name="connsiteY2" fmla="*/ 195296 h 195296"/>
                <a:gd name="connsiteX3" fmla="*/ 110512 w 123212"/>
                <a:gd name="connsiteY3" fmla="*/ 119096 h 195296"/>
                <a:gd name="connsiteX4" fmla="*/ 34312 w 123212"/>
                <a:gd name="connsiteY4" fmla="*/ 42896 h 195296"/>
                <a:gd name="connsiteX5" fmla="*/ 1533 w 123212"/>
                <a:gd name="connsiteY5" fmla="*/ 13841 h 195296"/>
                <a:gd name="connsiteX0" fmla="*/ 431 w 122110"/>
                <a:gd name="connsiteY0" fmla="*/ 23183 h 204638"/>
                <a:gd name="connsiteX1" fmla="*/ 35797 w 122110"/>
                <a:gd name="connsiteY1" fmla="*/ 191335 h 204638"/>
                <a:gd name="connsiteX2" fmla="*/ 109410 w 122110"/>
                <a:gd name="connsiteY2" fmla="*/ 204638 h 204638"/>
                <a:gd name="connsiteX3" fmla="*/ 109410 w 122110"/>
                <a:gd name="connsiteY3" fmla="*/ 128438 h 204638"/>
                <a:gd name="connsiteX4" fmla="*/ 33210 w 122110"/>
                <a:gd name="connsiteY4" fmla="*/ 52238 h 204638"/>
                <a:gd name="connsiteX5" fmla="*/ 431 w 122110"/>
                <a:gd name="connsiteY5" fmla="*/ 23183 h 20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10" h="204638">
                  <a:moveTo>
                    <a:pt x="431" y="23183"/>
                  </a:moveTo>
                  <a:cubicBezTo>
                    <a:pt x="862" y="46366"/>
                    <a:pt x="11985" y="169110"/>
                    <a:pt x="35797" y="191335"/>
                  </a:cubicBezTo>
                  <a:lnTo>
                    <a:pt x="109410" y="204638"/>
                  </a:lnTo>
                  <a:cubicBezTo>
                    <a:pt x="122110" y="204638"/>
                    <a:pt x="122110" y="153838"/>
                    <a:pt x="109410" y="128438"/>
                  </a:cubicBezTo>
                  <a:lnTo>
                    <a:pt x="33210" y="52238"/>
                  </a:lnTo>
                  <a:cubicBezTo>
                    <a:pt x="7810" y="39538"/>
                    <a:pt x="0" y="0"/>
                    <a:pt x="431" y="23183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9974175" flipV="1">
              <a:off x="3586813" y="3427452"/>
              <a:ext cx="402276" cy="1479147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8" name="Freeform 47"/>
            <p:cNvSpPr/>
            <p:nvPr/>
          </p:nvSpPr>
          <p:spPr>
            <a:xfrm rot="16038515" flipV="1">
              <a:off x="2480961" y="2406876"/>
              <a:ext cx="202754" cy="27866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" name="Freeform 48"/>
            <p:cNvSpPr/>
            <p:nvPr/>
          </p:nvSpPr>
          <p:spPr>
            <a:xfrm rot="14433399" flipV="1">
              <a:off x="2895359" y="2626747"/>
              <a:ext cx="143314" cy="22895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73" name="TextBox 72"/>
          <p:cNvSpPr txBox="1"/>
          <p:nvPr/>
        </p:nvSpPr>
        <p:spPr>
          <a:xfrm>
            <a:off x="470615" y="2314843"/>
            <a:ext cx="3888066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Palouse Prairie and Canyon Grasslands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2800" dirty="0"/>
          </a:p>
        </p:txBody>
      </p:sp>
      <p:cxnSp>
        <p:nvCxnSpPr>
          <p:cNvPr id="51" name="Straight Arrow Connector 43"/>
          <p:cNvCxnSpPr>
            <a:cxnSpLocks noChangeShapeType="1"/>
            <a:endCxn id="25" idx="9"/>
          </p:cNvCxnSpPr>
          <p:nvPr/>
        </p:nvCxnSpPr>
        <p:spPr bwMode="auto">
          <a:xfrm>
            <a:off x="4031935" y="604949"/>
            <a:ext cx="2673535" cy="615239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arrow" w="med" len="med"/>
          </a:ln>
        </p:spPr>
      </p:cxnSp>
      <p:cxnSp>
        <p:nvCxnSpPr>
          <p:cNvPr id="52" name="Straight Arrow Connector 43"/>
          <p:cNvCxnSpPr>
            <a:cxnSpLocks noChangeShapeType="1"/>
            <a:endCxn id="33" idx="5"/>
          </p:cNvCxnSpPr>
          <p:nvPr/>
        </p:nvCxnSpPr>
        <p:spPr bwMode="auto">
          <a:xfrm>
            <a:off x="4078941" y="634201"/>
            <a:ext cx="3127906" cy="89104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arrow" w="med" len="med"/>
          </a:ln>
        </p:spPr>
      </p:cxnSp>
    </p:spTree>
    <p:extLst>
      <p:ext uri="{BB962C8B-B14F-4D97-AF65-F5344CB8AC3E}">
        <p14:creationId xmlns:p14="http://schemas.microsoft.com/office/powerpoint/2010/main" val="73733806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7993"/>
    </mc:Choice>
    <mc:Fallback>
      <p:transition spd="slow" advTm="27993"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Intermountain Bunchgrass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5293475" y="2449572"/>
            <a:ext cx="4036670" cy="2913496"/>
            <a:chOff x="533400" y="2273595"/>
            <a:chExt cx="4191000" cy="2850855"/>
          </a:xfrm>
        </p:grpSpPr>
        <p:pic>
          <p:nvPicPr>
            <p:cNvPr id="15363" name="Picture 6" descr="Canyon-Grasslands-ID.JPG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2273595"/>
              <a:ext cx="4191000" cy="28508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5" name="TextBox 4"/>
            <p:cNvSpPr txBox="1"/>
            <p:nvPr/>
          </p:nvSpPr>
          <p:spPr>
            <a:xfrm>
              <a:off x="1051683" y="4913638"/>
              <a:ext cx="879078" cy="2108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/>
                  </a:solidFill>
                </a:rPr>
                <a:t>K. Launchbaugh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69749" y="1772237"/>
            <a:ext cx="4373325" cy="3086075"/>
            <a:chOff x="2041007" y="2844126"/>
            <a:chExt cx="4876800" cy="3657599"/>
          </a:xfrm>
        </p:grpSpPr>
        <p:pic>
          <p:nvPicPr>
            <p:cNvPr id="15364" name="Picture 4" descr="http://www.cnr.uidaho.edu/range_tour/db_images/DSCN1080.jpg"/>
            <p:cNvPicPr>
              <a:picLocks noChangeAspect="1" noChangeArrowheads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1007" y="2844126"/>
              <a:ext cx="4876800" cy="36575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6" name="TextBox 5"/>
            <p:cNvSpPr txBox="1"/>
            <p:nvPr/>
          </p:nvSpPr>
          <p:spPr>
            <a:xfrm>
              <a:off x="2250619" y="6185155"/>
              <a:ext cx="1374875" cy="3165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9658998" y="1880029"/>
            <a:ext cx="2427671" cy="2170476"/>
            <a:chOff x="444912" y="4495800"/>
            <a:chExt cx="2427671" cy="2170476"/>
          </a:xfrm>
        </p:grpSpPr>
        <p:pic>
          <p:nvPicPr>
            <p:cNvPr id="15366" name="Picture 6" descr="http://www.cnr.uidaho.edu/range_tour/db_images/DSCN2014.jpg"/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912" y="4551726"/>
              <a:ext cx="2410791" cy="2114550"/>
            </a:xfrm>
            <a:prstGeom prst="rect">
              <a:avLst/>
            </a:prstGeom>
            <a:noFill/>
          </p:spPr>
        </p:pic>
        <p:sp>
          <p:nvSpPr>
            <p:cNvPr id="10" name="TextBox 9"/>
            <p:cNvSpPr txBox="1"/>
            <p:nvPr/>
          </p:nvSpPr>
          <p:spPr>
            <a:xfrm>
              <a:off x="1605120" y="6383592"/>
              <a:ext cx="12674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609600" y="4495800"/>
              <a:ext cx="20957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err="1"/>
                <a:t>Bluebunch</a:t>
              </a:r>
              <a:r>
                <a:rPr lang="en-US" sz="1600" dirty="0"/>
                <a:t> Wheatgrass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118A39D-3DEB-4CF6-86CD-3640302F83E5}"/>
              </a:ext>
            </a:extLst>
          </p:cNvPr>
          <p:cNvGrpSpPr/>
          <p:nvPr/>
        </p:nvGrpSpPr>
        <p:grpSpPr>
          <a:xfrm>
            <a:off x="9658998" y="4126724"/>
            <a:ext cx="2410791" cy="2658278"/>
            <a:chOff x="6629400" y="4038600"/>
            <a:chExt cx="2514600" cy="2729710"/>
          </a:xfrm>
        </p:grpSpPr>
        <p:pic>
          <p:nvPicPr>
            <p:cNvPr id="15368" name="Picture 8" descr="http://www.cnr.uidaho.edu/range_tour/db_images/DSCN1268.jpg"/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29400" y="4038600"/>
              <a:ext cx="2514600" cy="2686050"/>
            </a:xfrm>
            <a:prstGeom prst="rect">
              <a:avLst/>
            </a:prstGeom>
            <a:noFill/>
          </p:spPr>
        </p:pic>
        <p:sp>
          <p:nvSpPr>
            <p:cNvPr id="14" name="TextBox 13"/>
            <p:cNvSpPr txBox="1"/>
            <p:nvPr/>
          </p:nvSpPr>
          <p:spPr>
            <a:xfrm>
              <a:off x="6705601" y="4038600"/>
              <a:ext cx="127490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Idaho Fescue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7876537" y="6491311"/>
              <a:ext cx="12674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</p:grpSp>
      <p:pic>
        <p:nvPicPr>
          <p:cNvPr id="18" name="Picture 17" descr="https://upload.wikimedia.org/wikipedia/commons/a/a0/Palouse_hills_northeast_of_Walla_Walla.jpg">
            <a:extLst>
              <a:ext uri="{FF2B5EF4-FFF2-40B4-BE49-F238E27FC236}">
                <a16:creationId xmlns:a16="http://schemas.microsoft.com/office/drawing/2014/main" id="{A1D9F75A-7969-427B-ABFC-98D9C90D45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286979" y="4504896"/>
            <a:ext cx="3409371" cy="1921202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0394049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4166"/>
    </mc:Choice>
    <mc:Fallback>
      <p:transition spd="slow" advTm="24166"/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Intermountain Bunchgrass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5293475" y="2449572"/>
            <a:ext cx="4036670" cy="2913496"/>
            <a:chOff x="533400" y="2273595"/>
            <a:chExt cx="4191000" cy="2850855"/>
          </a:xfrm>
        </p:grpSpPr>
        <p:pic>
          <p:nvPicPr>
            <p:cNvPr id="15363" name="Picture 6" descr="Canyon-Grasslands-ID.JPG"/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2273595"/>
              <a:ext cx="4191000" cy="28508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5" name="TextBox 4"/>
            <p:cNvSpPr txBox="1"/>
            <p:nvPr/>
          </p:nvSpPr>
          <p:spPr>
            <a:xfrm>
              <a:off x="1112260" y="4841436"/>
              <a:ext cx="1277939" cy="28201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K. Launchbaugh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69749" y="1772237"/>
            <a:ext cx="4373325" cy="3086075"/>
            <a:chOff x="2041007" y="2844126"/>
            <a:chExt cx="4876800" cy="3657599"/>
          </a:xfrm>
        </p:grpSpPr>
        <p:pic>
          <p:nvPicPr>
            <p:cNvPr id="15364" name="Picture 4" descr="http://www.cnr.uidaho.edu/range_tour/db_images/DSCN1080.jpg"/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1007" y="2844126"/>
              <a:ext cx="4876800" cy="36575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6" name="TextBox 5"/>
            <p:cNvSpPr txBox="1"/>
            <p:nvPr/>
          </p:nvSpPr>
          <p:spPr>
            <a:xfrm>
              <a:off x="2250619" y="6185155"/>
              <a:ext cx="1374875" cy="3165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9658998" y="1880029"/>
            <a:ext cx="2427671" cy="2170476"/>
            <a:chOff x="444912" y="4495800"/>
            <a:chExt cx="2427671" cy="2170476"/>
          </a:xfrm>
        </p:grpSpPr>
        <p:pic>
          <p:nvPicPr>
            <p:cNvPr id="15366" name="Picture 6" descr="http://www.cnr.uidaho.edu/range_tour/db_images/DSCN2014.jpg"/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912" y="4551726"/>
              <a:ext cx="2410791" cy="2114550"/>
            </a:xfrm>
            <a:prstGeom prst="rect">
              <a:avLst/>
            </a:prstGeom>
            <a:noFill/>
          </p:spPr>
        </p:pic>
        <p:sp>
          <p:nvSpPr>
            <p:cNvPr id="10" name="TextBox 9"/>
            <p:cNvSpPr txBox="1"/>
            <p:nvPr/>
          </p:nvSpPr>
          <p:spPr>
            <a:xfrm>
              <a:off x="1605120" y="6383592"/>
              <a:ext cx="12674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609600" y="4495800"/>
              <a:ext cx="20957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err="1"/>
                <a:t>Bluebunch</a:t>
              </a:r>
              <a:r>
                <a:rPr lang="en-US" sz="1600" dirty="0"/>
                <a:t> Wheatgrass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118A39D-3DEB-4CF6-86CD-3640302F83E5}"/>
              </a:ext>
            </a:extLst>
          </p:cNvPr>
          <p:cNvGrpSpPr/>
          <p:nvPr/>
        </p:nvGrpSpPr>
        <p:grpSpPr>
          <a:xfrm>
            <a:off x="9658998" y="4126724"/>
            <a:ext cx="2410791" cy="2658278"/>
            <a:chOff x="6629400" y="4038600"/>
            <a:chExt cx="2514600" cy="2729710"/>
          </a:xfrm>
        </p:grpSpPr>
        <p:pic>
          <p:nvPicPr>
            <p:cNvPr id="15368" name="Picture 8" descr="http://www.cnr.uidaho.edu/range_tour/db_images/DSCN1268.jpg"/>
            <p:cNvPicPr>
              <a:picLocks noChangeAspect="1" noChangeArrowheads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29400" y="4038600"/>
              <a:ext cx="2514600" cy="2686050"/>
            </a:xfrm>
            <a:prstGeom prst="rect">
              <a:avLst/>
            </a:prstGeom>
            <a:noFill/>
          </p:spPr>
        </p:pic>
        <p:sp>
          <p:nvSpPr>
            <p:cNvPr id="14" name="TextBox 13"/>
            <p:cNvSpPr txBox="1"/>
            <p:nvPr/>
          </p:nvSpPr>
          <p:spPr>
            <a:xfrm>
              <a:off x="6705601" y="4038600"/>
              <a:ext cx="127490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Idaho Fescue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7876537" y="6491311"/>
              <a:ext cx="12674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</p:grpSp>
      <p:pic>
        <p:nvPicPr>
          <p:cNvPr id="18" name="Picture 17" descr="https://upload.wikimedia.org/wikipedia/commons/a/a0/Palouse_hills_northeast_of_Walla_Walla.jpg">
            <a:extLst>
              <a:ext uri="{FF2B5EF4-FFF2-40B4-BE49-F238E27FC236}">
                <a16:creationId xmlns:a16="http://schemas.microsoft.com/office/drawing/2014/main" id="{A1D9F75A-7969-427B-ABFC-98D9C90D45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286979" y="4504896"/>
            <a:ext cx="3409371" cy="1921202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47B76447-8DF5-4ED6-88D6-261CE0866F95}"/>
              </a:ext>
            </a:extLst>
          </p:cNvPr>
          <p:cNvSpPr txBox="1"/>
          <p:nvPr/>
        </p:nvSpPr>
        <p:spPr>
          <a:xfrm>
            <a:off x="1638218" y="2294802"/>
            <a:ext cx="9233319" cy="3293209"/>
          </a:xfrm>
          <a:prstGeom prst="rect">
            <a:avLst/>
          </a:prstGeom>
          <a:solidFill>
            <a:schemeClr val="lt1">
              <a:alpha val="85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This region includes the Palouse Prairie and Canyon Grasslands.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Major grasses: Bluebunch Wheatgrass and Idaho Fescue.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Late summer rains are uncommon - therefore lightening-ignited wildfire was historically uncommon. 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Long, dry summers make establishment of trees and shrubs difficult.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The Palouse is a unique area of loessal soils that is great for farming – therefore only about 1% of the original prairie exists today.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43934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91759"/>
    </mc:Choice>
    <mc:Fallback>
      <p:transition spd="slow" advTm="91759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12" descr="A group of sheep standing on top of a grass covered field&#10;&#10;Description generated with high confidence">
            <a:extLst>
              <a:ext uri="{FF2B5EF4-FFF2-40B4-BE49-F238E27FC236}">
                <a16:creationId xmlns:a16="http://schemas.microsoft.com/office/drawing/2014/main" id="{E03BC5DE-0E48-49E0-AC0A-A2BAAD6D3FA8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103866" y="1997940"/>
            <a:ext cx="3554733" cy="1777366"/>
          </a:xfrm>
          <a:prstGeom prst="rect">
            <a:avLst/>
          </a:prstGeom>
        </p:spPr>
      </p:pic>
      <p:pic>
        <p:nvPicPr>
          <p:cNvPr id="29" name="Picture 1" descr="Screen Clipping">
            <a:extLst>
              <a:ext uri="{FF2B5EF4-FFF2-40B4-BE49-F238E27FC236}">
                <a16:creationId xmlns:a16="http://schemas.microsoft.com/office/drawing/2014/main" id="{451588EE-9F13-4D2E-B813-8FEBB16A07D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943421" y="4404583"/>
            <a:ext cx="2715178" cy="18124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" name="Picture 1" descr="Screen Clipping">
            <a:extLst>
              <a:ext uri="{FF2B5EF4-FFF2-40B4-BE49-F238E27FC236}">
                <a16:creationId xmlns:a16="http://schemas.microsoft.com/office/drawing/2014/main" id="{7E2D8CF0-784B-46EF-9E69-EFA8B7EF1DD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996521" y="3612291"/>
            <a:ext cx="2459934" cy="16430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B532B043-DE13-4083-B38A-2FC35A99E962}"/>
              </a:ext>
            </a:extLst>
          </p:cNvPr>
          <p:cNvGrpSpPr/>
          <p:nvPr/>
        </p:nvGrpSpPr>
        <p:grpSpPr>
          <a:xfrm>
            <a:off x="4381853" y="4372064"/>
            <a:ext cx="1744627" cy="1877455"/>
            <a:chOff x="5252214" y="4456267"/>
            <a:chExt cx="1744627" cy="1877455"/>
          </a:xfrm>
        </p:grpSpPr>
        <p:pic>
          <p:nvPicPr>
            <p:cNvPr id="25" name="Picture 21">
              <a:extLst>
                <a:ext uri="{FF2B5EF4-FFF2-40B4-BE49-F238E27FC236}">
                  <a16:creationId xmlns:a16="http://schemas.microsoft.com/office/drawing/2014/main" id="{2328339B-D71D-43E2-8F78-923123F0C1E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flipH="1">
              <a:off x="5290880" y="4456267"/>
              <a:ext cx="1705961" cy="1877455"/>
            </a:xfrm>
            <a:prstGeom prst="rect">
              <a:avLst/>
            </a:prstGeom>
            <a:noFill/>
          </p:spPr>
        </p:pic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78EA1FD-78CC-43DC-B80A-32DA5698D976}"/>
                </a:ext>
              </a:extLst>
            </p:cNvPr>
            <p:cNvSpPr txBox="1"/>
            <p:nvPr/>
          </p:nvSpPr>
          <p:spPr>
            <a:xfrm>
              <a:off x="5252214" y="6114794"/>
              <a:ext cx="957424" cy="21892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0BE0680-D5C0-45F1-84CE-4C6C3DCEFDB0}"/>
              </a:ext>
            </a:extLst>
          </p:cNvPr>
          <p:cNvGrpSpPr/>
          <p:nvPr/>
        </p:nvGrpSpPr>
        <p:grpSpPr>
          <a:xfrm>
            <a:off x="3227696" y="3112739"/>
            <a:ext cx="1384906" cy="2142582"/>
            <a:chOff x="5035318" y="3255526"/>
            <a:chExt cx="2480271" cy="3090485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43E88B90-7393-4A90-AF3B-EB76CA3162D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5035318" y="3255526"/>
              <a:ext cx="2352618" cy="3090485"/>
            </a:xfrm>
            <a:prstGeom prst="rect">
              <a:avLst/>
            </a:prstGeom>
          </p:spPr>
        </p:pic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B3A8867-A787-4D82-BB49-7BCA6064169A}"/>
                </a:ext>
              </a:extLst>
            </p:cNvPr>
            <p:cNvSpPr txBox="1"/>
            <p:nvPr/>
          </p:nvSpPr>
          <p:spPr>
            <a:xfrm>
              <a:off x="5613398" y="6031832"/>
              <a:ext cx="1902191" cy="3141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00" dirty="0">
                  <a:solidFill>
                    <a:schemeClr val="bg1"/>
                  </a:solidFill>
                </a:rPr>
                <a:t>Sheri </a:t>
              </a:r>
              <a:r>
                <a:rPr lang="en-US" sz="1000" dirty="0" err="1">
                  <a:solidFill>
                    <a:schemeClr val="bg1"/>
                  </a:solidFill>
                </a:rPr>
                <a:t>Hagwood</a:t>
              </a:r>
              <a:r>
                <a:rPr lang="en-US" sz="1000" dirty="0">
                  <a:solidFill>
                    <a:schemeClr val="bg1"/>
                  </a:solidFill>
                </a:rPr>
                <a:t> - BLM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8174A95-C045-4628-9C0B-0E324A099ADD}"/>
              </a:ext>
            </a:extLst>
          </p:cNvPr>
          <p:cNvGrpSpPr/>
          <p:nvPr/>
        </p:nvGrpSpPr>
        <p:grpSpPr>
          <a:xfrm>
            <a:off x="1248408" y="4100052"/>
            <a:ext cx="2127794" cy="2191684"/>
            <a:chOff x="2763965" y="3780321"/>
            <a:chExt cx="2410791" cy="2615761"/>
          </a:xfrm>
        </p:grpSpPr>
        <p:pic>
          <p:nvPicPr>
            <p:cNvPr id="15368" name="Picture 8" descr="http://www.cnr.uidaho.edu/range_tour/db_images/DSCN1268.jpg"/>
            <p:cNvPicPr>
              <a:picLocks noChangeAspect="1" noChangeArrowheads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763965" y="3780321"/>
              <a:ext cx="2410791" cy="2615761"/>
            </a:xfrm>
            <a:prstGeom prst="rect">
              <a:avLst/>
            </a:prstGeom>
            <a:noFill/>
          </p:spPr>
        </p:pic>
        <p:sp>
          <p:nvSpPr>
            <p:cNvPr id="14" name="TextBox 13"/>
            <p:cNvSpPr txBox="1"/>
            <p:nvPr/>
          </p:nvSpPr>
          <p:spPr>
            <a:xfrm>
              <a:off x="4154998" y="3817334"/>
              <a:ext cx="10031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Idaho Fescue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2855846" y="6142166"/>
              <a:ext cx="1141659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</p:grpSp>
      <p:sp>
        <p:nvSpPr>
          <p:cNvPr id="1536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Intermountain Bunchgrass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367033" y="3180891"/>
            <a:ext cx="1945272" cy="1816361"/>
            <a:chOff x="444912" y="4495800"/>
            <a:chExt cx="2410791" cy="2170476"/>
          </a:xfrm>
        </p:grpSpPr>
        <p:pic>
          <p:nvPicPr>
            <p:cNvPr id="15366" name="Picture 6" descr="http://www.cnr.uidaho.edu/range_tour/db_images/DSCN2014.jpg"/>
            <p:cNvPicPr>
              <a:picLocks noChangeAspect="1" noChangeArrowheads="1"/>
            </p:cNvPicPr>
            <p:nvPr/>
          </p:nvPicPr>
          <p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912" y="4551726"/>
              <a:ext cx="2410791" cy="2114550"/>
            </a:xfrm>
            <a:prstGeom prst="rect">
              <a:avLst/>
            </a:prstGeom>
            <a:noFill/>
          </p:spPr>
        </p:pic>
        <p:sp>
          <p:nvSpPr>
            <p:cNvPr id="10" name="TextBox 9"/>
            <p:cNvSpPr txBox="1"/>
            <p:nvPr/>
          </p:nvSpPr>
          <p:spPr>
            <a:xfrm>
              <a:off x="1605120" y="6383592"/>
              <a:ext cx="118654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609600" y="4495800"/>
              <a:ext cx="161640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 err="1"/>
                <a:t>Bluebunch</a:t>
              </a:r>
              <a:r>
                <a:rPr lang="en-US" sz="1200" dirty="0"/>
                <a:t> Wheatgrass</a:t>
              </a: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FAFB9FBF-5C8F-4293-8729-F78C65DF6417}"/>
              </a:ext>
            </a:extLst>
          </p:cNvPr>
          <p:cNvSpPr txBox="1"/>
          <p:nvPr/>
        </p:nvSpPr>
        <p:spPr>
          <a:xfrm>
            <a:off x="1097280" y="1751969"/>
            <a:ext cx="2744213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Major Plants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Bluebunch Wheatgrass*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Idaho Fescue*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Tall Larkspur*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Western Yarrow*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E656B3C-E193-4075-BED8-4C35CAB906E9}"/>
              </a:ext>
            </a:extLst>
          </p:cNvPr>
          <p:cNvSpPr txBox="1"/>
          <p:nvPr/>
        </p:nvSpPr>
        <p:spPr>
          <a:xfrm>
            <a:off x="6470609" y="1787271"/>
            <a:ext cx="1547218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Major Animals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Elk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Chucker*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Wolf*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49502C1-ABB5-46AF-8D37-42C2C7ED4165}"/>
              </a:ext>
            </a:extLst>
          </p:cNvPr>
          <p:cNvSpPr txBox="1"/>
          <p:nvPr/>
        </p:nvSpPr>
        <p:spPr>
          <a:xfrm>
            <a:off x="11026695" y="3521390"/>
            <a:ext cx="63190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/>
              <a:t>NPS.gov</a:t>
            </a:r>
          </a:p>
        </p:txBody>
      </p:sp>
    </p:spTree>
    <p:extLst>
      <p:ext uri="{BB962C8B-B14F-4D97-AF65-F5344CB8AC3E}">
        <p14:creationId xmlns:p14="http://schemas.microsoft.com/office/powerpoint/2010/main" val="301490370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5699"/>
    </mc:Choice>
    <mc:Fallback>
      <p:transition spd="slow" advTm="45699"/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7713" y="508048"/>
            <a:ext cx="8911687" cy="1280890"/>
          </a:xfrm>
        </p:spPr>
        <p:txBody>
          <a:bodyPr/>
          <a:lstStyle/>
          <a:p>
            <a:r>
              <a:rPr lang="en-US" dirty="0"/>
              <a:t>Great Basin</a:t>
            </a:r>
          </a:p>
        </p:txBody>
      </p:sp>
      <p:grpSp>
        <p:nvGrpSpPr>
          <p:cNvPr id="23" name="Group 22"/>
          <p:cNvGrpSpPr/>
          <p:nvPr/>
        </p:nvGrpSpPr>
        <p:grpSpPr>
          <a:xfrm>
            <a:off x="1447392" y="1788938"/>
            <a:ext cx="4953000" cy="4800600"/>
            <a:chOff x="2057400" y="1828800"/>
            <a:chExt cx="4953000" cy="4800600"/>
          </a:xfrm>
        </p:grpSpPr>
        <p:grpSp>
          <p:nvGrpSpPr>
            <p:cNvPr id="3" name="Group 2"/>
            <p:cNvGrpSpPr/>
            <p:nvPr/>
          </p:nvGrpSpPr>
          <p:grpSpPr>
            <a:xfrm>
              <a:off x="2057400" y="1828800"/>
              <a:ext cx="4953000" cy="4800600"/>
              <a:chOff x="457200" y="152400"/>
              <a:chExt cx="6019800" cy="6096000"/>
            </a:xfrm>
          </p:grpSpPr>
          <p:pic>
            <p:nvPicPr>
              <p:cNvPr id="4" name="Picture 3"/>
              <p:cNvPicPr>
                <a:picLocks noChangeAspect="1" noChangeArrowheads="1"/>
              </p:cNvPicPr>
              <p:nvPr/>
            </p:nvPicPr>
            <p:blipFill>
              <a:blip r:embed="rId2" cstate="screen">
                <a:lum bright="20000" contrast="-40000"/>
              </a:blip>
              <a:srcRect/>
              <a:stretch>
                <a:fillRect/>
              </a:stretch>
            </p:blipFill>
            <p:spPr bwMode="auto">
              <a:xfrm>
                <a:off x="457200" y="152400"/>
                <a:ext cx="6019800" cy="6096000"/>
              </a:xfrm>
              <a:prstGeom prst="rect">
                <a:avLst/>
              </a:prstGeom>
              <a:solidFill>
                <a:srgbClr val="FFFFFF">
                  <a:alpha val="52157"/>
                </a:srgbClr>
              </a:solidFill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" name="Freeform 4"/>
              <p:cNvSpPr/>
              <p:nvPr/>
            </p:nvSpPr>
            <p:spPr>
              <a:xfrm>
                <a:off x="2331720" y="365760"/>
                <a:ext cx="1821180" cy="4117340"/>
              </a:xfrm>
              <a:custGeom>
                <a:avLst/>
                <a:gdLst>
                  <a:gd name="connsiteX0" fmla="*/ 91440 w 1661160"/>
                  <a:gd name="connsiteY0" fmla="*/ 60960 h 3611880"/>
                  <a:gd name="connsiteX1" fmla="*/ 350520 w 1661160"/>
                  <a:gd name="connsiteY1" fmla="*/ 990600 h 3611880"/>
                  <a:gd name="connsiteX2" fmla="*/ 396240 w 1661160"/>
                  <a:gd name="connsiteY2" fmla="*/ 1203960 h 3611880"/>
                  <a:gd name="connsiteX3" fmla="*/ 701040 w 1661160"/>
                  <a:gd name="connsiteY3" fmla="*/ 1203960 h 3611880"/>
                  <a:gd name="connsiteX4" fmla="*/ 777240 w 1661160"/>
                  <a:gd name="connsiteY4" fmla="*/ 1706880 h 3611880"/>
                  <a:gd name="connsiteX5" fmla="*/ 822960 w 1661160"/>
                  <a:gd name="connsiteY5" fmla="*/ 2545080 h 3611880"/>
                  <a:gd name="connsiteX6" fmla="*/ 762000 w 1661160"/>
                  <a:gd name="connsiteY6" fmla="*/ 3002280 h 3611880"/>
                  <a:gd name="connsiteX7" fmla="*/ 762000 w 1661160"/>
                  <a:gd name="connsiteY7" fmla="*/ 3200400 h 3611880"/>
                  <a:gd name="connsiteX8" fmla="*/ 1082040 w 1661160"/>
                  <a:gd name="connsiteY8" fmla="*/ 3352800 h 3611880"/>
                  <a:gd name="connsiteX9" fmla="*/ 1188720 w 1661160"/>
                  <a:gd name="connsiteY9" fmla="*/ 3550920 h 3611880"/>
                  <a:gd name="connsiteX10" fmla="*/ 1295400 w 1661160"/>
                  <a:gd name="connsiteY10" fmla="*/ 3611880 h 3611880"/>
                  <a:gd name="connsiteX11" fmla="*/ 1493520 w 1661160"/>
                  <a:gd name="connsiteY11" fmla="*/ 3566160 h 3611880"/>
                  <a:gd name="connsiteX12" fmla="*/ 1661160 w 1661160"/>
                  <a:gd name="connsiteY12" fmla="*/ 2788920 h 3611880"/>
                  <a:gd name="connsiteX13" fmla="*/ 1615440 w 1661160"/>
                  <a:gd name="connsiteY13" fmla="*/ 2286000 h 3611880"/>
                  <a:gd name="connsiteX14" fmla="*/ 1310640 w 1661160"/>
                  <a:gd name="connsiteY14" fmla="*/ 1935480 h 3611880"/>
                  <a:gd name="connsiteX15" fmla="*/ 1066800 w 1661160"/>
                  <a:gd name="connsiteY15" fmla="*/ 1203960 h 3611880"/>
                  <a:gd name="connsiteX16" fmla="*/ 777240 w 1661160"/>
                  <a:gd name="connsiteY16" fmla="*/ 563880 h 3611880"/>
                  <a:gd name="connsiteX17" fmla="*/ 579120 w 1661160"/>
                  <a:gd name="connsiteY17" fmla="*/ 106680 h 3611880"/>
                  <a:gd name="connsiteX18" fmla="*/ 0 w 1661160"/>
                  <a:gd name="connsiteY18" fmla="*/ 0 h 3611880"/>
                  <a:gd name="connsiteX19" fmla="*/ 91440 w 1661160"/>
                  <a:gd name="connsiteY19" fmla="*/ 60960 h 3611880"/>
                  <a:gd name="connsiteX0" fmla="*/ 91440 w 1783080"/>
                  <a:gd name="connsiteY0" fmla="*/ 60960 h 4053840"/>
                  <a:gd name="connsiteX1" fmla="*/ 350520 w 1783080"/>
                  <a:gd name="connsiteY1" fmla="*/ 990600 h 4053840"/>
                  <a:gd name="connsiteX2" fmla="*/ 396240 w 1783080"/>
                  <a:gd name="connsiteY2" fmla="*/ 1203960 h 4053840"/>
                  <a:gd name="connsiteX3" fmla="*/ 701040 w 1783080"/>
                  <a:gd name="connsiteY3" fmla="*/ 1203960 h 4053840"/>
                  <a:gd name="connsiteX4" fmla="*/ 777240 w 1783080"/>
                  <a:gd name="connsiteY4" fmla="*/ 1706880 h 4053840"/>
                  <a:gd name="connsiteX5" fmla="*/ 822960 w 1783080"/>
                  <a:gd name="connsiteY5" fmla="*/ 2545080 h 4053840"/>
                  <a:gd name="connsiteX6" fmla="*/ 762000 w 1783080"/>
                  <a:gd name="connsiteY6" fmla="*/ 3002280 h 4053840"/>
                  <a:gd name="connsiteX7" fmla="*/ 762000 w 1783080"/>
                  <a:gd name="connsiteY7" fmla="*/ 3200400 h 4053840"/>
                  <a:gd name="connsiteX8" fmla="*/ 1082040 w 1783080"/>
                  <a:gd name="connsiteY8" fmla="*/ 3352800 h 4053840"/>
                  <a:gd name="connsiteX9" fmla="*/ 1188720 w 1783080"/>
                  <a:gd name="connsiteY9" fmla="*/ 3550920 h 4053840"/>
                  <a:gd name="connsiteX10" fmla="*/ 1783080 w 1783080"/>
                  <a:gd name="connsiteY10" fmla="*/ 4053840 h 4053840"/>
                  <a:gd name="connsiteX11" fmla="*/ 1493520 w 1783080"/>
                  <a:gd name="connsiteY11" fmla="*/ 3566160 h 4053840"/>
                  <a:gd name="connsiteX12" fmla="*/ 1661160 w 1783080"/>
                  <a:gd name="connsiteY12" fmla="*/ 2788920 h 4053840"/>
                  <a:gd name="connsiteX13" fmla="*/ 1615440 w 1783080"/>
                  <a:gd name="connsiteY13" fmla="*/ 2286000 h 4053840"/>
                  <a:gd name="connsiteX14" fmla="*/ 1310640 w 1783080"/>
                  <a:gd name="connsiteY14" fmla="*/ 1935480 h 4053840"/>
                  <a:gd name="connsiteX15" fmla="*/ 1066800 w 1783080"/>
                  <a:gd name="connsiteY15" fmla="*/ 1203960 h 4053840"/>
                  <a:gd name="connsiteX16" fmla="*/ 777240 w 1783080"/>
                  <a:gd name="connsiteY16" fmla="*/ 563880 h 4053840"/>
                  <a:gd name="connsiteX17" fmla="*/ 579120 w 1783080"/>
                  <a:gd name="connsiteY17" fmla="*/ 106680 h 4053840"/>
                  <a:gd name="connsiteX18" fmla="*/ 0 w 1783080"/>
                  <a:gd name="connsiteY18" fmla="*/ 0 h 4053840"/>
                  <a:gd name="connsiteX19" fmla="*/ 91440 w 1783080"/>
                  <a:gd name="connsiteY19" fmla="*/ 60960 h 4053840"/>
                  <a:gd name="connsiteX0" fmla="*/ 91440 w 1783080"/>
                  <a:gd name="connsiteY0" fmla="*/ 60960 h 4053840"/>
                  <a:gd name="connsiteX1" fmla="*/ 350520 w 1783080"/>
                  <a:gd name="connsiteY1" fmla="*/ 990600 h 4053840"/>
                  <a:gd name="connsiteX2" fmla="*/ 396240 w 1783080"/>
                  <a:gd name="connsiteY2" fmla="*/ 1203960 h 4053840"/>
                  <a:gd name="connsiteX3" fmla="*/ 701040 w 1783080"/>
                  <a:gd name="connsiteY3" fmla="*/ 1203960 h 4053840"/>
                  <a:gd name="connsiteX4" fmla="*/ 777240 w 1783080"/>
                  <a:gd name="connsiteY4" fmla="*/ 1706880 h 4053840"/>
                  <a:gd name="connsiteX5" fmla="*/ 822960 w 1783080"/>
                  <a:gd name="connsiteY5" fmla="*/ 2545080 h 4053840"/>
                  <a:gd name="connsiteX6" fmla="*/ 762000 w 1783080"/>
                  <a:gd name="connsiteY6" fmla="*/ 3002280 h 4053840"/>
                  <a:gd name="connsiteX7" fmla="*/ 762000 w 1783080"/>
                  <a:gd name="connsiteY7" fmla="*/ 3200400 h 4053840"/>
                  <a:gd name="connsiteX8" fmla="*/ 1082040 w 1783080"/>
                  <a:gd name="connsiteY8" fmla="*/ 3352800 h 4053840"/>
                  <a:gd name="connsiteX9" fmla="*/ 1188720 w 1783080"/>
                  <a:gd name="connsiteY9" fmla="*/ 3550920 h 4053840"/>
                  <a:gd name="connsiteX10" fmla="*/ 1402080 w 1783080"/>
                  <a:gd name="connsiteY10" fmla="*/ 3977640 h 4053840"/>
                  <a:gd name="connsiteX11" fmla="*/ 1783080 w 1783080"/>
                  <a:gd name="connsiteY11" fmla="*/ 4053840 h 4053840"/>
                  <a:gd name="connsiteX12" fmla="*/ 1493520 w 1783080"/>
                  <a:gd name="connsiteY12" fmla="*/ 3566160 h 4053840"/>
                  <a:gd name="connsiteX13" fmla="*/ 1661160 w 1783080"/>
                  <a:gd name="connsiteY13" fmla="*/ 2788920 h 4053840"/>
                  <a:gd name="connsiteX14" fmla="*/ 1615440 w 1783080"/>
                  <a:gd name="connsiteY14" fmla="*/ 2286000 h 4053840"/>
                  <a:gd name="connsiteX15" fmla="*/ 1310640 w 1783080"/>
                  <a:gd name="connsiteY15" fmla="*/ 1935480 h 4053840"/>
                  <a:gd name="connsiteX16" fmla="*/ 1066800 w 1783080"/>
                  <a:gd name="connsiteY16" fmla="*/ 1203960 h 4053840"/>
                  <a:gd name="connsiteX17" fmla="*/ 777240 w 1783080"/>
                  <a:gd name="connsiteY17" fmla="*/ 563880 h 4053840"/>
                  <a:gd name="connsiteX18" fmla="*/ 579120 w 1783080"/>
                  <a:gd name="connsiteY18" fmla="*/ 106680 h 4053840"/>
                  <a:gd name="connsiteX19" fmla="*/ 0 w 1783080"/>
                  <a:gd name="connsiteY19" fmla="*/ 0 h 4053840"/>
                  <a:gd name="connsiteX20" fmla="*/ 91440 w 1783080"/>
                  <a:gd name="connsiteY20" fmla="*/ 60960 h 4053840"/>
                  <a:gd name="connsiteX0" fmla="*/ 91440 w 1783080"/>
                  <a:gd name="connsiteY0" fmla="*/ 60960 h 4053840"/>
                  <a:gd name="connsiteX1" fmla="*/ 350520 w 1783080"/>
                  <a:gd name="connsiteY1" fmla="*/ 990600 h 4053840"/>
                  <a:gd name="connsiteX2" fmla="*/ 396240 w 1783080"/>
                  <a:gd name="connsiteY2" fmla="*/ 1203960 h 4053840"/>
                  <a:gd name="connsiteX3" fmla="*/ 701040 w 1783080"/>
                  <a:gd name="connsiteY3" fmla="*/ 1203960 h 4053840"/>
                  <a:gd name="connsiteX4" fmla="*/ 777240 w 1783080"/>
                  <a:gd name="connsiteY4" fmla="*/ 1706880 h 4053840"/>
                  <a:gd name="connsiteX5" fmla="*/ 822960 w 1783080"/>
                  <a:gd name="connsiteY5" fmla="*/ 2545080 h 4053840"/>
                  <a:gd name="connsiteX6" fmla="*/ 762000 w 1783080"/>
                  <a:gd name="connsiteY6" fmla="*/ 3002280 h 4053840"/>
                  <a:gd name="connsiteX7" fmla="*/ 762000 w 1783080"/>
                  <a:gd name="connsiteY7" fmla="*/ 3200400 h 4053840"/>
                  <a:gd name="connsiteX8" fmla="*/ 1021080 w 1783080"/>
                  <a:gd name="connsiteY8" fmla="*/ 3368040 h 4053840"/>
                  <a:gd name="connsiteX9" fmla="*/ 1188720 w 1783080"/>
                  <a:gd name="connsiteY9" fmla="*/ 3550920 h 4053840"/>
                  <a:gd name="connsiteX10" fmla="*/ 1402080 w 1783080"/>
                  <a:gd name="connsiteY10" fmla="*/ 3977640 h 4053840"/>
                  <a:gd name="connsiteX11" fmla="*/ 1783080 w 1783080"/>
                  <a:gd name="connsiteY11" fmla="*/ 4053840 h 4053840"/>
                  <a:gd name="connsiteX12" fmla="*/ 1493520 w 1783080"/>
                  <a:gd name="connsiteY12" fmla="*/ 3566160 h 4053840"/>
                  <a:gd name="connsiteX13" fmla="*/ 1661160 w 1783080"/>
                  <a:gd name="connsiteY13" fmla="*/ 2788920 h 4053840"/>
                  <a:gd name="connsiteX14" fmla="*/ 1615440 w 1783080"/>
                  <a:gd name="connsiteY14" fmla="*/ 2286000 h 4053840"/>
                  <a:gd name="connsiteX15" fmla="*/ 1310640 w 1783080"/>
                  <a:gd name="connsiteY15" fmla="*/ 1935480 h 4053840"/>
                  <a:gd name="connsiteX16" fmla="*/ 1066800 w 1783080"/>
                  <a:gd name="connsiteY16" fmla="*/ 1203960 h 4053840"/>
                  <a:gd name="connsiteX17" fmla="*/ 777240 w 1783080"/>
                  <a:gd name="connsiteY17" fmla="*/ 563880 h 4053840"/>
                  <a:gd name="connsiteX18" fmla="*/ 579120 w 1783080"/>
                  <a:gd name="connsiteY18" fmla="*/ 106680 h 4053840"/>
                  <a:gd name="connsiteX19" fmla="*/ 0 w 1783080"/>
                  <a:gd name="connsiteY19" fmla="*/ 0 h 4053840"/>
                  <a:gd name="connsiteX20" fmla="*/ 91440 w 1783080"/>
                  <a:gd name="connsiteY20" fmla="*/ 60960 h 4053840"/>
                  <a:gd name="connsiteX0" fmla="*/ 91440 w 1783080"/>
                  <a:gd name="connsiteY0" fmla="*/ 60960 h 4053840"/>
                  <a:gd name="connsiteX1" fmla="*/ 350520 w 1783080"/>
                  <a:gd name="connsiteY1" fmla="*/ 990600 h 4053840"/>
                  <a:gd name="connsiteX2" fmla="*/ 396240 w 1783080"/>
                  <a:gd name="connsiteY2" fmla="*/ 1203960 h 4053840"/>
                  <a:gd name="connsiteX3" fmla="*/ 701040 w 1783080"/>
                  <a:gd name="connsiteY3" fmla="*/ 1203960 h 4053840"/>
                  <a:gd name="connsiteX4" fmla="*/ 777240 w 1783080"/>
                  <a:gd name="connsiteY4" fmla="*/ 1706880 h 4053840"/>
                  <a:gd name="connsiteX5" fmla="*/ 822960 w 1783080"/>
                  <a:gd name="connsiteY5" fmla="*/ 2545080 h 4053840"/>
                  <a:gd name="connsiteX6" fmla="*/ 762000 w 1783080"/>
                  <a:gd name="connsiteY6" fmla="*/ 3002280 h 4053840"/>
                  <a:gd name="connsiteX7" fmla="*/ 762000 w 1783080"/>
                  <a:gd name="connsiteY7" fmla="*/ 3200400 h 4053840"/>
                  <a:gd name="connsiteX8" fmla="*/ 1188720 w 1783080"/>
                  <a:gd name="connsiteY8" fmla="*/ 3550920 h 4053840"/>
                  <a:gd name="connsiteX9" fmla="*/ 1402080 w 1783080"/>
                  <a:gd name="connsiteY9" fmla="*/ 3977640 h 4053840"/>
                  <a:gd name="connsiteX10" fmla="*/ 1783080 w 1783080"/>
                  <a:gd name="connsiteY10" fmla="*/ 4053840 h 4053840"/>
                  <a:gd name="connsiteX11" fmla="*/ 1493520 w 1783080"/>
                  <a:gd name="connsiteY11" fmla="*/ 3566160 h 4053840"/>
                  <a:gd name="connsiteX12" fmla="*/ 1661160 w 1783080"/>
                  <a:gd name="connsiteY12" fmla="*/ 2788920 h 4053840"/>
                  <a:gd name="connsiteX13" fmla="*/ 1615440 w 1783080"/>
                  <a:gd name="connsiteY13" fmla="*/ 2286000 h 4053840"/>
                  <a:gd name="connsiteX14" fmla="*/ 1310640 w 1783080"/>
                  <a:gd name="connsiteY14" fmla="*/ 1935480 h 4053840"/>
                  <a:gd name="connsiteX15" fmla="*/ 1066800 w 1783080"/>
                  <a:gd name="connsiteY15" fmla="*/ 1203960 h 4053840"/>
                  <a:gd name="connsiteX16" fmla="*/ 777240 w 1783080"/>
                  <a:gd name="connsiteY16" fmla="*/ 563880 h 4053840"/>
                  <a:gd name="connsiteX17" fmla="*/ 579120 w 1783080"/>
                  <a:gd name="connsiteY17" fmla="*/ 106680 h 4053840"/>
                  <a:gd name="connsiteX18" fmla="*/ 0 w 1783080"/>
                  <a:gd name="connsiteY18" fmla="*/ 0 h 4053840"/>
                  <a:gd name="connsiteX19" fmla="*/ 91440 w 1783080"/>
                  <a:gd name="connsiteY19" fmla="*/ 60960 h 4053840"/>
                  <a:gd name="connsiteX0" fmla="*/ 91440 w 1798320"/>
                  <a:gd name="connsiteY0" fmla="*/ 60960 h 4122420"/>
                  <a:gd name="connsiteX1" fmla="*/ 350520 w 1798320"/>
                  <a:gd name="connsiteY1" fmla="*/ 990600 h 4122420"/>
                  <a:gd name="connsiteX2" fmla="*/ 396240 w 1798320"/>
                  <a:gd name="connsiteY2" fmla="*/ 1203960 h 4122420"/>
                  <a:gd name="connsiteX3" fmla="*/ 701040 w 1798320"/>
                  <a:gd name="connsiteY3" fmla="*/ 1203960 h 4122420"/>
                  <a:gd name="connsiteX4" fmla="*/ 777240 w 1798320"/>
                  <a:gd name="connsiteY4" fmla="*/ 1706880 h 4122420"/>
                  <a:gd name="connsiteX5" fmla="*/ 822960 w 1798320"/>
                  <a:gd name="connsiteY5" fmla="*/ 2545080 h 4122420"/>
                  <a:gd name="connsiteX6" fmla="*/ 762000 w 1798320"/>
                  <a:gd name="connsiteY6" fmla="*/ 3002280 h 4122420"/>
                  <a:gd name="connsiteX7" fmla="*/ 762000 w 1798320"/>
                  <a:gd name="connsiteY7" fmla="*/ 3200400 h 4122420"/>
                  <a:gd name="connsiteX8" fmla="*/ 1188720 w 1798320"/>
                  <a:gd name="connsiteY8" fmla="*/ 3550920 h 4122420"/>
                  <a:gd name="connsiteX9" fmla="*/ 1402080 w 1798320"/>
                  <a:gd name="connsiteY9" fmla="*/ 3977640 h 4122420"/>
                  <a:gd name="connsiteX10" fmla="*/ 1783080 w 1798320"/>
                  <a:gd name="connsiteY10" fmla="*/ 4053840 h 4122420"/>
                  <a:gd name="connsiteX11" fmla="*/ 1493520 w 1798320"/>
                  <a:gd name="connsiteY11" fmla="*/ 3566160 h 4122420"/>
                  <a:gd name="connsiteX12" fmla="*/ 1661160 w 1798320"/>
                  <a:gd name="connsiteY12" fmla="*/ 2788920 h 4122420"/>
                  <a:gd name="connsiteX13" fmla="*/ 1615440 w 1798320"/>
                  <a:gd name="connsiteY13" fmla="*/ 2286000 h 4122420"/>
                  <a:gd name="connsiteX14" fmla="*/ 1310640 w 1798320"/>
                  <a:gd name="connsiteY14" fmla="*/ 1935480 h 4122420"/>
                  <a:gd name="connsiteX15" fmla="*/ 1066800 w 1798320"/>
                  <a:gd name="connsiteY15" fmla="*/ 1203960 h 4122420"/>
                  <a:gd name="connsiteX16" fmla="*/ 777240 w 1798320"/>
                  <a:gd name="connsiteY16" fmla="*/ 563880 h 4122420"/>
                  <a:gd name="connsiteX17" fmla="*/ 579120 w 1798320"/>
                  <a:gd name="connsiteY17" fmla="*/ 106680 h 4122420"/>
                  <a:gd name="connsiteX18" fmla="*/ 0 w 1798320"/>
                  <a:gd name="connsiteY18" fmla="*/ 0 h 4122420"/>
                  <a:gd name="connsiteX19" fmla="*/ 91440 w 1798320"/>
                  <a:gd name="connsiteY19" fmla="*/ 60960 h 4122420"/>
                  <a:gd name="connsiteX0" fmla="*/ 91440 w 1821180"/>
                  <a:gd name="connsiteY0" fmla="*/ 60960 h 4117340"/>
                  <a:gd name="connsiteX1" fmla="*/ 350520 w 1821180"/>
                  <a:gd name="connsiteY1" fmla="*/ 990600 h 4117340"/>
                  <a:gd name="connsiteX2" fmla="*/ 396240 w 1821180"/>
                  <a:gd name="connsiteY2" fmla="*/ 1203960 h 4117340"/>
                  <a:gd name="connsiteX3" fmla="*/ 701040 w 1821180"/>
                  <a:gd name="connsiteY3" fmla="*/ 1203960 h 4117340"/>
                  <a:gd name="connsiteX4" fmla="*/ 777240 w 1821180"/>
                  <a:gd name="connsiteY4" fmla="*/ 1706880 h 4117340"/>
                  <a:gd name="connsiteX5" fmla="*/ 822960 w 1821180"/>
                  <a:gd name="connsiteY5" fmla="*/ 2545080 h 4117340"/>
                  <a:gd name="connsiteX6" fmla="*/ 762000 w 1821180"/>
                  <a:gd name="connsiteY6" fmla="*/ 3002280 h 4117340"/>
                  <a:gd name="connsiteX7" fmla="*/ 762000 w 1821180"/>
                  <a:gd name="connsiteY7" fmla="*/ 3200400 h 4117340"/>
                  <a:gd name="connsiteX8" fmla="*/ 1188720 w 1821180"/>
                  <a:gd name="connsiteY8" fmla="*/ 3550920 h 4117340"/>
                  <a:gd name="connsiteX9" fmla="*/ 1402080 w 1821180"/>
                  <a:gd name="connsiteY9" fmla="*/ 3977640 h 4117340"/>
                  <a:gd name="connsiteX10" fmla="*/ 1783080 w 1821180"/>
                  <a:gd name="connsiteY10" fmla="*/ 4053840 h 4117340"/>
                  <a:gd name="connsiteX11" fmla="*/ 1630680 w 1821180"/>
                  <a:gd name="connsiteY11" fmla="*/ 3596640 h 4117340"/>
                  <a:gd name="connsiteX12" fmla="*/ 1661160 w 1821180"/>
                  <a:gd name="connsiteY12" fmla="*/ 2788920 h 4117340"/>
                  <a:gd name="connsiteX13" fmla="*/ 1615440 w 1821180"/>
                  <a:gd name="connsiteY13" fmla="*/ 2286000 h 4117340"/>
                  <a:gd name="connsiteX14" fmla="*/ 1310640 w 1821180"/>
                  <a:gd name="connsiteY14" fmla="*/ 1935480 h 4117340"/>
                  <a:gd name="connsiteX15" fmla="*/ 1066800 w 1821180"/>
                  <a:gd name="connsiteY15" fmla="*/ 1203960 h 4117340"/>
                  <a:gd name="connsiteX16" fmla="*/ 777240 w 1821180"/>
                  <a:gd name="connsiteY16" fmla="*/ 563880 h 4117340"/>
                  <a:gd name="connsiteX17" fmla="*/ 579120 w 1821180"/>
                  <a:gd name="connsiteY17" fmla="*/ 106680 h 4117340"/>
                  <a:gd name="connsiteX18" fmla="*/ 0 w 1821180"/>
                  <a:gd name="connsiteY18" fmla="*/ 0 h 4117340"/>
                  <a:gd name="connsiteX19" fmla="*/ 91440 w 1821180"/>
                  <a:gd name="connsiteY19" fmla="*/ 60960 h 4117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821180" h="4117340">
                    <a:moveTo>
                      <a:pt x="91440" y="60960"/>
                    </a:moveTo>
                    <a:lnTo>
                      <a:pt x="350520" y="990600"/>
                    </a:lnTo>
                    <a:lnTo>
                      <a:pt x="396240" y="1203960"/>
                    </a:lnTo>
                    <a:lnTo>
                      <a:pt x="701040" y="1203960"/>
                    </a:lnTo>
                    <a:lnTo>
                      <a:pt x="777240" y="1706880"/>
                    </a:lnTo>
                    <a:lnTo>
                      <a:pt x="822960" y="2545080"/>
                    </a:lnTo>
                    <a:lnTo>
                      <a:pt x="762000" y="3002280"/>
                    </a:lnTo>
                    <a:lnTo>
                      <a:pt x="762000" y="3200400"/>
                    </a:lnTo>
                    <a:lnTo>
                      <a:pt x="1188720" y="3550920"/>
                    </a:lnTo>
                    <a:lnTo>
                      <a:pt x="1402080" y="3977640"/>
                    </a:lnTo>
                    <a:cubicBezTo>
                      <a:pt x="1501140" y="4061460"/>
                      <a:pt x="1744980" y="4117340"/>
                      <a:pt x="1783080" y="4053840"/>
                    </a:cubicBezTo>
                    <a:cubicBezTo>
                      <a:pt x="1821180" y="3990340"/>
                      <a:pt x="1651000" y="3807460"/>
                      <a:pt x="1630680" y="3596640"/>
                    </a:cubicBezTo>
                    <a:lnTo>
                      <a:pt x="1661160" y="2788920"/>
                    </a:lnTo>
                    <a:lnTo>
                      <a:pt x="1615440" y="2286000"/>
                    </a:lnTo>
                    <a:lnTo>
                      <a:pt x="1310640" y="1935480"/>
                    </a:lnTo>
                    <a:lnTo>
                      <a:pt x="1066800" y="1203960"/>
                    </a:lnTo>
                    <a:lnTo>
                      <a:pt x="777240" y="563880"/>
                    </a:lnTo>
                    <a:lnTo>
                      <a:pt x="579120" y="106680"/>
                    </a:lnTo>
                    <a:lnTo>
                      <a:pt x="0" y="0"/>
                    </a:lnTo>
                    <a:lnTo>
                      <a:pt x="91440" y="60960"/>
                    </a:lnTo>
                    <a:close/>
                  </a:path>
                </a:pathLst>
              </a:custGeom>
              <a:solidFill>
                <a:schemeClr val="bg1">
                  <a:alpha val="44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 dirty="0"/>
              </a:p>
            </p:txBody>
          </p:sp>
          <p:sp>
            <p:nvSpPr>
              <p:cNvPr id="6" name="TextBox 5"/>
              <p:cNvSpPr txBox="1"/>
              <p:nvPr/>
            </p:nvSpPr>
            <p:spPr>
              <a:xfrm rot="4534060">
                <a:off x="-49179" y="2510955"/>
                <a:ext cx="2337229" cy="44888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b="1" dirty="0">
                    <a:solidFill>
                      <a:srgbClr val="333333"/>
                    </a:solidFill>
                  </a:rPr>
                  <a:t>Mediterranean</a:t>
                </a:r>
              </a:p>
            </p:txBody>
          </p:sp>
          <p:sp>
            <p:nvSpPr>
              <p:cNvPr id="7" name="TextBox 6"/>
              <p:cNvSpPr txBox="1"/>
              <p:nvPr/>
            </p:nvSpPr>
            <p:spPr>
              <a:xfrm rot="716295">
                <a:off x="796292" y="455230"/>
                <a:ext cx="1942609" cy="8207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333333"/>
                    </a:solidFill>
                  </a:rPr>
                  <a:t>Pacific Northwest</a:t>
                </a:r>
              </a:p>
            </p:txBody>
          </p:sp>
          <p:sp>
            <p:nvSpPr>
              <p:cNvPr id="8" name="TextBox 7"/>
              <p:cNvSpPr txBox="1"/>
              <p:nvPr/>
            </p:nvSpPr>
            <p:spPr>
              <a:xfrm>
                <a:off x="1688794" y="2133600"/>
                <a:ext cx="1075832" cy="82073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333333"/>
                    </a:solidFill>
                  </a:rPr>
                  <a:t>Great </a:t>
                </a:r>
                <a:br>
                  <a:rPr lang="en-US" b="1" dirty="0">
                    <a:solidFill>
                      <a:srgbClr val="333333"/>
                    </a:solidFill>
                  </a:rPr>
                </a:br>
                <a:r>
                  <a:rPr lang="en-US" b="1" dirty="0">
                    <a:solidFill>
                      <a:srgbClr val="333333"/>
                    </a:solidFill>
                  </a:rPr>
                  <a:t>Basin</a:t>
                </a:r>
              </a:p>
            </p:txBody>
          </p:sp>
          <p:sp>
            <p:nvSpPr>
              <p:cNvPr id="9" name="TextBox 8"/>
              <p:cNvSpPr txBox="1"/>
              <p:nvPr/>
            </p:nvSpPr>
            <p:spPr>
              <a:xfrm rot="1527790">
                <a:off x="1825843" y="3944277"/>
                <a:ext cx="2630548" cy="4689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b="1" dirty="0">
                    <a:solidFill>
                      <a:srgbClr val="333333"/>
                    </a:solidFill>
                  </a:rPr>
                  <a:t>Southwest Deserts</a:t>
                </a:r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 rot="3095279">
                <a:off x="3936150" y="2025244"/>
                <a:ext cx="1928081" cy="44888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b="1" dirty="0">
                    <a:solidFill>
                      <a:srgbClr val="333333"/>
                    </a:solidFill>
                  </a:rPr>
                  <a:t>Great Plains</a:t>
                </a:r>
              </a:p>
            </p:txBody>
          </p:sp>
          <p:grpSp>
            <p:nvGrpSpPr>
              <p:cNvPr id="11" name="Group 23"/>
              <p:cNvGrpSpPr/>
              <p:nvPr/>
            </p:nvGrpSpPr>
            <p:grpSpPr>
              <a:xfrm>
                <a:off x="838200" y="381001"/>
                <a:ext cx="5540375" cy="5714999"/>
                <a:chOff x="838200" y="381001"/>
                <a:chExt cx="5540375" cy="5714999"/>
              </a:xfrm>
            </p:grpSpPr>
            <p:sp>
              <p:nvSpPr>
                <p:cNvPr id="13" name="Freeform 12"/>
                <p:cNvSpPr/>
                <p:nvPr/>
              </p:nvSpPr>
              <p:spPr>
                <a:xfrm>
                  <a:off x="838200" y="1524000"/>
                  <a:ext cx="1019175" cy="2781300"/>
                </a:xfrm>
                <a:custGeom>
                  <a:avLst/>
                  <a:gdLst>
                    <a:gd name="connsiteX0" fmla="*/ 860425 w 860425"/>
                    <a:gd name="connsiteY0" fmla="*/ 0 h 3995737"/>
                    <a:gd name="connsiteX1" fmla="*/ 441325 w 860425"/>
                    <a:gd name="connsiteY1" fmla="*/ 638175 h 3995737"/>
                    <a:gd name="connsiteX2" fmla="*/ 79375 w 860425"/>
                    <a:gd name="connsiteY2" fmla="*/ 1343025 h 3995737"/>
                    <a:gd name="connsiteX3" fmla="*/ 22225 w 860425"/>
                    <a:gd name="connsiteY3" fmla="*/ 1905000 h 3995737"/>
                    <a:gd name="connsiteX4" fmla="*/ 212725 w 860425"/>
                    <a:gd name="connsiteY4" fmla="*/ 2647950 h 3995737"/>
                    <a:gd name="connsiteX5" fmla="*/ 365125 w 860425"/>
                    <a:gd name="connsiteY5" fmla="*/ 2952750 h 3995737"/>
                    <a:gd name="connsiteX6" fmla="*/ 431800 w 860425"/>
                    <a:gd name="connsiteY6" fmla="*/ 3152775 h 3995737"/>
                    <a:gd name="connsiteX7" fmla="*/ 346075 w 860425"/>
                    <a:gd name="connsiteY7" fmla="*/ 3438525 h 3995737"/>
                    <a:gd name="connsiteX8" fmla="*/ 574675 w 860425"/>
                    <a:gd name="connsiteY8" fmla="*/ 3905250 h 3995737"/>
                    <a:gd name="connsiteX9" fmla="*/ 612775 w 860425"/>
                    <a:gd name="connsiteY9" fmla="*/ 3981450 h 3995737"/>
                    <a:gd name="connsiteX10" fmla="*/ 584200 w 860425"/>
                    <a:gd name="connsiteY10" fmla="*/ 3962400 h 3995737"/>
                    <a:gd name="connsiteX0" fmla="*/ 860425 w 860425"/>
                    <a:gd name="connsiteY0" fmla="*/ 0 h 3995737"/>
                    <a:gd name="connsiteX1" fmla="*/ 365125 w 860425"/>
                    <a:gd name="connsiteY1" fmla="*/ 590550 h 3995737"/>
                    <a:gd name="connsiteX2" fmla="*/ 79375 w 860425"/>
                    <a:gd name="connsiteY2" fmla="*/ 1343025 h 3995737"/>
                    <a:gd name="connsiteX3" fmla="*/ 22225 w 860425"/>
                    <a:gd name="connsiteY3" fmla="*/ 1905000 h 3995737"/>
                    <a:gd name="connsiteX4" fmla="*/ 212725 w 860425"/>
                    <a:gd name="connsiteY4" fmla="*/ 2647950 h 3995737"/>
                    <a:gd name="connsiteX5" fmla="*/ 365125 w 860425"/>
                    <a:gd name="connsiteY5" fmla="*/ 2952750 h 3995737"/>
                    <a:gd name="connsiteX6" fmla="*/ 431800 w 860425"/>
                    <a:gd name="connsiteY6" fmla="*/ 3152775 h 3995737"/>
                    <a:gd name="connsiteX7" fmla="*/ 346075 w 860425"/>
                    <a:gd name="connsiteY7" fmla="*/ 3438525 h 3995737"/>
                    <a:gd name="connsiteX8" fmla="*/ 574675 w 860425"/>
                    <a:gd name="connsiteY8" fmla="*/ 3905250 h 3995737"/>
                    <a:gd name="connsiteX9" fmla="*/ 612775 w 860425"/>
                    <a:gd name="connsiteY9" fmla="*/ 3981450 h 3995737"/>
                    <a:gd name="connsiteX10" fmla="*/ 584200 w 860425"/>
                    <a:gd name="connsiteY10" fmla="*/ 3962400 h 3995737"/>
                    <a:gd name="connsiteX0" fmla="*/ 746125 w 746125"/>
                    <a:gd name="connsiteY0" fmla="*/ 0 h 4014787"/>
                    <a:gd name="connsiteX1" fmla="*/ 365125 w 746125"/>
                    <a:gd name="connsiteY1" fmla="*/ 609600 h 4014787"/>
                    <a:gd name="connsiteX2" fmla="*/ 79375 w 746125"/>
                    <a:gd name="connsiteY2" fmla="*/ 1362075 h 4014787"/>
                    <a:gd name="connsiteX3" fmla="*/ 22225 w 746125"/>
                    <a:gd name="connsiteY3" fmla="*/ 1924050 h 4014787"/>
                    <a:gd name="connsiteX4" fmla="*/ 212725 w 746125"/>
                    <a:gd name="connsiteY4" fmla="*/ 2667000 h 4014787"/>
                    <a:gd name="connsiteX5" fmla="*/ 365125 w 746125"/>
                    <a:gd name="connsiteY5" fmla="*/ 2971800 h 4014787"/>
                    <a:gd name="connsiteX6" fmla="*/ 431800 w 746125"/>
                    <a:gd name="connsiteY6" fmla="*/ 3171825 h 4014787"/>
                    <a:gd name="connsiteX7" fmla="*/ 346075 w 746125"/>
                    <a:gd name="connsiteY7" fmla="*/ 3457575 h 4014787"/>
                    <a:gd name="connsiteX8" fmla="*/ 574675 w 746125"/>
                    <a:gd name="connsiteY8" fmla="*/ 3924300 h 4014787"/>
                    <a:gd name="connsiteX9" fmla="*/ 612775 w 746125"/>
                    <a:gd name="connsiteY9" fmla="*/ 4000500 h 4014787"/>
                    <a:gd name="connsiteX10" fmla="*/ 584200 w 746125"/>
                    <a:gd name="connsiteY10" fmla="*/ 3981450 h 4014787"/>
                    <a:gd name="connsiteX0" fmla="*/ 717550 w 717550"/>
                    <a:gd name="connsiteY0" fmla="*/ 0 h 4014787"/>
                    <a:gd name="connsiteX1" fmla="*/ 336550 w 717550"/>
                    <a:gd name="connsiteY1" fmla="*/ 609600 h 4014787"/>
                    <a:gd name="connsiteX2" fmla="*/ 50800 w 717550"/>
                    <a:gd name="connsiteY2" fmla="*/ 1362075 h 4014787"/>
                    <a:gd name="connsiteX3" fmla="*/ 31750 w 717550"/>
                    <a:gd name="connsiteY3" fmla="*/ 2057400 h 4014787"/>
                    <a:gd name="connsiteX4" fmla="*/ 184150 w 717550"/>
                    <a:gd name="connsiteY4" fmla="*/ 2667000 h 4014787"/>
                    <a:gd name="connsiteX5" fmla="*/ 336550 w 717550"/>
                    <a:gd name="connsiteY5" fmla="*/ 2971800 h 4014787"/>
                    <a:gd name="connsiteX6" fmla="*/ 403225 w 717550"/>
                    <a:gd name="connsiteY6" fmla="*/ 3171825 h 4014787"/>
                    <a:gd name="connsiteX7" fmla="*/ 317500 w 717550"/>
                    <a:gd name="connsiteY7" fmla="*/ 3457575 h 4014787"/>
                    <a:gd name="connsiteX8" fmla="*/ 546100 w 717550"/>
                    <a:gd name="connsiteY8" fmla="*/ 3924300 h 4014787"/>
                    <a:gd name="connsiteX9" fmla="*/ 584200 w 717550"/>
                    <a:gd name="connsiteY9" fmla="*/ 4000500 h 4014787"/>
                    <a:gd name="connsiteX10" fmla="*/ 555625 w 717550"/>
                    <a:gd name="connsiteY10" fmla="*/ 3981450 h 4014787"/>
                    <a:gd name="connsiteX0" fmla="*/ 717550 w 717550"/>
                    <a:gd name="connsiteY0" fmla="*/ 0 h 4014787"/>
                    <a:gd name="connsiteX1" fmla="*/ 336550 w 717550"/>
                    <a:gd name="connsiteY1" fmla="*/ 609600 h 4014787"/>
                    <a:gd name="connsiteX2" fmla="*/ 50800 w 717550"/>
                    <a:gd name="connsiteY2" fmla="*/ 1362075 h 4014787"/>
                    <a:gd name="connsiteX3" fmla="*/ 31750 w 717550"/>
                    <a:gd name="connsiteY3" fmla="*/ 2057400 h 4014787"/>
                    <a:gd name="connsiteX4" fmla="*/ 184149 w 717550"/>
                    <a:gd name="connsiteY4" fmla="*/ 2590800 h 4014787"/>
                    <a:gd name="connsiteX5" fmla="*/ 336550 w 717550"/>
                    <a:gd name="connsiteY5" fmla="*/ 2971800 h 4014787"/>
                    <a:gd name="connsiteX6" fmla="*/ 403225 w 717550"/>
                    <a:gd name="connsiteY6" fmla="*/ 3171825 h 4014787"/>
                    <a:gd name="connsiteX7" fmla="*/ 317500 w 717550"/>
                    <a:gd name="connsiteY7" fmla="*/ 3457575 h 4014787"/>
                    <a:gd name="connsiteX8" fmla="*/ 546100 w 717550"/>
                    <a:gd name="connsiteY8" fmla="*/ 3924300 h 4014787"/>
                    <a:gd name="connsiteX9" fmla="*/ 584200 w 717550"/>
                    <a:gd name="connsiteY9" fmla="*/ 4000500 h 4014787"/>
                    <a:gd name="connsiteX10" fmla="*/ 555625 w 717550"/>
                    <a:gd name="connsiteY10" fmla="*/ 3981450 h 4014787"/>
                    <a:gd name="connsiteX0" fmla="*/ 717550 w 717550"/>
                    <a:gd name="connsiteY0" fmla="*/ 0 h 4010025"/>
                    <a:gd name="connsiteX1" fmla="*/ 336550 w 717550"/>
                    <a:gd name="connsiteY1" fmla="*/ 609600 h 4010025"/>
                    <a:gd name="connsiteX2" fmla="*/ 50800 w 717550"/>
                    <a:gd name="connsiteY2" fmla="*/ 1362075 h 4010025"/>
                    <a:gd name="connsiteX3" fmla="*/ 31750 w 717550"/>
                    <a:gd name="connsiteY3" fmla="*/ 2057400 h 4010025"/>
                    <a:gd name="connsiteX4" fmla="*/ 184149 w 717550"/>
                    <a:gd name="connsiteY4" fmla="*/ 2590800 h 4010025"/>
                    <a:gd name="connsiteX5" fmla="*/ 336550 w 717550"/>
                    <a:gd name="connsiteY5" fmla="*/ 2971800 h 4010025"/>
                    <a:gd name="connsiteX6" fmla="*/ 403225 w 717550"/>
                    <a:gd name="connsiteY6" fmla="*/ 3171825 h 4010025"/>
                    <a:gd name="connsiteX7" fmla="*/ 412749 w 717550"/>
                    <a:gd name="connsiteY7" fmla="*/ 3505200 h 4010025"/>
                    <a:gd name="connsiteX8" fmla="*/ 546100 w 717550"/>
                    <a:gd name="connsiteY8" fmla="*/ 3924300 h 4010025"/>
                    <a:gd name="connsiteX9" fmla="*/ 584200 w 717550"/>
                    <a:gd name="connsiteY9" fmla="*/ 4000500 h 4010025"/>
                    <a:gd name="connsiteX10" fmla="*/ 555625 w 717550"/>
                    <a:gd name="connsiteY10" fmla="*/ 3981450 h 4010025"/>
                    <a:gd name="connsiteX0" fmla="*/ 717550 w 717550"/>
                    <a:gd name="connsiteY0" fmla="*/ 0 h 4010025"/>
                    <a:gd name="connsiteX1" fmla="*/ 336550 w 717550"/>
                    <a:gd name="connsiteY1" fmla="*/ 609600 h 4010025"/>
                    <a:gd name="connsiteX2" fmla="*/ 50800 w 717550"/>
                    <a:gd name="connsiteY2" fmla="*/ 1362075 h 4010025"/>
                    <a:gd name="connsiteX3" fmla="*/ 31750 w 717550"/>
                    <a:gd name="connsiteY3" fmla="*/ 2057400 h 4010025"/>
                    <a:gd name="connsiteX4" fmla="*/ 184149 w 717550"/>
                    <a:gd name="connsiteY4" fmla="*/ 2590800 h 4010025"/>
                    <a:gd name="connsiteX5" fmla="*/ 336550 w 717550"/>
                    <a:gd name="connsiteY5" fmla="*/ 2971800 h 4010025"/>
                    <a:gd name="connsiteX6" fmla="*/ 403225 w 717550"/>
                    <a:gd name="connsiteY6" fmla="*/ 3171825 h 4010025"/>
                    <a:gd name="connsiteX7" fmla="*/ 565149 w 717550"/>
                    <a:gd name="connsiteY7" fmla="*/ 3581400 h 4010025"/>
                    <a:gd name="connsiteX8" fmla="*/ 546100 w 717550"/>
                    <a:gd name="connsiteY8" fmla="*/ 3924300 h 4010025"/>
                    <a:gd name="connsiteX9" fmla="*/ 584200 w 717550"/>
                    <a:gd name="connsiteY9" fmla="*/ 4000500 h 4010025"/>
                    <a:gd name="connsiteX10" fmla="*/ 555625 w 717550"/>
                    <a:gd name="connsiteY10" fmla="*/ 3981450 h 4010025"/>
                    <a:gd name="connsiteX0" fmla="*/ 717550 w 717550"/>
                    <a:gd name="connsiteY0" fmla="*/ 0 h 4010025"/>
                    <a:gd name="connsiteX1" fmla="*/ 336550 w 717550"/>
                    <a:gd name="connsiteY1" fmla="*/ 609600 h 4010025"/>
                    <a:gd name="connsiteX2" fmla="*/ 50800 w 717550"/>
                    <a:gd name="connsiteY2" fmla="*/ 1362075 h 4010025"/>
                    <a:gd name="connsiteX3" fmla="*/ 31750 w 717550"/>
                    <a:gd name="connsiteY3" fmla="*/ 2057400 h 4010025"/>
                    <a:gd name="connsiteX4" fmla="*/ 184149 w 717550"/>
                    <a:gd name="connsiteY4" fmla="*/ 2590800 h 4010025"/>
                    <a:gd name="connsiteX5" fmla="*/ 336550 w 717550"/>
                    <a:gd name="connsiteY5" fmla="*/ 2971800 h 4010025"/>
                    <a:gd name="connsiteX6" fmla="*/ 412749 w 717550"/>
                    <a:gd name="connsiteY6" fmla="*/ 3429000 h 4010025"/>
                    <a:gd name="connsiteX7" fmla="*/ 565149 w 717550"/>
                    <a:gd name="connsiteY7" fmla="*/ 3581400 h 4010025"/>
                    <a:gd name="connsiteX8" fmla="*/ 546100 w 717550"/>
                    <a:gd name="connsiteY8" fmla="*/ 3924300 h 4010025"/>
                    <a:gd name="connsiteX9" fmla="*/ 584200 w 717550"/>
                    <a:gd name="connsiteY9" fmla="*/ 4000500 h 4010025"/>
                    <a:gd name="connsiteX10" fmla="*/ 555625 w 717550"/>
                    <a:gd name="connsiteY10" fmla="*/ 3981450 h 4010025"/>
                    <a:gd name="connsiteX0" fmla="*/ 717550 w 717550"/>
                    <a:gd name="connsiteY0" fmla="*/ 0 h 4000500"/>
                    <a:gd name="connsiteX1" fmla="*/ 336550 w 717550"/>
                    <a:gd name="connsiteY1" fmla="*/ 609600 h 4000500"/>
                    <a:gd name="connsiteX2" fmla="*/ 50800 w 717550"/>
                    <a:gd name="connsiteY2" fmla="*/ 1362075 h 4000500"/>
                    <a:gd name="connsiteX3" fmla="*/ 31750 w 717550"/>
                    <a:gd name="connsiteY3" fmla="*/ 2057400 h 4000500"/>
                    <a:gd name="connsiteX4" fmla="*/ 184149 w 717550"/>
                    <a:gd name="connsiteY4" fmla="*/ 2590800 h 4000500"/>
                    <a:gd name="connsiteX5" fmla="*/ 336550 w 717550"/>
                    <a:gd name="connsiteY5" fmla="*/ 2971800 h 4000500"/>
                    <a:gd name="connsiteX6" fmla="*/ 412749 w 717550"/>
                    <a:gd name="connsiteY6" fmla="*/ 3429000 h 4000500"/>
                    <a:gd name="connsiteX7" fmla="*/ 565149 w 717550"/>
                    <a:gd name="connsiteY7" fmla="*/ 3581400 h 4000500"/>
                    <a:gd name="connsiteX8" fmla="*/ 546100 w 717550"/>
                    <a:gd name="connsiteY8" fmla="*/ 3924300 h 4000500"/>
                    <a:gd name="connsiteX9" fmla="*/ 584200 w 717550"/>
                    <a:gd name="connsiteY9" fmla="*/ 4000500 h 4000500"/>
                    <a:gd name="connsiteX0" fmla="*/ 717550 w 717550"/>
                    <a:gd name="connsiteY0" fmla="*/ 0 h 4000500"/>
                    <a:gd name="connsiteX1" fmla="*/ 336550 w 717550"/>
                    <a:gd name="connsiteY1" fmla="*/ 609600 h 4000500"/>
                    <a:gd name="connsiteX2" fmla="*/ 50800 w 717550"/>
                    <a:gd name="connsiteY2" fmla="*/ 1362075 h 4000500"/>
                    <a:gd name="connsiteX3" fmla="*/ 31750 w 717550"/>
                    <a:gd name="connsiteY3" fmla="*/ 2057400 h 4000500"/>
                    <a:gd name="connsiteX4" fmla="*/ 184149 w 717550"/>
                    <a:gd name="connsiteY4" fmla="*/ 2590800 h 4000500"/>
                    <a:gd name="connsiteX5" fmla="*/ 336550 w 717550"/>
                    <a:gd name="connsiteY5" fmla="*/ 2971800 h 4000500"/>
                    <a:gd name="connsiteX6" fmla="*/ 412749 w 717550"/>
                    <a:gd name="connsiteY6" fmla="*/ 3429000 h 4000500"/>
                    <a:gd name="connsiteX7" fmla="*/ 565149 w 717550"/>
                    <a:gd name="connsiteY7" fmla="*/ 3581400 h 4000500"/>
                    <a:gd name="connsiteX8" fmla="*/ 584200 w 717550"/>
                    <a:gd name="connsiteY8" fmla="*/ 4000500 h 4000500"/>
                    <a:gd name="connsiteX0" fmla="*/ 336550 w 593724"/>
                    <a:gd name="connsiteY0" fmla="*/ 0 h 3390900"/>
                    <a:gd name="connsiteX1" fmla="*/ 50800 w 593724"/>
                    <a:gd name="connsiteY1" fmla="*/ 752475 h 3390900"/>
                    <a:gd name="connsiteX2" fmla="*/ 31750 w 593724"/>
                    <a:gd name="connsiteY2" fmla="*/ 1447800 h 3390900"/>
                    <a:gd name="connsiteX3" fmla="*/ 184149 w 593724"/>
                    <a:gd name="connsiteY3" fmla="*/ 1981200 h 3390900"/>
                    <a:gd name="connsiteX4" fmla="*/ 336550 w 593724"/>
                    <a:gd name="connsiteY4" fmla="*/ 2362200 h 3390900"/>
                    <a:gd name="connsiteX5" fmla="*/ 412749 w 593724"/>
                    <a:gd name="connsiteY5" fmla="*/ 2819400 h 3390900"/>
                    <a:gd name="connsiteX6" fmla="*/ 565149 w 593724"/>
                    <a:gd name="connsiteY6" fmla="*/ 2971800 h 3390900"/>
                    <a:gd name="connsiteX7" fmla="*/ 584200 w 593724"/>
                    <a:gd name="connsiteY7" fmla="*/ 3390900 h 3390900"/>
                    <a:gd name="connsiteX0" fmla="*/ 111125 w 977900"/>
                    <a:gd name="connsiteY0" fmla="*/ 0 h 2933700"/>
                    <a:gd name="connsiteX1" fmla="*/ 434976 w 977900"/>
                    <a:gd name="connsiteY1" fmla="*/ 295275 h 2933700"/>
                    <a:gd name="connsiteX2" fmla="*/ 415926 w 977900"/>
                    <a:gd name="connsiteY2" fmla="*/ 990600 h 2933700"/>
                    <a:gd name="connsiteX3" fmla="*/ 568325 w 977900"/>
                    <a:gd name="connsiteY3" fmla="*/ 1524000 h 2933700"/>
                    <a:gd name="connsiteX4" fmla="*/ 720726 w 977900"/>
                    <a:gd name="connsiteY4" fmla="*/ 1905000 h 2933700"/>
                    <a:gd name="connsiteX5" fmla="*/ 796925 w 977900"/>
                    <a:gd name="connsiteY5" fmla="*/ 2362200 h 2933700"/>
                    <a:gd name="connsiteX6" fmla="*/ 949325 w 977900"/>
                    <a:gd name="connsiteY6" fmla="*/ 2514600 h 2933700"/>
                    <a:gd name="connsiteX7" fmla="*/ 968376 w 977900"/>
                    <a:gd name="connsiteY7" fmla="*/ 2933700 h 2933700"/>
                    <a:gd name="connsiteX0" fmla="*/ 206375 w 1073150"/>
                    <a:gd name="connsiteY0" fmla="*/ 0 h 2933700"/>
                    <a:gd name="connsiteX1" fmla="*/ 53975 w 1073150"/>
                    <a:gd name="connsiteY1" fmla="*/ 152400 h 2933700"/>
                    <a:gd name="connsiteX2" fmla="*/ 530226 w 1073150"/>
                    <a:gd name="connsiteY2" fmla="*/ 295275 h 2933700"/>
                    <a:gd name="connsiteX3" fmla="*/ 511176 w 1073150"/>
                    <a:gd name="connsiteY3" fmla="*/ 990600 h 2933700"/>
                    <a:gd name="connsiteX4" fmla="*/ 663575 w 1073150"/>
                    <a:gd name="connsiteY4" fmla="*/ 1524000 h 2933700"/>
                    <a:gd name="connsiteX5" fmla="*/ 815976 w 1073150"/>
                    <a:gd name="connsiteY5" fmla="*/ 1905000 h 2933700"/>
                    <a:gd name="connsiteX6" fmla="*/ 892175 w 1073150"/>
                    <a:gd name="connsiteY6" fmla="*/ 2362200 h 2933700"/>
                    <a:gd name="connsiteX7" fmla="*/ 1044575 w 1073150"/>
                    <a:gd name="connsiteY7" fmla="*/ 2514600 h 2933700"/>
                    <a:gd name="connsiteX8" fmla="*/ 1063626 w 1073150"/>
                    <a:gd name="connsiteY8" fmla="*/ 2933700 h 2933700"/>
                    <a:gd name="connsiteX0" fmla="*/ 0 w 1019175"/>
                    <a:gd name="connsiteY0" fmla="*/ 0 h 2781300"/>
                    <a:gd name="connsiteX1" fmla="*/ 476251 w 1019175"/>
                    <a:gd name="connsiteY1" fmla="*/ 142875 h 2781300"/>
                    <a:gd name="connsiteX2" fmla="*/ 457201 w 1019175"/>
                    <a:gd name="connsiteY2" fmla="*/ 838200 h 2781300"/>
                    <a:gd name="connsiteX3" fmla="*/ 609600 w 1019175"/>
                    <a:gd name="connsiteY3" fmla="*/ 1371600 h 2781300"/>
                    <a:gd name="connsiteX4" fmla="*/ 762001 w 1019175"/>
                    <a:gd name="connsiteY4" fmla="*/ 1752600 h 2781300"/>
                    <a:gd name="connsiteX5" fmla="*/ 838200 w 1019175"/>
                    <a:gd name="connsiteY5" fmla="*/ 2209800 h 2781300"/>
                    <a:gd name="connsiteX6" fmla="*/ 990600 w 1019175"/>
                    <a:gd name="connsiteY6" fmla="*/ 2362200 h 2781300"/>
                    <a:gd name="connsiteX7" fmla="*/ 1009651 w 1019175"/>
                    <a:gd name="connsiteY7" fmla="*/ 2781300 h 2781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19175" h="2781300">
                      <a:moveTo>
                        <a:pt x="0" y="0"/>
                      </a:moveTo>
                      <a:cubicBezTo>
                        <a:pt x="53975" y="49212"/>
                        <a:pt x="400051" y="3175"/>
                        <a:pt x="476251" y="142875"/>
                      </a:cubicBezTo>
                      <a:cubicBezTo>
                        <a:pt x="552451" y="282575"/>
                        <a:pt x="434976" y="633413"/>
                        <a:pt x="457201" y="838200"/>
                      </a:cubicBezTo>
                      <a:cubicBezTo>
                        <a:pt x="479426" y="1042987"/>
                        <a:pt x="558800" y="1219200"/>
                        <a:pt x="609600" y="1371600"/>
                      </a:cubicBezTo>
                      <a:cubicBezTo>
                        <a:pt x="660400" y="1524000"/>
                        <a:pt x="723901" y="1612900"/>
                        <a:pt x="762001" y="1752600"/>
                      </a:cubicBezTo>
                      <a:cubicBezTo>
                        <a:pt x="800101" y="1892300"/>
                        <a:pt x="800100" y="2108200"/>
                        <a:pt x="838200" y="2209800"/>
                      </a:cubicBezTo>
                      <a:cubicBezTo>
                        <a:pt x="876300" y="2311400"/>
                        <a:pt x="962025" y="2266950"/>
                        <a:pt x="990600" y="2362200"/>
                      </a:cubicBezTo>
                      <a:cubicBezTo>
                        <a:pt x="1019175" y="2457450"/>
                        <a:pt x="1005682" y="2693988"/>
                        <a:pt x="1009651" y="2781300"/>
                      </a:cubicBezTo>
                    </a:path>
                  </a:pathLst>
                </a:custGeom>
                <a:ln w="381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 sz="1400" dirty="0"/>
                </a:p>
              </p:txBody>
            </p:sp>
            <p:sp>
              <p:nvSpPr>
                <p:cNvPr id="14" name="Freeform 13"/>
                <p:cNvSpPr/>
                <p:nvPr/>
              </p:nvSpPr>
              <p:spPr>
                <a:xfrm>
                  <a:off x="1752601" y="3359150"/>
                  <a:ext cx="3581400" cy="2736850"/>
                </a:xfrm>
                <a:custGeom>
                  <a:avLst/>
                  <a:gdLst>
                    <a:gd name="connsiteX0" fmla="*/ 0 w 2852738"/>
                    <a:gd name="connsiteY0" fmla="*/ 0 h 1447800"/>
                    <a:gd name="connsiteX1" fmla="*/ 466725 w 2852738"/>
                    <a:gd name="connsiteY1" fmla="*/ 152400 h 1447800"/>
                    <a:gd name="connsiteX2" fmla="*/ 971550 w 2852738"/>
                    <a:gd name="connsiteY2" fmla="*/ 323850 h 1447800"/>
                    <a:gd name="connsiteX3" fmla="*/ 1619250 w 2852738"/>
                    <a:gd name="connsiteY3" fmla="*/ 361950 h 1447800"/>
                    <a:gd name="connsiteX4" fmla="*/ 2657475 w 2852738"/>
                    <a:gd name="connsiteY4" fmla="*/ 790575 h 1447800"/>
                    <a:gd name="connsiteX5" fmla="*/ 2790825 w 2852738"/>
                    <a:gd name="connsiteY5" fmla="*/ 1447800 h 1447800"/>
                    <a:gd name="connsiteX6" fmla="*/ 2790825 w 2852738"/>
                    <a:gd name="connsiteY6" fmla="*/ 1447800 h 1447800"/>
                    <a:gd name="connsiteX0" fmla="*/ 0 w 4333875"/>
                    <a:gd name="connsiteY0" fmla="*/ 0 h 2057400"/>
                    <a:gd name="connsiteX1" fmla="*/ 466725 w 4333875"/>
                    <a:gd name="connsiteY1" fmla="*/ 152400 h 2057400"/>
                    <a:gd name="connsiteX2" fmla="*/ 971550 w 4333875"/>
                    <a:gd name="connsiteY2" fmla="*/ 323850 h 2057400"/>
                    <a:gd name="connsiteX3" fmla="*/ 1619250 w 4333875"/>
                    <a:gd name="connsiteY3" fmla="*/ 361950 h 2057400"/>
                    <a:gd name="connsiteX4" fmla="*/ 2657475 w 4333875"/>
                    <a:gd name="connsiteY4" fmla="*/ 790575 h 2057400"/>
                    <a:gd name="connsiteX5" fmla="*/ 2790825 w 4333875"/>
                    <a:gd name="connsiteY5" fmla="*/ 1447800 h 2057400"/>
                    <a:gd name="connsiteX6" fmla="*/ 4333875 w 4333875"/>
                    <a:gd name="connsiteY6" fmla="*/ 2057400 h 2057400"/>
                    <a:gd name="connsiteX0" fmla="*/ 0 w 4333875"/>
                    <a:gd name="connsiteY0" fmla="*/ 0 h 2057400"/>
                    <a:gd name="connsiteX1" fmla="*/ 466725 w 4333875"/>
                    <a:gd name="connsiteY1" fmla="*/ 152400 h 2057400"/>
                    <a:gd name="connsiteX2" fmla="*/ 971550 w 4333875"/>
                    <a:gd name="connsiteY2" fmla="*/ 323850 h 2057400"/>
                    <a:gd name="connsiteX3" fmla="*/ 1619250 w 4333875"/>
                    <a:gd name="connsiteY3" fmla="*/ 361950 h 2057400"/>
                    <a:gd name="connsiteX4" fmla="*/ 2657475 w 4333875"/>
                    <a:gd name="connsiteY4" fmla="*/ 790575 h 2057400"/>
                    <a:gd name="connsiteX5" fmla="*/ 3495675 w 4333875"/>
                    <a:gd name="connsiteY5" fmla="*/ 1447800 h 2057400"/>
                    <a:gd name="connsiteX6" fmla="*/ 4333875 w 4333875"/>
                    <a:gd name="connsiteY6" fmla="*/ 2057400 h 2057400"/>
                    <a:gd name="connsiteX0" fmla="*/ 0 w 4257675"/>
                    <a:gd name="connsiteY0" fmla="*/ 0 h 2590800"/>
                    <a:gd name="connsiteX1" fmla="*/ 466725 w 4257675"/>
                    <a:gd name="connsiteY1" fmla="*/ 152400 h 2590800"/>
                    <a:gd name="connsiteX2" fmla="*/ 971550 w 4257675"/>
                    <a:gd name="connsiteY2" fmla="*/ 323850 h 2590800"/>
                    <a:gd name="connsiteX3" fmla="*/ 1619250 w 4257675"/>
                    <a:gd name="connsiteY3" fmla="*/ 361950 h 2590800"/>
                    <a:gd name="connsiteX4" fmla="*/ 2657475 w 4257675"/>
                    <a:gd name="connsiteY4" fmla="*/ 790575 h 2590800"/>
                    <a:gd name="connsiteX5" fmla="*/ 3495675 w 4257675"/>
                    <a:gd name="connsiteY5" fmla="*/ 1447800 h 2590800"/>
                    <a:gd name="connsiteX6" fmla="*/ 4257675 w 4257675"/>
                    <a:gd name="connsiteY6" fmla="*/ 2590800 h 2590800"/>
                    <a:gd name="connsiteX0" fmla="*/ 0 w 4257675"/>
                    <a:gd name="connsiteY0" fmla="*/ 0 h 2590800"/>
                    <a:gd name="connsiteX1" fmla="*/ 466725 w 4257675"/>
                    <a:gd name="connsiteY1" fmla="*/ 152400 h 2590800"/>
                    <a:gd name="connsiteX2" fmla="*/ 971550 w 4257675"/>
                    <a:gd name="connsiteY2" fmla="*/ 323850 h 2590800"/>
                    <a:gd name="connsiteX3" fmla="*/ 1619250 w 4257675"/>
                    <a:gd name="connsiteY3" fmla="*/ 361950 h 2590800"/>
                    <a:gd name="connsiteX4" fmla="*/ 2657475 w 4257675"/>
                    <a:gd name="connsiteY4" fmla="*/ 790575 h 2590800"/>
                    <a:gd name="connsiteX5" fmla="*/ 3495675 w 4257675"/>
                    <a:gd name="connsiteY5" fmla="*/ 1447800 h 2590800"/>
                    <a:gd name="connsiteX6" fmla="*/ 3952875 w 4257675"/>
                    <a:gd name="connsiteY6" fmla="*/ 2057400 h 2590800"/>
                    <a:gd name="connsiteX7" fmla="*/ 4257675 w 4257675"/>
                    <a:gd name="connsiteY7" fmla="*/ 2590800 h 2590800"/>
                    <a:gd name="connsiteX0" fmla="*/ 0 w 4105275"/>
                    <a:gd name="connsiteY0" fmla="*/ 0 h 2743200"/>
                    <a:gd name="connsiteX1" fmla="*/ 466725 w 4105275"/>
                    <a:gd name="connsiteY1" fmla="*/ 152400 h 2743200"/>
                    <a:gd name="connsiteX2" fmla="*/ 971550 w 4105275"/>
                    <a:gd name="connsiteY2" fmla="*/ 323850 h 2743200"/>
                    <a:gd name="connsiteX3" fmla="*/ 1619250 w 4105275"/>
                    <a:gd name="connsiteY3" fmla="*/ 361950 h 2743200"/>
                    <a:gd name="connsiteX4" fmla="*/ 2657475 w 4105275"/>
                    <a:gd name="connsiteY4" fmla="*/ 790575 h 2743200"/>
                    <a:gd name="connsiteX5" fmla="*/ 3495675 w 4105275"/>
                    <a:gd name="connsiteY5" fmla="*/ 1447800 h 2743200"/>
                    <a:gd name="connsiteX6" fmla="*/ 3952875 w 4105275"/>
                    <a:gd name="connsiteY6" fmla="*/ 2057400 h 2743200"/>
                    <a:gd name="connsiteX7" fmla="*/ 4105275 w 4105275"/>
                    <a:gd name="connsiteY7" fmla="*/ 2743200 h 2743200"/>
                    <a:gd name="connsiteX0" fmla="*/ 0 w 4105275"/>
                    <a:gd name="connsiteY0" fmla="*/ 0 h 2743200"/>
                    <a:gd name="connsiteX1" fmla="*/ 466725 w 4105275"/>
                    <a:gd name="connsiteY1" fmla="*/ 152400 h 2743200"/>
                    <a:gd name="connsiteX2" fmla="*/ 971550 w 4105275"/>
                    <a:gd name="connsiteY2" fmla="*/ 323850 h 2743200"/>
                    <a:gd name="connsiteX3" fmla="*/ 1619250 w 4105275"/>
                    <a:gd name="connsiteY3" fmla="*/ 361950 h 2743200"/>
                    <a:gd name="connsiteX4" fmla="*/ 2657475 w 4105275"/>
                    <a:gd name="connsiteY4" fmla="*/ 790575 h 2743200"/>
                    <a:gd name="connsiteX5" fmla="*/ 3343275 w 4105275"/>
                    <a:gd name="connsiteY5" fmla="*/ 1676400 h 2743200"/>
                    <a:gd name="connsiteX6" fmla="*/ 3952875 w 4105275"/>
                    <a:gd name="connsiteY6" fmla="*/ 2057400 h 2743200"/>
                    <a:gd name="connsiteX7" fmla="*/ 4105275 w 4105275"/>
                    <a:gd name="connsiteY7" fmla="*/ 2743200 h 2743200"/>
                    <a:gd name="connsiteX0" fmla="*/ 0 w 4105275"/>
                    <a:gd name="connsiteY0" fmla="*/ 0 h 2743200"/>
                    <a:gd name="connsiteX1" fmla="*/ 466725 w 4105275"/>
                    <a:gd name="connsiteY1" fmla="*/ 152400 h 2743200"/>
                    <a:gd name="connsiteX2" fmla="*/ 971550 w 4105275"/>
                    <a:gd name="connsiteY2" fmla="*/ 323850 h 2743200"/>
                    <a:gd name="connsiteX3" fmla="*/ 1619250 w 4105275"/>
                    <a:gd name="connsiteY3" fmla="*/ 361950 h 2743200"/>
                    <a:gd name="connsiteX4" fmla="*/ 2657475 w 4105275"/>
                    <a:gd name="connsiteY4" fmla="*/ 790575 h 2743200"/>
                    <a:gd name="connsiteX5" fmla="*/ 3343275 w 4105275"/>
                    <a:gd name="connsiteY5" fmla="*/ 1676400 h 2743200"/>
                    <a:gd name="connsiteX6" fmla="*/ 3648075 w 4105275"/>
                    <a:gd name="connsiteY6" fmla="*/ 2209800 h 2743200"/>
                    <a:gd name="connsiteX7" fmla="*/ 4105275 w 4105275"/>
                    <a:gd name="connsiteY7" fmla="*/ 2743200 h 2743200"/>
                    <a:gd name="connsiteX0" fmla="*/ 9525 w 4114800"/>
                    <a:gd name="connsiteY0" fmla="*/ 0 h 2743200"/>
                    <a:gd name="connsiteX1" fmla="*/ 0 w 4114800"/>
                    <a:gd name="connsiteY1" fmla="*/ 0 h 2743200"/>
                    <a:gd name="connsiteX2" fmla="*/ 476250 w 4114800"/>
                    <a:gd name="connsiteY2" fmla="*/ 152400 h 2743200"/>
                    <a:gd name="connsiteX3" fmla="*/ 981075 w 4114800"/>
                    <a:gd name="connsiteY3" fmla="*/ 323850 h 2743200"/>
                    <a:gd name="connsiteX4" fmla="*/ 1628775 w 4114800"/>
                    <a:gd name="connsiteY4" fmla="*/ 361950 h 2743200"/>
                    <a:gd name="connsiteX5" fmla="*/ 2667000 w 4114800"/>
                    <a:gd name="connsiteY5" fmla="*/ 790575 h 2743200"/>
                    <a:gd name="connsiteX6" fmla="*/ 3352800 w 4114800"/>
                    <a:gd name="connsiteY6" fmla="*/ 1676400 h 2743200"/>
                    <a:gd name="connsiteX7" fmla="*/ 3657600 w 4114800"/>
                    <a:gd name="connsiteY7" fmla="*/ 2209800 h 2743200"/>
                    <a:gd name="connsiteX8" fmla="*/ 4114800 w 41148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704975 w 4191000"/>
                    <a:gd name="connsiteY4" fmla="*/ 361950 h 2743200"/>
                    <a:gd name="connsiteX5" fmla="*/ 2743200 w 4191000"/>
                    <a:gd name="connsiteY5" fmla="*/ 790575 h 2743200"/>
                    <a:gd name="connsiteX6" fmla="*/ 3429000 w 4191000"/>
                    <a:gd name="connsiteY6" fmla="*/ 16764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704975 w 4191000"/>
                    <a:gd name="connsiteY4" fmla="*/ 361950 h 2743200"/>
                    <a:gd name="connsiteX5" fmla="*/ 2743200 w 4191000"/>
                    <a:gd name="connsiteY5" fmla="*/ 790575 h 2743200"/>
                    <a:gd name="connsiteX6" fmla="*/ 3352800 w 4191000"/>
                    <a:gd name="connsiteY6" fmla="*/ 18288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704975 w 4191000"/>
                    <a:gd name="connsiteY4" fmla="*/ 361950 h 2743200"/>
                    <a:gd name="connsiteX5" fmla="*/ 2286000 w 4191000"/>
                    <a:gd name="connsiteY5" fmla="*/ 1295400 h 2743200"/>
                    <a:gd name="connsiteX6" fmla="*/ 3352800 w 4191000"/>
                    <a:gd name="connsiteY6" fmla="*/ 18288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524000 w 4191000"/>
                    <a:gd name="connsiteY4" fmla="*/ 838200 h 2743200"/>
                    <a:gd name="connsiteX5" fmla="*/ 2286000 w 4191000"/>
                    <a:gd name="connsiteY5" fmla="*/ 1295400 h 2743200"/>
                    <a:gd name="connsiteX6" fmla="*/ 3352800 w 4191000"/>
                    <a:gd name="connsiteY6" fmla="*/ 18288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524000 w 4191000"/>
                    <a:gd name="connsiteY4" fmla="*/ 838200 h 2743200"/>
                    <a:gd name="connsiteX5" fmla="*/ 2438400 w 4191000"/>
                    <a:gd name="connsiteY5" fmla="*/ 990600 h 2743200"/>
                    <a:gd name="connsiteX6" fmla="*/ 3352800 w 4191000"/>
                    <a:gd name="connsiteY6" fmla="*/ 18288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600200 w 4191000"/>
                    <a:gd name="connsiteY4" fmla="*/ 533400 h 2743200"/>
                    <a:gd name="connsiteX5" fmla="*/ 2438400 w 4191000"/>
                    <a:gd name="connsiteY5" fmla="*/ 990600 h 2743200"/>
                    <a:gd name="connsiteX6" fmla="*/ 3352800 w 4191000"/>
                    <a:gd name="connsiteY6" fmla="*/ 18288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600200 w 4191000"/>
                    <a:gd name="connsiteY4" fmla="*/ 533400 h 2743200"/>
                    <a:gd name="connsiteX5" fmla="*/ 2133600 w 4191000"/>
                    <a:gd name="connsiteY5" fmla="*/ 990600 h 2743200"/>
                    <a:gd name="connsiteX6" fmla="*/ 3352800 w 4191000"/>
                    <a:gd name="connsiteY6" fmla="*/ 18288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600200 w 4191000"/>
                    <a:gd name="connsiteY4" fmla="*/ 533400 h 2743200"/>
                    <a:gd name="connsiteX5" fmla="*/ 2133600 w 4191000"/>
                    <a:gd name="connsiteY5" fmla="*/ 990600 h 2743200"/>
                    <a:gd name="connsiteX6" fmla="*/ 3352800 w 4191000"/>
                    <a:gd name="connsiteY6" fmla="*/ 18288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4191000"/>
                    <a:gd name="connsiteY0" fmla="*/ 0 h 2743200"/>
                    <a:gd name="connsiteX1" fmla="*/ 0 w 4191000"/>
                    <a:gd name="connsiteY1" fmla="*/ 0 h 2743200"/>
                    <a:gd name="connsiteX2" fmla="*/ 552450 w 4191000"/>
                    <a:gd name="connsiteY2" fmla="*/ 152400 h 2743200"/>
                    <a:gd name="connsiteX3" fmla="*/ 1057275 w 4191000"/>
                    <a:gd name="connsiteY3" fmla="*/ 323850 h 2743200"/>
                    <a:gd name="connsiteX4" fmla="*/ 1600200 w 4191000"/>
                    <a:gd name="connsiteY4" fmla="*/ 533400 h 2743200"/>
                    <a:gd name="connsiteX5" fmla="*/ 2133600 w 4191000"/>
                    <a:gd name="connsiteY5" fmla="*/ 990600 h 2743200"/>
                    <a:gd name="connsiteX6" fmla="*/ 3429000 w 4191000"/>
                    <a:gd name="connsiteY6" fmla="*/ 1676400 h 2743200"/>
                    <a:gd name="connsiteX7" fmla="*/ 3733800 w 4191000"/>
                    <a:gd name="connsiteY7" fmla="*/ 2209800 h 2743200"/>
                    <a:gd name="connsiteX8" fmla="*/ 4191000 w 4191000"/>
                    <a:gd name="connsiteY8" fmla="*/ 2743200 h 2743200"/>
                    <a:gd name="connsiteX0" fmla="*/ 85725 w 3886200"/>
                    <a:gd name="connsiteY0" fmla="*/ 0 h 3048000"/>
                    <a:gd name="connsiteX1" fmla="*/ 0 w 3886200"/>
                    <a:gd name="connsiteY1" fmla="*/ 0 h 3048000"/>
                    <a:gd name="connsiteX2" fmla="*/ 552450 w 3886200"/>
                    <a:gd name="connsiteY2" fmla="*/ 152400 h 3048000"/>
                    <a:gd name="connsiteX3" fmla="*/ 1057275 w 3886200"/>
                    <a:gd name="connsiteY3" fmla="*/ 323850 h 3048000"/>
                    <a:gd name="connsiteX4" fmla="*/ 1600200 w 3886200"/>
                    <a:gd name="connsiteY4" fmla="*/ 533400 h 3048000"/>
                    <a:gd name="connsiteX5" fmla="*/ 2133600 w 3886200"/>
                    <a:gd name="connsiteY5" fmla="*/ 990600 h 3048000"/>
                    <a:gd name="connsiteX6" fmla="*/ 3429000 w 3886200"/>
                    <a:gd name="connsiteY6" fmla="*/ 1676400 h 3048000"/>
                    <a:gd name="connsiteX7" fmla="*/ 3733800 w 3886200"/>
                    <a:gd name="connsiteY7" fmla="*/ 2209800 h 3048000"/>
                    <a:gd name="connsiteX8" fmla="*/ 3886200 w 3886200"/>
                    <a:gd name="connsiteY8" fmla="*/ 3048000 h 3048000"/>
                    <a:gd name="connsiteX0" fmla="*/ 85725 w 3886200"/>
                    <a:gd name="connsiteY0" fmla="*/ 0 h 3048000"/>
                    <a:gd name="connsiteX1" fmla="*/ 0 w 3886200"/>
                    <a:gd name="connsiteY1" fmla="*/ 0 h 3048000"/>
                    <a:gd name="connsiteX2" fmla="*/ 552450 w 3886200"/>
                    <a:gd name="connsiteY2" fmla="*/ 152400 h 3048000"/>
                    <a:gd name="connsiteX3" fmla="*/ 1057275 w 3886200"/>
                    <a:gd name="connsiteY3" fmla="*/ 323850 h 3048000"/>
                    <a:gd name="connsiteX4" fmla="*/ 1600200 w 3886200"/>
                    <a:gd name="connsiteY4" fmla="*/ 533400 h 3048000"/>
                    <a:gd name="connsiteX5" fmla="*/ 2133600 w 3886200"/>
                    <a:gd name="connsiteY5" fmla="*/ 990600 h 3048000"/>
                    <a:gd name="connsiteX6" fmla="*/ 3429000 w 3886200"/>
                    <a:gd name="connsiteY6" fmla="*/ 1676400 h 3048000"/>
                    <a:gd name="connsiteX7" fmla="*/ 3810000 w 3886200"/>
                    <a:gd name="connsiteY7" fmla="*/ 2209800 h 3048000"/>
                    <a:gd name="connsiteX8" fmla="*/ 3886200 w 3886200"/>
                    <a:gd name="connsiteY8" fmla="*/ 3048000 h 3048000"/>
                    <a:gd name="connsiteX0" fmla="*/ 85725 w 3886200"/>
                    <a:gd name="connsiteY0" fmla="*/ 0 h 3048000"/>
                    <a:gd name="connsiteX1" fmla="*/ 0 w 3886200"/>
                    <a:gd name="connsiteY1" fmla="*/ 0 h 3048000"/>
                    <a:gd name="connsiteX2" fmla="*/ 552450 w 3886200"/>
                    <a:gd name="connsiteY2" fmla="*/ 152400 h 3048000"/>
                    <a:gd name="connsiteX3" fmla="*/ 1057275 w 3886200"/>
                    <a:gd name="connsiteY3" fmla="*/ 323850 h 3048000"/>
                    <a:gd name="connsiteX4" fmla="*/ 1600200 w 3886200"/>
                    <a:gd name="connsiteY4" fmla="*/ 533400 h 3048000"/>
                    <a:gd name="connsiteX5" fmla="*/ 2286000 w 3886200"/>
                    <a:gd name="connsiteY5" fmla="*/ 1295400 h 3048000"/>
                    <a:gd name="connsiteX6" fmla="*/ 3429000 w 3886200"/>
                    <a:gd name="connsiteY6" fmla="*/ 1676400 h 3048000"/>
                    <a:gd name="connsiteX7" fmla="*/ 3810000 w 3886200"/>
                    <a:gd name="connsiteY7" fmla="*/ 2209800 h 3048000"/>
                    <a:gd name="connsiteX8" fmla="*/ 3886200 w 3886200"/>
                    <a:gd name="connsiteY8" fmla="*/ 3048000 h 3048000"/>
                    <a:gd name="connsiteX0" fmla="*/ 85725 w 3886200"/>
                    <a:gd name="connsiteY0" fmla="*/ 0 h 3048000"/>
                    <a:gd name="connsiteX1" fmla="*/ 0 w 3886200"/>
                    <a:gd name="connsiteY1" fmla="*/ 0 h 3048000"/>
                    <a:gd name="connsiteX2" fmla="*/ 552450 w 3886200"/>
                    <a:gd name="connsiteY2" fmla="*/ 152400 h 3048000"/>
                    <a:gd name="connsiteX3" fmla="*/ 1057275 w 3886200"/>
                    <a:gd name="connsiteY3" fmla="*/ 323850 h 3048000"/>
                    <a:gd name="connsiteX4" fmla="*/ 1600200 w 3886200"/>
                    <a:gd name="connsiteY4" fmla="*/ 533400 h 3048000"/>
                    <a:gd name="connsiteX5" fmla="*/ 2286000 w 3886200"/>
                    <a:gd name="connsiteY5" fmla="*/ 1295400 h 3048000"/>
                    <a:gd name="connsiteX6" fmla="*/ 3429000 w 3886200"/>
                    <a:gd name="connsiteY6" fmla="*/ 1676400 h 3048000"/>
                    <a:gd name="connsiteX7" fmla="*/ 3810000 w 3886200"/>
                    <a:gd name="connsiteY7" fmla="*/ 2209800 h 3048000"/>
                    <a:gd name="connsiteX8" fmla="*/ 3886200 w 3886200"/>
                    <a:gd name="connsiteY8" fmla="*/ 3048000 h 3048000"/>
                    <a:gd name="connsiteX0" fmla="*/ 85725 w 3886200"/>
                    <a:gd name="connsiteY0" fmla="*/ 0 h 3048000"/>
                    <a:gd name="connsiteX1" fmla="*/ 0 w 3886200"/>
                    <a:gd name="connsiteY1" fmla="*/ 0 h 3048000"/>
                    <a:gd name="connsiteX2" fmla="*/ 552450 w 3886200"/>
                    <a:gd name="connsiteY2" fmla="*/ 152400 h 3048000"/>
                    <a:gd name="connsiteX3" fmla="*/ 1057275 w 3886200"/>
                    <a:gd name="connsiteY3" fmla="*/ 323850 h 3048000"/>
                    <a:gd name="connsiteX4" fmla="*/ 1600200 w 3886200"/>
                    <a:gd name="connsiteY4" fmla="*/ 533400 h 3048000"/>
                    <a:gd name="connsiteX5" fmla="*/ 2286000 w 3886200"/>
                    <a:gd name="connsiteY5" fmla="*/ 1295400 h 3048000"/>
                    <a:gd name="connsiteX6" fmla="*/ 2590800 w 3886200"/>
                    <a:gd name="connsiteY6" fmla="*/ 1371600 h 3048000"/>
                    <a:gd name="connsiteX7" fmla="*/ 3429000 w 3886200"/>
                    <a:gd name="connsiteY7" fmla="*/ 1676400 h 3048000"/>
                    <a:gd name="connsiteX8" fmla="*/ 3810000 w 3886200"/>
                    <a:gd name="connsiteY8" fmla="*/ 2209800 h 3048000"/>
                    <a:gd name="connsiteX9" fmla="*/ 3886200 w 3886200"/>
                    <a:gd name="connsiteY9" fmla="*/ 3048000 h 3048000"/>
                    <a:gd name="connsiteX0" fmla="*/ 85725 w 3886200"/>
                    <a:gd name="connsiteY0" fmla="*/ 0 h 3048000"/>
                    <a:gd name="connsiteX1" fmla="*/ 0 w 3886200"/>
                    <a:gd name="connsiteY1" fmla="*/ 0 h 3048000"/>
                    <a:gd name="connsiteX2" fmla="*/ 552450 w 3886200"/>
                    <a:gd name="connsiteY2" fmla="*/ 152400 h 3048000"/>
                    <a:gd name="connsiteX3" fmla="*/ 1057275 w 3886200"/>
                    <a:gd name="connsiteY3" fmla="*/ 323850 h 3048000"/>
                    <a:gd name="connsiteX4" fmla="*/ 1600200 w 3886200"/>
                    <a:gd name="connsiteY4" fmla="*/ 533400 h 3048000"/>
                    <a:gd name="connsiteX5" fmla="*/ 2286000 w 3886200"/>
                    <a:gd name="connsiteY5" fmla="*/ 1295400 h 3048000"/>
                    <a:gd name="connsiteX6" fmla="*/ 2590800 w 3886200"/>
                    <a:gd name="connsiteY6" fmla="*/ 1371600 h 3048000"/>
                    <a:gd name="connsiteX7" fmla="*/ 3429000 w 3886200"/>
                    <a:gd name="connsiteY7" fmla="*/ 1676400 h 3048000"/>
                    <a:gd name="connsiteX8" fmla="*/ 3810000 w 3886200"/>
                    <a:gd name="connsiteY8" fmla="*/ 2209800 h 3048000"/>
                    <a:gd name="connsiteX9" fmla="*/ 3886200 w 3886200"/>
                    <a:gd name="connsiteY9" fmla="*/ 3048000 h 3048000"/>
                    <a:gd name="connsiteX0" fmla="*/ 85725 w 3886200"/>
                    <a:gd name="connsiteY0" fmla="*/ 0 h 3048000"/>
                    <a:gd name="connsiteX1" fmla="*/ 0 w 3886200"/>
                    <a:gd name="connsiteY1" fmla="*/ 0 h 3048000"/>
                    <a:gd name="connsiteX2" fmla="*/ 552450 w 3886200"/>
                    <a:gd name="connsiteY2" fmla="*/ 152400 h 3048000"/>
                    <a:gd name="connsiteX3" fmla="*/ 1057275 w 3886200"/>
                    <a:gd name="connsiteY3" fmla="*/ 323850 h 3048000"/>
                    <a:gd name="connsiteX4" fmla="*/ 1600200 w 3886200"/>
                    <a:gd name="connsiteY4" fmla="*/ 533400 h 3048000"/>
                    <a:gd name="connsiteX5" fmla="*/ 1981200 w 3886200"/>
                    <a:gd name="connsiteY5" fmla="*/ 762000 h 3048000"/>
                    <a:gd name="connsiteX6" fmla="*/ 2286000 w 3886200"/>
                    <a:gd name="connsiteY6" fmla="*/ 1295400 h 3048000"/>
                    <a:gd name="connsiteX7" fmla="*/ 2590800 w 3886200"/>
                    <a:gd name="connsiteY7" fmla="*/ 1371600 h 3048000"/>
                    <a:gd name="connsiteX8" fmla="*/ 3429000 w 3886200"/>
                    <a:gd name="connsiteY8" fmla="*/ 1676400 h 3048000"/>
                    <a:gd name="connsiteX9" fmla="*/ 3810000 w 3886200"/>
                    <a:gd name="connsiteY9" fmla="*/ 2209800 h 3048000"/>
                    <a:gd name="connsiteX10" fmla="*/ 3886200 w 3886200"/>
                    <a:gd name="connsiteY10" fmla="*/ 3048000 h 3048000"/>
                    <a:gd name="connsiteX0" fmla="*/ 85725 w 3886200"/>
                    <a:gd name="connsiteY0" fmla="*/ 0 h 3048000"/>
                    <a:gd name="connsiteX1" fmla="*/ 0 w 3886200"/>
                    <a:gd name="connsiteY1" fmla="*/ 0 h 3048000"/>
                    <a:gd name="connsiteX2" fmla="*/ 304800 w 3886200"/>
                    <a:gd name="connsiteY2" fmla="*/ 533400 h 3048000"/>
                    <a:gd name="connsiteX3" fmla="*/ 552450 w 3886200"/>
                    <a:gd name="connsiteY3" fmla="*/ 152400 h 3048000"/>
                    <a:gd name="connsiteX4" fmla="*/ 1057275 w 3886200"/>
                    <a:gd name="connsiteY4" fmla="*/ 323850 h 3048000"/>
                    <a:gd name="connsiteX5" fmla="*/ 1600200 w 3886200"/>
                    <a:gd name="connsiteY5" fmla="*/ 533400 h 3048000"/>
                    <a:gd name="connsiteX6" fmla="*/ 1981200 w 3886200"/>
                    <a:gd name="connsiteY6" fmla="*/ 762000 h 3048000"/>
                    <a:gd name="connsiteX7" fmla="*/ 2286000 w 3886200"/>
                    <a:gd name="connsiteY7" fmla="*/ 1295400 h 3048000"/>
                    <a:gd name="connsiteX8" fmla="*/ 2590800 w 3886200"/>
                    <a:gd name="connsiteY8" fmla="*/ 1371600 h 3048000"/>
                    <a:gd name="connsiteX9" fmla="*/ 3429000 w 3886200"/>
                    <a:gd name="connsiteY9" fmla="*/ 1676400 h 3048000"/>
                    <a:gd name="connsiteX10" fmla="*/ 3810000 w 3886200"/>
                    <a:gd name="connsiteY10" fmla="*/ 2209800 h 3048000"/>
                    <a:gd name="connsiteX11" fmla="*/ 3886200 w 3886200"/>
                    <a:gd name="connsiteY11" fmla="*/ 3048000 h 3048000"/>
                    <a:gd name="connsiteX0" fmla="*/ 0 w 3800475"/>
                    <a:gd name="connsiteY0" fmla="*/ 0 h 3048000"/>
                    <a:gd name="connsiteX1" fmla="*/ 219075 w 3800475"/>
                    <a:gd name="connsiteY1" fmla="*/ 533400 h 3048000"/>
                    <a:gd name="connsiteX2" fmla="*/ 466725 w 3800475"/>
                    <a:gd name="connsiteY2" fmla="*/ 152400 h 3048000"/>
                    <a:gd name="connsiteX3" fmla="*/ 971550 w 3800475"/>
                    <a:gd name="connsiteY3" fmla="*/ 323850 h 3048000"/>
                    <a:gd name="connsiteX4" fmla="*/ 1514475 w 3800475"/>
                    <a:gd name="connsiteY4" fmla="*/ 533400 h 3048000"/>
                    <a:gd name="connsiteX5" fmla="*/ 1895475 w 3800475"/>
                    <a:gd name="connsiteY5" fmla="*/ 762000 h 3048000"/>
                    <a:gd name="connsiteX6" fmla="*/ 2200275 w 3800475"/>
                    <a:gd name="connsiteY6" fmla="*/ 1295400 h 3048000"/>
                    <a:gd name="connsiteX7" fmla="*/ 2505075 w 3800475"/>
                    <a:gd name="connsiteY7" fmla="*/ 1371600 h 3048000"/>
                    <a:gd name="connsiteX8" fmla="*/ 3343275 w 3800475"/>
                    <a:gd name="connsiteY8" fmla="*/ 1676400 h 3048000"/>
                    <a:gd name="connsiteX9" fmla="*/ 3724275 w 3800475"/>
                    <a:gd name="connsiteY9" fmla="*/ 2209800 h 3048000"/>
                    <a:gd name="connsiteX10" fmla="*/ 3800475 w 3800475"/>
                    <a:gd name="connsiteY10" fmla="*/ 3048000 h 3048000"/>
                    <a:gd name="connsiteX0" fmla="*/ 0 w 3581400"/>
                    <a:gd name="connsiteY0" fmla="*/ 381000 h 2895600"/>
                    <a:gd name="connsiteX1" fmla="*/ 247650 w 3581400"/>
                    <a:gd name="connsiteY1" fmla="*/ 0 h 2895600"/>
                    <a:gd name="connsiteX2" fmla="*/ 752475 w 3581400"/>
                    <a:gd name="connsiteY2" fmla="*/ 171450 h 2895600"/>
                    <a:gd name="connsiteX3" fmla="*/ 1295400 w 3581400"/>
                    <a:gd name="connsiteY3" fmla="*/ 381000 h 2895600"/>
                    <a:gd name="connsiteX4" fmla="*/ 1676400 w 3581400"/>
                    <a:gd name="connsiteY4" fmla="*/ 609600 h 2895600"/>
                    <a:gd name="connsiteX5" fmla="*/ 1981200 w 3581400"/>
                    <a:gd name="connsiteY5" fmla="*/ 1143000 h 2895600"/>
                    <a:gd name="connsiteX6" fmla="*/ 2286000 w 3581400"/>
                    <a:gd name="connsiteY6" fmla="*/ 1219200 h 2895600"/>
                    <a:gd name="connsiteX7" fmla="*/ 3124200 w 3581400"/>
                    <a:gd name="connsiteY7" fmla="*/ 1524000 h 2895600"/>
                    <a:gd name="connsiteX8" fmla="*/ 3505200 w 3581400"/>
                    <a:gd name="connsiteY8" fmla="*/ 2057400 h 2895600"/>
                    <a:gd name="connsiteX9" fmla="*/ 3581400 w 3581400"/>
                    <a:gd name="connsiteY9" fmla="*/ 2895600 h 2895600"/>
                    <a:gd name="connsiteX0" fmla="*/ 0 w 3581400"/>
                    <a:gd name="connsiteY0" fmla="*/ 222250 h 2736850"/>
                    <a:gd name="connsiteX1" fmla="*/ 380999 w 3581400"/>
                    <a:gd name="connsiteY1" fmla="*/ 146050 h 2736850"/>
                    <a:gd name="connsiteX2" fmla="*/ 752475 w 3581400"/>
                    <a:gd name="connsiteY2" fmla="*/ 12700 h 2736850"/>
                    <a:gd name="connsiteX3" fmla="*/ 1295400 w 3581400"/>
                    <a:gd name="connsiteY3" fmla="*/ 222250 h 2736850"/>
                    <a:gd name="connsiteX4" fmla="*/ 1676400 w 3581400"/>
                    <a:gd name="connsiteY4" fmla="*/ 450850 h 2736850"/>
                    <a:gd name="connsiteX5" fmla="*/ 1981200 w 3581400"/>
                    <a:gd name="connsiteY5" fmla="*/ 984250 h 2736850"/>
                    <a:gd name="connsiteX6" fmla="*/ 2286000 w 3581400"/>
                    <a:gd name="connsiteY6" fmla="*/ 1060450 h 2736850"/>
                    <a:gd name="connsiteX7" fmla="*/ 3124200 w 3581400"/>
                    <a:gd name="connsiteY7" fmla="*/ 1365250 h 2736850"/>
                    <a:gd name="connsiteX8" fmla="*/ 3505200 w 3581400"/>
                    <a:gd name="connsiteY8" fmla="*/ 1898650 h 2736850"/>
                    <a:gd name="connsiteX9" fmla="*/ 3581400 w 3581400"/>
                    <a:gd name="connsiteY9" fmla="*/ 2736850 h 2736850"/>
                    <a:gd name="connsiteX0" fmla="*/ 0 w 3581400"/>
                    <a:gd name="connsiteY0" fmla="*/ 222250 h 2736850"/>
                    <a:gd name="connsiteX1" fmla="*/ 380999 w 3581400"/>
                    <a:gd name="connsiteY1" fmla="*/ 146050 h 2736850"/>
                    <a:gd name="connsiteX2" fmla="*/ 752475 w 3581400"/>
                    <a:gd name="connsiteY2" fmla="*/ 12700 h 2736850"/>
                    <a:gd name="connsiteX3" fmla="*/ 1295400 w 3581400"/>
                    <a:gd name="connsiteY3" fmla="*/ 222250 h 2736850"/>
                    <a:gd name="connsiteX4" fmla="*/ 1676400 w 3581400"/>
                    <a:gd name="connsiteY4" fmla="*/ 450850 h 2736850"/>
                    <a:gd name="connsiteX5" fmla="*/ 1981200 w 3581400"/>
                    <a:gd name="connsiteY5" fmla="*/ 984250 h 2736850"/>
                    <a:gd name="connsiteX6" fmla="*/ 2286000 w 3581400"/>
                    <a:gd name="connsiteY6" fmla="*/ 1060450 h 2736850"/>
                    <a:gd name="connsiteX7" fmla="*/ 3124200 w 3581400"/>
                    <a:gd name="connsiteY7" fmla="*/ 1365250 h 2736850"/>
                    <a:gd name="connsiteX8" fmla="*/ 3505200 w 3581400"/>
                    <a:gd name="connsiteY8" fmla="*/ 1898650 h 2736850"/>
                    <a:gd name="connsiteX9" fmla="*/ 3581400 w 3581400"/>
                    <a:gd name="connsiteY9" fmla="*/ 2736850 h 2736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81400" h="2736850">
                      <a:moveTo>
                        <a:pt x="0" y="222250"/>
                      </a:moveTo>
                      <a:cubicBezTo>
                        <a:pt x="127000" y="196850"/>
                        <a:pt x="219074" y="92075"/>
                        <a:pt x="380999" y="146050"/>
                      </a:cubicBezTo>
                      <a:cubicBezTo>
                        <a:pt x="542924" y="200025"/>
                        <a:pt x="600075" y="0"/>
                        <a:pt x="752475" y="12700"/>
                      </a:cubicBezTo>
                      <a:cubicBezTo>
                        <a:pt x="904875" y="25400"/>
                        <a:pt x="1141413" y="149225"/>
                        <a:pt x="1295400" y="222250"/>
                      </a:cubicBezTo>
                      <a:cubicBezTo>
                        <a:pt x="1449387" y="295275"/>
                        <a:pt x="1562100" y="323850"/>
                        <a:pt x="1676400" y="450850"/>
                      </a:cubicBezTo>
                      <a:cubicBezTo>
                        <a:pt x="1790700" y="577850"/>
                        <a:pt x="1879600" y="882650"/>
                        <a:pt x="1981200" y="984250"/>
                      </a:cubicBezTo>
                      <a:cubicBezTo>
                        <a:pt x="2082800" y="1085850"/>
                        <a:pt x="2095500" y="996950"/>
                        <a:pt x="2286000" y="1060450"/>
                      </a:cubicBezTo>
                      <a:cubicBezTo>
                        <a:pt x="2476500" y="1123950"/>
                        <a:pt x="2921000" y="1225550"/>
                        <a:pt x="3124200" y="1365250"/>
                      </a:cubicBezTo>
                      <a:cubicBezTo>
                        <a:pt x="3327400" y="1504950"/>
                        <a:pt x="3429000" y="1670050"/>
                        <a:pt x="3505200" y="1898650"/>
                      </a:cubicBezTo>
                      <a:cubicBezTo>
                        <a:pt x="3581400" y="2127250"/>
                        <a:pt x="3509963" y="2659063"/>
                        <a:pt x="3581400" y="2736850"/>
                      </a:cubicBezTo>
                    </a:path>
                  </a:pathLst>
                </a:custGeom>
                <a:ln w="381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 sz="1400" dirty="0"/>
                </a:p>
              </p:txBody>
            </p:sp>
            <p:sp>
              <p:nvSpPr>
                <p:cNvPr id="15" name="Freeform 14"/>
                <p:cNvSpPr/>
                <p:nvPr/>
              </p:nvSpPr>
              <p:spPr>
                <a:xfrm>
                  <a:off x="1295398" y="1519237"/>
                  <a:ext cx="1752602" cy="423863"/>
                </a:xfrm>
                <a:custGeom>
                  <a:avLst/>
                  <a:gdLst>
                    <a:gd name="connsiteX0" fmla="*/ 0 w 3024188"/>
                    <a:gd name="connsiteY0" fmla="*/ 269875 h 2241550"/>
                    <a:gd name="connsiteX1" fmla="*/ 828675 w 3024188"/>
                    <a:gd name="connsiteY1" fmla="*/ 12700 h 2241550"/>
                    <a:gd name="connsiteX2" fmla="*/ 1304925 w 3024188"/>
                    <a:gd name="connsiteY2" fmla="*/ 193675 h 2241550"/>
                    <a:gd name="connsiteX3" fmla="*/ 1905000 w 3024188"/>
                    <a:gd name="connsiteY3" fmla="*/ 203200 h 2241550"/>
                    <a:gd name="connsiteX4" fmla="*/ 2857500 w 3024188"/>
                    <a:gd name="connsiteY4" fmla="*/ 755650 h 2241550"/>
                    <a:gd name="connsiteX5" fmla="*/ 2905125 w 3024188"/>
                    <a:gd name="connsiteY5" fmla="*/ 1879600 h 2241550"/>
                    <a:gd name="connsiteX6" fmla="*/ 2638425 w 3024188"/>
                    <a:gd name="connsiteY6" fmla="*/ 2241550 h 2241550"/>
                    <a:gd name="connsiteX0" fmla="*/ 0 w 3024188"/>
                    <a:gd name="connsiteY0" fmla="*/ 269875 h 2298700"/>
                    <a:gd name="connsiteX1" fmla="*/ 828675 w 3024188"/>
                    <a:gd name="connsiteY1" fmla="*/ 12700 h 2298700"/>
                    <a:gd name="connsiteX2" fmla="*/ 1304925 w 3024188"/>
                    <a:gd name="connsiteY2" fmla="*/ 193675 h 2298700"/>
                    <a:gd name="connsiteX3" fmla="*/ 1905000 w 3024188"/>
                    <a:gd name="connsiteY3" fmla="*/ 203200 h 2298700"/>
                    <a:gd name="connsiteX4" fmla="*/ 2857500 w 3024188"/>
                    <a:gd name="connsiteY4" fmla="*/ 755650 h 2298700"/>
                    <a:gd name="connsiteX5" fmla="*/ 2905125 w 3024188"/>
                    <a:gd name="connsiteY5" fmla="*/ 1879600 h 2298700"/>
                    <a:gd name="connsiteX6" fmla="*/ 2819400 w 3024188"/>
                    <a:gd name="connsiteY6" fmla="*/ 2298700 h 2298700"/>
                    <a:gd name="connsiteX0" fmla="*/ 0 w 3024188"/>
                    <a:gd name="connsiteY0" fmla="*/ 269875 h 2298700"/>
                    <a:gd name="connsiteX1" fmla="*/ 828675 w 3024188"/>
                    <a:gd name="connsiteY1" fmla="*/ 12700 h 2298700"/>
                    <a:gd name="connsiteX2" fmla="*/ 1304925 w 3024188"/>
                    <a:gd name="connsiteY2" fmla="*/ 193675 h 2298700"/>
                    <a:gd name="connsiteX3" fmla="*/ 1905000 w 3024188"/>
                    <a:gd name="connsiteY3" fmla="*/ 203200 h 2298700"/>
                    <a:gd name="connsiteX4" fmla="*/ 2857500 w 3024188"/>
                    <a:gd name="connsiteY4" fmla="*/ 755650 h 2298700"/>
                    <a:gd name="connsiteX5" fmla="*/ 2905125 w 3024188"/>
                    <a:gd name="connsiteY5" fmla="*/ 1879600 h 2298700"/>
                    <a:gd name="connsiteX6" fmla="*/ 2819400 w 3024188"/>
                    <a:gd name="connsiteY6" fmla="*/ 2298700 h 2298700"/>
                    <a:gd name="connsiteX0" fmla="*/ 0 w 3006725"/>
                    <a:gd name="connsiteY0" fmla="*/ 269875 h 2298700"/>
                    <a:gd name="connsiteX1" fmla="*/ 828675 w 3006725"/>
                    <a:gd name="connsiteY1" fmla="*/ 12700 h 2298700"/>
                    <a:gd name="connsiteX2" fmla="*/ 1304925 w 3006725"/>
                    <a:gd name="connsiteY2" fmla="*/ 193675 h 2298700"/>
                    <a:gd name="connsiteX3" fmla="*/ 1905000 w 3006725"/>
                    <a:gd name="connsiteY3" fmla="*/ 203200 h 2298700"/>
                    <a:gd name="connsiteX4" fmla="*/ 2209800 w 3006725"/>
                    <a:gd name="connsiteY4" fmla="*/ 774700 h 2298700"/>
                    <a:gd name="connsiteX5" fmla="*/ 2905125 w 3006725"/>
                    <a:gd name="connsiteY5" fmla="*/ 1879600 h 2298700"/>
                    <a:gd name="connsiteX6" fmla="*/ 2819400 w 3006725"/>
                    <a:gd name="connsiteY6" fmla="*/ 2298700 h 2298700"/>
                    <a:gd name="connsiteX0" fmla="*/ 0 w 2930525"/>
                    <a:gd name="connsiteY0" fmla="*/ 269875 h 2095500"/>
                    <a:gd name="connsiteX1" fmla="*/ 828675 w 2930525"/>
                    <a:gd name="connsiteY1" fmla="*/ 12700 h 2095500"/>
                    <a:gd name="connsiteX2" fmla="*/ 1304925 w 2930525"/>
                    <a:gd name="connsiteY2" fmla="*/ 193675 h 2095500"/>
                    <a:gd name="connsiteX3" fmla="*/ 1905000 w 2930525"/>
                    <a:gd name="connsiteY3" fmla="*/ 203200 h 2095500"/>
                    <a:gd name="connsiteX4" fmla="*/ 2209800 w 2930525"/>
                    <a:gd name="connsiteY4" fmla="*/ 774700 h 2095500"/>
                    <a:gd name="connsiteX5" fmla="*/ 2905125 w 2930525"/>
                    <a:gd name="connsiteY5" fmla="*/ 1879600 h 2095500"/>
                    <a:gd name="connsiteX6" fmla="*/ 2057401 w 2930525"/>
                    <a:gd name="connsiteY6" fmla="*/ 2070100 h 2095500"/>
                    <a:gd name="connsiteX0" fmla="*/ 0 w 2463801"/>
                    <a:gd name="connsiteY0" fmla="*/ 269875 h 2070100"/>
                    <a:gd name="connsiteX1" fmla="*/ 828675 w 2463801"/>
                    <a:gd name="connsiteY1" fmla="*/ 12700 h 2070100"/>
                    <a:gd name="connsiteX2" fmla="*/ 1304925 w 2463801"/>
                    <a:gd name="connsiteY2" fmla="*/ 193675 h 2070100"/>
                    <a:gd name="connsiteX3" fmla="*/ 1905000 w 2463801"/>
                    <a:gd name="connsiteY3" fmla="*/ 203200 h 2070100"/>
                    <a:gd name="connsiteX4" fmla="*/ 2209800 w 2463801"/>
                    <a:gd name="connsiteY4" fmla="*/ 774700 h 2070100"/>
                    <a:gd name="connsiteX5" fmla="*/ 2438401 w 2463801"/>
                    <a:gd name="connsiteY5" fmla="*/ 1612900 h 2070100"/>
                    <a:gd name="connsiteX6" fmla="*/ 2057401 w 2463801"/>
                    <a:gd name="connsiteY6" fmla="*/ 2070100 h 2070100"/>
                    <a:gd name="connsiteX0" fmla="*/ 0 w 2463801"/>
                    <a:gd name="connsiteY0" fmla="*/ 163512 h 1963737"/>
                    <a:gd name="connsiteX1" fmla="*/ 762001 w 2463801"/>
                    <a:gd name="connsiteY1" fmla="*/ 211137 h 1963737"/>
                    <a:gd name="connsiteX2" fmla="*/ 1304925 w 2463801"/>
                    <a:gd name="connsiteY2" fmla="*/ 87312 h 1963737"/>
                    <a:gd name="connsiteX3" fmla="*/ 1905000 w 2463801"/>
                    <a:gd name="connsiteY3" fmla="*/ 96837 h 1963737"/>
                    <a:gd name="connsiteX4" fmla="*/ 2209800 w 2463801"/>
                    <a:gd name="connsiteY4" fmla="*/ 668337 h 1963737"/>
                    <a:gd name="connsiteX5" fmla="*/ 2438401 w 2463801"/>
                    <a:gd name="connsiteY5" fmla="*/ 1506537 h 1963737"/>
                    <a:gd name="connsiteX6" fmla="*/ 2057401 w 2463801"/>
                    <a:gd name="connsiteY6" fmla="*/ 1963737 h 1963737"/>
                    <a:gd name="connsiteX0" fmla="*/ 0 w 2463801"/>
                    <a:gd name="connsiteY0" fmla="*/ 122238 h 1922463"/>
                    <a:gd name="connsiteX1" fmla="*/ 762001 w 2463801"/>
                    <a:gd name="connsiteY1" fmla="*/ 169863 h 1922463"/>
                    <a:gd name="connsiteX2" fmla="*/ 1304925 w 2463801"/>
                    <a:gd name="connsiteY2" fmla="*/ 46038 h 1922463"/>
                    <a:gd name="connsiteX3" fmla="*/ 1447801 w 2463801"/>
                    <a:gd name="connsiteY3" fmla="*/ 398463 h 1922463"/>
                    <a:gd name="connsiteX4" fmla="*/ 1905000 w 2463801"/>
                    <a:gd name="connsiteY4" fmla="*/ 55563 h 1922463"/>
                    <a:gd name="connsiteX5" fmla="*/ 2209800 w 2463801"/>
                    <a:gd name="connsiteY5" fmla="*/ 627063 h 1922463"/>
                    <a:gd name="connsiteX6" fmla="*/ 2438401 w 2463801"/>
                    <a:gd name="connsiteY6" fmla="*/ 1465263 h 1922463"/>
                    <a:gd name="connsiteX7" fmla="*/ 2057401 w 2463801"/>
                    <a:gd name="connsiteY7" fmla="*/ 1922463 h 1922463"/>
                    <a:gd name="connsiteX0" fmla="*/ 0 w 2463801"/>
                    <a:gd name="connsiteY0" fmla="*/ 122238 h 1922463"/>
                    <a:gd name="connsiteX1" fmla="*/ 762001 w 2463801"/>
                    <a:gd name="connsiteY1" fmla="*/ 169863 h 1922463"/>
                    <a:gd name="connsiteX2" fmla="*/ 1143001 w 2463801"/>
                    <a:gd name="connsiteY2" fmla="*/ 246063 h 1922463"/>
                    <a:gd name="connsiteX3" fmla="*/ 1447801 w 2463801"/>
                    <a:gd name="connsiteY3" fmla="*/ 398463 h 1922463"/>
                    <a:gd name="connsiteX4" fmla="*/ 1905000 w 2463801"/>
                    <a:gd name="connsiteY4" fmla="*/ 55563 h 1922463"/>
                    <a:gd name="connsiteX5" fmla="*/ 2209800 w 2463801"/>
                    <a:gd name="connsiteY5" fmla="*/ 627063 h 1922463"/>
                    <a:gd name="connsiteX6" fmla="*/ 2438401 w 2463801"/>
                    <a:gd name="connsiteY6" fmla="*/ 1465263 h 1922463"/>
                    <a:gd name="connsiteX7" fmla="*/ 2057401 w 2463801"/>
                    <a:gd name="connsiteY7" fmla="*/ 1922463 h 1922463"/>
                    <a:gd name="connsiteX0" fmla="*/ 0 w 2463801"/>
                    <a:gd name="connsiteY0" fmla="*/ 122238 h 1922463"/>
                    <a:gd name="connsiteX1" fmla="*/ 762001 w 2463801"/>
                    <a:gd name="connsiteY1" fmla="*/ 93663 h 1922463"/>
                    <a:gd name="connsiteX2" fmla="*/ 1143001 w 2463801"/>
                    <a:gd name="connsiteY2" fmla="*/ 246063 h 1922463"/>
                    <a:gd name="connsiteX3" fmla="*/ 1447801 w 2463801"/>
                    <a:gd name="connsiteY3" fmla="*/ 398463 h 1922463"/>
                    <a:gd name="connsiteX4" fmla="*/ 1905000 w 2463801"/>
                    <a:gd name="connsiteY4" fmla="*/ 55563 h 1922463"/>
                    <a:gd name="connsiteX5" fmla="*/ 2209800 w 2463801"/>
                    <a:gd name="connsiteY5" fmla="*/ 627063 h 1922463"/>
                    <a:gd name="connsiteX6" fmla="*/ 2438401 w 2463801"/>
                    <a:gd name="connsiteY6" fmla="*/ 1465263 h 1922463"/>
                    <a:gd name="connsiteX7" fmla="*/ 2057401 w 2463801"/>
                    <a:gd name="connsiteY7" fmla="*/ 1922463 h 1922463"/>
                    <a:gd name="connsiteX0" fmla="*/ 0 w 2463801"/>
                    <a:gd name="connsiteY0" fmla="*/ 122238 h 1922463"/>
                    <a:gd name="connsiteX1" fmla="*/ 762001 w 2463801"/>
                    <a:gd name="connsiteY1" fmla="*/ 93663 h 1922463"/>
                    <a:gd name="connsiteX2" fmla="*/ 1143001 w 2463801"/>
                    <a:gd name="connsiteY2" fmla="*/ 246063 h 1922463"/>
                    <a:gd name="connsiteX3" fmla="*/ 1447801 w 2463801"/>
                    <a:gd name="connsiteY3" fmla="*/ 398463 h 1922463"/>
                    <a:gd name="connsiteX4" fmla="*/ 1828801 w 2463801"/>
                    <a:gd name="connsiteY4" fmla="*/ 550863 h 1922463"/>
                    <a:gd name="connsiteX5" fmla="*/ 2209800 w 2463801"/>
                    <a:gd name="connsiteY5" fmla="*/ 627063 h 1922463"/>
                    <a:gd name="connsiteX6" fmla="*/ 2438401 w 2463801"/>
                    <a:gd name="connsiteY6" fmla="*/ 1465263 h 1922463"/>
                    <a:gd name="connsiteX7" fmla="*/ 2057401 w 2463801"/>
                    <a:gd name="connsiteY7" fmla="*/ 1922463 h 1922463"/>
                    <a:gd name="connsiteX0" fmla="*/ 0 w 2451101"/>
                    <a:gd name="connsiteY0" fmla="*/ 122238 h 1922463"/>
                    <a:gd name="connsiteX1" fmla="*/ 762001 w 2451101"/>
                    <a:gd name="connsiteY1" fmla="*/ 93663 h 1922463"/>
                    <a:gd name="connsiteX2" fmla="*/ 1143001 w 2451101"/>
                    <a:gd name="connsiteY2" fmla="*/ 246063 h 1922463"/>
                    <a:gd name="connsiteX3" fmla="*/ 1447801 w 2451101"/>
                    <a:gd name="connsiteY3" fmla="*/ 398463 h 1922463"/>
                    <a:gd name="connsiteX4" fmla="*/ 1828801 w 2451101"/>
                    <a:gd name="connsiteY4" fmla="*/ 550863 h 1922463"/>
                    <a:gd name="connsiteX5" fmla="*/ 1981201 w 2451101"/>
                    <a:gd name="connsiteY5" fmla="*/ 1008063 h 1922463"/>
                    <a:gd name="connsiteX6" fmla="*/ 2438401 w 2451101"/>
                    <a:gd name="connsiteY6" fmla="*/ 1465263 h 1922463"/>
                    <a:gd name="connsiteX7" fmla="*/ 2057401 w 2451101"/>
                    <a:gd name="connsiteY7" fmla="*/ 1922463 h 1922463"/>
                    <a:gd name="connsiteX0" fmla="*/ 0 w 2172494"/>
                    <a:gd name="connsiteY0" fmla="*/ 122238 h 1922463"/>
                    <a:gd name="connsiteX1" fmla="*/ 762001 w 2172494"/>
                    <a:gd name="connsiteY1" fmla="*/ 93663 h 1922463"/>
                    <a:gd name="connsiteX2" fmla="*/ 1143001 w 2172494"/>
                    <a:gd name="connsiteY2" fmla="*/ 246063 h 1922463"/>
                    <a:gd name="connsiteX3" fmla="*/ 1447801 w 2172494"/>
                    <a:gd name="connsiteY3" fmla="*/ 398463 h 1922463"/>
                    <a:gd name="connsiteX4" fmla="*/ 1828801 w 2172494"/>
                    <a:gd name="connsiteY4" fmla="*/ 550863 h 1922463"/>
                    <a:gd name="connsiteX5" fmla="*/ 1981201 w 2172494"/>
                    <a:gd name="connsiteY5" fmla="*/ 1008063 h 1922463"/>
                    <a:gd name="connsiteX6" fmla="*/ 2057401 w 2172494"/>
                    <a:gd name="connsiteY6" fmla="*/ 1465263 h 1922463"/>
                    <a:gd name="connsiteX7" fmla="*/ 2057401 w 2172494"/>
                    <a:gd name="connsiteY7" fmla="*/ 1922463 h 1922463"/>
                    <a:gd name="connsiteX0" fmla="*/ 0 w 2159001"/>
                    <a:gd name="connsiteY0" fmla="*/ 122238 h 1846263"/>
                    <a:gd name="connsiteX1" fmla="*/ 762001 w 2159001"/>
                    <a:gd name="connsiteY1" fmla="*/ 93663 h 1846263"/>
                    <a:gd name="connsiteX2" fmla="*/ 1143001 w 2159001"/>
                    <a:gd name="connsiteY2" fmla="*/ 246063 h 1846263"/>
                    <a:gd name="connsiteX3" fmla="*/ 1447801 w 2159001"/>
                    <a:gd name="connsiteY3" fmla="*/ 398463 h 1846263"/>
                    <a:gd name="connsiteX4" fmla="*/ 1828801 w 2159001"/>
                    <a:gd name="connsiteY4" fmla="*/ 550863 h 1846263"/>
                    <a:gd name="connsiteX5" fmla="*/ 1981201 w 2159001"/>
                    <a:gd name="connsiteY5" fmla="*/ 1008063 h 1846263"/>
                    <a:gd name="connsiteX6" fmla="*/ 2057401 w 2159001"/>
                    <a:gd name="connsiteY6" fmla="*/ 1465263 h 1846263"/>
                    <a:gd name="connsiteX7" fmla="*/ 1371601 w 2159001"/>
                    <a:gd name="connsiteY7" fmla="*/ 1846263 h 1846263"/>
                    <a:gd name="connsiteX0" fmla="*/ 0 w 2159001"/>
                    <a:gd name="connsiteY0" fmla="*/ 122238 h 1846263"/>
                    <a:gd name="connsiteX1" fmla="*/ 762001 w 2159001"/>
                    <a:gd name="connsiteY1" fmla="*/ 93663 h 1846263"/>
                    <a:gd name="connsiteX2" fmla="*/ 1143002 w 2159001"/>
                    <a:gd name="connsiteY2" fmla="*/ 169863 h 1846263"/>
                    <a:gd name="connsiteX3" fmla="*/ 1447801 w 2159001"/>
                    <a:gd name="connsiteY3" fmla="*/ 398463 h 1846263"/>
                    <a:gd name="connsiteX4" fmla="*/ 1828801 w 2159001"/>
                    <a:gd name="connsiteY4" fmla="*/ 550863 h 1846263"/>
                    <a:gd name="connsiteX5" fmla="*/ 1981201 w 2159001"/>
                    <a:gd name="connsiteY5" fmla="*/ 1008063 h 1846263"/>
                    <a:gd name="connsiteX6" fmla="*/ 2057401 w 2159001"/>
                    <a:gd name="connsiteY6" fmla="*/ 1465263 h 1846263"/>
                    <a:gd name="connsiteX7" fmla="*/ 1371601 w 2159001"/>
                    <a:gd name="connsiteY7" fmla="*/ 1846263 h 1846263"/>
                    <a:gd name="connsiteX0" fmla="*/ 0 w 2159001"/>
                    <a:gd name="connsiteY0" fmla="*/ 188912 h 1912937"/>
                    <a:gd name="connsiteX1" fmla="*/ 685802 w 2159001"/>
                    <a:gd name="connsiteY1" fmla="*/ 7937 h 1912937"/>
                    <a:gd name="connsiteX2" fmla="*/ 1143002 w 2159001"/>
                    <a:gd name="connsiteY2" fmla="*/ 236537 h 1912937"/>
                    <a:gd name="connsiteX3" fmla="*/ 1447801 w 2159001"/>
                    <a:gd name="connsiteY3" fmla="*/ 465137 h 1912937"/>
                    <a:gd name="connsiteX4" fmla="*/ 1828801 w 2159001"/>
                    <a:gd name="connsiteY4" fmla="*/ 617537 h 1912937"/>
                    <a:gd name="connsiteX5" fmla="*/ 1981201 w 2159001"/>
                    <a:gd name="connsiteY5" fmla="*/ 1074737 h 1912937"/>
                    <a:gd name="connsiteX6" fmla="*/ 2057401 w 2159001"/>
                    <a:gd name="connsiteY6" fmla="*/ 1531937 h 1912937"/>
                    <a:gd name="connsiteX7" fmla="*/ 1371601 w 2159001"/>
                    <a:gd name="connsiteY7" fmla="*/ 1912937 h 1912937"/>
                    <a:gd name="connsiteX0" fmla="*/ 0 w 2159001"/>
                    <a:gd name="connsiteY0" fmla="*/ 188912 h 1912937"/>
                    <a:gd name="connsiteX1" fmla="*/ 685802 w 2159001"/>
                    <a:gd name="connsiteY1" fmla="*/ 7937 h 1912937"/>
                    <a:gd name="connsiteX2" fmla="*/ 1143002 w 2159001"/>
                    <a:gd name="connsiteY2" fmla="*/ 236537 h 1912937"/>
                    <a:gd name="connsiteX3" fmla="*/ 1600202 w 2159001"/>
                    <a:gd name="connsiteY3" fmla="*/ 388937 h 1912937"/>
                    <a:gd name="connsiteX4" fmla="*/ 1828801 w 2159001"/>
                    <a:gd name="connsiteY4" fmla="*/ 617537 h 1912937"/>
                    <a:gd name="connsiteX5" fmla="*/ 1981201 w 2159001"/>
                    <a:gd name="connsiteY5" fmla="*/ 1074737 h 1912937"/>
                    <a:gd name="connsiteX6" fmla="*/ 2057401 w 2159001"/>
                    <a:gd name="connsiteY6" fmla="*/ 1531937 h 1912937"/>
                    <a:gd name="connsiteX7" fmla="*/ 1371601 w 2159001"/>
                    <a:gd name="connsiteY7" fmla="*/ 1912937 h 1912937"/>
                    <a:gd name="connsiteX0" fmla="*/ 0 w 2006601"/>
                    <a:gd name="connsiteY0" fmla="*/ 188912 h 1912937"/>
                    <a:gd name="connsiteX1" fmla="*/ 685802 w 2006601"/>
                    <a:gd name="connsiteY1" fmla="*/ 7937 h 1912937"/>
                    <a:gd name="connsiteX2" fmla="*/ 1143002 w 2006601"/>
                    <a:gd name="connsiteY2" fmla="*/ 236537 h 1912937"/>
                    <a:gd name="connsiteX3" fmla="*/ 1600202 w 2006601"/>
                    <a:gd name="connsiteY3" fmla="*/ 388937 h 1912937"/>
                    <a:gd name="connsiteX4" fmla="*/ 1828801 w 2006601"/>
                    <a:gd name="connsiteY4" fmla="*/ 617537 h 1912937"/>
                    <a:gd name="connsiteX5" fmla="*/ 1981201 w 2006601"/>
                    <a:gd name="connsiteY5" fmla="*/ 1074737 h 1912937"/>
                    <a:gd name="connsiteX6" fmla="*/ 1676402 w 2006601"/>
                    <a:gd name="connsiteY6" fmla="*/ 1531937 h 1912937"/>
                    <a:gd name="connsiteX7" fmla="*/ 1371601 w 2006601"/>
                    <a:gd name="connsiteY7" fmla="*/ 1912937 h 1912937"/>
                    <a:gd name="connsiteX0" fmla="*/ 0 w 2006601"/>
                    <a:gd name="connsiteY0" fmla="*/ 188912 h 1531937"/>
                    <a:gd name="connsiteX1" fmla="*/ 685802 w 2006601"/>
                    <a:gd name="connsiteY1" fmla="*/ 7937 h 1531937"/>
                    <a:gd name="connsiteX2" fmla="*/ 1143002 w 2006601"/>
                    <a:gd name="connsiteY2" fmla="*/ 236537 h 1531937"/>
                    <a:gd name="connsiteX3" fmla="*/ 1600202 w 2006601"/>
                    <a:gd name="connsiteY3" fmla="*/ 388937 h 1531937"/>
                    <a:gd name="connsiteX4" fmla="*/ 1828801 w 2006601"/>
                    <a:gd name="connsiteY4" fmla="*/ 617537 h 1531937"/>
                    <a:gd name="connsiteX5" fmla="*/ 1981201 w 2006601"/>
                    <a:gd name="connsiteY5" fmla="*/ 1074737 h 1531937"/>
                    <a:gd name="connsiteX6" fmla="*/ 1676402 w 2006601"/>
                    <a:gd name="connsiteY6" fmla="*/ 1531937 h 1531937"/>
                    <a:gd name="connsiteX0" fmla="*/ 0 w 2006601"/>
                    <a:gd name="connsiteY0" fmla="*/ 188912 h 1074737"/>
                    <a:gd name="connsiteX1" fmla="*/ 685802 w 2006601"/>
                    <a:gd name="connsiteY1" fmla="*/ 7937 h 1074737"/>
                    <a:gd name="connsiteX2" fmla="*/ 1143002 w 2006601"/>
                    <a:gd name="connsiteY2" fmla="*/ 236537 h 1074737"/>
                    <a:gd name="connsiteX3" fmla="*/ 1600202 w 2006601"/>
                    <a:gd name="connsiteY3" fmla="*/ 388937 h 1074737"/>
                    <a:gd name="connsiteX4" fmla="*/ 1828801 w 2006601"/>
                    <a:gd name="connsiteY4" fmla="*/ 617537 h 1074737"/>
                    <a:gd name="connsiteX5" fmla="*/ 1981201 w 2006601"/>
                    <a:gd name="connsiteY5" fmla="*/ 1074737 h 1074737"/>
                    <a:gd name="connsiteX0" fmla="*/ 0 w 1828801"/>
                    <a:gd name="connsiteY0" fmla="*/ 188912 h 617537"/>
                    <a:gd name="connsiteX1" fmla="*/ 685802 w 1828801"/>
                    <a:gd name="connsiteY1" fmla="*/ 7937 h 617537"/>
                    <a:gd name="connsiteX2" fmla="*/ 1143002 w 1828801"/>
                    <a:gd name="connsiteY2" fmla="*/ 236537 h 617537"/>
                    <a:gd name="connsiteX3" fmla="*/ 1600202 w 1828801"/>
                    <a:gd name="connsiteY3" fmla="*/ 388937 h 617537"/>
                    <a:gd name="connsiteX4" fmla="*/ 1828801 w 1828801"/>
                    <a:gd name="connsiteY4" fmla="*/ 617537 h 617537"/>
                    <a:gd name="connsiteX0" fmla="*/ 0 w 1600202"/>
                    <a:gd name="connsiteY0" fmla="*/ 188912 h 388937"/>
                    <a:gd name="connsiteX1" fmla="*/ 685802 w 1600202"/>
                    <a:gd name="connsiteY1" fmla="*/ 7937 h 388937"/>
                    <a:gd name="connsiteX2" fmla="*/ 1143002 w 1600202"/>
                    <a:gd name="connsiteY2" fmla="*/ 236537 h 388937"/>
                    <a:gd name="connsiteX3" fmla="*/ 1600202 w 1600202"/>
                    <a:gd name="connsiteY3" fmla="*/ 388937 h 388937"/>
                    <a:gd name="connsiteX0" fmla="*/ 0 w 1752602"/>
                    <a:gd name="connsiteY0" fmla="*/ 188912 h 249237"/>
                    <a:gd name="connsiteX1" fmla="*/ 685802 w 1752602"/>
                    <a:gd name="connsiteY1" fmla="*/ 7937 h 249237"/>
                    <a:gd name="connsiteX2" fmla="*/ 1143002 w 1752602"/>
                    <a:gd name="connsiteY2" fmla="*/ 236537 h 249237"/>
                    <a:gd name="connsiteX3" fmla="*/ 1752602 w 1752602"/>
                    <a:gd name="connsiteY3" fmla="*/ 84137 h 249237"/>
                    <a:gd name="connsiteX0" fmla="*/ 0 w 1752602"/>
                    <a:gd name="connsiteY0" fmla="*/ 188912 h 338137"/>
                    <a:gd name="connsiteX1" fmla="*/ 685802 w 1752602"/>
                    <a:gd name="connsiteY1" fmla="*/ 7937 h 338137"/>
                    <a:gd name="connsiteX2" fmla="*/ 1143002 w 1752602"/>
                    <a:gd name="connsiteY2" fmla="*/ 236537 h 338137"/>
                    <a:gd name="connsiteX3" fmla="*/ 1524002 w 1752602"/>
                    <a:gd name="connsiteY3" fmla="*/ 312737 h 338137"/>
                    <a:gd name="connsiteX4" fmla="*/ 1752602 w 1752602"/>
                    <a:gd name="connsiteY4" fmla="*/ 84137 h 338137"/>
                    <a:gd name="connsiteX0" fmla="*/ 0 w 1752602"/>
                    <a:gd name="connsiteY0" fmla="*/ 201613 h 376238"/>
                    <a:gd name="connsiteX1" fmla="*/ 685802 w 1752602"/>
                    <a:gd name="connsiteY1" fmla="*/ 20638 h 376238"/>
                    <a:gd name="connsiteX2" fmla="*/ 1066802 w 1752602"/>
                    <a:gd name="connsiteY2" fmla="*/ 325438 h 376238"/>
                    <a:gd name="connsiteX3" fmla="*/ 1524002 w 1752602"/>
                    <a:gd name="connsiteY3" fmla="*/ 325438 h 376238"/>
                    <a:gd name="connsiteX4" fmla="*/ 1752602 w 1752602"/>
                    <a:gd name="connsiteY4" fmla="*/ 96838 h 376238"/>
                    <a:gd name="connsiteX0" fmla="*/ 0 w 1752602"/>
                    <a:gd name="connsiteY0" fmla="*/ 287337 h 461962"/>
                    <a:gd name="connsiteX1" fmla="*/ 381002 w 1752602"/>
                    <a:gd name="connsiteY1" fmla="*/ 30162 h 461962"/>
                    <a:gd name="connsiteX2" fmla="*/ 685802 w 1752602"/>
                    <a:gd name="connsiteY2" fmla="*/ 106362 h 461962"/>
                    <a:gd name="connsiteX3" fmla="*/ 1066802 w 1752602"/>
                    <a:gd name="connsiteY3" fmla="*/ 411162 h 461962"/>
                    <a:gd name="connsiteX4" fmla="*/ 1524002 w 1752602"/>
                    <a:gd name="connsiteY4" fmla="*/ 411162 h 461962"/>
                    <a:gd name="connsiteX5" fmla="*/ 1752602 w 1752602"/>
                    <a:gd name="connsiteY5" fmla="*/ 182562 h 461962"/>
                    <a:gd name="connsiteX0" fmla="*/ 0 w 1752602"/>
                    <a:gd name="connsiteY0" fmla="*/ 261938 h 423863"/>
                    <a:gd name="connsiteX1" fmla="*/ 381002 w 1752602"/>
                    <a:gd name="connsiteY1" fmla="*/ 4763 h 423863"/>
                    <a:gd name="connsiteX2" fmla="*/ 685802 w 1752602"/>
                    <a:gd name="connsiteY2" fmla="*/ 233363 h 423863"/>
                    <a:gd name="connsiteX3" fmla="*/ 1066802 w 1752602"/>
                    <a:gd name="connsiteY3" fmla="*/ 385763 h 423863"/>
                    <a:gd name="connsiteX4" fmla="*/ 1524002 w 1752602"/>
                    <a:gd name="connsiteY4" fmla="*/ 385763 h 423863"/>
                    <a:gd name="connsiteX5" fmla="*/ 1752602 w 1752602"/>
                    <a:gd name="connsiteY5" fmla="*/ 157163 h 423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52602" h="423863">
                      <a:moveTo>
                        <a:pt x="0" y="261938"/>
                      </a:moveTo>
                      <a:cubicBezTo>
                        <a:pt x="56816" y="240465"/>
                        <a:pt x="266702" y="9526"/>
                        <a:pt x="381002" y="4763"/>
                      </a:cubicBezTo>
                      <a:cubicBezTo>
                        <a:pt x="495302" y="0"/>
                        <a:pt x="571502" y="169863"/>
                        <a:pt x="685802" y="233363"/>
                      </a:cubicBezTo>
                      <a:cubicBezTo>
                        <a:pt x="800102" y="296863"/>
                        <a:pt x="927102" y="360363"/>
                        <a:pt x="1066802" y="385763"/>
                      </a:cubicBezTo>
                      <a:cubicBezTo>
                        <a:pt x="1206502" y="411163"/>
                        <a:pt x="1409702" y="423863"/>
                        <a:pt x="1524002" y="385763"/>
                      </a:cubicBezTo>
                      <a:cubicBezTo>
                        <a:pt x="1638302" y="347663"/>
                        <a:pt x="1707149" y="169194"/>
                        <a:pt x="1752602" y="157163"/>
                      </a:cubicBezTo>
                    </a:path>
                  </a:pathLst>
                </a:custGeom>
                <a:ln w="381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 sz="1400" dirty="0"/>
                </a:p>
              </p:txBody>
            </p:sp>
            <p:sp>
              <p:nvSpPr>
                <p:cNvPr id="16" name="Freeform 15"/>
                <p:cNvSpPr/>
                <p:nvPr/>
              </p:nvSpPr>
              <p:spPr>
                <a:xfrm>
                  <a:off x="2286000" y="381001"/>
                  <a:ext cx="862806" cy="3124199"/>
                </a:xfrm>
                <a:custGeom>
                  <a:avLst/>
                  <a:gdLst>
                    <a:gd name="connsiteX0" fmla="*/ 0 w 411163"/>
                    <a:gd name="connsiteY0" fmla="*/ 0 h 1181100"/>
                    <a:gd name="connsiteX1" fmla="*/ 142875 w 411163"/>
                    <a:gd name="connsiteY1" fmla="*/ 523875 h 1181100"/>
                    <a:gd name="connsiteX2" fmla="*/ 400050 w 411163"/>
                    <a:gd name="connsiteY2" fmla="*/ 1000125 h 1181100"/>
                    <a:gd name="connsiteX3" fmla="*/ 209550 w 411163"/>
                    <a:gd name="connsiteY3" fmla="*/ 1181100 h 1181100"/>
                    <a:gd name="connsiteX0" fmla="*/ 0 w 404813"/>
                    <a:gd name="connsiteY0" fmla="*/ 0 h 1743075"/>
                    <a:gd name="connsiteX1" fmla="*/ 142875 w 404813"/>
                    <a:gd name="connsiteY1" fmla="*/ 523875 h 1743075"/>
                    <a:gd name="connsiteX2" fmla="*/ 400050 w 404813"/>
                    <a:gd name="connsiteY2" fmla="*/ 1000125 h 1743075"/>
                    <a:gd name="connsiteX3" fmla="*/ 114300 w 404813"/>
                    <a:gd name="connsiteY3" fmla="*/ 1743075 h 1743075"/>
                    <a:gd name="connsiteX0" fmla="*/ 190500 w 646112"/>
                    <a:gd name="connsiteY0" fmla="*/ 0 h 1514475"/>
                    <a:gd name="connsiteX1" fmla="*/ 333375 w 646112"/>
                    <a:gd name="connsiteY1" fmla="*/ 523875 h 1514475"/>
                    <a:gd name="connsiteX2" fmla="*/ 590550 w 646112"/>
                    <a:gd name="connsiteY2" fmla="*/ 1000125 h 1514475"/>
                    <a:gd name="connsiteX3" fmla="*/ 0 w 646112"/>
                    <a:gd name="connsiteY3" fmla="*/ 1514475 h 1514475"/>
                    <a:gd name="connsiteX0" fmla="*/ 190500 w 588961"/>
                    <a:gd name="connsiteY0" fmla="*/ 0 h 1514475"/>
                    <a:gd name="connsiteX1" fmla="*/ 333375 w 588961"/>
                    <a:gd name="connsiteY1" fmla="*/ 523875 h 1514475"/>
                    <a:gd name="connsiteX2" fmla="*/ 533399 w 588961"/>
                    <a:gd name="connsiteY2" fmla="*/ 981075 h 1514475"/>
                    <a:gd name="connsiteX3" fmla="*/ 0 w 588961"/>
                    <a:gd name="connsiteY3" fmla="*/ 1514475 h 1514475"/>
                    <a:gd name="connsiteX0" fmla="*/ 190500 w 571499"/>
                    <a:gd name="connsiteY0" fmla="*/ 0 h 1514475"/>
                    <a:gd name="connsiteX1" fmla="*/ 228600 w 571499"/>
                    <a:gd name="connsiteY1" fmla="*/ 516298 h 1514475"/>
                    <a:gd name="connsiteX2" fmla="*/ 533399 w 571499"/>
                    <a:gd name="connsiteY2" fmla="*/ 981075 h 1514475"/>
                    <a:gd name="connsiteX3" fmla="*/ 0 w 571499"/>
                    <a:gd name="connsiteY3" fmla="*/ 1514475 h 1514475"/>
                    <a:gd name="connsiteX0" fmla="*/ 190500 w 495300"/>
                    <a:gd name="connsiteY0" fmla="*/ 0 h 1514475"/>
                    <a:gd name="connsiteX1" fmla="*/ 228600 w 495300"/>
                    <a:gd name="connsiteY1" fmla="*/ 516298 h 1514475"/>
                    <a:gd name="connsiteX2" fmla="*/ 457200 w 495300"/>
                    <a:gd name="connsiteY2" fmla="*/ 963757 h 1514475"/>
                    <a:gd name="connsiteX3" fmla="*/ 0 w 495300"/>
                    <a:gd name="connsiteY3" fmla="*/ 1514475 h 1514475"/>
                    <a:gd name="connsiteX0" fmla="*/ 114300 w 406400"/>
                    <a:gd name="connsiteY0" fmla="*/ 0 h 1480055"/>
                    <a:gd name="connsiteX1" fmla="*/ 152400 w 406400"/>
                    <a:gd name="connsiteY1" fmla="*/ 516298 h 1480055"/>
                    <a:gd name="connsiteX2" fmla="*/ 381000 w 406400"/>
                    <a:gd name="connsiteY2" fmla="*/ 963757 h 1480055"/>
                    <a:gd name="connsiteX3" fmla="*/ 0 w 406400"/>
                    <a:gd name="connsiteY3" fmla="*/ 1480055 h 1480055"/>
                    <a:gd name="connsiteX0" fmla="*/ 6350 w 450056"/>
                    <a:gd name="connsiteY0" fmla="*/ 0 h 1514475"/>
                    <a:gd name="connsiteX1" fmla="*/ 44450 w 450056"/>
                    <a:gd name="connsiteY1" fmla="*/ 516298 h 1514475"/>
                    <a:gd name="connsiteX2" fmla="*/ 273050 w 450056"/>
                    <a:gd name="connsiteY2" fmla="*/ 963757 h 1514475"/>
                    <a:gd name="connsiteX3" fmla="*/ 349250 w 450056"/>
                    <a:gd name="connsiteY3" fmla="*/ 1514475 h 1514475"/>
                    <a:gd name="connsiteX0" fmla="*/ 419100 w 762000"/>
                    <a:gd name="connsiteY0" fmla="*/ 0 h 1411215"/>
                    <a:gd name="connsiteX1" fmla="*/ 457200 w 762000"/>
                    <a:gd name="connsiteY1" fmla="*/ 516298 h 1411215"/>
                    <a:gd name="connsiteX2" fmla="*/ 685800 w 762000"/>
                    <a:gd name="connsiteY2" fmla="*/ 963757 h 1411215"/>
                    <a:gd name="connsiteX3" fmla="*/ 0 w 762000"/>
                    <a:gd name="connsiteY3" fmla="*/ 1411215 h 1411215"/>
                    <a:gd name="connsiteX0" fmla="*/ 419100 w 609600"/>
                    <a:gd name="connsiteY0" fmla="*/ 0 h 1411215"/>
                    <a:gd name="connsiteX1" fmla="*/ 457200 w 609600"/>
                    <a:gd name="connsiteY1" fmla="*/ 516298 h 1411215"/>
                    <a:gd name="connsiteX2" fmla="*/ 533400 w 609600"/>
                    <a:gd name="connsiteY2" fmla="*/ 963757 h 1411215"/>
                    <a:gd name="connsiteX3" fmla="*/ 0 w 609600"/>
                    <a:gd name="connsiteY3" fmla="*/ 1411215 h 1411215"/>
                    <a:gd name="connsiteX0" fmla="*/ 419100 w 571500"/>
                    <a:gd name="connsiteY0" fmla="*/ 0 h 1411215"/>
                    <a:gd name="connsiteX1" fmla="*/ 228600 w 571500"/>
                    <a:gd name="connsiteY1" fmla="*/ 481879 h 1411215"/>
                    <a:gd name="connsiteX2" fmla="*/ 533400 w 571500"/>
                    <a:gd name="connsiteY2" fmla="*/ 963757 h 1411215"/>
                    <a:gd name="connsiteX3" fmla="*/ 0 w 571500"/>
                    <a:gd name="connsiteY3" fmla="*/ 1411215 h 1411215"/>
                    <a:gd name="connsiteX0" fmla="*/ 527050 w 679450"/>
                    <a:gd name="connsiteY0" fmla="*/ 45893 h 1457108"/>
                    <a:gd name="connsiteX1" fmla="*/ 31750 w 679450"/>
                    <a:gd name="connsiteY1" fmla="*/ 80313 h 1457108"/>
                    <a:gd name="connsiteX2" fmla="*/ 336550 w 679450"/>
                    <a:gd name="connsiteY2" fmla="*/ 527772 h 1457108"/>
                    <a:gd name="connsiteX3" fmla="*/ 641350 w 679450"/>
                    <a:gd name="connsiteY3" fmla="*/ 1009650 h 1457108"/>
                    <a:gd name="connsiteX4" fmla="*/ 107950 w 679450"/>
                    <a:gd name="connsiteY4" fmla="*/ 1457108 h 1457108"/>
                    <a:gd name="connsiteX0" fmla="*/ 31750 w 679450"/>
                    <a:gd name="connsiteY0" fmla="*/ 0 h 1376795"/>
                    <a:gd name="connsiteX1" fmla="*/ 336550 w 679450"/>
                    <a:gd name="connsiteY1" fmla="*/ 447459 h 1376795"/>
                    <a:gd name="connsiteX2" fmla="*/ 641350 w 679450"/>
                    <a:gd name="connsiteY2" fmla="*/ 929337 h 1376795"/>
                    <a:gd name="connsiteX3" fmla="*/ 107950 w 679450"/>
                    <a:gd name="connsiteY3" fmla="*/ 1376795 h 1376795"/>
                    <a:gd name="connsiteX0" fmla="*/ 31750 w 768350"/>
                    <a:gd name="connsiteY0" fmla="*/ 0 h 1376795"/>
                    <a:gd name="connsiteX1" fmla="*/ 336550 w 768350"/>
                    <a:gd name="connsiteY1" fmla="*/ 447459 h 1376795"/>
                    <a:gd name="connsiteX2" fmla="*/ 717550 w 768350"/>
                    <a:gd name="connsiteY2" fmla="*/ 722818 h 1376795"/>
                    <a:gd name="connsiteX3" fmla="*/ 641350 w 768350"/>
                    <a:gd name="connsiteY3" fmla="*/ 929337 h 1376795"/>
                    <a:gd name="connsiteX4" fmla="*/ 107950 w 768350"/>
                    <a:gd name="connsiteY4" fmla="*/ 1376795 h 1376795"/>
                    <a:gd name="connsiteX0" fmla="*/ 31750 w 755650"/>
                    <a:gd name="connsiteY0" fmla="*/ 0 h 1376795"/>
                    <a:gd name="connsiteX1" fmla="*/ 412750 w 755650"/>
                    <a:gd name="connsiteY1" fmla="*/ 413039 h 1376795"/>
                    <a:gd name="connsiteX2" fmla="*/ 717550 w 755650"/>
                    <a:gd name="connsiteY2" fmla="*/ 722818 h 1376795"/>
                    <a:gd name="connsiteX3" fmla="*/ 641350 w 755650"/>
                    <a:gd name="connsiteY3" fmla="*/ 929337 h 1376795"/>
                    <a:gd name="connsiteX4" fmla="*/ 107950 w 755650"/>
                    <a:gd name="connsiteY4" fmla="*/ 1376795 h 1376795"/>
                    <a:gd name="connsiteX0" fmla="*/ 31750 w 768350"/>
                    <a:gd name="connsiteY0" fmla="*/ 0 h 1376795"/>
                    <a:gd name="connsiteX1" fmla="*/ 336550 w 768350"/>
                    <a:gd name="connsiteY1" fmla="*/ 447459 h 1376795"/>
                    <a:gd name="connsiteX2" fmla="*/ 717550 w 768350"/>
                    <a:gd name="connsiteY2" fmla="*/ 722818 h 1376795"/>
                    <a:gd name="connsiteX3" fmla="*/ 641350 w 768350"/>
                    <a:gd name="connsiteY3" fmla="*/ 929337 h 1376795"/>
                    <a:gd name="connsiteX4" fmla="*/ 107950 w 768350"/>
                    <a:gd name="connsiteY4" fmla="*/ 1376795 h 1376795"/>
                    <a:gd name="connsiteX0" fmla="*/ 0 w 736600"/>
                    <a:gd name="connsiteY0" fmla="*/ 0 h 1376795"/>
                    <a:gd name="connsiteX1" fmla="*/ 0 w 736600"/>
                    <a:gd name="connsiteY1" fmla="*/ 0 h 1376795"/>
                    <a:gd name="connsiteX2" fmla="*/ 304800 w 736600"/>
                    <a:gd name="connsiteY2" fmla="*/ 447459 h 1376795"/>
                    <a:gd name="connsiteX3" fmla="*/ 685800 w 736600"/>
                    <a:gd name="connsiteY3" fmla="*/ 722818 h 1376795"/>
                    <a:gd name="connsiteX4" fmla="*/ 609600 w 736600"/>
                    <a:gd name="connsiteY4" fmla="*/ 929337 h 1376795"/>
                    <a:gd name="connsiteX5" fmla="*/ 76200 w 736600"/>
                    <a:gd name="connsiteY5" fmla="*/ 1376795 h 1376795"/>
                    <a:gd name="connsiteX0" fmla="*/ 0 w 749300"/>
                    <a:gd name="connsiteY0" fmla="*/ 0 h 1376795"/>
                    <a:gd name="connsiteX1" fmla="*/ 0 w 749300"/>
                    <a:gd name="connsiteY1" fmla="*/ 0 h 1376795"/>
                    <a:gd name="connsiteX2" fmla="*/ 304800 w 749300"/>
                    <a:gd name="connsiteY2" fmla="*/ 447459 h 1376795"/>
                    <a:gd name="connsiteX3" fmla="*/ 685800 w 749300"/>
                    <a:gd name="connsiteY3" fmla="*/ 516299 h 1376795"/>
                    <a:gd name="connsiteX4" fmla="*/ 685800 w 749300"/>
                    <a:gd name="connsiteY4" fmla="*/ 722818 h 1376795"/>
                    <a:gd name="connsiteX5" fmla="*/ 609600 w 749300"/>
                    <a:gd name="connsiteY5" fmla="*/ 929337 h 1376795"/>
                    <a:gd name="connsiteX6" fmla="*/ 76200 w 749300"/>
                    <a:gd name="connsiteY6" fmla="*/ 1376795 h 1376795"/>
                    <a:gd name="connsiteX0" fmla="*/ 0 w 863600"/>
                    <a:gd name="connsiteY0" fmla="*/ 0 h 1376795"/>
                    <a:gd name="connsiteX1" fmla="*/ 0 w 863600"/>
                    <a:gd name="connsiteY1" fmla="*/ 0 h 1376795"/>
                    <a:gd name="connsiteX2" fmla="*/ 304800 w 863600"/>
                    <a:gd name="connsiteY2" fmla="*/ 447459 h 1376795"/>
                    <a:gd name="connsiteX3" fmla="*/ 685800 w 863600"/>
                    <a:gd name="connsiteY3" fmla="*/ 516299 h 1376795"/>
                    <a:gd name="connsiteX4" fmla="*/ 685800 w 863600"/>
                    <a:gd name="connsiteY4" fmla="*/ 722818 h 1376795"/>
                    <a:gd name="connsiteX5" fmla="*/ 762000 w 863600"/>
                    <a:gd name="connsiteY5" fmla="*/ 998177 h 1376795"/>
                    <a:gd name="connsiteX6" fmla="*/ 76200 w 863600"/>
                    <a:gd name="connsiteY6" fmla="*/ 1376795 h 1376795"/>
                    <a:gd name="connsiteX0" fmla="*/ 0 w 786606"/>
                    <a:gd name="connsiteY0" fmla="*/ 0 h 1376796"/>
                    <a:gd name="connsiteX1" fmla="*/ 0 w 786606"/>
                    <a:gd name="connsiteY1" fmla="*/ 0 h 1376796"/>
                    <a:gd name="connsiteX2" fmla="*/ 304800 w 786606"/>
                    <a:gd name="connsiteY2" fmla="*/ 447459 h 1376796"/>
                    <a:gd name="connsiteX3" fmla="*/ 685800 w 786606"/>
                    <a:gd name="connsiteY3" fmla="*/ 516299 h 1376796"/>
                    <a:gd name="connsiteX4" fmla="*/ 685800 w 786606"/>
                    <a:gd name="connsiteY4" fmla="*/ 722818 h 1376796"/>
                    <a:gd name="connsiteX5" fmla="*/ 762000 w 786606"/>
                    <a:gd name="connsiteY5" fmla="*/ 998177 h 1376796"/>
                    <a:gd name="connsiteX6" fmla="*/ 685800 w 786606"/>
                    <a:gd name="connsiteY6" fmla="*/ 1376796 h 1376796"/>
                    <a:gd name="connsiteX0" fmla="*/ 76200 w 862806"/>
                    <a:gd name="connsiteY0" fmla="*/ 34419 h 1411215"/>
                    <a:gd name="connsiteX1" fmla="*/ 0 w 862806"/>
                    <a:gd name="connsiteY1" fmla="*/ 0 h 1411215"/>
                    <a:gd name="connsiteX2" fmla="*/ 381000 w 862806"/>
                    <a:gd name="connsiteY2" fmla="*/ 481878 h 1411215"/>
                    <a:gd name="connsiteX3" fmla="*/ 762000 w 862806"/>
                    <a:gd name="connsiteY3" fmla="*/ 550718 h 1411215"/>
                    <a:gd name="connsiteX4" fmla="*/ 762000 w 862806"/>
                    <a:gd name="connsiteY4" fmla="*/ 757237 h 1411215"/>
                    <a:gd name="connsiteX5" fmla="*/ 838200 w 862806"/>
                    <a:gd name="connsiteY5" fmla="*/ 1032596 h 1411215"/>
                    <a:gd name="connsiteX6" fmla="*/ 762000 w 862806"/>
                    <a:gd name="connsiteY6" fmla="*/ 1411215 h 1411215"/>
                    <a:gd name="connsiteX0" fmla="*/ 76200 w 862806"/>
                    <a:gd name="connsiteY0" fmla="*/ 34419 h 1411215"/>
                    <a:gd name="connsiteX1" fmla="*/ 0 w 862806"/>
                    <a:gd name="connsiteY1" fmla="*/ 0 h 1411215"/>
                    <a:gd name="connsiteX2" fmla="*/ 228600 w 862806"/>
                    <a:gd name="connsiteY2" fmla="*/ 206519 h 1411215"/>
                    <a:gd name="connsiteX3" fmla="*/ 381000 w 862806"/>
                    <a:gd name="connsiteY3" fmla="*/ 481878 h 1411215"/>
                    <a:gd name="connsiteX4" fmla="*/ 762000 w 862806"/>
                    <a:gd name="connsiteY4" fmla="*/ 550718 h 1411215"/>
                    <a:gd name="connsiteX5" fmla="*/ 762000 w 862806"/>
                    <a:gd name="connsiteY5" fmla="*/ 757237 h 1411215"/>
                    <a:gd name="connsiteX6" fmla="*/ 838200 w 862806"/>
                    <a:gd name="connsiteY6" fmla="*/ 1032596 h 1411215"/>
                    <a:gd name="connsiteX7" fmla="*/ 762000 w 862806"/>
                    <a:gd name="connsiteY7" fmla="*/ 1411215 h 1411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62806" h="1411215">
                      <a:moveTo>
                        <a:pt x="76200" y="34419"/>
                      </a:moveTo>
                      <a:lnTo>
                        <a:pt x="0" y="0"/>
                      </a:lnTo>
                      <a:cubicBezTo>
                        <a:pt x="10160" y="25241"/>
                        <a:pt x="165100" y="126206"/>
                        <a:pt x="228600" y="206519"/>
                      </a:cubicBezTo>
                      <a:cubicBezTo>
                        <a:pt x="292100" y="286832"/>
                        <a:pt x="276860" y="421070"/>
                        <a:pt x="381000" y="481878"/>
                      </a:cubicBezTo>
                      <a:cubicBezTo>
                        <a:pt x="459740" y="578254"/>
                        <a:pt x="698500" y="504825"/>
                        <a:pt x="762000" y="550718"/>
                      </a:cubicBezTo>
                      <a:cubicBezTo>
                        <a:pt x="825500" y="596611"/>
                        <a:pt x="749300" y="676924"/>
                        <a:pt x="762000" y="757237"/>
                      </a:cubicBezTo>
                      <a:cubicBezTo>
                        <a:pt x="774700" y="837550"/>
                        <a:pt x="838200" y="923600"/>
                        <a:pt x="838200" y="1032596"/>
                      </a:cubicBezTo>
                      <a:cubicBezTo>
                        <a:pt x="838200" y="1141592"/>
                        <a:pt x="862806" y="1375496"/>
                        <a:pt x="762000" y="1411215"/>
                      </a:cubicBezTo>
                    </a:path>
                  </a:pathLst>
                </a:custGeom>
                <a:ln w="381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 sz="1400" dirty="0"/>
                </a:p>
              </p:txBody>
            </p:sp>
            <p:sp>
              <p:nvSpPr>
                <p:cNvPr id="17" name="Freeform 9"/>
                <p:cNvSpPr/>
                <p:nvPr/>
              </p:nvSpPr>
              <p:spPr>
                <a:xfrm>
                  <a:off x="5156200" y="533400"/>
                  <a:ext cx="1222375" cy="4648200"/>
                </a:xfrm>
                <a:custGeom>
                  <a:avLst/>
                  <a:gdLst>
                    <a:gd name="connsiteX0" fmla="*/ 0 w 1895475"/>
                    <a:gd name="connsiteY0" fmla="*/ 3152775 h 3389312"/>
                    <a:gd name="connsiteX1" fmla="*/ 1352550 w 1895475"/>
                    <a:gd name="connsiteY1" fmla="*/ 3228975 h 3389312"/>
                    <a:gd name="connsiteX2" fmla="*/ 1543050 w 1895475"/>
                    <a:gd name="connsiteY2" fmla="*/ 2190750 h 3389312"/>
                    <a:gd name="connsiteX3" fmla="*/ 1847850 w 1895475"/>
                    <a:gd name="connsiteY3" fmla="*/ 1724025 h 3389312"/>
                    <a:gd name="connsiteX4" fmla="*/ 1828800 w 1895475"/>
                    <a:gd name="connsiteY4" fmla="*/ 1266825 h 3389312"/>
                    <a:gd name="connsiteX5" fmla="*/ 1476375 w 1895475"/>
                    <a:gd name="connsiteY5" fmla="*/ 466725 h 3389312"/>
                    <a:gd name="connsiteX6" fmla="*/ 1314450 w 1895475"/>
                    <a:gd name="connsiteY6" fmla="*/ 247650 h 3389312"/>
                    <a:gd name="connsiteX7" fmla="*/ 1152525 w 1895475"/>
                    <a:gd name="connsiteY7" fmla="*/ 0 h 3389312"/>
                    <a:gd name="connsiteX0" fmla="*/ 0 w 1895475"/>
                    <a:gd name="connsiteY0" fmla="*/ 3221102 h 3457639"/>
                    <a:gd name="connsiteX1" fmla="*/ 1352550 w 1895475"/>
                    <a:gd name="connsiteY1" fmla="*/ 3297302 h 3457639"/>
                    <a:gd name="connsiteX2" fmla="*/ 1543050 w 1895475"/>
                    <a:gd name="connsiteY2" fmla="*/ 2259077 h 3457639"/>
                    <a:gd name="connsiteX3" fmla="*/ 1847850 w 1895475"/>
                    <a:gd name="connsiteY3" fmla="*/ 1792352 h 3457639"/>
                    <a:gd name="connsiteX4" fmla="*/ 1828800 w 1895475"/>
                    <a:gd name="connsiteY4" fmla="*/ 1335152 h 3457639"/>
                    <a:gd name="connsiteX5" fmla="*/ 1476375 w 1895475"/>
                    <a:gd name="connsiteY5" fmla="*/ 535052 h 3457639"/>
                    <a:gd name="connsiteX6" fmla="*/ 1314450 w 1895475"/>
                    <a:gd name="connsiteY6" fmla="*/ 315977 h 3457639"/>
                    <a:gd name="connsiteX7" fmla="*/ 990600 w 1895475"/>
                    <a:gd name="connsiteY7" fmla="*/ 0 h 3457639"/>
                    <a:gd name="connsiteX0" fmla="*/ 0 w 1895475"/>
                    <a:gd name="connsiteY0" fmla="*/ 3221102 h 3457639"/>
                    <a:gd name="connsiteX1" fmla="*/ 1352550 w 1895475"/>
                    <a:gd name="connsiteY1" fmla="*/ 3297302 h 3457639"/>
                    <a:gd name="connsiteX2" fmla="*/ 1543050 w 1895475"/>
                    <a:gd name="connsiteY2" fmla="*/ 2259077 h 3457639"/>
                    <a:gd name="connsiteX3" fmla="*/ 1847850 w 1895475"/>
                    <a:gd name="connsiteY3" fmla="*/ 1792352 h 3457639"/>
                    <a:gd name="connsiteX4" fmla="*/ 1828800 w 1895475"/>
                    <a:gd name="connsiteY4" fmla="*/ 1335152 h 3457639"/>
                    <a:gd name="connsiteX5" fmla="*/ 1476375 w 1895475"/>
                    <a:gd name="connsiteY5" fmla="*/ 535052 h 3457639"/>
                    <a:gd name="connsiteX6" fmla="*/ 1219200 w 1895475"/>
                    <a:gd name="connsiteY6" fmla="*/ 546617 h 3457639"/>
                    <a:gd name="connsiteX7" fmla="*/ 990600 w 1895475"/>
                    <a:gd name="connsiteY7" fmla="*/ 0 h 3457639"/>
                    <a:gd name="connsiteX0" fmla="*/ 0 w 1933575"/>
                    <a:gd name="connsiteY0" fmla="*/ 3221102 h 3457639"/>
                    <a:gd name="connsiteX1" fmla="*/ 1352550 w 1933575"/>
                    <a:gd name="connsiteY1" fmla="*/ 3297302 h 3457639"/>
                    <a:gd name="connsiteX2" fmla="*/ 1543050 w 1933575"/>
                    <a:gd name="connsiteY2" fmla="*/ 2259077 h 3457639"/>
                    <a:gd name="connsiteX3" fmla="*/ 1847850 w 1933575"/>
                    <a:gd name="connsiteY3" fmla="*/ 1792352 h 3457639"/>
                    <a:gd name="connsiteX4" fmla="*/ 1828800 w 1933575"/>
                    <a:gd name="connsiteY4" fmla="*/ 1335152 h 3457639"/>
                    <a:gd name="connsiteX5" fmla="*/ 1219200 w 1933575"/>
                    <a:gd name="connsiteY5" fmla="*/ 546617 h 3457639"/>
                    <a:gd name="connsiteX6" fmla="*/ 990600 w 1933575"/>
                    <a:gd name="connsiteY6" fmla="*/ 0 h 3457639"/>
                    <a:gd name="connsiteX0" fmla="*/ 0 w 1863725"/>
                    <a:gd name="connsiteY0" fmla="*/ 3221102 h 3457639"/>
                    <a:gd name="connsiteX1" fmla="*/ 1352550 w 1863725"/>
                    <a:gd name="connsiteY1" fmla="*/ 3297302 h 3457639"/>
                    <a:gd name="connsiteX2" fmla="*/ 1543050 w 1863725"/>
                    <a:gd name="connsiteY2" fmla="*/ 2259077 h 3457639"/>
                    <a:gd name="connsiteX3" fmla="*/ 1847850 w 1863725"/>
                    <a:gd name="connsiteY3" fmla="*/ 1792352 h 3457639"/>
                    <a:gd name="connsiteX4" fmla="*/ 1447800 w 1863725"/>
                    <a:gd name="connsiteY4" fmla="*/ 1434871 h 3457639"/>
                    <a:gd name="connsiteX5" fmla="*/ 1219200 w 1863725"/>
                    <a:gd name="connsiteY5" fmla="*/ 546617 h 3457639"/>
                    <a:gd name="connsiteX6" fmla="*/ 990600 w 1863725"/>
                    <a:gd name="connsiteY6" fmla="*/ 0 h 3457639"/>
                    <a:gd name="connsiteX0" fmla="*/ 0 w 1609725"/>
                    <a:gd name="connsiteY0" fmla="*/ 3221102 h 3457639"/>
                    <a:gd name="connsiteX1" fmla="*/ 1352550 w 1609725"/>
                    <a:gd name="connsiteY1" fmla="*/ 3297302 h 3457639"/>
                    <a:gd name="connsiteX2" fmla="*/ 1543050 w 1609725"/>
                    <a:gd name="connsiteY2" fmla="*/ 2259077 h 3457639"/>
                    <a:gd name="connsiteX3" fmla="*/ 1447800 w 1609725"/>
                    <a:gd name="connsiteY3" fmla="*/ 1434871 h 3457639"/>
                    <a:gd name="connsiteX4" fmla="*/ 1219200 w 1609725"/>
                    <a:gd name="connsiteY4" fmla="*/ 546617 h 3457639"/>
                    <a:gd name="connsiteX5" fmla="*/ 990600 w 1609725"/>
                    <a:gd name="connsiteY5" fmla="*/ 0 h 3457639"/>
                    <a:gd name="connsiteX0" fmla="*/ 149225 w 1746250"/>
                    <a:gd name="connsiteY0" fmla="*/ 3221102 h 3490182"/>
                    <a:gd name="connsiteX1" fmla="*/ 225425 w 1746250"/>
                    <a:gd name="connsiteY1" fmla="*/ 3416358 h 3490182"/>
                    <a:gd name="connsiteX2" fmla="*/ 1501775 w 1746250"/>
                    <a:gd name="connsiteY2" fmla="*/ 3297302 h 3490182"/>
                    <a:gd name="connsiteX3" fmla="*/ 1692275 w 1746250"/>
                    <a:gd name="connsiteY3" fmla="*/ 2259077 h 3490182"/>
                    <a:gd name="connsiteX4" fmla="*/ 1597025 w 1746250"/>
                    <a:gd name="connsiteY4" fmla="*/ 1434871 h 3490182"/>
                    <a:gd name="connsiteX5" fmla="*/ 1368425 w 1746250"/>
                    <a:gd name="connsiteY5" fmla="*/ 546617 h 3490182"/>
                    <a:gd name="connsiteX6" fmla="*/ 1139825 w 1746250"/>
                    <a:gd name="connsiteY6" fmla="*/ 0 h 3490182"/>
                    <a:gd name="connsiteX0" fmla="*/ 0 w 1520825"/>
                    <a:gd name="connsiteY0" fmla="*/ 3416358 h 3490182"/>
                    <a:gd name="connsiteX1" fmla="*/ 1276350 w 1520825"/>
                    <a:gd name="connsiteY1" fmla="*/ 3297302 h 3490182"/>
                    <a:gd name="connsiteX2" fmla="*/ 1466850 w 1520825"/>
                    <a:gd name="connsiteY2" fmla="*/ 2259077 h 3490182"/>
                    <a:gd name="connsiteX3" fmla="*/ 1371600 w 1520825"/>
                    <a:gd name="connsiteY3" fmla="*/ 1434871 h 3490182"/>
                    <a:gd name="connsiteX4" fmla="*/ 1143000 w 1520825"/>
                    <a:gd name="connsiteY4" fmla="*/ 546617 h 3490182"/>
                    <a:gd name="connsiteX5" fmla="*/ 914400 w 1520825"/>
                    <a:gd name="connsiteY5" fmla="*/ 0 h 3490182"/>
                    <a:gd name="connsiteX0" fmla="*/ 0 w 1520825"/>
                    <a:gd name="connsiteY0" fmla="*/ 3553012 h 3565712"/>
                    <a:gd name="connsiteX1" fmla="*/ 1276350 w 1520825"/>
                    <a:gd name="connsiteY1" fmla="*/ 3297302 h 3565712"/>
                    <a:gd name="connsiteX2" fmla="*/ 1466850 w 1520825"/>
                    <a:gd name="connsiteY2" fmla="*/ 2259077 h 3565712"/>
                    <a:gd name="connsiteX3" fmla="*/ 1371600 w 1520825"/>
                    <a:gd name="connsiteY3" fmla="*/ 1434871 h 3565712"/>
                    <a:gd name="connsiteX4" fmla="*/ 1143000 w 1520825"/>
                    <a:gd name="connsiteY4" fmla="*/ 546617 h 3565712"/>
                    <a:gd name="connsiteX5" fmla="*/ 914400 w 1520825"/>
                    <a:gd name="connsiteY5" fmla="*/ 0 h 3565712"/>
                    <a:gd name="connsiteX0" fmla="*/ 0 w 1543050"/>
                    <a:gd name="connsiteY0" fmla="*/ 3553012 h 3565712"/>
                    <a:gd name="connsiteX1" fmla="*/ 914400 w 1543050"/>
                    <a:gd name="connsiteY1" fmla="*/ 3074721 h 3565712"/>
                    <a:gd name="connsiteX2" fmla="*/ 1466850 w 1543050"/>
                    <a:gd name="connsiteY2" fmla="*/ 2259077 h 3565712"/>
                    <a:gd name="connsiteX3" fmla="*/ 1371600 w 1543050"/>
                    <a:gd name="connsiteY3" fmla="*/ 1434871 h 3565712"/>
                    <a:gd name="connsiteX4" fmla="*/ 1143000 w 1543050"/>
                    <a:gd name="connsiteY4" fmla="*/ 546617 h 3565712"/>
                    <a:gd name="connsiteX5" fmla="*/ 914400 w 1543050"/>
                    <a:gd name="connsiteY5" fmla="*/ 0 h 3565712"/>
                    <a:gd name="connsiteX0" fmla="*/ 0 w 1447799"/>
                    <a:gd name="connsiteY0" fmla="*/ 3553012 h 3565712"/>
                    <a:gd name="connsiteX1" fmla="*/ 914400 w 1447799"/>
                    <a:gd name="connsiteY1" fmla="*/ 3074721 h 3565712"/>
                    <a:gd name="connsiteX2" fmla="*/ 1371599 w 1447799"/>
                    <a:gd name="connsiteY2" fmla="*/ 2323123 h 3565712"/>
                    <a:gd name="connsiteX3" fmla="*/ 1371600 w 1447799"/>
                    <a:gd name="connsiteY3" fmla="*/ 1434871 h 3565712"/>
                    <a:gd name="connsiteX4" fmla="*/ 1143000 w 1447799"/>
                    <a:gd name="connsiteY4" fmla="*/ 546617 h 3565712"/>
                    <a:gd name="connsiteX5" fmla="*/ 914400 w 1447799"/>
                    <a:gd name="connsiteY5" fmla="*/ 0 h 3565712"/>
                    <a:gd name="connsiteX0" fmla="*/ 0 w 1447799"/>
                    <a:gd name="connsiteY0" fmla="*/ 3553012 h 4042689"/>
                    <a:gd name="connsiteX1" fmla="*/ 609600 w 1447799"/>
                    <a:gd name="connsiteY1" fmla="*/ 3962974 h 4042689"/>
                    <a:gd name="connsiteX2" fmla="*/ 914400 w 1447799"/>
                    <a:gd name="connsiteY2" fmla="*/ 3074721 h 4042689"/>
                    <a:gd name="connsiteX3" fmla="*/ 1371599 w 1447799"/>
                    <a:gd name="connsiteY3" fmla="*/ 2323123 h 4042689"/>
                    <a:gd name="connsiteX4" fmla="*/ 1371600 w 1447799"/>
                    <a:gd name="connsiteY4" fmla="*/ 1434871 h 4042689"/>
                    <a:gd name="connsiteX5" fmla="*/ 1143000 w 1447799"/>
                    <a:gd name="connsiteY5" fmla="*/ 546617 h 4042689"/>
                    <a:gd name="connsiteX6" fmla="*/ 914400 w 1447799"/>
                    <a:gd name="connsiteY6" fmla="*/ 0 h 4042689"/>
                    <a:gd name="connsiteX0" fmla="*/ 0 w 1447799"/>
                    <a:gd name="connsiteY0" fmla="*/ 3553012 h 3564399"/>
                    <a:gd name="connsiteX1" fmla="*/ 457200 w 1447799"/>
                    <a:gd name="connsiteY1" fmla="*/ 3484684 h 3564399"/>
                    <a:gd name="connsiteX2" fmla="*/ 914400 w 1447799"/>
                    <a:gd name="connsiteY2" fmla="*/ 3074721 h 3564399"/>
                    <a:gd name="connsiteX3" fmla="*/ 1371599 w 1447799"/>
                    <a:gd name="connsiteY3" fmla="*/ 2323123 h 3564399"/>
                    <a:gd name="connsiteX4" fmla="*/ 1371600 w 1447799"/>
                    <a:gd name="connsiteY4" fmla="*/ 1434871 h 3564399"/>
                    <a:gd name="connsiteX5" fmla="*/ 1143000 w 1447799"/>
                    <a:gd name="connsiteY5" fmla="*/ 546617 h 3564399"/>
                    <a:gd name="connsiteX6" fmla="*/ 914400 w 1447799"/>
                    <a:gd name="connsiteY6" fmla="*/ 0 h 3564399"/>
                    <a:gd name="connsiteX0" fmla="*/ 0 w 1447799"/>
                    <a:gd name="connsiteY0" fmla="*/ 3553012 h 3564399"/>
                    <a:gd name="connsiteX1" fmla="*/ 457200 w 1447799"/>
                    <a:gd name="connsiteY1" fmla="*/ 3484684 h 3564399"/>
                    <a:gd name="connsiteX2" fmla="*/ 914400 w 1447799"/>
                    <a:gd name="connsiteY2" fmla="*/ 3074721 h 3564399"/>
                    <a:gd name="connsiteX3" fmla="*/ 1371599 w 1447799"/>
                    <a:gd name="connsiteY3" fmla="*/ 2323123 h 3564399"/>
                    <a:gd name="connsiteX4" fmla="*/ 1371600 w 1447799"/>
                    <a:gd name="connsiteY4" fmla="*/ 1434871 h 3564399"/>
                    <a:gd name="connsiteX5" fmla="*/ 1143000 w 1447799"/>
                    <a:gd name="connsiteY5" fmla="*/ 546617 h 3564399"/>
                    <a:gd name="connsiteX6" fmla="*/ 1143000 w 1447799"/>
                    <a:gd name="connsiteY6" fmla="*/ 0 h 3564399"/>
                    <a:gd name="connsiteX0" fmla="*/ 0 w 1447799"/>
                    <a:gd name="connsiteY0" fmla="*/ 3553012 h 3564399"/>
                    <a:gd name="connsiteX1" fmla="*/ 457200 w 1447799"/>
                    <a:gd name="connsiteY1" fmla="*/ 3484684 h 3564399"/>
                    <a:gd name="connsiteX2" fmla="*/ 914400 w 1447799"/>
                    <a:gd name="connsiteY2" fmla="*/ 3074721 h 3564399"/>
                    <a:gd name="connsiteX3" fmla="*/ 1371599 w 1447799"/>
                    <a:gd name="connsiteY3" fmla="*/ 2323123 h 3564399"/>
                    <a:gd name="connsiteX4" fmla="*/ 1371600 w 1447799"/>
                    <a:gd name="connsiteY4" fmla="*/ 1434871 h 3564399"/>
                    <a:gd name="connsiteX5" fmla="*/ 1295400 w 1447799"/>
                    <a:gd name="connsiteY5" fmla="*/ 614944 h 3564399"/>
                    <a:gd name="connsiteX6" fmla="*/ 1143000 w 1447799"/>
                    <a:gd name="connsiteY6" fmla="*/ 0 h 3564399"/>
                    <a:gd name="connsiteX0" fmla="*/ 0 w 1435100"/>
                    <a:gd name="connsiteY0" fmla="*/ 3553012 h 3554692"/>
                    <a:gd name="connsiteX1" fmla="*/ 457200 w 1435100"/>
                    <a:gd name="connsiteY1" fmla="*/ 3484684 h 3554692"/>
                    <a:gd name="connsiteX2" fmla="*/ 1219200 w 1435100"/>
                    <a:gd name="connsiteY2" fmla="*/ 3279703 h 3554692"/>
                    <a:gd name="connsiteX3" fmla="*/ 1371599 w 1435100"/>
                    <a:gd name="connsiteY3" fmla="*/ 2323123 h 3554692"/>
                    <a:gd name="connsiteX4" fmla="*/ 1371600 w 1435100"/>
                    <a:gd name="connsiteY4" fmla="*/ 1434871 h 3554692"/>
                    <a:gd name="connsiteX5" fmla="*/ 1295400 w 1435100"/>
                    <a:gd name="connsiteY5" fmla="*/ 614944 h 3554692"/>
                    <a:gd name="connsiteX6" fmla="*/ 1143000 w 1435100"/>
                    <a:gd name="connsiteY6" fmla="*/ 0 h 3554692"/>
                    <a:gd name="connsiteX0" fmla="*/ 0 w 1435100"/>
                    <a:gd name="connsiteY0" fmla="*/ 3689666 h 3691346"/>
                    <a:gd name="connsiteX1" fmla="*/ 457200 w 1435100"/>
                    <a:gd name="connsiteY1" fmla="*/ 3484684 h 3691346"/>
                    <a:gd name="connsiteX2" fmla="*/ 1219200 w 1435100"/>
                    <a:gd name="connsiteY2" fmla="*/ 3279703 h 3691346"/>
                    <a:gd name="connsiteX3" fmla="*/ 1371599 w 1435100"/>
                    <a:gd name="connsiteY3" fmla="*/ 2323123 h 3691346"/>
                    <a:gd name="connsiteX4" fmla="*/ 1371600 w 1435100"/>
                    <a:gd name="connsiteY4" fmla="*/ 1434871 h 3691346"/>
                    <a:gd name="connsiteX5" fmla="*/ 1295400 w 1435100"/>
                    <a:gd name="connsiteY5" fmla="*/ 614944 h 3691346"/>
                    <a:gd name="connsiteX6" fmla="*/ 1143000 w 1435100"/>
                    <a:gd name="connsiteY6" fmla="*/ 0 h 3691346"/>
                    <a:gd name="connsiteX0" fmla="*/ 0 w 1435100"/>
                    <a:gd name="connsiteY0" fmla="*/ 3689666 h 3691346"/>
                    <a:gd name="connsiteX1" fmla="*/ 457200 w 1435100"/>
                    <a:gd name="connsiteY1" fmla="*/ 3621338 h 3691346"/>
                    <a:gd name="connsiteX2" fmla="*/ 1219200 w 1435100"/>
                    <a:gd name="connsiteY2" fmla="*/ 3279703 h 3691346"/>
                    <a:gd name="connsiteX3" fmla="*/ 1371599 w 1435100"/>
                    <a:gd name="connsiteY3" fmla="*/ 2323123 h 3691346"/>
                    <a:gd name="connsiteX4" fmla="*/ 1371600 w 1435100"/>
                    <a:gd name="connsiteY4" fmla="*/ 1434871 h 3691346"/>
                    <a:gd name="connsiteX5" fmla="*/ 1295400 w 1435100"/>
                    <a:gd name="connsiteY5" fmla="*/ 614944 h 3691346"/>
                    <a:gd name="connsiteX6" fmla="*/ 1143000 w 1435100"/>
                    <a:gd name="connsiteY6" fmla="*/ 0 h 3691346"/>
                    <a:gd name="connsiteX0" fmla="*/ 63500 w 1117600"/>
                    <a:gd name="connsiteY0" fmla="*/ 3826320 h 3828000"/>
                    <a:gd name="connsiteX1" fmla="*/ 139700 w 1117600"/>
                    <a:gd name="connsiteY1" fmla="*/ 3621338 h 3828000"/>
                    <a:gd name="connsiteX2" fmla="*/ 901700 w 1117600"/>
                    <a:gd name="connsiteY2" fmla="*/ 3279703 h 3828000"/>
                    <a:gd name="connsiteX3" fmla="*/ 1054099 w 1117600"/>
                    <a:gd name="connsiteY3" fmla="*/ 2323123 h 3828000"/>
                    <a:gd name="connsiteX4" fmla="*/ 1054100 w 1117600"/>
                    <a:gd name="connsiteY4" fmla="*/ 1434871 h 3828000"/>
                    <a:gd name="connsiteX5" fmla="*/ 977900 w 1117600"/>
                    <a:gd name="connsiteY5" fmla="*/ 614944 h 3828000"/>
                    <a:gd name="connsiteX6" fmla="*/ 825500 w 1117600"/>
                    <a:gd name="connsiteY6" fmla="*/ 0 h 3828000"/>
                    <a:gd name="connsiteX0" fmla="*/ 63500 w 1412875"/>
                    <a:gd name="connsiteY0" fmla="*/ 3826320 h 3828000"/>
                    <a:gd name="connsiteX1" fmla="*/ 139700 w 1412875"/>
                    <a:gd name="connsiteY1" fmla="*/ 3621338 h 3828000"/>
                    <a:gd name="connsiteX2" fmla="*/ 901700 w 1412875"/>
                    <a:gd name="connsiteY2" fmla="*/ 3279703 h 3828000"/>
                    <a:gd name="connsiteX3" fmla="*/ 1054099 w 1412875"/>
                    <a:gd name="connsiteY3" fmla="*/ 2323123 h 3828000"/>
                    <a:gd name="connsiteX4" fmla="*/ 1358900 w 1412875"/>
                    <a:gd name="connsiteY4" fmla="*/ 1298216 h 3828000"/>
                    <a:gd name="connsiteX5" fmla="*/ 977900 w 1412875"/>
                    <a:gd name="connsiteY5" fmla="*/ 614944 h 3828000"/>
                    <a:gd name="connsiteX6" fmla="*/ 825500 w 1412875"/>
                    <a:gd name="connsiteY6" fmla="*/ 0 h 3828000"/>
                    <a:gd name="connsiteX0" fmla="*/ 63500 w 1412875"/>
                    <a:gd name="connsiteY0" fmla="*/ 3826320 h 3828000"/>
                    <a:gd name="connsiteX1" fmla="*/ 139700 w 1412875"/>
                    <a:gd name="connsiteY1" fmla="*/ 3621338 h 3828000"/>
                    <a:gd name="connsiteX2" fmla="*/ 901700 w 1412875"/>
                    <a:gd name="connsiteY2" fmla="*/ 3279703 h 3828000"/>
                    <a:gd name="connsiteX3" fmla="*/ 1054099 w 1412875"/>
                    <a:gd name="connsiteY3" fmla="*/ 2323123 h 3828000"/>
                    <a:gd name="connsiteX4" fmla="*/ 1358900 w 1412875"/>
                    <a:gd name="connsiteY4" fmla="*/ 1298216 h 3828000"/>
                    <a:gd name="connsiteX5" fmla="*/ 825500 w 1412875"/>
                    <a:gd name="connsiteY5" fmla="*/ 751598 h 3828000"/>
                    <a:gd name="connsiteX6" fmla="*/ 825500 w 1412875"/>
                    <a:gd name="connsiteY6" fmla="*/ 0 h 3828000"/>
                    <a:gd name="connsiteX0" fmla="*/ 63500 w 1412875"/>
                    <a:gd name="connsiteY0" fmla="*/ 3826320 h 3828000"/>
                    <a:gd name="connsiteX1" fmla="*/ 139700 w 1412875"/>
                    <a:gd name="connsiteY1" fmla="*/ 3621338 h 3828000"/>
                    <a:gd name="connsiteX2" fmla="*/ 901700 w 1412875"/>
                    <a:gd name="connsiteY2" fmla="*/ 3279703 h 3828000"/>
                    <a:gd name="connsiteX3" fmla="*/ 977900 w 1412875"/>
                    <a:gd name="connsiteY3" fmla="*/ 2323123 h 3828000"/>
                    <a:gd name="connsiteX4" fmla="*/ 1358900 w 1412875"/>
                    <a:gd name="connsiteY4" fmla="*/ 1298216 h 3828000"/>
                    <a:gd name="connsiteX5" fmla="*/ 825500 w 1412875"/>
                    <a:gd name="connsiteY5" fmla="*/ 751598 h 3828000"/>
                    <a:gd name="connsiteX6" fmla="*/ 825500 w 1412875"/>
                    <a:gd name="connsiteY6" fmla="*/ 0 h 3828000"/>
                    <a:gd name="connsiteX0" fmla="*/ 0 w 1349375"/>
                    <a:gd name="connsiteY0" fmla="*/ 3826320 h 3828000"/>
                    <a:gd name="connsiteX1" fmla="*/ 228600 w 1349375"/>
                    <a:gd name="connsiteY1" fmla="*/ 3689665 h 3828000"/>
                    <a:gd name="connsiteX2" fmla="*/ 838200 w 1349375"/>
                    <a:gd name="connsiteY2" fmla="*/ 3279703 h 3828000"/>
                    <a:gd name="connsiteX3" fmla="*/ 914400 w 1349375"/>
                    <a:gd name="connsiteY3" fmla="*/ 2323123 h 3828000"/>
                    <a:gd name="connsiteX4" fmla="*/ 1295400 w 1349375"/>
                    <a:gd name="connsiteY4" fmla="*/ 1298216 h 3828000"/>
                    <a:gd name="connsiteX5" fmla="*/ 762000 w 1349375"/>
                    <a:gd name="connsiteY5" fmla="*/ 751598 h 3828000"/>
                    <a:gd name="connsiteX6" fmla="*/ 762000 w 1349375"/>
                    <a:gd name="connsiteY6" fmla="*/ 0 h 3828000"/>
                    <a:gd name="connsiteX0" fmla="*/ 0 w 1349375"/>
                    <a:gd name="connsiteY0" fmla="*/ 3826320 h 3828000"/>
                    <a:gd name="connsiteX1" fmla="*/ 228600 w 1349375"/>
                    <a:gd name="connsiteY1" fmla="*/ 3689665 h 3828000"/>
                    <a:gd name="connsiteX2" fmla="*/ 838200 w 1349375"/>
                    <a:gd name="connsiteY2" fmla="*/ 3279703 h 3828000"/>
                    <a:gd name="connsiteX3" fmla="*/ 914400 w 1349375"/>
                    <a:gd name="connsiteY3" fmla="*/ 2323123 h 3828000"/>
                    <a:gd name="connsiteX4" fmla="*/ 1295400 w 1349375"/>
                    <a:gd name="connsiteY4" fmla="*/ 1298216 h 3828000"/>
                    <a:gd name="connsiteX5" fmla="*/ 609600 w 1349375"/>
                    <a:gd name="connsiteY5" fmla="*/ 751598 h 3828000"/>
                    <a:gd name="connsiteX6" fmla="*/ 762000 w 1349375"/>
                    <a:gd name="connsiteY6" fmla="*/ 0 h 3828000"/>
                    <a:gd name="connsiteX0" fmla="*/ 0 w 1349375"/>
                    <a:gd name="connsiteY0" fmla="*/ 3826320 h 3828000"/>
                    <a:gd name="connsiteX1" fmla="*/ 228600 w 1349375"/>
                    <a:gd name="connsiteY1" fmla="*/ 3689665 h 3828000"/>
                    <a:gd name="connsiteX2" fmla="*/ 838200 w 1349375"/>
                    <a:gd name="connsiteY2" fmla="*/ 3279703 h 3828000"/>
                    <a:gd name="connsiteX3" fmla="*/ 914400 w 1349375"/>
                    <a:gd name="connsiteY3" fmla="*/ 2323123 h 3828000"/>
                    <a:gd name="connsiteX4" fmla="*/ 1295400 w 1349375"/>
                    <a:gd name="connsiteY4" fmla="*/ 1298216 h 3828000"/>
                    <a:gd name="connsiteX5" fmla="*/ 609600 w 1349375"/>
                    <a:gd name="connsiteY5" fmla="*/ 751598 h 3828000"/>
                    <a:gd name="connsiteX6" fmla="*/ 533400 w 1349375"/>
                    <a:gd name="connsiteY6" fmla="*/ 0 h 3828000"/>
                    <a:gd name="connsiteX0" fmla="*/ 0 w 1425575"/>
                    <a:gd name="connsiteY0" fmla="*/ 3826320 h 3828000"/>
                    <a:gd name="connsiteX1" fmla="*/ 304800 w 1425575"/>
                    <a:gd name="connsiteY1" fmla="*/ 3689665 h 3828000"/>
                    <a:gd name="connsiteX2" fmla="*/ 914400 w 1425575"/>
                    <a:gd name="connsiteY2" fmla="*/ 3279703 h 3828000"/>
                    <a:gd name="connsiteX3" fmla="*/ 990600 w 1425575"/>
                    <a:gd name="connsiteY3" fmla="*/ 2323123 h 3828000"/>
                    <a:gd name="connsiteX4" fmla="*/ 1371600 w 1425575"/>
                    <a:gd name="connsiteY4" fmla="*/ 1298216 h 3828000"/>
                    <a:gd name="connsiteX5" fmla="*/ 685800 w 1425575"/>
                    <a:gd name="connsiteY5" fmla="*/ 751598 h 3828000"/>
                    <a:gd name="connsiteX6" fmla="*/ 609600 w 1425575"/>
                    <a:gd name="connsiteY6" fmla="*/ 0 h 3828000"/>
                    <a:gd name="connsiteX0" fmla="*/ 0 w 1425575"/>
                    <a:gd name="connsiteY0" fmla="*/ 3962974 h 3964654"/>
                    <a:gd name="connsiteX1" fmla="*/ 304800 w 1425575"/>
                    <a:gd name="connsiteY1" fmla="*/ 3826319 h 3964654"/>
                    <a:gd name="connsiteX2" fmla="*/ 914400 w 1425575"/>
                    <a:gd name="connsiteY2" fmla="*/ 3416357 h 3964654"/>
                    <a:gd name="connsiteX3" fmla="*/ 990600 w 1425575"/>
                    <a:gd name="connsiteY3" fmla="*/ 2459777 h 3964654"/>
                    <a:gd name="connsiteX4" fmla="*/ 1371600 w 1425575"/>
                    <a:gd name="connsiteY4" fmla="*/ 1434870 h 3964654"/>
                    <a:gd name="connsiteX5" fmla="*/ 685800 w 1425575"/>
                    <a:gd name="connsiteY5" fmla="*/ 888252 h 3964654"/>
                    <a:gd name="connsiteX6" fmla="*/ 533400 w 1425575"/>
                    <a:gd name="connsiteY6" fmla="*/ 0 h 3964654"/>
                    <a:gd name="connsiteX0" fmla="*/ 0 w 1425575"/>
                    <a:gd name="connsiteY0" fmla="*/ 3962974 h 4190731"/>
                    <a:gd name="connsiteX1" fmla="*/ 304800 w 1425575"/>
                    <a:gd name="connsiteY1" fmla="*/ 4167955 h 4190731"/>
                    <a:gd name="connsiteX2" fmla="*/ 304800 w 1425575"/>
                    <a:gd name="connsiteY2" fmla="*/ 3826319 h 4190731"/>
                    <a:gd name="connsiteX3" fmla="*/ 914400 w 1425575"/>
                    <a:gd name="connsiteY3" fmla="*/ 3416357 h 4190731"/>
                    <a:gd name="connsiteX4" fmla="*/ 990600 w 1425575"/>
                    <a:gd name="connsiteY4" fmla="*/ 2459777 h 4190731"/>
                    <a:gd name="connsiteX5" fmla="*/ 1371600 w 1425575"/>
                    <a:gd name="connsiteY5" fmla="*/ 1434870 h 4190731"/>
                    <a:gd name="connsiteX6" fmla="*/ 685800 w 1425575"/>
                    <a:gd name="connsiteY6" fmla="*/ 888252 h 4190731"/>
                    <a:gd name="connsiteX7" fmla="*/ 533400 w 1425575"/>
                    <a:gd name="connsiteY7" fmla="*/ 0 h 4190731"/>
                    <a:gd name="connsiteX0" fmla="*/ 101600 w 1222375"/>
                    <a:gd name="connsiteY0" fmla="*/ 4167955 h 4167955"/>
                    <a:gd name="connsiteX1" fmla="*/ 101600 w 1222375"/>
                    <a:gd name="connsiteY1" fmla="*/ 3826319 h 4167955"/>
                    <a:gd name="connsiteX2" fmla="*/ 711200 w 1222375"/>
                    <a:gd name="connsiteY2" fmla="*/ 3416357 h 4167955"/>
                    <a:gd name="connsiteX3" fmla="*/ 787400 w 1222375"/>
                    <a:gd name="connsiteY3" fmla="*/ 2459777 h 4167955"/>
                    <a:gd name="connsiteX4" fmla="*/ 1168400 w 1222375"/>
                    <a:gd name="connsiteY4" fmla="*/ 1434870 h 4167955"/>
                    <a:gd name="connsiteX5" fmla="*/ 482600 w 1222375"/>
                    <a:gd name="connsiteY5" fmla="*/ 888252 h 4167955"/>
                    <a:gd name="connsiteX6" fmla="*/ 330200 w 1222375"/>
                    <a:gd name="connsiteY6" fmla="*/ 0 h 416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2375" h="4167955">
                      <a:moveTo>
                        <a:pt x="101600" y="4167955"/>
                      </a:moveTo>
                      <a:cubicBezTo>
                        <a:pt x="152400" y="4145179"/>
                        <a:pt x="0" y="3951585"/>
                        <a:pt x="101600" y="3826319"/>
                      </a:cubicBezTo>
                      <a:cubicBezTo>
                        <a:pt x="203200" y="3701053"/>
                        <a:pt x="596900" y="3644114"/>
                        <a:pt x="711200" y="3416357"/>
                      </a:cubicBezTo>
                      <a:cubicBezTo>
                        <a:pt x="825500" y="3188600"/>
                        <a:pt x="711200" y="2790025"/>
                        <a:pt x="787400" y="2459777"/>
                      </a:cubicBezTo>
                      <a:cubicBezTo>
                        <a:pt x="863600" y="2129529"/>
                        <a:pt x="1222375" y="1720280"/>
                        <a:pt x="1168400" y="1434870"/>
                      </a:cubicBezTo>
                      <a:cubicBezTo>
                        <a:pt x="1063625" y="1227248"/>
                        <a:pt x="622300" y="1110777"/>
                        <a:pt x="482600" y="888252"/>
                      </a:cubicBezTo>
                      <a:cubicBezTo>
                        <a:pt x="401638" y="799077"/>
                        <a:pt x="384175" y="84931"/>
                        <a:pt x="330200" y="0"/>
                      </a:cubicBezTo>
                    </a:path>
                  </a:pathLst>
                </a:custGeom>
                <a:ln w="381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 sz="1400" dirty="0"/>
                </a:p>
              </p:txBody>
            </p:sp>
            <p:sp>
              <p:nvSpPr>
                <p:cNvPr id="18" name="Freeform 17"/>
                <p:cNvSpPr/>
                <p:nvPr/>
              </p:nvSpPr>
              <p:spPr>
                <a:xfrm>
                  <a:off x="2895600" y="457200"/>
                  <a:ext cx="1234228" cy="3962399"/>
                </a:xfrm>
                <a:custGeom>
                  <a:avLst/>
                  <a:gdLst>
                    <a:gd name="connsiteX0" fmla="*/ 0 w 411163"/>
                    <a:gd name="connsiteY0" fmla="*/ 0 h 1181100"/>
                    <a:gd name="connsiteX1" fmla="*/ 142875 w 411163"/>
                    <a:gd name="connsiteY1" fmla="*/ 523875 h 1181100"/>
                    <a:gd name="connsiteX2" fmla="*/ 400050 w 411163"/>
                    <a:gd name="connsiteY2" fmla="*/ 1000125 h 1181100"/>
                    <a:gd name="connsiteX3" fmla="*/ 209550 w 411163"/>
                    <a:gd name="connsiteY3" fmla="*/ 1181100 h 1181100"/>
                    <a:gd name="connsiteX0" fmla="*/ 0 w 404813"/>
                    <a:gd name="connsiteY0" fmla="*/ 0 h 1743075"/>
                    <a:gd name="connsiteX1" fmla="*/ 142875 w 404813"/>
                    <a:gd name="connsiteY1" fmla="*/ 523875 h 1743075"/>
                    <a:gd name="connsiteX2" fmla="*/ 400050 w 404813"/>
                    <a:gd name="connsiteY2" fmla="*/ 1000125 h 1743075"/>
                    <a:gd name="connsiteX3" fmla="*/ 114300 w 404813"/>
                    <a:gd name="connsiteY3" fmla="*/ 1743075 h 1743075"/>
                    <a:gd name="connsiteX0" fmla="*/ 190500 w 646112"/>
                    <a:gd name="connsiteY0" fmla="*/ 0 h 1514475"/>
                    <a:gd name="connsiteX1" fmla="*/ 333375 w 646112"/>
                    <a:gd name="connsiteY1" fmla="*/ 523875 h 1514475"/>
                    <a:gd name="connsiteX2" fmla="*/ 590550 w 646112"/>
                    <a:gd name="connsiteY2" fmla="*/ 1000125 h 1514475"/>
                    <a:gd name="connsiteX3" fmla="*/ 0 w 646112"/>
                    <a:gd name="connsiteY3" fmla="*/ 1514475 h 1514475"/>
                    <a:gd name="connsiteX0" fmla="*/ 190500 w 588961"/>
                    <a:gd name="connsiteY0" fmla="*/ 0 h 1514475"/>
                    <a:gd name="connsiteX1" fmla="*/ 333375 w 588961"/>
                    <a:gd name="connsiteY1" fmla="*/ 523875 h 1514475"/>
                    <a:gd name="connsiteX2" fmla="*/ 533399 w 588961"/>
                    <a:gd name="connsiteY2" fmla="*/ 981075 h 1514475"/>
                    <a:gd name="connsiteX3" fmla="*/ 0 w 588961"/>
                    <a:gd name="connsiteY3" fmla="*/ 1514475 h 1514475"/>
                    <a:gd name="connsiteX0" fmla="*/ 190500 w 571499"/>
                    <a:gd name="connsiteY0" fmla="*/ 0 h 1514475"/>
                    <a:gd name="connsiteX1" fmla="*/ 228600 w 571499"/>
                    <a:gd name="connsiteY1" fmla="*/ 516298 h 1514475"/>
                    <a:gd name="connsiteX2" fmla="*/ 533399 w 571499"/>
                    <a:gd name="connsiteY2" fmla="*/ 981075 h 1514475"/>
                    <a:gd name="connsiteX3" fmla="*/ 0 w 571499"/>
                    <a:gd name="connsiteY3" fmla="*/ 1514475 h 1514475"/>
                    <a:gd name="connsiteX0" fmla="*/ 190500 w 495300"/>
                    <a:gd name="connsiteY0" fmla="*/ 0 h 1514475"/>
                    <a:gd name="connsiteX1" fmla="*/ 228600 w 495300"/>
                    <a:gd name="connsiteY1" fmla="*/ 516298 h 1514475"/>
                    <a:gd name="connsiteX2" fmla="*/ 457200 w 495300"/>
                    <a:gd name="connsiteY2" fmla="*/ 963757 h 1514475"/>
                    <a:gd name="connsiteX3" fmla="*/ 0 w 495300"/>
                    <a:gd name="connsiteY3" fmla="*/ 1514475 h 1514475"/>
                    <a:gd name="connsiteX0" fmla="*/ 114300 w 406400"/>
                    <a:gd name="connsiteY0" fmla="*/ 0 h 1480055"/>
                    <a:gd name="connsiteX1" fmla="*/ 152400 w 406400"/>
                    <a:gd name="connsiteY1" fmla="*/ 516298 h 1480055"/>
                    <a:gd name="connsiteX2" fmla="*/ 381000 w 406400"/>
                    <a:gd name="connsiteY2" fmla="*/ 963757 h 1480055"/>
                    <a:gd name="connsiteX3" fmla="*/ 0 w 406400"/>
                    <a:gd name="connsiteY3" fmla="*/ 1480055 h 1480055"/>
                    <a:gd name="connsiteX0" fmla="*/ 6350 w 450056"/>
                    <a:gd name="connsiteY0" fmla="*/ 0 h 1514475"/>
                    <a:gd name="connsiteX1" fmla="*/ 44450 w 450056"/>
                    <a:gd name="connsiteY1" fmla="*/ 516298 h 1514475"/>
                    <a:gd name="connsiteX2" fmla="*/ 273050 w 450056"/>
                    <a:gd name="connsiteY2" fmla="*/ 963757 h 1514475"/>
                    <a:gd name="connsiteX3" fmla="*/ 349250 w 450056"/>
                    <a:gd name="connsiteY3" fmla="*/ 1514475 h 1514475"/>
                    <a:gd name="connsiteX0" fmla="*/ 419100 w 762000"/>
                    <a:gd name="connsiteY0" fmla="*/ 0 h 1411215"/>
                    <a:gd name="connsiteX1" fmla="*/ 457200 w 762000"/>
                    <a:gd name="connsiteY1" fmla="*/ 516298 h 1411215"/>
                    <a:gd name="connsiteX2" fmla="*/ 685800 w 762000"/>
                    <a:gd name="connsiteY2" fmla="*/ 963757 h 1411215"/>
                    <a:gd name="connsiteX3" fmla="*/ 0 w 762000"/>
                    <a:gd name="connsiteY3" fmla="*/ 1411215 h 1411215"/>
                    <a:gd name="connsiteX0" fmla="*/ 419100 w 609600"/>
                    <a:gd name="connsiteY0" fmla="*/ 0 h 1411215"/>
                    <a:gd name="connsiteX1" fmla="*/ 457200 w 609600"/>
                    <a:gd name="connsiteY1" fmla="*/ 516298 h 1411215"/>
                    <a:gd name="connsiteX2" fmla="*/ 533400 w 609600"/>
                    <a:gd name="connsiteY2" fmla="*/ 963757 h 1411215"/>
                    <a:gd name="connsiteX3" fmla="*/ 0 w 609600"/>
                    <a:gd name="connsiteY3" fmla="*/ 1411215 h 1411215"/>
                    <a:gd name="connsiteX0" fmla="*/ 419100 w 571500"/>
                    <a:gd name="connsiteY0" fmla="*/ 0 h 1411215"/>
                    <a:gd name="connsiteX1" fmla="*/ 228600 w 571500"/>
                    <a:gd name="connsiteY1" fmla="*/ 481879 h 1411215"/>
                    <a:gd name="connsiteX2" fmla="*/ 533400 w 571500"/>
                    <a:gd name="connsiteY2" fmla="*/ 963757 h 1411215"/>
                    <a:gd name="connsiteX3" fmla="*/ 0 w 571500"/>
                    <a:gd name="connsiteY3" fmla="*/ 1411215 h 1411215"/>
                    <a:gd name="connsiteX0" fmla="*/ 527050 w 679450"/>
                    <a:gd name="connsiteY0" fmla="*/ 45893 h 1457108"/>
                    <a:gd name="connsiteX1" fmla="*/ 31750 w 679450"/>
                    <a:gd name="connsiteY1" fmla="*/ 80313 h 1457108"/>
                    <a:gd name="connsiteX2" fmla="*/ 336550 w 679450"/>
                    <a:gd name="connsiteY2" fmla="*/ 527772 h 1457108"/>
                    <a:gd name="connsiteX3" fmla="*/ 641350 w 679450"/>
                    <a:gd name="connsiteY3" fmla="*/ 1009650 h 1457108"/>
                    <a:gd name="connsiteX4" fmla="*/ 107950 w 679450"/>
                    <a:gd name="connsiteY4" fmla="*/ 1457108 h 1457108"/>
                    <a:gd name="connsiteX0" fmla="*/ 31750 w 679450"/>
                    <a:gd name="connsiteY0" fmla="*/ 0 h 1376795"/>
                    <a:gd name="connsiteX1" fmla="*/ 336550 w 679450"/>
                    <a:gd name="connsiteY1" fmla="*/ 447459 h 1376795"/>
                    <a:gd name="connsiteX2" fmla="*/ 641350 w 679450"/>
                    <a:gd name="connsiteY2" fmla="*/ 929337 h 1376795"/>
                    <a:gd name="connsiteX3" fmla="*/ 107950 w 679450"/>
                    <a:gd name="connsiteY3" fmla="*/ 1376795 h 1376795"/>
                    <a:gd name="connsiteX0" fmla="*/ 31750 w 768350"/>
                    <a:gd name="connsiteY0" fmla="*/ 0 h 1376795"/>
                    <a:gd name="connsiteX1" fmla="*/ 336550 w 768350"/>
                    <a:gd name="connsiteY1" fmla="*/ 447459 h 1376795"/>
                    <a:gd name="connsiteX2" fmla="*/ 717550 w 768350"/>
                    <a:gd name="connsiteY2" fmla="*/ 722818 h 1376795"/>
                    <a:gd name="connsiteX3" fmla="*/ 641350 w 768350"/>
                    <a:gd name="connsiteY3" fmla="*/ 929337 h 1376795"/>
                    <a:gd name="connsiteX4" fmla="*/ 107950 w 768350"/>
                    <a:gd name="connsiteY4" fmla="*/ 1376795 h 1376795"/>
                    <a:gd name="connsiteX0" fmla="*/ 31750 w 755650"/>
                    <a:gd name="connsiteY0" fmla="*/ 0 h 1376795"/>
                    <a:gd name="connsiteX1" fmla="*/ 412750 w 755650"/>
                    <a:gd name="connsiteY1" fmla="*/ 413039 h 1376795"/>
                    <a:gd name="connsiteX2" fmla="*/ 717550 w 755650"/>
                    <a:gd name="connsiteY2" fmla="*/ 722818 h 1376795"/>
                    <a:gd name="connsiteX3" fmla="*/ 641350 w 755650"/>
                    <a:gd name="connsiteY3" fmla="*/ 929337 h 1376795"/>
                    <a:gd name="connsiteX4" fmla="*/ 107950 w 755650"/>
                    <a:gd name="connsiteY4" fmla="*/ 1376795 h 1376795"/>
                    <a:gd name="connsiteX0" fmla="*/ 31750 w 768350"/>
                    <a:gd name="connsiteY0" fmla="*/ 0 h 1376795"/>
                    <a:gd name="connsiteX1" fmla="*/ 336550 w 768350"/>
                    <a:gd name="connsiteY1" fmla="*/ 447459 h 1376795"/>
                    <a:gd name="connsiteX2" fmla="*/ 717550 w 768350"/>
                    <a:gd name="connsiteY2" fmla="*/ 722818 h 1376795"/>
                    <a:gd name="connsiteX3" fmla="*/ 641350 w 768350"/>
                    <a:gd name="connsiteY3" fmla="*/ 929337 h 1376795"/>
                    <a:gd name="connsiteX4" fmla="*/ 107950 w 768350"/>
                    <a:gd name="connsiteY4" fmla="*/ 1376795 h 1376795"/>
                    <a:gd name="connsiteX0" fmla="*/ 31750 w 742950"/>
                    <a:gd name="connsiteY0" fmla="*/ 0 h 1376795"/>
                    <a:gd name="connsiteX1" fmla="*/ 533400 w 742950"/>
                    <a:gd name="connsiteY1" fmla="*/ 416240 h 1376795"/>
                    <a:gd name="connsiteX2" fmla="*/ 717550 w 742950"/>
                    <a:gd name="connsiteY2" fmla="*/ 722818 h 1376795"/>
                    <a:gd name="connsiteX3" fmla="*/ 641350 w 742950"/>
                    <a:gd name="connsiteY3" fmla="*/ 929337 h 1376795"/>
                    <a:gd name="connsiteX4" fmla="*/ 107950 w 742950"/>
                    <a:gd name="connsiteY4" fmla="*/ 1376795 h 1376795"/>
                    <a:gd name="connsiteX0" fmla="*/ 31750 w 1008592"/>
                    <a:gd name="connsiteY0" fmla="*/ 0 h 1376795"/>
                    <a:gd name="connsiteX1" fmla="*/ 533400 w 1008592"/>
                    <a:gd name="connsiteY1" fmla="*/ 416240 h 1376795"/>
                    <a:gd name="connsiteX2" fmla="*/ 990600 w 1008592"/>
                    <a:gd name="connsiteY2" fmla="*/ 768444 h 1376795"/>
                    <a:gd name="connsiteX3" fmla="*/ 641350 w 1008592"/>
                    <a:gd name="connsiteY3" fmla="*/ 929337 h 1376795"/>
                    <a:gd name="connsiteX4" fmla="*/ 107950 w 1008592"/>
                    <a:gd name="connsiteY4" fmla="*/ 1376795 h 1376795"/>
                    <a:gd name="connsiteX0" fmla="*/ 31750 w 1213908"/>
                    <a:gd name="connsiteY0" fmla="*/ 0 h 1376795"/>
                    <a:gd name="connsiteX1" fmla="*/ 533400 w 1213908"/>
                    <a:gd name="connsiteY1" fmla="*/ 416240 h 1376795"/>
                    <a:gd name="connsiteX2" fmla="*/ 990600 w 1213908"/>
                    <a:gd name="connsiteY2" fmla="*/ 768444 h 1376795"/>
                    <a:gd name="connsiteX3" fmla="*/ 1066800 w 1213908"/>
                    <a:gd name="connsiteY3" fmla="*/ 1024592 h 1376795"/>
                    <a:gd name="connsiteX4" fmla="*/ 107950 w 1213908"/>
                    <a:gd name="connsiteY4" fmla="*/ 1376795 h 1376795"/>
                    <a:gd name="connsiteX0" fmla="*/ 31750 w 1104900"/>
                    <a:gd name="connsiteY0" fmla="*/ 0 h 1403477"/>
                    <a:gd name="connsiteX1" fmla="*/ 533400 w 1104900"/>
                    <a:gd name="connsiteY1" fmla="*/ 416240 h 1403477"/>
                    <a:gd name="connsiteX2" fmla="*/ 990600 w 1104900"/>
                    <a:gd name="connsiteY2" fmla="*/ 768444 h 1403477"/>
                    <a:gd name="connsiteX3" fmla="*/ 1066800 w 1104900"/>
                    <a:gd name="connsiteY3" fmla="*/ 1024592 h 1403477"/>
                    <a:gd name="connsiteX4" fmla="*/ 762000 w 1104900"/>
                    <a:gd name="connsiteY4" fmla="*/ 1344777 h 1403477"/>
                    <a:gd name="connsiteX5" fmla="*/ 107950 w 1104900"/>
                    <a:gd name="connsiteY5" fmla="*/ 1376795 h 1403477"/>
                    <a:gd name="connsiteX0" fmla="*/ 31750 w 1150408"/>
                    <a:gd name="connsiteY0" fmla="*/ 0 h 1467513"/>
                    <a:gd name="connsiteX1" fmla="*/ 533400 w 1150408"/>
                    <a:gd name="connsiteY1" fmla="*/ 416240 h 1467513"/>
                    <a:gd name="connsiteX2" fmla="*/ 990600 w 1150408"/>
                    <a:gd name="connsiteY2" fmla="*/ 768444 h 1467513"/>
                    <a:gd name="connsiteX3" fmla="*/ 1066800 w 1150408"/>
                    <a:gd name="connsiteY3" fmla="*/ 1024592 h 1467513"/>
                    <a:gd name="connsiteX4" fmla="*/ 990600 w 1150408"/>
                    <a:gd name="connsiteY4" fmla="*/ 1408813 h 1467513"/>
                    <a:gd name="connsiteX5" fmla="*/ 107950 w 1150408"/>
                    <a:gd name="connsiteY5" fmla="*/ 1376795 h 1467513"/>
                    <a:gd name="connsiteX0" fmla="*/ 31750 w 1079500"/>
                    <a:gd name="connsiteY0" fmla="*/ 0 h 1536887"/>
                    <a:gd name="connsiteX1" fmla="*/ 533400 w 1079500"/>
                    <a:gd name="connsiteY1" fmla="*/ 416240 h 1536887"/>
                    <a:gd name="connsiteX2" fmla="*/ 990600 w 1079500"/>
                    <a:gd name="connsiteY2" fmla="*/ 768444 h 1536887"/>
                    <a:gd name="connsiteX3" fmla="*/ 1066800 w 1079500"/>
                    <a:gd name="connsiteY3" fmla="*/ 1024592 h 1536887"/>
                    <a:gd name="connsiteX4" fmla="*/ 990600 w 1079500"/>
                    <a:gd name="connsiteY4" fmla="*/ 1408813 h 1536887"/>
                    <a:gd name="connsiteX5" fmla="*/ 762000 w 1079500"/>
                    <a:gd name="connsiteY5" fmla="*/ 1536887 h 1536887"/>
                    <a:gd name="connsiteX0" fmla="*/ 31750 w 1066800"/>
                    <a:gd name="connsiteY0" fmla="*/ 0 h 1536887"/>
                    <a:gd name="connsiteX1" fmla="*/ 533400 w 1066800"/>
                    <a:gd name="connsiteY1" fmla="*/ 416240 h 1536887"/>
                    <a:gd name="connsiteX2" fmla="*/ 609600 w 1066800"/>
                    <a:gd name="connsiteY2" fmla="*/ 640370 h 1536887"/>
                    <a:gd name="connsiteX3" fmla="*/ 990600 w 1066800"/>
                    <a:gd name="connsiteY3" fmla="*/ 768444 h 1536887"/>
                    <a:gd name="connsiteX4" fmla="*/ 1066800 w 1066800"/>
                    <a:gd name="connsiteY4" fmla="*/ 1024592 h 1536887"/>
                    <a:gd name="connsiteX5" fmla="*/ 990600 w 1066800"/>
                    <a:gd name="connsiteY5" fmla="*/ 1408813 h 1536887"/>
                    <a:gd name="connsiteX6" fmla="*/ 762000 w 1066800"/>
                    <a:gd name="connsiteY6" fmla="*/ 1536887 h 1536887"/>
                    <a:gd name="connsiteX0" fmla="*/ 31750 w 1066800"/>
                    <a:gd name="connsiteY0" fmla="*/ 0 h 1536887"/>
                    <a:gd name="connsiteX1" fmla="*/ 381000 w 1066800"/>
                    <a:gd name="connsiteY1" fmla="*/ 416240 h 1536887"/>
                    <a:gd name="connsiteX2" fmla="*/ 609600 w 1066800"/>
                    <a:gd name="connsiteY2" fmla="*/ 640370 h 1536887"/>
                    <a:gd name="connsiteX3" fmla="*/ 990600 w 1066800"/>
                    <a:gd name="connsiteY3" fmla="*/ 768444 h 1536887"/>
                    <a:gd name="connsiteX4" fmla="*/ 1066800 w 1066800"/>
                    <a:gd name="connsiteY4" fmla="*/ 1024592 h 1536887"/>
                    <a:gd name="connsiteX5" fmla="*/ 990600 w 1066800"/>
                    <a:gd name="connsiteY5" fmla="*/ 1408813 h 1536887"/>
                    <a:gd name="connsiteX6" fmla="*/ 762000 w 1066800"/>
                    <a:gd name="connsiteY6" fmla="*/ 1536887 h 1536887"/>
                    <a:gd name="connsiteX0" fmla="*/ 31750 w 1104900"/>
                    <a:gd name="connsiteY0" fmla="*/ 0 h 1536887"/>
                    <a:gd name="connsiteX1" fmla="*/ 381000 w 1104900"/>
                    <a:gd name="connsiteY1" fmla="*/ 416240 h 1536887"/>
                    <a:gd name="connsiteX2" fmla="*/ 609600 w 1104900"/>
                    <a:gd name="connsiteY2" fmla="*/ 640370 h 1536887"/>
                    <a:gd name="connsiteX3" fmla="*/ 762000 w 1104900"/>
                    <a:gd name="connsiteY3" fmla="*/ 800462 h 1536887"/>
                    <a:gd name="connsiteX4" fmla="*/ 1066800 w 1104900"/>
                    <a:gd name="connsiteY4" fmla="*/ 1024592 h 1536887"/>
                    <a:gd name="connsiteX5" fmla="*/ 990600 w 1104900"/>
                    <a:gd name="connsiteY5" fmla="*/ 1408813 h 1536887"/>
                    <a:gd name="connsiteX6" fmla="*/ 762000 w 1104900"/>
                    <a:gd name="connsiteY6" fmla="*/ 1536887 h 1536887"/>
                    <a:gd name="connsiteX0" fmla="*/ 13758 w 1086908"/>
                    <a:gd name="connsiteY0" fmla="*/ 0 h 1536887"/>
                    <a:gd name="connsiteX1" fmla="*/ 58208 w 1086908"/>
                    <a:gd name="connsiteY1" fmla="*/ 96055 h 1536887"/>
                    <a:gd name="connsiteX2" fmla="*/ 363008 w 1086908"/>
                    <a:gd name="connsiteY2" fmla="*/ 416240 h 1536887"/>
                    <a:gd name="connsiteX3" fmla="*/ 591608 w 1086908"/>
                    <a:gd name="connsiteY3" fmla="*/ 640370 h 1536887"/>
                    <a:gd name="connsiteX4" fmla="*/ 744008 w 1086908"/>
                    <a:gd name="connsiteY4" fmla="*/ 800462 h 1536887"/>
                    <a:gd name="connsiteX5" fmla="*/ 1048808 w 1086908"/>
                    <a:gd name="connsiteY5" fmla="*/ 1024592 h 1536887"/>
                    <a:gd name="connsiteX6" fmla="*/ 972608 w 1086908"/>
                    <a:gd name="connsiteY6" fmla="*/ 1408813 h 1536887"/>
                    <a:gd name="connsiteX7" fmla="*/ 744008 w 1086908"/>
                    <a:gd name="connsiteY7" fmla="*/ 1536887 h 1536887"/>
                    <a:gd name="connsiteX0" fmla="*/ 0 w 1028700"/>
                    <a:gd name="connsiteY0" fmla="*/ 0 h 1440832"/>
                    <a:gd name="connsiteX1" fmla="*/ 304800 w 1028700"/>
                    <a:gd name="connsiteY1" fmla="*/ 320185 h 1440832"/>
                    <a:gd name="connsiteX2" fmla="*/ 533400 w 1028700"/>
                    <a:gd name="connsiteY2" fmla="*/ 544315 h 1440832"/>
                    <a:gd name="connsiteX3" fmla="*/ 685800 w 1028700"/>
                    <a:gd name="connsiteY3" fmla="*/ 704407 h 1440832"/>
                    <a:gd name="connsiteX4" fmla="*/ 990600 w 1028700"/>
                    <a:gd name="connsiteY4" fmla="*/ 928537 h 1440832"/>
                    <a:gd name="connsiteX5" fmla="*/ 914400 w 1028700"/>
                    <a:gd name="connsiteY5" fmla="*/ 1312758 h 1440832"/>
                    <a:gd name="connsiteX6" fmla="*/ 685800 w 1028700"/>
                    <a:gd name="connsiteY6" fmla="*/ 1440832 h 1440832"/>
                    <a:gd name="connsiteX0" fmla="*/ 0 w 1104900"/>
                    <a:gd name="connsiteY0" fmla="*/ 0 h 1504869"/>
                    <a:gd name="connsiteX1" fmla="*/ 381000 w 1104900"/>
                    <a:gd name="connsiteY1" fmla="*/ 384222 h 1504869"/>
                    <a:gd name="connsiteX2" fmla="*/ 609600 w 1104900"/>
                    <a:gd name="connsiteY2" fmla="*/ 608352 h 1504869"/>
                    <a:gd name="connsiteX3" fmla="*/ 762000 w 1104900"/>
                    <a:gd name="connsiteY3" fmla="*/ 768444 h 1504869"/>
                    <a:gd name="connsiteX4" fmla="*/ 1066800 w 1104900"/>
                    <a:gd name="connsiteY4" fmla="*/ 992574 h 1504869"/>
                    <a:gd name="connsiteX5" fmla="*/ 990600 w 1104900"/>
                    <a:gd name="connsiteY5" fmla="*/ 1376795 h 1504869"/>
                    <a:gd name="connsiteX6" fmla="*/ 762000 w 1104900"/>
                    <a:gd name="connsiteY6" fmla="*/ 1504869 h 1504869"/>
                    <a:gd name="connsiteX0" fmla="*/ 0 w 1234228"/>
                    <a:gd name="connsiteY0" fmla="*/ 0 h 1664961"/>
                    <a:gd name="connsiteX1" fmla="*/ 381000 w 1234228"/>
                    <a:gd name="connsiteY1" fmla="*/ 384222 h 1664961"/>
                    <a:gd name="connsiteX2" fmla="*/ 609600 w 1234228"/>
                    <a:gd name="connsiteY2" fmla="*/ 608352 h 1664961"/>
                    <a:gd name="connsiteX3" fmla="*/ 762000 w 1234228"/>
                    <a:gd name="connsiteY3" fmla="*/ 768444 h 1664961"/>
                    <a:gd name="connsiteX4" fmla="*/ 1066800 w 1234228"/>
                    <a:gd name="connsiteY4" fmla="*/ 992574 h 1664961"/>
                    <a:gd name="connsiteX5" fmla="*/ 990600 w 1234228"/>
                    <a:gd name="connsiteY5" fmla="*/ 1376795 h 1664961"/>
                    <a:gd name="connsiteX6" fmla="*/ 1219200 w 1234228"/>
                    <a:gd name="connsiteY6" fmla="*/ 1664961 h 1664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4228" h="1664961">
                      <a:moveTo>
                        <a:pt x="0" y="0"/>
                      </a:moveTo>
                      <a:cubicBezTo>
                        <a:pt x="58208" y="69373"/>
                        <a:pt x="289560" y="279628"/>
                        <a:pt x="381000" y="384222"/>
                      </a:cubicBezTo>
                      <a:cubicBezTo>
                        <a:pt x="505248" y="488816"/>
                        <a:pt x="546100" y="544315"/>
                        <a:pt x="609600" y="608352"/>
                      </a:cubicBezTo>
                      <a:cubicBezTo>
                        <a:pt x="673100" y="672389"/>
                        <a:pt x="685800" y="704407"/>
                        <a:pt x="762000" y="768444"/>
                      </a:cubicBezTo>
                      <a:cubicBezTo>
                        <a:pt x="838200" y="832481"/>
                        <a:pt x="1028700" y="891182"/>
                        <a:pt x="1066800" y="992574"/>
                      </a:cubicBezTo>
                      <a:cubicBezTo>
                        <a:pt x="1104900" y="1093966"/>
                        <a:pt x="965200" y="1264731"/>
                        <a:pt x="990600" y="1376795"/>
                      </a:cubicBezTo>
                      <a:cubicBezTo>
                        <a:pt x="1016000" y="1488859"/>
                        <a:pt x="1234228" y="1662827"/>
                        <a:pt x="1219200" y="1664961"/>
                      </a:cubicBezTo>
                    </a:path>
                  </a:pathLst>
                </a:custGeom>
                <a:ln w="381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 sz="1400" dirty="0"/>
                </a:p>
              </p:txBody>
            </p:sp>
          </p:grpSp>
          <p:sp>
            <p:nvSpPr>
              <p:cNvPr id="12" name="TextBox 11"/>
              <p:cNvSpPr txBox="1"/>
              <p:nvPr/>
            </p:nvSpPr>
            <p:spPr>
              <a:xfrm rot="4230554">
                <a:off x="2508378" y="2069770"/>
                <a:ext cx="1844625" cy="33666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Rocky Mountains</a:t>
                </a:r>
              </a:p>
            </p:txBody>
          </p:sp>
        </p:grpSp>
        <p:sp>
          <p:nvSpPr>
            <p:cNvPr id="19" name="Oval 18"/>
            <p:cNvSpPr/>
            <p:nvPr/>
          </p:nvSpPr>
          <p:spPr bwMode="auto">
            <a:xfrm rot="18801224">
              <a:off x="3043839" y="2553724"/>
              <a:ext cx="1074159" cy="2234753"/>
            </a:xfrm>
            <a:prstGeom prst="ellipse">
              <a:avLst/>
            </a:prstGeom>
            <a:noFill/>
            <a:ln w="38100" cap="flat" cmpd="sng" algn="ctr">
              <a:solidFill>
                <a:srgbClr val="9900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latin typeface="Times New Roman" charset="0"/>
              </a:endParaRPr>
            </a:p>
          </p:txBody>
        </p:sp>
      </p:grpSp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17165" y="2325313"/>
            <a:ext cx="3989112" cy="1938574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49112" y="4528493"/>
            <a:ext cx="3967410" cy="2246668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083690" y="178888"/>
            <a:ext cx="4060205" cy="1958025"/>
          </a:xfrm>
          <a:prstGeom prst="rect">
            <a:avLst/>
          </a:prstGeom>
        </p:spPr>
      </p:pic>
      <p:graphicFrame>
        <p:nvGraphicFramePr>
          <p:cNvPr id="27" name="Table 26"/>
          <p:cNvGraphicFramePr>
            <a:graphicFrameLocks noGrp="1"/>
          </p:cNvGraphicFramePr>
          <p:nvPr/>
        </p:nvGraphicFramePr>
        <p:xfrm>
          <a:off x="8379629" y="108758"/>
          <a:ext cx="2726648" cy="441960"/>
        </p:xfrm>
        <a:graphic>
          <a:graphicData uri="http://schemas.openxmlformats.org/drawingml/2006/table">
            <a:tbl>
              <a:tblPr/>
              <a:tblGrid>
                <a:gridCol w="27266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7805">
                <a:tc>
                  <a:txBody>
                    <a:bodyPr/>
                    <a:lstStyle/>
                    <a:p>
                      <a:r>
                        <a:rPr lang="en-US" sz="1200" b="1" dirty="0"/>
                        <a:t>Salt</a:t>
                      </a:r>
                      <a:r>
                        <a:rPr lang="en-US" sz="1200" b="1" baseline="0" dirty="0"/>
                        <a:t> Lake City</a:t>
                      </a:r>
                      <a:br>
                        <a:rPr lang="en-US" sz="1100" baseline="0" dirty="0"/>
                      </a:br>
                      <a:r>
                        <a:rPr lang="en-US" sz="1100" baseline="0" dirty="0"/>
                        <a:t>        </a:t>
                      </a:r>
                      <a:r>
                        <a:rPr lang="en-US" sz="1100" dirty="0"/>
                        <a:t>Average annual </a:t>
                      </a:r>
                      <a:r>
                        <a:rPr lang="en-US" sz="1100" dirty="0" err="1"/>
                        <a:t>precip</a:t>
                      </a:r>
                      <a:r>
                        <a:rPr lang="en-US" sz="1100" dirty="0"/>
                        <a:t>. =18.6"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29" name="Table 28"/>
          <p:cNvGraphicFramePr>
            <a:graphicFrameLocks noGrp="1"/>
          </p:cNvGraphicFramePr>
          <p:nvPr/>
        </p:nvGraphicFramePr>
        <p:xfrm>
          <a:off x="8251102" y="62806"/>
          <a:ext cx="2726648" cy="548640"/>
        </p:xfrm>
        <a:graphic>
          <a:graphicData uri="http://schemas.openxmlformats.org/drawingml/2006/table">
            <a:tbl>
              <a:tblPr/>
              <a:tblGrid>
                <a:gridCol w="27266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7805">
                <a:tc>
                  <a:txBody>
                    <a:bodyPr/>
                    <a:lstStyle/>
                    <a:p>
                      <a:r>
                        <a:rPr lang="en-US" sz="1400" b="1" dirty="0"/>
                        <a:t>Salt</a:t>
                      </a:r>
                      <a:r>
                        <a:rPr lang="en-US" sz="1400" b="1" baseline="0" dirty="0"/>
                        <a:t> Lake City, UT</a:t>
                      </a:r>
                      <a:br>
                        <a:rPr lang="en-US" sz="1100" baseline="0" dirty="0"/>
                      </a:br>
                      <a:r>
                        <a:rPr lang="en-US" sz="1100" baseline="0" dirty="0"/>
                        <a:t>      </a:t>
                      </a:r>
                      <a:r>
                        <a:rPr lang="en-US" sz="1100" dirty="0"/>
                        <a:t>Average annual </a:t>
                      </a:r>
                      <a:r>
                        <a:rPr lang="en-US" sz="1100" dirty="0" err="1"/>
                        <a:t>precip</a:t>
                      </a:r>
                      <a:r>
                        <a:rPr lang="en-US" sz="1200" dirty="0"/>
                        <a:t>. </a:t>
                      </a:r>
                      <a:r>
                        <a:rPr lang="en-US" sz="1400" dirty="0"/>
                        <a:t>=18.6</a:t>
                      </a:r>
                      <a:r>
                        <a:rPr lang="en-US" sz="1600" dirty="0"/>
                        <a:t>"</a:t>
                      </a:r>
                      <a:endParaRPr lang="en-US" sz="1200" dirty="0"/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0" name="Table 29"/>
          <p:cNvGraphicFramePr>
            <a:graphicFrameLocks noGrp="1"/>
          </p:cNvGraphicFramePr>
          <p:nvPr/>
        </p:nvGraphicFramePr>
        <p:xfrm>
          <a:off x="8726194" y="2185502"/>
          <a:ext cx="2671681" cy="518160"/>
        </p:xfrm>
        <a:graphic>
          <a:graphicData uri="http://schemas.openxmlformats.org/drawingml/2006/table">
            <a:tbl>
              <a:tblPr/>
              <a:tblGrid>
                <a:gridCol w="26716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7805">
                <a:tc>
                  <a:txBody>
                    <a:bodyPr/>
                    <a:lstStyle/>
                    <a:p>
                      <a:r>
                        <a:rPr lang="en-US" sz="1400" b="1" dirty="0"/>
                        <a:t>Reno,</a:t>
                      </a:r>
                      <a:r>
                        <a:rPr lang="en-US" sz="1400" b="1" baseline="0" dirty="0"/>
                        <a:t> NV</a:t>
                      </a:r>
                      <a:br>
                        <a:rPr lang="en-US" sz="1100" baseline="0" dirty="0"/>
                      </a:br>
                      <a:r>
                        <a:rPr lang="en-US" sz="1100" baseline="0" dirty="0"/>
                        <a:t>      </a:t>
                      </a:r>
                      <a:r>
                        <a:rPr lang="en-US" sz="1100" dirty="0"/>
                        <a:t>Average annual </a:t>
                      </a:r>
                      <a:r>
                        <a:rPr lang="en-US" sz="1100" dirty="0" err="1"/>
                        <a:t>precip</a:t>
                      </a:r>
                      <a:r>
                        <a:rPr lang="en-US" sz="1100" dirty="0"/>
                        <a:t>. </a:t>
                      </a:r>
                      <a:r>
                        <a:rPr lang="en-US" sz="1400" dirty="0"/>
                        <a:t>=7.5"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1" name="Table 3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761245"/>
              </p:ext>
            </p:extLst>
          </p:nvPr>
        </p:nvGraphicFramePr>
        <p:xfrm>
          <a:off x="8515708" y="4268814"/>
          <a:ext cx="2666505" cy="518160"/>
        </p:xfrm>
        <a:graphic>
          <a:graphicData uri="http://schemas.openxmlformats.org/drawingml/2006/table">
            <a:tbl>
              <a:tblPr/>
              <a:tblGrid>
                <a:gridCol w="26665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67805">
                <a:tc>
                  <a:txBody>
                    <a:bodyPr/>
                    <a:lstStyle/>
                    <a:p>
                      <a:r>
                        <a:rPr lang="en-US" sz="1400" b="1" dirty="0"/>
                        <a:t>Las</a:t>
                      </a:r>
                      <a:r>
                        <a:rPr lang="en-US" sz="1400" b="1" baseline="0" dirty="0"/>
                        <a:t> Vegas</a:t>
                      </a:r>
                      <a:r>
                        <a:rPr lang="en-US" sz="1400" b="1" dirty="0"/>
                        <a:t>,</a:t>
                      </a:r>
                      <a:r>
                        <a:rPr lang="en-US" sz="1400" b="1" baseline="0" dirty="0"/>
                        <a:t> NV</a:t>
                      </a:r>
                      <a:br>
                        <a:rPr lang="en-US" sz="1100" baseline="0" dirty="0"/>
                      </a:br>
                      <a:r>
                        <a:rPr lang="en-US" sz="1100" baseline="0" dirty="0"/>
                        <a:t>      </a:t>
                      </a:r>
                      <a:r>
                        <a:rPr lang="en-US" sz="1100" dirty="0"/>
                        <a:t>Average annual </a:t>
                      </a:r>
                      <a:r>
                        <a:rPr lang="en-US" sz="1100" dirty="0" err="1"/>
                        <a:t>precip</a:t>
                      </a:r>
                      <a:r>
                        <a:rPr lang="en-US" sz="1100" dirty="0"/>
                        <a:t>. </a:t>
                      </a:r>
                      <a:r>
                        <a:rPr lang="en-US" sz="1400" dirty="0"/>
                        <a:t>= 4.2"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1" name="Left Arrow 20"/>
          <p:cNvSpPr/>
          <p:nvPr/>
        </p:nvSpPr>
        <p:spPr>
          <a:xfrm>
            <a:off x="11106277" y="372927"/>
            <a:ext cx="835737" cy="543983"/>
          </a:xfrm>
          <a:prstGeom prst="lef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dirty="0"/>
              <a:t>3”</a:t>
            </a:r>
          </a:p>
        </p:txBody>
      </p:sp>
      <p:sp>
        <p:nvSpPr>
          <p:cNvPr id="32" name="Left Arrow 31"/>
          <p:cNvSpPr/>
          <p:nvPr/>
        </p:nvSpPr>
        <p:spPr>
          <a:xfrm>
            <a:off x="10980007" y="2527444"/>
            <a:ext cx="835737" cy="543983"/>
          </a:xfrm>
          <a:prstGeom prst="lef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dirty="0"/>
              <a:t>2”</a:t>
            </a:r>
          </a:p>
        </p:txBody>
      </p:sp>
      <p:sp>
        <p:nvSpPr>
          <p:cNvPr id="33" name="Left Arrow 32"/>
          <p:cNvSpPr/>
          <p:nvPr/>
        </p:nvSpPr>
        <p:spPr>
          <a:xfrm>
            <a:off x="11029702" y="4645585"/>
            <a:ext cx="835737" cy="543983"/>
          </a:xfrm>
          <a:prstGeom prst="leftArrow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dirty="0"/>
              <a:t>1”</a:t>
            </a:r>
          </a:p>
        </p:txBody>
      </p:sp>
    </p:spTree>
    <p:extLst>
      <p:ext uri="{BB962C8B-B14F-4D97-AF65-F5344CB8AC3E}">
        <p14:creationId xmlns:p14="http://schemas.microsoft.com/office/powerpoint/2010/main" val="21650866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5645"/>
    </mc:Choice>
    <mc:Fallback>
      <p:transition spd="slow" advTm="45645"/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17"/>
          <p:cNvGrpSpPr/>
          <p:nvPr/>
        </p:nvGrpSpPr>
        <p:grpSpPr>
          <a:xfrm>
            <a:off x="1280261" y="305788"/>
            <a:ext cx="10438996" cy="5715000"/>
            <a:chOff x="-1594371" y="837946"/>
            <a:chExt cx="9519171" cy="5715000"/>
          </a:xfrm>
        </p:grpSpPr>
        <p:pic>
          <p:nvPicPr>
            <p:cNvPr id="3" name="Picture 6" descr="http://cmap.comersis.com/images/US/Usa-states.jpg"/>
            <p:cNvPicPr>
              <a:picLocks noChangeAspect="1" noChangeArrowheads="1"/>
            </p:cNvPicPr>
            <p:nvPr/>
          </p:nvPicPr>
          <p:blipFill>
            <a:blip r:embed="rId3" cstate="screen">
              <a:clrChange>
                <a:clrFrom>
                  <a:srgbClr val="F6D3AB"/>
                </a:clrFrom>
                <a:clrTo>
                  <a:srgbClr val="F6D3AB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9512" y="837946"/>
              <a:ext cx="6745288" cy="5715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" name="Freeform 3"/>
            <p:cNvSpPr/>
            <p:nvPr/>
          </p:nvSpPr>
          <p:spPr>
            <a:xfrm>
              <a:off x="1881188" y="1336420"/>
              <a:ext cx="1514475" cy="2398935"/>
            </a:xfrm>
            <a:custGeom>
              <a:avLst/>
              <a:gdLst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476250 w 1438275"/>
                <a:gd name="connsiteY5" fmla="*/ 971550 h 1952625"/>
                <a:gd name="connsiteX6" fmla="*/ 285750 w 1438275"/>
                <a:gd name="connsiteY6" fmla="*/ 942975 h 1952625"/>
                <a:gd name="connsiteX7" fmla="*/ 180975 w 1438275"/>
                <a:gd name="connsiteY7" fmla="*/ 809625 h 1952625"/>
                <a:gd name="connsiteX8" fmla="*/ 209550 w 1438275"/>
                <a:gd name="connsiteY8" fmla="*/ 676275 h 1952625"/>
                <a:gd name="connsiteX9" fmla="*/ 333375 w 1438275"/>
                <a:gd name="connsiteY9" fmla="*/ 571500 h 1952625"/>
                <a:gd name="connsiteX10" fmla="*/ 552450 w 1438275"/>
                <a:gd name="connsiteY10" fmla="*/ 466725 h 1952625"/>
                <a:gd name="connsiteX11" fmla="*/ 685800 w 1438275"/>
                <a:gd name="connsiteY11" fmla="*/ 409575 h 1952625"/>
                <a:gd name="connsiteX12" fmla="*/ 695325 w 1438275"/>
                <a:gd name="connsiteY12" fmla="*/ 152400 h 1952625"/>
                <a:gd name="connsiteX13" fmla="*/ 466725 w 1438275"/>
                <a:gd name="connsiteY13" fmla="*/ 0 h 1952625"/>
                <a:gd name="connsiteX14" fmla="*/ 342900 w 1438275"/>
                <a:gd name="connsiteY14" fmla="*/ 104775 h 1952625"/>
                <a:gd name="connsiteX15" fmla="*/ 209550 w 1438275"/>
                <a:gd name="connsiteY15" fmla="*/ 238125 h 1952625"/>
                <a:gd name="connsiteX16" fmla="*/ 238125 w 1438275"/>
                <a:gd name="connsiteY16" fmla="*/ 371475 h 1952625"/>
                <a:gd name="connsiteX17" fmla="*/ 0 w 1438275"/>
                <a:gd name="connsiteY17" fmla="*/ 571500 h 1952625"/>
                <a:gd name="connsiteX18" fmla="*/ 0 w 1438275"/>
                <a:gd name="connsiteY18" fmla="*/ 790575 h 1952625"/>
                <a:gd name="connsiteX19" fmla="*/ 9525 w 1438275"/>
                <a:gd name="connsiteY19" fmla="*/ 1038225 h 1952625"/>
                <a:gd name="connsiteX20" fmla="*/ 28575 w 1438275"/>
                <a:gd name="connsiteY20" fmla="*/ 1238250 h 1952625"/>
                <a:gd name="connsiteX21" fmla="*/ 38100 w 1438275"/>
                <a:gd name="connsiteY21" fmla="*/ 1447800 h 1952625"/>
                <a:gd name="connsiteX22" fmla="*/ 276225 w 1438275"/>
                <a:gd name="connsiteY22" fmla="*/ 1600200 h 1952625"/>
                <a:gd name="connsiteX23" fmla="*/ 552450 w 1438275"/>
                <a:gd name="connsiteY23" fmla="*/ 1657350 h 1952625"/>
                <a:gd name="connsiteX24" fmla="*/ 1019175 w 1438275"/>
                <a:gd name="connsiteY24" fmla="*/ 1638300 h 1952625"/>
                <a:gd name="connsiteX25" fmla="*/ 1095375 w 1438275"/>
                <a:gd name="connsiteY25" fmla="*/ 1952625 h 1952625"/>
                <a:gd name="connsiteX26" fmla="*/ 1266825 w 1438275"/>
                <a:gd name="connsiteY26" fmla="*/ 1952625 h 1952625"/>
                <a:gd name="connsiteX27" fmla="*/ 1304925 w 1438275"/>
                <a:gd name="connsiteY27" fmla="*/ 1685925 h 1952625"/>
                <a:gd name="connsiteX28" fmla="*/ 1276350 w 1438275"/>
                <a:gd name="connsiteY28" fmla="*/ 1409700 h 1952625"/>
                <a:gd name="connsiteX29" fmla="*/ 1285875 w 1438275"/>
                <a:gd name="connsiteY29" fmla="*/ 1276350 h 1952625"/>
                <a:gd name="connsiteX30" fmla="*/ 1438275 w 1438275"/>
                <a:gd name="connsiteY30" fmla="*/ 1276350 h 1952625"/>
                <a:gd name="connsiteX31" fmla="*/ 1438275 w 1438275"/>
                <a:gd name="connsiteY31" fmla="*/ 1095375 h 1952625"/>
                <a:gd name="connsiteX32" fmla="*/ 1438275 w 1438275"/>
                <a:gd name="connsiteY32" fmla="*/ 990600 h 1952625"/>
                <a:gd name="connsiteX33" fmla="*/ 1343025 w 1438275"/>
                <a:gd name="connsiteY33" fmla="*/ 981075 h 1952625"/>
                <a:gd name="connsiteX34" fmla="*/ 1228725 w 1438275"/>
                <a:gd name="connsiteY34" fmla="*/ 1095375 h 1952625"/>
                <a:gd name="connsiteX35" fmla="*/ 1123950 w 1438275"/>
                <a:gd name="connsiteY35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571500 w 1438275"/>
                <a:gd name="connsiteY5" fmla="*/ 790575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47700 w 1438275"/>
                <a:gd name="connsiteY4" fmla="*/ 781050 h 1952625"/>
                <a:gd name="connsiteX5" fmla="*/ 590550 w 1438275"/>
                <a:gd name="connsiteY5" fmla="*/ 781050 h 1952625"/>
                <a:gd name="connsiteX6" fmla="*/ 571500 w 1438275"/>
                <a:gd name="connsiteY6" fmla="*/ 790575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571500 w 1438275"/>
                <a:gd name="connsiteY7" fmla="*/ 790575 h 1952625"/>
                <a:gd name="connsiteX8" fmla="*/ 476250 w 1438275"/>
                <a:gd name="connsiteY8" fmla="*/ 971550 h 1952625"/>
                <a:gd name="connsiteX9" fmla="*/ 285750 w 1438275"/>
                <a:gd name="connsiteY9" fmla="*/ 942975 h 1952625"/>
                <a:gd name="connsiteX10" fmla="*/ 180975 w 1438275"/>
                <a:gd name="connsiteY10" fmla="*/ 809625 h 1952625"/>
                <a:gd name="connsiteX11" fmla="*/ 209550 w 1438275"/>
                <a:gd name="connsiteY11" fmla="*/ 676275 h 1952625"/>
                <a:gd name="connsiteX12" fmla="*/ 333375 w 1438275"/>
                <a:gd name="connsiteY12" fmla="*/ 571500 h 1952625"/>
                <a:gd name="connsiteX13" fmla="*/ 552450 w 1438275"/>
                <a:gd name="connsiteY13" fmla="*/ 466725 h 1952625"/>
                <a:gd name="connsiteX14" fmla="*/ 685800 w 1438275"/>
                <a:gd name="connsiteY14" fmla="*/ 409575 h 1952625"/>
                <a:gd name="connsiteX15" fmla="*/ 695325 w 1438275"/>
                <a:gd name="connsiteY15" fmla="*/ 152400 h 1952625"/>
                <a:gd name="connsiteX16" fmla="*/ 466725 w 1438275"/>
                <a:gd name="connsiteY16" fmla="*/ 0 h 1952625"/>
                <a:gd name="connsiteX17" fmla="*/ 342900 w 1438275"/>
                <a:gd name="connsiteY17" fmla="*/ 104775 h 1952625"/>
                <a:gd name="connsiteX18" fmla="*/ 209550 w 1438275"/>
                <a:gd name="connsiteY18" fmla="*/ 238125 h 1952625"/>
                <a:gd name="connsiteX19" fmla="*/ 238125 w 1438275"/>
                <a:gd name="connsiteY19" fmla="*/ 371475 h 1952625"/>
                <a:gd name="connsiteX20" fmla="*/ 0 w 1438275"/>
                <a:gd name="connsiteY20" fmla="*/ 571500 h 1952625"/>
                <a:gd name="connsiteX21" fmla="*/ 0 w 1438275"/>
                <a:gd name="connsiteY21" fmla="*/ 790575 h 1952625"/>
                <a:gd name="connsiteX22" fmla="*/ 9525 w 1438275"/>
                <a:gd name="connsiteY22" fmla="*/ 1038225 h 1952625"/>
                <a:gd name="connsiteX23" fmla="*/ 28575 w 1438275"/>
                <a:gd name="connsiteY23" fmla="*/ 1238250 h 1952625"/>
                <a:gd name="connsiteX24" fmla="*/ 38100 w 1438275"/>
                <a:gd name="connsiteY24" fmla="*/ 1447800 h 1952625"/>
                <a:gd name="connsiteX25" fmla="*/ 276225 w 1438275"/>
                <a:gd name="connsiteY25" fmla="*/ 1600200 h 1952625"/>
                <a:gd name="connsiteX26" fmla="*/ 552450 w 1438275"/>
                <a:gd name="connsiteY26" fmla="*/ 1657350 h 1952625"/>
                <a:gd name="connsiteX27" fmla="*/ 1019175 w 1438275"/>
                <a:gd name="connsiteY27" fmla="*/ 1638300 h 1952625"/>
                <a:gd name="connsiteX28" fmla="*/ 1095375 w 1438275"/>
                <a:gd name="connsiteY28" fmla="*/ 1952625 h 1952625"/>
                <a:gd name="connsiteX29" fmla="*/ 1266825 w 1438275"/>
                <a:gd name="connsiteY29" fmla="*/ 1952625 h 1952625"/>
                <a:gd name="connsiteX30" fmla="*/ 1304925 w 1438275"/>
                <a:gd name="connsiteY30" fmla="*/ 1685925 h 1952625"/>
                <a:gd name="connsiteX31" fmla="*/ 1276350 w 1438275"/>
                <a:gd name="connsiteY31" fmla="*/ 1409700 h 1952625"/>
                <a:gd name="connsiteX32" fmla="*/ 1285875 w 1438275"/>
                <a:gd name="connsiteY32" fmla="*/ 1276350 h 1952625"/>
                <a:gd name="connsiteX33" fmla="*/ 1438275 w 1438275"/>
                <a:gd name="connsiteY33" fmla="*/ 1276350 h 1952625"/>
                <a:gd name="connsiteX34" fmla="*/ 1438275 w 1438275"/>
                <a:gd name="connsiteY34" fmla="*/ 1095375 h 1952625"/>
                <a:gd name="connsiteX35" fmla="*/ 1438275 w 1438275"/>
                <a:gd name="connsiteY35" fmla="*/ 990600 h 1952625"/>
                <a:gd name="connsiteX36" fmla="*/ 1343025 w 1438275"/>
                <a:gd name="connsiteY36" fmla="*/ 981075 h 1952625"/>
                <a:gd name="connsiteX37" fmla="*/ 1228725 w 1438275"/>
                <a:gd name="connsiteY37" fmla="*/ 1095375 h 1952625"/>
                <a:gd name="connsiteX38" fmla="*/ 1123950 w 1438275"/>
                <a:gd name="connsiteY38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63637 w 1477962"/>
                <a:gd name="connsiteY0" fmla="*/ 1123950 h 1952625"/>
                <a:gd name="connsiteX1" fmla="*/ 849312 w 1477962"/>
                <a:gd name="connsiteY1" fmla="*/ 1123950 h 1952625"/>
                <a:gd name="connsiteX2" fmla="*/ 820737 w 1477962"/>
                <a:gd name="connsiteY2" fmla="*/ 1133475 h 1952625"/>
                <a:gd name="connsiteX3" fmla="*/ 725487 w 1477962"/>
                <a:gd name="connsiteY3" fmla="*/ 933450 h 1952625"/>
                <a:gd name="connsiteX4" fmla="*/ 706437 w 1477962"/>
                <a:gd name="connsiteY4" fmla="*/ 923925 h 1952625"/>
                <a:gd name="connsiteX5" fmla="*/ 687387 w 1477962"/>
                <a:gd name="connsiteY5" fmla="*/ 781050 h 1952625"/>
                <a:gd name="connsiteX6" fmla="*/ 515937 w 1477962"/>
                <a:gd name="connsiteY6" fmla="*/ 971550 h 1952625"/>
                <a:gd name="connsiteX7" fmla="*/ 325437 w 1477962"/>
                <a:gd name="connsiteY7" fmla="*/ 942975 h 1952625"/>
                <a:gd name="connsiteX8" fmla="*/ 220662 w 1477962"/>
                <a:gd name="connsiteY8" fmla="*/ 809625 h 1952625"/>
                <a:gd name="connsiteX9" fmla="*/ 249237 w 1477962"/>
                <a:gd name="connsiteY9" fmla="*/ 676275 h 1952625"/>
                <a:gd name="connsiteX10" fmla="*/ 373062 w 1477962"/>
                <a:gd name="connsiteY10" fmla="*/ 571500 h 1952625"/>
                <a:gd name="connsiteX11" fmla="*/ 592137 w 1477962"/>
                <a:gd name="connsiteY11" fmla="*/ 466725 h 1952625"/>
                <a:gd name="connsiteX12" fmla="*/ 725487 w 1477962"/>
                <a:gd name="connsiteY12" fmla="*/ 409575 h 1952625"/>
                <a:gd name="connsiteX13" fmla="*/ 735012 w 1477962"/>
                <a:gd name="connsiteY13" fmla="*/ 152400 h 1952625"/>
                <a:gd name="connsiteX14" fmla="*/ 506412 w 1477962"/>
                <a:gd name="connsiteY14" fmla="*/ 0 h 1952625"/>
                <a:gd name="connsiteX15" fmla="*/ 382587 w 1477962"/>
                <a:gd name="connsiteY15" fmla="*/ 104775 h 1952625"/>
                <a:gd name="connsiteX16" fmla="*/ 249237 w 1477962"/>
                <a:gd name="connsiteY16" fmla="*/ 238125 h 1952625"/>
                <a:gd name="connsiteX17" fmla="*/ 277812 w 1477962"/>
                <a:gd name="connsiteY17" fmla="*/ 371475 h 1952625"/>
                <a:gd name="connsiteX18" fmla="*/ 39687 w 1477962"/>
                <a:gd name="connsiteY18" fmla="*/ 571500 h 1952625"/>
                <a:gd name="connsiteX19" fmla="*/ 39687 w 1477962"/>
                <a:gd name="connsiteY19" fmla="*/ 790575 h 1952625"/>
                <a:gd name="connsiteX20" fmla="*/ 49212 w 1477962"/>
                <a:gd name="connsiteY20" fmla="*/ 1038225 h 1952625"/>
                <a:gd name="connsiteX21" fmla="*/ 68262 w 1477962"/>
                <a:gd name="connsiteY21" fmla="*/ 1238250 h 1952625"/>
                <a:gd name="connsiteX22" fmla="*/ 77787 w 1477962"/>
                <a:gd name="connsiteY22" fmla="*/ 1447800 h 1952625"/>
                <a:gd name="connsiteX23" fmla="*/ 315912 w 1477962"/>
                <a:gd name="connsiteY23" fmla="*/ 1600200 h 1952625"/>
                <a:gd name="connsiteX24" fmla="*/ 592137 w 1477962"/>
                <a:gd name="connsiteY24" fmla="*/ 1657350 h 1952625"/>
                <a:gd name="connsiteX25" fmla="*/ 1058862 w 1477962"/>
                <a:gd name="connsiteY25" fmla="*/ 1638300 h 1952625"/>
                <a:gd name="connsiteX26" fmla="*/ 1135062 w 1477962"/>
                <a:gd name="connsiteY26" fmla="*/ 1952625 h 1952625"/>
                <a:gd name="connsiteX27" fmla="*/ 1306512 w 1477962"/>
                <a:gd name="connsiteY27" fmla="*/ 1952625 h 1952625"/>
                <a:gd name="connsiteX28" fmla="*/ 1344612 w 1477962"/>
                <a:gd name="connsiteY28" fmla="*/ 1685925 h 1952625"/>
                <a:gd name="connsiteX29" fmla="*/ 1316037 w 1477962"/>
                <a:gd name="connsiteY29" fmla="*/ 1409700 h 1952625"/>
                <a:gd name="connsiteX30" fmla="*/ 1325562 w 1477962"/>
                <a:gd name="connsiteY30" fmla="*/ 1276350 h 1952625"/>
                <a:gd name="connsiteX31" fmla="*/ 1477962 w 1477962"/>
                <a:gd name="connsiteY31" fmla="*/ 1276350 h 1952625"/>
                <a:gd name="connsiteX32" fmla="*/ 1477962 w 1477962"/>
                <a:gd name="connsiteY32" fmla="*/ 1095375 h 1952625"/>
                <a:gd name="connsiteX33" fmla="*/ 1477962 w 1477962"/>
                <a:gd name="connsiteY33" fmla="*/ 990600 h 1952625"/>
                <a:gd name="connsiteX34" fmla="*/ 1382712 w 1477962"/>
                <a:gd name="connsiteY34" fmla="*/ 981075 h 1952625"/>
                <a:gd name="connsiteX35" fmla="*/ 1268412 w 1477962"/>
                <a:gd name="connsiteY35" fmla="*/ 1095375 h 1952625"/>
                <a:gd name="connsiteX36" fmla="*/ 1163637 w 1477962"/>
                <a:gd name="connsiteY36" fmla="*/ 1123950 h 1952625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2012950"/>
                <a:gd name="connsiteX1" fmla="*/ 881062 w 1509712"/>
                <a:gd name="connsiteY1" fmla="*/ 1131888 h 2012950"/>
                <a:gd name="connsiteX2" fmla="*/ 852487 w 1509712"/>
                <a:gd name="connsiteY2" fmla="*/ 1141413 h 2012950"/>
                <a:gd name="connsiteX3" fmla="*/ 757237 w 1509712"/>
                <a:gd name="connsiteY3" fmla="*/ 941388 h 2012950"/>
                <a:gd name="connsiteX4" fmla="*/ 738187 w 1509712"/>
                <a:gd name="connsiteY4" fmla="*/ 931863 h 2012950"/>
                <a:gd name="connsiteX5" fmla="*/ 719137 w 1509712"/>
                <a:gd name="connsiteY5" fmla="*/ 788988 h 2012950"/>
                <a:gd name="connsiteX6" fmla="*/ 547687 w 1509712"/>
                <a:gd name="connsiteY6" fmla="*/ 979488 h 2012950"/>
                <a:gd name="connsiteX7" fmla="*/ 357187 w 1509712"/>
                <a:gd name="connsiteY7" fmla="*/ 950913 h 2012950"/>
                <a:gd name="connsiteX8" fmla="*/ 252412 w 1509712"/>
                <a:gd name="connsiteY8" fmla="*/ 817563 h 2012950"/>
                <a:gd name="connsiteX9" fmla="*/ 280987 w 1509712"/>
                <a:gd name="connsiteY9" fmla="*/ 684213 h 2012950"/>
                <a:gd name="connsiteX10" fmla="*/ 404812 w 1509712"/>
                <a:gd name="connsiteY10" fmla="*/ 579438 h 2012950"/>
                <a:gd name="connsiteX11" fmla="*/ 623887 w 1509712"/>
                <a:gd name="connsiteY11" fmla="*/ 474663 h 2012950"/>
                <a:gd name="connsiteX12" fmla="*/ 757237 w 1509712"/>
                <a:gd name="connsiteY12" fmla="*/ 417513 h 2012950"/>
                <a:gd name="connsiteX13" fmla="*/ 766762 w 1509712"/>
                <a:gd name="connsiteY13" fmla="*/ 160338 h 2012950"/>
                <a:gd name="connsiteX14" fmla="*/ 538162 w 1509712"/>
                <a:gd name="connsiteY14" fmla="*/ 7938 h 2012950"/>
                <a:gd name="connsiteX15" fmla="*/ 414337 w 1509712"/>
                <a:gd name="connsiteY15" fmla="*/ 112713 h 2012950"/>
                <a:gd name="connsiteX16" fmla="*/ 280987 w 1509712"/>
                <a:gd name="connsiteY16" fmla="*/ 246063 h 2012950"/>
                <a:gd name="connsiteX17" fmla="*/ 309562 w 1509712"/>
                <a:gd name="connsiteY17" fmla="*/ 379413 h 2012950"/>
                <a:gd name="connsiteX18" fmla="*/ 71437 w 1509712"/>
                <a:gd name="connsiteY18" fmla="*/ 579438 h 2012950"/>
                <a:gd name="connsiteX19" fmla="*/ 71437 w 1509712"/>
                <a:gd name="connsiteY19" fmla="*/ 798513 h 2012950"/>
                <a:gd name="connsiteX20" fmla="*/ 4762 w 1509712"/>
                <a:gd name="connsiteY20" fmla="*/ 1027113 h 2012950"/>
                <a:gd name="connsiteX21" fmla="*/ 100012 w 1509712"/>
                <a:gd name="connsiteY21" fmla="*/ 1246188 h 2012950"/>
                <a:gd name="connsiteX22" fmla="*/ 109537 w 1509712"/>
                <a:gd name="connsiteY22" fmla="*/ 1455738 h 2012950"/>
                <a:gd name="connsiteX23" fmla="*/ 347662 w 1509712"/>
                <a:gd name="connsiteY23" fmla="*/ 1608138 h 2012950"/>
                <a:gd name="connsiteX24" fmla="*/ 623887 w 1509712"/>
                <a:gd name="connsiteY24" fmla="*/ 1665288 h 2012950"/>
                <a:gd name="connsiteX25" fmla="*/ 1090612 w 1509712"/>
                <a:gd name="connsiteY25" fmla="*/ 1646238 h 2012950"/>
                <a:gd name="connsiteX26" fmla="*/ 1166812 w 1509712"/>
                <a:gd name="connsiteY26" fmla="*/ 1960563 h 2012950"/>
                <a:gd name="connsiteX27" fmla="*/ 1338262 w 1509712"/>
                <a:gd name="connsiteY27" fmla="*/ 1960563 h 2012950"/>
                <a:gd name="connsiteX28" fmla="*/ 1376362 w 1509712"/>
                <a:gd name="connsiteY28" fmla="*/ 1693863 h 2012950"/>
                <a:gd name="connsiteX29" fmla="*/ 1347787 w 1509712"/>
                <a:gd name="connsiteY29" fmla="*/ 1417638 h 2012950"/>
                <a:gd name="connsiteX30" fmla="*/ 1357312 w 1509712"/>
                <a:gd name="connsiteY30" fmla="*/ 1284288 h 2012950"/>
                <a:gd name="connsiteX31" fmla="*/ 1509712 w 1509712"/>
                <a:gd name="connsiteY31" fmla="*/ 1284288 h 2012950"/>
                <a:gd name="connsiteX32" fmla="*/ 1509712 w 1509712"/>
                <a:gd name="connsiteY32" fmla="*/ 1103313 h 2012950"/>
                <a:gd name="connsiteX33" fmla="*/ 1509712 w 1509712"/>
                <a:gd name="connsiteY33" fmla="*/ 998538 h 2012950"/>
                <a:gd name="connsiteX34" fmla="*/ 1414462 w 1509712"/>
                <a:gd name="connsiteY34" fmla="*/ 989013 h 2012950"/>
                <a:gd name="connsiteX35" fmla="*/ 1300162 w 1509712"/>
                <a:gd name="connsiteY35" fmla="*/ 1103313 h 2012950"/>
                <a:gd name="connsiteX36" fmla="*/ 1195387 w 1509712"/>
                <a:gd name="connsiteY36" fmla="*/ 1131888 h 2012950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47662 w 1509712"/>
                <a:gd name="connsiteY23" fmla="*/ 1608138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420937"/>
                <a:gd name="connsiteX1" fmla="*/ 881062 w 1509712"/>
                <a:gd name="connsiteY1" fmla="*/ 1131888 h 2420937"/>
                <a:gd name="connsiteX2" fmla="*/ 852487 w 1509712"/>
                <a:gd name="connsiteY2" fmla="*/ 1141413 h 2420937"/>
                <a:gd name="connsiteX3" fmla="*/ 757237 w 1509712"/>
                <a:gd name="connsiteY3" fmla="*/ 941388 h 2420937"/>
                <a:gd name="connsiteX4" fmla="*/ 738187 w 1509712"/>
                <a:gd name="connsiteY4" fmla="*/ 931863 h 2420937"/>
                <a:gd name="connsiteX5" fmla="*/ 719137 w 1509712"/>
                <a:gd name="connsiteY5" fmla="*/ 788988 h 2420937"/>
                <a:gd name="connsiteX6" fmla="*/ 547687 w 1509712"/>
                <a:gd name="connsiteY6" fmla="*/ 979488 h 2420937"/>
                <a:gd name="connsiteX7" fmla="*/ 357187 w 1509712"/>
                <a:gd name="connsiteY7" fmla="*/ 950913 h 2420937"/>
                <a:gd name="connsiteX8" fmla="*/ 252412 w 1509712"/>
                <a:gd name="connsiteY8" fmla="*/ 817563 h 2420937"/>
                <a:gd name="connsiteX9" fmla="*/ 280987 w 1509712"/>
                <a:gd name="connsiteY9" fmla="*/ 684213 h 2420937"/>
                <a:gd name="connsiteX10" fmla="*/ 404812 w 1509712"/>
                <a:gd name="connsiteY10" fmla="*/ 579438 h 2420937"/>
                <a:gd name="connsiteX11" fmla="*/ 623887 w 1509712"/>
                <a:gd name="connsiteY11" fmla="*/ 474663 h 2420937"/>
                <a:gd name="connsiteX12" fmla="*/ 757237 w 1509712"/>
                <a:gd name="connsiteY12" fmla="*/ 417513 h 2420937"/>
                <a:gd name="connsiteX13" fmla="*/ 766762 w 1509712"/>
                <a:gd name="connsiteY13" fmla="*/ 160338 h 2420937"/>
                <a:gd name="connsiteX14" fmla="*/ 538162 w 1509712"/>
                <a:gd name="connsiteY14" fmla="*/ 7938 h 2420937"/>
                <a:gd name="connsiteX15" fmla="*/ 414337 w 1509712"/>
                <a:gd name="connsiteY15" fmla="*/ 112713 h 2420937"/>
                <a:gd name="connsiteX16" fmla="*/ 280987 w 1509712"/>
                <a:gd name="connsiteY16" fmla="*/ 246063 h 2420937"/>
                <a:gd name="connsiteX17" fmla="*/ 309562 w 1509712"/>
                <a:gd name="connsiteY17" fmla="*/ 379413 h 2420937"/>
                <a:gd name="connsiteX18" fmla="*/ 71437 w 1509712"/>
                <a:gd name="connsiteY18" fmla="*/ 579438 h 2420937"/>
                <a:gd name="connsiteX19" fmla="*/ 71437 w 1509712"/>
                <a:gd name="connsiteY19" fmla="*/ 798513 h 2420937"/>
                <a:gd name="connsiteX20" fmla="*/ 4762 w 1509712"/>
                <a:gd name="connsiteY20" fmla="*/ 1027113 h 2420937"/>
                <a:gd name="connsiteX21" fmla="*/ 100012 w 1509712"/>
                <a:gd name="connsiteY21" fmla="*/ 1246188 h 2420937"/>
                <a:gd name="connsiteX22" fmla="*/ 109537 w 1509712"/>
                <a:gd name="connsiteY22" fmla="*/ 1455738 h 2420937"/>
                <a:gd name="connsiteX23" fmla="*/ 309562 w 1509712"/>
                <a:gd name="connsiteY23" fmla="*/ 1789112 h 2420937"/>
                <a:gd name="connsiteX24" fmla="*/ 538162 w 1509712"/>
                <a:gd name="connsiteY24" fmla="*/ 2093912 h 2420937"/>
                <a:gd name="connsiteX25" fmla="*/ 919162 w 1509712"/>
                <a:gd name="connsiteY25" fmla="*/ 2398712 h 2420937"/>
                <a:gd name="connsiteX26" fmla="*/ 1166812 w 1509712"/>
                <a:gd name="connsiteY26" fmla="*/ 1960563 h 2420937"/>
                <a:gd name="connsiteX27" fmla="*/ 1376362 w 1509712"/>
                <a:gd name="connsiteY27" fmla="*/ 1941513 h 2420937"/>
                <a:gd name="connsiteX28" fmla="*/ 1376362 w 1509712"/>
                <a:gd name="connsiteY28" fmla="*/ 1693863 h 2420937"/>
                <a:gd name="connsiteX29" fmla="*/ 1347787 w 1509712"/>
                <a:gd name="connsiteY29" fmla="*/ 1417638 h 2420937"/>
                <a:gd name="connsiteX30" fmla="*/ 1357312 w 1509712"/>
                <a:gd name="connsiteY30" fmla="*/ 1284288 h 2420937"/>
                <a:gd name="connsiteX31" fmla="*/ 1509712 w 1509712"/>
                <a:gd name="connsiteY31" fmla="*/ 1284288 h 2420937"/>
                <a:gd name="connsiteX32" fmla="*/ 1509712 w 1509712"/>
                <a:gd name="connsiteY32" fmla="*/ 1103313 h 2420937"/>
                <a:gd name="connsiteX33" fmla="*/ 1509712 w 1509712"/>
                <a:gd name="connsiteY33" fmla="*/ 998538 h 2420937"/>
                <a:gd name="connsiteX34" fmla="*/ 1414462 w 1509712"/>
                <a:gd name="connsiteY34" fmla="*/ 989013 h 2420937"/>
                <a:gd name="connsiteX35" fmla="*/ 1300162 w 1509712"/>
                <a:gd name="connsiteY35" fmla="*/ 1103313 h 2420937"/>
                <a:gd name="connsiteX36" fmla="*/ 1195387 w 1509712"/>
                <a:gd name="connsiteY36" fmla="*/ 1131888 h 2420937"/>
                <a:gd name="connsiteX0" fmla="*/ 1195387 w 1509712"/>
                <a:gd name="connsiteY0" fmla="*/ 1131888 h 2433637"/>
                <a:gd name="connsiteX1" fmla="*/ 881062 w 1509712"/>
                <a:gd name="connsiteY1" fmla="*/ 1131888 h 2433637"/>
                <a:gd name="connsiteX2" fmla="*/ 852487 w 1509712"/>
                <a:gd name="connsiteY2" fmla="*/ 1141413 h 2433637"/>
                <a:gd name="connsiteX3" fmla="*/ 757237 w 1509712"/>
                <a:gd name="connsiteY3" fmla="*/ 941388 h 2433637"/>
                <a:gd name="connsiteX4" fmla="*/ 738187 w 1509712"/>
                <a:gd name="connsiteY4" fmla="*/ 931863 h 2433637"/>
                <a:gd name="connsiteX5" fmla="*/ 719137 w 1509712"/>
                <a:gd name="connsiteY5" fmla="*/ 788988 h 2433637"/>
                <a:gd name="connsiteX6" fmla="*/ 547687 w 1509712"/>
                <a:gd name="connsiteY6" fmla="*/ 979488 h 2433637"/>
                <a:gd name="connsiteX7" fmla="*/ 357187 w 1509712"/>
                <a:gd name="connsiteY7" fmla="*/ 950913 h 2433637"/>
                <a:gd name="connsiteX8" fmla="*/ 252412 w 1509712"/>
                <a:gd name="connsiteY8" fmla="*/ 817563 h 2433637"/>
                <a:gd name="connsiteX9" fmla="*/ 280987 w 1509712"/>
                <a:gd name="connsiteY9" fmla="*/ 684213 h 2433637"/>
                <a:gd name="connsiteX10" fmla="*/ 404812 w 1509712"/>
                <a:gd name="connsiteY10" fmla="*/ 579438 h 2433637"/>
                <a:gd name="connsiteX11" fmla="*/ 623887 w 1509712"/>
                <a:gd name="connsiteY11" fmla="*/ 474663 h 2433637"/>
                <a:gd name="connsiteX12" fmla="*/ 757237 w 1509712"/>
                <a:gd name="connsiteY12" fmla="*/ 417513 h 2433637"/>
                <a:gd name="connsiteX13" fmla="*/ 766762 w 1509712"/>
                <a:gd name="connsiteY13" fmla="*/ 160338 h 2433637"/>
                <a:gd name="connsiteX14" fmla="*/ 538162 w 1509712"/>
                <a:gd name="connsiteY14" fmla="*/ 7938 h 2433637"/>
                <a:gd name="connsiteX15" fmla="*/ 414337 w 1509712"/>
                <a:gd name="connsiteY15" fmla="*/ 112713 h 2433637"/>
                <a:gd name="connsiteX16" fmla="*/ 280987 w 1509712"/>
                <a:gd name="connsiteY16" fmla="*/ 246063 h 2433637"/>
                <a:gd name="connsiteX17" fmla="*/ 309562 w 1509712"/>
                <a:gd name="connsiteY17" fmla="*/ 379413 h 2433637"/>
                <a:gd name="connsiteX18" fmla="*/ 71437 w 1509712"/>
                <a:gd name="connsiteY18" fmla="*/ 579438 h 2433637"/>
                <a:gd name="connsiteX19" fmla="*/ 71437 w 1509712"/>
                <a:gd name="connsiteY19" fmla="*/ 798513 h 2433637"/>
                <a:gd name="connsiteX20" fmla="*/ 4762 w 1509712"/>
                <a:gd name="connsiteY20" fmla="*/ 1027113 h 2433637"/>
                <a:gd name="connsiteX21" fmla="*/ 100012 w 1509712"/>
                <a:gd name="connsiteY21" fmla="*/ 1246188 h 2433637"/>
                <a:gd name="connsiteX22" fmla="*/ 109537 w 1509712"/>
                <a:gd name="connsiteY22" fmla="*/ 1455738 h 2433637"/>
                <a:gd name="connsiteX23" fmla="*/ 309562 w 1509712"/>
                <a:gd name="connsiteY23" fmla="*/ 1789112 h 2433637"/>
                <a:gd name="connsiteX24" fmla="*/ 385762 w 1509712"/>
                <a:gd name="connsiteY24" fmla="*/ 2170112 h 2433637"/>
                <a:gd name="connsiteX25" fmla="*/ 919162 w 1509712"/>
                <a:gd name="connsiteY25" fmla="*/ 2398712 h 2433637"/>
                <a:gd name="connsiteX26" fmla="*/ 1166812 w 1509712"/>
                <a:gd name="connsiteY26" fmla="*/ 1960563 h 2433637"/>
                <a:gd name="connsiteX27" fmla="*/ 1376362 w 1509712"/>
                <a:gd name="connsiteY27" fmla="*/ 1941513 h 2433637"/>
                <a:gd name="connsiteX28" fmla="*/ 1376362 w 1509712"/>
                <a:gd name="connsiteY28" fmla="*/ 1693863 h 2433637"/>
                <a:gd name="connsiteX29" fmla="*/ 1347787 w 1509712"/>
                <a:gd name="connsiteY29" fmla="*/ 1417638 h 2433637"/>
                <a:gd name="connsiteX30" fmla="*/ 1357312 w 1509712"/>
                <a:gd name="connsiteY30" fmla="*/ 1284288 h 2433637"/>
                <a:gd name="connsiteX31" fmla="*/ 1509712 w 1509712"/>
                <a:gd name="connsiteY31" fmla="*/ 1284288 h 2433637"/>
                <a:gd name="connsiteX32" fmla="*/ 1509712 w 1509712"/>
                <a:gd name="connsiteY32" fmla="*/ 1103313 h 2433637"/>
                <a:gd name="connsiteX33" fmla="*/ 1509712 w 1509712"/>
                <a:gd name="connsiteY33" fmla="*/ 998538 h 2433637"/>
                <a:gd name="connsiteX34" fmla="*/ 1414462 w 1509712"/>
                <a:gd name="connsiteY34" fmla="*/ 989013 h 2433637"/>
                <a:gd name="connsiteX35" fmla="*/ 1300162 w 1509712"/>
                <a:gd name="connsiteY35" fmla="*/ 1103313 h 2433637"/>
                <a:gd name="connsiteX36" fmla="*/ 1195387 w 1509712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398934"/>
                <a:gd name="connsiteX1" fmla="*/ 885825 w 1514475"/>
                <a:gd name="connsiteY1" fmla="*/ 1131888 h 2398934"/>
                <a:gd name="connsiteX2" fmla="*/ 857250 w 1514475"/>
                <a:gd name="connsiteY2" fmla="*/ 1141413 h 2398934"/>
                <a:gd name="connsiteX3" fmla="*/ 762000 w 1514475"/>
                <a:gd name="connsiteY3" fmla="*/ 941388 h 2398934"/>
                <a:gd name="connsiteX4" fmla="*/ 742950 w 1514475"/>
                <a:gd name="connsiteY4" fmla="*/ 931863 h 2398934"/>
                <a:gd name="connsiteX5" fmla="*/ 723900 w 1514475"/>
                <a:gd name="connsiteY5" fmla="*/ 788988 h 2398934"/>
                <a:gd name="connsiteX6" fmla="*/ 552450 w 1514475"/>
                <a:gd name="connsiteY6" fmla="*/ 979488 h 2398934"/>
                <a:gd name="connsiteX7" fmla="*/ 361950 w 1514475"/>
                <a:gd name="connsiteY7" fmla="*/ 950913 h 2398934"/>
                <a:gd name="connsiteX8" fmla="*/ 257175 w 1514475"/>
                <a:gd name="connsiteY8" fmla="*/ 817563 h 2398934"/>
                <a:gd name="connsiteX9" fmla="*/ 285750 w 1514475"/>
                <a:gd name="connsiteY9" fmla="*/ 684213 h 2398934"/>
                <a:gd name="connsiteX10" fmla="*/ 409575 w 1514475"/>
                <a:gd name="connsiteY10" fmla="*/ 579438 h 2398934"/>
                <a:gd name="connsiteX11" fmla="*/ 628650 w 1514475"/>
                <a:gd name="connsiteY11" fmla="*/ 474663 h 2398934"/>
                <a:gd name="connsiteX12" fmla="*/ 762000 w 1514475"/>
                <a:gd name="connsiteY12" fmla="*/ 417513 h 2398934"/>
                <a:gd name="connsiteX13" fmla="*/ 771525 w 1514475"/>
                <a:gd name="connsiteY13" fmla="*/ 160338 h 2398934"/>
                <a:gd name="connsiteX14" fmla="*/ 542925 w 1514475"/>
                <a:gd name="connsiteY14" fmla="*/ 7938 h 2398934"/>
                <a:gd name="connsiteX15" fmla="*/ 419100 w 1514475"/>
                <a:gd name="connsiteY15" fmla="*/ 112713 h 2398934"/>
                <a:gd name="connsiteX16" fmla="*/ 285750 w 1514475"/>
                <a:gd name="connsiteY16" fmla="*/ 246063 h 2398934"/>
                <a:gd name="connsiteX17" fmla="*/ 314325 w 1514475"/>
                <a:gd name="connsiteY17" fmla="*/ 379413 h 2398934"/>
                <a:gd name="connsiteX18" fmla="*/ 76200 w 1514475"/>
                <a:gd name="connsiteY18" fmla="*/ 579438 h 2398934"/>
                <a:gd name="connsiteX19" fmla="*/ 76200 w 1514475"/>
                <a:gd name="connsiteY19" fmla="*/ 798513 h 2398934"/>
                <a:gd name="connsiteX20" fmla="*/ 9525 w 1514475"/>
                <a:gd name="connsiteY20" fmla="*/ 1027113 h 2398934"/>
                <a:gd name="connsiteX21" fmla="*/ 104775 w 1514475"/>
                <a:gd name="connsiteY21" fmla="*/ 1246188 h 2398934"/>
                <a:gd name="connsiteX22" fmla="*/ 114300 w 1514475"/>
                <a:gd name="connsiteY22" fmla="*/ 1455738 h 2398934"/>
                <a:gd name="connsiteX23" fmla="*/ 85725 w 1514475"/>
                <a:gd name="connsiteY23" fmla="*/ 1789112 h 2398934"/>
                <a:gd name="connsiteX24" fmla="*/ 390525 w 1514475"/>
                <a:gd name="connsiteY24" fmla="*/ 2170112 h 2398934"/>
                <a:gd name="connsiteX25" fmla="*/ 923925 w 1514475"/>
                <a:gd name="connsiteY25" fmla="*/ 2398712 h 2398934"/>
                <a:gd name="connsiteX26" fmla="*/ 1319212 w 1514475"/>
                <a:gd name="connsiteY26" fmla="*/ 2168778 h 2398934"/>
                <a:gd name="connsiteX27" fmla="*/ 1381125 w 1514475"/>
                <a:gd name="connsiteY27" fmla="*/ 1941513 h 2398934"/>
                <a:gd name="connsiteX28" fmla="*/ 1381125 w 1514475"/>
                <a:gd name="connsiteY28" fmla="*/ 1693863 h 2398934"/>
                <a:gd name="connsiteX29" fmla="*/ 1352550 w 1514475"/>
                <a:gd name="connsiteY29" fmla="*/ 1417638 h 2398934"/>
                <a:gd name="connsiteX30" fmla="*/ 1362075 w 1514475"/>
                <a:gd name="connsiteY30" fmla="*/ 1284288 h 2398934"/>
                <a:gd name="connsiteX31" fmla="*/ 1514475 w 1514475"/>
                <a:gd name="connsiteY31" fmla="*/ 1284288 h 2398934"/>
                <a:gd name="connsiteX32" fmla="*/ 1514475 w 1514475"/>
                <a:gd name="connsiteY32" fmla="*/ 1103313 h 2398934"/>
                <a:gd name="connsiteX33" fmla="*/ 1514475 w 1514475"/>
                <a:gd name="connsiteY33" fmla="*/ 998538 h 2398934"/>
                <a:gd name="connsiteX34" fmla="*/ 1419225 w 1514475"/>
                <a:gd name="connsiteY34" fmla="*/ 989013 h 2398934"/>
                <a:gd name="connsiteX35" fmla="*/ 1304925 w 1514475"/>
                <a:gd name="connsiteY35" fmla="*/ 1103313 h 2398934"/>
                <a:gd name="connsiteX36" fmla="*/ 1200150 w 1514475"/>
                <a:gd name="connsiteY36" fmla="*/ 1131888 h 239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14475" h="2398934">
                  <a:moveTo>
                    <a:pt x="1200150" y="1131888"/>
                  </a:moveTo>
                  <a:lnTo>
                    <a:pt x="885825" y="1131888"/>
                  </a:lnTo>
                  <a:lnTo>
                    <a:pt x="857250" y="1141413"/>
                  </a:lnTo>
                  <a:lnTo>
                    <a:pt x="762000" y="941388"/>
                  </a:lnTo>
                  <a:lnTo>
                    <a:pt x="742950" y="931863"/>
                  </a:lnTo>
                  <a:cubicBezTo>
                    <a:pt x="736600" y="906463"/>
                    <a:pt x="755650" y="781051"/>
                    <a:pt x="723900" y="788988"/>
                  </a:cubicBezTo>
                  <a:cubicBezTo>
                    <a:pt x="692150" y="796925"/>
                    <a:pt x="612775" y="952501"/>
                    <a:pt x="552450" y="979488"/>
                  </a:cubicBezTo>
                  <a:cubicBezTo>
                    <a:pt x="492125" y="1006475"/>
                    <a:pt x="411162" y="977900"/>
                    <a:pt x="361950" y="950913"/>
                  </a:cubicBezTo>
                  <a:cubicBezTo>
                    <a:pt x="312738" y="923926"/>
                    <a:pt x="269875" y="862013"/>
                    <a:pt x="257175" y="817563"/>
                  </a:cubicBezTo>
                  <a:lnTo>
                    <a:pt x="285750" y="684213"/>
                  </a:lnTo>
                  <a:lnTo>
                    <a:pt x="409575" y="579438"/>
                  </a:lnTo>
                  <a:lnTo>
                    <a:pt x="628650" y="474663"/>
                  </a:lnTo>
                  <a:lnTo>
                    <a:pt x="762000" y="417513"/>
                  </a:lnTo>
                  <a:cubicBezTo>
                    <a:pt x="785812" y="365126"/>
                    <a:pt x="808037" y="228600"/>
                    <a:pt x="771525" y="160338"/>
                  </a:cubicBezTo>
                  <a:cubicBezTo>
                    <a:pt x="735013" y="92076"/>
                    <a:pt x="601663" y="15876"/>
                    <a:pt x="542925" y="7938"/>
                  </a:cubicBezTo>
                  <a:cubicBezTo>
                    <a:pt x="484188" y="0"/>
                    <a:pt x="461962" y="73026"/>
                    <a:pt x="419100" y="112713"/>
                  </a:cubicBezTo>
                  <a:lnTo>
                    <a:pt x="285750" y="246063"/>
                  </a:lnTo>
                  <a:cubicBezTo>
                    <a:pt x="268288" y="290513"/>
                    <a:pt x="349250" y="323851"/>
                    <a:pt x="314325" y="379413"/>
                  </a:cubicBezTo>
                  <a:cubicBezTo>
                    <a:pt x="279400" y="434976"/>
                    <a:pt x="115887" y="509588"/>
                    <a:pt x="76200" y="579438"/>
                  </a:cubicBezTo>
                  <a:cubicBezTo>
                    <a:pt x="36513" y="649288"/>
                    <a:pt x="87312" y="723901"/>
                    <a:pt x="76200" y="798513"/>
                  </a:cubicBezTo>
                  <a:cubicBezTo>
                    <a:pt x="65088" y="873125"/>
                    <a:pt x="4763" y="952501"/>
                    <a:pt x="9525" y="1027113"/>
                  </a:cubicBezTo>
                  <a:cubicBezTo>
                    <a:pt x="14288" y="1101726"/>
                    <a:pt x="100013" y="1177926"/>
                    <a:pt x="104775" y="1246188"/>
                  </a:cubicBezTo>
                  <a:cubicBezTo>
                    <a:pt x="122237" y="1317625"/>
                    <a:pt x="117475" y="1365251"/>
                    <a:pt x="114300" y="1455738"/>
                  </a:cubicBezTo>
                  <a:cubicBezTo>
                    <a:pt x="111125" y="1546225"/>
                    <a:pt x="0" y="1754187"/>
                    <a:pt x="85725" y="1789112"/>
                  </a:cubicBezTo>
                  <a:cubicBezTo>
                    <a:pt x="157163" y="1895474"/>
                    <a:pt x="250825" y="2068512"/>
                    <a:pt x="390525" y="2170112"/>
                  </a:cubicBezTo>
                  <a:cubicBezTo>
                    <a:pt x="530225" y="2271712"/>
                    <a:pt x="769144" y="2398934"/>
                    <a:pt x="923925" y="2398712"/>
                  </a:cubicBezTo>
                  <a:cubicBezTo>
                    <a:pt x="1078706" y="2398490"/>
                    <a:pt x="1243012" y="2244978"/>
                    <a:pt x="1319212" y="2168778"/>
                  </a:cubicBezTo>
                  <a:cubicBezTo>
                    <a:pt x="1395412" y="2092578"/>
                    <a:pt x="1370806" y="2020665"/>
                    <a:pt x="1381125" y="1941513"/>
                  </a:cubicBezTo>
                  <a:cubicBezTo>
                    <a:pt x="1391444" y="1862361"/>
                    <a:pt x="1373187" y="1781175"/>
                    <a:pt x="1381125" y="1693863"/>
                  </a:cubicBezTo>
                  <a:lnTo>
                    <a:pt x="1352550" y="1417638"/>
                  </a:lnTo>
                  <a:cubicBezTo>
                    <a:pt x="1349375" y="1349376"/>
                    <a:pt x="1335088" y="1306513"/>
                    <a:pt x="1362075" y="1284288"/>
                  </a:cubicBezTo>
                  <a:cubicBezTo>
                    <a:pt x="1389062" y="1262063"/>
                    <a:pt x="1489075" y="1314451"/>
                    <a:pt x="1514475" y="1284288"/>
                  </a:cubicBezTo>
                  <a:lnTo>
                    <a:pt x="1514475" y="1103313"/>
                  </a:lnTo>
                  <a:lnTo>
                    <a:pt x="1514475" y="998538"/>
                  </a:lnTo>
                  <a:lnTo>
                    <a:pt x="1419225" y="989013"/>
                  </a:lnTo>
                  <a:lnTo>
                    <a:pt x="1304925" y="1103313"/>
                  </a:lnTo>
                  <a:lnTo>
                    <a:pt x="1200150" y="1131888"/>
                  </a:ln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" name="Freeform 4"/>
            <p:cNvSpPr/>
            <p:nvPr/>
          </p:nvSpPr>
          <p:spPr>
            <a:xfrm>
              <a:off x="2590800" y="2438400"/>
              <a:ext cx="228600" cy="19208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" name="Freeform 5"/>
            <p:cNvSpPr/>
            <p:nvPr/>
          </p:nvSpPr>
          <p:spPr>
            <a:xfrm rot="578572" flipV="1">
              <a:off x="2171700" y="2409571"/>
              <a:ext cx="239713" cy="16351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 rot="10571173" flipV="1">
              <a:off x="2768527" y="2801004"/>
              <a:ext cx="320638" cy="77220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" name="Freeform 7"/>
            <p:cNvSpPr/>
            <p:nvPr/>
          </p:nvSpPr>
          <p:spPr>
            <a:xfrm>
              <a:off x="1903414" y="3252534"/>
              <a:ext cx="3496468" cy="3148277"/>
            </a:xfrm>
            <a:custGeom>
              <a:avLst/>
              <a:gdLst>
                <a:gd name="connsiteX0" fmla="*/ 914400 w 1000125"/>
                <a:gd name="connsiteY0" fmla="*/ 304800 h 1000125"/>
                <a:gd name="connsiteX1" fmla="*/ 466725 w 1000125"/>
                <a:gd name="connsiteY1" fmla="*/ 114300 h 1000125"/>
                <a:gd name="connsiteX2" fmla="*/ 276225 w 1000125"/>
                <a:gd name="connsiteY2" fmla="*/ 0 h 1000125"/>
                <a:gd name="connsiteX3" fmla="*/ 171450 w 1000125"/>
                <a:gd name="connsiteY3" fmla="*/ 219075 h 1000125"/>
                <a:gd name="connsiteX4" fmla="*/ 0 w 1000125"/>
                <a:gd name="connsiteY4" fmla="*/ 619125 h 1000125"/>
                <a:gd name="connsiteX5" fmla="*/ 228600 w 1000125"/>
                <a:gd name="connsiteY5" fmla="*/ 781050 h 1000125"/>
                <a:gd name="connsiteX6" fmla="*/ 371475 w 1000125"/>
                <a:gd name="connsiteY6" fmla="*/ 1000125 h 1000125"/>
                <a:gd name="connsiteX7" fmla="*/ 781050 w 1000125"/>
                <a:gd name="connsiteY7" fmla="*/ 857250 h 1000125"/>
                <a:gd name="connsiteX8" fmla="*/ 800100 w 1000125"/>
                <a:gd name="connsiteY8" fmla="*/ 685800 h 1000125"/>
                <a:gd name="connsiteX9" fmla="*/ 790575 w 1000125"/>
                <a:gd name="connsiteY9" fmla="*/ 457200 h 1000125"/>
                <a:gd name="connsiteX10" fmla="*/ 1000125 w 1000125"/>
                <a:gd name="connsiteY10" fmla="*/ 342900 h 1000125"/>
                <a:gd name="connsiteX11" fmla="*/ 914400 w 1000125"/>
                <a:gd name="connsiteY11" fmla="*/ 304800 h 1000125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1266825 w 1352550"/>
                <a:gd name="connsiteY0" fmla="*/ 322262 h 1017587"/>
                <a:gd name="connsiteX1" fmla="*/ 819150 w 1352550"/>
                <a:gd name="connsiteY1" fmla="*/ 131762 h 1017587"/>
                <a:gd name="connsiteX2" fmla="*/ 628650 w 1352550"/>
                <a:gd name="connsiteY2" fmla="*/ 17462 h 1017587"/>
                <a:gd name="connsiteX3" fmla="*/ 523875 w 1352550"/>
                <a:gd name="connsiteY3" fmla="*/ 236537 h 1017587"/>
                <a:gd name="connsiteX4" fmla="*/ 0 w 1352550"/>
                <a:gd name="connsiteY4" fmla="*/ 512762 h 1017587"/>
                <a:gd name="connsiteX5" fmla="*/ 581025 w 1352550"/>
                <a:gd name="connsiteY5" fmla="*/ 798512 h 1017587"/>
                <a:gd name="connsiteX6" fmla="*/ 723900 w 1352550"/>
                <a:gd name="connsiteY6" fmla="*/ 1017587 h 1017587"/>
                <a:gd name="connsiteX7" fmla="*/ 1133475 w 1352550"/>
                <a:gd name="connsiteY7" fmla="*/ 874712 h 1017587"/>
                <a:gd name="connsiteX8" fmla="*/ 1152525 w 1352550"/>
                <a:gd name="connsiteY8" fmla="*/ 703262 h 1017587"/>
                <a:gd name="connsiteX9" fmla="*/ 1143000 w 1352550"/>
                <a:gd name="connsiteY9" fmla="*/ 474662 h 1017587"/>
                <a:gd name="connsiteX10" fmla="*/ 1352550 w 1352550"/>
                <a:gd name="connsiteY10" fmla="*/ 360362 h 1017587"/>
                <a:gd name="connsiteX11" fmla="*/ 1266825 w 1352550"/>
                <a:gd name="connsiteY11" fmla="*/ 322262 h 1017587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581025 w 1352550"/>
                <a:gd name="connsiteY5" fmla="*/ 79375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609600 w 1352550"/>
                <a:gd name="connsiteY5" fmla="*/ 73660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869950"/>
                <a:gd name="connsiteX1" fmla="*/ 819150 w 1352550"/>
                <a:gd name="connsiteY1" fmla="*/ 127000 h 869950"/>
                <a:gd name="connsiteX2" fmla="*/ 628650 w 1352550"/>
                <a:gd name="connsiteY2" fmla="*/ 12700 h 869950"/>
                <a:gd name="connsiteX3" fmla="*/ 304800 w 1352550"/>
                <a:gd name="connsiteY3" fmla="*/ 203200 h 869950"/>
                <a:gd name="connsiteX4" fmla="*/ 0 w 1352550"/>
                <a:gd name="connsiteY4" fmla="*/ 508000 h 869950"/>
                <a:gd name="connsiteX5" fmla="*/ 609600 w 1352550"/>
                <a:gd name="connsiteY5" fmla="*/ 736600 h 869950"/>
                <a:gd name="connsiteX6" fmla="*/ 838200 w 1352550"/>
                <a:gd name="connsiteY6" fmla="*/ 812800 h 869950"/>
                <a:gd name="connsiteX7" fmla="*/ 1133475 w 1352550"/>
                <a:gd name="connsiteY7" fmla="*/ 869950 h 869950"/>
                <a:gd name="connsiteX8" fmla="*/ 1152525 w 1352550"/>
                <a:gd name="connsiteY8" fmla="*/ 698500 h 869950"/>
                <a:gd name="connsiteX9" fmla="*/ 1143000 w 1352550"/>
                <a:gd name="connsiteY9" fmla="*/ 469900 h 869950"/>
                <a:gd name="connsiteX10" fmla="*/ 1352550 w 1352550"/>
                <a:gd name="connsiteY10" fmla="*/ 355600 h 869950"/>
                <a:gd name="connsiteX11" fmla="*/ 1266825 w 1352550"/>
                <a:gd name="connsiteY11" fmla="*/ 317500 h 86995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73188"/>
                <a:gd name="connsiteY0" fmla="*/ 317500 h 889000"/>
                <a:gd name="connsiteX1" fmla="*/ 819150 w 1373188"/>
                <a:gd name="connsiteY1" fmla="*/ 127000 h 889000"/>
                <a:gd name="connsiteX2" fmla="*/ 628650 w 1373188"/>
                <a:gd name="connsiteY2" fmla="*/ 12700 h 889000"/>
                <a:gd name="connsiteX3" fmla="*/ 304800 w 1373188"/>
                <a:gd name="connsiteY3" fmla="*/ 203200 h 889000"/>
                <a:gd name="connsiteX4" fmla="*/ 0 w 1373188"/>
                <a:gd name="connsiteY4" fmla="*/ 508000 h 889000"/>
                <a:gd name="connsiteX5" fmla="*/ 609600 w 1373188"/>
                <a:gd name="connsiteY5" fmla="*/ 736600 h 889000"/>
                <a:gd name="connsiteX6" fmla="*/ 838200 w 1373188"/>
                <a:gd name="connsiteY6" fmla="*/ 812800 h 889000"/>
                <a:gd name="connsiteX7" fmla="*/ 1133475 w 1373188"/>
                <a:gd name="connsiteY7" fmla="*/ 869950 h 889000"/>
                <a:gd name="connsiteX8" fmla="*/ 1152525 w 1373188"/>
                <a:gd name="connsiteY8" fmla="*/ 698500 h 889000"/>
                <a:gd name="connsiteX9" fmla="*/ 1143000 w 1373188"/>
                <a:gd name="connsiteY9" fmla="*/ 469900 h 889000"/>
                <a:gd name="connsiteX10" fmla="*/ 1352550 w 1373188"/>
                <a:gd name="connsiteY10" fmla="*/ 355600 h 889000"/>
                <a:gd name="connsiteX11" fmla="*/ 1266825 w 1373188"/>
                <a:gd name="connsiteY11" fmla="*/ 317500 h 889000"/>
                <a:gd name="connsiteX0" fmla="*/ 1317625 w 1423988"/>
                <a:gd name="connsiteY0" fmla="*/ 317500 h 889000"/>
                <a:gd name="connsiteX1" fmla="*/ 869950 w 1423988"/>
                <a:gd name="connsiteY1" fmla="*/ 127000 h 889000"/>
                <a:gd name="connsiteX2" fmla="*/ 679450 w 1423988"/>
                <a:gd name="connsiteY2" fmla="*/ 12700 h 889000"/>
                <a:gd name="connsiteX3" fmla="*/ 355600 w 1423988"/>
                <a:gd name="connsiteY3" fmla="*/ 203200 h 889000"/>
                <a:gd name="connsiteX4" fmla="*/ 50800 w 1423988"/>
                <a:gd name="connsiteY4" fmla="*/ 508000 h 889000"/>
                <a:gd name="connsiteX5" fmla="*/ 660400 w 1423988"/>
                <a:gd name="connsiteY5" fmla="*/ 736600 h 889000"/>
                <a:gd name="connsiteX6" fmla="*/ 889000 w 1423988"/>
                <a:gd name="connsiteY6" fmla="*/ 812800 h 889000"/>
                <a:gd name="connsiteX7" fmla="*/ 1184275 w 1423988"/>
                <a:gd name="connsiteY7" fmla="*/ 869950 h 889000"/>
                <a:gd name="connsiteX8" fmla="*/ 1203325 w 1423988"/>
                <a:gd name="connsiteY8" fmla="*/ 698500 h 889000"/>
                <a:gd name="connsiteX9" fmla="*/ 1193800 w 1423988"/>
                <a:gd name="connsiteY9" fmla="*/ 469900 h 889000"/>
                <a:gd name="connsiteX10" fmla="*/ 1403350 w 1423988"/>
                <a:gd name="connsiteY10" fmla="*/ 355600 h 889000"/>
                <a:gd name="connsiteX11" fmla="*/ 1317625 w 1423988"/>
                <a:gd name="connsiteY11" fmla="*/ 317500 h 889000"/>
                <a:gd name="connsiteX0" fmla="*/ 1317625 w 1423988"/>
                <a:gd name="connsiteY0" fmla="*/ 317500 h 889000"/>
                <a:gd name="connsiteX1" fmla="*/ 11938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317500 h 889000"/>
                <a:gd name="connsiteX1" fmla="*/ 11176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6995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8900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403350 w 1416050"/>
                <a:gd name="connsiteY0" fmla="*/ 469900 h 1003300"/>
                <a:gd name="connsiteX1" fmla="*/ 1117600 w 1416050"/>
                <a:gd name="connsiteY1" fmla="*/ 317500 h 1003300"/>
                <a:gd name="connsiteX2" fmla="*/ 889000 w 1416050"/>
                <a:gd name="connsiteY2" fmla="*/ 241300 h 1003300"/>
                <a:gd name="connsiteX3" fmla="*/ 584200 w 1416050"/>
                <a:gd name="connsiteY3" fmla="*/ 12700 h 1003300"/>
                <a:gd name="connsiteX4" fmla="*/ 355600 w 1416050"/>
                <a:gd name="connsiteY4" fmla="*/ 317500 h 1003300"/>
                <a:gd name="connsiteX5" fmla="*/ 50800 w 1416050"/>
                <a:gd name="connsiteY5" fmla="*/ 622300 h 1003300"/>
                <a:gd name="connsiteX6" fmla="*/ 660400 w 1416050"/>
                <a:gd name="connsiteY6" fmla="*/ 850900 h 1003300"/>
                <a:gd name="connsiteX7" fmla="*/ 889000 w 1416050"/>
                <a:gd name="connsiteY7" fmla="*/ 927100 h 1003300"/>
                <a:gd name="connsiteX8" fmla="*/ 1184275 w 1416050"/>
                <a:gd name="connsiteY8" fmla="*/ 984250 h 1003300"/>
                <a:gd name="connsiteX9" fmla="*/ 1203325 w 1416050"/>
                <a:gd name="connsiteY9" fmla="*/ 812800 h 1003300"/>
                <a:gd name="connsiteX10" fmla="*/ 1193800 w 1416050"/>
                <a:gd name="connsiteY10" fmla="*/ 584200 h 1003300"/>
                <a:gd name="connsiteX11" fmla="*/ 1403350 w 1416050"/>
                <a:gd name="connsiteY11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30909 w 1416050"/>
                <a:gd name="connsiteY7" fmla="*/ 719282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584200 w 1416050"/>
                <a:gd name="connsiteY8" fmla="*/ 9271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6985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7747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295400"/>
                <a:gd name="connsiteX1" fmla="*/ 1270000 w 1416050"/>
                <a:gd name="connsiteY1" fmla="*/ 317500 h 1295400"/>
                <a:gd name="connsiteX2" fmla="*/ 1117600 w 1416050"/>
                <a:gd name="connsiteY2" fmla="*/ 317500 h 1295400"/>
                <a:gd name="connsiteX3" fmla="*/ 889000 w 1416050"/>
                <a:gd name="connsiteY3" fmla="*/ 241300 h 1295400"/>
                <a:gd name="connsiteX4" fmla="*/ 584200 w 1416050"/>
                <a:gd name="connsiteY4" fmla="*/ 12700 h 1295400"/>
                <a:gd name="connsiteX5" fmla="*/ 355600 w 1416050"/>
                <a:gd name="connsiteY5" fmla="*/ 317500 h 1295400"/>
                <a:gd name="connsiteX6" fmla="*/ 50800 w 1416050"/>
                <a:gd name="connsiteY6" fmla="*/ 622300 h 1295400"/>
                <a:gd name="connsiteX7" fmla="*/ 279400 w 1416050"/>
                <a:gd name="connsiteY7" fmla="*/ 774700 h 1295400"/>
                <a:gd name="connsiteX8" fmla="*/ 508000 w 1416050"/>
                <a:gd name="connsiteY8" fmla="*/ 1231900 h 1295400"/>
                <a:gd name="connsiteX9" fmla="*/ 584200 w 1416050"/>
                <a:gd name="connsiteY9" fmla="*/ 1155700 h 1295400"/>
                <a:gd name="connsiteX10" fmla="*/ 889000 w 1416050"/>
                <a:gd name="connsiteY10" fmla="*/ 927100 h 1295400"/>
                <a:gd name="connsiteX11" fmla="*/ 1184275 w 1416050"/>
                <a:gd name="connsiteY11" fmla="*/ 984250 h 1295400"/>
                <a:gd name="connsiteX12" fmla="*/ 1203325 w 1416050"/>
                <a:gd name="connsiteY12" fmla="*/ 812800 h 1295400"/>
                <a:gd name="connsiteX13" fmla="*/ 1193800 w 1416050"/>
                <a:gd name="connsiteY13" fmla="*/ 584200 h 1295400"/>
                <a:gd name="connsiteX14" fmla="*/ 1403350 w 1416050"/>
                <a:gd name="connsiteY14" fmla="*/ 469900 h 1295400"/>
                <a:gd name="connsiteX0" fmla="*/ 1403350 w 1416050"/>
                <a:gd name="connsiteY0" fmla="*/ 469900 h 1308100"/>
                <a:gd name="connsiteX1" fmla="*/ 1270000 w 1416050"/>
                <a:gd name="connsiteY1" fmla="*/ 317500 h 1308100"/>
                <a:gd name="connsiteX2" fmla="*/ 1117600 w 1416050"/>
                <a:gd name="connsiteY2" fmla="*/ 317500 h 1308100"/>
                <a:gd name="connsiteX3" fmla="*/ 889000 w 1416050"/>
                <a:gd name="connsiteY3" fmla="*/ 241300 h 1308100"/>
                <a:gd name="connsiteX4" fmla="*/ 584200 w 1416050"/>
                <a:gd name="connsiteY4" fmla="*/ 12700 h 1308100"/>
                <a:gd name="connsiteX5" fmla="*/ 355600 w 1416050"/>
                <a:gd name="connsiteY5" fmla="*/ 317500 h 1308100"/>
                <a:gd name="connsiteX6" fmla="*/ 50800 w 1416050"/>
                <a:gd name="connsiteY6" fmla="*/ 622300 h 1308100"/>
                <a:gd name="connsiteX7" fmla="*/ 279400 w 1416050"/>
                <a:gd name="connsiteY7" fmla="*/ 774700 h 1308100"/>
                <a:gd name="connsiteX8" fmla="*/ 508000 w 1416050"/>
                <a:gd name="connsiteY8" fmla="*/ 1231900 h 1308100"/>
                <a:gd name="connsiteX9" fmla="*/ 812800 w 1416050"/>
                <a:gd name="connsiteY9" fmla="*/ 1231900 h 1308100"/>
                <a:gd name="connsiteX10" fmla="*/ 889000 w 1416050"/>
                <a:gd name="connsiteY10" fmla="*/ 927100 h 1308100"/>
                <a:gd name="connsiteX11" fmla="*/ 1184275 w 1416050"/>
                <a:gd name="connsiteY11" fmla="*/ 984250 h 1308100"/>
                <a:gd name="connsiteX12" fmla="*/ 1203325 w 1416050"/>
                <a:gd name="connsiteY12" fmla="*/ 812800 h 1308100"/>
                <a:gd name="connsiteX13" fmla="*/ 1193800 w 1416050"/>
                <a:gd name="connsiteY13" fmla="*/ 584200 h 1308100"/>
                <a:gd name="connsiteX14" fmla="*/ 1403350 w 1416050"/>
                <a:gd name="connsiteY14" fmla="*/ 469900 h 1308100"/>
                <a:gd name="connsiteX0" fmla="*/ 1403350 w 1416050"/>
                <a:gd name="connsiteY0" fmla="*/ 469900 h 1425575"/>
                <a:gd name="connsiteX1" fmla="*/ 1270000 w 1416050"/>
                <a:gd name="connsiteY1" fmla="*/ 317500 h 1425575"/>
                <a:gd name="connsiteX2" fmla="*/ 1117600 w 1416050"/>
                <a:gd name="connsiteY2" fmla="*/ 317500 h 1425575"/>
                <a:gd name="connsiteX3" fmla="*/ 889000 w 1416050"/>
                <a:gd name="connsiteY3" fmla="*/ 241300 h 1425575"/>
                <a:gd name="connsiteX4" fmla="*/ 584200 w 1416050"/>
                <a:gd name="connsiteY4" fmla="*/ 12700 h 1425575"/>
                <a:gd name="connsiteX5" fmla="*/ 355600 w 1416050"/>
                <a:gd name="connsiteY5" fmla="*/ 317500 h 1425575"/>
                <a:gd name="connsiteX6" fmla="*/ 50800 w 1416050"/>
                <a:gd name="connsiteY6" fmla="*/ 622300 h 1425575"/>
                <a:gd name="connsiteX7" fmla="*/ 279400 w 1416050"/>
                <a:gd name="connsiteY7" fmla="*/ 774700 h 1425575"/>
                <a:gd name="connsiteX8" fmla="*/ 508000 w 1416050"/>
                <a:gd name="connsiteY8" fmla="*/ 1231900 h 1425575"/>
                <a:gd name="connsiteX9" fmla="*/ 812800 w 1416050"/>
                <a:gd name="connsiteY9" fmla="*/ 1231900 h 1425575"/>
                <a:gd name="connsiteX10" fmla="*/ 1117600 w 1416050"/>
                <a:gd name="connsiteY10" fmla="*/ 1384300 h 1425575"/>
                <a:gd name="connsiteX11" fmla="*/ 1184275 w 1416050"/>
                <a:gd name="connsiteY11" fmla="*/ 984250 h 1425575"/>
                <a:gd name="connsiteX12" fmla="*/ 1203325 w 1416050"/>
                <a:gd name="connsiteY12" fmla="*/ 812800 h 1425575"/>
                <a:gd name="connsiteX13" fmla="*/ 1193800 w 1416050"/>
                <a:gd name="connsiteY13" fmla="*/ 584200 h 1425575"/>
                <a:gd name="connsiteX14" fmla="*/ 1403350 w 1416050"/>
                <a:gd name="connsiteY14" fmla="*/ 469900 h 1425575"/>
                <a:gd name="connsiteX0" fmla="*/ 1403350 w 1741488"/>
                <a:gd name="connsiteY0" fmla="*/ 469900 h 1708150"/>
                <a:gd name="connsiteX1" fmla="*/ 1270000 w 1741488"/>
                <a:gd name="connsiteY1" fmla="*/ 317500 h 1708150"/>
                <a:gd name="connsiteX2" fmla="*/ 1117600 w 1741488"/>
                <a:gd name="connsiteY2" fmla="*/ 317500 h 1708150"/>
                <a:gd name="connsiteX3" fmla="*/ 889000 w 1741488"/>
                <a:gd name="connsiteY3" fmla="*/ 241300 h 1708150"/>
                <a:gd name="connsiteX4" fmla="*/ 584200 w 1741488"/>
                <a:gd name="connsiteY4" fmla="*/ 12700 h 1708150"/>
                <a:gd name="connsiteX5" fmla="*/ 355600 w 1741488"/>
                <a:gd name="connsiteY5" fmla="*/ 317500 h 1708150"/>
                <a:gd name="connsiteX6" fmla="*/ 50800 w 1741488"/>
                <a:gd name="connsiteY6" fmla="*/ 622300 h 1708150"/>
                <a:gd name="connsiteX7" fmla="*/ 279400 w 1741488"/>
                <a:gd name="connsiteY7" fmla="*/ 774700 h 1708150"/>
                <a:gd name="connsiteX8" fmla="*/ 508000 w 1741488"/>
                <a:gd name="connsiteY8" fmla="*/ 1231900 h 1708150"/>
                <a:gd name="connsiteX9" fmla="*/ 812800 w 1741488"/>
                <a:gd name="connsiteY9" fmla="*/ 1231900 h 1708150"/>
                <a:gd name="connsiteX10" fmla="*/ 1117600 w 1741488"/>
                <a:gd name="connsiteY10" fmla="*/ 1384300 h 1708150"/>
                <a:gd name="connsiteX11" fmla="*/ 1727200 w 1741488"/>
                <a:gd name="connsiteY11" fmla="*/ 1612900 h 1708150"/>
                <a:gd name="connsiteX12" fmla="*/ 1203325 w 1741488"/>
                <a:gd name="connsiteY12" fmla="*/ 812800 h 1708150"/>
                <a:gd name="connsiteX13" fmla="*/ 1193800 w 1741488"/>
                <a:gd name="connsiteY13" fmla="*/ 584200 h 1708150"/>
                <a:gd name="connsiteX14" fmla="*/ 1403350 w 1741488"/>
                <a:gd name="connsiteY14" fmla="*/ 469900 h 1708150"/>
                <a:gd name="connsiteX0" fmla="*/ 1403350 w 1758950"/>
                <a:gd name="connsiteY0" fmla="*/ 469900 h 1732756"/>
                <a:gd name="connsiteX1" fmla="*/ 1270000 w 1758950"/>
                <a:gd name="connsiteY1" fmla="*/ 317500 h 1732756"/>
                <a:gd name="connsiteX2" fmla="*/ 1117600 w 1758950"/>
                <a:gd name="connsiteY2" fmla="*/ 317500 h 1732756"/>
                <a:gd name="connsiteX3" fmla="*/ 889000 w 1758950"/>
                <a:gd name="connsiteY3" fmla="*/ 241300 h 1732756"/>
                <a:gd name="connsiteX4" fmla="*/ 584200 w 1758950"/>
                <a:gd name="connsiteY4" fmla="*/ 12700 h 1732756"/>
                <a:gd name="connsiteX5" fmla="*/ 355600 w 1758950"/>
                <a:gd name="connsiteY5" fmla="*/ 317500 h 1732756"/>
                <a:gd name="connsiteX6" fmla="*/ 50800 w 1758950"/>
                <a:gd name="connsiteY6" fmla="*/ 622300 h 1732756"/>
                <a:gd name="connsiteX7" fmla="*/ 279400 w 1758950"/>
                <a:gd name="connsiteY7" fmla="*/ 774700 h 1732756"/>
                <a:gd name="connsiteX8" fmla="*/ 508000 w 1758950"/>
                <a:gd name="connsiteY8" fmla="*/ 1231900 h 1732756"/>
                <a:gd name="connsiteX9" fmla="*/ 812800 w 1758950"/>
                <a:gd name="connsiteY9" fmla="*/ 1231900 h 1732756"/>
                <a:gd name="connsiteX10" fmla="*/ 1117600 w 1758950"/>
                <a:gd name="connsiteY10" fmla="*/ 1384300 h 1732756"/>
                <a:gd name="connsiteX11" fmla="*/ 1393825 w 1758950"/>
                <a:gd name="connsiteY11" fmla="*/ 1531937 h 1732756"/>
                <a:gd name="connsiteX12" fmla="*/ 1727200 w 1758950"/>
                <a:gd name="connsiteY12" fmla="*/ 1612900 h 1732756"/>
                <a:gd name="connsiteX13" fmla="*/ 1203325 w 1758950"/>
                <a:gd name="connsiteY13" fmla="*/ 812800 h 1732756"/>
                <a:gd name="connsiteX14" fmla="*/ 1193800 w 1758950"/>
                <a:gd name="connsiteY14" fmla="*/ 584200 h 1732756"/>
                <a:gd name="connsiteX15" fmla="*/ 1403350 w 1758950"/>
                <a:gd name="connsiteY15" fmla="*/ 469900 h 1732756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300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299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8156"/>
                <a:gd name="connsiteY0" fmla="*/ 469900 h 1655763"/>
                <a:gd name="connsiteX1" fmla="*/ 1270000 w 1758156"/>
                <a:gd name="connsiteY1" fmla="*/ 317500 h 1655763"/>
                <a:gd name="connsiteX2" fmla="*/ 1117600 w 1758156"/>
                <a:gd name="connsiteY2" fmla="*/ 317500 h 1655763"/>
                <a:gd name="connsiteX3" fmla="*/ 889000 w 1758156"/>
                <a:gd name="connsiteY3" fmla="*/ 241300 h 1655763"/>
                <a:gd name="connsiteX4" fmla="*/ 584200 w 1758156"/>
                <a:gd name="connsiteY4" fmla="*/ 12700 h 1655763"/>
                <a:gd name="connsiteX5" fmla="*/ 355600 w 1758156"/>
                <a:gd name="connsiteY5" fmla="*/ 317500 h 1655763"/>
                <a:gd name="connsiteX6" fmla="*/ 50800 w 1758156"/>
                <a:gd name="connsiteY6" fmla="*/ 622300 h 1655763"/>
                <a:gd name="connsiteX7" fmla="*/ 279400 w 1758156"/>
                <a:gd name="connsiteY7" fmla="*/ 774700 h 1655763"/>
                <a:gd name="connsiteX8" fmla="*/ 508000 w 1758156"/>
                <a:gd name="connsiteY8" fmla="*/ 1231900 h 1655763"/>
                <a:gd name="connsiteX9" fmla="*/ 812800 w 1758156"/>
                <a:gd name="connsiteY9" fmla="*/ 1231900 h 1655763"/>
                <a:gd name="connsiteX10" fmla="*/ 941388 w 1758156"/>
                <a:gd name="connsiteY10" fmla="*/ 1227137 h 1655763"/>
                <a:gd name="connsiteX11" fmla="*/ 1117600 w 1758156"/>
                <a:gd name="connsiteY11" fmla="*/ 1384299 h 1655763"/>
                <a:gd name="connsiteX12" fmla="*/ 1346200 w 1758156"/>
                <a:gd name="connsiteY12" fmla="*/ 1536699 h 1655763"/>
                <a:gd name="connsiteX13" fmla="*/ 1727200 w 1758156"/>
                <a:gd name="connsiteY13" fmla="*/ 1612900 h 1655763"/>
                <a:gd name="connsiteX14" fmla="*/ 1531938 w 1758156"/>
                <a:gd name="connsiteY14" fmla="*/ 1279524 h 1655763"/>
                <a:gd name="connsiteX15" fmla="*/ 1203325 w 1758156"/>
                <a:gd name="connsiteY15" fmla="*/ 812800 h 1655763"/>
                <a:gd name="connsiteX16" fmla="*/ 1193800 w 1758156"/>
                <a:gd name="connsiteY16" fmla="*/ 584200 h 1655763"/>
                <a:gd name="connsiteX17" fmla="*/ 1403350 w 1758156"/>
                <a:gd name="connsiteY17" fmla="*/ 469900 h 1655763"/>
                <a:gd name="connsiteX0" fmla="*/ 1403350 w 1814513"/>
                <a:gd name="connsiteY0" fmla="*/ 469900 h 1676400"/>
                <a:gd name="connsiteX1" fmla="*/ 1270000 w 1814513"/>
                <a:gd name="connsiteY1" fmla="*/ 317500 h 1676400"/>
                <a:gd name="connsiteX2" fmla="*/ 1117600 w 1814513"/>
                <a:gd name="connsiteY2" fmla="*/ 317500 h 1676400"/>
                <a:gd name="connsiteX3" fmla="*/ 889000 w 1814513"/>
                <a:gd name="connsiteY3" fmla="*/ 241300 h 1676400"/>
                <a:gd name="connsiteX4" fmla="*/ 584200 w 1814513"/>
                <a:gd name="connsiteY4" fmla="*/ 12700 h 1676400"/>
                <a:gd name="connsiteX5" fmla="*/ 355600 w 1814513"/>
                <a:gd name="connsiteY5" fmla="*/ 317500 h 1676400"/>
                <a:gd name="connsiteX6" fmla="*/ 50800 w 1814513"/>
                <a:gd name="connsiteY6" fmla="*/ 622300 h 1676400"/>
                <a:gd name="connsiteX7" fmla="*/ 279400 w 1814513"/>
                <a:gd name="connsiteY7" fmla="*/ 774700 h 1676400"/>
                <a:gd name="connsiteX8" fmla="*/ 508000 w 1814513"/>
                <a:gd name="connsiteY8" fmla="*/ 1231900 h 1676400"/>
                <a:gd name="connsiteX9" fmla="*/ 812800 w 1814513"/>
                <a:gd name="connsiteY9" fmla="*/ 1231900 h 1676400"/>
                <a:gd name="connsiteX10" fmla="*/ 941388 w 1814513"/>
                <a:gd name="connsiteY10" fmla="*/ 1227137 h 1676400"/>
                <a:gd name="connsiteX11" fmla="*/ 1117600 w 1814513"/>
                <a:gd name="connsiteY11" fmla="*/ 1384299 h 1676400"/>
                <a:gd name="connsiteX12" fmla="*/ 1346200 w 1814513"/>
                <a:gd name="connsiteY12" fmla="*/ 1536699 h 1676400"/>
                <a:gd name="connsiteX13" fmla="*/ 1727200 w 1814513"/>
                <a:gd name="connsiteY13" fmla="*/ 1612900 h 1676400"/>
                <a:gd name="connsiteX14" fmla="*/ 1727200 w 1814513"/>
                <a:gd name="connsiteY14" fmla="*/ 1155700 h 1676400"/>
                <a:gd name="connsiteX15" fmla="*/ 1203325 w 1814513"/>
                <a:gd name="connsiteY15" fmla="*/ 812800 h 1676400"/>
                <a:gd name="connsiteX16" fmla="*/ 1193800 w 1814513"/>
                <a:gd name="connsiteY16" fmla="*/ 584200 h 1676400"/>
                <a:gd name="connsiteX17" fmla="*/ 1403350 w 1814513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193800 w 1790700"/>
                <a:gd name="connsiteY16" fmla="*/ 584200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241299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82600 h 1689100"/>
                <a:gd name="connsiteX1" fmla="*/ 1270000 w 1790700"/>
                <a:gd name="connsiteY1" fmla="*/ 330200 h 1689100"/>
                <a:gd name="connsiteX2" fmla="*/ 1117600 w 1790700"/>
                <a:gd name="connsiteY2" fmla="*/ 253999 h 1689100"/>
                <a:gd name="connsiteX3" fmla="*/ 889000 w 1790700"/>
                <a:gd name="connsiteY3" fmla="*/ 177799 h 1689100"/>
                <a:gd name="connsiteX4" fmla="*/ 584200 w 1790700"/>
                <a:gd name="connsiteY4" fmla="*/ 25400 h 1689100"/>
                <a:gd name="connsiteX5" fmla="*/ 355600 w 1790700"/>
                <a:gd name="connsiteY5" fmla="*/ 330200 h 1689100"/>
                <a:gd name="connsiteX6" fmla="*/ 50800 w 1790700"/>
                <a:gd name="connsiteY6" fmla="*/ 635000 h 1689100"/>
                <a:gd name="connsiteX7" fmla="*/ 279400 w 1790700"/>
                <a:gd name="connsiteY7" fmla="*/ 787400 h 1689100"/>
                <a:gd name="connsiteX8" fmla="*/ 508000 w 1790700"/>
                <a:gd name="connsiteY8" fmla="*/ 1244600 h 1689100"/>
                <a:gd name="connsiteX9" fmla="*/ 812800 w 1790700"/>
                <a:gd name="connsiteY9" fmla="*/ 1244600 h 1689100"/>
                <a:gd name="connsiteX10" fmla="*/ 941388 w 1790700"/>
                <a:gd name="connsiteY10" fmla="*/ 1239837 h 1689100"/>
                <a:gd name="connsiteX11" fmla="*/ 1117600 w 1790700"/>
                <a:gd name="connsiteY11" fmla="*/ 1396999 h 1689100"/>
                <a:gd name="connsiteX12" fmla="*/ 1346200 w 1790700"/>
                <a:gd name="connsiteY12" fmla="*/ 1549399 h 1689100"/>
                <a:gd name="connsiteX13" fmla="*/ 1727200 w 1790700"/>
                <a:gd name="connsiteY13" fmla="*/ 1625600 h 1689100"/>
                <a:gd name="connsiteX14" fmla="*/ 1727200 w 1790700"/>
                <a:gd name="connsiteY14" fmla="*/ 1168400 h 1689100"/>
                <a:gd name="connsiteX15" fmla="*/ 1574800 w 1790700"/>
                <a:gd name="connsiteY15" fmla="*/ 787399 h 1689100"/>
                <a:gd name="connsiteX16" fmla="*/ 1422400 w 1790700"/>
                <a:gd name="connsiteY16" fmla="*/ 558799 h 1689100"/>
                <a:gd name="connsiteX17" fmla="*/ 1403350 w 1790700"/>
                <a:gd name="connsiteY17" fmla="*/ 482600 h 1689100"/>
                <a:gd name="connsiteX0" fmla="*/ 1403350 w 1790700"/>
                <a:gd name="connsiteY0" fmla="*/ 558801 h 1765301"/>
                <a:gd name="connsiteX1" fmla="*/ 1270000 w 1790700"/>
                <a:gd name="connsiteY1" fmla="*/ 406401 h 1765301"/>
                <a:gd name="connsiteX2" fmla="*/ 1117600 w 1790700"/>
                <a:gd name="connsiteY2" fmla="*/ 330200 h 1765301"/>
                <a:gd name="connsiteX3" fmla="*/ 889000 w 1790700"/>
                <a:gd name="connsiteY3" fmla="*/ 254000 h 1765301"/>
                <a:gd name="connsiteX4" fmla="*/ 584200 w 1790700"/>
                <a:gd name="connsiteY4" fmla="*/ 25400 h 1765301"/>
                <a:gd name="connsiteX5" fmla="*/ 355600 w 1790700"/>
                <a:gd name="connsiteY5" fmla="*/ 406401 h 1765301"/>
                <a:gd name="connsiteX6" fmla="*/ 50800 w 1790700"/>
                <a:gd name="connsiteY6" fmla="*/ 711201 h 1765301"/>
                <a:gd name="connsiteX7" fmla="*/ 279400 w 1790700"/>
                <a:gd name="connsiteY7" fmla="*/ 863601 h 1765301"/>
                <a:gd name="connsiteX8" fmla="*/ 508000 w 1790700"/>
                <a:gd name="connsiteY8" fmla="*/ 1320801 h 1765301"/>
                <a:gd name="connsiteX9" fmla="*/ 812800 w 1790700"/>
                <a:gd name="connsiteY9" fmla="*/ 1320801 h 1765301"/>
                <a:gd name="connsiteX10" fmla="*/ 941388 w 1790700"/>
                <a:gd name="connsiteY10" fmla="*/ 1316038 h 1765301"/>
                <a:gd name="connsiteX11" fmla="*/ 1117600 w 1790700"/>
                <a:gd name="connsiteY11" fmla="*/ 1473200 h 1765301"/>
                <a:gd name="connsiteX12" fmla="*/ 1346200 w 1790700"/>
                <a:gd name="connsiteY12" fmla="*/ 1625600 h 1765301"/>
                <a:gd name="connsiteX13" fmla="*/ 1727200 w 1790700"/>
                <a:gd name="connsiteY13" fmla="*/ 1701801 h 1765301"/>
                <a:gd name="connsiteX14" fmla="*/ 1727200 w 1790700"/>
                <a:gd name="connsiteY14" fmla="*/ 1244601 h 1765301"/>
                <a:gd name="connsiteX15" fmla="*/ 1574800 w 1790700"/>
                <a:gd name="connsiteY15" fmla="*/ 863600 h 1765301"/>
                <a:gd name="connsiteX16" fmla="*/ 1422400 w 1790700"/>
                <a:gd name="connsiteY16" fmla="*/ 635000 h 1765301"/>
                <a:gd name="connsiteX17" fmla="*/ 1403350 w 1790700"/>
                <a:gd name="connsiteY17" fmla="*/ 558801 h 1765301"/>
                <a:gd name="connsiteX0" fmla="*/ 1403350 w 1790700"/>
                <a:gd name="connsiteY0" fmla="*/ 622301 h 1828801"/>
                <a:gd name="connsiteX1" fmla="*/ 1270000 w 1790700"/>
                <a:gd name="connsiteY1" fmla="*/ 469901 h 1828801"/>
                <a:gd name="connsiteX2" fmla="*/ 1117600 w 1790700"/>
                <a:gd name="connsiteY2" fmla="*/ 393700 h 1828801"/>
                <a:gd name="connsiteX3" fmla="*/ 889000 w 1790700"/>
                <a:gd name="connsiteY3" fmla="*/ 317500 h 1828801"/>
                <a:gd name="connsiteX4" fmla="*/ 584200 w 1790700"/>
                <a:gd name="connsiteY4" fmla="*/ 88900 h 1828801"/>
                <a:gd name="connsiteX5" fmla="*/ 584200 w 1790700"/>
                <a:gd name="connsiteY5" fmla="*/ 850901 h 1828801"/>
                <a:gd name="connsiteX6" fmla="*/ 50800 w 1790700"/>
                <a:gd name="connsiteY6" fmla="*/ 774701 h 1828801"/>
                <a:gd name="connsiteX7" fmla="*/ 279400 w 1790700"/>
                <a:gd name="connsiteY7" fmla="*/ 927101 h 1828801"/>
                <a:gd name="connsiteX8" fmla="*/ 508000 w 1790700"/>
                <a:gd name="connsiteY8" fmla="*/ 1384301 h 1828801"/>
                <a:gd name="connsiteX9" fmla="*/ 812800 w 1790700"/>
                <a:gd name="connsiteY9" fmla="*/ 1384301 h 1828801"/>
                <a:gd name="connsiteX10" fmla="*/ 941388 w 1790700"/>
                <a:gd name="connsiteY10" fmla="*/ 1379538 h 1828801"/>
                <a:gd name="connsiteX11" fmla="*/ 1117600 w 1790700"/>
                <a:gd name="connsiteY11" fmla="*/ 1536700 h 1828801"/>
                <a:gd name="connsiteX12" fmla="*/ 1346200 w 1790700"/>
                <a:gd name="connsiteY12" fmla="*/ 1689100 h 1828801"/>
                <a:gd name="connsiteX13" fmla="*/ 1727200 w 1790700"/>
                <a:gd name="connsiteY13" fmla="*/ 1765301 h 1828801"/>
                <a:gd name="connsiteX14" fmla="*/ 1727200 w 1790700"/>
                <a:gd name="connsiteY14" fmla="*/ 1308101 h 1828801"/>
                <a:gd name="connsiteX15" fmla="*/ 1574800 w 1790700"/>
                <a:gd name="connsiteY15" fmla="*/ 927100 h 1828801"/>
                <a:gd name="connsiteX16" fmla="*/ 1422400 w 1790700"/>
                <a:gd name="connsiteY16" fmla="*/ 698500 h 1828801"/>
                <a:gd name="connsiteX17" fmla="*/ 1403350 w 1790700"/>
                <a:gd name="connsiteY17" fmla="*/ 622301 h 1828801"/>
                <a:gd name="connsiteX0" fmla="*/ 1136650 w 1524000"/>
                <a:gd name="connsiteY0" fmla="*/ 622301 h 1828801"/>
                <a:gd name="connsiteX1" fmla="*/ 1003300 w 1524000"/>
                <a:gd name="connsiteY1" fmla="*/ 469901 h 1828801"/>
                <a:gd name="connsiteX2" fmla="*/ 850900 w 1524000"/>
                <a:gd name="connsiteY2" fmla="*/ 393700 h 1828801"/>
                <a:gd name="connsiteX3" fmla="*/ 622300 w 1524000"/>
                <a:gd name="connsiteY3" fmla="*/ 317500 h 1828801"/>
                <a:gd name="connsiteX4" fmla="*/ 317500 w 1524000"/>
                <a:gd name="connsiteY4" fmla="*/ 88900 h 1828801"/>
                <a:gd name="connsiteX5" fmla="*/ 317500 w 1524000"/>
                <a:gd name="connsiteY5" fmla="*/ 850901 h 1828801"/>
                <a:gd name="connsiteX6" fmla="*/ 12700 w 1524000"/>
                <a:gd name="connsiteY6" fmla="*/ 927101 h 1828801"/>
                <a:gd name="connsiteX7" fmla="*/ 241300 w 1524000"/>
                <a:gd name="connsiteY7" fmla="*/ 1384301 h 1828801"/>
                <a:gd name="connsiteX8" fmla="*/ 546100 w 1524000"/>
                <a:gd name="connsiteY8" fmla="*/ 1384301 h 1828801"/>
                <a:gd name="connsiteX9" fmla="*/ 674688 w 1524000"/>
                <a:gd name="connsiteY9" fmla="*/ 1379538 h 1828801"/>
                <a:gd name="connsiteX10" fmla="*/ 850900 w 1524000"/>
                <a:gd name="connsiteY10" fmla="*/ 1536700 h 1828801"/>
                <a:gd name="connsiteX11" fmla="*/ 1079500 w 1524000"/>
                <a:gd name="connsiteY11" fmla="*/ 1689100 h 1828801"/>
                <a:gd name="connsiteX12" fmla="*/ 1460500 w 1524000"/>
                <a:gd name="connsiteY12" fmla="*/ 1765301 h 1828801"/>
                <a:gd name="connsiteX13" fmla="*/ 1460500 w 1524000"/>
                <a:gd name="connsiteY13" fmla="*/ 1308101 h 1828801"/>
                <a:gd name="connsiteX14" fmla="*/ 1308100 w 1524000"/>
                <a:gd name="connsiteY14" fmla="*/ 927100 h 1828801"/>
                <a:gd name="connsiteX15" fmla="*/ 1155700 w 1524000"/>
                <a:gd name="connsiteY15" fmla="*/ 698500 h 1828801"/>
                <a:gd name="connsiteX16" fmla="*/ 1136650 w 1524000"/>
                <a:gd name="connsiteY16" fmla="*/ 622301 h 1828801"/>
                <a:gd name="connsiteX0" fmla="*/ 1162050 w 1549400"/>
                <a:gd name="connsiteY0" fmla="*/ 635001 h 1841501"/>
                <a:gd name="connsiteX1" fmla="*/ 1028700 w 1549400"/>
                <a:gd name="connsiteY1" fmla="*/ 482601 h 1841501"/>
                <a:gd name="connsiteX2" fmla="*/ 876300 w 1549400"/>
                <a:gd name="connsiteY2" fmla="*/ 406400 h 1841501"/>
                <a:gd name="connsiteX3" fmla="*/ 647700 w 1549400"/>
                <a:gd name="connsiteY3" fmla="*/ 330200 h 1841501"/>
                <a:gd name="connsiteX4" fmla="*/ 342900 w 1549400"/>
                <a:gd name="connsiteY4" fmla="*/ 101600 h 1841501"/>
                <a:gd name="connsiteX5" fmla="*/ 495300 w 1549400"/>
                <a:gd name="connsiteY5" fmla="*/ 939801 h 1841501"/>
                <a:gd name="connsiteX6" fmla="*/ 38100 w 1549400"/>
                <a:gd name="connsiteY6" fmla="*/ 939801 h 1841501"/>
                <a:gd name="connsiteX7" fmla="*/ 266700 w 1549400"/>
                <a:gd name="connsiteY7" fmla="*/ 1397001 h 1841501"/>
                <a:gd name="connsiteX8" fmla="*/ 571500 w 1549400"/>
                <a:gd name="connsiteY8" fmla="*/ 1397001 h 1841501"/>
                <a:gd name="connsiteX9" fmla="*/ 700088 w 1549400"/>
                <a:gd name="connsiteY9" fmla="*/ 1392238 h 1841501"/>
                <a:gd name="connsiteX10" fmla="*/ 876300 w 1549400"/>
                <a:gd name="connsiteY10" fmla="*/ 1549400 h 1841501"/>
                <a:gd name="connsiteX11" fmla="*/ 1104900 w 1549400"/>
                <a:gd name="connsiteY11" fmla="*/ 1701800 h 1841501"/>
                <a:gd name="connsiteX12" fmla="*/ 1485900 w 1549400"/>
                <a:gd name="connsiteY12" fmla="*/ 1778001 h 1841501"/>
                <a:gd name="connsiteX13" fmla="*/ 1485900 w 1549400"/>
                <a:gd name="connsiteY13" fmla="*/ 1320801 h 1841501"/>
                <a:gd name="connsiteX14" fmla="*/ 1333500 w 1549400"/>
                <a:gd name="connsiteY14" fmla="*/ 939800 h 1841501"/>
                <a:gd name="connsiteX15" fmla="*/ 1181100 w 1549400"/>
                <a:gd name="connsiteY15" fmla="*/ 711200 h 1841501"/>
                <a:gd name="connsiteX16" fmla="*/ 1162050 w 1549400"/>
                <a:gd name="connsiteY16" fmla="*/ 635001 h 1841501"/>
                <a:gd name="connsiteX0" fmla="*/ 1009650 w 1397000"/>
                <a:gd name="connsiteY0" fmla="*/ 635001 h 1841501"/>
                <a:gd name="connsiteX1" fmla="*/ 876300 w 1397000"/>
                <a:gd name="connsiteY1" fmla="*/ 482601 h 1841501"/>
                <a:gd name="connsiteX2" fmla="*/ 723900 w 1397000"/>
                <a:gd name="connsiteY2" fmla="*/ 406400 h 1841501"/>
                <a:gd name="connsiteX3" fmla="*/ 495300 w 1397000"/>
                <a:gd name="connsiteY3" fmla="*/ 330200 h 1841501"/>
                <a:gd name="connsiteX4" fmla="*/ 190500 w 1397000"/>
                <a:gd name="connsiteY4" fmla="*/ 101600 h 1841501"/>
                <a:gd name="connsiteX5" fmla="*/ 342900 w 1397000"/>
                <a:gd name="connsiteY5" fmla="*/ 939801 h 1841501"/>
                <a:gd name="connsiteX6" fmla="*/ 38100 w 1397000"/>
                <a:gd name="connsiteY6" fmla="*/ 1092201 h 1841501"/>
                <a:gd name="connsiteX7" fmla="*/ 114300 w 1397000"/>
                <a:gd name="connsiteY7" fmla="*/ 1397001 h 1841501"/>
                <a:gd name="connsiteX8" fmla="*/ 419100 w 1397000"/>
                <a:gd name="connsiteY8" fmla="*/ 1397001 h 1841501"/>
                <a:gd name="connsiteX9" fmla="*/ 547688 w 1397000"/>
                <a:gd name="connsiteY9" fmla="*/ 1392238 h 1841501"/>
                <a:gd name="connsiteX10" fmla="*/ 723900 w 1397000"/>
                <a:gd name="connsiteY10" fmla="*/ 1549400 h 1841501"/>
                <a:gd name="connsiteX11" fmla="*/ 952500 w 1397000"/>
                <a:gd name="connsiteY11" fmla="*/ 1701800 h 1841501"/>
                <a:gd name="connsiteX12" fmla="*/ 1333500 w 1397000"/>
                <a:gd name="connsiteY12" fmla="*/ 1778001 h 1841501"/>
                <a:gd name="connsiteX13" fmla="*/ 1333500 w 1397000"/>
                <a:gd name="connsiteY13" fmla="*/ 1320801 h 1841501"/>
                <a:gd name="connsiteX14" fmla="*/ 1181100 w 1397000"/>
                <a:gd name="connsiteY14" fmla="*/ 939800 h 1841501"/>
                <a:gd name="connsiteX15" fmla="*/ 1028700 w 1397000"/>
                <a:gd name="connsiteY15" fmla="*/ 711200 h 1841501"/>
                <a:gd name="connsiteX16" fmla="*/ 1009650 w 1397000"/>
                <a:gd name="connsiteY16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56572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125846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3084946"/>
                <a:gd name="connsiteY0" fmla="*/ 635001 h 2527301"/>
                <a:gd name="connsiteX1" fmla="*/ 887845 w 3084946"/>
                <a:gd name="connsiteY1" fmla="*/ 482601 h 2527301"/>
                <a:gd name="connsiteX2" fmla="*/ 735445 w 3084946"/>
                <a:gd name="connsiteY2" fmla="*/ 406400 h 2527301"/>
                <a:gd name="connsiteX3" fmla="*/ 506845 w 3084946"/>
                <a:gd name="connsiteY3" fmla="*/ 330200 h 2527301"/>
                <a:gd name="connsiteX4" fmla="*/ 202045 w 3084946"/>
                <a:gd name="connsiteY4" fmla="*/ 101600 h 2527301"/>
                <a:gd name="connsiteX5" fmla="*/ 354445 w 3084946"/>
                <a:gd name="connsiteY5" fmla="*/ 939801 h 2527301"/>
                <a:gd name="connsiteX6" fmla="*/ 49645 w 3084946"/>
                <a:gd name="connsiteY6" fmla="*/ 1092201 h 2527301"/>
                <a:gd name="connsiteX7" fmla="*/ 125846 w 3084946"/>
                <a:gd name="connsiteY7" fmla="*/ 1244601 h 2527301"/>
                <a:gd name="connsiteX8" fmla="*/ 125845 w 3084946"/>
                <a:gd name="connsiteY8" fmla="*/ 1397001 h 2527301"/>
                <a:gd name="connsiteX9" fmla="*/ 430645 w 3084946"/>
                <a:gd name="connsiteY9" fmla="*/ 1397001 h 2527301"/>
                <a:gd name="connsiteX10" fmla="*/ 559233 w 3084946"/>
                <a:gd name="connsiteY10" fmla="*/ 1392238 h 2527301"/>
                <a:gd name="connsiteX11" fmla="*/ 735445 w 3084946"/>
                <a:gd name="connsiteY11" fmla="*/ 1549400 h 2527301"/>
                <a:gd name="connsiteX12" fmla="*/ 964045 w 3084946"/>
                <a:gd name="connsiteY12" fmla="*/ 1701800 h 2527301"/>
                <a:gd name="connsiteX13" fmla="*/ 3021446 w 3084946"/>
                <a:gd name="connsiteY13" fmla="*/ 2463801 h 2527301"/>
                <a:gd name="connsiteX14" fmla="*/ 1345045 w 3084946"/>
                <a:gd name="connsiteY14" fmla="*/ 1320801 h 2527301"/>
                <a:gd name="connsiteX15" fmla="*/ 1192645 w 3084946"/>
                <a:gd name="connsiteY15" fmla="*/ 939800 h 2527301"/>
                <a:gd name="connsiteX16" fmla="*/ 1040245 w 3084946"/>
                <a:gd name="connsiteY16" fmla="*/ 711200 h 2527301"/>
                <a:gd name="connsiteX17" fmla="*/ 1021195 w 3084946"/>
                <a:gd name="connsiteY17" fmla="*/ 635001 h 2527301"/>
                <a:gd name="connsiteX0" fmla="*/ 1021195 w 3250046"/>
                <a:gd name="connsiteY0" fmla="*/ 635001 h 2476501"/>
                <a:gd name="connsiteX1" fmla="*/ 887845 w 3250046"/>
                <a:gd name="connsiteY1" fmla="*/ 482601 h 2476501"/>
                <a:gd name="connsiteX2" fmla="*/ 735445 w 3250046"/>
                <a:gd name="connsiteY2" fmla="*/ 406400 h 2476501"/>
                <a:gd name="connsiteX3" fmla="*/ 506845 w 3250046"/>
                <a:gd name="connsiteY3" fmla="*/ 330200 h 2476501"/>
                <a:gd name="connsiteX4" fmla="*/ 202045 w 3250046"/>
                <a:gd name="connsiteY4" fmla="*/ 101600 h 2476501"/>
                <a:gd name="connsiteX5" fmla="*/ 354445 w 3250046"/>
                <a:gd name="connsiteY5" fmla="*/ 939801 h 2476501"/>
                <a:gd name="connsiteX6" fmla="*/ 49645 w 3250046"/>
                <a:gd name="connsiteY6" fmla="*/ 1092201 h 2476501"/>
                <a:gd name="connsiteX7" fmla="*/ 125846 w 3250046"/>
                <a:gd name="connsiteY7" fmla="*/ 1244601 h 2476501"/>
                <a:gd name="connsiteX8" fmla="*/ 125845 w 3250046"/>
                <a:gd name="connsiteY8" fmla="*/ 1397001 h 2476501"/>
                <a:gd name="connsiteX9" fmla="*/ 430645 w 3250046"/>
                <a:gd name="connsiteY9" fmla="*/ 1397001 h 2476501"/>
                <a:gd name="connsiteX10" fmla="*/ 559233 w 3250046"/>
                <a:gd name="connsiteY10" fmla="*/ 1392238 h 2476501"/>
                <a:gd name="connsiteX11" fmla="*/ 735445 w 3250046"/>
                <a:gd name="connsiteY11" fmla="*/ 1549400 h 2476501"/>
                <a:gd name="connsiteX12" fmla="*/ 964045 w 3250046"/>
                <a:gd name="connsiteY12" fmla="*/ 1701800 h 2476501"/>
                <a:gd name="connsiteX13" fmla="*/ 3021446 w 3250046"/>
                <a:gd name="connsiteY13" fmla="*/ 2463801 h 2476501"/>
                <a:gd name="connsiteX14" fmla="*/ 2335645 w 3250046"/>
                <a:gd name="connsiteY14" fmla="*/ 1778001 h 2476501"/>
                <a:gd name="connsiteX15" fmla="*/ 1345045 w 3250046"/>
                <a:gd name="connsiteY15" fmla="*/ 1320801 h 2476501"/>
                <a:gd name="connsiteX16" fmla="*/ 1192645 w 3250046"/>
                <a:gd name="connsiteY16" fmla="*/ 939800 h 2476501"/>
                <a:gd name="connsiteX17" fmla="*/ 1040245 w 3250046"/>
                <a:gd name="connsiteY17" fmla="*/ 711200 h 2476501"/>
                <a:gd name="connsiteX18" fmla="*/ 1021195 w 3250046"/>
                <a:gd name="connsiteY18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878445 w 3097646"/>
                <a:gd name="connsiteY13" fmla="*/ 1854201 h 2476501"/>
                <a:gd name="connsiteX14" fmla="*/ 3021446 w 3097646"/>
                <a:gd name="connsiteY14" fmla="*/ 2463801 h 2476501"/>
                <a:gd name="connsiteX15" fmla="*/ 2335645 w 3097646"/>
                <a:gd name="connsiteY15" fmla="*/ 1778001 h 2476501"/>
                <a:gd name="connsiteX16" fmla="*/ 1345045 w 3097646"/>
                <a:gd name="connsiteY16" fmla="*/ 1320801 h 2476501"/>
                <a:gd name="connsiteX17" fmla="*/ 1192645 w 3097646"/>
                <a:gd name="connsiteY17" fmla="*/ 939800 h 2476501"/>
                <a:gd name="connsiteX18" fmla="*/ 1040245 w 3097646"/>
                <a:gd name="connsiteY18" fmla="*/ 711200 h 2476501"/>
                <a:gd name="connsiteX19" fmla="*/ 1021195 w 3097646"/>
                <a:gd name="connsiteY19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573645 w 3097646"/>
                <a:gd name="connsiteY13" fmla="*/ 1854201 h 2476501"/>
                <a:gd name="connsiteX14" fmla="*/ 1878445 w 3097646"/>
                <a:gd name="connsiteY14" fmla="*/ 1854201 h 2476501"/>
                <a:gd name="connsiteX15" fmla="*/ 3021446 w 3097646"/>
                <a:gd name="connsiteY15" fmla="*/ 2463801 h 2476501"/>
                <a:gd name="connsiteX16" fmla="*/ 2335645 w 3097646"/>
                <a:gd name="connsiteY16" fmla="*/ 1778001 h 2476501"/>
                <a:gd name="connsiteX17" fmla="*/ 1345045 w 3097646"/>
                <a:gd name="connsiteY17" fmla="*/ 1320801 h 2476501"/>
                <a:gd name="connsiteX18" fmla="*/ 1192645 w 3097646"/>
                <a:gd name="connsiteY18" fmla="*/ 939800 h 2476501"/>
                <a:gd name="connsiteX19" fmla="*/ 1040245 w 3097646"/>
                <a:gd name="connsiteY19" fmla="*/ 711200 h 2476501"/>
                <a:gd name="connsiteX20" fmla="*/ 1021195 w 3097646"/>
                <a:gd name="connsiteY20" fmla="*/ 635001 h 2476501"/>
                <a:gd name="connsiteX0" fmla="*/ 1021195 w 3034146"/>
                <a:gd name="connsiteY0" fmla="*/ 635001 h 2565401"/>
                <a:gd name="connsiteX1" fmla="*/ 887845 w 3034146"/>
                <a:gd name="connsiteY1" fmla="*/ 482601 h 2565401"/>
                <a:gd name="connsiteX2" fmla="*/ 735445 w 3034146"/>
                <a:gd name="connsiteY2" fmla="*/ 406400 h 2565401"/>
                <a:gd name="connsiteX3" fmla="*/ 506845 w 3034146"/>
                <a:gd name="connsiteY3" fmla="*/ 330200 h 2565401"/>
                <a:gd name="connsiteX4" fmla="*/ 202045 w 3034146"/>
                <a:gd name="connsiteY4" fmla="*/ 101600 h 2565401"/>
                <a:gd name="connsiteX5" fmla="*/ 354445 w 3034146"/>
                <a:gd name="connsiteY5" fmla="*/ 939801 h 2565401"/>
                <a:gd name="connsiteX6" fmla="*/ 49645 w 3034146"/>
                <a:gd name="connsiteY6" fmla="*/ 1092201 h 2565401"/>
                <a:gd name="connsiteX7" fmla="*/ 125846 w 3034146"/>
                <a:gd name="connsiteY7" fmla="*/ 1244601 h 2565401"/>
                <a:gd name="connsiteX8" fmla="*/ 125845 w 3034146"/>
                <a:gd name="connsiteY8" fmla="*/ 1397001 h 2565401"/>
                <a:gd name="connsiteX9" fmla="*/ 430645 w 3034146"/>
                <a:gd name="connsiteY9" fmla="*/ 1397001 h 2565401"/>
                <a:gd name="connsiteX10" fmla="*/ 559233 w 3034146"/>
                <a:gd name="connsiteY10" fmla="*/ 1392238 h 2565401"/>
                <a:gd name="connsiteX11" fmla="*/ 735445 w 3034146"/>
                <a:gd name="connsiteY11" fmla="*/ 1549400 h 2565401"/>
                <a:gd name="connsiteX12" fmla="*/ 964045 w 3034146"/>
                <a:gd name="connsiteY12" fmla="*/ 1701800 h 2565401"/>
                <a:gd name="connsiteX13" fmla="*/ 1573645 w 3034146"/>
                <a:gd name="connsiteY13" fmla="*/ 1854201 h 2565401"/>
                <a:gd name="connsiteX14" fmla="*/ 1878445 w 3034146"/>
                <a:gd name="connsiteY14" fmla="*/ 1854201 h 2565401"/>
                <a:gd name="connsiteX15" fmla="*/ 2411845 w 3034146"/>
                <a:gd name="connsiteY15" fmla="*/ 2387601 h 2565401"/>
                <a:gd name="connsiteX16" fmla="*/ 3021446 w 3034146"/>
                <a:gd name="connsiteY16" fmla="*/ 2463801 h 2565401"/>
                <a:gd name="connsiteX17" fmla="*/ 2335645 w 3034146"/>
                <a:gd name="connsiteY17" fmla="*/ 1778001 h 2565401"/>
                <a:gd name="connsiteX18" fmla="*/ 1345045 w 3034146"/>
                <a:gd name="connsiteY18" fmla="*/ 1320801 h 2565401"/>
                <a:gd name="connsiteX19" fmla="*/ 1192645 w 3034146"/>
                <a:gd name="connsiteY19" fmla="*/ 939800 h 2565401"/>
                <a:gd name="connsiteX20" fmla="*/ 1040245 w 3034146"/>
                <a:gd name="connsiteY20" fmla="*/ 711200 h 2565401"/>
                <a:gd name="connsiteX21" fmla="*/ 1021195 w 3034146"/>
                <a:gd name="connsiteY21" fmla="*/ 635001 h 2565401"/>
                <a:gd name="connsiteX0" fmla="*/ 1021195 w 3364345"/>
                <a:gd name="connsiteY0" fmla="*/ 635001 h 2489201"/>
                <a:gd name="connsiteX1" fmla="*/ 887845 w 3364345"/>
                <a:gd name="connsiteY1" fmla="*/ 482601 h 2489201"/>
                <a:gd name="connsiteX2" fmla="*/ 735445 w 3364345"/>
                <a:gd name="connsiteY2" fmla="*/ 406400 h 2489201"/>
                <a:gd name="connsiteX3" fmla="*/ 506845 w 3364345"/>
                <a:gd name="connsiteY3" fmla="*/ 330200 h 2489201"/>
                <a:gd name="connsiteX4" fmla="*/ 202045 w 3364345"/>
                <a:gd name="connsiteY4" fmla="*/ 101600 h 2489201"/>
                <a:gd name="connsiteX5" fmla="*/ 354445 w 3364345"/>
                <a:gd name="connsiteY5" fmla="*/ 939801 h 2489201"/>
                <a:gd name="connsiteX6" fmla="*/ 49645 w 3364345"/>
                <a:gd name="connsiteY6" fmla="*/ 1092201 h 2489201"/>
                <a:gd name="connsiteX7" fmla="*/ 125846 w 3364345"/>
                <a:gd name="connsiteY7" fmla="*/ 1244601 h 2489201"/>
                <a:gd name="connsiteX8" fmla="*/ 125845 w 3364345"/>
                <a:gd name="connsiteY8" fmla="*/ 1397001 h 2489201"/>
                <a:gd name="connsiteX9" fmla="*/ 430645 w 3364345"/>
                <a:gd name="connsiteY9" fmla="*/ 1397001 h 2489201"/>
                <a:gd name="connsiteX10" fmla="*/ 559233 w 3364345"/>
                <a:gd name="connsiteY10" fmla="*/ 1392238 h 2489201"/>
                <a:gd name="connsiteX11" fmla="*/ 735445 w 3364345"/>
                <a:gd name="connsiteY11" fmla="*/ 1549400 h 2489201"/>
                <a:gd name="connsiteX12" fmla="*/ 964045 w 3364345"/>
                <a:gd name="connsiteY12" fmla="*/ 1701800 h 2489201"/>
                <a:gd name="connsiteX13" fmla="*/ 1573645 w 3364345"/>
                <a:gd name="connsiteY13" fmla="*/ 1854201 h 2489201"/>
                <a:gd name="connsiteX14" fmla="*/ 1878445 w 3364345"/>
                <a:gd name="connsiteY14" fmla="*/ 1854201 h 2489201"/>
                <a:gd name="connsiteX15" fmla="*/ 2411845 w 3364345"/>
                <a:gd name="connsiteY15" fmla="*/ 2387601 h 2489201"/>
                <a:gd name="connsiteX16" fmla="*/ 3021446 w 3364345"/>
                <a:gd name="connsiteY16" fmla="*/ 2463801 h 2489201"/>
                <a:gd name="connsiteX17" fmla="*/ 3250045 w 3364345"/>
                <a:gd name="connsiteY17" fmla="*/ 2311401 h 2489201"/>
                <a:gd name="connsiteX18" fmla="*/ 2335645 w 3364345"/>
                <a:gd name="connsiteY18" fmla="*/ 1778001 h 2489201"/>
                <a:gd name="connsiteX19" fmla="*/ 1345045 w 3364345"/>
                <a:gd name="connsiteY19" fmla="*/ 1320801 h 2489201"/>
                <a:gd name="connsiteX20" fmla="*/ 1192645 w 3364345"/>
                <a:gd name="connsiteY20" fmla="*/ 939800 h 2489201"/>
                <a:gd name="connsiteX21" fmla="*/ 1040245 w 3364345"/>
                <a:gd name="connsiteY21" fmla="*/ 711200 h 2489201"/>
                <a:gd name="connsiteX22" fmla="*/ 1021195 w 3364345"/>
                <a:gd name="connsiteY22" fmla="*/ 635001 h 2489201"/>
                <a:gd name="connsiteX0" fmla="*/ 1021195 w 3364345"/>
                <a:gd name="connsiteY0" fmla="*/ 635001 h 2476501"/>
                <a:gd name="connsiteX1" fmla="*/ 887845 w 3364345"/>
                <a:gd name="connsiteY1" fmla="*/ 482601 h 2476501"/>
                <a:gd name="connsiteX2" fmla="*/ 735445 w 3364345"/>
                <a:gd name="connsiteY2" fmla="*/ 406400 h 2476501"/>
                <a:gd name="connsiteX3" fmla="*/ 506845 w 3364345"/>
                <a:gd name="connsiteY3" fmla="*/ 330200 h 2476501"/>
                <a:gd name="connsiteX4" fmla="*/ 202045 w 3364345"/>
                <a:gd name="connsiteY4" fmla="*/ 101600 h 2476501"/>
                <a:gd name="connsiteX5" fmla="*/ 354445 w 3364345"/>
                <a:gd name="connsiteY5" fmla="*/ 939801 h 2476501"/>
                <a:gd name="connsiteX6" fmla="*/ 49645 w 3364345"/>
                <a:gd name="connsiteY6" fmla="*/ 1092201 h 2476501"/>
                <a:gd name="connsiteX7" fmla="*/ 125846 w 3364345"/>
                <a:gd name="connsiteY7" fmla="*/ 1244601 h 2476501"/>
                <a:gd name="connsiteX8" fmla="*/ 125845 w 3364345"/>
                <a:gd name="connsiteY8" fmla="*/ 1397001 h 2476501"/>
                <a:gd name="connsiteX9" fmla="*/ 430645 w 3364345"/>
                <a:gd name="connsiteY9" fmla="*/ 1397001 h 2476501"/>
                <a:gd name="connsiteX10" fmla="*/ 559233 w 3364345"/>
                <a:gd name="connsiteY10" fmla="*/ 1392238 h 2476501"/>
                <a:gd name="connsiteX11" fmla="*/ 735445 w 3364345"/>
                <a:gd name="connsiteY11" fmla="*/ 1549400 h 2476501"/>
                <a:gd name="connsiteX12" fmla="*/ 964045 w 3364345"/>
                <a:gd name="connsiteY12" fmla="*/ 1701800 h 2476501"/>
                <a:gd name="connsiteX13" fmla="*/ 1573645 w 3364345"/>
                <a:gd name="connsiteY13" fmla="*/ 1854201 h 2476501"/>
                <a:gd name="connsiteX14" fmla="*/ 1878445 w 3364345"/>
                <a:gd name="connsiteY14" fmla="*/ 1854201 h 2476501"/>
                <a:gd name="connsiteX15" fmla="*/ 2411845 w 3364345"/>
                <a:gd name="connsiteY15" fmla="*/ 2387601 h 2476501"/>
                <a:gd name="connsiteX16" fmla="*/ 2716645 w 3364345"/>
                <a:gd name="connsiteY16" fmla="*/ 2387601 h 2476501"/>
                <a:gd name="connsiteX17" fmla="*/ 3021446 w 3364345"/>
                <a:gd name="connsiteY17" fmla="*/ 2463801 h 2476501"/>
                <a:gd name="connsiteX18" fmla="*/ 3250045 w 3364345"/>
                <a:gd name="connsiteY18" fmla="*/ 2311401 h 2476501"/>
                <a:gd name="connsiteX19" fmla="*/ 2335645 w 3364345"/>
                <a:gd name="connsiteY19" fmla="*/ 1778001 h 2476501"/>
                <a:gd name="connsiteX20" fmla="*/ 1345045 w 3364345"/>
                <a:gd name="connsiteY20" fmla="*/ 1320801 h 2476501"/>
                <a:gd name="connsiteX21" fmla="*/ 1192645 w 3364345"/>
                <a:gd name="connsiteY21" fmla="*/ 939800 h 2476501"/>
                <a:gd name="connsiteX22" fmla="*/ 1040245 w 3364345"/>
                <a:gd name="connsiteY22" fmla="*/ 711200 h 2476501"/>
                <a:gd name="connsiteX23" fmla="*/ 1021195 w 3364345"/>
                <a:gd name="connsiteY23" fmla="*/ 635001 h 2476501"/>
                <a:gd name="connsiteX0" fmla="*/ 1021195 w 3364345"/>
                <a:gd name="connsiteY0" fmla="*/ 635001 h 2552701"/>
                <a:gd name="connsiteX1" fmla="*/ 887845 w 3364345"/>
                <a:gd name="connsiteY1" fmla="*/ 482601 h 2552701"/>
                <a:gd name="connsiteX2" fmla="*/ 735445 w 3364345"/>
                <a:gd name="connsiteY2" fmla="*/ 406400 h 2552701"/>
                <a:gd name="connsiteX3" fmla="*/ 506845 w 3364345"/>
                <a:gd name="connsiteY3" fmla="*/ 330200 h 2552701"/>
                <a:gd name="connsiteX4" fmla="*/ 202045 w 3364345"/>
                <a:gd name="connsiteY4" fmla="*/ 101600 h 2552701"/>
                <a:gd name="connsiteX5" fmla="*/ 354445 w 3364345"/>
                <a:gd name="connsiteY5" fmla="*/ 939801 h 2552701"/>
                <a:gd name="connsiteX6" fmla="*/ 49645 w 3364345"/>
                <a:gd name="connsiteY6" fmla="*/ 1092201 h 2552701"/>
                <a:gd name="connsiteX7" fmla="*/ 125846 w 3364345"/>
                <a:gd name="connsiteY7" fmla="*/ 1244601 h 2552701"/>
                <a:gd name="connsiteX8" fmla="*/ 125845 w 3364345"/>
                <a:gd name="connsiteY8" fmla="*/ 1397001 h 2552701"/>
                <a:gd name="connsiteX9" fmla="*/ 430645 w 3364345"/>
                <a:gd name="connsiteY9" fmla="*/ 1397001 h 2552701"/>
                <a:gd name="connsiteX10" fmla="*/ 559233 w 3364345"/>
                <a:gd name="connsiteY10" fmla="*/ 1392238 h 2552701"/>
                <a:gd name="connsiteX11" fmla="*/ 735445 w 3364345"/>
                <a:gd name="connsiteY11" fmla="*/ 1549400 h 2552701"/>
                <a:gd name="connsiteX12" fmla="*/ 964045 w 3364345"/>
                <a:gd name="connsiteY12" fmla="*/ 1701800 h 2552701"/>
                <a:gd name="connsiteX13" fmla="*/ 1573645 w 3364345"/>
                <a:gd name="connsiteY13" fmla="*/ 1854201 h 2552701"/>
                <a:gd name="connsiteX14" fmla="*/ 1878445 w 3364345"/>
                <a:gd name="connsiteY14" fmla="*/ 1854201 h 2552701"/>
                <a:gd name="connsiteX15" fmla="*/ 2488045 w 3364345"/>
                <a:gd name="connsiteY15" fmla="*/ 2463801 h 2552701"/>
                <a:gd name="connsiteX16" fmla="*/ 2716645 w 3364345"/>
                <a:gd name="connsiteY16" fmla="*/ 2387601 h 2552701"/>
                <a:gd name="connsiteX17" fmla="*/ 3021446 w 3364345"/>
                <a:gd name="connsiteY17" fmla="*/ 2463801 h 2552701"/>
                <a:gd name="connsiteX18" fmla="*/ 3250045 w 3364345"/>
                <a:gd name="connsiteY18" fmla="*/ 2311401 h 2552701"/>
                <a:gd name="connsiteX19" fmla="*/ 2335645 w 3364345"/>
                <a:gd name="connsiteY19" fmla="*/ 1778001 h 2552701"/>
                <a:gd name="connsiteX20" fmla="*/ 1345045 w 3364345"/>
                <a:gd name="connsiteY20" fmla="*/ 1320801 h 2552701"/>
                <a:gd name="connsiteX21" fmla="*/ 1192645 w 3364345"/>
                <a:gd name="connsiteY21" fmla="*/ 939800 h 2552701"/>
                <a:gd name="connsiteX22" fmla="*/ 1040245 w 3364345"/>
                <a:gd name="connsiteY22" fmla="*/ 711200 h 2552701"/>
                <a:gd name="connsiteX23" fmla="*/ 1021195 w 3364345"/>
                <a:gd name="connsiteY23" fmla="*/ 635001 h 2552701"/>
                <a:gd name="connsiteX0" fmla="*/ 1021195 w 3415145"/>
                <a:gd name="connsiteY0" fmla="*/ 635001 h 2946401"/>
                <a:gd name="connsiteX1" fmla="*/ 887845 w 3415145"/>
                <a:gd name="connsiteY1" fmla="*/ 482601 h 2946401"/>
                <a:gd name="connsiteX2" fmla="*/ 735445 w 3415145"/>
                <a:gd name="connsiteY2" fmla="*/ 406400 h 2946401"/>
                <a:gd name="connsiteX3" fmla="*/ 506845 w 3415145"/>
                <a:gd name="connsiteY3" fmla="*/ 330200 h 2946401"/>
                <a:gd name="connsiteX4" fmla="*/ 202045 w 3415145"/>
                <a:gd name="connsiteY4" fmla="*/ 101600 h 2946401"/>
                <a:gd name="connsiteX5" fmla="*/ 354445 w 3415145"/>
                <a:gd name="connsiteY5" fmla="*/ 939801 h 2946401"/>
                <a:gd name="connsiteX6" fmla="*/ 49645 w 3415145"/>
                <a:gd name="connsiteY6" fmla="*/ 1092201 h 2946401"/>
                <a:gd name="connsiteX7" fmla="*/ 125846 w 3415145"/>
                <a:gd name="connsiteY7" fmla="*/ 1244601 h 2946401"/>
                <a:gd name="connsiteX8" fmla="*/ 125845 w 3415145"/>
                <a:gd name="connsiteY8" fmla="*/ 1397001 h 2946401"/>
                <a:gd name="connsiteX9" fmla="*/ 430645 w 3415145"/>
                <a:gd name="connsiteY9" fmla="*/ 1397001 h 2946401"/>
                <a:gd name="connsiteX10" fmla="*/ 559233 w 3415145"/>
                <a:gd name="connsiteY10" fmla="*/ 1392238 h 2946401"/>
                <a:gd name="connsiteX11" fmla="*/ 735445 w 3415145"/>
                <a:gd name="connsiteY11" fmla="*/ 1549400 h 2946401"/>
                <a:gd name="connsiteX12" fmla="*/ 964045 w 3415145"/>
                <a:gd name="connsiteY12" fmla="*/ 1701800 h 2946401"/>
                <a:gd name="connsiteX13" fmla="*/ 1573645 w 3415145"/>
                <a:gd name="connsiteY13" fmla="*/ 1854201 h 2946401"/>
                <a:gd name="connsiteX14" fmla="*/ 1878445 w 3415145"/>
                <a:gd name="connsiteY14" fmla="*/ 1854201 h 2946401"/>
                <a:gd name="connsiteX15" fmla="*/ 2488045 w 3415145"/>
                <a:gd name="connsiteY15" fmla="*/ 2463801 h 2946401"/>
                <a:gd name="connsiteX16" fmla="*/ 2716645 w 3415145"/>
                <a:gd name="connsiteY16" fmla="*/ 2387601 h 2946401"/>
                <a:gd name="connsiteX17" fmla="*/ 3021446 w 3415145"/>
                <a:gd name="connsiteY17" fmla="*/ 2463801 h 2946401"/>
                <a:gd name="connsiteX18" fmla="*/ 3326245 w 3415145"/>
                <a:gd name="connsiteY18" fmla="*/ 2921001 h 2946401"/>
                <a:gd name="connsiteX19" fmla="*/ 3250045 w 3415145"/>
                <a:gd name="connsiteY19" fmla="*/ 2311401 h 2946401"/>
                <a:gd name="connsiteX20" fmla="*/ 2335645 w 3415145"/>
                <a:gd name="connsiteY20" fmla="*/ 1778001 h 2946401"/>
                <a:gd name="connsiteX21" fmla="*/ 1345045 w 3415145"/>
                <a:gd name="connsiteY21" fmla="*/ 1320801 h 2946401"/>
                <a:gd name="connsiteX22" fmla="*/ 1192645 w 3415145"/>
                <a:gd name="connsiteY22" fmla="*/ 939800 h 2946401"/>
                <a:gd name="connsiteX23" fmla="*/ 1040245 w 3415145"/>
                <a:gd name="connsiteY23" fmla="*/ 711200 h 2946401"/>
                <a:gd name="connsiteX24" fmla="*/ 1021195 w 3415145"/>
                <a:gd name="connsiteY24" fmla="*/ 635001 h 2946401"/>
                <a:gd name="connsiteX0" fmla="*/ 1021195 w 3415145"/>
                <a:gd name="connsiteY0" fmla="*/ 635001 h 2997201"/>
                <a:gd name="connsiteX1" fmla="*/ 887845 w 3415145"/>
                <a:gd name="connsiteY1" fmla="*/ 482601 h 2997201"/>
                <a:gd name="connsiteX2" fmla="*/ 735445 w 3415145"/>
                <a:gd name="connsiteY2" fmla="*/ 406400 h 2997201"/>
                <a:gd name="connsiteX3" fmla="*/ 506845 w 3415145"/>
                <a:gd name="connsiteY3" fmla="*/ 330200 h 2997201"/>
                <a:gd name="connsiteX4" fmla="*/ 202045 w 3415145"/>
                <a:gd name="connsiteY4" fmla="*/ 101600 h 2997201"/>
                <a:gd name="connsiteX5" fmla="*/ 354445 w 3415145"/>
                <a:gd name="connsiteY5" fmla="*/ 939801 h 2997201"/>
                <a:gd name="connsiteX6" fmla="*/ 49645 w 3415145"/>
                <a:gd name="connsiteY6" fmla="*/ 1092201 h 2997201"/>
                <a:gd name="connsiteX7" fmla="*/ 125846 w 3415145"/>
                <a:gd name="connsiteY7" fmla="*/ 1244601 h 2997201"/>
                <a:gd name="connsiteX8" fmla="*/ 125845 w 3415145"/>
                <a:gd name="connsiteY8" fmla="*/ 1397001 h 2997201"/>
                <a:gd name="connsiteX9" fmla="*/ 430645 w 3415145"/>
                <a:gd name="connsiteY9" fmla="*/ 1397001 h 2997201"/>
                <a:gd name="connsiteX10" fmla="*/ 559233 w 3415145"/>
                <a:gd name="connsiteY10" fmla="*/ 1392238 h 2997201"/>
                <a:gd name="connsiteX11" fmla="*/ 735445 w 3415145"/>
                <a:gd name="connsiteY11" fmla="*/ 1549400 h 2997201"/>
                <a:gd name="connsiteX12" fmla="*/ 964045 w 3415145"/>
                <a:gd name="connsiteY12" fmla="*/ 1701800 h 2997201"/>
                <a:gd name="connsiteX13" fmla="*/ 1573645 w 3415145"/>
                <a:gd name="connsiteY13" fmla="*/ 1854201 h 2997201"/>
                <a:gd name="connsiteX14" fmla="*/ 1878445 w 3415145"/>
                <a:gd name="connsiteY14" fmla="*/ 1854201 h 2997201"/>
                <a:gd name="connsiteX15" fmla="*/ 2488045 w 3415145"/>
                <a:gd name="connsiteY15" fmla="*/ 2463801 h 2997201"/>
                <a:gd name="connsiteX16" fmla="*/ 2716645 w 3415145"/>
                <a:gd name="connsiteY16" fmla="*/ 2387601 h 2997201"/>
                <a:gd name="connsiteX17" fmla="*/ 3021446 w 3415145"/>
                <a:gd name="connsiteY17" fmla="*/ 2463801 h 2997201"/>
                <a:gd name="connsiteX18" fmla="*/ 3173845 w 3415145"/>
                <a:gd name="connsiteY18" fmla="*/ 2768601 h 2997201"/>
                <a:gd name="connsiteX19" fmla="*/ 3326245 w 3415145"/>
                <a:gd name="connsiteY19" fmla="*/ 2921001 h 2997201"/>
                <a:gd name="connsiteX20" fmla="*/ 3250045 w 3415145"/>
                <a:gd name="connsiteY20" fmla="*/ 2311401 h 2997201"/>
                <a:gd name="connsiteX21" fmla="*/ 2335645 w 3415145"/>
                <a:gd name="connsiteY21" fmla="*/ 1778001 h 2997201"/>
                <a:gd name="connsiteX22" fmla="*/ 1345045 w 3415145"/>
                <a:gd name="connsiteY22" fmla="*/ 1320801 h 2997201"/>
                <a:gd name="connsiteX23" fmla="*/ 1192645 w 3415145"/>
                <a:gd name="connsiteY23" fmla="*/ 939800 h 2997201"/>
                <a:gd name="connsiteX24" fmla="*/ 1040245 w 3415145"/>
                <a:gd name="connsiteY24" fmla="*/ 711200 h 2997201"/>
                <a:gd name="connsiteX25" fmla="*/ 1021195 w 3415145"/>
                <a:gd name="connsiteY25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1345045 w 3377045"/>
                <a:gd name="connsiteY23" fmla="*/ 1320801 h 2997201"/>
                <a:gd name="connsiteX24" fmla="*/ 1192645 w 3377045"/>
                <a:gd name="connsiteY24" fmla="*/ 939800 h 2997201"/>
                <a:gd name="connsiteX25" fmla="*/ 1040245 w 3377045"/>
                <a:gd name="connsiteY25" fmla="*/ 711200 h 2997201"/>
                <a:gd name="connsiteX26" fmla="*/ 1021195 w 3377045"/>
                <a:gd name="connsiteY26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345045 w 3377045"/>
                <a:gd name="connsiteY24" fmla="*/ 1320801 h 2997201"/>
                <a:gd name="connsiteX25" fmla="*/ 1192645 w 3377045"/>
                <a:gd name="connsiteY25" fmla="*/ 939800 h 2997201"/>
                <a:gd name="connsiteX26" fmla="*/ 1040245 w 3377045"/>
                <a:gd name="connsiteY26" fmla="*/ 711200 h 2997201"/>
                <a:gd name="connsiteX27" fmla="*/ 1021195 w 3377045"/>
                <a:gd name="connsiteY27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802245 w 3377045"/>
                <a:gd name="connsiteY24" fmla="*/ 1549401 h 2997201"/>
                <a:gd name="connsiteX25" fmla="*/ 1345045 w 3377045"/>
                <a:gd name="connsiteY25" fmla="*/ 1320801 h 2997201"/>
                <a:gd name="connsiteX26" fmla="*/ 1192645 w 3377045"/>
                <a:gd name="connsiteY26" fmla="*/ 939800 h 2997201"/>
                <a:gd name="connsiteX27" fmla="*/ 1040245 w 3377045"/>
                <a:gd name="connsiteY27" fmla="*/ 711200 h 2997201"/>
                <a:gd name="connsiteX28" fmla="*/ 1021195 w 3377045"/>
                <a:gd name="connsiteY28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6350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192645 w 3377045"/>
                <a:gd name="connsiteY28" fmla="*/ 939800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1021195 w 3377045"/>
                <a:gd name="connsiteY30" fmla="*/ 6350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964045 w 3377045"/>
                <a:gd name="connsiteY30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173845 w 3377045"/>
                <a:gd name="connsiteY19" fmla="*/ 2768601 h 2997201"/>
                <a:gd name="connsiteX20" fmla="*/ 3326245 w 3377045"/>
                <a:gd name="connsiteY20" fmla="*/ 2921001 h 2997201"/>
                <a:gd name="connsiteX21" fmla="*/ 3250045 w 3377045"/>
                <a:gd name="connsiteY21" fmla="*/ 2311401 h 2997201"/>
                <a:gd name="connsiteX22" fmla="*/ 2564245 w 3377045"/>
                <a:gd name="connsiteY22" fmla="*/ 2082801 h 2997201"/>
                <a:gd name="connsiteX23" fmla="*/ 2335645 w 3377045"/>
                <a:gd name="connsiteY23" fmla="*/ 1778001 h 2997201"/>
                <a:gd name="connsiteX24" fmla="*/ 2259445 w 3377045"/>
                <a:gd name="connsiteY24" fmla="*/ 711201 h 2997201"/>
                <a:gd name="connsiteX25" fmla="*/ 1954645 w 3377045"/>
                <a:gd name="connsiteY25" fmla="*/ 787401 h 2997201"/>
                <a:gd name="connsiteX26" fmla="*/ 2030845 w 3377045"/>
                <a:gd name="connsiteY26" fmla="*/ 1320801 h 2997201"/>
                <a:gd name="connsiteX27" fmla="*/ 1802245 w 3377045"/>
                <a:gd name="connsiteY27" fmla="*/ 1549401 h 2997201"/>
                <a:gd name="connsiteX28" fmla="*/ 1573645 w 3377045"/>
                <a:gd name="connsiteY28" fmla="*/ 1244601 h 2997201"/>
                <a:gd name="connsiteX29" fmla="*/ 1421245 w 3377045"/>
                <a:gd name="connsiteY29" fmla="*/ 863601 h 2997201"/>
                <a:gd name="connsiteX30" fmla="*/ 1573645 w 3377045"/>
                <a:gd name="connsiteY30" fmla="*/ 558801 h 2997201"/>
                <a:gd name="connsiteX31" fmla="*/ 1497445 w 3377045"/>
                <a:gd name="connsiteY31" fmla="*/ 254001 h 2997201"/>
                <a:gd name="connsiteX32" fmla="*/ 964045 w 3377045"/>
                <a:gd name="connsiteY32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78001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735445 w 3377045"/>
                <a:gd name="connsiteY10" fmla="*/ 1549400 h 2997201"/>
                <a:gd name="connsiteX11" fmla="*/ 964045 w 3377045"/>
                <a:gd name="connsiteY11" fmla="*/ 1778001 h 2997201"/>
                <a:gd name="connsiteX12" fmla="*/ 1268845 w 3377045"/>
                <a:gd name="connsiteY12" fmla="*/ 1930401 h 2997201"/>
                <a:gd name="connsiteX13" fmla="*/ 1573645 w 3377045"/>
                <a:gd name="connsiteY13" fmla="*/ 1930401 h 2997201"/>
                <a:gd name="connsiteX14" fmla="*/ 1878445 w 3377045"/>
                <a:gd name="connsiteY14" fmla="*/ 1854201 h 2997201"/>
                <a:gd name="connsiteX15" fmla="*/ 2259445 w 3377045"/>
                <a:gd name="connsiteY15" fmla="*/ 2159001 h 2997201"/>
                <a:gd name="connsiteX16" fmla="*/ 2335645 w 3377045"/>
                <a:gd name="connsiteY16" fmla="*/ 23876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735445 w 3377045"/>
                <a:gd name="connsiteY9" fmla="*/ 1549400 h 2997201"/>
                <a:gd name="connsiteX10" fmla="*/ 964045 w 3377045"/>
                <a:gd name="connsiteY10" fmla="*/ 1778001 h 2997201"/>
                <a:gd name="connsiteX11" fmla="*/ 1268845 w 3377045"/>
                <a:gd name="connsiteY11" fmla="*/ 1930401 h 2997201"/>
                <a:gd name="connsiteX12" fmla="*/ 1573645 w 3377045"/>
                <a:gd name="connsiteY12" fmla="*/ 1930401 h 2997201"/>
                <a:gd name="connsiteX13" fmla="*/ 1878445 w 3377045"/>
                <a:gd name="connsiteY13" fmla="*/ 1854201 h 2997201"/>
                <a:gd name="connsiteX14" fmla="*/ 2259445 w 3377045"/>
                <a:gd name="connsiteY14" fmla="*/ 2159001 h 2997201"/>
                <a:gd name="connsiteX15" fmla="*/ 2335645 w 3377045"/>
                <a:gd name="connsiteY15" fmla="*/ 23876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021445 w 3377045"/>
                <a:gd name="connsiteY19" fmla="*/ 26162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1 w 3390900"/>
                <a:gd name="connsiteY17" fmla="*/ 2463801 h 2997201"/>
                <a:gd name="connsiteX18" fmla="*/ 3035300 w 3390900"/>
                <a:gd name="connsiteY18" fmla="*/ 2616201 h 2997201"/>
                <a:gd name="connsiteX19" fmla="*/ 3187700 w 3390900"/>
                <a:gd name="connsiteY19" fmla="*/ 2768601 h 2997201"/>
                <a:gd name="connsiteX20" fmla="*/ 3340100 w 3390900"/>
                <a:gd name="connsiteY20" fmla="*/ 2921001 h 2997201"/>
                <a:gd name="connsiteX21" fmla="*/ 3263900 w 3390900"/>
                <a:gd name="connsiteY21" fmla="*/ 2311401 h 2997201"/>
                <a:gd name="connsiteX22" fmla="*/ 2578100 w 3390900"/>
                <a:gd name="connsiteY22" fmla="*/ 2082801 h 2997201"/>
                <a:gd name="connsiteX23" fmla="*/ 2349500 w 3390900"/>
                <a:gd name="connsiteY23" fmla="*/ 1778001 h 2997201"/>
                <a:gd name="connsiteX24" fmla="*/ 2273300 w 3390900"/>
                <a:gd name="connsiteY24" fmla="*/ 711201 h 2997201"/>
                <a:gd name="connsiteX25" fmla="*/ 1968500 w 3390900"/>
                <a:gd name="connsiteY25" fmla="*/ 787401 h 2997201"/>
                <a:gd name="connsiteX26" fmla="*/ 2044700 w 3390900"/>
                <a:gd name="connsiteY26" fmla="*/ 1320801 h 2997201"/>
                <a:gd name="connsiteX27" fmla="*/ 1816100 w 3390900"/>
                <a:gd name="connsiteY27" fmla="*/ 1549401 h 2997201"/>
                <a:gd name="connsiteX28" fmla="*/ 1587500 w 3390900"/>
                <a:gd name="connsiteY28" fmla="*/ 1244601 h 2997201"/>
                <a:gd name="connsiteX29" fmla="*/ 1435100 w 3390900"/>
                <a:gd name="connsiteY29" fmla="*/ 863601 h 2997201"/>
                <a:gd name="connsiteX30" fmla="*/ 1587500 w 3390900"/>
                <a:gd name="connsiteY30" fmla="*/ 558801 h 2997201"/>
                <a:gd name="connsiteX31" fmla="*/ 1511300 w 3390900"/>
                <a:gd name="connsiteY31" fmla="*/ 254001 h 2997201"/>
                <a:gd name="connsiteX32" fmla="*/ 977900 w 3390900"/>
                <a:gd name="connsiteY32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0 w 3390900"/>
                <a:gd name="connsiteY17" fmla="*/ 2616201 h 2997201"/>
                <a:gd name="connsiteX18" fmla="*/ 3187700 w 3390900"/>
                <a:gd name="connsiteY18" fmla="*/ 2768601 h 2997201"/>
                <a:gd name="connsiteX19" fmla="*/ 3340100 w 3390900"/>
                <a:gd name="connsiteY19" fmla="*/ 2921001 h 2997201"/>
                <a:gd name="connsiteX20" fmla="*/ 3263900 w 3390900"/>
                <a:gd name="connsiteY20" fmla="*/ 2311401 h 2997201"/>
                <a:gd name="connsiteX21" fmla="*/ 2578100 w 3390900"/>
                <a:gd name="connsiteY21" fmla="*/ 2082801 h 2997201"/>
                <a:gd name="connsiteX22" fmla="*/ 2349500 w 3390900"/>
                <a:gd name="connsiteY22" fmla="*/ 1778001 h 2997201"/>
                <a:gd name="connsiteX23" fmla="*/ 2273300 w 3390900"/>
                <a:gd name="connsiteY23" fmla="*/ 711201 h 2997201"/>
                <a:gd name="connsiteX24" fmla="*/ 1968500 w 3390900"/>
                <a:gd name="connsiteY24" fmla="*/ 787401 h 2997201"/>
                <a:gd name="connsiteX25" fmla="*/ 2044700 w 3390900"/>
                <a:gd name="connsiteY25" fmla="*/ 1320801 h 2997201"/>
                <a:gd name="connsiteX26" fmla="*/ 1816100 w 3390900"/>
                <a:gd name="connsiteY26" fmla="*/ 1549401 h 2997201"/>
                <a:gd name="connsiteX27" fmla="*/ 1587500 w 3390900"/>
                <a:gd name="connsiteY27" fmla="*/ 1244601 h 2997201"/>
                <a:gd name="connsiteX28" fmla="*/ 1435100 w 3390900"/>
                <a:gd name="connsiteY28" fmla="*/ 863601 h 2997201"/>
                <a:gd name="connsiteX29" fmla="*/ 1587500 w 3390900"/>
                <a:gd name="connsiteY29" fmla="*/ 558801 h 2997201"/>
                <a:gd name="connsiteX30" fmla="*/ 1511300 w 3390900"/>
                <a:gd name="connsiteY30" fmla="*/ 254001 h 2997201"/>
                <a:gd name="connsiteX31" fmla="*/ 977900 w 3390900"/>
                <a:gd name="connsiteY31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9304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2197100 w 3390900"/>
                <a:gd name="connsiteY12" fmla="*/ 2159001 h 2997201"/>
                <a:gd name="connsiteX13" fmla="*/ 2349500 w 3390900"/>
                <a:gd name="connsiteY13" fmla="*/ 2387601 h 2997201"/>
                <a:gd name="connsiteX14" fmla="*/ 2501900 w 3390900"/>
                <a:gd name="connsiteY14" fmla="*/ 2463801 h 2997201"/>
                <a:gd name="connsiteX15" fmla="*/ 3035300 w 3390900"/>
                <a:gd name="connsiteY15" fmla="*/ 2616201 h 2997201"/>
                <a:gd name="connsiteX16" fmla="*/ 3187700 w 3390900"/>
                <a:gd name="connsiteY16" fmla="*/ 2768601 h 2997201"/>
                <a:gd name="connsiteX17" fmla="*/ 3340100 w 3390900"/>
                <a:gd name="connsiteY17" fmla="*/ 2921001 h 2997201"/>
                <a:gd name="connsiteX18" fmla="*/ 3263900 w 3390900"/>
                <a:gd name="connsiteY18" fmla="*/ 2311401 h 2997201"/>
                <a:gd name="connsiteX19" fmla="*/ 2578100 w 3390900"/>
                <a:gd name="connsiteY19" fmla="*/ 2082801 h 2997201"/>
                <a:gd name="connsiteX20" fmla="*/ 2349500 w 3390900"/>
                <a:gd name="connsiteY20" fmla="*/ 1778001 h 2997201"/>
                <a:gd name="connsiteX21" fmla="*/ 2273300 w 3390900"/>
                <a:gd name="connsiteY21" fmla="*/ 711201 h 2997201"/>
                <a:gd name="connsiteX22" fmla="*/ 1968500 w 3390900"/>
                <a:gd name="connsiteY22" fmla="*/ 787401 h 2997201"/>
                <a:gd name="connsiteX23" fmla="*/ 2044700 w 3390900"/>
                <a:gd name="connsiteY23" fmla="*/ 1320801 h 2997201"/>
                <a:gd name="connsiteX24" fmla="*/ 1816100 w 3390900"/>
                <a:gd name="connsiteY24" fmla="*/ 1549401 h 2997201"/>
                <a:gd name="connsiteX25" fmla="*/ 1587500 w 3390900"/>
                <a:gd name="connsiteY25" fmla="*/ 1244601 h 2997201"/>
                <a:gd name="connsiteX26" fmla="*/ 1435100 w 3390900"/>
                <a:gd name="connsiteY26" fmla="*/ 863601 h 2997201"/>
                <a:gd name="connsiteX27" fmla="*/ 1587500 w 3390900"/>
                <a:gd name="connsiteY27" fmla="*/ 558801 h 2997201"/>
                <a:gd name="connsiteX28" fmla="*/ 1511300 w 3390900"/>
                <a:gd name="connsiteY28" fmla="*/ 254001 h 2997201"/>
                <a:gd name="connsiteX29" fmla="*/ 977900 w 3390900"/>
                <a:gd name="connsiteY29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2197100 w 3390900"/>
                <a:gd name="connsiteY11" fmla="*/ 2159001 h 2997201"/>
                <a:gd name="connsiteX12" fmla="*/ 2349500 w 3390900"/>
                <a:gd name="connsiteY12" fmla="*/ 2387601 h 2997201"/>
                <a:gd name="connsiteX13" fmla="*/ 2501900 w 3390900"/>
                <a:gd name="connsiteY13" fmla="*/ 2463801 h 2997201"/>
                <a:gd name="connsiteX14" fmla="*/ 3035300 w 3390900"/>
                <a:gd name="connsiteY14" fmla="*/ 2616201 h 2997201"/>
                <a:gd name="connsiteX15" fmla="*/ 3187700 w 3390900"/>
                <a:gd name="connsiteY15" fmla="*/ 2768601 h 2997201"/>
                <a:gd name="connsiteX16" fmla="*/ 3340100 w 3390900"/>
                <a:gd name="connsiteY16" fmla="*/ 2921001 h 2997201"/>
                <a:gd name="connsiteX17" fmla="*/ 3263900 w 3390900"/>
                <a:gd name="connsiteY17" fmla="*/ 2311401 h 2997201"/>
                <a:gd name="connsiteX18" fmla="*/ 2578100 w 3390900"/>
                <a:gd name="connsiteY18" fmla="*/ 2082801 h 2997201"/>
                <a:gd name="connsiteX19" fmla="*/ 2349500 w 3390900"/>
                <a:gd name="connsiteY19" fmla="*/ 1778001 h 2997201"/>
                <a:gd name="connsiteX20" fmla="*/ 2273300 w 3390900"/>
                <a:gd name="connsiteY20" fmla="*/ 711201 h 2997201"/>
                <a:gd name="connsiteX21" fmla="*/ 1968500 w 3390900"/>
                <a:gd name="connsiteY21" fmla="*/ 787401 h 2997201"/>
                <a:gd name="connsiteX22" fmla="*/ 2044700 w 3390900"/>
                <a:gd name="connsiteY22" fmla="*/ 1320801 h 2997201"/>
                <a:gd name="connsiteX23" fmla="*/ 1816100 w 3390900"/>
                <a:gd name="connsiteY23" fmla="*/ 1549401 h 2997201"/>
                <a:gd name="connsiteX24" fmla="*/ 1587500 w 3390900"/>
                <a:gd name="connsiteY24" fmla="*/ 1244601 h 2997201"/>
                <a:gd name="connsiteX25" fmla="*/ 1435100 w 3390900"/>
                <a:gd name="connsiteY25" fmla="*/ 863601 h 2997201"/>
                <a:gd name="connsiteX26" fmla="*/ 1587500 w 3390900"/>
                <a:gd name="connsiteY26" fmla="*/ 558801 h 2997201"/>
                <a:gd name="connsiteX27" fmla="*/ 1511300 w 3390900"/>
                <a:gd name="connsiteY27" fmla="*/ 254001 h 2997201"/>
                <a:gd name="connsiteX28" fmla="*/ 977900 w 3390900"/>
                <a:gd name="connsiteY28" fmla="*/ 406401 h 29972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1877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0353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768601 h 3073401"/>
                <a:gd name="connsiteX15" fmla="*/ 3340100 w 3390900"/>
                <a:gd name="connsiteY15" fmla="*/ 2997201 h 3073401"/>
                <a:gd name="connsiteX16" fmla="*/ 3263900 w 3390900"/>
                <a:gd name="connsiteY16" fmla="*/ 2311401 h 3073401"/>
                <a:gd name="connsiteX17" fmla="*/ 2578100 w 3390900"/>
                <a:gd name="connsiteY17" fmla="*/ 2082801 h 3073401"/>
                <a:gd name="connsiteX18" fmla="*/ 2349500 w 3390900"/>
                <a:gd name="connsiteY18" fmla="*/ 1778001 h 3073401"/>
                <a:gd name="connsiteX19" fmla="*/ 2273300 w 3390900"/>
                <a:gd name="connsiteY19" fmla="*/ 711201 h 3073401"/>
                <a:gd name="connsiteX20" fmla="*/ 1968500 w 3390900"/>
                <a:gd name="connsiteY20" fmla="*/ 787401 h 3073401"/>
                <a:gd name="connsiteX21" fmla="*/ 2044700 w 3390900"/>
                <a:gd name="connsiteY21" fmla="*/ 1320801 h 3073401"/>
                <a:gd name="connsiteX22" fmla="*/ 1816100 w 3390900"/>
                <a:gd name="connsiteY22" fmla="*/ 1549401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87500 w 3390900"/>
                <a:gd name="connsiteY25" fmla="*/ 558801 h 3073401"/>
                <a:gd name="connsiteX26" fmla="*/ 1511300 w 3390900"/>
                <a:gd name="connsiteY26" fmla="*/ 2540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511300 w 3390900"/>
                <a:gd name="connsiteY25" fmla="*/ 2540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862342 w 3390900"/>
                <a:gd name="connsiteY22" fmla="*/ 1533064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11300 w 3390900"/>
                <a:gd name="connsiteY25" fmla="*/ 558801 h 3073401"/>
                <a:gd name="connsiteX26" fmla="*/ 1358900 w 3390900"/>
                <a:gd name="connsiteY26" fmla="*/ 4064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2058987 w 3390900"/>
                <a:gd name="connsiteY20" fmla="*/ 13192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13192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3192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2430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87587 w 3390900"/>
                <a:gd name="connsiteY18" fmla="*/ 1395412 h 3073401"/>
                <a:gd name="connsiteX19" fmla="*/ 2058987 w 3390900"/>
                <a:gd name="connsiteY19" fmla="*/ 12430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349500 w 3378200"/>
                <a:gd name="connsiteY17" fmla="*/ 1778001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439987 w 3378200"/>
                <a:gd name="connsiteY17" fmla="*/ 1776413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3125787 w 3378200"/>
                <a:gd name="connsiteY16" fmla="*/ 2081213 h 3073401"/>
                <a:gd name="connsiteX17" fmla="*/ 2668587 w 3378200"/>
                <a:gd name="connsiteY17" fmla="*/ 1928813 h 3073401"/>
                <a:gd name="connsiteX18" fmla="*/ 2439987 w 3378200"/>
                <a:gd name="connsiteY18" fmla="*/ 1776413 h 3073401"/>
                <a:gd name="connsiteX19" fmla="*/ 2287587 w 3378200"/>
                <a:gd name="connsiteY19" fmla="*/ 1395412 h 3073401"/>
                <a:gd name="connsiteX20" fmla="*/ 2058987 w 3378200"/>
                <a:gd name="connsiteY20" fmla="*/ 1243012 h 3073401"/>
                <a:gd name="connsiteX21" fmla="*/ 1587500 w 3378200"/>
                <a:gd name="connsiteY21" fmla="*/ 1244601 h 3073401"/>
                <a:gd name="connsiteX22" fmla="*/ 1435100 w 3378200"/>
                <a:gd name="connsiteY22" fmla="*/ 863601 h 3073401"/>
                <a:gd name="connsiteX23" fmla="*/ 1511300 w 3378200"/>
                <a:gd name="connsiteY23" fmla="*/ 558801 h 3073401"/>
                <a:gd name="connsiteX24" fmla="*/ 1358900 w 3378200"/>
                <a:gd name="connsiteY24" fmla="*/ 406401 h 3073401"/>
                <a:gd name="connsiteX25" fmla="*/ 977900 w 3378200"/>
                <a:gd name="connsiteY25" fmla="*/ 406401 h 3073401"/>
                <a:gd name="connsiteX0" fmla="*/ 977900 w 3393281"/>
                <a:gd name="connsiteY0" fmla="*/ 406401 h 3073666"/>
                <a:gd name="connsiteX1" fmla="*/ 901700 w 3393281"/>
                <a:gd name="connsiteY1" fmla="*/ 482601 h 3073666"/>
                <a:gd name="connsiteX2" fmla="*/ 749300 w 3393281"/>
                <a:gd name="connsiteY2" fmla="*/ 406400 h 3073666"/>
                <a:gd name="connsiteX3" fmla="*/ 520700 w 3393281"/>
                <a:gd name="connsiteY3" fmla="*/ 330200 h 3073666"/>
                <a:gd name="connsiteX4" fmla="*/ 215900 w 3393281"/>
                <a:gd name="connsiteY4" fmla="*/ 101600 h 3073666"/>
                <a:gd name="connsiteX5" fmla="*/ 368300 w 3393281"/>
                <a:gd name="connsiteY5" fmla="*/ 939801 h 3073666"/>
                <a:gd name="connsiteX6" fmla="*/ 63500 w 3393281"/>
                <a:gd name="connsiteY6" fmla="*/ 1092201 h 3073666"/>
                <a:gd name="connsiteX7" fmla="*/ 139701 w 3393281"/>
                <a:gd name="connsiteY7" fmla="*/ 1244601 h 3073666"/>
                <a:gd name="connsiteX8" fmla="*/ 139700 w 3393281"/>
                <a:gd name="connsiteY8" fmla="*/ 1397001 h 3073666"/>
                <a:gd name="connsiteX9" fmla="*/ 977900 w 3393281"/>
                <a:gd name="connsiteY9" fmla="*/ 1778001 h 3073666"/>
                <a:gd name="connsiteX10" fmla="*/ 1282700 w 3393281"/>
                <a:gd name="connsiteY10" fmla="*/ 1930401 h 3073666"/>
                <a:gd name="connsiteX11" fmla="*/ 2349500 w 3393281"/>
                <a:gd name="connsiteY11" fmla="*/ 2387601 h 3073666"/>
                <a:gd name="connsiteX12" fmla="*/ 2501900 w 3393281"/>
                <a:gd name="connsiteY12" fmla="*/ 2463801 h 3073666"/>
                <a:gd name="connsiteX13" fmla="*/ 3035300 w 3393281"/>
                <a:gd name="connsiteY13" fmla="*/ 2768601 h 3073666"/>
                <a:gd name="connsiteX14" fmla="*/ 3340100 w 3393281"/>
                <a:gd name="connsiteY14" fmla="*/ 2997201 h 3073666"/>
                <a:gd name="connsiteX15" fmla="*/ 3354387 w 3393281"/>
                <a:gd name="connsiteY15" fmla="*/ 2309813 h 3073666"/>
                <a:gd name="connsiteX16" fmla="*/ 3125787 w 3393281"/>
                <a:gd name="connsiteY16" fmla="*/ 2081213 h 3073666"/>
                <a:gd name="connsiteX17" fmla="*/ 2668587 w 3393281"/>
                <a:gd name="connsiteY17" fmla="*/ 1928813 h 3073666"/>
                <a:gd name="connsiteX18" fmla="*/ 2439987 w 3393281"/>
                <a:gd name="connsiteY18" fmla="*/ 1776413 h 3073666"/>
                <a:gd name="connsiteX19" fmla="*/ 2287587 w 3393281"/>
                <a:gd name="connsiteY19" fmla="*/ 1395412 h 3073666"/>
                <a:gd name="connsiteX20" fmla="*/ 2058987 w 3393281"/>
                <a:gd name="connsiteY20" fmla="*/ 1243012 h 3073666"/>
                <a:gd name="connsiteX21" fmla="*/ 1587500 w 3393281"/>
                <a:gd name="connsiteY21" fmla="*/ 1244601 h 3073666"/>
                <a:gd name="connsiteX22" fmla="*/ 1435100 w 3393281"/>
                <a:gd name="connsiteY22" fmla="*/ 863601 h 3073666"/>
                <a:gd name="connsiteX23" fmla="*/ 1511300 w 3393281"/>
                <a:gd name="connsiteY23" fmla="*/ 558801 h 3073666"/>
                <a:gd name="connsiteX24" fmla="*/ 1358900 w 3393281"/>
                <a:gd name="connsiteY24" fmla="*/ 406401 h 3073666"/>
                <a:gd name="connsiteX25" fmla="*/ 977900 w 3393281"/>
                <a:gd name="connsiteY25" fmla="*/ 406401 h 3073666"/>
                <a:gd name="connsiteX0" fmla="*/ 977900 w 3483768"/>
                <a:gd name="connsiteY0" fmla="*/ 406401 h 3148278"/>
                <a:gd name="connsiteX1" fmla="*/ 901700 w 3483768"/>
                <a:gd name="connsiteY1" fmla="*/ 482601 h 3148278"/>
                <a:gd name="connsiteX2" fmla="*/ 749300 w 3483768"/>
                <a:gd name="connsiteY2" fmla="*/ 406400 h 3148278"/>
                <a:gd name="connsiteX3" fmla="*/ 520700 w 3483768"/>
                <a:gd name="connsiteY3" fmla="*/ 330200 h 3148278"/>
                <a:gd name="connsiteX4" fmla="*/ 215900 w 3483768"/>
                <a:gd name="connsiteY4" fmla="*/ 101600 h 3148278"/>
                <a:gd name="connsiteX5" fmla="*/ 368300 w 3483768"/>
                <a:gd name="connsiteY5" fmla="*/ 939801 h 3148278"/>
                <a:gd name="connsiteX6" fmla="*/ 63500 w 3483768"/>
                <a:gd name="connsiteY6" fmla="*/ 1092201 h 3148278"/>
                <a:gd name="connsiteX7" fmla="*/ 139701 w 3483768"/>
                <a:gd name="connsiteY7" fmla="*/ 1244601 h 3148278"/>
                <a:gd name="connsiteX8" fmla="*/ 139700 w 3483768"/>
                <a:gd name="connsiteY8" fmla="*/ 1397001 h 3148278"/>
                <a:gd name="connsiteX9" fmla="*/ 977900 w 3483768"/>
                <a:gd name="connsiteY9" fmla="*/ 1778001 h 3148278"/>
                <a:gd name="connsiteX10" fmla="*/ 1282700 w 3483768"/>
                <a:gd name="connsiteY10" fmla="*/ 1930401 h 3148278"/>
                <a:gd name="connsiteX11" fmla="*/ 2349500 w 3483768"/>
                <a:gd name="connsiteY11" fmla="*/ 2387601 h 3148278"/>
                <a:gd name="connsiteX12" fmla="*/ 2501900 w 3483768"/>
                <a:gd name="connsiteY12" fmla="*/ 2463801 h 3148278"/>
                <a:gd name="connsiteX13" fmla="*/ 3035300 w 3483768"/>
                <a:gd name="connsiteY13" fmla="*/ 2768601 h 3148278"/>
                <a:gd name="connsiteX14" fmla="*/ 3430587 w 3483768"/>
                <a:gd name="connsiteY14" fmla="*/ 3071813 h 3148278"/>
                <a:gd name="connsiteX15" fmla="*/ 3354387 w 3483768"/>
                <a:gd name="connsiteY15" fmla="*/ 2309813 h 3148278"/>
                <a:gd name="connsiteX16" fmla="*/ 3125787 w 3483768"/>
                <a:gd name="connsiteY16" fmla="*/ 2081213 h 3148278"/>
                <a:gd name="connsiteX17" fmla="*/ 2668587 w 3483768"/>
                <a:gd name="connsiteY17" fmla="*/ 1928813 h 3148278"/>
                <a:gd name="connsiteX18" fmla="*/ 2439987 w 3483768"/>
                <a:gd name="connsiteY18" fmla="*/ 1776413 h 3148278"/>
                <a:gd name="connsiteX19" fmla="*/ 2287587 w 3483768"/>
                <a:gd name="connsiteY19" fmla="*/ 1395412 h 3148278"/>
                <a:gd name="connsiteX20" fmla="*/ 2058987 w 3483768"/>
                <a:gd name="connsiteY20" fmla="*/ 1243012 h 3148278"/>
                <a:gd name="connsiteX21" fmla="*/ 1587500 w 3483768"/>
                <a:gd name="connsiteY21" fmla="*/ 1244601 h 3148278"/>
                <a:gd name="connsiteX22" fmla="*/ 1435100 w 3483768"/>
                <a:gd name="connsiteY22" fmla="*/ 863601 h 3148278"/>
                <a:gd name="connsiteX23" fmla="*/ 1511300 w 3483768"/>
                <a:gd name="connsiteY23" fmla="*/ 558801 h 3148278"/>
                <a:gd name="connsiteX24" fmla="*/ 1358900 w 3483768"/>
                <a:gd name="connsiteY24" fmla="*/ 406401 h 3148278"/>
                <a:gd name="connsiteX25" fmla="*/ 977900 w 34837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754186 w 3496468"/>
                <a:gd name="connsiteY22" fmla="*/ 633666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96468" h="3148278">
                  <a:moveTo>
                    <a:pt x="977900" y="406401"/>
                  </a:moveTo>
                  <a:cubicBezTo>
                    <a:pt x="901700" y="419101"/>
                    <a:pt x="939800" y="482601"/>
                    <a:pt x="901700" y="482601"/>
                  </a:cubicBezTo>
                  <a:cubicBezTo>
                    <a:pt x="863600" y="482601"/>
                    <a:pt x="812800" y="431800"/>
                    <a:pt x="749300" y="406400"/>
                  </a:cubicBezTo>
                  <a:cubicBezTo>
                    <a:pt x="685800" y="381000"/>
                    <a:pt x="609600" y="381000"/>
                    <a:pt x="520700" y="330200"/>
                  </a:cubicBezTo>
                  <a:cubicBezTo>
                    <a:pt x="431800" y="279400"/>
                    <a:pt x="241300" y="0"/>
                    <a:pt x="215900" y="101600"/>
                  </a:cubicBezTo>
                  <a:cubicBezTo>
                    <a:pt x="190500" y="203200"/>
                    <a:pt x="414338" y="836614"/>
                    <a:pt x="368300" y="939801"/>
                  </a:cubicBezTo>
                  <a:cubicBezTo>
                    <a:pt x="317500" y="1079501"/>
                    <a:pt x="101600" y="1016001"/>
                    <a:pt x="63500" y="1092201"/>
                  </a:cubicBezTo>
                  <a:cubicBezTo>
                    <a:pt x="13855" y="1143001"/>
                    <a:pt x="127001" y="1193801"/>
                    <a:pt x="139701" y="1244601"/>
                  </a:cubicBezTo>
                  <a:cubicBezTo>
                    <a:pt x="152401" y="1295401"/>
                    <a:pt x="0" y="1308101"/>
                    <a:pt x="139700" y="1397001"/>
                  </a:cubicBezTo>
                  <a:cubicBezTo>
                    <a:pt x="279400" y="1485901"/>
                    <a:pt x="787400" y="1689101"/>
                    <a:pt x="977900" y="1778001"/>
                  </a:cubicBezTo>
                  <a:cubicBezTo>
                    <a:pt x="1168400" y="1866901"/>
                    <a:pt x="1054100" y="1828801"/>
                    <a:pt x="1282700" y="1930401"/>
                  </a:cubicBezTo>
                  <a:cubicBezTo>
                    <a:pt x="1511300" y="2032001"/>
                    <a:pt x="2146300" y="2298701"/>
                    <a:pt x="2349500" y="2387601"/>
                  </a:cubicBezTo>
                  <a:cubicBezTo>
                    <a:pt x="2552700" y="2476501"/>
                    <a:pt x="2387600" y="2400301"/>
                    <a:pt x="2501900" y="2463801"/>
                  </a:cubicBezTo>
                  <a:cubicBezTo>
                    <a:pt x="2616200" y="2527301"/>
                    <a:pt x="2880519" y="2667266"/>
                    <a:pt x="3035300" y="2768601"/>
                  </a:cubicBezTo>
                  <a:cubicBezTo>
                    <a:pt x="3190081" y="2869936"/>
                    <a:pt x="3364706" y="3148278"/>
                    <a:pt x="3430587" y="3071813"/>
                  </a:cubicBezTo>
                  <a:cubicBezTo>
                    <a:pt x="3496468" y="2995348"/>
                    <a:pt x="3481386" y="2474913"/>
                    <a:pt x="3430586" y="2309813"/>
                  </a:cubicBezTo>
                  <a:cubicBezTo>
                    <a:pt x="3279774" y="2197102"/>
                    <a:pt x="3252787" y="2144713"/>
                    <a:pt x="3125787" y="2081213"/>
                  </a:cubicBezTo>
                  <a:cubicBezTo>
                    <a:pt x="2998787" y="2017713"/>
                    <a:pt x="2782887" y="1979613"/>
                    <a:pt x="2668587" y="1928813"/>
                  </a:cubicBezTo>
                  <a:cubicBezTo>
                    <a:pt x="2554287" y="1878013"/>
                    <a:pt x="2503487" y="1865313"/>
                    <a:pt x="2439987" y="1776413"/>
                  </a:cubicBezTo>
                  <a:cubicBezTo>
                    <a:pt x="2376487" y="1687513"/>
                    <a:pt x="2351087" y="1484312"/>
                    <a:pt x="2287587" y="1395412"/>
                  </a:cubicBezTo>
                  <a:cubicBezTo>
                    <a:pt x="2224087" y="1306512"/>
                    <a:pt x="2122487" y="1344570"/>
                    <a:pt x="2058987" y="1243012"/>
                  </a:cubicBezTo>
                  <a:cubicBezTo>
                    <a:pt x="1995487" y="1141454"/>
                    <a:pt x="1957386" y="887624"/>
                    <a:pt x="1906586" y="786066"/>
                  </a:cubicBezTo>
                  <a:cubicBezTo>
                    <a:pt x="1855786" y="684508"/>
                    <a:pt x="1820067" y="671543"/>
                    <a:pt x="1754186" y="633666"/>
                  </a:cubicBezTo>
                  <a:cubicBezTo>
                    <a:pt x="1688305" y="595789"/>
                    <a:pt x="1577181" y="596678"/>
                    <a:pt x="1511300" y="558801"/>
                  </a:cubicBezTo>
                  <a:cubicBezTo>
                    <a:pt x="1445419" y="520924"/>
                    <a:pt x="1447800" y="431801"/>
                    <a:pt x="1358900" y="406401"/>
                  </a:cubicBezTo>
                  <a:cubicBezTo>
                    <a:pt x="1270000" y="381001"/>
                    <a:pt x="1054100" y="393701"/>
                    <a:pt x="977900" y="406401"/>
                  </a:cubicBezTo>
                  <a:close/>
                </a:path>
              </a:pathLst>
            </a:custGeom>
            <a:solidFill>
              <a:srgbClr val="CC9900">
                <a:alpha val="51765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" name="Freeform 8"/>
            <p:cNvSpPr/>
            <p:nvPr/>
          </p:nvSpPr>
          <p:spPr>
            <a:xfrm>
              <a:off x="2295878" y="1066546"/>
              <a:ext cx="551276" cy="990599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388" h="990859">
                  <a:moveTo>
                    <a:pt x="515356" y="666884"/>
                  </a:moveTo>
                  <a:cubicBezTo>
                    <a:pt x="484925" y="580060"/>
                    <a:pt x="496100" y="568466"/>
                    <a:pt x="446602" y="457319"/>
                  </a:cubicBezTo>
                  <a:cubicBezTo>
                    <a:pt x="419487" y="386049"/>
                    <a:pt x="332486" y="304880"/>
                    <a:pt x="294447" y="228660"/>
                  </a:cubicBezTo>
                  <a:cubicBezTo>
                    <a:pt x="282870" y="143824"/>
                    <a:pt x="254314" y="43634"/>
                    <a:pt x="218370" y="0"/>
                  </a:cubicBezTo>
                  <a:cubicBezTo>
                    <a:pt x="193011" y="12703"/>
                    <a:pt x="129614" y="241363"/>
                    <a:pt x="142293" y="304880"/>
                  </a:cubicBezTo>
                  <a:cubicBezTo>
                    <a:pt x="154972" y="368397"/>
                    <a:pt x="256409" y="342990"/>
                    <a:pt x="294447" y="381100"/>
                  </a:cubicBezTo>
                  <a:cubicBezTo>
                    <a:pt x="332486" y="419210"/>
                    <a:pt x="351670" y="492226"/>
                    <a:pt x="370524" y="533539"/>
                  </a:cubicBezTo>
                  <a:lnTo>
                    <a:pt x="294447" y="685980"/>
                  </a:lnTo>
                  <a:cubicBezTo>
                    <a:pt x="269088" y="724090"/>
                    <a:pt x="245556" y="709961"/>
                    <a:pt x="142293" y="762200"/>
                  </a:cubicBezTo>
                  <a:cubicBezTo>
                    <a:pt x="0" y="822392"/>
                    <a:pt x="49046" y="787341"/>
                    <a:pt x="66216" y="838419"/>
                  </a:cubicBezTo>
                  <a:cubicBezTo>
                    <a:pt x="78895" y="851122"/>
                    <a:pt x="231050" y="813012"/>
                    <a:pt x="294447" y="838419"/>
                  </a:cubicBezTo>
                  <a:cubicBezTo>
                    <a:pt x="357844" y="863826"/>
                    <a:pt x="408562" y="978156"/>
                    <a:pt x="446601" y="990859"/>
                  </a:cubicBezTo>
                  <a:lnTo>
                    <a:pt x="522679" y="914639"/>
                  </a:lnTo>
                  <a:cubicBezTo>
                    <a:pt x="550388" y="854603"/>
                    <a:pt x="540715" y="755807"/>
                    <a:pt x="515356" y="666884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-1594371" y="875215"/>
              <a:ext cx="2564809" cy="89011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80000"/>
                </a:lnSpc>
                <a:defRPr/>
              </a:pPr>
              <a:r>
                <a:rPr lang="en-US" sz="3200" b="1" dirty="0">
                  <a:latin typeface="+mn-lt"/>
                </a:rPr>
                <a:t>Sagebrush Steppe</a:t>
              </a:r>
            </a:p>
          </p:txBody>
        </p:sp>
        <p:sp>
          <p:nvSpPr>
            <p:cNvPr id="22" name="Freeform 21"/>
            <p:cNvSpPr/>
            <p:nvPr/>
          </p:nvSpPr>
          <p:spPr>
            <a:xfrm>
              <a:off x="4572000" y="1447546"/>
              <a:ext cx="2811613" cy="4165599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3693568"/>
                <a:gd name="connsiteX1" fmla="*/ 157163 w 2247899"/>
                <a:gd name="connsiteY1" fmla="*/ 152399 h 3693568"/>
                <a:gd name="connsiteX2" fmla="*/ 342900 w 2247899"/>
                <a:gd name="connsiteY2" fmla="*/ 400050 h 3693568"/>
                <a:gd name="connsiteX3" fmla="*/ 428625 w 2247899"/>
                <a:gd name="connsiteY3" fmla="*/ 738187 h 3693568"/>
                <a:gd name="connsiteX4" fmla="*/ 357188 w 2247899"/>
                <a:gd name="connsiteY4" fmla="*/ 1052512 h 3693568"/>
                <a:gd name="connsiteX5" fmla="*/ 414338 w 2247899"/>
                <a:gd name="connsiteY5" fmla="*/ 1395412 h 3693568"/>
                <a:gd name="connsiteX6" fmla="*/ 266700 w 2247899"/>
                <a:gd name="connsiteY6" fmla="*/ 1543049 h 3693568"/>
                <a:gd name="connsiteX7" fmla="*/ 38100 w 2247899"/>
                <a:gd name="connsiteY7" fmla="*/ 1543049 h 3693568"/>
                <a:gd name="connsiteX8" fmla="*/ 38100 w 2247899"/>
                <a:gd name="connsiteY8" fmla="*/ 1619249 h 3693568"/>
                <a:gd name="connsiteX9" fmla="*/ 114300 w 2247899"/>
                <a:gd name="connsiteY9" fmla="*/ 1695449 h 3693568"/>
                <a:gd name="connsiteX10" fmla="*/ 266700 w 2247899"/>
                <a:gd name="connsiteY10" fmla="*/ 1619249 h 3693568"/>
                <a:gd name="connsiteX11" fmla="*/ 419100 w 2247899"/>
                <a:gd name="connsiteY11" fmla="*/ 1771649 h 3693568"/>
                <a:gd name="connsiteX12" fmla="*/ 647699 w 2247899"/>
                <a:gd name="connsiteY12" fmla="*/ 2305050 h 3693568"/>
                <a:gd name="connsiteX13" fmla="*/ 594102 w 2247899"/>
                <a:gd name="connsiteY13" fmla="*/ 3578474 h 3693568"/>
                <a:gd name="connsiteX14" fmla="*/ 952500 w 2247899"/>
                <a:gd name="connsiteY14" fmla="*/ 2914650 h 3693568"/>
                <a:gd name="connsiteX15" fmla="*/ 1028699 w 2247899"/>
                <a:gd name="connsiteY15" fmla="*/ 2686050 h 3693568"/>
                <a:gd name="connsiteX16" fmla="*/ 1104899 w 2247899"/>
                <a:gd name="connsiteY16" fmla="*/ 2381250 h 3693568"/>
                <a:gd name="connsiteX17" fmla="*/ 1257299 w 2247899"/>
                <a:gd name="connsiteY17" fmla="*/ 2228850 h 3693568"/>
                <a:gd name="connsiteX18" fmla="*/ 1409699 w 2247899"/>
                <a:gd name="connsiteY18" fmla="*/ 2076450 h 3693568"/>
                <a:gd name="connsiteX19" fmla="*/ 1638299 w 2247899"/>
                <a:gd name="connsiteY19" fmla="*/ 2076450 h 3693568"/>
                <a:gd name="connsiteX20" fmla="*/ 1790699 w 2247899"/>
                <a:gd name="connsiteY20" fmla="*/ 2152650 h 3693568"/>
                <a:gd name="connsiteX21" fmla="*/ 2019299 w 2247899"/>
                <a:gd name="connsiteY21" fmla="*/ 2152650 h 3693568"/>
                <a:gd name="connsiteX22" fmla="*/ 2095499 w 2247899"/>
                <a:gd name="connsiteY22" fmla="*/ 2000250 h 3693568"/>
                <a:gd name="connsiteX23" fmla="*/ 2247899 w 2247899"/>
                <a:gd name="connsiteY23" fmla="*/ 1695450 h 3693568"/>
                <a:gd name="connsiteX24" fmla="*/ 2043113 w 2247899"/>
                <a:gd name="connsiteY24" fmla="*/ 1638299 h 3693568"/>
                <a:gd name="connsiteX25" fmla="*/ 1771650 w 2247899"/>
                <a:gd name="connsiteY25" fmla="*/ 1566862 h 3693568"/>
                <a:gd name="connsiteX26" fmla="*/ 1485900 w 2247899"/>
                <a:gd name="connsiteY26" fmla="*/ 1538287 h 3693568"/>
                <a:gd name="connsiteX27" fmla="*/ 1257299 w 2247899"/>
                <a:gd name="connsiteY27" fmla="*/ 1238250 h 3693568"/>
                <a:gd name="connsiteX28" fmla="*/ 928688 w 2247899"/>
                <a:gd name="connsiteY28" fmla="*/ 1052512 h 3693568"/>
                <a:gd name="connsiteX29" fmla="*/ 728663 w 2247899"/>
                <a:gd name="connsiteY29" fmla="*/ 766762 h 3693568"/>
                <a:gd name="connsiteX30" fmla="*/ 685800 w 2247899"/>
                <a:gd name="connsiteY30" fmla="*/ 509587 h 3693568"/>
                <a:gd name="connsiteX31" fmla="*/ 742950 w 2247899"/>
                <a:gd name="connsiteY31" fmla="*/ 338137 h 3693568"/>
                <a:gd name="connsiteX32" fmla="*/ 742950 w 2247899"/>
                <a:gd name="connsiteY32" fmla="*/ 95249 h 3693568"/>
                <a:gd name="connsiteX33" fmla="*/ 685800 w 2247899"/>
                <a:gd name="connsiteY33" fmla="*/ 38099 h 3693568"/>
                <a:gd name="connsiteX34" fmla="*/ 190500 w 2247899"/>
                <a:gd name="connsiteY34" fmla="*/ 19050 h 3693568"/>
                <a:gd name="connsiteX0" fmla="*/ 190500 w 2247899"/>
                <a:gd name="connsiteY0" fmla="*/ 19050 h 4323967"/>
                <a:gd name="connsiteX1" fmla="*/ 157163 w 2247899"/>
                <a:gd name="connsiteY1" fmla="*/ 152399 h 4323967"/>
                <a:gd name="connsiteX2" fmla="*/ 342900 w 2247899"/>
                <a:gd name="connsiteY2" fmla="*/ 400050 h 4323967"/>
                <a:gd name="connsiteX3" fmla="*/ 428625 w 2247899"/>
                <a:gd name="connsiteY3" fmla="*/ 738187 h 4323967"/>
                <a:gd name="connsiteX4" fmla="*/ 357188 w 2247899"/>
                <a:gd name="connsiteY4" fmla="*/ 1052512 h 4323967"/>
                <a:gd name="connsiteX5" fmla="*/ 414338 w 2247899"/>
                <a:gd name="connsiteY5" fmla="*/ 1395412 h 4323967"/>
                <a:gd name="connsiteX6" fmla="*/ 266700 w 2247899"/>
                <a:gd name="connsiteY6" fmla="*/ 1543049 h 4323967"/>
                <a:gd name="connsiteX7" fmla="*/ 38100 w 2247899"/>
                <a:gd name="connsiteY7" fmla="*/ 1543049 h 4323967"/>
                <a:gd name="connsiteX8" fmla="*/ 38100 w 2247899"/>
                <a:gd name="connsiteY8" fmla="*/ 1619249 h 4323967"/>
                <a:gd name="connsiteX9" fmla="*/ 114300 w 2247899"/>
                <a:gd name="connsiteY9" fmla="*/ 1695449 h 4323967"/>
                <a:gd name="connsiteX10" fmla="*/ 266700 w 2247899"/>
                <a:gd name="connsiteY10" fmla="*/ 1619249 h 4323967"/>
                <a:gd name="connsiteX11" fmla="*/ 419100 w 2247899"/>
                <a:gd name="connsiteY11" fmla="*/ 1771649 h 4323967"/>
                <a:gd name="connsiteX12" fmla="*/ 647699 w 2247899"/>
                <a:gd name="connsiteY12" fmla="*/ 2305050 h 4323967"/>
                <a:gd name="connsiteX13" fmla="*/ 441702 w 2247899"/>
                <a:gd name="connsiteY13" fmla="*/ 4111730 h 4323967"/>
                <a:gd name="connsiteX14" fmla="*/ 594102 w 2247899"/>
                <a:gd name="connsiteY14" fmla="*/ 3578474 h 4323967"/>
                <a:gd name="connsiteX15" fmla="*/ 952500 w 2247899"/>
                <a:gd name="connsiteY15" fmla="*/ 2914650 h 4323967"/>
                <a:gd name="connsiteX16" fmla="*/ 1028699 w 2247899"/>
                <a:gd name="connsiteY16" fmla="*/ 2686050 h 4323967"/>
                <a:gd name="connsiteX17" fmla="*/ 1104899 w 2247899"/>
                <a:gd name="connsiteY17" fmla="*/ 2381250 h 4323967"/>
                <a:gd name="connsiteX18" fmla="*/ 1257299 w 2247899"/>
                <a:gd name="connsiteY18" fmla="*/ 2228850 h 4323967"/>
                <a:gd name="connsiteX19" fmla="*/ 1409699 w 2247899"/>
                <a:gd name="connsiteY19" fmla="*/ 2076450 h 4323967"/>
                <a:gd name="connsiteX20" fmla="*/ 1638299 w 2247899"/>
                <a:gd name="connsiteY20" fmla="*/ 2076450 h 4323967"/>
                <a:gd name="connsiteX21" fmla="*/ 1790699 w 2247899"/>
                <a:gd name="connsiteY21" fmla="*/ 2152650 h 4323967"/>
                <a:gd name="connsiteX22" fmla="*/ 2019299 w 2247899"/>
                <a:gd name="connsiteY22" fmla="*/ 2152650 h 4323967"/>
                <a:gd name="connsiteX23" fmla="*/ 2095499 w 2247899"/>
                <a:gd name="connsiteY23" fmla="*/ 2000250 h 4323967"/>
                <a:gd name="connsiteX24" fmla="*/ 2247899 w 2247899"/>
                <a:gd name="connsiteY24" fmla="*/ 1695450 h 4323967"/>
                <a:gd name="connsiteX25" fmla="*/ 2043113 w 2247899"/>
                <a:gd name="connsiteY25" fmla="*/ 1638299 h 4323967"/>
                <a:gd name="connsiteX26" fmla="*/ 1771650 w 2247899"/>
                <a:gd name="connsiteY26" fmla="*/ 1566862 h 4323967"/>
                <a:gd name="connsiteX27" fmla="*/ 1485900 w 2247899"/>
                <a:gd name="connsiteY27" fmla="*/ 1538287 h 4323967"/>
                <a:gd name="connsiteX28" fmla="*/ 1257299 w 2247899"/>
                <a:gd name="connsiteY28" fmla="*/ 1238250 h 4323967"/>
                <a:gd name="connsiteX29" fmla="*/ 928688 w 2247899"/>
                <a:gd name="connsiteY29" fmla="*/ 1052512 h 4323967"/>
                <a:gd name="connsiteX30" fmla="*/ 728663 w 2247899"/>
                <a:gd name="connsiteY30" fmla="*/ 766762 h 4323967"/>
                <a:gd name="connsiteX31" fmla="*/ 685800 w 2247899"/>
                <a:gd name="connsiteY31" fmla="*/ 509587 h 4323967"/>
                <a:gd name="connsiteX32" fmla="*/ 742950 w 2247899"/>
                <a:gd name="connsiteY32" fmla="*/ 338137 h 4323967"/>
                <a:gd name="connsiteX33" fmla="*/ 742950 w 2247899"/>
                <a:gd name="connsiteY33" fmla="*/ 95249 h 4323967"/>
                <a:gd name="connsiteX34" fmla="*/ 685800 w 2247899"/>
                <a:gd name="connsiteY34" fmla="*/ 38099 h 4323967"/>
                <a:gd name="connsiteX35" fmla="*/ 190500 w 2247899"/>
                <a:gd name="connsiteY35" fmla="*/ 19050 h 4323967"/>
                <a:gd name="connsiteX0" fmla="*/ 285965 w 2343364"/>
                <a:gd name="connsiteY0" fmla="*/ 19050 h 4340269"/>
                <a:gd name="connsiteX1" fmla="*/ 252628 w 2343364"/>
                <a:gd name="connsiteY1" fmla="*/ 152399 h 4340269"/>
                <a:gd name="connsiteX2" fmla="*/ 438365 w 2343364"/>
                <a:gd name="connsiteY2" fmla="*/ 400050 h 4340269"/>
                <a:gd name="connsiteX3" fmla="*/ 524090 w 2343364"/>
                <a:gd name="connsiteY3" fmla="*/ 738187 h 4340269"/>
                <a:gd name="connsiteX4" fmla="*/ 452653 w 2343364"/>
                <a:gd name="connsiteY4" fmla="*/ 1052512 h 4340269"/>
                <a:gd name="connsiteX5" fmla="*/ 509803 w 2343364"/>
                <a:gd name="connsiteY5" fmla="*/ 1395412 h 4340269"/>
                <a:gd name="connsiteX6" fmla="*/ 362165 w 2343364"/>
                <a:gd name="connsiteY6" fmla="*/ 1543049 h 4340269"/>
                <a:gd name="connsiteX7" fmla="*/ 133565 w 2343364"/>
                <a:gd name="connsiteY7" fmla="*/ 1543049 h 4340269"/>
                <a:gd name="connsiteX8" fmla="*/ 133565 w 2343364"/>
                <a:gd name="connsiteY8" fmla="*/ 1619249 h 4340269"/>
                <a:gd name="connsiteX9" fmla="*/ 209765 w 2343364"/>
                <a:gd name="connsiteY9" fmla="*/ 1695449 h 4340269"/>
                <a:gd name="connsiteX10" fmla="*/ 362165 w 2343364"/>
                <a:gd name="connsiteY10" fmla="*/ 1619249 h 4340269"/>
                <a:gd name="connsiteX11" fmla="*/ 514565 w 2343364"/>
                <a:gd name="connsiteY11" fmla="*/ 1771649 h 4340269"/>
                <a:gd name="connsiteX12" fmla="*/ 3767 w 2343364"/>
                <a:gd name="connsiteY12" fmla="*/ 2207241 h 4340269"/>
                <a:gd name="connsiteX13" fmla="*/ 537167 w 2343364"/>
                <a:gd name="connsiteY13" fmla="*/ 4111730 h 4340269"/>
                <a:gd name="connsiteX14" fmla="*/ 689567 w 2343364"/>
                <a:gd name="connsiteY14" fmla="*/ 3578474 h 4340269"/>
                <a:gd name="connsiteX15" fmla="*/ 1047965 w 2343364"/>
                <a:gd name="connsiteY15" fmla="*/ 2914650 h 4340269"/>
                <a:gd name="connsiteX16" fmla="*/ 1124164 w 2343364"/>
                <a:gd name="connsiteY16" fmla="*/ 2686050 h 4340269"/>
                <a:gd name="connsiteX17" fmla="*/ 1200364 w 2343364"/>
                <a:gd name="connsiteY17" fmla="*/ 2381250 h 4340269"/>
                <a:gd name="connsiteX18" fmla="*/ 1352764 w 2343364"/>
                <a:gd name="connsiteY18" fmla="*/ 2228850 h 4340269"/>
                <a:gd name="connsiteX19" fmla="*/ 1505164 w 2343364"/>
                <a:gd name="connsiteY19" fmla="*/ 2076450 h 4340269"/>
                <a:gd name="connsiteX20" fmla="*/ 1733764 w 2343364"/>
                <a:gd name="connsiteY20" fmla="*/ 2076450 h 4340269"/>
                <a:gd name="connsiteX21" fmla="*/ 1886164 w 2343364"/>
                <a:gd name="connsiteY21" fmla="*/ 2152650 h 4340269"/>
                <a:gd name="connsiteX22" fmla="*/ 2114764 w 2343364"/>
                <a:gd name="connsiteY22" fmla="*/ 2152650 h 4340269"/>
                <a:gd name="connsiteX23" fmla="*/ 2190964 w 2343364"/>
                <a:gd name="connsiteY23" fmla="*/ 2000250 h 4340269"/>
                <a:gd name="connsiteX24" fmla="*/ 2343364 w 2343364"/>
                <a:gd name="connsiteY24" fmla="*/ 1695450 h 4340269"/>
                <a:gd name="connsiteX25" fmla="*/ 2138578 w 2343364"/>
                <a:gd name="connsiteY25" fmla="*/ 1638299 h 4340269"/>
                <a:gd name="connsiteX26" fmla="*/ 1867115 w 2343364"/>
                <a:gd name="connsiteY26" fmla="*/ 1566862 h 4340269"/>
                <a:gd name="connsiteX27" fmla="*/ 1581365 w 2343364"/>
                <a:gd name="connsiteY27" fmla="*/ 1538287 h 4340269"/>
                <a:gd name="connsiteX28" fmla="*/ 1352764 w 2343364"/>
                <a:gd name="connsiteY28" fmla="*/ 1238250 h 4340269"/>
                <a:gd name="connsiteX29" fmla="*/ 1024153 w 2343364"/>
                <a:gd name="connsiteY29" fmla="*/ 1052512 h 4340269"/>
                <a:gd name="connsiteX30" fmla="*/ 824128 w 2343364"/>
                <a:gd name="connsiteY30" fmla="*/ 766762 h 4340269"/>
                <a:gd name="connsiteX31" fmla="*/ 781265 w 2343364"/>
                <a:gd name="connsiteY31" fmla="*/ 509587 h 4340269"/>
                <a:gd name="connsiteX32" fmla="*/ 838415 w 2343364"/>
                <a:gd name="connsiteY32" fmla="*/ 338137 h 4340269"/>
                <a:gd name="connsiteX33" fmla="*/ 838415 w 2343364"/>
                <a:gd name="connsiteY33" fmla="*/ 95249 h 4340269"/>
                <a:gd name="connsiteX34" fmla="*/ 781265 w 2343364"/>
                <a:gd name="connsiteY34" fmla="*/ 38099 h 4340269"/>
                <a:gd name="connsiteX35" fmla="*/ 285965 w 2343364"/>
                <a:gd name="connsiteY35" fmla="*/ 19050 h 4340269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622299 w 2428496"/>
                <a:gd name="connsiteY14" fmla="*/ 4111730 h 4162516"/>
                <a:gd name="connsiteX15" fmla="*/ 774699 w 2428496"/>
                <a:gd name="connsiteY15" fmla="*/ 3578474 h 4162516"/>
                <a:gd name="connsiteX16" fmla="*/ 1133097 w 2428496"/>
                <a:gd name="connsiteY16" fmla="*/ 2914650 h 4162516"/>
                <a:gd name="connsiteX17" fmla="*/ 1209296 w 2428496"/>
                <a:gd name="connsiteY17" fmla="*/ 2686050 h 4162516"/>
                <a:gd name="connsiteX18" fmla="*/ 1285496 w 2428496"/>
                <a:gd name="connsiteY18" fmla="*/ 2381250 h 4162516"/>
                <a:gd name="connsiteX19" fmla="*/ 1437896 w 2428496"/>
                <a:gd name="connsiteY19" fmla="*/ 2228850 h 4162516"/>
                <a:gd name="connsiteX20" fmla="*/ 1590296 w 2428496"/>
                <a:gd name="connsiteY20" fmla="*/ 2076450 h 4162516"/>
                <a:gd name="connsiteX21" fmla="*/ 1818896 w 2428496"/>
                <a:gd name="connsiteY21" fmla="*/ 2076450 h 4162516"/>
                <a:gd name="connsiteX22" fmla="*/ 1971296 w 2428496"/>
                <a:gd name="connsiteY22" fmla="*/ 2152650 h 4162516"/>
                <a:gd name="connsiteX23" fmla="*/ 2199896 w 2428496"/>
                <a:gd name="connsiteY23" fmla="*/ 2152650 h 4162516"/>
                <a:gd name="connsiteX24" fmla="*/ 2276096 w 2428496"/>
                <a:gd name="connsiteY24" fmla="*/ 2000250 h 4162516"/>
                <a:gd name="connsiteX25" fmla="*/ 2428496 w 2428496"/>
                <a:gd name="connsiteY25" fmla="*/ 1695450 h 4162516"/>
                <a:gd name="connsiteX26" fmla="*/ 2223710 w 2428496"/>
                <a:gd name="connsiteY26" fmla="*/ 1638299 h 4162516"/>
                <a:gd name="connsiteX27" fmla="*/ 1952247 w 2428496"/>
                <a:gd name="connsiteY27" fmla="*/ 1566862 h 4162516"/>
                <a:gd name="connsiteX28" fmla="*/ 1666497 w 2428496"/>
                <a:gd name="connsiteY28" fmla="*/ 1538287 h 4162516"/>
                <a:gd name="connsiteX29" fmla="*/ 1437896 w 2428496"/>
                <a:gd name="connsiteY29" fmla="*/ 1238250 h 4162516"/>
                <a:gd name="connsiteX30" fmla="*/ 1109285 w 2428496"/>
                <a:gd name="connsiteY30" fmla="*/ 1052512 h 4162516"/>
                <a:gd name="connsiteX31" fmla="*/ 909260 w 2428496"/>
                <a:gd name="connsiteY31" fmla="*/ 766762 h 4162516"/>
                <a:gd name="connsiteX32" fmla="*/ 866397 w 2428496"/>
                <a:gd name="connsiteY32" fmla="*/ 509587 h 4162516"/>
                <a:gd name="connsiteX33" fmla="*/ 923547 w 2428496"/>
                <a:gd name="connsiteY33" fmla="*/ 338137 h 4162516"/>
                <a:gd name="connsiteX34" fmla="*/ 923547 w 2428496"/>
                <a:gd name="connsiteY34" fmla="*/ 95249 h 4162516"/>
                <a:gd name="connsiteX35" fmla="*/ 866397 w 2428496"/>
                <a:gd name="connsiteY35" fmla="*/ 38099 h 4162516"/>
                <a:gd name="connsiteX36" fmla="*/ 371097 w 2428496"/>
                <a:gd name="connsiteY36" fmla="*/ 19050 h 4162516"/>
                <a:gd name="connsiteX0" fmla="*/ 464517 w 2521916"/>
                <a:gd name="connsiteY0" fmla="*/ 19050 h 4162516"/>
                <a:gd name="connsiteX1" fmla="*/ 431180 w 2521916"/>
                <a:gd name="connsiteY1" fmla="*/ 152399 h 4162516"/>
                <a:gd name="connsiteX2" fmla="*/ 616917 w 2521916"/>
                <a:gd name="connsiteY2" fmla="*/ 400050 h 4162516"/>
                <a:gd name="connsiteX3" fmla="*/ 702642 w 2521916"/>
                <a:gd name="connsiteY3" fmla="*/ 738187 h 4162516"/>
                <a:gd name="connsiteX4" fmla="*/ 631205 w 2521916"/>
                <a:gd name="connsiteY4" fmla="*/ 1052512 h 4162516"/>
                <a:gd name="connsiteX5" fmla="*/ 688355 w 2521916"/>
                <a:gd name="connsiteY5" fmla="*/ 1395412 h 4162516"/>
                <a:gd name="connsiteX6" fmla="*/ 540717 w 2521916"/>
                <a:gd name="connsiteY6" fmla="*/ 1543049 h 4162516"/>
                <a:gd name="connsiteX7" fmla="*/ 312117 w 2521916"/>
                <a:gd name="connsiteY7" fmla="*/ 1543049 h 4162516"/>
                <a:gd name="connsiteX8" fmla="*/ 312117 w 2521916"/>
                <a:gd name="connsiteY8" fmla="*/ 1619249 h 4162516"/>
                <a:gd name="connsiteX9" fmla="*/ 388317 w 2521916"/>
                <a:gd name="connsiteY9" fmla="*/ 1695449 h 4162516"/>
                <a:gd name="connsiteX10" fmla="*/ 540717 w 2521916"/>
                <a:gd name="connsiteY10" fmla="*/ 1619249 h 4162516"/>
                <a:gd name="connsiteX11" fmla="*/ 693117 w 2521916"/>
                <a:gd name="connsiteY11" fmla="*/ 1771649 h 4162516"/>
                <a:gd name="connsiteX12" fmla="*/ 182319 w 2521916"/>
                <a:gd name="connsiteY12" fmla="*/ 2207241 h 4162516"/>
                <a:gd name="connsiteX13" fmla="*/ 182320 w 2521916"/>
                <a:gd name="connsiteY13" fmla="*/ 3273755 h 4162516"/>
                <a:gd name="connsiteX14" fmla="*/ 715719 w 2521916"/>
                <a:gd name="connsiteY14" fmla="*/ 4111730 h 4162516"/>
                <a:gd name="connsiteX15" fmla="*/ 868119 w 2521916"/>
                <a:gd name="connsiteY15" fmla="*/ 3578474 h 4162516"/>
                <a:gd name="connsiteX16" fmla="*/ 1226517 w 2521916"/>
                <a:gd name="connsiteY16" fmla="*/ 2914650 h 4162516"/>
                <a:gd name="connsiteX17" fmla="*/ 1302716 w 2521916"/>
                <a:gd name="connsiteY17" fmla="*/ 2686050 h 4162516"/>
                <a:gd name="connsiteX18" fmla="*/ 1378916 w 2521916"/>
                <a:gd name="connsiteY18" fmla="*/ 2381250 h 4162516"/>
                <a:gd name="connsiteX19" fmla="*/ 1531316 w 2521916"/>
                <a:gd name="connsiteY19" fmla="*/ 2228850 h 4162516"/>
                <a:gd name="connsiteX20" fmla="*/ 1683716 w 2521916"/>
                <a:gd name="connsiteY20" fmla="*/ 2076450 h 4162516"/>
                <a:gd name="connsiteX21" fmla="*/ 1912316 w 2521916"/>
                <a:gd name="connsiteY21" fmla="*/ 2076450 h 4162516"/>
                <a:gd name="connsiteX22" fmla="*/ 2064716 w 2521916"/>
                <a:gd name="connsiteY22" fmla="*/ 2152650 h 4162516"/>
                <a:gd name="connsiteX23" fmla="*/ 2293316 w 2521916"/>
                <a:gd name="connsiteY23" fmla="*/ 2152650 h 4162516"/>
                <a:gd name="connsiteX24" fmla="*/ 2369516 w 2521916"/>
                <a:gd name="connsiteY24" fmla="*/ 2000250 h 4162516"/>
                <a:gd name="connsiteX25" fmla="*/ 2521916 w 2521916"/>
                <a:gd name="connsiteY25" fmla="*/ 1695450 h 4162516"/>
                <a:gd name="connsiteX26" fmla="*/ 2317130 w 2521916"/>
                <a:gd name="connsiteY26" fmla="*/ 1638299 h 4162516"/>
                <a:gd name="connsiteX27" fmla="*/ 2045667 w 2521916"/>
                <a:gd name="connsiteY27" fmla="*/ 1566862 h 4162516"/>
                <a:gd name="connsiteX28" fmla="*/ 1759917 w 2521916"/>
                <a:gd name="connsiteY28" fmla="*/ 1538287 h 4162516"/>
                <a:gd name="connsiteX29" fmla="*/ 1531316 w 2521916"/>
                <a:gd name="connsiteY29" fmla="*/ 1238250 h 4162516"/>
                <a:gd name="connsiteX30" fmla="*/ 1202705 w 2521916"/>
                <a:gd name="connsiteY30" fmla="*/ 1052512 h 4162516"/>
                <a:gd name="connsiteX31" fmla="*/ 1002680 w 2521916"/>
                <a:gd name="connsiteY31" fmla="*/ 766762 h 4162516"/>
                <a:gd name="connsiteX32" fmla="*/ 959817 w 2521916"/>
                <a:gd name="connsiteY32" fmla="*/ 509587 h 4162516"/>
                <a:gd name="connsiteX33" fmla="*/ 1016967 w 2521916"/>
                <a:gd name="connsiteY33" fmla="*/ 338137 h 4162516"/>
                <a:gd name="connsiteX34" fmla="*/ 1016967 w 2521916"/>
                <a:gd name="connsiteY34" fmla="*/ 95249 h 4162516"/>
                <a:gd name="connsiteX35" fmla="*/ 959817 w 2521916"/>
                <a:gd name="connsiteY35" fmla="*/ 38099 h 4162516"/>
                <a:gd name="connsiteX36" fmla="*/ 464517 w 2521916"/>
                <a:gd name="connsiteY36" fmla="*/ 19050 h 4162516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88900 w 2428496"/>
                <a:gd name="connsiteY14" fmla="*/ 3883193 h 4162516"/>
                <a:gd name="connsiteX15" fmla="*/ 622299 w 2428496"/>
                <a:gd name="connsiteY15" fmla="*/ 4111730 h 4162516"/>
                <a:gd name="connsiteX16" fmla="*/ 774699 w 2428496"/>
                <a:gd name="connsiteY16" fmla="*/ 3578474 h 4162516"/>
                <a:gd name="connsiteX17" fmla="*/ 1133097 w 2428496"/>
                <a:gd name="connsiteY17" fmla="*/ 2914650 h 4162516"/>
                <a:gd name="connsiteX18" fmla="*/ 1209296 w 2428496"/>
                <a:gd name="connsiteY18" fmla="*/ 2686050 h 4162516"/>
                <a:gd name="connsiteX19" fmla="*/ 1285496 w 2428496"/>
                <a:gd name="connsiteY19" fmla="*/ 2381250 h 4162516"/>
                <a:gd name="connsiteX20" fmla="*/ 1437896 w 2428496"/>
                <a:gd name="connsiteY20" fmla="*/ 2228850 h 4162516"/>
                <a:gd name="connsiteX21" fmla="*/ 1590296 w 2428496"/>
                <a:gd name="connsiteY21" fmla="*/ 2076450 h 4162516"/>
                <a:gd name="connsiteX22" fmla="*/ 1818896 w 2428496"/>
                <a:gd name="connsiteY22" fmla="*/ 2076450 h 4162516"/>
                <a:gd name="connsiteX23" fmla="*/ 1971296 w 2428496"/>
                <a:gd name="connsiteY23" fmla="*/ 2152650 h 4162516"/>
                <a:gd name="connsiteX24" fmla="*/ 2199896 w 2428496"/>
                <a:gd name="connsiteY24" fmla="*/ 2152650 h 4162516"/>
                <a:gd name="connsiteX25" fmla="*/ 2276096 w 2428496"/>
                <a:gd name="connsiteY25" fmla="*/ 2000250 h 4162516"/>
                <a:gd name="connsiteX26" fmla="*/ 2428496 w 2428496"/>
                <a:gd name="connsiteY26" fmla="*/ 1695450 h 4162516"/>
                <a:gd name="connsiteX27" fmla="*/ 2223710 w 2428496"/>
                <a:gd name="connsiteY27" fmla="*/ 1638299 h 4162516"/>
                <a:gd name="connsiteX28" fmla="*/ 1952247 w 2428496"/>
                <a:gd name="connsiteY28" fmla="*/ 1566862 h 4162516"/>
                <a:gd name="connsiteX29" fmla="*/ 1666497 w 2428496"/>
                <a:gd name="connsiteY29" fmla="*/ 1538287 h 4162516"/>
                <a:gd name="connsiteX30" fmla="*/ 1437896 w 2428496"/>
                <a:gd name="connsiteY30" fmla="*/ 1238250 h 4162516"/>
                <a:gd name="connsiteX31" fmla="*/ 1109285 w 2428496"/>
                <a:gd name="connsiteY31" fmla="*/ 1052512 h 4162516"/>
                <a:gd name="connsiteX32" fmla="*/ 909260 w 2428496"/>
                <a:gd name="connsiteY32" fmla="*/ 766762 h 4162516"/>
                <a:gd name="connsiteX33" fmla="*/ 866397 w 2428496"/>
                <a:gd name="connsiteY33" fmla="*/ 509587 h 4162516"/>
                <a:gd name="connsiteX34" fmla="*/ 923547 w 2428496"/>
                <a:gd name="connsiteY34" fmla="*/ 338137 h 4162516"/>
                <a:gd name="connsiteX35" fmla="*/ 923547 w 2428496"/>
                <a:gd name="connsiteY35" fmla="*/ 95249 h 4162516"/>
                <a:gd name="connsiteX36" fmla="*/ 866397 w 2428496"/>
                <a:gd name="connsiteY36" fmla="*/ 38099 h 4162516"/>
                <a:gd name="connsiteX37" fmla="*/ 371097 w 2428496"/>
                <a:gd name="connsiteY37" fmla="*/ 19050 h 4162516"/>
                <a:gd name="connsiteX0" fmla="*/ 551911 w 2609310"/>
                <a:gd name="connsiteY0" fmla="*/ 19050 h 4162516"/>
                <a:gd name="connsiteX1" fmla="*/ 518574 w 2609310"/>
                <a:gd name="connsiteY1" fmla="*/ 152399 h 4162516"/>
                <a:gd name="connsiteX2" fmla="*/ 704311 w 2609310"/>
                <a:gd name="connsiteY2" fmla="*/ 400050 h 4162516"/>
                <a:gd name="connsiteX3" fmla="*/ 790036 w 2609310"/>
                <a:gd name="connsiteY3" fmla="*/ 738187 h 4162516"/>
                <a:gd name="connsiteX4" fmla="*/ 718599 w 2609310"/>
                <a:gd name="connsiteY4" fmla="*/ 1052512 h 4162516"/>
                <a:gd name="connsiteX5" fmla="*/ 775749 w 2609310"/>
                <a:gd name="connsiteY5" fmla="*/ 1395412 h 4162516"/>
                <a:gd name="connsiteX6" fmla="*/ 628111 w 2609310"/>
                <a:gd name="connsiteY6" fmla="*/ 1543049 h 4162516"/>
                <a:gd name="connsiteX7" fmla="*/ 399511 w 2609310"/>
                <a:gd name="connsiteY7" fmla="*/ 1543049 h 4162516"/>
                <a:gd name="connsiteX8" fmla="*/ 399511 w 2609310"/>
                <a:gd name="connsiteY8" fmla="*/ 1619249 h 4162516"/>
                <a:gd name="connsiteX9" fmla="*/ 475711 w 2609310"/>
                <a:gd name="connsiteY9" fmla="*/ 1695449 h 4162516"/>
                <a:gd name="connsiteX10" fmla="*/ 628111 w 2609310"/>
                <a:gd name="connsiteY10" fmla="*/ 1619249 h 4162516"/>
                <a:gd name="connsiteX11" fmla="*/ 780511 w 2609310"/>
                <a:gd name="connsiteY11" fmla="*/ 1771649 h 4162516"/>
                <a:gd name="connsiteX12" fmla="*/ 269713 w 2609310"/>
                <a:gd name="connsiteY12" fmla="*/ 2207241 h 4162516"/>
                <a:gd name="connsiteX13" fmla="*/ 269714 w 2609310"/>
                <a:gd name="connsiteY13" fmla="*/ 3273755 h 4162516"/>
                <a:gd name="connsiteX14" fmla="*/ 269714 w 2609310"/>
                <a:gd name="connsiteY14" fmla="*/ 3883193 h 4162516"/>
                <a:gd name="connsiteX15" fmla="*/ 803113 w 2609310"/>
                <a:gd name="connsiteY15" fmla="*/ 4111730 h 4162516"/>
                <a:gd name="connsiteX16" fmla="*/ 955513 w 2609310"/>
                <a:gd name="connsiteY16" fmla="*/ 3578474 h 4162516"/>
                <a:gd name="connsiteX17" fmla="*/ 1313911 w 2609310"/>
                <a:gd name="connsiteY17" fmla="*/ 2914650 h 4162516"/>
                <a:gd name="connsiteX18" fmla="*/ 1390110 w 2609310"/>
                <a:gd name="connsiteY18" fmla="*/ 2686050 h 4162516"/>
                <a:gd name="connsiteX19" fmla="*/ 1466310 w 2609310"/>
                <a:gd name="connsiteY19" fmla="*/ 2381250 h 4162516"/>
                <a:gd name="connsiteX20" fmla="*/ 1618710 w 2609310"/>
                <a:gd name="connsiteY20" fmla="*/ 2228850 h 4162516"/>
                <a:gd name="connsiteX21" fmla="*/ 1771110 w 2609310"/>
                <a:gd name="connsiteY21" fmla="*/ 2076450 h 4162516"/>
                <a:gd name="connsiteX22" fmla="*/ 1999710 w 2609310"/>
                <a:gd name="connsiteY22" fmla="*/ 2076450 h 4162516"/>
                <a:gd name="connsiteX23" fmla="*/ 2152110 w 2609310"/>
                <a:gd name="connsiteY23" fmla="*/ 2152650 h 4162516"/>
                <a:gd name="connsiteX24" fmla="*/ 2380710 w 2609310"/>
                <a:gd name="connsiteY24" fmla="*/ 2152650 h 4162516"/>
                <a:gd name="connsiteX25" fmla="*/ 2456910 w 2609310"/>
                <a:gd name="connsiteY25" fmla="*/ 2000250 h 4162516"/>
                <a:gd name="connsiteX26" fmla="*/ 2609310 w 2609310"/>
                <a:gd name="connsiteY26" fmla="*/ 1695450 h 4162516"/>
                <a:gd name="connsiteX27" fmla="*/ 2404524 w 2609310"/>
                <a:gd name="connsiteY27" fmla="*/ 1638299 h 4162516"/>
                <a:gd name="connsiteX28" fmla="*/ 2133061 w 2609310"/>
                <a:gd name="connsiteY28" fmla="*/ 1566862 h 4162516"/>
                <a:gd name="connsiteX29" fmla="*/ 1847311 w 2609310"/>
                <a:gd name="connsiteY29" fmla="*/ 1538287 h 4162516"/>
                <a:gd name="connsiteX30" fmla="*/ 1618710 w 2609310"/>
                <a:gd name="connsiteY30" fmla="*/ 1238250 h 4162516"/>
                <a:gd name="connsiteX31" fmla="*/ 1290099 w 2609310"/>
                <a:gd name="connsiteY31" fmla="*/ 1052512 h 4162516"/>
                <a:gd name="connsiteX32" fmla="*/ 1090074 w 2609310"/>
                <a:gd name="connsiteY32" fmla="*/ 766762 h 4162516"/>
                <a:gd name="connsiteX33" fmla="*/ 1047211 w 2609310"/>
                <a:gd name="connsiteY33" fmla="*/ 509587 h 4162516"/>
                <a:gd name="connsiteX34" fmla="*/ 1104361 w 2609310"/>
                <a:gd name="connsiteY34" fmla="*/ 338137 h 4162516"/>
                <a:gd name="connsiteX35" fmla="*/ 1104361 w 2609310"/>
                <a:gd name="connsiteY35" fmla="*/ 95249 h 4162516"/>
                <a:gd name="connsiteX36" fmla="*/ 1047211 w 2609310"/>
                <a:gd name="connsiteY36" fmla="*/ 38099 h 4162516"/>
                <a:gd name="connsiteX37" fmla="*/ 551911 w 2609310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663197 w 2491996"/>
                <a:gd name="connsiteY11" fmla="*/ 1771649 h 4162516"/>
                <a:gd name="connsiteX12" fmla="*/ 152399 w 2491996"/>
                <a:gd name="connsiteY12" fmla="*/ 2207241 h 4162516"/>
                <a:gd name="connsiteX13" fmla="*/ 152400 w 2491996"/>
                <a:gd name="connsiteY13" fmla="*/ 3273755 h 4162516"/>
                <a:gd name="connsiteX14" fmla="*/ 0 w 2491996"/>
                <a:gd name="connsiteY14" fmla="*/ 3578475 h 4162516"/>
                <a:gd name="connsiteX15" fmla="*/ 152400 w 2491996"/>
                <a:gd name="connsiteY15" fmla="*/ 3883193 h 4162516"/>
                <a:gd name="connsiteX16" fmla="*/ 685799 w 2491996"/>
                <a:gd name="connsiteY16" fmla="*/ 4111730 h 4162516"/>
                <a:gd name="connsiteX17" fmla="*/ 838199 w 2491996"/>
                <a:gd name="connsiteY17" fmla="*/ 3578474 h 4162516"/>
                <a:gd name="connsiteX18" fmla="*/ 1196597 w 2491996"/>
                <a:gd name="connsiteY18" fmla="*/ 2914650 h 4162516"/>
                <a:gd name="connsiteX19" fmla="*/ 1272796 w 2491996"/>
                <a:gd name="connsiteY19" fmla="*/ 2686050 h 4162516"/>
                <a:gd name="connsiteX20" fmla="*/ 1348996 w 2491996"/>
                <a:gd name="connsiteY20" fmla="*/ 2381250 h 4162516"/>
                <a:gd name="connsiteX21" fmla="*/ 1501396 w 2491996"/>
                <a:gd name="connsiteY21" fmla="*/ 2228850 h 4162516"/>
                <a:gd name="connsiteX22" fmla="*/ 1653796 w 2491996"/>
                <a:gd name="connsiteY22" fmla="*/ 2076450 h 4162516"/>
                <a:gd name="connsiteX23" fmla="*/ 1882396 w 2491996"/>
                <a:gd name="connsiteY23" fmla="*/ 2076450 h 4162516"/>
                <a:gd name="connsiteX24" fmla="*/ 2034796 w 2491996"/>
                <a:gd name="connsiteY24" fmla="*/ 2152650 h 4162516"/>
                <a:gd name="connsiteX25" fmla="*/ 2263396 w 2491996"/>
                <a:gd name="connsiteY25" fmla="*/ 2152650 h 4162516"/>
                <a:gd name="connsiteX26" fmla="*/ 2339596 w 2491996"/>
                <a:gd name="connsiteY26" fmla="*/ 2000250 h 4162516"/>
                <a:gd name="connsiteX27" fmla="*/ 2491996 w 2491996"/>
                <a:gd name="connsiteY27" fmla="*/ 1695450 h 4162516"/>
                <a:gd name="connsiteX28" fmla="*/ 2287210 w 2491996"/>
                <a:gd name="connsiteY28" fmla="*/ 1638299 h 4162516"/>
                <a:gd name="connsiteX29" fmla="*/ 2015747 w 2491996"/>
                <a:gd name="connsiteY29" fmla="*/ 1566862 h 4162516"/>
                <a:gd name="connsiteX30" fmla="*/ 1729997 w 2491996"/>
                <a:gd name="connsiteY30" fmla="*/ 1538287 h 4162516"/>
                <a:gd name="connsiteX31" fmla="*/ 1501396 w 2491996"/>
                <a:gd name="connsiteY31" fmla="*/ 1238250 h 4162516"/>
                <a:gd name="connsiteX32" fmla="*/ 1172785 w 2491996"/>
                <a:gd name="connsiteY32" fmla="*/ 1052512 h 4162516"/>
                <a:gd name="connsiteX33" fmla="*/ 972760 w 2491996"/>
                <a:gd name="connsiteY33" fmla="*/ 766762 h 4162516"/>
                <a:gd name="connsiteX34" fmla="*/ 929897 w 2491996"/>
                <a:gd name="connsiteY34" fmla="*/ 509587 h 4162516"/>
                <a:gd name="connsiteX35" fmla="*/ 987047 w 2491996"/>
                <a:gd name="connsiteY35" fmla="*/ 338137 h 4162516"/>
                <a:gd name="connsiteX36" fmla="*/ 987047 w 2491996"/>
                <a:gd name="connsiteY36" fmla="*/ 95249 h 4162516"/>
                <a:gd name="connsiteX37" fmla="*/ 929897 w 2491996"/>
                <a:gd name="connsiteY37" fmla="*/ 38099 h 4162516"/>
                <a:gd name="connsiteX38" fmla="*/ 434597 w 2491996"/>
                <a:gd name="connsiteY38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152399 w 2491996"/>
                <a:gd name="connsiteY11" fmla="*/ 2207241 h 4162516"/>
                <a:gd name="connsiteX12" fmla="*/ 152400 w 2491996"/>
                <a:gd name="connsiteY12" fmla="*/ 3273755 h 4162516"/>
                <a:gd name="connsiteX13" fmla="*/ 0 w 2491996"/>
                <a:gd name="connsiteY13" fmla="*/ 3578475 h 4162516"/>
                <a:gd name="connsiteX14" fmla="*/ 152400 w 2491996"/>
                <a:gd name="connsiteY14" fmla="*/ 3883193 h 4162516"/>
                <a:gd name="connsiteX15" fmla="*/ 685799 w 2491996"/>
                <a:gd name="connsiteY15" fmla="*/ 4111730 h 4162516"/>
                <a:gd name="connsiteX16" fmla="*/ 838199 w 2491996"/>
                <a:gd name="connsiteY16" fmla="*/ 3578474 h 4162516"/>
                <a:gd name="connsiteX17" fmla="*/ 1196597 w 2491996"/>
                <a:gd name="connsiteY17" fmla="*/ 2914650 h 4162516"/>
                <a:gd name="connsiteX18" fmla="*/ 1272796 w 2491996"/>
                <a:gd name="connsiteY18" fmla="*/ 2686050 h 4162516"/>
                <a:gd name="connsiteX19" fmla="*/ 1348996 w 2491996"/>
                <a:gd name="connsiteY19" fmla="*/ 2381250 h 4162516"/>
                <a:gd name="connsiteX20" fmla="*/ 1501396 w 2491996"/>
                <a:gd name="connsiteY20" fmla="*/ 2228850 h 4162516"/>
                <a:gd name="connsiteX21" fmla="*/ 1653796 w 2491996"/>
                <a:gd name="connsiteY21" fmla="*/ 2076450 h 4162516"/>
                <a:gd name="connsiteX22" fmla="*/ 1882396 w 2491996"/>
                <a:gd name="connsiteY22" fmla="*/ 2076450 h 4162516"/>
                <a:gd name="connsiteX23" fmla="*/ 2034796 w 2491996"/>
                <a:gd name="connsiteY23" fmla="*/ 2152650 h 4162516"/>
                <a:gd name="connsiteX24" fmla="*/ 2263396 w 2491996"/>
                <a:gd name="connsiteY24" fmla="*/ 2152650 h 4162516"/>
                <a:gd name="connsiteX25" fmla="*/ 2339596 w 2491996"/>
                <a:gd name="connsiteY25" fmla="*/ 2000250 h 4162516"/>
                <a:gd name="connsiteX26" fmla="*/ 2491996 w 2491996"/>
                <a:gd name="connsiteY26" fmla="*/ 1695450 h 4162516"/>
                <a:gd name="connsiteX27" fmla="*/ 2287210 w 2491996"/>
                <a:gd name="connsiteY27" fmla="*/ 1638299 h 4162516"/>
                <a:gd name="connsiteX28" fmla="*/ 2015747 w 2491996"/>
                <a:gd name="connsiteY28" fmla="*/ 1566862 h 4162516"/>
                <a:gd name="connsiteX29" fmla="*/ 1729997 w 2491996"/>
                <a:gd name="connsiteY29" fmla="*/ 1538287 h 4162516"/>
                <a:gd name="connsiteX30" fmla="*/ 1501396 w 2491996"/>
                <a:gd name="connsiteY30" fmla="*/ 1238250 h 4162516"/>
                <a:gd name="connsiteX31" fmla="*/ 1172785 w 2491996"/>
                <a:gd name="connsiteY31" fmla="*/ 1052512 h 4162516"/>
                <a:gd name="connsiteX32" fmla="*/ 972760 w 2491996"/>
                <a:gd name="connsiteY32" fmla="*/ 766762 h 4162516"/>
                <a:gd name="connsiteX33" fmla="*/ 929897 w 2491996"/>
                <a:gd name="connsiteY33" fmla="*/ 509587 h 4162516"/>
                <a:gd name="connsiteX34" fmla="*/ 987047 w 2491996"/>
                <a:gd name="connsiteY34" fmla="*/ 338137 h 4162516"/>
                <a:gd name="connsiteX35" fmla="*/ 987047 w 2491996"/>
                <a:gd name="connsiteY35" fmla="*/ 95249 h 4162516"/>
                <a:gd name="connsiteX36" fmla="*/ 929897 w 2491996"/>
                <a:gd name="connsiteY36" fmla="*/ 38099 h 4162516"/>
                <a:gd name="connsiteX37" fmla="*/ 434597 w 2491996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152399 w 2491996"/>
                <a:gd name="connsiteY10" fmla="*/ 2207241 h 4162516"/>
                <a:gd name="connsiteX11" fmla="*/ 152400 w 2491996"/>
                <a:gd name="connsiteY11" fmla="*/ 3273755 h 4162516"/>
                <a:gd name="connsiteX12" fmla="*/ 0 w 2491996"/>
                <a:gd name="connsiteY12" fmla="*/ 3578475 h 4162516"/>
                <a:gd name="connsiteX13" fmla="*/ 152400 w 2491996"/>
                <a:gd name="connsiteY13" fmla="*/ 3883193 h 4162516"/>
                <a:gd name="connsiteX14" fmla="*/ 685799 w 2491996"/>
                <a:gd name="connsiteY14" fmla="*/ 4111730 h 4162516"/>
                <a:gd name="connsiteX15" fmla="*/ 838199 w 2491996"/>
                <a:gd name="connsiteY15" fmla="*/ 3578474 h 4162516"/>
                <a:gd name="connsiteX16" fmla="*/ 1196597 w 2491996"/>
                <a:gd name="connsiteY16" fmla="*/ 2914650 h 4162516"/>
                <a:gd name="connsiteX17" fmla="*/ 1272796 w 2491996"/>
                <a:gd name="connsiteY17" fmla="*/ 2686050 h 4162516"/>
                <a:gd name="connsiteX18" fmla="*/ 1348996 w 2491996"/>
                <a:gd name="connsiteY18" fmla="*/ 2381250 h 4162516"/>
                <a:gd name="connsiteX19" fmla="*/ 1501396 w 2491996"/>
                <a:gd name="connsiteY19" fmla="*/ 2228850 h 4162516"/>
                <a:gd name="connsiteX20" fmla="*/ 1653796 w 2491996"/>
                <a:gd name="connsiteY20" fmla="*/ 2076450 h 4162516"/>
                <a:gd name="connsiteX21" fmla="*/ 1882396 w 2491996"/>
                <a:gd name="connsiteY21" fmla="*/ 2076450 h 4162516"/>
                <a:gd name="connsiteX22" fmla="*/ 2034796 w 2491996"/>
                <a:gd name="connsiteY22" fmla="*/ 2152650 h 4162516"/>
                <a:gd name="connsiteX23" fmla="*/ 2263396 w 2491996"/>
                <a:gd name="connsiteY23" fmla="*/ 2152650 h 4162516"/>
                <a:gd name="connsiteX24" fmla="*/ 2339596 w 2491996"/>
                <a:gd name="connsiteY24" fmla="*/ 2000250 h 4162516"/>
                <a:gd name="connsiteX25" fmla="*/ 2491996 w 2491996"/>
                <a:gd name="connsiteY25" fmla="*/ 1695450 h 4162516"/>
                <a:gd name="connsiteX26" fmla="*/ 2287210 w 2491996"/>
                <a:gd name="connsiteY26" fmla="*/ 1638299 h 4162516"/>
                <a:gd name="connsiteX27" fmla="*/ 2015747 w 2491996"/>
                <a:gd name="connsiteY27" fmla="*/ 1566862 h 4162516"/>
                <a:gd name="connsiteX28" fmla="*/ 1729997 w 2491996"/>
                <a:gd name="connsiteY28" fmla="*/ 1538287 h 4162516"/>
                <a:gd name="connsiteX29" fmla="*/ 1501396 w 2491996"/>
                <a:gd name="connsiteY29" fmla="*/ 1238250 h 4162516"/>
                <a:gd name="connsiteX30" fmla="*/ 1172785 w 2491996"/>
                <a:gd name="connsiteY30" fmla="*/ 1052512 h 4162516"/>
                <a:gd name="connsiteX31" fmla="*/ 972760 w 2491996"/>
                <a:gd name="connsiteY31" fmla="*/ 766762 h 4162516"/>
                <a:gd name="connsiteX32" fmla="*/ 929897 w 2491996"/>
                <a:gd name="connsiteY32" fmla="*/ 509587 h 4162516"/>
                <a:gd name="connsiteX33" fmla="*/ 987047 w 2491996"/>
                <a:gd name="connsiteY33" fmla="*/ 338137 h 4162516"/>
                <a:gd name="connsiteX34" fmla="*/ 987047 w 2491996"/>
                <a:gd name="connsiteY34" fmla="*/ 95249 h 4162516"/>
                <a:gd name="connsiteX35" fmla="*/ 929897 w 2491996"/>
                <a:gd name="connsiteY35" fmla="*/ 38099 h 4162516"/>
                <a:gd name="connsiteX36" fmla="*/ 434597 w 2491996"/>
                <a:gd name="connsiteY36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358397 w 2491996"/>
                <a:gd name="connsiteY8" fmla="*/ 1695449 h 4162516"/>
                <a:gd name="connsiteX9" fmla="*/ 152399 w 2491996"/>
                <a:gd name="connsiteY9" fmla="*/ 2207241 h 4162516"/>
                <a:gd name="connsiteX10" fmla="*/ 152400 w 2491996"/>
                <a:gd name="connsiteY10" fmla="*/ 3273755 h 4162516"/>
                <a:gd name="connsiteX11" fmla="*/ 0 w 2491996"/>
                <a:gd name="connsiteY11" fmla="*/ 3578475 h 4162516"/>
                <a:gd name="connsiteX12" fmla="*/ 152400 w 2491996"/>
                <a:gd name="connsiteY12" fmla="*/ 3883193 h 4162516"/>
                <a:gd name="connsiteX13" fmla="*/ 685799 w 2491996"/>
                <a:gd name="connsiteY13" fmla="*/ 4111730 h 4162516"/>
                <a:gd name="connsiteX14" fmla="*/ 838199 w 2491996"/>
                <a:gd name="connsiteY14" fmla="*/ 3578474 h 4162516"/>
                <a:gd name="connsiteX15" fmla="*/ 1196597 w 2491996"/>
                <a:gd name="connsiteY15" fmla="*/ 2914650 h 4162516"/>
                <a:gd name="connsiteX16" fmla="*/ 1272796 w 2491996"/>
                <a:gd name="connsiteY16" fmla="*/ 2686050 h 4162516"/>
                <a:gd name="connsiteX17" fmla="*/ 1348996 w 2491996"/>
                <a:gd name="connsiteY17" fmla="*/ 2381250 h 4162516"/>
                <a:gd name="connsiteX18" fmla="*/ 1501396 w 2491996"/>
                <a:gd name="connsiteY18" fmla="*/ 2228850 h 4162516"/>
                <a:gd name="connsiteX19" fmla="*/ 1653796 w 2491996"/>
                <a:gd name="connsiteY19" fmla="*/ 2076450 h 4162516"/>
                <a:gd name="connsiteX20" fmla="*/ 1882396 w 2491996"/>
                <a:gd name="connsiteY20" fmla="*/ 2076450 h 4162516"/>
                <a:gd name="connsiteX21" fmla="*/ 2034796 w 2491996"/>
                <a:gd name="connsiteY21" fmla="*/ 2152650 h 4162516"/>
                <a:gd name="connsiteX22" fmla="*/ 2263396 w 2491996"/>
                <a:gd name="connsiteY22" fmla="*/ 2152650 h 4162516"/>
                <a:gd name="connsiteX23" fmla="*/ 2339596 w 2491996"/>
                <a:gd name="connsiteY23" fmla="*/ 2000250 h 4162516"/>
                <a:gd name="connsiteX24" fmla="*/ 2491996 w 2491996"/>
                <a:gd name="connsiteY24" fmla="*/ 1695450 h 4162516"/>
                <a:gd name="connsiteX25" fmla="*/ 2287210 w 2491996"/>
                <a:gd name="connsiteY25" fmla="*/ 1638299 h 4162516"/>
                <a:gd name="connsiteX26" fmla="*/ 2015747 w 2491996"/>
                <a:gd name="connsiteY26" fmla="*/ 1566862 h 4162516"/>
                <a:gd name="connsiteX27" fmla="*/ 1729997 w 2491996"/>
                <a:gd name="connsiteY27" fmla="*/ 1538287 h 4162516"/>
                <a:gd name="connsiteX28" fmla="*/ 1501396 w 2491996"/>
                <a:gd name="connsiteY28" fmla="*/ 1238250 h 4162516"/>
                <a:gd name="connsiteX29" fmla="*/ 1172785 w 2491996"/>
                <a:gd name="connsiteY29" fmla="*/ 1052512 h 4162516"/>
                <a:gd name="connsiteX30" fmla="*/ 972760 w 2491996"/>
                <a:gd name="connsiteY30" fmla="*/ 766762 h 4162516"/>
                <a:gd name="connsiteX31" fmla="*/ 929897 w 2491996"/>
                <a:gd name="connsiteY31" fmla="*/ 509587 h 4162516"/>
                <a:gd name="connsiteX32" fmla="*/ 987047 w 2491996"/>
                <a:gd name="connsiteY32" fmla="*/ 338137 h 4162516"/>
                <a:gd name="connsiteX33" fmla="*/ 987047 w 2491996"/>
                <a:gd name="connsiteY33" fmla="*/ 95249 h 4162516"/>
                <a:gd name="connsiteX34" fmla="*/ 929897 w 2491996"/>
                <a:gd name="connsiteY34" fmla="*/ 38099 h 4162516"/>
                <a:gd name="connsiteX35" fmla="*/ 434597 w 2491996"/>
                <a:gd name="connsiteY35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358397 w 2491996"/>
                <a:gd name="connsiteY7" fmla="*/ 1695449 h 4162516"/>
                <a:gd name="connsiteX8" fmla="*/ 152399 w 2491996"/>
                <a:gd name="connsiteY8" fmla="*/ 2207241 h 4162516"/>
                <a:gd name="connsiteX9" fmla="*/ 152400 w 2491996"/>
                <a:gd name="connsiteY9" fmla="*/ 3273755 h 4162516"/>
                <a:gd name="connsiteX10" fmla="*/ 0 w 2491996"/>
                <a:gd name="connsiteY10" fmla="*/ 3578475 h 4162516"/>
                <a:gd name="connsiteX11" fmla="*/ 152400 w 2491996"/>
                <a:gd name="connsiteY11" fmla="*/ 3883193 h 4162516"/>
                <a:gd name="connsiteX12" fmla="*/ 685799 w 2491996"/>
                <a:gd name="connsiteY12" fmla="*/ 4111730 h 4162516"/>
                <a:gd name="connsiteX13" fmla="*/ 838199 w 2491996"/>
                <a:gd name="connsiteY13" fmla="*/ 3578474 h 4162516"/>
                <a:gd name="connsiteX14" fmla="*/ 1196597 w 2491996"/>
                <a:gd name="connsiteY14" fmla="*/ 2914650 h 4162516"/>
                <a:gd name="connsiteX15" fmla="*/ 1272796 w 2491996"/>
                <a:gd name="connsiteY15" fmla="*/ 2686050 h 4162516"/>
                <a:gd name="connsiteX16" fmla="*/ 1348996 w 2491996"/>
                <a:gd name="connsiteY16" fmla="*/ 2381250 h 4162516"/>
                <a:gd name="connsiteX17" fmla="*/ 1501396 w 2491996"/>
                <a:gd name="connsiteY17" fmla="*/ 2228850 h 4162516"/>
                <a:gd name="connsiteX18" fmla="*/ 1653796 w 2491996"/>
                <a:gd name="connsiteY18" fmla="*/ 2076450 h 4162516"/>
                <a:gd name="connsiteX19" fmla="*/ 1882396 w 2491996"/>
                <a:gd name="connsiteY19" fmla="*/ 2076450 h 4162516"/>
                <a:gd name="connsiteX20" fmla="*/ 2034796 w 2491996"/>
                <a:gd name="connsiteY20" fmla="*/ 2152650 h 4162516"/>
                <a:gd name="connsiteX21" fmla="*/ 2263396 w 2491996"/>
                <a:gd name="connsiteY21" fmla="*/ 2152650 h 4162516"/>
                <a:gd name="connsiteX22" fmla="*/ 2339596 w 2491996"/>
                <a:gd name="connsiteY22" fmla="*/ 2000250 h 4162516"/>
                <a:gd name="connsiteX23" fmla="*/ 2491996 w 2491996"/>
                <a:gd name="connsiteY23" fmla="*/ 1695450 h 4162516"/>
                <a:gd name="connsiteX24" fmla="*/ 2287210 w 2491996"/>
                <a:gd name="connsiteY24" fmla="*/ 1638299 h 4162516"/>
                <a:gd name="connsiteX25" fmla="*/ 2015747 w 2491996"/>
                <a:gd name="connsiteY25" fmla="*/ 1566862 h 4162516"/>
                <a:gd name="connsiteX26" fmla="*/ 1729997 w 2491996"/>
                <a:gd name="connsiteY26" fmla="*/ 1538287 h 4162516"/>
                <a:gd name="connsiteX27" fmla="*/ 1501396 w 2491996"/>
                <a:gd name="connsiteY27" fmla="*/ 1238250 h 4162516"/>
                <a:gd name="connsiteX28" fmla="*/ 1172785 w 2491996"/>
                <a:gd name="connsiteY28" fmla="*/ 1052512 h 4162516"/>
                <a:gd name="connsiteX29" fmla="*/ 972760 w 2491996"/>
                <a:gd name="connsiteY29" fmla="*/ 766762 h 4162516"/>
                <a:gd name="connsiteX30" fmla="*/ 929897 w 2491996"/>
                <a:gd name="connsiteY30" fmla="*/ 509587 h 4162516"/>
                <a:gd name="connsiteX31" fmla="*/ 987047 w 2491996"/>
                <a:gd name="connsiteY31" fmla="*/ 338137 h 4162516"/>
                <a:gd name="connsiteX32" fmla="*/ 987047 w 2491996"/>
                <a:gd name="connsiteY32" fmla="*/ 95249 h 4162516"/>
                <a:gd name="connsiteX33" fmla="*/ 929897 w 2491996"/>
                <a:gd name="connsiteY33" fmla="*/ 38099 h 4162516"/>
                <a:gd name="connsiteX34" fmla="*/ 434597 w 2491996"/>
                <a:gd name="connsiteY34" fmla="*/ 19050 h 4162516"/>
                <a:gd name="connsiteX0" fmla="*/ 494330 w 2551729"/>
                <a:gd name="connsiteY0" fmla="*/ 19050 h 4162516"/>
                <a:gd name="connsiteX1" fmla="*/ 460993 w 2551729"/>
                <a:gd name="connsiteY1" fmla="*/ 152399 h 4162516"/>
                <a:gd name="connsiteX2" fmla="*/ 646730 w 2551729"/>
                <a:gd name="connsiteY2" fmla="*/ 400050 h 4162516"/>
                <a:gd name="connsiteX3" fmla="*/ 732455 w 2551729"/>
                <a:gd name="connsiteY3" fmla="*/ 738187 h 4162516"/>
                <a:gd name="connsiteX4" fmla="*/ 661018 w 2551729"/>
                <a:gd name="connsiteY4" fmla="*/ 1052512 h 4162516"/>
                <a:gd name="connsiteX5" fmla="*/ 718168 w 2551729"/>
                <a:gd name="connsiteY5" fmla="*/ 1395412 h 4162516"/>
                <a:gd name="connsiteX6" fmla="*/ 570530 w 2551729"/>
                <a:gd name="connsiteY6" fmla="*/ 1543049 h 4162516"/>
                <a:gd name="connsiteX7" fmla="*/ 59733 w 2551729"/>
                <a:gd name="connsiteY7" fmla="*/ 1597806 h 4162516"/>
                <a:gd name="connsiteX8" fmla="*/ 212132 w 2551729"/>
                <a:gd name="connsiteY8" fmla="*/ 2207241 h 4162516"/>
                <a:gd name="connsiteX9" fmla="*/ 212133 w 2551729"/>
                <a:gd name="connsiteY9" fmla="*/ 3273755 h 4162516"/>
                <a:gd name="connsiteX10" fmla="*/ 59733 w 2551729"/>
                <a:gd name="connsiteY10" fmla="*/ 3578475 h 4162516"/>
                <a:gd name="connsiteX11" fmla="*/ 212133 w 2551729"/>
                <a:gd name="connsiteY11" fmla="*/ 3883193 h 4162516"/>
                <a:gd name="connsiteX12" fmla="*/ 745532 w 2551729"/>
                <a:gd name="connsiteY12" fmla="*/ 4111730 h 4162516"/>
                <a:gd name="connsiteX13" fmla="*/ 897932 w 2551729"/>
                <a:gd name="connsiteY13" fmla="*/ 3578474 h 4162516"/>
                <a:gd name="connsiteX14" fmla="*/ 1256330 w 2551729"/>
                <a:gd name="connsiteY14" fmla="*/ 2914650 h 4162516"/>
                <a:gd name="connsiteX15" fmla="*/ 1332529 w 2551729"/>
                <a:gd name="connsiteY15" fmla="*/ 2686050 h 4162516"/>
                <a:gd name="connsiteX16" fmla="*/ 1408729 w 2551729"/>
                <a:gd name="connsiteY16" fmla="*/ 2381250 h 4162516"/>
                <a:gd name="connsiteX17" fmla="*/ 1561129 w 2551729"/>
                <a:gd name="connsiteY17" fmla="*/ 2228850 h 4162516"/>
                <a:gd name="connsiteX18" fmla="*/ 1713529 w 2551729"/>
                <a:gd name="connsiteY18" fmla="*/ 2076450 h 4162516"/>
                <a:gd name="connsiteX19" fmla="*/ 1942129 w 2551729"/>
                <a:gd name="connsiteY19" fmla="*/ 2076450 h 4162516"/>
                <a:gd name="connsiteX20" fmla="*/ 2094529 w 2551729"/>
                <a:gd name="connsiteY20" fmla="*/ 2152650 h 4162516"/>
                <a:gd name="connsiteX21" fmla="*/ 2323129 w 2551729"/>
                <a:gd name="connsiteY21" fmla="*/ 2152650 h 4162516"/>
                <a:gd name="connsiteX22" fmla="*/ 2399329 w 2551729"/>
                <a:gd name="connsiteY22" fmla="*/ 2000250 h 4162516"/>
                <a:gd name="connsiteX23" fmla="*/ 2551729 w 2551729"/>
                <a:gd name="connsiteY23" fmla="*/ 1695450 h 4162516"/>
                <a:gd name="connsiteX24" fmla="*/ 2346943 w 2551729"/>
                <a:gd name="connsiteY24" fmla="*/ 1638299 h 4162516"/>
                <a:gd name="connsiteX25" fmla="*/ 2075480 w 2551729"/>
                <a:gd name="connsiteY25" fmla="*/ 1566862 h 4162516"/>
                <a:gd name="connsiteX26" fmla="*/ 1789730 w 2551729"/>
                <a:gd name="connsiteY26" fmla="*/ 1538287 h 4162516"/>
                <a:gd name="connsiteX27" fmla="*/ 1561129 w 2551729"/>
                <a:gd name="connsiteY27" fmla="*/ 1238250 h 4162516"/>
                <a:gd name="connsiteX28" fmla="*/ 1232518 w 2551729"/>
                <a:gd name="connsiteY28" fmla="*/ 1052512 h 4162516"/>
                <a:gd name="connsiteX29" fmla="*/ 1032493 w 2551729"/>
                <a:gd name="connsiteY29" fmla="*/ 766762 h 4162516"/>
                <a:gd name="connsiteX30" fmla="*/ 989630 w 2551729"/>
                <a:gd name="connsiteY30" fmla="*/ 509587 h 4162516"/>
                <a:gd name="connsiteX31" fmla="*/ 1046780 w 2551729"/>
                <a:gd name="connsiteY31" fmla="*/ 338137 h 4162516"/>
                <a:gd name="connsiteX32" fmla="*/ 1046780 w 2551729"/>
                <a:gd name="connsiteY32" fmla="*/ 95249 h 4162516"/>
                <a:gd name="connsiteX33" fmla="*/ 989630 w 2551729"/>
                <a:gd name="connsiteY33" fmla="*/ 38099 h 4162516"/>
                <a:gd name="connsiteX34" fmla="*/ 494330 w 2551729"/>
                <a:gd name="connsiteY34" fmla="*/ 19050 h 4162516"/>
                <a:gd name="connsiteX0" fmla="*/ 772936 w 2830335"/>
                <a:gd name="connsiteY0" fmla="*/ 19050 h 4162516"/>
                <a:gd name="connsiteX1" fmla="*/ 739599 w 2830335"/>
                <a:gd name="connsiteY1" fmla="*/ 152399 h 4162516"/>
                <a:gd name="connsiteX2" fmla="*/ 925336 w 2830335"/>
                <a:gd name="connsiteY2" fmla="*/ 400050 h 4162516"/>
                <a:gd name="connsiteX3" fmla="*/ 1011061 w 2830335"/>
                <a:gd name="connsiteY3" fmla="*/ 738187 h 4162516"/>
                <a:gd name="connsiteX4" fmla="*/ 939624 w 2830335"/>
                <a:gd name="connsiteY4" fmla="*/ 1052512 h 4162516"/>
                <a:gd name="connsiteX5" fmla="*/ 996774 w 2830335"/>
                <a:gd name="connsiteY5" fmla="*/ 1395412 h 4162516"/>
                <a:gd name="connsiteX6" fmla="*/ 109739 w 2830335"/>
                <a:gd name="connsiteY6" fmla="*/ 1064549 h 4162516"/>
                <a:gd name="connsiteX7" fmla="*/ 338339 w 2830335"/>
                <a:gd name="connsiteY7" fmla="*/ 1597806 h 4162516"/>
                <a:gd name="connsiteX8" fmla="*/ 490738 w 2830335"/>
                <a:gd name="connsiteY8" fmla="*/ 2207241 h 4162516"/>
                <a:gd name="connsiteX9" fmla="*/ 490739 w 2830335"/>
                <a:gd name="connsiteY9" fmla="*/ 3273755 h 4162516"/>
                <a:gd name="connsiteX10" fmla="*/ 338339 w 2830335"/>
                <a:gd name="connsiteY10" fmla="*/ 3578475 h 4162516"/>
                <a:gd name="connsiteX11" fmla="*/ 490739 w 2830335"/>
                <a:gd name="connsiteY11" fmla="*/ 3883193 h 4162516"/>
                <a:gd name="connsiteX12" fmla="*/ 1024138 w 2830335"/>
                <a:gd name="connsiteY12" fmla="*/ 4111730 h 4162516"/>
                <a:gd name="connsiteX13" fmla="*/ 1176538 w 2830335"/>
                <a:gd name="connsiteY13" fmla="*/ 3578474 h 4162516"/>
                <a:gd name="connsiteX14" fmla="*/ 1534936 w 2830335"/>
                <a:gd name="connsiteY14" fmla="*/ 2914650 h 4162516"/>
                <a:gd name="connsiteX15" fmla="*/ 1611135 w 2830335"/>
                <a:gd name="connsiteY15" fmla="*/ 2686050 h 4162516"/>
                <a:gd name="connsiteX16" fmla="*/ 1687335 w 2830335"/>
                <a:gd name="connsiteY16" fmla="*/ 2381250 h 4162516"/>
                <a:gd name="connsiteX17" fmla="*/ 1839735 w 2830335"/>
                <a:gd name="connsiteY17" fmla="*/ 2228850 h 4162516"/>
                <a:gd name="connsiteX18" fmla="*/ 1992135 w 2830335"/>
                <a:gd name="connsiteY18" fmla="*/ 2076450 h 4162516"/>
                <a:gd name="connsiteX19" fmla="*/ 2220735 w 2830335"/>
                <a:gd name="connsiteY19" fmla="*/ 2076450 h 4162516"/>
                <a:gd name="connsiteX20" fmla="*/ 2373135 w 2830335"/>
                <a:gd name="connsiteY20" fmla="*/ 2152650 h 4162516"/>
                <a:gd name="connsiteX21" fmla="*/ 2601735 w 2830335"/>
                <a:gd name="connsiteY21" fmla="*/ 2152650 h 4162516"/>
                <a:gd name="connsiteX22" fmla="*/ 2677935 w 2830335"/>
                <a:gd name="connsiteY22" fmla="*/ 2000250 h 4162516"/>
                <a:gd name="connsiteX23" fmla="*/ 2830335 w 2830335"/>
                <a:gd name="connsiteY23" fmla="*/ 1695450 h 4162516"/>
                <a:gd name="connsiteX24" fmla="*/ 2625549 w 2830335"/>
                <a:gd name="connsiteY24" fmla="*/ 1638299 h 4162516"/>
                <a:gd name="connsiteX25" fmla="*/ 2354086 w 2830335"/>
                <a:gd name="connsiteY25" fmla="*/ 1566862 h 4162516"/>
                <a:gd name="connsiteX26" fmla="*/ 2068336 w 2830335"/>
                <a:gd name="connsiteY26" fmla="*/ 1538287 h 4162516"/>
                <a:gd name="connsiteX27" fmla="*/ 1839735 w 2830335"/>
                <a:gd name="connsiteY27" fmla="*/ 1238250 h 4162516"/>
                <a:gd name="connsiteX28" fmla="*/ 1511124 w 2830335"/>
                <a:gd name="connsiteY28" fmla="*/ 1052512 h 4162516"/>
                <a:gd name="connsiteX29" fmla="*/ 1311099 w 2830335"/>
                <a:gd name="connsiteY29" fmla="*/ 766762 h 4162516"/>
                <a:gd name="connsiteX30" fmla="*/ 1268236 w 2830335"/>
                <a:gd name="connsiteY30" fmla="*/ 509587 h 4162516"/>
                <a:gd name="connsiteX31" fmla="*/ 1325386 w 2830335"/>
                <a:gd name="connsiteY31" fmla="*/ 338137 h 4162516"/>
                <a:gd name="connsiteX32" fmla="*/ 1325386 w 2830335"/>
                <a:gd name="connsiteY32" fmla="*/ 95249 h 4162516"/>
                <a:gd name="connsiteX33" fmla="*/ 1268236 w 2830335"/>
                <a:gd name="connsiteY33" fmla="*/ 38099 h 4162516"/>
                <a:gd name="connsiteX34" fmla="*/ 772936 w 2830335"/>
                <a:gd name="connsiteY34" fmla="*/ 19050 h 4162516"/>
                <a:gd name="connsiteX0" fmla="*/ 801511 w 2858910"/>
                <a:gd name="connsiteY0" fmla="*/ 19050 h 4162516"/>
                <a:gd name="connsiteX1" fmla="*/ 768174 w 2858910"/>
                <a:gd name="connsiteY1" fmla="*/ 152399 h 4162516"/>
                <a:gd name="connsiteX2" fmla="*/ 953911 w 2858910"/>
                <a:gd name="connsiteY2" fmla="*/ 400050 h 4162516"/>
                <a:gd name="connsiteX3" fmla="*/ 1039636 w 2858910"/>
                <a:gd name="connsiteY3" fmla="*/ 738187 h 4162516"/>
                <a:gd name="connsiteX4" fmla="*/ 968199 w 2858910"/>
                <a:gd name="connsiteY4" fmla="*/ 1052512 h 4162516"/>
                <a:gd name="connsiteX5" fmla="*/ 138314 w 2858910"/>
                <a:gd name="connsiteY5" fmla="*/ 607472 h 4162516"/>
                <a:gd name="connsiteX6" fmla="*/ 138314 w 2858910"/>
                <a:gd name="connsiteY6" fmla="*/ 1064549 h 4162516"/>
                <a:gd name="connsiteX7" fmla="*/ 366914 w 2858910"/>
                <a:gd name="connsiteY7" fmla="*/ 1597806 h 4162516"/>
                <a:gd name="connsiteX8" fmla="*/ 519313 w 2858910"/>
                <a:gd name="connsiteY8" fmla="*/ 2207241 h 4162516"/>
                <a:gd name="connsiteX9" fmla="*/ 519314 w 2858910"/>
                <a:gd name="connsiteY9" fmla="*/ 3273755 h 4162516"/>
                <a:gd name="connsiteX10" fmla="*/ 366914 w 2858910"/>
                <a:gd name="connsiteY10" fmla="*/ 3578475 h 4162516"/>
                <a:gd name="connsiteX11" fmla="*/ 519314 w 2858910"/>
                <a:gd name="connsiteY11" fmla="*/ 3883193 h 4162516"/>
                <a:gd name="connsiteX12" fmla="*/ 1052713 w 2858910"/>
                <a:gd name="connsiteY12" fmla="*/ 4111730 h 4162516"/>
                <a:gd name="connsiteX13" fmla="*/ 1205113 w 2858910"/>
                <a:gd name="connsiteY13" fmla="*/ 3578474 h 4162516"/>
                <a:gd name="connsiteX14" fmla="*/ 1563511 w 2858910"/>
                <a:gd name="connsiteY14" fmla="*/ 2914650 h 4162516"/>
                <a:gd name="connsiteX15" fmla="*/ 1639710 w 2858910"/>
                <a:gd name="connsiteY15" fmla="*/ 2686050 h 4162516"/>
                <a:gd name="connsiteX16" fmla="*/ 1715910 w 2858910"/>
                <a:gd name="connsiteY16" fmla="*/ 2381250 h 4162516"/>
                <a:gd name="connsiteX17" fmla="*/ 1868310 w 2858910"/>
                <a:gd name="connsiteY17" fmla="*/ 2228850 h 4162516"/>
                <a:gd name="connsiteX18" fmla="*/ 2020710 w 2858910"/>
                <a:gd name="connsiteY18" fmla="*/ 2076450 h 4162516"/>
                <a:gd name="connsiteX19" fmla="*/ 2249310 w 2858910"/>
                <a:gd name="connsiteY19" fmla="*/ 2076450 h 4162516"/>
                <a:gd name="connsiteX20" fmla="*/ 2401710 w 2858910"/>
                <a:gd name="connsiteY20" fmla="*/ 2152650 h 4162516"/>
                <a:gd name="connsiteX21" fmla="*/ 2630310 w 2858910"/>
                <a:gd name="connsiteY21" fmla="*/ 2152650 h 4162516"/>
                <a:gd name="connsiteX22" fmla="*/ 2706510 w 2858910"/>
                <a:gd name="connsiteY22" fmla="*/ 2000250 h 4162516"/>
                <a:gd name="connsiteX23" fmla="*/ 2858910 w 2858910"/>
                <a:gd name="connsiteY23" fmla="*/ 1695450 h 4162516"/>
                <a:gd name="connsiteX24" fmla="*/ 2654124 w 2858910"/>
                <a:gd name="connsiteY24" fmla="*/ 1638299 h 4162516"/>
                <a:gd name="connsiteX25" fmla="*/ 2382661 w 2858910"/>
                <a:gd name="connsiteY25" fmla="*/ 1566862 h 4162516"/>
                <a:gd name="connsiteX26" fmla="*/ 2096911 w 2858910"/>
                <a:gd name="connsiteY26" fmla="*/ 1538287 h 4162516"/>
                <a:gd name="connsiteX27" fmla="*/ 1868310 w 2858910"/>
                <a:gd name="connsiteY27" fmla="*/ 1238250 h 4162516"/>
                <a:gd name="connsiteX28" fmla="*/ 1539699 w 2858910"/>
                <a:gd name="connsiteY28" fmla="*/ 1052512 h 4162516"/>
                <a:gd name="connsiteX29" fmla="*/ 1339674 w 2858910"/>
                <a:gd name="connsiteY29" fmla="*/ 766762 h 4162516"/>
                <a:gd name="connsiteX30" fmla="*/ 1296811 w 2858910"/>
                <a:gd name="connsiteY30" fmla="*/ 509587 h 4162516"/>
                <a:gd name="connsiteX31" fmla="*/ 1353961 w 2858910"/>
                <a:gd name="connsiteY31" fmla="*/ 338137 h 4162516"/>
                <a:gd name="connsiteX32" fmla="*/ 1353961 w 2858910"/>
                <a:gd name="connsiteY32" fmla="*/ 95249 h 4162516"/>
                <a:gd name="connsiteX33" fmla="*/ 1296811 w 2858910"/>
                <a:gd name="connsiteY33" fmla="*/ 38099 h 4162516"/>
                <a:gd name="connsiteX34" fmla="*/ 801511 w 2858910"/>
                <a:gd name="connsiteY34" fmla="*/ 19050 h 4162516"/>
                <a:gd name="connsiteX0" fmla="*/ 813417 w 2870816"/>
                <a:gd name="connsiteY0" fmla="*/ 19050 h 4162516"/>
                <a:gd name="connsiteX1" fmla="*/ 780080 w 2870816"/>
                <a:gd name="connsiteY1" fmla="*/ 152399 h 4162516"/>
                <a:gd name="connsiteX2" fmla="*/ 965817 w 2870816"/>
                <a:gd name="connsiteY2" fmla="*/ 400050 h 4162516"/>
                <a:gd name="connsiteX3" fmla="*/ 1051542 w 2870816"/>
                <a:gd name="connsiteY3" fmla="*/ 738187 h 4162516"/>
                <a:gd name="connsiteX4" fmla="*/ 150220 w 2870816"/>
                <a:gd name="connsiteY4" fmla="*/ 607472 h 4162516"/>
                <a:gd name="connsiteX5" fmla="*/ 150220 w 2870816"/>
                <a:gd name="connsiteY5" fmla="*/ 1064549 h 4162516"/>
                <a:gd name="connsiteX6" fmla="*/ 378820 w 2870816"/>
                <a:gd name="connsiteY6" fmla="*/ 1597806 h 4162516"/>
                <a:gd name="connsiteX7" fmla="*/ 531219 w 2870816"/>
                <a:gd name="connsiteY7" fmla="*/ 2207241 h 4162516"/>
                <a:gd name="connsiteX8" fmla="*/ 531220 w 2870816"/>
                <a:gd name="connsiteY8" fmla="*/ 3273755 h 4162516"/>
                <a:gd name="connsiteX9" fmla="*/ 378820 w 2870816"/>
                <a:gd name="connsiteY9" fmla="*/ 3578475 h 4162516"/>
                <a:gd name="connsiteX10" fmla="*/ 531220 w 2870816"/>
                <a:gd name="connsiteY10" fmla="*/ 3883193 h 4162516"/>
                <a:gd name="connsiteX11" fmla="*/ 1064619 w 2870816"/>
                <a:gd name="connsiteY11" fmla="*/ 4111730 h 4162516"/>
                <a:gd name="connsiteX12" fmla="*/ 1217019 w 2870816"/>
                <a:gd name="connsiteY12" fmla="*/ 3578474 h 4162516"/>
                <a:gd name="connsiteX13" fmla="*/ 1575417 w 2870816"/>
                <a:gd name="connsiteY13" fmla="*/ 2914650 h 4162516"/>
                <a:gd name="connsiteX14" fmla="*/ 1651616 w 2870816"/>
                <a:gd name="connsiteY14" fmla="*/ 2686050 h 4162516"/>
                <a:gd name="connsiteX15" fmla="*/ 1727816 w 2870816"/>
                <a:gd name="connsiteY15" fmla="*/ 2381250 h 4162516"/>
                <a:gd name="connsiteX16" fmla="*/ 1880216 w 2870816"/>
                <a:gd name="connsiteY16" fmla="*/ 2228850 h 4162516"/>
                <a:gd name="connsiteX17" fmla="*/ 2032616 w 2870816"/>
                <a:gd name="connsiteY17" fmla="*/ 2076450 h 4162516"/>
                <a:gd name="connsiteX18" fmla="*/ 2261216 w 2870816"/>
                <a:gd name="connsiteY18" fmla="*/ 2076450 h 4162516"/>
                <a:gd name="connsiteX19" fmla="*/ 2413616 w 2870816"/>
                <a:gd name="connsiteY19" fmla="*/ 2152650 h 4162516"/>
                <a:gd name="connsiteX20" fmla="*/ 2642216 w 2870816"/>
                <a:gd name="connsiteY20" fmla="*/ 2152650 h 4162516"/>
                <a:gd name="connsiteX21" fmla="*/ 2718416 w 2870816"/>
                <a:gd name="connsiteY21" fmla="*/ 2000250 h 4162516"/>
                <a:gd name="connsiteX22" fmla="*/ 2870816 w 2870816"/>
                <a:gd name="connsiteY22" fmla="*/ 1695450 h 4162516"/>
                <a:gd name="connsiteX23" fmla="*/ 2666030 w 2870816"/>
                <a:gd name="connsiteY23" fmla="*/ 1638299 h 4162516"/>
                <a:gd name="connsiteX24" fmla="*/ 2394567 w 2870816"/>
                <a:gd name="connsiteY24" fmla="*/ 1566862 h 4162516"/>
                <a:gd name="connsiteX25" fmla="*/ 2108817 w 2870816"/>
                <a:gd name="connsiteY25" fmla="*/ 1538287 h 4162516"/>
                <a:gd name="connsiteX26" fmla="*/ 1880216 w 2870816"/>
                <a:gd name="connsiteY26" fmla="*/ 1238250 h 4162516"/>
                <a:gd name="connsiteX27" fmla="*/ 1551605 w 2870816"/>
                <a:gd name="connsiteY27" fmla="*/ 1052512 h 4162516"/>
                <a:gd name="connsiteX28" fmla="*/ 1351580 w 2870816"/>
                <a:gd name="connsiteY28" fmla="*/ 766762 h 4162516"/>
                <a:gd name="connsiteX29" fmla="*/ 1308717 w 2870816"/>
                <a:gd name="connsiteY29" fmla="*/ 509587 h 4162516"/>
                <a:gd name="connsiteX30" fmla="*/ 1365867 w 2870816"/>
                <a:gd name="connsiteY30" fmla="*/ 338137 h 4162516"/>
                <a:gd name="connsiteX31" fmla="*/ 1365867 w 2870816"/>
                <a:gd name="connsiteY31" fmla="*/ 95249 h 4162516"/>
                <a:gd name="connsiteX32" fmla="*/ 1308717 w 2870816"/>
                <a:gd name="connsiteY32" fmla="*/ 38099 h 4162516"/>
                <a:gd name="connsiteX33" fmla="*/ 813417 w 2870816"/>
                <a:gd name="connsiteY33" fmla="*/ 19050 h 4162516"/>
                <a:gd name="connsiteX0" fmla="*/ 722929 w 2780328"/>
                <a:gd name="connsiteY0" fmla="*/ 19050 h 4162516"/>
                <a:gd name="connsiteX1" fmla="*/ 689592 w 2780328"/>
                <a:gd name="connsiteY1" fmla="*/ 152399 h 4162516"/>
                <a:gd name="connsiteX2" fmla="*/ 875329 w 2780328"/>
                <a:gd name="connsiteY2" fmla="*/ 400050 h 4162516"/>
                <a:gd name="connsiteX3" fmla="*/ 135933 w 2780328"/>
                <a:gd name="connsiteY3" fmla="*/ 150395 h 4162516"/>
                <a:gd name="connsiteX4" fmla="*/ 59732 w 2780328"/>
                <a:gd name="connsiteY4" fmla="*/ 607472 h 4162516"/>
                <a:gd name="connsiteX5" fmla="*/ 59732 w 2780328"/>
                <a:gd name="connsiteY5" fmla="*/ 1064549 h 4162516"/>
                <a:gd name="connsiteX6" fmla="*/ 288332 w 2780328"/>
                <a:gd name="connsiteY6" fmla="*/ 1597806 h 4162516"/>
                <a:gd name="connsiteX7" fmla="*/ 440731 w 2780328"/>
                <a:gd name="connsiteY7" fmla="*/ 2207241 h 4162516"/>
                <a:gd name="connsiteX8" fmla="*/ 440732 w 2780328"/>
                <a:gd name="connsiteY8" fmla="*/ 3273755 h 4162516"/>
                <a:gd name="connsiteX9" fmla="*/ 288332 w 2780328"/>
                <a:gd name="connsiteY9" fmla="*/ 3578475 h 4162516"/>
                <a:gd name="connsiteX10" fmla="*/ 440732 w 2780328"/>
                <a:gd name="connsiteY10" fmla="*/ 3883193 h 4162516"/>
                <a:gd name="connsiteX11" fmla="*/ 974131 w 2780328"/>
                <a:gd name="connsiteY11" fmla="*/ 4111730 h 4162516"/>
                <a:gd name="connsiteX12" fmla="*/ 1126531 w 2780328"/>
                <a:gd name="connsiteY12" fmla="*/ 3578474 h 4162516"/>
                <a:gd name="connsiteX13" fmla="*/ 1484929 w 2780328"/>
                <a:gd name="connsiteY13" fmla="*/ 2914650 h 4162516"/>
                <a:gd name="connsiteX14" fmla="*/ 1561128 w 2780328"/>
                <a:gd name="connsiteY14" fmla="*/ 2686050 h 4162516"/>
                <a:gd name="connsiteX15" fmla="*/ 1637328 w 2780328"/>
                <a:gd name="connsiteY15" fmla="*/ 2381250 h 4162516"/>
                <a:gd name="connsiteX16" fmla="*/ 1789728 w 2780328"/>
                <a:gd name="connsiteY16" fmla="*/ 2228850 h 4162516"/>
                <a:gd name="connsiteX17" fmla="*/ 1942128 w 2780328"/>
                <a:gd name="connsiteY17" fmla="*/ 2076450 h 4162516"/>
                <a:gd name="connsiteX18" fmla="*/ 2170728 w 2780328"/>
                <a:gd name="connsiteY18" fmla="*/ 2076450 h 4162516"/>
                <a:gd name="connsiteX19" fmla="*/ 2323128 w 2780328"/>
                <a:gd name="connsiteY19" fmla="*/ 2152650 h 4162516"/>
                <a:gd name="connsiteX20" fmla="*/ 2551728 w 2780328"/>
                <a:gd name="connsiteY20" fmla="*/ 2152650 h 4162516"/>
                <a:gd name="connsiteX21" fmla="*/ 2627928 w 2780328"/>
                <a:gd name="connsiteY21" fmla="*/ 2000250 h 4162516"/>
                <a:gd name="connsiteX22" fmla="*/ 2780328 w 2780328"/>
                <a:gd name="connsiteY22" fmla="*/ 1695450 h 4162516"/>
                <a:gd name="connsiteX23" fmla="*/ 2575542 w 2780328"/>
                <a:gd name="connsiteY23" fmla="*/ 1638299 h 4162516"/>
                <a:gd name="connsiteX24" fmla="*/ 2304079 w 2780328"/>
                <a:gd name="connsiteY24" fmla="*/ 1566862 h 4162516"/>
                <a:gd name="connsiteX25" fmla="*/ 2018329 w 2780328"/>
                <a:gd name="connsiteY25" fmla="*/ 1538287 h 4162516"/>
                <a:gd name="connsiteX26" fmla="*/ 1789728 w 2780328"/>
                <a:gd name="connsiteY26" fmla="*/ 1238250 h 4162516"/>
                <a:gd name="connsiteX27" fmla="*/ 1461117 w 2780328"/>
                <a:gd name="connsiteY27" fmla="*/ 1052512 h 4162516"/>
                <a:gd name="connsiteX28" fmla="*/ 1261092 w 2780328"/>
                <a:gd name="connsiteY28" fmla="*/ 766762 h 4162516"/>
                <a:gd name="connsiteX29" fmla="*/ 1218229 w 2780328"/>
                <a:gd name="connsiteY29" fmla="*/ 509587 h 4162516"/>
                <a:gd name="connsiteX30" fmla="*/ 1275379 w 2780328"/>
                <a:gd name="connsiteY30" fmla="*/ 338137 h 4162516"/>
                <a:gd name="connsiteX31" fmla="*/ 1275379 w 2780328"/>
                <a:gd name="connsiteY31" fmla="*/ 95249 h 4162516"/>
                <a:gd name="connsiteX32" fmla="*/ 1218229 w 2780328"/>
                <a:gd name="connsiteY32" fmla="*/ 38099 h 4162516"/>
                <a:gd name="connsiteX33" fmla="*/ 722929 w 2780328"/>
                <a:gd name="connsiteY33" fmla="*/ 19050 h 4162516"/>
                <a:gd name="connsiteX0" fmla="*/ 701297 w 2758696"/>
                <a:gd name="connsiteY0" fmla="*/ 19050 h 4162516"/>
                <a:gd name="connsiteX1" fmla="*/ 667960 w 2758696"/>
                <a:gd name="connsiteY1" fmla="*/ 152399 h 4162516"/>
                <a:gd name="connsiteX2" fmla="*/ 114301 w 2758696"/>
                <a:gd name="connsiteY2" fmla="*/ 74215 h 4162516"/>
                <a:gd name="connsiteX3" fmla="*/ 114301 w 2758696"/>
                <a:gd name="connsiteY3" fmla="*/ 150395 h 4162516"/>
                <a:gd name="connsiteX4" fmla="*/ 38100 w 2758696"/>
                <a:gd name="connsiteY4" fmla="*/ 607472 h 4162516"/>
                <a:gd name="connsiteX5" fmla="*/ 38100 w 2758696"/>
                <a:gd name="connsiteY5" fmla="*/ 1064549 h 4162516"/>
                <a:gd name="connsiteX6" fmla="*/ 266700 w 2758696"/>
                <a:gd name="connsiteY6" fmla="*/ 1597806 h 4162516"/>
                <a:gd name="connsiteX7" fmla="*/ 419099 w 2758696"/>
                <a:gd name="connsiteY7" fmla="*/ 2207241 h 4162516"/>
                <a:gd name="connsiteX8" fmla="*/ 419100 w 2758696"/>
                <a:gd name="connsiteY8" fmla="*/ 3273755 h 4162516"/>
                <a:gd name="connsiteX9" fmla="*/ 266700 w 2758696"/>
                <a:gd name="connsiteY9" fmla="*/ 3578475 h 4162516"/>
                <a:gd name="connsiteX10" fmla="*/ 419100 w 2758696"/>
                <a:gd name="connsiteY10" fmla="*/ 3883193 h 4162516"/>
                <a:gd name="connsiteX11" fmla="*/ 952499 w 2758696"/>
                <a:gd name="connsiteY11" fmla="*/ 4111730 h 4162516"/>
                <a:gd name="connsiteX12" fmla="*/ 1104899 w 2758696"/>
                <a:gd name="connsiteY12" fmla="*/ 3578474 h 4162516"/>
                <a:gd name="connsiteX13" fmla="*/ 1463297 w 2758696"/>
                <a:gd name="connsiteY13" fmla="*/ 2914650 h 4162516"/>
                <a:gd name="connsiteX14" fmla="*/ 1539496 w 2758696"/>
                <a:gd name="connsiteY14" fmla="*/ 2686050 h 4162516"/>
                <a:gd name="connsiteX15" fmla="*/ 1615696 w 2758696"/>
                <a:gd name="connsiteY15" fmla="*/ 2381250 h 4162516"/>
                <a:gd name="connsiteX16" fmla="*/ 1768096 w 2758696"/>
                <a:gd name="connsiteY16" fmla="*/ 2228850 h 4162516"/>
                <a:gd name="connsiteX17" fmla="*/ 1920496 w 2758696"/>
                <a:gd name="connsiteY17" fmla="*/ 2076450 h 4162516"/>
                <a:gd name="connsiteX18" fmla="*/ 2149096 w 2758696"/>
                <a:gd name="connsiteY18" fmla="*/ 2076450 h 4162516"/>
                <a:gd name="connsiteX19" fmla="*/ 2301496 w 2758696"/>
                <a:gd name="connsiteY19" fmla="*/ 2152650 h 4162516"/>
                <a:gd name="connsiteX20" fmla="*/ 2530096 w 2758696"/>
                <a:gd name="connsiteY20" fmla="*/ 2152650 h 4162516"/>
                <a:gd name="connsiteX21" fmla="*/ 2606296 w 2758696"/>
                <a:gd name="connsiteY21" fmla="*/ 2000250 h 4162516"/>
                <a:gd name="connsiteX22" fmla="*/ 2758696 w 2758696"/>
                <a:gd name="connsiteY22" fmla="*/ 1695450 h 4162516"/>
                <a:gd name="connsiteX23" fmla="*/ 2553910 w 2758696"/>
                <a:gd name="connsiteY23" fmla="*/ 1638299 h 4162516"/>
                <a:gd name="connsiteX24" fmla="*/ 2282447 w 2758696"/>
                <a:gd name="connsiteY24" fmla="*/ 1566862 h 4162516"/>
                <a:gd name="connsiteX25" fmla="*/ 1996697 w 2758696"/>
                <a:gd name="connsiteY25" fmla="*/ 1538287 h 4162516"/>
                <a:gd name="connsiteX26" fmla="*/ 1768096 w 2758696"/>
                <a:gd name="connsiteY26" fmla="*/ 1238250 h 4162516"/>
                <a:gd name="connsiteX27" fmla="*/ 1439485 w 2758696"/>
                <a:gd name="connsiteY27" fmla="*/ 1052512 h 4162516"/>
                <a:gd name="connsiteX28" fmla="*/ 1239460 w 2758696"/>
                <a:gd name="connsiteY28" fmla="*/ 766762 h 4162516"/>
                <a:gd name="connsiteX29" fmla="*/ 1196597 w 2758696"/>
                <a:gd name="connsiteY29" fmla="*/ 509587 h 4162516"/>
                <a:gd name="connsiteX30" fmla="*/ 1253747 w 2758696"/>
                <a:gd name="connsiteY30" fmla="*/ 338137 h 4162516"/>
                <a:gd name="connsiteX31" fmla="*/ 1253747 w 2758696"/>
                <a:gd name="connsiteY31" fmla="*/ 95249 h 4162516"/>
                <a:gd name="connsiteX32" fmla="*/ 1196597 w 2758696"/>
                <a:gd name="connsiteY32" fmla="*/ 38099 h 4162516"/>
                <a:gd name="connsiteX33" fmla="*/ 701297 w 2758696"/>
                <a:gd name="connsiteY33" fmla="*/ 19050 h 4162516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1143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2667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42905 h 4186371"/>
                <a:gd name="connsiteX1" fmla="*/ 114301 w 2758696"/>
                <a:gd name="connsiteY1" fmla="*/ 98070 h 4186371"/>
                <a:gd name="connsiteX2" fmla="*/ 38100 w 2758696"/>
                <a:gd name="connsiteY2" fmla="*/ 631327 h 4186371"/>
                <a:gd name="connsiteX3" fmla="*/ 38100 w 2758696"/>
                <a:gd name="connsiteY3" fmla="*/ 1088404 h 4186371"/>
                <a:gd name="connsiteX4" fmla="*/ 266700 w 2758696"/>
                <a:gd name="connsiteY4" fmla="*/ 1621661 h 4186371"/>
                <a:gd name="connsiteX5" fmla="*/ 419099 w 2758696"/>
                <a:gd name="connsiteY5" fmla="*/ 2231096 h 4186371"/>
                <a:gd name="connsiteX6" fmla="*/ 419100 w 2758696"/>
                <a:gd name="connsiteY6" fmla="*/ 3297610 h 4186371"/>
                <a:gd name="connsiteX7" fmla="*/ 266700 w 2758696"/>
                <a:gd name="connsiteY7" fmla="*/ 3602330 h 4186371"/>
                <a:gd name="connsiteX8" fmla="*/ 419100 w 2758696"/>
                <a:gd name="connsiteY8" fmla="*/ 3907048 h 4186371"/>
                <a:gd name="connsiteX9" fmla="*/ 952499 w 2758696"/>
                <a:gd name="connsiteY9" fmla="*/ 4135585 h 4186371"/>
                <a:gd name="connsiteX10" fmla="*/ 1104899 w 2758696"/>
                <a:gd name="connsiteY10" fmla="*/ 3602329 h 4186371"/>
                <a:gd name="connsiteX11" fmla="*/ 1463297 w 2758696"/>
                <a:gd name="connsiteY11" fmla="*/ 2938505 h 4186371"/>
                <a:gd name="connsiteX12" fmla="*/ 1539496 w 2758696"/>
                <a:gd name="connsiteY12" fmla="*/ 2709905 h 4186371"/>
                <a:gd name="connsiteX13" fmla="*/ 1615696 w 2758696"/>
                <a:gd name="connsiteY13" fmla="*/ 2405105 h 4186371"/>
                <a:gd name="connsiteX14" fmla="*/ 1768096 w 2758696"/>
                <a:gd name="connsiteY14" fmla="*/ 2252705 h 4186371"/>
                <a:gd name="connsiteX15" fmla="*/ 1920496 w 2758696"/>
                <a:gd name="connsiteY15" fmla="*/ 2100305 h 4186371"/>
                <a:gd name="connsiteX16" fmla="*/ 2149096 w 2758696"/>
                <a:gd name="connsiteY16" fmla="*/ 2100305 h 4186371"/>
                <a:gd name="connsiteX17" fmla="*/ 2301496 w 2758696"/>
                <a:gd name="connsiteY17" fmla="*/ 2176505 h 4186371"/>
                <a:gd name="connsiteX18" fmla="*/ 2530096 w 2758696"/>
                <a:gd name="connsiteY18" fmla="*/ 2176505 h 4186371"/>
                <a:gd name="connsiteX19" fmla="*/ 2606296 w 2758696"/>
                <a:gd name="connsiteY19" fmla="*/ 2024105 h 4186371"/>
                <a:gd name="connsiteX20" fmla="*/ 2758696 w 2758696"/>
                <a:gd name="connsiteY20" fmla="*/ 1719305 h 4186371"/>
                <a:gd name="connsiteX21" fmla="*/ 2553910 w 2758696"/>
                <a:gd name="connsiteY21" fmla="*/ 1662154 h 4186371"/>
                <a:gd name="connsiteX22" fmla="*/ 2282447 w 2758696"/>
                <a:gd name="connsiteY22" fmla="*/ 1590717 h 4186371"/>
                <a:gd name="connsiteX23" fmla="*/ 1996697 w 2758696"/>
                <a:gd name="connsiteY23" fmla="*/ 1562142 h 4186371"/>
                <a:gd name="connsiteX24" fmla="*/ 1768096 w 2758696"/>
                <a:gd name="connsiteY24" fmla="*/ 1262105 h 4186371"/>
                <a:gd name="connsiteX25" fmla="*/ 1439485 w 2758696"/>
                <a:gd name="connsiteY25" fmla="*/ 1076367 h 4186371"/>
                <a:gd name="connsiteX26" fmla="*/ 1239460 w 2758696"/>
                <a:gd name="connsiteY26" fmla="*/ 790617 h 4186371"/>
                <a:gd name="connsiteX27" fmla="*/ 1196597 w 2758696"/>
                <a:gd name="connsiteY27" fmla="*/ 533442 h 4186371"/>
                <a:gd name="connsiteX28" fmla="*/ 1253747 w 2758696"/>
                <a:gd name="connsiteY28" fmla="*/ 361992 h 4186371"/>
                <a:gd name="connsiteX29" fmla="*/ 1253747 w 2758696"/>
                <a:gd name="connsiteY29" fmla="*/ 119104 h 4186371"/>
                <a:gd name="connsiteX30" fmla="*/ 1196597 w 2758696"/>
                <a:gd name="connsiteY30" fmla="*/ 61954 h 4186371"/>
                <a:gd name="connsiteX31" fmla="*/ 701297 w 2758696"/>
                <a:gd name="connsiteY31" fmla="*/ 42905 h 4186371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6019 h 4149485"/>
                <a:gd name="connsiteX1" fmla="*/ 114301 w 2758696"/>
                <a:gd name="connsiteY1" fmla="*/ 61185 h 4149485"/>
                <a:gd name="connsiteX2" fmla="*/ 38100 w 2758696"/>
                <a:gd name="connsiteY2" fmla="*/ 594441 h 4149485"/>
                <a:gd name="connsiteX3" fmla="*/ 38100 w 2758696"/>
                <a:gd name="connsiteY3" fmla="*/ 1051518 h 4149485"/>
                <a:gd name="connsiteX4" fmla="*/ 266700 w 2758696"/>
                <a:gd name="connsiteY4" fmla="*/ 1584775 h 4149485"/>
                <a:gd name="connsiteX5" fmla="*/ 419099 w 2758696"/>
                <a:gd name="connsiteY5" fmla="*/ 2194210 h 4149485"/>
                <a:gd name="connsiteX6" fmla="*/ 419100 w 2758696"/>
                <a:gd name="connsiteY6" fmla="*/ 3260724 h 4149485"/>
                <a:gd name="connsiteX7" fmla="*/ 266700 w 2758696"/>
                <a:gd name="connsiteY7" fmla="*/ 3565444 h 4149485"/>
                <a:gd name="connsiteX8" fmla="*/ 419100 w 2758696"/>
                <a:gd name="connsiteY8" fmla="*/ 3870162 h 4149485"/>
                <a:gd name="connsiteX9" fmla="*/ 952499 w 2758696"/>
                <a:gd name="connsiteY9" fmla="*/ 4098699 h 4149485"/>
                <a:gd name="connsiteX10" fmla="*/ 1104899 w 2758696"/>
                <a:gd name="connsiteY10" fmla="*/ 3565443 h 4149485"/>
                <a:gd name="connsiteX11" fmla="*/ 1463297 w 2758696"/>
                <a:gd name="connsiteY11" fmla="*/ 2901619 h 4149485"/>
                <a:gd name="connsiteX12" fmla="*/ 1539496 w 2758696"/>
                <a:gd name="connsiteY12" fmla="*/ 2673019 h 4149485"/>
                <a:gd name="connsiteX13" fmla="*/ 1615696 w 2758696"/>
                <a:gd name="connsiteY13" fmla="*/ 2368219 h 4149485"/>
                <a:gd name="connsiteX14" fmla="*/ 1768096 w 2758696"/>
                <a:gd name="connsiteY14" fmla="*/ 2215819 h 4149485"/>
                <a:gd name="connsiteX15" fmla="*/ 1920496 w 2758696"/>
                <a:gd name="connsiteY15" fmla="*/ 2063419 h 4149485"/>
                <a:gd name="connsiteX16" fmla="*/ 2149096 w 2758696"/>
                <a:gd name="connsiteY16" fmla="*/ 2063419 h 4149485"/>
                <a:gd name="connsiteX17" fmla="*/ 2301496 w 2758696"/>
                <a:gd name="connsiteY17" fmla="*/ 2139619 h 4149485"/>
                <a:gd name="connsiteX18" fmla="*/ 2530096 w 2758696"/>
                <a:gd name="connsiteY18" fmla="*/ 2139619 h 4149485"/>
                <a:gd name="connsiteX19" fmla="*/ 2606296 w 2758696"/>
                <a:gd name="connsiteY19" fmla="*/ 1987219 h 4149485"/>
                <a:gd name="connsiteX20" fmla="*/ 2758696 w 2758696"/>
                <a:gd name="connsiteY20" fmla="*/ 1682419 h 4149485"/>
                <a:gd name="connsiteX21" fmla="*/ 2553910 w 2758696"/>
                <a:gd name="connsiteY21" fmla="*/ 1625268 h 4149485"/>
                <a:gd name="connsiteX22" fmla="*/ 2282447 w 2758696"/>
                <a:gd name="connsiteY22" fmla="*/ 1553831 h 4149485"/>
                <a:gd name="connsiteX23" fmla="*/ 1996697 w 2758696"/>
                <a:gd name="connsiteY23" fmla="*/ 1525256 h 4149485"/>
                <a:gd name="connsiteX24" fmla="*/ 1768096 w 2758696"/>
                <a:gd name="connsiteY24" fmla="*/ 1225219 h 4149485"/>
                <a:gd name="connsiteX25" fmla="*/ 1439485 w 2758696"/>
                <a:gd name="connsiteY25" fmla="*/ 1039481 h 4149485"/>
                <a:gd name="connsiteX26" fmla="*/ 1239460 w 2758696"/>
                <a:gd name="connsiteY26" fmla="*/ 753731 h 4149485"/>
                <a:gd name="connsiteX27" fmla="*/ 1196597 w 2758696"/>
                <a:gd name="connsiteY27" fmla="*/ 496556 h 4149485"/>
                <a:gd name="connsiteX28" fmla="*/ 1253747 w 2758696"/>
                <a:gd name="connsiteY28" fmla="*/ 325106 h 4149485"/>
                <a:gd name="connsiteX29" fmla="*/ 1253747 w 2758696"/>
                <a:gd name="connsiteY29" fmla="*/ 82218 h 4149485"/>
                <a:gd name="connsiteX30" fmla="*/ 1196597 w 2758696"/>
                <a:gd name="connsiteY30" fmla="*/ 25068 h 4149485"/>
                <a:gd name="connsiteX31" fmla="*/ 701297 w 2758696"/>
                <a:gd name="connsiteY31" fmla="*/ 6019 h 4149485"/>
                <a:gd name="connsiteX0" fmla="*/ 701297 w 2758696"/>
                <a:gd name="connsiteY0" fmla="*/ 21015 h 4164481"/>
                <a:gd name="connsiteX1" fmla="*/ 38101 w 2758696"/>
                <a:gd name="connsiteY1" fmla="*/ 0 h 4164481"/>
                <a:gd name="connsiteX2" fmla="*/ 38100 w 2758696"/>
                <a:gd name="connsiteY2" fmla="*/ 609437 h 4164481"/>
                <a:gd name="connsiteX3" fmla="*/ 38100 w 2758696"/>
                <a:gd name="connsiteY3" fmla="*/ 1066514 h 4164481"/>
                <a:gd name="connsiteX4" fmla="*/ 266700 w 2758696"/>
                <a:gd name="connsiteY4" fmla="*/ 1599771 h 4164481"/>
                <a:gd name="connsiteX5" fmla="*/ 419099 w 2758696"/>
                <a:gd name="connsiteY5" fmla="*/ 2209206 h 4164481"/>
                <a:gd name="connsiteX6" fmla="*/ 419100 w 2758696"/>
                <a:gd name="connsiteY6" fmla="*/ 3275720 h 4164481"/>
                <a:gd name="connsiteX7" fmla="*/ 266700 w 2758696"/>
                <a:gd name="connsiteY7" fmla="*/ 3580440 h 4164481"/>
                <a:gd name="connsiteX8" fmla="*/ 419100 w 2758696"/>
                <a:gd name="connsiteY8" fmla="*/ 3885158 h 4164481"/>
                <a:gd name="connsiteX9" fmla="*/ 952499 w 2758696"/>
                <a:gd name="connsiteY9" fmla="*/ 4113695 h 4164481"/>
                <a:gd name="connsiteX10" fmla="*/ 1104899 w 2758696"/>
                <a:gd name="connsiteY10" fmla="*/ 3580439 h 4164481"/>
                <a:gd name="connsiteX11" fmla="*/ 1463297 w 2758696"/>
                <a:gd name="connsiteY11" fmla="*/ 2916615 h 4164481"/>
                <a:gd name="connsiteX12" fmla="*/ 1539496 w 2758696"/>
                <a:gd name="connsiteY12" fmla="*/ 2688015 h 4164481"/>
                <a:gd name="connsiteX13" fmla="*/ 1615696 w 2758696"/>
                <a:gd name="connsiteY13" fmla="*/ 2383215 h 4164481"/>
                <a:gd name="connsiteX14" fmla="*/ 1768096 w 2758696"/>
                <a:gd name="connsiteY14" fmla="*/ 2230815 h 4164481"/>
                <a:gd name="connsiteX15" fmla="*/ 1920496 w 2758696"/>
                <a:gd name="connsiteY15" fmla="*/ 2078415 h 4164481"/>
                <a:gd name="connsiteX16" fmla="*/ 2149096 w 2758696"/>
                <a:gd name="connsiteY16" fmla="*/ 2078415 h 4164481"/>
                <a:gd name="connsiteX17" fmla="*/ 2301496 w 2758696"/>
                <a:gd name="connsiteY17" fmla="*/ 2154615 h 4164481"/>
                <a:gd name="connsiteX18" fmla="*/ 2530096 w 2758696"/>
                <a:gd name="connsiteY18" fmla="*/ 2154615 h 4164481"/>
                <a:gd name="connsiteX19" fmla="*/ 2606296 w 2758696"/>
                <a:gd name="connsiteY19" fmla="*/ 2002215 h 4164481"/>
                <a:gd name="connsiteX20" fmla="*/ 2758696 w 2758696"/>
                <a:gd name="connsiteY20" fmla="*/ 1697415 h 4164481"/>
                <a:gd name="connsiteX21" fmla="*/ 2553910 w 2758696"/>
                <a:gd name="connsiteY21" fmla="*/ 1640264 h 4164481"/>
                <a:gd name="connsiteX22" fmla="*/ 2282447 w 2758696"/>
                <a:gd name="connsiteY22" fmla="*/ 1568827 h 4164481"/>
                <a:gd name="connsiteX23" fmla="*/ 1996697 w 2758696"/>
                <a:gd name="connsiteY23" fmla="*/ 1540252 h 4164481"/>
                <a:gd name="connsiteX24" fmla="*/ 1768096 w 2758696"/>
                <a:gd name="connsiteY24" fmla="*/ 1240215 h 4164481"/>
                <a:gd name="connsiteX25" fmla="*/ 1439485 w 2758696"/>
                <a:gd name="connsiteY25" fmla="*/ 1054477 h 4164481"/>
                <a:gd name="connsiteX26" fmla="*/ 1239460 w 2758696"/>
                <a:gd name="connsiteY26" fmla="*/ 768727 h 4164481"/>
                <a:gd name="connsiteX27" fmla="*/ 1196597 w 2758696"/>
                <a:gd name="connsiteY27" fmla="*/ 511552 h 4164481"/>
                <a:gd name="connsiteX28" fmla="*/ 1253747 w 2758696"/>
                <a:gd name="connsiteY28" fmla="*/ 340102 h 4164481"/>
                <a:gd name="connsiteX29" fmla="*/ 1253747 w 2758696"/>
                <a:gd name="connsiteY29" fmla="*/ 97214 h 4164481"/>
                <a:gd name="connsiteX30" fmla="*/ 1196597 w 2758696"/>
                <a:gd name="connsiteY30" fmla="*/ 40064 h 4164481"/>
                <a:gd name="connsiteX31" fmla="*/ 701297 w 2758696"/>
                <a:gd name="connsiteY31" fmla="*/ 21015 h 4164481"/>
                <a:gd name="connsiteX0" fmla="*/ 701296 w 2758695"/>
                <a:gd name="connsiteY0" fmla="*/ 21015 h 4164481"/>
                <a:gd name="connsiteX1" fmla="*/ 38100 w 2758695"/>
                <a:gd name="connsiteY1" fmla="*/ 0 h 4164481"/>
                <a:gd name="connsiteX2" fmla="*/ 38099 w 2758695"/>
                <a:gd name="connsiteY2" fmla="*/ 609437 h 4164481"/>
                <a:gd name="connsiteX3" fmla="*/ 38100 w 2758695"/>
                <a:gd name="connsiteY3" fmla="*/ 1066514 h 4164481"/>
                <a:gd name="connsiteX4" fmla="*/ 266699 w 2758695"/>
                <a:gd name="connsiteY4" fmla="*/ 1599771 h 4164481"/>
                <a:gd name="connsiteX5" fmla="*/ 419098 w 2758695"/>
                <a:gd name="connsiteY5" fmla="*/ 2209206 h 4164481"/>
                <a:gd name="connsiteX6" fmla="*/ 419099 w 2758695"/>
                <a:gd name="connsiteY6" fmla="*/ 3275720 h 4164481"/>
                <a:gd name="connsiteX7" fmla="*/ 266699 w 2758695"/>
                <a:gd name="connsiteY7" fmla="*/ 3580440 h 4164481"/>
                <a:gd name="connsiteX8" fmla="*/ 419099 w 2758695"/>
                <a:gd name="connsiteY8" fmla="*/ 3885158 h 4164481"/>
                <a:gd name="connsiteX9" fmla="*/ 952498 w 2758695"/>
                <a:gd name="connsiteY9" fmla="*/ 4113695 h 4164481"/>
                <a:gd name="connsiteX10" fmla="*/ 1104898 w 2758695"/>
                <a:gd name="connsiteY10" fmla="*/ 3580439 h 4164481"/>
                <a:gd name="connsiteX11" fmla="*/ 1463296 w 2758695"/>
                <a:gd name="connsiteY11" fmla="*/ 2916615 h 4164481"/>
                <a:gd name="connsiteX12" fmla="*/ 1539495 w 2758695"/>
                <a:gd name="connsiteY12" fmla="*/ 2688015 h 4164481"/>
                <a:gd name="connsiteX13" fmla="*/ 1615695 w 2758695"/>
                <a:gd name="connsiteY13" fmla="*/ 2383215 h 4164481"/>
                <a:gd name="connsiteX14" fmla="*/ 1768095 w 2758695"/>
                <a:gd name="connsiteY14" fmla="*/ 2230815 h 4164481"/>
                <a:gd name="connsiteX15" fmla="*/ 1920495 w 2758695"/>
                <a:gd name="connsiteY15" fmla="*/ 2078415 h 4164481"/>
                <a:gd name="connsiteX16" fmla="*/ 2149095 w 2758695"/>
                <a:gd name="connsiteY16" fmla="*/ 2078415 h 4164481"/>
                <a:gd name="connsiteX17" fmla="*/ 2301495 w 2758695"/>
                <a:gd name="connsiteY17" fmla="*/ 2154615 h 4164481"/>
                <a:gd name="connsiteX18" fmla="*/ 2530095 w 2758695"/>
                <a:gd name="connsiteY18" fmla="*/ 2154615 h 4164481"/>
                <a:gd name="connsiteX19" fmla="*/ 2606295 w 2758695"/>
                <a:gd name="connsiteY19" fmla="*/ 2002215 h 4164481"/>
                <a:gd name="connsiteX20" fmla="*/ 2758695 w 2758695"/>
                <a:gd name="connsiteY20" fmla="*/ 1697415 h 4164481"/>
                <a:gd name="connsiteX21" fmla="*/ 2553909 w 2758695"/>
                <a:gd name="connsiteY21" fmla="*/ 1640264 h 4164481"/>
                <a:gd name="connsiteX22" fmla="*/ 2282446 w 2758695"/>
                <a:gd name="connsiteY22" fmla="*/ 1568827 h 4164481"/>
                <a:gd name="connsiteX23" fmla="*/ 1996696 w 2758695"/>
                <a:gd name="connsiteY23" fmla="*/ 1540252 h 4164481"/>
                <a:gd name="connsiteX24" fmla="*/ 1768095 w 2758695"/>
                <a:gd name="connsiteY24" fmla="*/ 1240215 h 4164481"/>
                <a:gd name="connsiteX25" fmla="*/ 1439484 w 2758695"/>
                <a:gd name="connsiteY25" fmla="*/ 1054477 h 4164481"/>
                <a:gd name="connsiteX26" fmla="*/ 1239459 w 2758695"/>
                <a:gd name="connsiteY26" fmla="*/ 768727 h 4164481"/>
                <a:gd name="connsiteX27" fmla="*/ 1196596 w 2758695"/>
                <a:gd name="connsiteY27" fmla="*/ 511552 h 4164481"/>
                <a:gd name="connsiteX28" fmla="*/ 1253746 w 2758695"/>
                <a:gd name="connsiteY28" fmla="*/ 340102 h 4164481"/>
                <a:gd name="connsiteX29" fmla="*/ 1253746 w 2758695"/>
                <a:gd name="connsiteY29" fmla="*/ 97214 h 4164481"/>
                <a:gd name="connsiteX30" fmla="*/ 1196596 w 2758695"/>
                <a:gd name="connsiteY30" fmla="*/ 40064 h 4164481"/>
                <a:gd name="connsiteX31" fmla="*/ 701296 w 27586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406398 w 2745995"/>
                <a:gd name="connsiteY5" fmla="*/ 2209206 h 4164481"/>
                <a:gd name="connsiteX6" fmla="*/ 406399 w 2745995"/>
                <a:gd name="connsiteY6" fmla="*/ 3275720 h 4164481"/>
                <a:gd name="connsiteX7" fmla="*/ 253999 w 2745995"/>
                <a:gd name="connsiteY7" fmla="*/ 3580440 h 4164481"/>
                <a:gd name="connsiteX8" fmla="*/ 406399 w 2745995"/>
                <a:gd name="connsiteY8" fmla="*/ 3885158 h 4164481"/>
                <a:gd name="connsiteX9" fmla="*/ 939798 w 2745995"/>
                <a:gd name="connsiteY9" fmla="*/ 4113695 h 4164481"/>
                <a:gd name="connsiteX10" fmla="*/ 1092198 w 2745995"/>
                <a:gd name="connsiteY10" fmla="*/ 3580439 h 4164481"/>
                <a:gd name="connsiteX11" fmla="*/ 1450596 w 2745995"/>
                <a:gd name="connsiteY11" fmla="*/ 2916615 h 4164481"/>
                <a:gd name="connsiteX12" fmla="*/ 1526795 w 2745995"/>
                <a:gd name="connsiteY12" fmla="*/ 2688015 h 4164481"/>
                <a:gd name="connsiteX13" fmla="*/ 1602995 w 2745995"/>
                <a:gd name="connsiteY13" fmla="*/ 2383215 h 4164481"/>
                <a:gd name="connsiteX14" fmla="*/ 1755395 w 2745995"/>
                <a:gd name="connsiteY14" fmla="*/ 2230815 h 4164481"/>
                <a:gd name="connsiteX15" fmla="*/ 1907795 w 2745995"/>
                <a:gd name="connsiteY15" fmla="*/ 2078415 h 4164481"/>
                <a:gd name="connsiteX16" fmla="*/ 2136395 w 2745995"/>
                <a:gd name="connsiteY16" fmla="*/ 2078415 h 4164481"/>
                <a:gd name="connsiteX17" fmla="*/ 2288795 w 2745995"/>
                <a:gd name="connsiteY17" fmla="*/ 2154615 h 4164481"/>
                <a:gd name="connsiteX18" fmla="*/ 2517395 w 2745995"/>
                <a:gd name="connsiteY18" fmla="*/ 2154615 h 4164481"/>
                <a:gd name="connsiteX19" fmla="*/ 2593595 w 2745995"/>
                <a:gd name="connsiteY19" fmla="*/ 2002215 h 4164481"/>
                <a:gd name="connsiteX20" fmla="*/ 2745995 w 2745995"/>
                <a:gd name="connsiteY20" fmla="*/ 1697415 h 4164481"/>
                <a:gd name="connsiteX21" fmla="*/ 2541209 w 2745995"/>
                <a:gd name="connsiteY21" fmla="*/ 1640264 h 4164481"/>
                <a:gd name="connsiteX22" fmla="*/ 2269746 w 2745995"/>
                <a:gd name="connsiteY22" fmla="*/ 1568827 h 4164481"/>
                <a:gd name="connsiteX23" fmla="*/ 1983996 w 2745995"/>
                <a:gd name="connsiteY23" fmla="*/ 1540252 h 4164481"/>
                <a:gd name="connsiteX24" fmla="*/ 1755395 w 2745995"/>
                <a:gd name="connsiteY24" fmla="*/ 1240215 h 4164481"/>
                <a:gd name="connsiteX25" fmla="*/ 1426784 w 2745995"/>
                <a:gd name="connsiteY25" fmla="*/ 1054477 h 4164481"/>
                <a:gd name="connsiteX26" fmla="*/ 1226759 w 2745995"/>
                <a:gd name="connsiteY26" fmla="*/ 768727 h 4164481"/>
                <a:gd name="connsiteX27" fmla="*/ 1183896 w 2745995"/>
                <a:gd name="connsiteY27" fmla="*/ 511552 h 4164481"/>
                <a:gd name="connsiteX28" fmla="*/ 1241046 w 2745995"/>
                <a:gd name="connsiteY28" fmla="*/ 340102 h 4164481"/>
                <a:gd name="connsiteX29" fmla="*/ 1241046 w 2745995"/>
                <a:gd name="connsiteY29" fmla="*/ 97214 h 4164481"/>
                <a:gd name="connsiteX30" fmla="*/ 1183896 w 2745995"/>
                <a:gd name="connsiteY30" fmla="*/ 40064 h 4164481"/>
                <a:gd name="connsiteX31" fmla="*/ 688596 w 27459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8 w 2745995"/>
                <a:gd name="connsiteY6" fmla="*/ 2209206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9 w 2745995"/>
                <a:gd name="connsiteY6" fmla="*/ 2513925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745746 w 2803145"/>
                <a:gd name="connsiteY0" fmla="*/ 21015 h 4164481"/>
                <a:gd name="connsiteX1" fmla="*/ 82550 w 2803145"/>
                <a:gd name="connsiteY1" fmla="*/ 0 h 4164481"/>
                <a:gd name="connsiteX2" fmla="*/ 82549 w 2803145"/>
                <a:gd name="connsiteY2" fmla="*/ 609437 h 4164481"/>
                <a:gd name="connsiteX3" fmla="*/ 0 w 2803145"/>
                <a:gd name="connsiteY3" fmla="*/ 774492 h 4164481"/>
                <a:gd name="connsiteX4" fmla="*/ 82550 w 2803145"/>
                <a:gd name="connsiteY4" fmla="*/ 1066514 h 4164481"/>
                <a:gd name="connsiteX5" fmla="*/ 234949 w 2803145"/>
                <a:gd name="connsiteY5" fmla="*/ 1599771 h 4164481"/>
                <a:gd name="connsiteX6" fmla="*/ 387349 w 2803145"/>
                <a:gd name="connsiteY6" fmla="*/ 2133027 h 4164481"/>
                <a:gd name="connsiteX7" fmla="*/ 463549 w 2803145"/>
                <a:gd name="connsiteY7" fmla="*/ 2513925 h 4164481"/>
                <a:gd name="connsiteX8" fmla="*/ 463549 w 2803145"/>
                <a:gd name="connsiteY8" fmla="*/ 3275720 h 4164481"/>
                <a:gd name="connsiteX9" fmla="*/ 311149 w 2803145"/>
                <a:gd name="connsiteY9" fmla="*/ 3580440 h 4164481"/>
                <a:gd name="connsiteX10" fmla="*/ 463549 w 2803145"/>
                <a:gd name="connsiteY10" fmla="*/ 3885158 h 4164481"/>
                <a:gd name="connsiteX11" fmla="*/ 996948 w 2803145"/>
                <a:gd name="connsiteY11" fmla="*/ 4113695 h 4164481"/>
                <a:gd name="connsiteX12" fmla="*/ 1149348 w 2803145"/>
                <a:gd name="connsiteY12" fmla="*/ 3580439 h 4164481"/>
                <a:gd name="connsiteX13" fmla="*/ 1507746 w 2803145"/>
                <a:gd name="connsiteY13" fmla="*/ 2916615 h 4164481"/>
                <a:gd name="connsiteX14" fmla="*/ 1583945 w 2803145"/>
                <a:gd name="connsiteY14" fmla="*/ 2688015 h 4164481"/>
                <a:gd name="connsiteX15" fmla="*/ 1660145 w 2803145"/>
                <a:gd name="connsiteY15" fmla="*/ 2383215 h 4164481"/>
                <a:gd name="connsiteX16" fmla="*/ 1812545 w 2803145"/>
                <a:gd name="connsiteY16" fmla="*/ 2230815 h 4164481"/>
                <a:gd name="connsiteX17" fmla="*/ 1964945 w 2803145"/>
                <a:gd name="connsiteY17" fmla="*/ 2078415 h 4164481"/>
                <a:gd name="connsiteX18" fmla="*/ 2193545 w 2803145"/>
                <a:gd name="connsiteY18" fmla="*/ 2078415 h 4164481"/>
                <a:gd name="connsiteX19" fmla="*/ 2345945 w 2803145"/>
                <a:gd name="connsiteY19" fmla="*/ 2154615 h 4164481"/>
                <a:gd name="connsiteX20" fmla="*/ 2574545 w 2803145"/>
                <a:gd name="connsiteY20" fmla="*/ 2154615 h 4164481"/>
                <a:gd name="connsiteX21" fmla="*/ 2650745 w 2803145"/>
                <a:gd name="connsiteY21" fmla="*/ 2002215 h 4164481"/>
                <a:gd name="connsiteX22" fmla="*/ 2803145 w 2803145"/>
                <a:gd name="connsiteY22" fmla="*/ 1697415 h 4164481"/>
                <a:gd name="connsiteX23" fmla="*/ 2598359 w 2803145"/>
                <a:gd name="connsiteY23" fmla="*/ 1640264 h 4164481"/>
                <a:gd name="connsiteX24" fmla="*/ 2326896 w 2803145"/>
                <a:gd name="connsiteY24" fmla="*/ 1568827 h 4164481"/>
                <a:gd name="connsiteX25" fmla="*/ 2041146 w 2803145"/>
                <a:gd name="connsiteY25" fmla="*/ 1540252 h 4164481"/>
                <a:gd name="connsiteX26" fmla="*/ 1812545 w 2803145"/>
                <a:gd name="connsiteY26" fmla="*/ 1240215 h 4164481"/>
                <a:gd name="connsiteX27" fmla="*/ 1483934 w 2803145"/>
                <a:gd name="connsiteY27" fmla="*/ 1054477 h 4164481"/>
                <a:gd name="connsiteX28" fmla="*/ 1283909 w 2803145"/>
                <a:gd name="connsiteY28" fmla="*/ 768727 h 4164481"/>
                <a:gd name="connsiteX29" fmla="*/ 1241046 w 2803145"/>
                <a:gd name="connsiteY29" fmla="*/ 511552 h 4164481"/>
                <a:gd name="connsiteX30" fmla="*/ 1298196 w 2803145"/>
                <a:gd name="connsiteY30" fmla="*/ 340102 h 4164481"/>
                <a:gd name="connsiteX31" fmla="*/ 1298196 w 2803145"/>
                <a:gd name="connsiteY31" fmla="*/ 97214 h 4164481"/>
                <a:gd name="connsiteX32" fmla="*/ 1241046 w 2803145"/>
                <a:gd name="connsiteY32" fmla="*/ 40064 h 4164481"/>
                <a:gd name="connsiteX33" fmla="*/ 745746 w 2803145"/>
                <a:gd name="connsiteY33" fmla="*/ 21015 h 4164481"/>
                <a:gd name="connsiteX0" fmla="*/ 746804 w 2804203"/>
                <a:gd name="connsiteY0" fmla="*/ 21015 h 4164481"/>
                <a:gd name="connsiteX1" fmla="*/ 83608 w 2804203"/>
                <a:gd name="connsiteY1" fmla="*/ 0 h 4164481"/>
                <a:gd name="connsiteX2" fmla="*/ 83607 w 2804203"/>
                <a:gd name="connsiteY2" fmla="*/ 609437 h 4164481"/>
                <a:gd name="connsiteX3" fmla="*/ 1058 w 2804203"/>
                <a:gd name="connsiteY3" fmla="*/ 774492 h 4164481"/>
                <a:gd name="connsiteX4" fmla="*/ 77258 w 2804203"/>
                <a:gd name="connsiteY4" fmla="*/ 1079210 h 4164481"/>
                <a:gd name="connsiteX5" fmla="*/ 236007 w 2804203"/>
                <a:gd name="connsiteY5" fmla="*/ 1599771 h 4164481"/>
                <a:gd name="connsiteX6" fmla="*/ 388407 w 2804203"/>
                <a:gd name="connsiteY6" fmla="*/ 2133027 h 4164481"/>
                <a:gd name="connsiteX7" fmla="*/ 464607 w 2804203"/>
                <a:gd name="connsiteY7" fmla="*/ 2513925 h 4164481"/>
                <a:gd name="connsiteX8" fmla="*/ 464607 w 2804203"/>
                <a:gd name="connsiteY8" fmla="*/ 3275720 h 4164481"/>
                <a:gd name="connsiteX9" fmla="*/ 312207 w 2804203"/>
                <a:gd name="connsiteY9" fmla="*/ 3580440 h 4164481"/>
                <a:gd name="connsiteX10" fmla="*/ 464607 w 2804203"/>
                <a:gd name="connsiteY10" fmla="*/ 3885158 h 4164481"/>
                <a:gd name="connsiteX11" fmla="*/ 998006 w 2804203"/>
                <a:gd name="connsiteY11" fmla="*/ 4113695 h 4164481"/>
                <a:gd name="connsiteX12" fmla="*/ 1150406 w 2804203"/>
                <a:gd name="connsiteY12" fmla="*/ 3580439 h 4164481"/>
                <a:gd name="connsiteX13" fmla="*/ 1508804 w 2804203"/>
                <a:gd name="connsiteY13" fmla="*/ 2916615 h 4164481"/>
                <a:gd name="connsiteX14" fmla="*/ 1585003 w 2804203"/>
                <a:gd name="connsiteY14" fmla="*/ 2688015 h 4164481"/>
                <a:gd name="connsiteX15" fmla="*/ 1661203 w 2804203"/>
                <a:gd name="connsiteY15" fmla="*/ 2383215 h 4164481"/>
                <a:gd name="connsiteX16" fmla="*/ 1813603 w 2804203"/>
                <a:gd name="connsiteY16" fmla="*/ 2230815 h 4164481"/>
                <a:gd name="connsiteX17" fmla="*/ 1966003 w 2804203"/>
                <a:gd name="connsiteY17" fmla="*/ 2078415 h 4164481"/>
                <a:gd name="connsiteX18" fmla="*/ 2194603 w 2804203"/>
                <a:gd name="connsiteY18" fmla="*/ 2078415 h 4164481"/>
                <a:gd name="connsiteX19" fmla="*/ 2347003 w 2804203"/>
                <a:gd name="connsiteY19" fmla="*/ 2154615 h 4164481"/>
                <a:gd name="connsiteX20" fmla="*/ 2575603 w 2804203"/>
                <a:gd name="connsiteY20" fmla="*/ 2154615 h 4164481"/>
                <a:gd name="connsiteX21" fmla="*/ 2651803 w 2804203"/>
                <a:gd name="connsiteY21" fmla="*/ 2002215 h 4164481"/>
                <a:gd name="connsiteX22" fmla="*/ 2804203 w 2804203"/>
                <a:gd name="connsiteY22" fmla="*/ 1697415 h 4164481"/>
                <a:gd name="connsiteX23" fmla="*/ 2599417 w 2804203"/>
                <a:gd name="connsiteY23" fmla="*/ 1640264 h 4164481"/>
                <a:gd name="connsiteX24" fmla="*/ 2327954 w 2804203"/>
                <a:gd name="connsiteY24" fmla="*/ 1568827 h 4164481"/>
                <a:gd name="connsiteX25" fmla="*/ 2042204 w 2804203"/>
                <a:gd name="connsiteY25" fmla="*/ 1540252 h 4164481"/>
                <a:gd name="connsiteX26" fmla="*/ 1813603 w 2804203"/>
                <a:gd name="connsiteY26" fmla="*/ 1240215 h 4164481"/>
                <a:gd name="connsiteX27" fmla="*/ 1484992 w 2804203"/>
                <a:gd name="connsiteY27" fmla="*/ 1054477 h 4164481"/>
                <a:gd name="connsiteX28" fmla="*/ 1284967 w 2804203"/>
                <a:gd name="connsiteY28" fmla="*/ 768727 h 4164481"/>
                <a:gd name="connsiteX29" fmla="*/ 1242104 w 2804203"/>
                <a:gd name="connsiteY29" fmla="*/ 511552 h 4164481"/>
                <a:gd name="connsiteX30" fmla="*/ 1299254 w 2804203"/>
                <a:gd name="connsiteY30" fmla="*/ 340102 h 4164481"/>
                <a:gd name="connsiteX31" fmla="*/ 1299254 w 2804203"/>
                <a:gd name="connsiteY31" fmla="*/ 97214 h 4164481"/>
                <a:gd name="connsiteX32" fmla="*/ 1242104 w 2804203"/>
                <a:gd name="connsiteY32" fmla="*/ 40064 h 4164481"/>
                <a:gd name="connsiteX33" fmla="*/ 746804 w 2804203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43416 w 2811612"/>
                <a:gd name="connsiteY5" fmla="*/ 1599771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8016 w 2811612"/>
                <a:gd name="connsiteY5" fmla="*/ 1573948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1666 w 2811612"/>
                <a:gd name="connsiteY5" fmla="*/ 1579874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389468 w 2811612"/>
                <a:gd name="connsiteY8" fmla="*/ 3288417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01603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11612" h="4164481">
                  <a:moveTo>
                    <a:pt x="754213" y="21015"/>
                  </a:moveTo>
                  <a:lnTo>
                    <a:pt x="91017" y="0"/>
                  </a:lnTo>
                  <a:cubicBezTo>
                    <a:pt x="86389" y="269744"/>
                    <a:pt x="91016" y="431685"/>
                    <a:pt x="91016" y="609437"/>
                  </a:cubicBezTo>
                  <a:cubicBezTo>
                    <a:pt x="88899" y="746983"/>
                    <a:pt x="16934" y="697303"/>
                    <a:pt x="8467" y="774492"/>
                  </a:cubicBezTo>
                  <a:cubicBezTo>
                    <a:pt x="0" y="851681"/>
                    <a:pt x="10319" y="943243"/>
                    <a:pt x="40217" y="1072572"/>
                  </a:cubicBezTo>
                  <a:cubicBezTo>
                    <a:pt x="70115" y="1201901"/>
                    <a:pt x="128588" y="1373727"/>
                    <a:pt x="187854" y="1550469"/>
                  </a:cubicBezTo>
                  <a:cubicBezTo>
                    <a:pt x="247120" y="1727211"/>
                    <a:pt x="349779" y="1984957"/>
                    <a:pt x="395816" y="2133027"/>
                  </a:cubicBezTo>
                  <a:cubicBezTo>
                    <a:pt x="441853" y="2281097"/>
                    <a:pt x="445293" y="2322757"/>
                    <a:pt x="464079" y="2438889"/>
                  </a:cubicBezTo>
                  <a:cubicBezTo>
                    <a:pt x="482865" y="2555021"/>
                    <a:pt x="499535" y="2670284"/>
                    <a:pt x="508531" y="2829820"/>
                  </a:cubicBezTo>
                  <a:cubicBezTo>
                    <a:pt x="484190" y="2974352"/>
                    <a:pt x="421747" y="3161093"/>
                    <a:pt x="389468" y="3288417"/>
                  </a:cubicBezTo>
                  <a:cubicBezTo>
                    <a:pt x="357189" y="3415741"/>
                    <a:pt x="340254" y="3508232"/>
                    <a:pt x="314854" y="3593763"/>
                  </a:cubicBezTo>
                  <a:cubicBezTo>
                    <a:pt x="289454" y="3679294"/>
                    <a:pt x="210874" y="3753037"/>
                    <a:pt x="237068" y="3801603"/>
                  </a:cubicBezTo>
                  <a:cubicBezTo>
                    <a:pt x="263262" y="3850169"/>
                    <a:pt x="366183" y="3824585"/>
                    <a:pt x="472016" y="3885158"/>
                  </a:cubicBezTo>
                  <a:cubicBezTo>
                    <a:pt x="560916" y="4024820"/>
                    <a:pt x="891115" y="4164481"/>
                    <a:pt x="1005415" y="4113695"/>
                  </a:cubicBezTo>
                  <a:cubicBezTo>
                    <a:pt x="1119715" y="4062909"/>
                    <a:pt x="1093131" y="3631036"/>
                    <a:pt x="1157815" y="3580439"/>
                  </a:cubicBezTo>
                  <a:cubicBezTo>
                    <a:pt x="1177659" y="3695533"/>
                    <a:pt x="1443780" y="3065352"/>
                    <a:pt x="1516213" y="2916615"/>
                  </a:cubicBezTo>
                  <a:cubicBezTo>
                    <a:pt x="1588646" y="2767878"/>
                    <a:pt x="1567012" y="2776915"/>
                    <a:pt x="1592412" y="2688015"/>
                  </a:cubicBezTo>
                  <a:cubicBezTo>
                    <a:pt x="1617812" y="2599115"/>
                    <a:pt x="1630512" y="2459415"/>
                    <a:pt x="1668612" y="2383215"/>
                  </a:cubicBezTo>
                  <a:cubicBezTo>
                    <a:pt x="1706712" y="2307015"/>
                    <a:pt x="1770212" y="2281615"/>
                    <a:pt x="1821012" y="2230815"/>
                  </a:cubicBezTo>
                  <a:cubicBezTo>
                    <a:pt x="1871812" y="2180015"/>
                    <a:pt x="1909118" y="2071271"/>
                    <a:pt x="1973412" y="2078415"/>
                  </a:cubicBezTo>
                  <a:lnTo>
                    <a:pt x="2202012" y="2078415"/>
                  </a:lnTo>
                  <a:cubicBezTo>
                    <a:pt x="2278212" y="2052221"/>
                    <a:pt x="2290912" y="2141915"/>
                    <a:pt x="2354412" y="2154615"/>
                  </a:cubicBezTo>
                  <a:cubicBezTo>
                    <a:pt x="2417912" y="2167315"/>
                    <a:pt x="2532212" y="2180015"/>
                    <a:pt x="2583012" y="2154615"/>
                  </a:cubicBezTo>
                  <a:cubicBezTo>
                    <a:pt x="2633812" y="2129215"/>
                    <a:pt x="2621112" y="2078415"/>
                    <a:pt x="2659212" y="2002215"/>
                  </a:cubicBezTo>
                  <a:cubicBezTo>
                    <a:pt x="2697312" y="1926015"/>
                    <a:pt x="2804468" y="1826002"/>
                    <a:pt x="2811612" y="1697415"/>
                  </a:cubicBezTo>
                  <a:cubicBezTo>
                    <a:pt x="2733031" y="1587878"/>
                    <a:pt x="2686201" y="1661695"/>
                    <a:pt x="2606826" y="1640264"/>
                  </a:cubicBezTo>
                  <a:cubicBezTo>
                    <a:pt x="2527451" y="1618833"/>
                    <a:pt x="2428232" y="1585496"/>
                    <a:pt x="2335363" y="1568827"/>
                  </a:cubicBezTo>
                  <a:cubicBezTo>
                    <a:pt x="2282976" y="1549777"/>
                    <a:pt x="2135338" y="1595021"/>
                    <a:pt x="2049613" y="1540252"/>
                  </a:cubicBezTo>
                  <a:lnTo>
                    <a:pt x="1821012" y="1240215"/>
                  </a:lnTo>
                  <a:lnTo>
                    <a:pt x="1492401" y="1054477"/>
                  </a:lnTo>
                  <a:lnTo>
                    <a:pt x="1292376" y="768727"/>
                  </a:lnTo>
                  <a:lnTo>
                    <a:pt x="1249513" y="511552"/>
                  </a:lnTo>
                  <a:lnTo>
                    <a:pt x="1306663" y="340102"/>
                  </a:lnTo>
                  <a:lnTo>
                    <a:pt x="1306663" y="97214"/>
                  </a:lnTo>
                  <a:lnTo>
                    <a:pt x="1249513" y="40064"/>
                  </a:lnTo>
                  <a:lnTo>
                    <a:pt x="754213" y="21015"/>
                  </a:lnTo>
                  <a:close/>
                </a:path>
              </a:pathLst>
            </a:custGeom>
            <a:solidFill>
              <a:srgbClr val="FF8A15">
                <a:alpha val="76863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" name="Freeform 22"/>
            <p:cNvSpPr/>
            <p:nvPr/>
          </p:nvSpPr>
          <p:spPr>
            <a:xfrm>
              <a:off x="3115041" y="1220534"/>
              <a:ext cx="1985597" cy="4075906"/>
            </a:xfrm>
            <a:custGeom>
              <a:avLst/>
              <a:gdLst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228725 w 2014537"/>
                <a:gd name="connsiteY23" fmla="*/ 2614612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119187 w 2014537"/>
                <a:gd name="connsiteY21" fmla="*/ 2243137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300162 w 2014537"/>
                <a:gd name="connsiteY19" fmla="*/ 2314575 h 4157662"/>
                <a:gd name="connsiteX20" fmla="*/ 1119187 w 2014537"/>
                <a:gd name="connsiteY20" fmla="*/ 2243137 h 4157662"/>
                <a:gd name="connsiteX21" fmla="*/ 966787 w 2014537"/>
                <a:gd name="connsiteY21" fmla="*/ 2395537 h 4157662"/>
                <a:gd name="connsiteX22" fmla="*/ 1195387 w 2014537"/>
                <a:gd name="connsiteY22" fmla="*/ 26241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81087 w 2014537"/>
                <a:gd name="connsiteY22" fmla="*/ 2767012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7003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128712 w 2014537"/>
                <a:gd name="connsiteY23" fmla="*/ 2671762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66788 w 2038350"/>
                <a:gd name="connsiteY33" fmla="*/ 219075 h 4276725"/>
                <a:gd name="connsiteX34" fmla="*/ 0 w 2038350"/>
                <a:gd name="connsiteY34" fmla="*/ 0 h 4276725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14400 w 2038350"/>
                <a:gd name="connsiteY33" fmla="*/ 152401 h 4276725"/>
                <a:gd name="connsiteX34" fmla="*/ 0 w 2038350"/>
                <a:gd name="connsiteY34" fmla="*/ 0 h 4276725"/>
                <a:gd name="connsiteX0" fmla="*/ 0 w 2038350"/>
                <a:gd name="connsiteY0" fmla="*/ 0 h 4276724"/>
                <a:gd name="connsiteX1" fmla="*/ 38100 w 2038350"/>
                <a:gd name="connsiteY1" fmla="*/ 447674 h 4276724"/>
                <a:gd name="connsiteX2" fmla="*/ 238125 w 2038350"/>
                <a:gd name="connsiteY2" fmla="*/ 333374 h 4276724"/>
                <a:gd name="connsiteX3" fmla="*/ 323850 w 2038350"/>
                <a:gd name="connsiteY3" fmla="*/ 447674 h 4276724"/>
                <a:gd name="connsiteX4" fmla="*/ 138113 w 2038350"/>
                <a:gd name="connsiteY4" fmla="*/ 647699 h 4276724"/>
                <a:gd name="connsiteX5" fmla="*/ 452438 w 2038350"/>
                <a:gd name="connsiteY5" fmla="*/ 676274 h 4276724"/>
                <a:gd name="connsiteX6" fmla="*/ 609600 w 2038350"/>
                <a:gd name="connsiteY6" fmla="*/ 747712 h 4276724"/>
                <a:gd name="connsiteX7" fmla="*/ 766763 w 2038350"/>
                <a:gd name="connsiteY7" fmla="*/ 719137 h 4276724"/>
                <a:gd name="connsiteX8" fmla="*/ 923925 w 2038350"/>
                <a:gd name="connsiteY8" fmla="*/ 547687 h 4276724"/>
                <a:gd name="connsiteX9" fmla="*/ 1052513 w 2038350"/>
                <a:gd name="connsiteY9" fmla="*/ 661987 h 4276724"/>
                <a:gd name="connsiteX10" fmla="*/ 1166813 w 2038350"/>
                <a:gd name="connsiteY10" fmla="*/ 847724 h 4276724"/>
                <a:gd name="connsiteX11" fmla="*/ 1038225 w 2038350"/>
                <a:gd name="connsiteY11" fmla="*/ 890587 h 4276724"/>
                <a:gd name="connsiteX12" fmla="*/ 938213 w 2038350"/>
                <a:gd name="connsiteY12" fmla="*/ 876299 h 4276724"/>
                <a:gd name="connsiteX13" fmla="*/ 881063 w 2038350"/>
                <a:gd name="connsiteY13" fmla="*/ 1047749 h 4276724"/>
                <a:gd name="connsiteX14" fmla="*/ 938213 w 2038350"/>
                <a:gd name="connsiteY14" fmla="*/ 1290637 h 4276724"/>
                <a:gd name="connsiteX15" fmla="*/ 909638 w 2038350"/>
                <a:gd name="connsiteY15" fmla="*/ 1404937 h 4276724"/>
                <a:gd name="connsiteX16" fmla="*/ 866775 w 2038350"/>
                <a:gd name="connsiteY16" fmla="*/ 1462087 h 4276724"/>
                <a:gd name="connsiteX17" fmla="*/ 1095375 w 2038350"/>
                <a:gd name="connsiteY17" fmla="*/ 1704974 h 4276724"/>
                <a:gd name="connsiteX18" fmla="*/ 1066800 w 2038350"/>
                <a:gd name="connsiteY18" fmla="*/ 2209799 h 4276724"/>
                <a:gd name="connsiteX19" fmla="*/ 1143000 w 2038350"/>
                <a:gd name="connsiteY19" fmla="*/ 2362199 h 4276724"/>
                <a:gd name="connsiteX20" fmla="*/ 1143000 w 2038350"/>
                <a:gd name="connsiteY20" fmla="*/ 2514599 h 4276724"/>
                <a:gd name="connsiteX21" fmla="*/ 1219200 w 2038350"/>
                <a:gd name="connsiteY21" fmla="*/ 2666999 h 4276724"/>
                <a:gd name="connsiteX22" fmla="*/ 1066800 w 2038350"/>
                <a:gd name="connsiteY22" fmla="*/ 2666999 h 4276724"/>
                <a:gd name="connsiteX23" fmla="*/ 1066800 w 2038350"/>
                <a:gd name="connsiteY23" fmla="*/ 2819399 h 4276724"/>
                <a:gd name="connsiteX24" fmla="*/ 990600 w 2038350"/>
                <a:gd name="connsiteY24" fmla="*/ 3047999 h 4276724"/>
                <a:gd name="connsiteX25" fmla="*/ 914400 w 2038350"/>
                <a:gd name="connsiteY25" fmla="*/ 3200399 h 4276724"/>
                <a:gd name="connsiteX26" fmla="*/ 914400 w 2038350"/>
                <a:gd name="connsiteY26" fmla="*/ 3505199 h 4276724"/>
                <a:gd name="connsiteX27" fmla="*/ 1081088 w 2038350"/>
                <a:gd name="connsiteY27" fmla="*/ 3919537 h 4276724"/>
                <a:gd name="connsiteX28" fmla="*/ 1252538 w 2038350"/>
                <a:gd name="connsiteY28" fmla="*/ 4276724 h 4276724"/>
                <a:gd name="connsiteX29" fmla="*/ 1438275 w 2038350"/>
                <a:gd name="connsiteY29" fmla="*/ 4205287 h 4276724"/>
                <a:gd name="connsiteX30" fmla="*/ 1524000 w 2038350"/>
                <a:gd name="connsiteY30" fmla="*/ 4019549 h 4276724"/>
                <a:gd name="connsiteX31" fmla="*/ 2038350 w 2038350"/>
                <a:gd name="connsiteY31" fmla="*/ 3062287 h 4276724"/>
                <a:gd name="connsiteX32" fmla="*/ 1552575 w 2038350"/>
                <a:gd name="connsiteY32" fmla="*/ 219074 h 4276724"/>
                <a:gd name="connsiteX33" fmla="*/ 914400 w 2038350"/>
                <a:gd name="connsiteY33" fmla="*/ 152400 h 4276724"/>
                <a:gd name="connsiteX34" fmla="*/ 0 w 203835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1822450 w 2184400"/>
                <a:gd name="connsiteY31" fmla="*/ 3581399 h 4324349"/>
                <a:gd name="connsiteX32" fmla="*/ 2184400 w 2184400"/>
                <a:gd name="connsiteY32" fmla="*/ 3062287 h 4324349"/>
                <a:gd name="connsiteX33" fmla="*/ 1698625 w 2184400"/>
                <a:gd name="connsiteY33" fmla="*/ 219074 h 4324349"/>
                <a:gd name="connsiteX34" fmla="*/ 1060450 w 2184400"/>
                <a:gd name="connsiteY34" fmla="*/ 152400 h 4324349"/>
                <a:gd name="connsiteX35" fmla="*/ 146050 w 218440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593850 w 1974850"/>
                <a:gd name="connsiteY33" fmla="*/ 1676399 h 4324349"/>
                <a:gd name="connsiteX34" fmla="*/ 1698625 w 1974850"/>
                <a:gd name="connsiteY34" fmla="*/ 219074 h 4324349"/>
                <a:gd name="connsiteX35" fmla="*/ 1060450 w 1974850"/>
                <a:gd name="connsiteY35" fmla="*/ 152400 h 4324349"/>
                <a:gd name="connsiteX36" fmla="*/ 146050 w 1974850"/>
                <a:gd name="connsiteY36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698625 w 1974850"/>
                <a:gd name="connsiteY35" fmla="*/ 219074 h 4324349"/>
                <a:gd name="connsiteX36" fmla="*/ 1060450 w 1974850"/>
                <a:gd name="connsiteY36" fmla="*/ 152400 h 4324349"/>
                <a:gd name="connsiteX37" fmla="*/ 146050 w 1974850"/>
                <a:gd name="connsiteY37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698625 w 1974850"/>
                <a:gd name="connsiteY36" fmla="*/ 219074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517650 w 1974850"/>
                <a:gd name="connsiteY36" fmla="*/ 3047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3652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4557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836612 h 4324349"/>
                <a:gd name="connsiteX37" fmla="*/ 1531937 w 1974850"/>
                <a:gd name="connsiteY37" fmla="*/ 608012 h 4324349"/>
                <a:gd name="connsiteX38" fmla="*/ 1517650 w 1974850"/>
                <a:gd name="connsiteY38" fmla="*/ 228599 h 4324349"/>
                <a:gd name="connsiteX39" fmla="*/ 1060450 w 1974850"/>
                <a:gd name="connsiteY39" fmla="*/ 152400 h 4324349"/>
                <a:gd name="connsiteX40" fmla="*/ 146050 w 1974850"/>
                <a:gd name="connsiteY40" fmla="*/ 0 h 4324349"/>
                <a:gd name="connsiteX0" fmla="*/ 146050 w 1974850"/>
                <a:gd name="connsiteY0" fmla="*/ 0 h 4293393"/>
                <a:gd name="connsiteX1" fmla="*/ 184150 w 1974850"/>
                <a:gd name="connsiteY1" fmla="*/ 447674 h 4293393"/>
                <a:gd name="connsiteX2" fmla="*/ 384175 w 1974850"/>
                <a:gd name="connsiteY2" fmla="*/ 333374 h 4293393"/>
                <a:gd name="connsiteX3" fmla="*/ 469900 w 1974850"/>
                <a:gd name="connsiteY3" fmla="*/ 447674 h 4293393"/>
                <a:gd name="connsiteX4" fmla="*/ 284163 w 1974850"/>
                <a:gd name="connsiteY4" fmla="*/ 647699 h 4293393"/>
                <a:gd name="connsiteX5" fmla="*/ 598488 w 1974850"/>
                <a:gd name="connsiteY5" fmla="*/ 676274 h 4293393"/>
                <a:gd name="connsiteX6" fmla="*/ 755650 w 1974850"/>
                <a:gd name="connsiteY6" fmla="*/ 747712 h 4293393"/>
                <a:gd name="connsiteX7" fmla="*/ 912813 w 1974850"/>
                <a:gd name="connsiteY7" fmla="*/ 719137 h 4293393"/>
                <a:gd name="connsiteX8" fmla="*/ 1069975 w 1974850"/>
                <a:gd name="connsiteY8" fmla="*/ 547687 h 4293393"/>
                <a:gd name="connsiteX9" fmla="*/ 1198563 w 1974850"/>
                <a:gd name="connsiteY9" fmla="*/ 661987 h 4293393"/>
                <a:gd name="connsiteX10" fmla="*/ 1312863 w 1974850"/>
                <a:gd name="connsiteY10" fmla="*/ 847724 h 4293393"/>
                <a:gd name="connsiteX11" fmla="*/ 1184275 w 1974850"/>
                <a:gd name="connsiteY11" fmla="*/ 890587 h 4293393"/>
                <a:gd name="connsiteX12" fmla="*/ 1084263 w 1974850"/>
                <a:gd name="connsiteY12" fmla="*/ 876299 h 4293393"/>
                <a:gd name="connsiteX13" fmla="*/ 1027113 w 1974850"/>
                <a:gd name="connsiteY13" fmla="*/ 1047749 h 4293393"/>
                <a:gd name="connsiteX14" fmla="*/ 1084263 w 1974850"/>
                <a:gd name="connsiteY14" fmla="*/ 1290637 h 4293393"/>
                <a:gd name="connsiteX15" fmla="*/ 1055688 w 1974850"/>
                <a:gd name="connsiteY15" fmla="*/ 1404937 h 4293393"/>
                <a:gd name="connsiteX16" fmla="*/ 1012825 w 1974850"/>
                <a:gd name="connsiteY16" fmla="*/ 1462087 h 4293393"/>
                <a:gd name="connsiteX17" fmla="*/ 1241425 w 1974850"/>
                <a:gd name="connsiteY17" fmla="*/ 1704974 h 4293393"/>
                <a:gd name="connsiteX18" fmla="*/ 1212850 w 1974850"/>
                <a:gd name="connsiteY18" fmla="*/ 2209799 h 4293393"/>
                <a:gd name="connsiteX19" fmla="*/ 1289050 w 1974850"/>
                <a:gd name="connsiteY19" fmla="*/ 2362199 h 4293393"/>
                <a:gd name="connsiteX20" fmla="*/ 1289050 w 1974850"/>
                <a:gd name="connsiteY20" fmla="*/ 2514599 h 4293393"/>
                <a:gd name="connsiteX21" fmla="*/ 1365250 w 1974850"/>
                <a:gd name="connsiteY21" fmla="*/ 2666999 h 4293393"/>
                <a:gd name="connsiteX22" fmla="*/ 1212850 w 1974850"/>
                <a:gd name="connsiteY22" fmla="*/ 2666999 h 4293393"/>
                <a:gd name="connsiteX23" fmla="*/ 1212850 w 1974850"/>
                <a:gd name="connsiteY23" fmla="*/ 2819399 h 4293393"/>
                <a:gd name="connsiteX24" fmla="*/ 1136650 w 1974850"/>
                <a:gd name="connsiteY24" fmla="*/ 3047999 h 4293393"/>
                <a:gd name="connsiteX25" fmla="*/ 1060450 w 1974850"/>
                <a:gd name="connsiteY25" fmla="*/ 3200399 h 4293393"/>
                <a:gd name="connsiteX26" fmla="*/ 1060450 w 1974850"/>
                <a:gd name="connsiteY26" fmla="*/ 3505199 h 4293393"/>
                <a:gd name="connsiteX27" fmla="*/ 1227138 w 1974850"/>
                <a:gd name="connsiteY27" fmla="*/ 3919537 h 4293393"/>
                <a:gd name="connsiteX28" fmla="*/ 1398588 w 1974850"/>
                <a:gd name="connsiteY28" fmla="*/ 4276724 h 4293393"/>
                <a:gd name="connsiteX29" fmla="*/ 1670050 w 1974850"/>
                <a:gd name="connsiteY29" fmla="*/ 4019549 h 4293393"/>
                <a:gd name="connsiteX30" fmla="*/ 1822450 w 1974850"/>
                <a:gd name="connsiteY30" fmla="*/ 3581399 h 4293393"/>
                <a:gd name="connsiteX31" fmla="*/ 1974850 w 1974850"/>
                <a:gd name="connsiteY31" fmla="*/ 3047999 h 4293393"/>
                <a:gd name="connsiteX32" fmla="*/ 1822450 w 1974850"/>
                <a:gd name="connsiteY32" fmla="*/ 2285999 h 4293393"/>
                <a:gd name="connsiteX33" fmla="*/ 1593850 w 1974850"/>
                <a:gd name="connsiteY33" fmla="*/ 1676399 h 4293393"/>
                <a:gd name="connsiteX34" fmla="*/ 1441450 w 1974850"/>
                <a:gd name="connsiteY34" fmla="*/ 1066799 h 4293393"/>
                <a:gd name="connsiteX35" fmla="*/ 1531937 w 1974850"/>
                <a:gd name="connsiteY35" fmla="*/ 836612 h 4293393"/>
                <a:gd name="connsiteX36" fmla="*/ 1531937 w 1974850"/>
                <a:gd name="connsiteY36" fmla="*/ 608012 h 4293393"/>
                <a:gd name="connsiteX37" fmla="*/ 1517650 w 1974850"/>
                <a:gd name="connsiteY37" fmla="*/ 228599 h 4293393"/>
                <a:gd name="connsiteX38" fmla="*/ 1060450 w 1974850"/>
                <a:gd name="connsiteY38" fmla="*/ 152400 h 4293393"/>
                <a:gd name="connsiteX39" fmla="*/ 146050 w 1974850"/>
                <a:gd name="connsiteY39" fmla="*/ 0 h 4293393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8 w 1974850"/>
                <a:gd name="connsiteY27" fmla="*/ 3919537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3033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608137 w 1974850"/>
                <a:gd name="connsiteY32" fmla="*/ 1674812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17650 w 1974850"/>
                <a:gd name="connsiteY37" fmla="*/ 228599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455611 w 1974850"/>
                <a:gd name="connsiteY4" fmla="*/ 608012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94897 w 1985597"/>
                <a:gd name="connsiteY2" fmla="*/ 447674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61559 w 1985597"/>
                <a:gd name="connsiteY2" fmla="*/ 379412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85597" h="4075905">
                  <a:moveTo>
                    <a:pt x="156797" y="0"/>
                  </a:moveTo>
                  <a:cubicBezTo>
                    <a:pt x="0" y="24583"/>
                    <a:pt x="84564" y="163777"/>
                    <a:pt x="85358" y="227012"/>
                  </a:cubicBezTo>
                  <a:cubicBezTo>
                    <a:pt x="86152" y="290247"/>
                    <a:pt x="109965" y="361685"/>
                    <a:pt x="161559" y="379412"/>
                  </a:cubicBezTo>
                  <a:cubicBezTo>
                    <a:pt x="213153" y="397139"/>
                    <a:pt x="341741" y="321997"/>
                    <a:pt x="394922" y="333374"/>
                  </a:cubicBezTo>
                  <a:cubicBezTo>
                    <a:pt x="448103" y="344751"/>
                    <a:pt x="468741" y="401901"/>
                    <a:pt x="480647" y="447674"/>
                  </a:cubicBezTo>
                  <a:cubicBezTo>
                    <a:pt x="492553" y="493447"/>
                    <a:pt x="444927" y="569912"/>
                    <a:pt x="466358" y="608012"/>
                  </a:cubicBezTo>
                  <a:cubicBezTo>
                    <a:pt x="487789" y="646112"/>
                    <a:pt x="530654" y="659605"/>
                    <a:pt x="609235" y="676274"/>
                  </a:cubicBezTo>
                  <a:lnTo>
                    <a:pt x="766397" y="747712"/>
                  </a:lnTo>
                  <a:lnTo>
                    <a:pt x="923560" y="719137"/>
                  </a:lnTo>
                  <a:cubicBezTo>
                    <a:pt x="975948" y="685799"/>
                    <a:pt x="1033097" y="557212"/>
                    <a:pt x="1080722" y="547687"/>
                  </a:cubicBezTo>
                  <a:cubicBezTo>
                    <a:pt x="1128347" y="538162"/>
                    <a:pt x="1168829" y="611981"/>
                    <a:pt x="1209310" y="661987"/>
                  </a:cubicBezTo>
                  <a:cubicBezTo>
                    <a:pt x="1249791" y="711993"/>
                    <a:pt x="1325991" y="809624"/>
                    <a:pt x="1323610" y="847724"/>
                  </a:cubicBezTo>
                  <a:cubicBezTo>
                    <a:pt x="1321229" y="885824"/>
                    <a:pt x="1233122" y="885825"/>
                    <a:pt x="1195022" y="890587"/>
                  </a:cubicBezTo>
                  <a:cubicBezTo>
                    <a:pt x="1156922" y="895350"/>
                    <a:pt x="1121204" y="850105"/>
                    <a:pt x="1095010" y="876299"/>
                  </a:cubicBezTo>
                  <a:cubicBezTo>
                    <a:pt x="1068816" y="902493"/>
                    <a:pt x="1037860" y="978693"/>
                    <a:pt x="1037860" y="1047749"/>
                  </a:cubicBezTo>
                  <a:lnTo>
                    <a:pt x="1095010" y="1290637"/>
                  </a:lnTo>
                  <a:lnTo>
                    <a:pt x="1066435" y="1404937"/>
                  </a:lnTo>
                  <a:cubicBezTo>
                    <a:pt x="1054529" y="1433512"/>
                    <a:pt x="992616" y="1412081"/>
                    <a:pt x="1023572" y="1462087"/>
                  </a:cubicBezTo>
                  <a:cubicBezTo>
                    <a:pt x="1054528" y="1512093"/>
                    <a:pt x="1218835" y="1580356"/>
                    <a:pt x="1252172" y="1704974"/>
                  </a:cubicBezTo>
                  <a:lnTo>
                    <a:pt x="1223597" y="2209799"/>
                  </a:lnTo>
                  <a:lnTo>
                    <a:pt x="1299797" y="2362199"/>
                  </a:lnTo>
                  <a:cubicBezTo>
                    <a:pt x="1270428" y="2425699"/>
                    <a:pt x="1287097" y="2463799"/>
                    <a:pt x="1299797" y="2514599"/>
                  </a:cubicBezTo>
                  <a:cubicBezTo>
                    <a:pt x="1312497" y="2565399"/>
                    <a:pt x="1426797" y="2666999"/>
                    <a:pt x="1375997" y="2666999"/>
                  </a:cubicBezTo>
                  <a:cubicBezTo>
                    <a:pt x="1325197" y="2666999"/>
                    <a:pt x="1248997" y="2641599"/>
                    <a:pt x="1223597" y="2666999"/>
                  </a:cubicBezTo>
                  <a:cubicBezTo>
                    <a:pt x="1198197" y="2692399"/>
                    <a:pt x="1236297" y="2755899"/>
                    <a:pt x="1223597" y="2819399"/>
                  </a:cubicBezTo>
                  <a:lnTo>
                    <a:pt x="1147397" y="3047999"/>
                  </a:lnTo>
                  <a:cubicBezTo>
                    <a:pt x="1121997" y="3111499"/>
                    <a:pt x="1083897" y="3124199"/>
                    <a:pt x="1071197" y="3200399"/>
                  </a:cubicBezTo>
                  <a:cubicBezTo>
                    <a:pt x="1058497" y="3276599"/>
                    <a:pt x="1043416" y="3385343"/>
                    <a:pt x="1071197" y="3505199"/>
                  </a:cubicBezTo>
                  <a:lnTo>
                    <a:pt x="1237884" y="3808411"/>
                  </a:lnTo>
                  <a:cubicBezTo>
                    <a:pt x="1339484" y="3894136"/>
                    <a:pt x="1581578" y="4075905"/>
                    <a:pt x="1680797" y="4019549"/>
                  </a:cubicBezTo>
                  <a:lnTo>
                    <a:pt x="1771284" y="3808411"/>
                  </a:lnTo>
                  <a:lnTo>
                    <a:pt x="1833197" y="3581399"/>
                  </a:lnTo>
                  <a:lnTo>
                    <a:pt x="1985597" y="3047999"/>
                  </a:lnTo>
                  <a:cubicBezTo>
                    <a:pt x="1974052" y="2833254"/>
                    <a:pt x="1894316" y="2514864"/>
                    <a:pt x="1833197" y="2285999"/>
                  </a:cubicBezTo>
                  <a:cubicBezTo>
                    <a:pt x="1772078" y="2057134"/>
                    <a:pt x="1680003" y="1878277"/>
                    <a:pt x="1618884" y="1674812"/>
                  </a:cubicBezTo>
                  <a:cubicBezTo>
                    <a:pt x="1557765" y="1471347"/>
                    <a:pt x="1476803" y="1192477"/>
                    <a:pt x="1466484" y="1065212"/>
                  </a:cubicBezTo>
                  <a:cubicBezTo>
                    <a:pt x="1465690" y="971285"/>
                    <a:pt x="1489503" y="951176"/>
                    <a:pt x="1542684" y="912812"/>
                  </a:cubicBezTo>
                  <a:cubicBezTo>
                    <a:pt x="1557765" y="836348"/>
                    <a:pt x="1542684" y="722312"/>
                    <a:pt x="1542684" y="608012"/>
                  </a:cubicBezTo>
                  <a:cubicBezTo>
                    <a:pt x="1542684" y="493712"/>
                    <a:pt x="1555096" y="366279"/>
                    <a:pt x="1542684" y="227012"/>
                  </a:cubicBezTo>
                  <a:cubicBezTo>
                    <a:pt x="1422756" y="205653"/>
                    <a:pt x="1274397" y="190500"/>
                    <a:pt x="1071197" y="152400"/>
                  </a:cubicBezTo>
                  <a:lnTo>
                    <a:pt x="156797" y="0"/>
                  </a:lnTo>
                  <a:close/>
                </a:path>
              </a:pathLst>
            </a:custGeom>
            <a:solidFill>
              <a:srgbClr val="FFCC00">
                <a:alpha val="6588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" name="Freeform 23"/>
            <p:cNvSpPr/>
            <p:nvPr/>
          </p:nvSpPr>
          <p:spPr>
            <a:xfrm>
              <a:off x="5103019" y="1442784"/>
              <a:ext cx="2274094" cy="2954337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52413 w 2233612"/>
                <a:gd name="connsiteY10" fmla="*/ 161924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66700 w 2233612"/>
                <a:gd name="connsiteY10" fmla="*/ 146486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464869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3452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216694 w 2274093"/>
                <a:gd name="connsiteY0" fmla="*/ 19050 h 2953544"/>
                <a:gd name="connsiteX1" fmla="*/ 183357 w 2274093"/>
                <a:gd name="connsiteY1" fmla="*/ 152399 h 2953544"/>
                <a:gd name="connsiteX2" fmla="*/ 369094 w 2274093"/>
                <a:gd name="connsiteY2" fmla="*/ 400050 h 2953544"/>
                <a:gd name="connsiteX3" fmla="*/ 454819 w 2274093"/>
                <a:gd name="connsiteY3" fmla="*/ 738187 h 2953544"/>
                <a:gd name="connsiteX4" fmla="*/ 383382 w 2274093"/>
                <a:gd name="connsiteY4" fmla="*/ 1052512 h 2953544"/>
                <a:gd name="connsiteX5" fmla="*/ 440532 w 2274093"/>
                <a:gd name="connsiteY5" fmla="*/ 1395412 h 2953544"/>
                <a:gd name="connsiteX6" fmla="*/ 307181 w 2274093"/>
                <a:gd name="connsiteY6" fmla="*/ 1464869 h 2953544"/>
                <a:gd name="connsiteX7" fmla="*/ 78581 w 2274093"/>
                <a:gd name="connsiteY7" fmla="*/ 1388689 h 2953544"/>
                <a:gd name="connsiteX8" fmla="*/ 2381 w 2274093"/>
                <a:gd name="connsiteY8" fmla="*/ 1464869 h 2953544"/>
                <a:gd name="connsiteX9" fmla="*/ 64294 w 2274093"/>
                <a:gd name="connsiteY9" fmla="*/ 1619249 h 2953544"/>
                <a:gd name="connsiteX10" fmla="*/ 140494 w 2274093"/>
                <a:gd name="connsiteY10" fmla="*/ 1695449 h 2953544"/>
                <a:gd name="connsiteX11" fmla="*/ 383381 w 2274093"/>
                <a:gd name="connsiteY11" fmla="*/ 1617228 h 2953544"/>
                <a:gd name="connsiteX12" fmla="*/ 535781 w 2274093"/>
                <a:gd name="connsiteY12" fmla="*/ 1693407 h 2953544"/>
                <a:gd name="connsiteX13" fmla="*/ 673893 w 2274093"/>
                <a:gd name="connsiteY13" fmla="*/ 2305050 h 2953544"/>
                <a:gd name="connsiteX14" fmla="*/ 826294 w 2274093"/>
                <a:gd name="connsiteY14" fmla="*/ 2838450 h 2953544"/>
                <a:gd name="connsiteX15" fmla="*/ 978694 w 2274093"/>
                <a:gd name="connsiteY15" fmla="*/ 2914650 h 2953544"/>
                <a:gd name="connsiteX16" fmla="*/ 1054893 w 2274093"/>
                <a:gd name="connsiteY16" fmla="*/ 2686050 h 2953544"/>
                <a:gd name="connsiteX17" fmla="*/ 1131093 w 2274093"/>
                <a:gd name="connsiteY17" fmla="*/ 2381250 h 2953544"/>
                <a:gd name="connsiteX18" fmla="*/ 1283493 w 2274093"/>
                <a:gd name="connsiteY18" fmla="*/ 2228850 h 2953544"/>
                <a:gd name="connsiteX19" fmla="*/ 1435893 w 2274093"/>
                <a:gd name="connsiteY19" fmla="*/ 2076450 h 2953544"/>
                <a:gd name="connsiteX20" fmla="*/ 1664493 w 2274093"/>
                <a:gd name="connsiteY20" fmla="*/ 2076450 h 2953544"/>
                <a:gd name="connsiteX21" fmla="*/ 1816893 w 2274093"/>
                <a:gd name="connsiteY21" fmla="*/ 2152650 h 2953544"/>
                <a:gd name="connsiteX22" fmla="*/ 2045493 w 2274093"/>
                <a:gd name="connsiteY22" fmla="*/ 2152650 h 2953544"/>
                <a:gd name="connsiteX23" fmla="*/ 2121693 w 2274093"/>
                <a:gd name="connsiteY23" fmla="*/ 2000250 h 2953544"/>
                <a:gd name="connsiteX24" fmla="*/ 2274093 w 2274093"/>
                <a:gd name="connsiteY24" fmla="*/ 1695450 h 2953544"/>
                <a:gd name="connsiteX25" fmla="*/ 2069307 w 2274093"/>
                <a:gd name="connsiteY25" fmla="*/ 1638299 h 2953544"/>
                <a:gd name="connsiteX26" fmla="*/ 1797844 w 2274093"/>
                <a:gd name="connsiteY26" fmla="*/ 1566862 h 2953544"/>
                <a:gd name="connsiteX27" fmla="*/ 1512094 w 2274093"/>
                <a:gd name="connsiteY27" fmla="*/ 1538287 h 2953544"/>
                <a:gd name="connsiteX28" fmla="*/ 1283493 w 2274093"/>
                <a:gd name="connsiteY28" fmla="*/ 1238250 h 2953544"/>
                <a:gd name="connsiteX29" fmla="*/ 954882 w 2274093"/>
                <a:gd name="connsiteY29" fmla="*/ 1052512 h 2953544"/>
                <a:gd name="connsiteX30" fmla="*/ 754857 w 2274093"/>
                <a:gd name="connsiteY30" fmla="*/ 766762 h 2953544"/>
                <a:gd name="connsiteX31" fmla="*/ 711994 w 2274093"/>
                <a:gd name="connsiteY31" fmla="*/ 509587 h 2953544"/>
                <a:gd name="connsiteX32" fmla="*/ 769144 w 2274093"/>
                <a:gd name="connsiteY32" fmla="*/ 338137 h 2953544"/>
                <a:gd name="connsiteX33" fmla="*/ 769144 w 2274093"/>
                <a:gd name="connsiteY33" fmla="*/ 95249 h 2953544"/>
                <a:gd name="connsiteX34" fmla="*/ 711994 w 2274093"/>
                <a:gd name="connsiteY34" fmla="*/ 38099 h 2953544"/>
                <a:gd name="connsiteX35" fmla="*/ 216694 w 2274093"/>
                <a:gd name="connsiteY35" fmla="*/ 19050 h 295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274093" h="2953544">
                  <a:moveTo>
                    <a:pt x="216694" y="19050"/>
                  </a:moveTo>
                  <a:cubicBezTo>
                    <a:pt x="128588" y="38100"/>
                    <a:pt x="157957" y="88899"/>
                    <a:pt x="183357" y="152399"/>
                  </a:cubicBezTo>
                  <a:cubicBezTo>
                    <a:pt x="208757" y="215899"/>
                    <a:pt x="323850" y="302419"/>
                    <a:pt x="369094" y="400050"/>
                  </a:cubicBezTo>
                  <a:cubicBezTo>
                    <a:pt x="414338" y="497681"/>
                    <a:pt x="452438" y="629443"/>
                    <a:pt x="454819" y="738187"/>
                  </a:cubicBezTo>
                  <a:cubicBezTo>
                    <a:pt x="457200" y="846931"/>
                    <a:pt x="385763" y="942975"/>
                    <a:pt x="383382" y="1052512"/>
                  </a:cubicBezTo>
                  <a:cubicBezTo>
                    <a:pt x="381001" y="1162049"/>
                    <a:pt x="453232" y="1326686"/>
                    <a:pt x="440532" y="1395412"/>
                  </a:cubicBezTo>
                  <a:cubicBezTo>
                    <a:pt x="427832" y="1464138"/>
                    <a:pt x="367506" y="1465989"/>
                    <a:pt x="307181" y="1464869"/>
                  </a:cubicBezTo>
                  <a:cubicBezTo>
                    <a:pt x="246856" y="1463749"/>
                    <a:pt x="129381" y="1388689"/>
                    <a:pt x="78581" y="1388689"/>
                  </a:cubicBezTo>
                  <a:cubicBezTo>
                    <a:pt x="27781" y="1388689"/>
                    <a:pt x="4762" y="1426442"/>
                    <a:pt x="2381" y="1464869"/>
                  </a:cubicBezTo>
                  <a:cubicBezTo>
                    <a:pt x="0" y="1503296"/>
                    <a:pt x="41275" y="1580819"/>
                    <a:pt x="64294" y="1619249"/>
                  </a:cubicBezTo>
                  <a:cubicBezTo>
                    <a:pt x="87313" y="1657679"/>
                    <a:pt x="87313" y="1695786"/>
                    <a:pt x="140494" y="1695449"/>
                  </a:cubicBezTo>
                  <a:cubicBezTo>
                    <a:pt x="193675" y="1695112"/>
                    <a:pt x="317500" y="1617568"/>
                    <a:pt x="383381" y="1617228"/>
                  </a:cubicBezTo>
                  <a:cubicBezTo>
                    <a:pt x="449262" y="1616888"/>
                    <a:pt x="427037" y="1606914"/>
                    <a:pt x="535781" y="1693407"/>
                  </a:cubicBezTo>
                  <a:cubicBezTo>
                    <a:pt x="596900" y="1808044"/>
                    <a:pt x="638174" y="2163763"/>
                    <a:pt x="673893" y="2305050"/>
                  </a:cubicBezTo>
                  <a:cubicBezTo>
                    <a:pt x="699293" y="2533650"/>
                    <a:pt x="773906" y="2674144"/>
                    <a:pt x="826294" y="2838450"/>
                  </a:cubicBezTo>
                  <a:cubicBezTo>
                    <a:pt x="846138" y="2953544"/>
                    <a:pt x="940594" y="2940050"/>
                    <a:pt x="978694" y="2914650"/>
                  </a:cubicBezTo>
                  <a:cubicBezTo>
                    <a:pt x="1016794" y="2889250"/>
                    <a:pt x="1029493" y="2774950"/>
                    <a:pt x="1054893" y="2686050"/>
                  </a:cubicBezTo>
                  <a:cubicBezTo>
                    <a:pt x="1080293" y="2597150"/>
                    <a:pt x="1092993" y="2457450"/>
                    <a:pt x="1131093" y="2381250"/>
                  </a:cubicBezTo>
                  <a:cubicBezTo>
                    <a:pt x="1169193" y="2305050"/>
                    <a:pt x="1232693" y="2279650"/>
                    <a:pt x="1283493" y="2228850"/>
                  </a:cubicBezTo>
                  <a:cubicBezTo>
                    <a:pt x="1334293" y="2178050"/>
                    <a:pt x="1371599" y="2069306"/>
                    <a:pt x="1435893" y="2076450"/>
                  </a:cubicBezTo>
                  <a:lnTo>
                    <a:pt x="1664493" y="2076450"/>
                  </a:lnTo>
                  <a:cubicBezTo>
                    <a:pt x="1740693" y="2050256"/>
                    <a:pt x="1753393" y="2139950"/>
                    <a:pt x="1816893" y="2152650"/>
                  </a:cubicBezTo>
                  <a:cubicBezTo>
                    <a:pt x="1880393" y="2165350"/>
                    <a:pt x="1994693" y="2178050"/>
                    <a:pt x="2045493" y="2152650"/>
                  </a:cubicBezTo>
                  <a:cubicBezTo>
                    <a:pt x="2096293" y="2127250"/>
                    <a:pt x="2083593" y="2076450"/>
                    <a:pt x="2121693" y="2000250"/>
                  </a:cubicBezTo>
                  <a:cubicBezTo>
                    <a:pt x="2159793" y="1924050"/>
                    <a:pt x="2266949" y="1824037"/>
                    <a:pt x="2274093" y="1695450"/>
                  </a:cubicBezTo>
                  <a:cubicBezTo>
                    <a:pt x="2195512" y="1585913"/>
                    <a:pt x="2148682" y="1659730"/>
                    <a:pt x="2069307" y="1638299"/>
                  </a:cubicBezTo>
                  <a:cubicBezTo>
                    <a:pt x="1989932" y="1616868"/>
                    <a:pt x="1890713" y="1583531"/>
                    <a:pt x="1797844" y="1566862"/>
                  </a:cubicBezTo>
                  <a:cubicBezTo>
                    <a:pt x="1745457" y="1547812"/>
                    <a:pt x="1597819" y="1593056"/>
                    <a:pt x="1512094" y="1538287"/>
                  </a:cubicBezTo>
                  <a:lnTo>
                    <a:pt x="1283493" y="1238250"/>
                  </a:lnTo>
                  <a:lnTo>
                    <a:pt x="954882" y="1052512"/>
                  </a:lnTo>
                  <a:lnTo>
                    <a:pt x="754857" y="766762"/>
                  </a:lnTo>
                  <a:lnTo>
                    <a:pt x="711994" y="509587"/>
                  </a:lnTo>
                  <a:lnTo>
                    <a:pt x="769144" y="338137"/>
                  </a:lnTo>
                  <a:lnTo>
                    <a:pt x="769144" y="95249"/>
                  </a:lnTo>
                  <a:lnTo>
                    <a:pt x="711994" y="38099"/>
                  </a:lnTo>
                  <a:cubicBezTo>
                    <a:pt x="554832" y="33337"/>
                    <a:pt x="304800" y="0"/>
                    <a:pt x="216694" y="19050"/>
                  </a:cubicBezTo>
                  <a:close/>
                </a:path>
              </a:pathLst>
            </a:custGeom>
            <a:solidFill>
              <a:srgbClr val="CA7920">
                <a:alpha val="45098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flipH="1">
              <a:off x="3113852" y="1142745"/>
              <a:ext cx="315147" cy="833121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53591 w 339997"/>
                <a:gd name="connsiteY0" fmla="*/ 685981 h 833340"/>
                <a:gd name="connsiteX1" fmla="*/ 253590 w 339997"/>
                <a:gd name="connsiteY1" fmla="*/ 533541 h 833340"/>
                <a:gd name="connsiteX2" fmla="*/ 301958 w 339997"/>
                <a:gd name="connsiteY2" fmla="*/ 228660 h 833340"/>
                <a:gd name="connsiteX3" fmla="*/ 225881 w 339997"/>
                <a:gd name="connsiteY3" fmla="*/ 0 h 833340"/>
                <a:gd name="connsiteX4" fmla="*/ 253589 w 339997"/>
                <a:gd name="connsiteY4" fmla="*/ 304880 h 833340"/>
                <a:gd name="connsiteX5" fmla="*/ 177512 w 339997"/>
                <a:gd name="connsiteY5" fmla="*/ 457321 h 833340"/>
                <a:gd name="connsiteX6" fmla="*/ 25359 w 339997"/>
                <a:gd name="connsiteY6" fmla="*/ 457575 h 833340"/>
                <a:gd name="connsiteX7" fmla="*/ 25359 w 339997"/>
                <a:gd name="connsiteY7" fmla="*/ 457321 h 833340"/>
                <a:gd name="connsiteX8" fmla="*/ 101435 w 339997"/>
                <a:gd name="connsiteY8" fmla="*/ 609761 h 833340"/>
                <a:gd name="connsiteX9" fmla="*/ 177514 w 339997"/>
                <a:gd name="connsiteY9" fmla="*/ 685981 h 833340"/>
                <a:gd name="connsiteX10" fmla="*/ 253589 w 339997"/>
                <a:gd name="connsiteY10" fmla="*/ 762200 h 833340"/>
                <a:gd name="connsiteX11" fmla="*/ 253591 w 339997"/>
                <a:gd name="connsiteY11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88755 w 327317"/>
                <a:gd name="connsiteY6" fmla="*/ 457575 h 833340"/>
                <a:gd name="connsiteX7" fmla="*/ 12679 w 327317"/>
                <a:gd name="connsiteY7" fmla="*/ 457575 h 833340"/>
                <a:gd name="connsiteX8" fmla="*/ 12679 w 327317"/>
                <a:gd name="connsiteY8" fmla="*/ 457321 h 833340"/>
                <a:gd name="connsiteX9" fmla="*/ 88755 w 327317"/>
                <a:gd name="connsiteY9" fmla="*/ 609761 h 833340"/>
                <a:gd name="connsiteX10" fmla="*/ 164834 w 327317"/>
                <a:gd name="connsiteY10" fmla="*/ 685981 h 833340"/>
                <a:gd name="connsiteX11" fmla="*/ 240909 w 327317"/>
                <a:gd name="connsiteY11" fmla="*/ 762200 h 833340"/>
                <a:gd name="connsiteX12" fmla="*/ 240911 w 327317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4638" h="833340">
                  <a:moveTo>
                    <a:pt x="228232" y="685981"/>
                  </a:moveTo>
                  <a:cubicBezTo>
                    <a:pt x="197801" y="599157"/>
                    <a:pt x="277729" y="644688"/>
                    <a:pt x="228231" y="533541"/>
                  </a:cubicBezTo>
                  <a:cubicBezTo>
                    <a:pt x="243455" y="430458"/>
                    <a:pt x="314638" y="304880"/>
                    <a:pt x="276599" y="228660"/>
                  </a:cubicBezTo>
                  <a:cubicBezTo>
                    <a:pt x="265022" y="143824"/>
                    <a:pt x="236466" y="43634"/>
                    <a:pt x="200522" y="0"/>
                  </a:cubicBezTo>
                  <a:cubicBezTo>
                    <a:pt x="175163" y="12703"/>
                    <a:pt x="261650" y="215957"/>
                    <a:pt x="228230" y="304880"/>
                  </a:cubicBezTo>
                  <a:cubicBezTo>
                    <a:pt x="214766" y="379775"/>
                    <a:pt x="190191" y="431914"/>
                    <a:pt x="152153" y="457321"/>
                  </a:cubicBezTo>
                  <a:cubicBezTo>
                    <a:pt x="126794" y="482770"/>
                    <a:pt x="101435" y="457533"/>
                    <a:pt x="76076" y="457575"/>
                  </a:cubicBezTo>
                  <a:lnTo>
                    <a:pt x="0" y="457575"/>
                  </a:lnTo>
                  <a:lnTo>
                    <a:pt x="0" y="457575"/>
                  </a:lnTo>
                  <a:cubicBezTo>
                    <a:pt x="12679" y="482939"/>
                    <a:pt x="50717" y="571693"/>
                    <a:pt x="76076" y="609761"/>
                  </a:cubicBezTo>
                  <a:cubicBezTo>
                    <a:pt x="101435" y="647829"/>
                    <a:pt x="123488" y="647650"/>
                    <a:pt x="152155" y="685981"/>
                  </a:cubicBezTo>
                  <a:cubicBezTo>
                    <a:pt x="139476" y="736794"/>
                    <a:pt x="117532" y="833340"/>
                    <a:pt x="228230" y="762200"/>
                  </a:cubicBezTo>
                  <a:cubicBezTo>
                    <a:pt x="253589" y="762200"/>
                    <a:pt x="223614" y="736794"/>
                    <a:pt x="228232" y="685981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 rot="20131284" flipV="1">
              <a:off x="1371770" y="2754616"/>
              <a:ext cx="517070" cy="121583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3975" h="1114516">
                  <a:moveTo>
                    <a:pt x="47769" y="57727"/>
                  </a:moveTo>
                  <a:cubicBezTo>
                    <a:pt x="45234" y="92267"/>
                    <a:pt x="66846" y="160963"/>
                    <a:pt x="60270" y="209550"/>
                  </a:cubicBezTo>
                  <a:cubicBezTo>
                    <a:pt x="53694" y="258137"/>
                    <a:pt x="0" y="293776"/>
                    <a:pt x="8315" y="349250"/>
                  </a:cubicBezTo>
                  <a:cubicBezTo>
                    <a:pt x="16630" y="404724"/>
                    <a:pt x="98616" y="468505"/>
                    <a:pt x="110161" y="542396"/>
                  </a:cubicBezTo>
                  <a:cubicBezTo>
                    <a:pt x="131672" y="623444"/>
                    <a:pt x="122378" y="763915"/>
                    <a:pt x="137379" y="835537"/>
                  </a:cubicBezTo>
                  <a:lnTo>
                    <a:pt x="200169" y="972127"/>
                  </a:lnTo>
                  <a:cubicBezTo>
                    <a:pt x="246351" y="1015999"/>
                    <a:pt x="364289" y="1114516"/>
                    <a:pt x="394132" y="1096818"/>
                  </a:cubicBezTo>
                  <a:cubicBezTo>
                    <a:pt x="423975" y="1079120"/>
                    <a:pt x="398969" y="946802"/>
                    <a:pt x="379225" y="865941"/>
                  </a:cubicBezTo>
                  <a:cubicBezTo>
                    <a:pt x="359481" y="785080"/>
                    <a:pt x="296395" y="690645"/>
                    <a:pt x="275669" y="611654"/>
                  </a:cubicBezTo>
                  <a:cubicBezTo>
                    <a:pt x="254943" y="532663"/>
                    <a:pt x="267449" y="482009"/>
                    <a:pt x="254866" y="391997"/>
                  </a:cubicBezTo>
                  <a:cubicBezTo>
                    <a:pt x="242283" y="301985"/>
                    <a:pt x="229351" y="114982"/>
                    <a:pt x="200169" y="71582"/>
                  </a:cubicBezTo>
                  <a:lnTo>
                    <a:pt x="75478" y="2309"/>
                  </a:lnTo>
                  <a:cubicBezTo>
                    <a:pt x="50078" y="0"/>
                    <a:pt x="50304" y="23187"/>
                    <a:pt x="47769" y="57727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" name="Freeform 26"/>
            <p:cNvSpPr/>
            <p:nvPr/>
          </p:nvSpPr>
          <p:spPr>
            <a:xfrm rot="20131284" flipV="1">
              <a:off x="1364976" y="2871845"/>
              <a:ext cx="437759" cy="1119940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477647"/>
                <a:gd name="connsiteY0" fmla="*/ 57727 h 1119940"/>
                <a:gd name="connsiteX1" fmla="*/ 152399 w 477647"/>
                <a:gd name="connsiteY1" fmla="*/ 251691 h 1119940"/>
                <a:gd name="connsiteX2" fmla="*/ 13854 w 477647"/>
                <a:gd name="connsiteY2" fmla="*/ 334818 h 1119940"/>
                <a:gd name="connsiteX3" fmla="*/ 69272 w 477647"/>
                <a:gd name="connsiteY3" fmla="*/ 528782 h 1119940"/>
                <a:gd name="connsiteX4" fmla="*/ 83127 w 477647"/>
                <a:gd name="connsiteY4" fmla="*/ 778164 h 1119940"/>
                <a:gd name="connsiteX5" fmla="*/ 152399 w 477647"/>
                <a:gd name="connsiteY5" fmla="*/ 958273 h 1119940"/>
                <a:gd name="connsiteX6" fmla="*/ 145472 w 477647"/>
                <a:gd name="connsiteY6" fmla="*/ 937491 h 1119940"/>
                <a:gd name="connsiteX7" fmla="*/ 152399 w 477647"/>
                <a:gd name="connsiteY7" fmla="*/ 722746 h 1119940"/>
                <a:gd name="connsiteX8" fmla="*/ 180108 w 477647"/>
                <a:gd name="connsiteY8" fmla="*/ 833582 h 1119940"/>
                <a:gd name="connsiteX9" fmla="*/ 263236 w 477647"/>
                <a:gd name="connsiteY9" fmla="*/ 972127 h 1119940"/>
                <a:gd name="connsiteX10" fmla="*/ 457199 w 477647"/>
                <a:gd name="connsiteY10" fmla="*/ 1096818 h 1119940"/>
                <a:gd name="connsiteX11" fmla="*/ 385926 w 477647"/>
                <a:gd name="connsiteY11" fmla="*/ 833395 h 1119940"/>
                <a:gd name="connsiteX12" fmla="*/ 332508 w 477647"/>
                <a:gd name="connsiteY12" fmla="*/ 528782 h 1119940"/>
                <a:gd name="connsiteX13" fmla="*/ 263236 w 477647"/>
                <a:gd name="connsiteY13" fmla="*/ 71582 h 1119940"/>
                <a:gd name="connsiteX14" fmla="*/ 138545 w 477647"/>
                <a:gd name="connsiteY14" fmla="*/ 2309 h 1119940"/>
                <a:gd name="connsiteX15" fmla="*/ 110836 w 477647"/>
                <a:gd name="connsiteY15" fmla="*/ 57727 h 1119940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98389 w 491517"/>
                <a:gd name="connsiteY7" fmla="*/ 85876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65786 w 546467"/>
                <a:gd name="connsiteY0" fmla="*/ 57727 h 1125202"/>
                <a:gd name="connsiteX1" fmla="*/ 207349 w 546467"/>
                <a:gd name="connsiteY1" fmla="*/ 251691 h 1125202"/>
                <a:gd name="connsiteX2" fmla="*/ 68804 w 546467"/>
                <a:gd name="connsiteY2" fmla="*/ 334818 h 1125202"/>
                <a:gd name="connsiteX3" fmla="*/ 9236 w 546467"/>
                <a:gd name="connsiteY3" fmla="*/ 411087 h 1125202"/>
                <a:gd name="connsiteX4" fmla="*/ 124222 w 546467"/>
                <a:gd name="connsiteY4" fmla="*/ 528782 h 1125202"/>
                <a:gd name="connsiteX5" fmla="*/ 138077 w 546467"/>
                <a:gd name="connsiteY5" fmla="*/ 778164 h 1125202"/>
                <a:gd name="connsiteX6" fmla="*/ 207349 w 546467"/>
                <a:gd name="connsiteY6" fmla="*/ 958273 h 1125202"/>
                <a:gd name="connsiteX7" fmla="*/ 200422 w 546467"/>
                <a:gd name="connsiteY7" fmla="*/ 937491 h 1125202"/>
                <a:gd name="connsiteX8" fmla="*/ 153339 w 546467"/>
                <a:gd name="connsiteY8" fmla="*/ 858766 h 1125202"/>
                <a:gd name="connsiteX9" fmla="*/ 235058 w 546467"/>
                <a:gd name="connsiteY9" fmla="*/ 833582 h 1125202"/>
                <a:gd name="connsiteX10" fmla="*/ 318186 w 546467"/>
                <a:gd name="connsiteY10" fmla="*/ 972127 h 1125202"/>
                <a:gd name="connsiteX11" fmla="*/ 512149 w 546467"/>
                <a:gd name="connsiteY11" fmla="*/ 1096818 h 1125202"/>
                <a:gd name="connsiteX12" fmla="*/ 524094 w 546467"/>
                <a:gd name="connsiteY12" fmla="*/ 801821 h 1125202"/>
                <a:gd name="connsiteX13" fmla="*/ 387458 w 546467"/>
                <a:gd name="connsiteY13" fmla="*/ 528782 h 1125202"/>
                <a:gd name="connsiteX14" fmla="*/ 318186 w 546467"/>
                <a:gd name="connsiteY14" fmla="*/ 71582 h 1125202"/>
                <a:gd name="connsiteX15" fmla="*/ 193495 w 546467"/>
                <a:gd name="connsiteY15" fmla="*/ 2309 h 1125202"/>
                <a:gd name="connsiteX16" fmla="*/ 165786 w 546467"/>
                <a:gd name="connsiteY16" fmla="*/ 57727 h 1125202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87458 w 532597"/>
                <a:gd name="connsiteY13" fmla="*/ 528782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289330 w 532597"/>
                <a:gd name="connsiteY13" fmla="*/ 555991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24117 w 532597"/>
                <a:gd name="connsiteY13" fmla="*/ 525319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206113 w 532597"/>
                <a:gd name="connsiteY5" fmla="*/ 587565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0516 w 532597"/>
                <a:gd name="connsiteY5" fmla="*/ 547432 h 1119940"/>
                <a:gd name="connsiteX6" fmla="*/ 122897 w 532597"/>
                <a:gd name="connsiteY6" fmla="*/ 619139 h 1119940"/>
                <a:gd name="connsiteX7" fmla="*/ 138077 w 532597"/>
                <a:gd name="connsiteY7" fmla="*/ 778164 h 1119940"/>
                <a:gd name="connsiteX8" fmla="*/ 207349 w 532597"/>
                <a:gd name="connsiteY8" fmla="*/ 958273 h 1119940"/>
                <a:gd name="connsiteX9" fmla="*/ 200422 w 532597"/>
                <a:gd name="connsiteY9" fmla="*/ 937491 h 1119940"/>
                <a:gd name="connsiteX10" fmla="*/ 153339 w 532597"/>
                <a:gd name="connsiteY10" fmla="*/ 858766 h 1119940"/>
                <a:gd name="connsiteX11" fmla="*/ 235058 w 532597"/>
                <a:gd name="connsiteY11" fmla="*/ 833582 h 1119940"/>
                <a:gd name="connsiteX12" fmla="*/ 318186 w 532597"/>
                <a:gd name="connsiteY12" fmla="*/ 972127 h 1119940"/>
                <a:gd name="connsiteX13" fmla="*/ 512149 w 532597"/>
                <a:gd name="connsiteY13" fmla="*/ 1096818 h 1119940"/>
                <a:gd name="connsiteX14" fmla="*/ 440876 w 532597"/>
                <a:gd name="connsiteY14" fmla="*/ 833395 h 1119940"/>
                <a:gd name="connsiteX15" fmla="*/ 324117 w 532597"/>
                <a:gd name="connsiteY15" fmla="*/ 525319 h 1119940"/>
                <a:gd name="connsiteX16" fmla="*/ 318186 w 532597"/>
                <a:gd name="connsiteY16" fmla="*/ 71582 h 1119940"/>
                <a:gd name="connsiteX17" fmla="*/ 193495 w 532597"/>
                <a:gd name="connsiteY17" fmla="*/ 2309 h 1119940"/>
                <a:gd name="connsiteX18" fmla="*/ 165786 w 532597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23204 w 525285"/>
                <a:gd name="connsiteY6" fmla="*/ 547432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46027 w 525285"/>
                <a:gd name="connsiteY10" fmla="*/ 858766 h 1119940"/>
                <a:gd name="connsiteX11" fmla="*/ 227746 w 525285"/>
                <a:gd name="connsiteY11" fmla="*/ 833582 h 1119940"/>
                <a:gd name="connsiteX12" fmla="*/ 310874 w 525285"/>
                <a:gd name="connsiteY12" fmla="*/ 972127 h 1119940"/>
                <a:gd name="connsiteX13" fmla="*/ 504837 w 525285"/>
                <a:gd name="connsiteY13" fmla="*/ 1096818 h 1119940"/>
                <a:gd name="connsiteX14" fmla="*/ 433564 w 525285"/>
                <a:gd name="connsiteY14" fmla="*/ 833395 h 1119940"/>
                <a:gd name="connsiteX15" fmla="*/ 316805 w 525285"/>
                <a:gd name="connsiteY15" fmla="*/ 525319 h 1119940"/>
                <a:gd name="connsiteX16" fmla="*/ 310874 w 525285"/>
                <a:gd name="connsiteY16" fmla="*/ 71582 h 1119940"/>
                <a:gd name="connsiteX17" fmla="*/ 186183 w 525285"/>
                <a:gd name="connsiteY17" fmla="*/ 2309 h 1119940"/>
                <a:gd name="connsiteX18" fmla="*/ 158474 w 525285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146027 w 525285"/>
                <a:gd name="connsiteY9" fmla="*/ 858766 h 1119940"/>
                <a:gd name="connsiteX10" fmla="*/ 227746 w 525285"/>
                <a:gd name="connsiteY10" fmla="*/ 833582 h 1119940"/>
                <a:gd name="connsiteX11" fmla="*/ 310874 w 525285"/>
                <a:gd name="connsiteY11" fmla="*/ 972127 h 1119940"/>
                <a:gd name="connsiteX12" fmla="*/ 504837 w 525285"/>
                <a:gd name="connsiteY12" fmla="*/ 1096818 h 1119940"/>
                <a:gd name="connsiteX13" fmla="*/ 433564 w 525285"/>
                <a:gd name="connsiteY13" fmla="*/ 833395 h 1119940"/>
                <a:gd name="connsiteX14" fmla="*/ 316805 w 525285"/>
                <a:gd name="connsiteY14" fmla="*/ 525319 h 1119940"/>
                <a:gd name="connsiteX15" fmla="*/ 310874 w 525285"/>
                <a:gd name="connsiteY15" fmla="*/ 71582 h 1119940"/>
                <a:gd name="connsiteX16" fmla="*/ 186183 w 525285"/>
                <a:gd name="connsiteY16" fmla="*/ 2309 h 1119940"/>
                <a:gd name="connsiteX17" fmla="*/ 158474 w 525285"/>
                <a:gd name="connsiteY17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27746 w 525285"/>
                <a:gd name="connsiteY9" fmla="*/ 833582 h 1119940"/>
                <a:gd name="connsiteX10" fmla="*/ 310874 w 525285"/>
                <a:gd name="connsiteY10" fmla="*/ 972127 h 1119940"/>
                <a:gd name="connsiteX11" fmla="*/ 504837 w 525285"/>
                <a:gd name="connsiteY11" fmla="*/ 1096818 h 1119940"/>
                <a:gd name="connsiteX12" fmla="*/ 433564 w 525285"/>
                <a:gd name="connsiteY12" fmla="*/ 833395 h 1119940"/>
                <a:gd name="connsiteX13" fmla="*/ 316805 w 525285"/>
                <a:gd name="connsiteY13" fmla="*/ 525319 h 1119940"/>
                <a:gd name="connsiteX14" fmla="*/ 310874 w 525285"/>
                <a:gd name="connsiteY14" fmla="*/ 71582 h 1119940"/>
                <a:gd name="connsiteX15" fmla="*/ 186183 w 525285"/>
                <a:gd name="connsiteY15" fmla="*/ 2309 h 1119940"/>
                <a:gd name="connsiteX16" fmla="*/ 158474 w 525285"/>
                <a:gd name="connsiteY16" fmla="*/ 57727 h 111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5285" h="1119940">
                  <a:moveTo>
                    <a:pt x="158474" y="57727"/>
                  </a:moveTo>
                  <a:cubicBezTo>
                    <a:pt x="160783" y="99291"/>
                    <a:pt x="216201" y="205509"/>
                    <a:pt x="200037" y="251691"/>
                  </a:cubicBezTo>
                  <a:cubicBezTo>
                    <a:pt x="183873" y="297873"/>
                    <a:pt x="94511" y="308252"/>
                    <a:pt x="61492" y="334818"/>
                  </a:cubicBezTo>
                  <a:cubicBezTo>
                    <a:pt x="28473" y="361384"/>
                    <a:pt x="3848" y="391281"/>
                    <a:pt x="1924" y="411087"/>
                  </a:cubicBezTo>
                  <a:cubicBezTo>
                    <a:pt x="0" y="430893"/>
                    <a:pt x="30787" y="434036"/>
                    <a:pt x="49951" y="453652"/>
                  </a:cubicBezTo>
                  <a:cubicBezTo>
                    <a:pt x="69115" y="473268"/>
                    <a:pt x="107356" y="505837"/>
                    <a:pt x="116910" y="528782"/>
                  </a:cubicBezTo>
                  <a:cubicBezTo>
                    <a:pt x="126464" y="551727"/>
                    <a:pt x="106436" y="570551"/>
                    <a:pt x="107273" y="591326"/>
                  </a:cubicBezTo>
                  <a:cubicBezTo>
                    <a:pt x="108110" y="612101"/>
                    <a:pt x="123217" y="620894"/>
                    <a:pt x="121933" y="653433"/>
                  </a:cubicBezTo>
                  <a:cubicBezTo>
                    <a:pt x="163611" y="765807"/>
                    <a:pt x="129807" y="728832"/>
                    <a:pt x="130765" y="778164"/>
                  </a:cubicBezTo>
                  <a:lnTo>
                    <a:pt x="227746" y="833582"/>
                  </a:lnTo>
                  <a:lnTo>
                    <a:pt x="310874" y="972127"/>
                  </a:lnTo>
                  <a:cubicBezTo>
                    <a:pt x="357056" y="1015999"/>
                    <a:pt x="484389" y="1119940"/>
                    <a:pt x="504837" y="1096818"/>
                  </a:cubicBezTo>
                  <a:cubicBezTo>
                    <a:pt x="525285" y="1073696"/>
                    <a:pt x="464903" y="928645"/>
                    <a:pt x="433564" y="833395"/>
                  </a:cubicBezTo>
                  <a:cubicBezTo>
                    <a:pt x="402225" y="738145"/>
                    <a:pt x="423459" y="658166"/>
                    <a:pt x="316805" y="525319"/>
                  </a:cubicBezTo>
                  <a:cubicBezTo>
                    <a:pt x="296357" y="398350"/>
                    <a:pt x="343201" y="159327"/>
                    <a:pt x="310874" y="71582"/>
                  </a:cubicBezTo>
                  <a:lnTo>
                    <a:pt x="186183" y="2309"/>
                  </a:lnTo>
                  <a:cubicBezTo>
                    <a:pt x="160783" y="0"/>
                    <a:pt x="156165" y="16163"/>
                    <a:pt x="158474" y="577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" name="Freeform 27"/>
            <p:cNvSpPr/>
            <p:nvPr/>
          </p:nvSpPr>
          <p:spPr>
            <a:xfrm rot="858855" flipV="1">
              <a:off x="5528333" y="3865622"/>
              <a:ext cx="581692" cy="201948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6961" h="1494723">
                  <a:moveTo>
                    <a:pt x="99159" y="19682"/>
                  </a:moveTo>
                  <a:cubicBezTo>
                    <a:pt x="41397" y="101190"/>
                    <a:pt x="114399" y="0"/>
                    <a:pt x="99160" y="19682"/>
                  </a:cubicBezTo>
                  <a:cubicBezTo>
                    <a:pt x="83921" y="39364"/>
                    <a:pt x="15448" y="103935"/>
                    <a:pt x="7724" y="137776"/>
                  </a:cubicBezTo>
                  <a:cubicBezTo>
                    <a:pt x="0" y="171617"/>
                    <a:pt x="27696" y="191531"/>
                    <a:pt x="52817" y="222726"/>
                  </a:cubicBezTo>
                  <a:cubicBezTo>
                    <a:pt x="77938" y="253921"/>
                    <a:pt x="137539" y="276398"/>
                    <a:pt x="158450" y="324947"/>
                  </a:cubicBezTo>
                  <a:cubicBezTo>
                    <a:pt x="179361" y="373496"/>
                    <a:pt x="172867" y="452405"/>
                    <a:pt x="178282" y="514023"/>
                  </a:cubicBezTo>
                  <a:cubicBezTo>
                    <a:pt x="183697" y="575641"/>
                    <a:pt x="186407" y="645797"/>
                    <a:pt x="190943" y="694654"/>
                  </a:cubicBezTo>
                  <a:cubicBezTo>
                    <a:pt x="195479" y="743511"/>
                    <a:pt x="193252" y="762827"/>
                    <a:pt x="205500" y="807164"/>
                  </a:cubicBezTo>
                  <a:lnTo>
                    <a:pt x="268290" y="943754"/>
                  </a:lnTo>
                  <a:cubicBezTo>
                    <a:pt x="282682" y="977859"/>
                    <a:pt x="273584" y="945590"/>
                    <a:pt x="294596" y="1035104"/>
                  </a:cubicBezTo>
                  <a:cubicBezTo>
                    <a:pt x="306709" y="1083929"/>
                    <a:pt x="339085" y="1108437"/>
                    <a:pt x="350520" y="1179711"/>
                  </a:cubicBezTo>
                  <a:cubicBezTo>
                    <a:pt x="361955" y="1250986"/>
                    <a:pt x="350752" y="1430779"/>
                    <a:pt x="363208" y="1462751"/>
                  </a:cubicBezTo>
                  <a:cubicBezTo>
                    <a:pt x="375664" y="1494723"/>
                    <a:pt x="407193" y="1414070"/>
                    <a:pt x="425259" y="1371545"/>
                  </a:cubicBezTo>
                  <a:cubicBezTo>
                    <a:pt x="443325" y="1329020"/>
                    <a:pt x="466245" y="1264572"/>
                    <a:pt x="471603" y="1207599"/>
                  </a:cubicBezTo>
                  <a:cubicBezTo>
                    <a:pt x="476961" y="1150626"/>
                    <a:pt x="464505" y="1091865"/>
                    <a:pt x="457406" y="1029708"/>
                  </a:cubicBezTo>
                  <a:cubicBezTo>
                    <a:pt x="450307" y="967551"/>
                    <a:pt x="447945" y="909058"/>
                    <a:pt x="429009" y="834654"/>
                  </a:cubicBezTo>
                  <a:cubicBezTo>
                    <a:pt x="410073" y="760250"/>
                    <a:pt x="361460" y="661786"/>
                    <a:pt x="343790" y="583281"/>
                  </a:cubicBezTo>
                  <a:cubicBezTo>
                    <a:pt x="326120" y="504776"/>
                    <a:pt x="343578" y="451801"/>
                    <a:pt x="322987" y="363624"/>
                  </a:cubicBezTo>
                  <a:cubicBezTo>
                    <a:pt x="302396" y="275447"/>
                    <a:pt x="315925" y="194154"/>
                    <a:pt x="220241" y="54221"/>
                  </a:cubicBezTo>
                  <a:cubicBezTo>
                    <a:pt x="135518" y="7525"/>
                    <a:pt x="151703" y="49324"/>
                    <a:pt x="99159" y="19682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9" name="Straight Arrow Connector 43"/>
            <p:cNvCxnSpPr>
              <a:cxnSpLocks noChangeShapeType="1"/>
            </p:cNvCxnSpPr>
            <p:nvPr/>
          </p:nvCxnSpPr>
          <p:spPr bwMode="auto">
            <a:xfrm>
              <a:off x="914841" y="1129477"/>
              <a:ext cx="1221999" cy="1259232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  <p:sp>
          <p:nvSpPr>
            <p:cNvPr id="33" name="Freeform 32"/>
            <p:cNvSpPr/>
            <p:nvPr/>
          </p:nvSpPr>
          <p:spPr>
            <a:xfrm flipH="1">
              <a:off x="3801530" y="1968500"/>
              <a:ext cx="249767" cy="397272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99086 w 327317"/>
                <a:gd name="connsiteY4" fmla="*/ 22866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517510"/>
                <a:gd name="connsiteY0" fmla="*/ 685981 h 833340"/>
                <a:gd name="connsiteX1" fmla="*/ 240910 w 517510"/>
                <a:gd name="connsiteY1" fmla="*/ 533541 h 833340"/>
                <a:gd name="connsiteX2" fmla="*/ 479471 w 517510"/>
                <a:gd name="connsiteY2" fmla="*/ 152440 h 833340"/>
                <a:gd name="connsiteX3" fmla="*/ 213201 w 517510"/>
                <a:gd name="connsiteY3" fmla="*/ 0 h 833340"/>
                <a:gd name="connsiteX4" fmla="*/ 99086 w 517510"/>
                <a:gd name="connsiteY4" fmla="*/ 228660 h 833340"/>
                <a:gd name="connsiteX5" fmla="*/ 164832 w 517510"/>
                <a:gd name="connsiteY5" fmla="*/ 457321 h 833340"/>
                <a:gd name="connsiteX6" fmla="*/ 12679 w 517510"/>
                <a:gd name="connsiteY6" fmla="*/ 457321 h 833340"/>
                <a:gd name="connsiteX7" fmla="*/ 88755 w 517510"/>
                <a:gd name="connsiteY7" fmla="*/ 609761 h 833340"/>
                <a:gd name="connsiteX8" fmla="*/ 164834 w 517510"/>
                <a:gd name="connsiteY8" fmla="*/ 685981 h 833340"/>
                <a:gd name="connsiteX9" fmla="*/ 240909 w 517510"/>
                <a:gd name="connsiteY9" fmla="*/ 762200 h 833340"/>
                <a:gd name="connsiteX10" fmla="*/ 240911 w 517510"/>
                <a:gd name="connsiteY10" fmla="*/ 685981 h 833340"/>
                <a:gd name="connsiteX0" fmla="*/ 240911 w 517510"/>
                <a:gd name="connsiteY0" fmla="*/ 618377 h 765736"/>
                <a:gd name="connsiteX1" fmla="*/ 240910 w 517510"/>
                <a:gd name="connsiteY1" fmla="*/ 465937 h 765736"/>
                <a:gd name="connsiteX2" fmla="*/ 479471 w 517510"/>
                <a:gd name="connsiteY2" fmla="*/ 84836 h 765736"/>
                <a:gd name="connsiteX3" fmla="*/ 327317 w 517510"/>
                <a:gd name="connsiteY3" fmla="*/ 84836 h 765736"/>
                <a:gd name="connsiteX4" fmla="*/ 99086 w 517510"/>
                <a:gd name="connsiteY4" fmla="*/ 161056 h 765736"/>
                <a:gd name="connsiteX5" fmla="*/ 164832 w 517510"/>
                <a:gd name="connsiteY5" fmla="*/ 389717 h 765736"/>
                <a:gd name="connsiteX6" fmla="*/ 12679 w 517510"/>
                <a:gd name="connsiteY6" fmla="*/ 389717 h 765736"/>
                <a:gd name="connsiteX7" fmla="*/ 88755 w 517510"/>
                <a:gd name="connsiteY7" fmla="*/ 542157 h 765736"/>
                <a:gd name="connsiteX8" fmla="*/ 164834 w 517510"/>
                <a:gd name="connsiteY8" fmla="*/ 618377 h 765736"/>
                <a:gd name="connsiteX9" fmla="*/ 240909 w 517510"/>
                <a:gd name="connsiteY9" fmla="*/ 694596 h 765736"/>
                <a:gd name="connsiteX10" fmla="*/ 240911 w 517510"/>
                <a:gd name="connsiteY10" fmla="*/ 618377 h 765736"/>
                <a:gd name="connsiteX0" fmla="*/ 240911 w 517510"/>
                <a:gd name="connsiteY0" fmla="*/ 622464 h 769823"/>
                <a:gd name="connsiteX1" fmla="*/ 240910 w 517510"/>
                <a:gd name="connsiteY1" fmla="*/ 470024 h 769823"/>
                <a:gd name="connsiteX2" fmla="*/ 479471 w 517510"/>
                <a:gd name="connsiteY2" fmla="*/ 88923 h 769823"/>
                <a:gd name="connsiteX3" fmla="*/ 327317 w 517510"/>
                <a:gd name="connsiteY3" fmla="*/ 88923 h 769823"/>
                <a:gd name="connsiteX4" fmla="*/ 175163 w 517510"/>
                <a:gd name="connsiteY4" fmla="*/ 88923 h 769823"/>
                <a:gd name="connsiteX5" fmla="*/ 164832 w 517510"/>
                <a:gd name="connsiteY5" fmla="*/ 393804 h 769823"/>
                <a:gd name="connsiteX6" fmla="*/ 12679 w 517510"/>
                <a:gd name="connsiteY6" fmla="*/ 393804 h 769823"/>
                <a:gd name="connsiteX7" fmla="*/ 88755 w 517510"/>
                <a:gd name="connsiteY7" fmla="*/ 546244 h 769823"/>
                <a:gd name="connsiteX8" fmla="*/ 164834 w 517510"/>
                <a:gd name="connsiteY8" fmla="*/ 622464 h 769823"/>
                <a:gd name="connsiteX9" fmla="*/ 240909 w 517510"/>
                <a:gd name="connsiteY9" fmla="*/ 698683 h 769823"/>
                <a:gd name="connsiteX10" fmla="*/ 240911 w 517510"/>
                <a:gd name="connsiteY10" fmla="*/ 622464 h 769823"/>
                <a:gd name="connsiteX0" fmla="*/ 242633 w 519232"/>
                <a:gd name="connsiteY0" fmla="*/ 622464 h 769823"/>
                <a:gd name="connsiteX1" fmla="*/ 242632 w 519232"/>
                <a:gd name="connsiteY1" fmla="*/ 470024 h 769823"/>
                <a:gd name="connsiteX2" fmla="*/ 481193 w 519232"/>
                <a:gd name="connsiteY2" fmla="*/ 88923 h 769823"/>
                <a:gd name="connsiteX3" fmla="*/ 329039 w 519232"/>
                <a:gd name="connsiteY3" fmla="*/ 88923 h 769823"/>
                <a:gd name="connsiteX4" fmla="*/ 176885 w 519232"/>
                <a:gd name="connsiteY4" fmla="*/ 88923 h 769823"/>
                <a:gd name="connsiteX5" fmla="*/ 14401 w 519232"/>
                <a:gd name="connsiteY5" fmla="*/ 393804 h 769823"/>
                <a:gd name="connsiteX6" fmla="*/ 90477 w 519232"/>
                <a:gd name="connsiteY6" fmla="*/ 546244 h 769823"/>
                <a:gd name="connsiteX7" fmla="*/ 166556 w 519232"/>
                <a:gd name="connsiteY7" fmla="*/ 622464 h 769823"/>
                <a:gd name="connsiteX8" fmla="*/ 242631 w 519232"/>
                <a:gd name="connsiteY8" fmla="*/ 698683 h 769823"/>
                <a:gd name="connsiteX9" fmla="*/ 242633 w 519232"/>
                <a:gd name="connsiteY9" fmla="*/ 622464 h 769823"/>
                <a:gd name="connsiteX0" fmla="*/ 153877 w 430476"/>
                <a:gd name="connsiteY0" fmla="*/ 622464 h 769823"/>
                <a:gd name="connsiteX1" fmla="*/ 153876 w 430476"/>
                <a:gd name="connsiteY1" fmla="*/ 470024 h 769823"/>
                <a:gd name="connsiteX2" fmla="*/ 392437 w 430476"/>
                <a:gd name="connsiteY2" fmla="*/ 88923 h 769823"/>
                <a:gd name="connsiteX3" fmla="*/ 240283 w 430476"/>
                <a:gd name="connsiteY3" fmla="*/ 88923 h 769823"/>
                <a:gd name="connsiteX4" fmla="*/ 88129 w 430476"/>
                <a:gd name="connsiteY4" fmla="*/ 88923 h 769823"/>
                <a:gd name="connsiteX5" fmla="*/ 88129 w 430476"/>
                <a:gd name="connsiteY5" fmla="*/ 317583 h 769823"/>
                <a:gd name="connsiteX6" fmla="*/ 1721 w 430476"/>
                <a:gd name="connsiteY6" fmla="*/ 546244 h 769823"/>
                <a:gd name="connsiteX7" fmla="*/ 77800 w 430476"/>
                <a:gd name="connsiteY7" fmla="*/ 622464 h 769823"/>
                <a:gd name="connsiteX8" fmla="*/ 153875 w 430476"/>
                <a:gd name="connsiteY8" fmla="*/ 698683 h 769823"/>
                <a:gd name="connsiteX9" fmla="*/ 153877 w 430476"/>
                <a:gd name="connsiteY9" fmla="*/ 622464 h 769823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88129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164207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8" fmla="*/ 153877 w 430476"/>
                <a:gd name="connsiteY8" fmla="*/ 597058 h 744416"/>
                <a:gd name="connsiteX0" fmla="*/ 164207 w 430476"/>
                <a:gd name="connsiteY0" fmla="*/ 673276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0" fmla="*/ 77800 w 430476"/>
                <a:gd name="connsiteY0" fmla="*/ 597058 h 597058"/>
                <a:gd name="connsiteX1" fmla="*/ 153876 w 430476"/>
                <a:gd name="connsiteY1" fmla="*/ 444618 h 597058"/>
                <a:gd name="connsiteX2" fmla="*/ 392437 w 430476"/>
                <a:gd name="connsiteY2" fmla="*/ 63517 h 597058"/>
                <a:gd name="connsiteX3" fmla="*/ 164207 w 430476"/>
                <a:gd name="connsiteY3" fmla="*/ 63517 h 597058"/>
                <a:gd name="connsiteX4" fmla="*/ 88129 w 430476"/>
                <a:gd name="connsiteY4" fmla="*/ 292177 h 597058"/>
                <a:gd name="connsiteX5" fmla="*/ 1721 w 430476"/>
                <a:gd name="connsiteY5" fmla="*/ 520838 h 597058"/>
                <a:gd name="connsiteX6" fmla="*/ 77800 w 430476"/>
                <a:gd name="connsiteY6" fmla="*/ 597058 h 597058"/>
                <a:gd name="connsiteX0" fmla="*/ 77800 w 419945"/>
                <a:gd name="connsiteY0" fmla="*/ 597058 h 597058"/>
                <a:gd name="connsiteX1" fmla="*/ 153876 w 419945"/>
                <a:gd name="connsiteY1" fmla="*/ 444618 h 597058"/>
                <a:gd name="connsiteX2" fmla="*/ 316361 w 419945"/>
                <a:gd name="connsiteY2" fmla="*/ 292177 h 597058"/>
                <a:gd name="connsiteX3" fmla="*/ 392437 w 419945"/>
                <a:gd name="connsiteY3" fmla="*/ 63517 h 597058"/>
                <a:gd name="connsiteX4" fmla="*/ 164207 w 419945"/>
                <a:gd name="connsiteY4" fmla="*/ 63517 h 597058"/>
                <a:gd name="connsiteX5" fmla="*/ 88129 w 419945"/>
                <a:gd name="connsiteY5" fmla="*/ 292177 h 597058"/>
                <a:gd name="connsiteX6" fmla="*/ 1721 w 419945"/>
                <a:gd name="connsiteY6" fmla="*/ 520838 h 597058"/>
                <a:gd name="connsiteX7" fmla="*/ 77800 w 419945"/>
                <a:gd name="connsiteY7" fmla="*/ 597058 h 597058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164207 w 496022"/>
                <a:gd name="connsiteY4" fmla="*/ 63516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88130 w 496022"/>
                <a:gd name="connsiteY4" fmla="*/ 63517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30 w 468514"/>
                <a:gd name="connsiteY5" fmla="*/ 38110 h 571650"/>
                <a:gd name="connsiteX6" fmla="*/ 88129 w 468514"/>
                <a:gd name="connsiteY6" fmla="*/ 266769 h 571650"/>
                <a:gd name="connsiteX7" fmla="*/ 1721 w 468514"/>
                <a:gd name="connsiteY7" fmla="*/ 495430 h 571650"/>
                <a:gd name="connsiteX8" fmla="*/ 77800 w 468514"/>
                <a:gd name="connsiteY8" fmla="*/ 571650 h 571650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29 w 468514"/>
                <a:gd name="connsiteY5" fmla="*/ 266769 h 571650"/>
                <a:gd name="connsiteX6" fmla="*/ 1721 w 468514"/>
                <a:gd name="connsiteY6" fmla="*/ 495430 h 571650"/>
                <a:gd name="connsiteX7" fmla="*/ 77800 w 468514"/>
                <a:gd name="connsiteY7" fmla="*/ 571650 h 571650"/>
                <a:gd name="connsiteX0" fmla="*/ 77800 w 481194"/>
                <a:gd name="connsiteY0" fmla="*/ 571650 h 571650"/>
                <a:gd name="connsiteX1" fmla="*/ 153876 w 481194"/>
                <a:gd name="connsiteY1" fmla="*/ 419210 h 571650"/>
                <a:gd name="connsiteX2" fmla="*/ 316361 w 481194"/>
                <a:gd name="connsiteY2" fmla="*/ 266769 h 571650"/>
                <a:gd name="connsiteX3" fmla="*/ 468514 w 481194"/>
                <a:gd name="connsiteY3" fmla="*/ 38110 h 571650"/>
                <a:gd name="connsiteX4" fmla="*/ 240283 w 481194"/>
                <a:gd name="connsiteY4" fmla="*/ 38110 h 571650"/>
                <a:gd name="connsiteX5" fmla="*/ 88129 w 481194"/>
                <a:gd name="connsiteY5" fmla="*/ 266769 h 571650"/>
                <a:gd name="connsiteX6" fmla="*/ 1721 w 481194"/>
                <a:gd name="connsiteY6" fmla="*/ 495430 h 571650"/>
                <a:gd name="connsiteX7" fmla="*/ 77800 w 481194"/>
                <a:gd name="connsiteY7" fmla="*/ 571650 h 571650"/>
                <a:gd name="connsiteX0" fmla="*/ 90480 w 493874"/>
                <a:gd name="connsiteY0" fmla="*/ 571650 h 571650"/>
                <a:gd name="connsiteX1" fmla="*/ 166556 w 493874"/>
                <a:gd name="connsiteY1" fmla="*/ 419210 h 571650"/>
                <a:gd name="connsiteX2" fmla="*/ 329041 w 493874"/>
                <a:gd name="connsiteY2" fmla="*/ 266769 h 571650"/>
                <a:gd name="connsiteX3" fmla="*/ 481194 w 493874"/>
                <a:gd name="connsiteY3" fmla="*/ 38110 h 571650"/>
                <a:gd name="connsiteX4" fmla="*/ 252963 w 493874"/>
                <a:gd name="connsiteY4" fmla="*/ 38110 h 571650"/>
                <a:gd name="connsiteX5" fmla="*/ 176885 w 493874"/>
                <a:gd name="connsiteY5" fmla="*/ 266770 h 571650"/>
                <a:gd name="connsiteX6" fmla="*/ 14401 w 493874"/>
                <a:gd name="connsiteY6" fmla="*/ 495430 h 571650"/>
                <a:gd name="connsiteX7" fmla="*/ 90480 w 493874"/>
                <a:gd name="connsiteY7" fmla="*/ 571650 h 571650"/>
                <a:gd name="connsiteX0" fmla="*/ 90480 w 417797"/>
                <a:gd name="connsiteY0" fmla="*/ 571650 h 571650"/>
                <a:gd name="connsiteX1" fmla="*/ 166556 w 417797"/>
                <a:gd name="connsiteY1" fmla="*/ 419210 h 571650"/>
                <a:gd name="connsiteX2" fmla="*/ 329041 w 417797"/>
                <a:gd name="connsiteY2" fmla="*/ 266769 h 571650"/>
                <a:gd name="connsiteX3" fmla="*/ 405117 w 417797"/>
                <a:gd name="connsiteY3" fmla="*/ 38110 h 571650"/>
                <a:gd name="connsiteX4" fmla="*/ 252963 w 417797"/>
                <a:gd name="connsiteY4" fmla="*/ 38110 h 571650"/>
                <a:gd name="connsiteX5" fmla="*/ 176885 w 417797"/>
                <a:gd name="connsiteY5" fmla="*/ 266770 h 571650"/>
                <a:gd name="connsiteX6" fmla="*/ 14401 w 417797"/>
                <a:gd name="connsiteY6" fmla="*/ 495430 h 571650"/>
                <a:gd name="connsiteX7" fmla="*/ 90480 w 417797"/>
                <a:gd name="connsiteY7" fmla="*/ 571650 h 571650"/>
                <a:gd name="connsiteX0" fmla="*/ 90480 w 430476"/>
                <a:gd name="connsiteY0" fmla="*/ 609760 h 609760"/>
                <a:gd name="connsiteX1" fmla="*/ 166556 w 430476"/>
                <a:gd name="connsiteY1" fmla="*/ 457320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90480 w 430476"/>
                <a:gd name="connsiteY0" fmla="*/ 609760 h 609760"/>
                <a:gd name="connsiteX1" fmla="*/ 202246 w 430476"/>
                <a:gd name="connsiteY1" fmla="*/ 457319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82027 w 422023"/>
                <a:gd name="connsiteY0" fmla="*/ 609760 h 609760"/>
                <a:gd name="connsiteX1" fmla="*/ 193793 w 422023"/>
                <a:gd name="connsiteY1" fmla="*/ 457319 h 609760"/>
                <a:gd name="connsiteX2" fmla="*/ 320588 w 422023"/>
                <a:gd name="connsiteY2" fmla="*/ 304879 h 609760"/>
                <a:gd name="connsiteX3" fmla="*/ 396664 w 422023"/>
                <a:gd name="connsiteY3" fmla="*/ 76220 h 609760"/>
                <a:gd name="connsiteX4" fmla="*/ 396664 w 422023"/>
                <a:gd name="connsiteY4" fmla="*/ 0 h 609760"/>
                <a:gd name="connsiteX5" fmla="*/ 244510 w 422023"/>
                <a:gd name="connsiteY5" fmla="*/ 76220 h 609760"/>
                <a:gd name="connsiteX6" fmla="*/ 117716 w 422023"/>
                <a:gd name="connsiteY6" fmla="*/ 304879 h 609760"/>
                <a:gd name="connsiteX7" fmla="*/ 5948 w 422023"/>
                <a:gd name="connsiteY7" fmla="*/ 533540 h 609760"/>
                <a:gd name="connsiteX8" fmla="*/ 82027 w 422023"/>
                <a:gd name="connsiteY8" fmla="*/ 609760 h 609760"/>
                <a:gd name="connsiteX0" fmla="*/ 111767 w 416075"/>
                <a:gd name="connsiteY0" fmla="*/ 457319 h 558947"/>
                <a:gd name="connsiteX1" fmla="*/ 187845 w 416075"/>
                <a:gd name="connsiteY1" fmla="*/ 457319 h 558947"/>
                <a:gd name="connsiteX2" fmla="*/ 314640 w 416075"/>
                <a:gd name="connsiteY2" fmla="*/ 304879 h 558947"/>
                <a:gd name="connsiteX3" fmla="*/ 390716 w 416075"/>
                <a:gd name="connsiteY3" fmla="*/ 76220 h 558947"/>
                <a:gd name="connsiteX4" fmla="*/ 390716 w 416075"/>
                <a:gd name="connsiteY4" fmla="*/ 0 h 558947"/>
                <a:gd name="connsiteX5" fmla="*/ 238562 w 416075"/>
                <a:gd name="connsiteY5" fmla="*/ 76220 h 558947"/>
                <a:gd name="connsiteX6" fmla="*/ 111768 w 416075"/>
                <a:gd name="connsiteY6" fmla="*/ 304879 h 558947"/>
                <a:gd name="connsiteX7" fmla="*/ 0 w 416075"/>
                <a:gd name="connsiteY7" fmla="*/ 533540 h 558947"/>
                <a:gd name="connsiteX8" fmla="*/ 111767 w 416075"/>
                <a:gd name="connsiteY8" fmla="*/ 457319 h 558947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231540 w 332975"/>
                <a:gd name="connsiteY2" fmla="*/ 304879 h 546242"/>
                <a:gd name="connsiteX3" fmla="*/ 307616 w 332975"/>
                <a:gd name="connsiteY3" fmla="*/ 76220 h 546242"/>
                <a:gd name="connsiteX4" fmla="*/ 307616 w 332975"/>
                <a:gd name="connsiteY4" fmla="*/ 0 h 546242"/>
                <a:gd name="connsiteX5" fmla="*/ 155462 w 332975"/>
                <a:gd name="connsiteY5" fmla="*/ 76220 h 546242"/>
                <a:gd name="connsiteX6" fmla="*/ 28668 w 332975"/>
                <a:gd name="connsiteY6" fmla="*/ 304879 h 546242"/>
                <a:gd name="connsiteX7" fmla="*/ 28667 w 332975"/>
                <a:gd name="connsiteY7" fmla="*/ 381100 h 546242"/>
                <a:gd name="connsiteX8" fmla="*/ 28667 w 332975"/>
                <a:gd name="connsiteY8" fmla="*/ 457319 h 546242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104743 w 332975"/>
                <a:gd name="connsiteY2" fmla="*/ 381100 h 546242"/>
                <a:gd name="connsiteX3" fmla="*/ 231540 w 332975"/>
                <a:gd name="connsiteY3" fmla="*/ 304879 h 546242"/>
                <a:gd name="connsiteX4" fmla="*/ 307616 w 332975"/>
                <a:gd name="connsiteY4" fmla="*/ 76220 h 546242"/>
                <a:gd name="connsiteX5" fmla="*/ 307616 w 332975"/>
                <a:gd name="connsiteY5" fmla="*/ 0 h 546242"/>
                <a:gd name="connsiteX6" fmla="*/ 155462 w 332975"/>
                <a:gd name="connsiteY6" fmla="*/ 76220 h 546242"/>
                <a:gd name="connsiteX7" fmla="*/ 28668 w 332975"/>
                <a:gd name="connsiteY7" fmla="*/ 304879 h 546242"/>
                <a:gd name="connsiteX8" fmla="*/ 28667 w 332975"/>
                <a:gd name="connsiteY8" fmla="*/ 381100 h 546242"/>
                <a:gd name="connsiteX9" fmla="*/ 28667 w 332975"/>
                <a:gd name="connsiteY9" fmla="*/ 457319 h 546242"/>
                <a:gd name="connsiteX0" fmla="*/ 28667 w 332975"/>
                <a:gd name="connsiteY0" fmla="*/ 457319 h 546243"/>
                <a:gd name="connsiteX1" fmla="*/ 104743 w 332975"/>
                <a:gd name="connsiteY1" fmla="*/ 457320 h 546243"/>
                <a:gd name="connsiteX2" fmla="*/ 104743 w 332975"/>
                <a:gd name="connsiteY2" fmla="*/ 381100 h 546243"/>
                <a:gd name="connsiteX3" fmla="*/ 231540 w 332975"/>
                <a:gd name="connsiteY3" fmla="*/ 304879 h 546243"/>
                <a:gd name="connsiteX4" fmla="*/ 307616 w 332975"/>
                <a:gd name="connsiteY4" fmla="*/ 76220 h 546243"/>
                <a:gd name="connsiteX5" fmla="*/ 307616 w 332975"/>
                <a:gd name="connsiteY5" fmla="*/ 0 h 546243"/>
                <a:gd name="connsiteX6" fmla="*/ 155462 w 332975"/>
                <a:gd name="connsiteY6" fmla="*/ 76220 h 546243"/>
                <a:gd name="connsiteX7" fmla="*/ 28668 w 332975"/>
                <a:gd name="connsiteY7" fmla="*/ 304879 h 546243"/>
                <a:gd name="connsiteX8" fmla="*/ 28667 w 332975"/>
                <a:gd name="connsiteY8" fmla="*/ 381100 h 546243"/>
                <a:gd name="connsiteX9" fmla="*/ 28667 w 332975"/>
                <a:gd name="connsiteY9" fmla="*/ 457319 h 546243"/>
                <a:gd name="connsiteX0" fmla="*/ 28667 w 341428"/>
                <a:gd name="connsiteY0" fmla="*/ 457319 h 546243"/>
                <a:gd name="connsiteX1" fmla="*/ 104743 w 341428"/>
                <a:gd name="connsiteY1" fmla="*/ 457320 h 546243"/>
                <a:gd name="connsiteX2" fmla="*/ 104743 w 341428"/>
                <a:gd name="connsiteY2" fmla="*/ 381100 h 546243"/>
                <a:gd name="connsiteX3" fmla="*/ 231540 w 341428"/>
                <a:gd name="connsiteY3" fmla="*/ 304879 h 546243"/>
                <a:gd name="connsiteX4" fmla="*/ 307616 w 341428"/>
                <a:gd name="connsiteY4" fmla="*/ 76220 h 546243"/>
                <a:gd name="connsiteX5" fmla="*/ 307616 w 341428"/>
                <a:gd name="connsiteY5" fmla="*/ 0 h 546243"/>
                <a:gd name="connsiteX6" fmla="*/ 104743 w 341428"/>
                <a:gd name="connsiteY6" fmla="*/ 76219 h 546243"/>
                <a:gd name="connsiteX7" fmla="*/ 28668 w 341428"/>
                <a:gd name="connsiteY7" fmla="*/ 304879 h 546243"/>
                <a:gd name="connsiteX8" fmla="*/ 28667 w 341428"/>
                <a:gd name="connsiteY8" fmla="*/ 381100 h 546243"/>
                <a:gd name="connsiteX9" fmla="*/ 28667 w 341428"/>
                <a:gd name="connsiteY9" fmla="*/ 457319 h 546243"/>
                <a:gd name="connsiteX0" fmla="*/ 28667 w 311842"/>
                <a:gd name="connsiteY0" fmla="*/ 419210 h 508134"/>
                <a:gd name="connsiteX1" fmla="*/ 104743 w 311842"/>
                <a:gd name="connsiteY1" fmla="*/ 419211 h 508134"/>
                <a:gd name="connsiteX2" fmla="*/ 104743 w 311842"/>
                <a:gd name="connsiteY2" fmla="*/ 342991 h 508134"/>
                <a:gd name="connsiteX3" fmla="*/ 231540 w 311842"/>
                <a:gd name="connsiteY3" fmla="*/ 266770 h 508134"/>
                <a:gd name="connsiteX4" fmla="*/ 307616 w 311842"/>
                <a:gd name="connsiteY4" fmla="*/ 38111 h 508134"/>
                <a:gd name="connsiteX5" fmla="*/ 256896 w 311842"/>
                <a:gd name="connsiteY5" fmla="*/ 38110 h 508134"/>
                <a:gd name="connsiteX6" fmla="*/ 104743 w 311842"/>
                <a:gd name="connsiteY6" fmla="*/ 38110 h 508134"/>
                <a:gd name="connsiteX7" fmla="*/ 28668 w 311842"/>
                <a:gd name="connsiteY7" fmla="*/ 266770 h 508134"/>
                <a:gd name="connsiteX8" fmla="*/ 28667 w 311842"/>
                <a:gd name="connsiteY8" fmla="*/ 342991 h 508134"/>
                <a:gd name="connsiteX9" fmla="*/ 28667 w 311842"/>
                <a:gd name="connsiteY9" fmla="*/ 419210 h 508134"/>
                <a:gd name="connsiteX0" fmla="*/ 28667 w 337199"/>
                <a:gd name="connsiteY0" fmla="*/ 419210 h 508134"/>
                <a:gd name="connsiteX1" fmla="*/ 104743 w 337199"/>
                <a:gd name="connsiteY1" fmla="*/ 419211 h 508134"/>
                <a:gd name="connsiteX2" fmla="*/ 104743 w 337199"/>
                <a:gd name="connsiteY2" fmla="*/ 342991 h 508134"/>
                <a:gd name="connsiteX3" fmla="*/ 231540 w 337199"/>
                <a:gd name="connsiteY3" fmla="*/ 266770 h 508134"/>
                <a:gd name="connsiteX4" fmla="*/ 332973 w 337199"/>
                <a:gd name="connsiteY4" fmla="*/ 114330 h 508134"/>
                <a:gd name="connsiteX5" fmla="*/ 256896 w 337199"/>
                <a:gd name="connsiteY5" fmla="*/ 38110 h 508134"/>
                <a:gd name="connsiteX6" fmla="*/ 104743 w 337199"/>
                <a:gd name="connsiteY6" fmla="*/ 38110 h 508134"/>
                <a:gd name="connsiteX7" fmla="*/ 28668 w 337199"/>
                <a:gd name="connsiteY7" fmla="*/ 266770 h 508134"/>
                <a:gd name="connsiteX8" fmla="*/ 28667 w 337199"/>
                <a:gd name="connsiteY8" fmla="*/ 342991 h 508134"/>
                <a:gd name="connsiteX9" fmla="*/ 28667 w 337199"/>
                <a:gd name="connsiteY9" fmla="*/ 419210 h 508134"/>
                <a:gd name="connsiteX0" fmla="*/ 28667 w 269575"/>
                <a:gd name="connsiteY0" fmla="*/ 419210 h 508134"/>
                <a:gd name="connsiteX1" fmla="*/ 104743 w 269575"/>
                <a:gd name="connsiteY1" fmla="*/ 419211 h 508134"/>
                <a:gd name="connsiteX2" fmla="*/ 104743 w 269575"/>
                <a:gd name="connsiteY2" fmla="*/ 342991 h 508134"/>
                <a:gd name="connsiteX3" fmla="*/ 231540 w 269575"/>
                <a:gd name="connsiteY3" fmla="*/ 266770 h 508134"/>
                <a:gd name="connsiteX4" fmla="*/ 180819 w 269575"/>
                <a:gd name="connsiteY4" fmla="*/ 114330 h 508134"/>
                <a:gd name="connsiteX5" fmla="*/ 256896 w 269575"/>
                <a:gd name="connsiteY5" fmla="*/ 38110 h 508134"/>
                <a:gd name="connsiteX6" fmla="*/ 104743 w 269575"/>
                <a:gd name="connsiteY6" fmla="*/ 38110 h 508134"/>
                <a:gd name="connsiteX7" fmla="*/ 28668 w 269575"/>
                <a:gd name="connsiteY7" fmla="*/ 266770 h 508134"/>
                <a:gd name="connsiteX8" fmla="*/ 28667 w 269575"/>
                <a:gd name="connsiteY8" fmla="*/ 342991 h 508134"/>
                <a:gd name="connsiteX9" fmla="*/ 28667 w 269575"/>
                <a:gd name="connsiteY9" fmla="*/ 419210 h 508134"/>
                <a:gd name="connsiteX0" fmla="*/ 28667 w 282255"/>
                <a:gd name="connsiteY0" fmla="*/ 419210 h 508134"/>
                <a:gd name="connsiteX1" fmla="*/ 104743 w 282255"/>
                <a:gd name="connsiteY1" fmla="*/ 419211 h 508134"/>
                <a:gd name="connsiteX2" fmla="*/ 104743 w 282255"/>
                <a:gd name="connsiteY2" fmla="*/ 342991 h 508134"/>
                <a:gd name="connsiteX3" fmla="*/ 231540 w 282255"/>
                <a:gd name="connsiteY3" fmla="*/ 266770 h 508134"/>
                <a:gd name="connsiteX4" fmla="*/ 256897 w 282255"/>
                <a:gd name="connsiteY4" fmla="*/ 114330 h 508134"/>
                <a:gd name="connsiteX5" fmla="*/ 256896 w 282255"/>
                <a:gd name="connsiteY5" fmla="*/ 38110 h 508134"/>
                <a:gd name="connsiteX6" fmla="*/ 104743 w 282255"/>
                <a:gd name="connsiteY6" fmla="*/ 38110 h 508134"/>
                <a:gd name="connsiteX7" fmla="*/ 28668 w 282255"/>
                <a:gd name="connsiteY7" fmla="*/ 266770 h 508134"/>
                <a:gd name="connsiteX8" fmla="*/ 28667 w 282255"/>
                <a:gd name="connsiteY8" fmla="*/ 342991 h 508134"/>
                <a:gd name="connsiteX9" fmla="*/ 28667 w 282255"/>
                <a:gd name="connsiteY9" fmla="*/ 419210 h 508134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81100 h 470024"/>
                <a:gd name="connsiteX1" fmla="*/ 104743 w 265351"/>
                <a:gd name="connsiteY1" fmla="*/ 381101 h 470024"/>
                <a:gd name="connsiteX2" fmla="*/ 104743 w 265351"/>
                <a:gd name="connsiteY2" fmla="*/ 304881 h 470024"/>
                <a:gd name="connsiteX3" fmla="*/ 231540 w 265351"/>
                <a:gd name="connsiteY3" fmla="*/ 228660 h 470024"/>
                <a:gd name="connsiteX4" fmla="*/ 256897 w 265351"/>
                <a:gd name="connsiteY4" fmla="*/ 76220 h 470024"/>
                <a:gd name="connsiteX5" fmla="*/ 180819 w 265351"/>
                <a:gd name="connsiteY5" fmla="*/ 0 h 470024"/>
                <a:gd name="connsiteX6" fmla="*/ 104743 w 265351"/>
                <a:gd name="connsiteY6" fmla="*/ 76220 h 470024"/>
                <a:gd name="connsiteX7" fmla="*/ 28668 w 265351"/>
                <a:gd name="connsiteY7" fmla="*/ 228660 h 470024"/>
                <a:gd name="connsiteX8" fmla="*/ 28667 w 265351"/>
                <a:gd name="connsiteY8" fmla="*/ 304881 h 470024"/>
                <a:gd name="connsiteX9" fmla="*/ 28667 w 265351"/>
                <a:gd name="connsiteY9" fmla="*/ 381100 h 470024"/>
                <a:gd name="connsiteX0" fmla="*/ 28667 w 265351"/>
                <a:gd name="connsiteY0" fmla="*/ 406507 h 495431"/>
                <a:gd name="connsiteX1" fmla="*/ 104743 w 265351"/>
                <a:gd name="connsiteY1" fmla="*/ 406508 h 495431"/>
                <a:gd name="connsiteX2" fmla="*/ 104743 w 265351"/>
                <a:gd name="connsiteY2" fmla="*/ 330288 h 495431"/>
                <a:gd name="connsiteX3" fmla="*/ 231540 w 265351"/>
                <a:gd name="connsiteY3" fmla="*/ 254067 h 495431"/>
                <a:gd name="connsiteX4" fmla="*/ 256897 w 265351"/>
                <a:gd name="connsiteY4" fmla="*/ 101627 h 495431"/>
                <a:gd name="connsiteX5" fmla="*/ 180819 w 265351"/>
                <a:gd name="connsiteY5" fmla="*/ 25407 h 495431"/>
                <a:gd name="connsiteX6" fmla="*/ 28668 w 265351"/>
                <a:gd name="connsiteY6" fmla="*/ 254067 h 495431"/>
                <a:gd name="connsiteX7" fmla="*/ 28667 w 265351"/>
                <a:gd name="connsiteY7" fmla="*/ 330288 h 495431"/>
                <a:gd name="connsiteX8" fmla="*/ 28667 w 265351"/>
                <a:gd name="connsiteY8" fmla="*/ 406507 h 495431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24136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393803"/>
                <a:gd name="connsiteX1" fmla="*/ 104743 w 265351"/>
                <a:gd name="connsiteY1" fmla="*/ 317583 h 393803"/>
                <a:gd name="connsiteX2" fmla="*/ 231540 w 265351"/>
                <a:gd name="connsiteY2" fmla="*/ 241363 h 393803"/>
                <a:gd name="connsiteX3" fmla="*/ 256897 w 265351"/>
                <a:gd name="connsiteY3" fmla="*/ 88923 h 393803"/>
                <a:gd name="connsiteX4" fmla="*/ 180819 w 265351"/>
                <a:gd name="connsiteY4" fmla="*/ 12703 h 393803"/>
                <a:gd name="connsiteX5" fmla="*/ 104743 w 265351"/>
                <a:gd name="connsiteY5" fmla="*/ 12703 h 393803"/>
                <a:gd name="connsiteX6" fmla="*/ 104743 w 265351"/>
                <a:gd name="connsiteY6" fmla="*/ 88923 h 393803"/>
                <a:gd name="connsiteX7" fmla="*/ 28668 w 265351"/>
                <a:gd name="connsiteY7" fmla="*/ 241363 h 393803"/>
                <a:gd name="connsiteX8" fmla="*/ 28667 w 265351"/>
                <a:gd name="connsiteY8" fmla="*/ 317584 h 393803"/>
                <a:gd name="connsiteX9" fmla="*/ 28667 w 265351"/>
                <a:gd name="connsiteY9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215552 w 249363"/>
                <a:gd name="connsiteY3" fmla="*/ 241363 h 393803"/>
                <a:gd name="connsiteX4" fmla="*/ 240909 w 249363"/>
                <a:gd name="connsiteY4" fmla="*/ 88923 h 393803"/>
                <a:gd name="connsiteX5" fmla="*/ 164831 w 249363"/>
                <a:gd name="connsiteY5" fmla="*/ 12703 h 393803"/>
                <a:gd name="connsiteX6" fmla="*/ 88755 w 249363"/>
                <a:gd name="connsiteY6" fmla="*/ 12703 h 393803"/>
                <a:gd name="connsiteX7" fmla="*/ 88755 w 249363"/>
                <a:gd name="connsiteY7" fmla="*/ 88923 h 393803"/>
                <a:gd name="connsiteX8" fmla="*/ 12680 w 249363"/>
                <a:gd name="connsiteY8" fmla="*/ 241363 h 393803"/>
                <a:gd name="connsiteX9" fmla="*/ 12679 w 249363"/>
                <a:gd name="connsiteY9" fmla="*/ 317584 h 393803"/>
                <a:gd name="connsiteX10" fmla="*/ 12679 w 249363"/>
                <a:gd name="connsiteY10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74490 w 249363"/>
                <a:gd name="connsiteY2" fmla="*/ 298528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8 w 249362"/>
                <a:gd name="connsiteY0" fmla="*/ 393803 h 397376"/>
                <a:gd name="connsiteX1" fmla="*/ 62602 w 249362"/>
                <a:gd name="connsiteY1" fmla="*/ 339020 h 397376"/>
                <a:gd name="connsiteX2" fmla="*/ 74489 w 249362"/>
                <a:gd name="connsiteY2" fmla="*/ 298528 h 397376"/>
                <a:gd name="connsiteX3" fmla="*/ 164830 w 249362"/>
                <a:gd name="connsiteY3" fmla="*/ 255655 h 397376"/>
                <a:gd name="connsiteX4" fmla="*/ 215551 w 249362"/>
                <a:gd name="connsiteY4" fmla="*/ 241363 h 397376"/>
                <a:gd name="connsiteX5" fmla="*/ 240908 w 249362"/>
                <a:gd name="connsiteY5" fmla="*/ 88923 h 397376"/>
                <a:gd name="connsiteX6" fmla="*/ 164830 w 249362"/>
                <a:gd name="connsiteY6" fmla="*/ 12703 h 397376"/>
                <a:gd name="connsiteX7" fmla="*/ 88754 w 249362"/>
                <a:gd name="connsiteY7" fmla="*/ 12703 h 397376"/>
                <a:gd name="connsiteX8" fmla="*/ 88754 w 249362"/>
                <a:gd name="connsiteY8" fmla="*/ 88923 h 397376"/>
                <a:gd name="connsiteX9" fmla="*/ 12679 w 249362"/>
                <a:gd name="connsiteY9" fmla="*/ 241363 h 397376"/>
                <a:gd name="connsiteX10" fmla="*/ 12678 w 249362"/>
                <a:gd name="connsiteY10" fmla="*/ 317584 h 397376"/>
                <a:gd name="connsiteX11" fmla="*/ 12678 w 249362"/>
                <a:gd name="connsiteY11" fmla="*/ 393803 h 3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9362" h="397376">
                  <a:moveTo>
                    <a:pt x="12678" y="393803"/>
                  </a:moveTo>
                  <a:cubicBezTo>
                    <a:pt x="20999" y="397376"/>
                    <a:pt x="49923" y="351723"/>
                    <a:pt x="62602" y="339020"/>
                  </a:cubicBezTo>
                  <a:lnTo>
                    <a:pt x="74489" y="298528"/>
                  </a:lnTo>
                  <a:cubicBezTo>
                    <a:pt x="84791" y="294161"/>
                    <a:pt x="112791" y="280268"/>
                    <a:pt x="164830" y="255655"/>
                  </a:cubicBezTo>
                  <a:cubicBezTo>
                    <a:pt x="209736" y="250098"/>
                    <a:pt x="202871" y="269152"/>
                    <a:pt x="215551" y="241363"/>
                  </a:cubicBezTo>
                  <a:cubicBezTo>
                    <a:pt x="228231" y="213574"/>
                    <a:pt x="249362" y="127033"/>
                    <a:pt x="240908" y="88923"/>
                  </a:cubicBezTo>
                  <a:cubicBezTo>
                    <a:pt x="232455" y="50813"/>
                    <a:pt x="190189" y="25406"/>
                    <a:pt x="164830" y="12703"/>
                  </a:cubicBezTo>
                  <a:cubicBezTo>
                    <a:pt x="139471" y="0"/>
                    <a:pt x="101433" y="0"/>
                    <a:pt x="88754" y="12703"/>
                  </a:cubicBezTo>
                  <a:cubicBezTo>
                    <a:pt x="76075" y="25406"/>
                    <a:pt x="101433" y="50813"/>
                    <a:pt x="88754" y="88923"/>
                  </a:cubicBezTo>
                  <a:cubicBezTo>
                    <a:pt x="76075" y="127033"/>
                    <a:pt x="25358" y="203253"/>
                    <a:pt x="12679" y="241363"/>
                  </a:cubicBezTo>
                  <a:cubicBezTo>
                    <a:pt x="0" y="279473"/>
                    <a:pt x="12678" y="292177"/>
                    <a:pt x="12678" y="317584"/>
                  </a:cubicBezTo>
                  <a:cubicBezTo>
                    <a:pt x="12678" y="342991"/>
                    <a:pt x="4357" y="390230"/>
                    <a:pt x="12678" y="393803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" name="Freeform 33"/>
            <p:cNvSpPr/>
            <p:nvPr/>
          </p:nvSpPr>
          <p:spPr>
            <a:xfrm rot="7109305">
              <a:off x="3018382" y="3781574"/>
              <a:ext cx="368070" cy="1018612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2997" h="1172559">
                  <a:moveTo>
                    <a:pt x="13707" y="22271"/>
                  </a:moveTo>
                  <a:cubicBezTo>
                    <a:pt x="0" y="44542"/>
                    <a:pt x="169584" y="214652"/>
                    <a:pt x="206203" y="311756"/>
                  </a:cubicBezTo>
                  <a:cubicBezTo>
                    <a:pt x="242822" y="408860"/>
                    <a:pt x="218420" y="533275"/>
                    <a:pt x="233421" y="604897"/>
                  </a:cubicBezTo>
                  <a:lnTo>
                    <a:pt x="322517" y="832837"/>
                  </a:lnTo>
                  <a:cubicBezTo>
                    <a:pt x="334630" y="881662"/>
                    <a:pt x="176096" y="1133849"/>
                    <a:pt x="183713" y="1153204"/>
                  </a:cubicBezTo>
                  <a:cubicBezTo>
                    <a:pt x="191330" y="1172559"/>
                    <a:pt x="329851" y="1025055"/>
                    <a:pt x="368222" y="948966"/>
                  </a:cubicBezTo>
                  <a:cubicBezTo>
                    <a:pt x="406593" y="872877"/>
                    <a:pt x="422997" y="766820"/>
                    <a:pt x="413940" y="696671"/>
                  </a:cubicBezTo>
                  <a:cubicBezTo>
                    <a:pt x="404883" y="626522"/>
                    <a:pt x="332678" y="585332"/>
                    <a:pt x="313882" y="528070"/>
                  </a:cubicBezTo>
                  <a:cubicBezTo>
                    <a:pt x="295086" y="470808"/>
                    <a:pt x="305403" y="411423"/>
                    <a:pt x="301164" y="353100"/>
                  </a:cubicBezTo>
                  <a:cubicBezTo>
                    <a:pt x="296925" y="294777"/>
                    <a:pt x="336356" y="233268"/>
                    <a:pt x="288446" y="178130"/>
                  </a:cubicBezTo>
                  <a:cubicBezTo>
                    <a:pt x="240537" y="122992"/>
                    <a:pt x="27414" y="0"/>
                    <a:pt x="13707" y="2227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" name="Freeform 34"/>
            <p:cNvSpPr/>
            <p:nvPr/>
          </p:nvSpPr>
          <p:spPr>
            <a:xfrm flipH="1" flipV="1">
              <a:off x="3078683" y="3324783"/>
              <a:ext cx="344662" cy="552354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131378 w 398440"/>
                <a:gd name="connsiteY0" fmla="*/ 79660 h 1492784"/>
                <a:gd name="connsiteX1" fmla="*/ 10297 w 398440"/>
                <a:gd name="connsiteY1" fmla="*/ 45121 h 1492784"/>
                <a:gd name="connsiteX2" fmla="*/ 69587 w 398440"/>
                <a:gd name="connsiteY2" fmla="*/ 350386 h 1492784"/>
                <a:gd name="connsiteX3" fmla="*/ 89419 w 398440"/>
                <a:gd name="connsiteY3" fmla="*/ 539462 h 1492784"/>
                <a:gd name="connsiteX4" fmla="*/ 102080 w 398440"/>
                <a:gd name="connsiteY4" fmla="*/ 720093 h 1492784"/>
                <a:gd name="connsiteX5" fmla="*/ 116637 w 398440"/>
                <a:gd name="connsiteY5" fmla="*/ 832603 h 1492784"/>
                <a:gd name="connsiteX6" fmla="*/ 179427 w 398440"/>
                <a:gd name="connsiteY6" fmla="*/ 969193 h 1492784"/>
                <a:gd name="connsiteX7" fmla="*/ 205733 w 398440"/>
                <a:gd name="connsiteY7" fmla="*/ 1060543 h 1492784"/>
                <a:gd name="connsiteX8" fmla="*/ 151204 w 398440"/>
                <a:gd name="connsiteY8" fmla="*/ 1260603 h 1492784"/>
                <a:gd name="connsiteX9" fmla="*/ 274345 w 398440"/>
                <a:gd name="connsiteY9" fmla="*/ 1488190 h 1492784"/>
                <a:gd name="connsiteX10" fmla="*/ 382740 w 398440"/>
                <a:gd name="connsiteY10" fmla="*/ 1233038 h 1492784"/>
                <a:gd name="connsiteX11" fmla="*/ 368543 w 398440"/>
                <a:gd name="connsiteY11" fmla="*/ 1055147 h 1492784"/>
                <a:gd name="connsiteX12" fmla="*/ 340146 w 398440"/>
                <a:gd name="connsiteY12" fmla="*/ 860093 h 1492784"/>
                <a:gd name="connsiteX13" fmla="*/ 254927 w 398440"/>
                <a:gd name="connsiteY13" fmla="*/ 608720 h 1492784"/>
                <a:gd name="connsiteX14" fmla="*/ 234124 w 398440"/>
                <a:gd name="connsiteY14" fmla="*/ 389063 h 1492784"/>
                <a:gd name="connsiteX15" fmla="*/ 131378 w 398440"/>
                <a:gd name="connsiteY15" fmla="*/ 79660 h 1492784"/>
                <a:gd name="connsiteX0" fmla="*/ 251250 w 415566"/>
                <a:gd name="connsiteY0" fmla="*/ 350388 h 1454109"/>
                <a:gd name="connsiteX1" fmla="*/ 27423 w 415566"/>
                <a:gd name="connsiteY1" fmla="*/ 6446 h 1454109"/>
                <a:gd name="connsiteX2" fmla="*/ 86713 w 415566"/>
                <a:gd name="connsiteY2" fmla="*/ 311711 h 1454109"/>
                <a:gd name="connsiteX3" fmla="*/ 106545 w 415566"/>
                <a:gd name="connsiteY3" fmla="*/ 500787 h 1454109"/>
                <a:gd name="connsiteX4" fmla="*/ 119206 w 415566"/>
                <a:gd name="connsiteY4" fmla="*/ 681418 h 1454109"/>
                <a:gd name="connsiteX5" fmla="*/ 133763 w 415566"/>
                <a:gd name="connsiteY5" fmla="*/ 793928 h 1454109"/>
                <a:gd name="connsiteX6" fmla="*/ 196553 w 415566"/>
                <a:gd name="connsiteY6" fmla="*/ 930518 h 1454109"/>
                <a:gd name="connsiteX7" fmla="*/ 222859 w 415566"/>
                <a:gd name="connsiteY7" fmla="*/ 1021868 h 1454109"/>
                <a:gd name="connsiteX8" fmla="*/ 168330 w 415566"/>
                <a:gd name="connsiteY8" fmla="*/ 1221928 h 1454109"/>
                <a:gd name="connsiteX9" fmla="*/ 291471 w 415566"/>
                <a:gd name="connsiteY9" fmla="*/ 1449515 h 1454109"/>
                <a:gd name="connsiteX10" fmla="*/ 399866 w 415566"/>
                <a:gd name="connsiteY10" fmla="*/ 1194363 h 1454109"/>
                <a:gd name="connsiteX11" fmla="*/ 385669 w 415566"/>
                <a:gd name="connsiteY11" fmla="*/ 1016472 h 1454109"/>
                <a:gd name="connsiteX12" fmla="*/ 357272 w 415566"/>
                <a:gd name="connsiteY12" fmla="*/ 821418 h 1454109"/>
                <a:gd name="connsiteX13" fmla="*/ 272053 w 415566"/>
                <a:gd name="connsiteY13" fmla="*/ 570045 h 1454109"/>
                <a:gd name="connsiteX14" fmla="*/ 251250 w 415566"/>
                <a:gd name="connsiteY14" fmla="*/ 350388 h 1454109"/>
                <a:gd name="connsiteX0" fmla="*/ 188654 w 352970"/>
                <a:gd name="connsiteY0" fmla="*/ 63743 h 1167464"/>
                <a:gd name="connsiteX1" fmla="*/ 24117 w 352970"/>
                <a:gd name="connsiteY1" fmla="*/ 25066 h 1167464"/>
                <a:gd name="connsiteX2" fmla="*/ 43949 w 352970"/>
                <a:gd name="connsiteY2" fmla="*/ 214142 h 1167464"/>
                <a:gd name="connsiteX3" fmla="*/ 56610 w 352970"/>
                <a:gd name="connsiteY3" fmla="*/ 394773 h 1167464"/>
                <a:gd name="connsiteX4" fmla="*/ 71167 w 352970"/>
                <a:gd name="connsiteY4" fmla="*/ 507283 h 1167464"/>
                <a:gd name="connsiteX5" fmla="*/ 133957 w 352970"/>
                <a:gd name="connsiteY5" fmla="*/ 643873 h 1167464"/>
                <a:gd name="connsiteX6" fmla="*/ 160263 w 352970"/>
                <a:gd name="connsiteY6" fmla="*/ 735223 h 1167464"/>
                <a:gd name="connsiteX7" fmla="*/ 105734 w 352970"/>
                <a:gd name="connsiteY7" fmla="*/ 935283 h 1167464"/>
                <a:gd name="connsiteX8" fmla="*/ 228875 w 352970"/>
                <a:gd name="connsiteY8" fmla="*/ 1162870 h 1167464"/>
                <a:gd name="connsiteX9" fmla="*/ 337270 w 352970"/>
                <a:gd name="connsiteY9" fmla="*/ 907718 h 1167464"/>
                <a:gd name="connsiteX10" fmla="*/ 323073 w 352970"/>
                <a:gd name="connsiteY10" fmla="*/ 729827 h 1167464"/>
                <a:gd name="connsiteX11" fmla="*/ 294676 w 352970"/>
                <a:gd name="connsiteY11" fmla="*/ 534773 h 1167464"/>
                <a:gd name="connsiteX12" fmla="*/ 209457 w 352970"/>
                <a:gd name="connsiteY12" fmla="*/ 283400 h 1167464"/>
                <a:gd name="connsiteX13" fmla="*/ 188654 w 352970"/>
                <a:gd name="connsiteY13" fmla="*/ 63743 h 1167464"/>
                <a:gd name="connsiteX0" fmla="*/ 166712 w 331028"/>
                <a:gd name="connsiteY0" fmla="*/ 11543 h 1115264"/>
                <a:gd name="connsiteX1" fmla="*/ 22007 w 331028"/>
                <a:gd name="connsiteY1" fmla="*/ 161942 h 1115264"/>
                <a:gd name="connsiteX2" fmla="*/ 34668 w 331028"/>
                <a:gd name="connsiteY2" fmla="*/ 342573 h 1115264"/>
                <a:gd name="connsiteX3" fmla="*/ 49225 w 331028"/>
                <a:gd name="connsiteY3" fmla="*/ 455083 h 1115264"/>
                <a:gd name="connsiteX4" fmla="*/ 112015 w 331028"/>
                <a:gd name="connsiteY4" fmla="*/ 591673 h 1115264"/>
                <a:gd name="connsiteX5" fmla="*/ 138321 w 331028"/>
                <a:gd name="connsiteY5" fmla="*/ 683023 h 1115264"/>
                <a:gd name="connsiteX6" fmla="*/ 83792 w 331028"/>
                <a:gd name="connsiteY6" fmla="*/ 883083 h 1115264"/>
                <a:gd name="connsiteX7" fmla="*/ 206933 w 331028"/>
                <a:gd name="connsiteY7" fmla="*/ 1110670 h 1115264"/>
                <a:gd name="connsiteX8" fmla="*/ 315328 w 331028"/>
                <a:gd name="connsiteY8" fmla="*/ 855518 h 1115264"/>
                <a:gd name="connsiteX9" fmla="*/ 301131 w 331028"/>
                <a:gd name="connsiteY9" fmla="*/ 677627 h 1115264"/>
                <a:gd name="connsiteX10" fmla="*/ 272734 w 331028"/>
                <a:gd name="connsiteY10" fmla="*/ 482573 h 1115264"/>
                <a:gd name="connsiteX11" fmla="*/ 187515 w 331028"/>
                <a:gd name="connsiteY11" fmla="*/ 231200 h 1115264"/>
                <a:gd name="connsiteX12" fmla="*/ 166712 w 331028"/>
                <a:gd name="connsiteY12" fmla="*/ 11543 h 1115264"/>
                <a:gd name="connsiteX0" fmla="*/ 190983 w 334496"/>
                <a:gd name="connsiteY0" fmla="*/ 87820 h 971884"/>
                <a:gd name="connsiteX1" fmla="*/ 25475 w 334496"/>
                <a:gd name="connsiteY1" fmla="*/ 18562 h 971884"/>
                <a:gd name="connsiteX2" fmla="*/ 38136 w 334496"/>
                <a:gd name="connsiteY2" fmla="*/ 199193 h 971884"/>
                <a:gd name="connsiteX3" fmla="*/ 52693 w 334496"/>
                <a:gd name="connsiteY3" fmla="*/ 311703 h 971884"/>
                <a:gd name="connsiteX4" fmla="*/ 115483 w 334496"/>
                <a:gd name="connsiteY4" fmla="*/ 448293 h 971884"/>
                <a:gd name="connsiteX5" fmla="*/ 141789 w 334496"/>
                <a:gd name="connsiteY5" fmla="*/ 539643 h 971884"/>
                <a:gd name="connsiteX6" fmla="*/ 87260 w 334496"/>
                <a:gd name="connsiteY6" fmla="*/ 739703 h 971884"/>
                <a:gd name="connsiteX7" fmla="*/ 210401 w 334496"/>
                <a:gd name="connsiteY7" fmla="*/ 967290 h 971884"/>
                <a:gd name="connsiteX8" fmla="*/ 318796 w 334496"/>
                <a:gd name="connsiteY8" fmla="*/ 712138 h 971884"/>
                <a:gd name="connsiteX9" fmla="*/ 304599 w 334496"/>
                <a:gd name="connsiteY9" fmla="*/ 534247 h 971884"/>
                <a:gd name="connsiteX10" fmla="*/ 276202 w 334496"/>
                <a:gd name="connsiteY10" fmla="*/ 339193 h 971884"/>
                <a:gd name="connsiteX11" fmla="*/ 190983 w 334496"/>
                <a:gd name="connsiteY11" fmla="*/ 87820 h 971884"/>
                <a:gd name="connsiteX0" fmla="*/ 152847 w 296360"/>
                <a:gd name="connsiteY0" fmla="*/ 23333 h 907397"/>
                <a:gd name="connsiteX1" fmla="*/ 0 w 296360"/>
                <a:gd name="connsiteY1" fmla="*/ 134706 h 907397"/>
                <a:gd name="connsiteX2" fmla="*/ 14557 w 296360"/>
                <a:gd name="connsiteY2" fmla="*/ 247216 h 907397"/>
                <a:gd name="connsiteX3" fmla="*/ 77347 w 296360"/>
                <a:gd name="connsiteY3" fmla="*/ 383806 h 907397"/>
                <a:gd name="connsiteX4" fmla="*/ 103653 w 296360"/>
                <a:gd name="connsiteY4" fmla="*/ 475156 h 907397"/>
                <a:gd name="connsiteX5" fmla="*/ 49124 w 296360"/>
                <a:gd name="connsiteY5" fmla="*/ 675216 h 907397"/>
                <a:gd name="connsiteX6" fmla="*/ 172265 w 296360"/>
                <a:gd name="connsiteY6" fmla="*/ 902803 h 907397"/>
                <a:gd name="connsiteX7" fmla="*/ 280660 w 296360"/>
                <a:gd name="connsiteY7" fmla="*/ 647651 h 907397"/>
                <a:gd name="connsiteX8" fmla="*/ 266463 w 296360"/>
                <a:gd name="connsiteY8" fmla="*/ 469760 h 907397"/>
                <a:gd name="connsiteX9" fmla="*/ 238066 w 296360"/>
                <a:gd name="connsiteY9" fmla="*/ 274706 h 907397"/>
                <a:gd name="connsiteX10" fmla="*/ 152847 w 296360"/>
                <a:gd name="connsiteY10" fmla="*/ 23333 h 907397"/>
                <a:gd name="connsiteX0" fmla="*/ 238066 w 296360"/>
                <a:gd name="connsiteY0" fmla="*/ 140000 h 772691"/>
                <a:gd name="connsiteX1" fmla="*/ 0 w 296360"/>
                <a:gd name="connsiteY1" fmla="*/ 0 h 772691"/>
                <a:gd name="connsiteX2" fmla="*/ 14557 w 296360"/>
                <a:gd name="connsiteY2" fmla="*/ 112510 h 772691"/>
                <a:gd name="connsiteX3" fmla="*/ 77347 w 296360"/>
                <a:gd name="connsiteY3" fmla="*/ 249100 h 772691"/>
                <a:gd name="connsiteX4" fmla="*/ 103653 w 296360"/>
                <a:gd name="connsiteY4" fmla="*/ 340450 h 772691"/>
                <a:gd name="connsiteX5" fmla="*/ 49124 w 296360"/>
                <a:gd name="connsiteY5" fmla="*/ 540510 h 772691"/>
                <a:gd name="connsiteX6" fmla="*/ 172265 w 296360"/>
                <a:gd name="connsiteY6" fmla="*/ 768097 h 772691"/>
                <a:gd name="connsiteX7" fmla="*/ 280660 w 296360"/>
                <a:gd name="connsiteY7" fmla="*/ 512945 h 772691"/>
                <a:gd name="connsiteX8" fmla="*/ 266463 w 296360"/>
                <a:gd name="connsiteY8" fmla="*/ 335054 h 772691"/>
                <a:gd name="connsiteX9" fmla="*/ 238066 w 296360"/>
                <a:gd name="connsiteY9" fmla="*/ 140000 h 772691"/>
                <a:gd name="connsiteX0" fmla="*/ 264853 w 323147"/>
                <a:gd name="connsiteY0" fmla="*/ 140000 h 772691"/>
                <a:gd name="connsiteX1" fmla="*/ 26787 w 323147"/>
                <a:gd name="connsiteY1" fmla="*/ 0 h 772691"/>
                <a:gd name="connsiteX2" fmla="*/ 104134 w 323147"/>
                <a:gd name="connsiteY2" fmla="*/ 249100 h 772691"/>
                <a:gd name="connsiteX3" fmla="*/ 130440 w 323147"/>
                <a:gd name="connsiteY3" fmla="*/ 340450 h 772691"/>
                <a:gd name="connsiteX4" fmla="*/ 75911 w 323147"/>
                <a:gd name="connsiteY4" fmla="*/ 540510 h 772691"/>
                <a:gd name="connsiteX5" fmla="*/ 199052 w 323147"/>
                <a:gd name="connsiteY5" fmla="*/ 768097 h 772691"/>
                <a:gd name="connsiteX6" fmla="*/ 307447 w 323147"/>
                <a:gd name="connsiteY6" fmla="*/ 512945 h 772691"/>
                <a:gd name="connsiteX7" fmla="*/ 293250 w 323147"/>
                <a:gd name="connsiteY7" fmla="*/ 335054 h 772691"/>
                <a:gd name="connsiteX8" fmla="*/ 264853 w 323147"/>
                <a:gd name="connsiteY8" fmla="*/ 140000 h 772691"/>
                <a:gd name="connsiteX0" fmla="*/ 281674 w 339968"/>
                <a:gd name="connsiteY0" fmla="*/ 140000 h 772691"/>
                <a:gd name="connsiteX1" fmla="*/ 43608 w 339968"/>
                <a:gd name="connsiteY1" fmla="*/ 0 h 772691"/>
                <a:gd name="connsiteX2" fmla="*/ 120955 w 339968"/>
                <a:gd name="connsiteY2" fmla="*/ 249100 h 772691"/>
                <a:gd name="connsiteX3" fmla="*/ 21012 w 339968"/>
                <a:gd name="connsiteY3" fmla="*/ 443503 h 772691"/>
                <a:gd name="connsiteX4" fmla="*/ 92732 w 339968"/>
                <a:gd name="connsiteY4" fmla="*/ 540510 h 772691"/>
                <a:gd name="connsiteX5" fmla="*/ 215873 w 339968"/>
                <a:gd name="connsiteY5" fmla="*/ 768097 h 772691"/>
                <a:gd name="connsiteX6" fmla="*/ 324268 w 339968"/>
                <a:gd name="connsiteY6" fmla="*/ 512945 h 772691"/>
                <a:gd name="connsiteX7" fmla="*/ 310071 w 339968"/>
                <a:gd name="connsiteY7" fmla="*/ 335054 h 772691"/>
                <a:gd name="connsiteX8" fmla="*/ 281674 w 339968"/>
                <a:gd name="connsiteY8" fmla="*/ 140000 h 772691"/>
                <a:gd name="connsiteX0" fmla="*/ 281674 w 339968"/>
                <a:gd name="connsiteY0" fmla="*/ 14326 h 647017"/>
                <a:gd name="connsiteX1" fmla="*/ 120955 w 339968"/>
                <a:gd name="connsiteY1" fmla="*/ 123426 h 647017"/>
                <a:gd name="connsiteX2" fmla="*/ 21012 w 339968"/>
                <a:gd name="connsiteY2" fmla="*/ 317829 h 647017"/>
                <a:gd name="connsiteX3" fmla="*/ 92732 w 339968"/>
                <a:gd name="connsiteY3" fmla="*/ 414836 h 647017"/>
                <a:gd name="connsiteX4" fmla="*/ 215873 w 339968"/>
                <a:gd name="connsiteY4" fmla="*/ 642423 h 647017"/>
                <a:gd name="connsiteX5" fmla="*/ 324268 w 339968"/>
                <a:gd name="connsiteY5" fmla="*/ 387271 h 647017"/>
                <a:gd name="connsiteX6" fmla="*/ 310071 w 339968"/>
                <a:gd name="connsiteY6" fmla="*/ 209380 h 647017"/>
                <a:gd name="connsiteX7" fmla="*/ 281674 w 339968"/>
                <a:gd name="connsiteY7" fmla="*/ 14326 h 647017"/>
                <a:gd name="connsiteX0" fmla="*/ 337801 w 398834"/>
                <a:gd name="connsiteY0" fmla="*/ 24602 h 657293"/>
                <a:gd name="connsiteX1" fmla="*/ 0 w 398834"/>
                <a:gd name="connsiteY1" fmla="*/ 72045 h 657293"/>
                <a:gd name="connsiteX2" fmla="*/ 77139 w 398834"/>
                <a:gd name="connsiteY2" fmla="*/ 328105 h 657293"/>
                <a:gd name="connsiteX3" fmla="*/ 148859 w 398834"/>
                <a:gd name="connsiteY3" fmla="*/ 425112 h 657293"/>
                <a:gd name="connsiteX4" fmla="*/ 272000 w 398834"/>
                <a:gd name="connsiteY4" fmla="*/ 652699 h 657293"/>
                <a:gd name="connsiteX5" fmla="*/ 380395 w 398834"/>
                <a:gd name="connsiteY5" fmla="*/ 397547 h 657293"/>
                <a:gd name="connsiteX6" fmla="*/ 366198 w 398834"/>
                <a:gd name="connsiteY6" fmla="*/ 219656 h 657293"/>
                <a:gd name="connsiteX7" fmla="*/ 337801 w 398834"/>
                <a:gd name="connsiteY7" fmla="*/ 24602 h 657293"/>
                <a:gd name="connsiteX0" fmla="*/ 235695 w 396095"/>
                <a:gd name="connsiteY0" fmla="*/ 126850 h 635832"/>
                <a:gd name="connsiteX1" fmla="*/ 0 w 396095"/>
                <a:gd name="connsiteY1" fmla="*/ 50584 h 635832"/>
                <a:gd name="connsiteX2" fmla="*/ 77139 w 396095"/>
                <a:gd name="connsiteY2" fmla="*/ 306644 h 635832"/>
                <a:gd name="connsiteX3" fmla="*/ 148859 w 396095"/>
                <a:gd name="connsiteY3" fmla="*/ 403651 h 635832"/>
                <a:gd name="connsiteX4" fmla="*/ 272000 w 396095"/>
                <a:gd name="connsiteY4" fmla="*/ 631238 h 635832"/>
                <a:gd name="connsiteX5" fmla="*/ 380395 w 396095"/>
                <a:gd name="connsiteY5" fmla="*/ 376086 h 635832"/>
                <a:gd name="connsiteX6" fmla="*/ 366198 w 396095"/>
                <a:gd name="connsiteY6" fmla="*/ 198195 h 635832"/>
                <a:gd name="connsiteX7" fmla="*/ 235695 w 396095"/>
                <a:gd name="connsiteY7" fmla="*/ 126850 h 6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095" h="635832">
                  <a:moveTo>
                    <a:pt x="235695" y="126850"/>
                  </a:moveTo>
                  <a:cubicBezTo>
                    <a:pt x="174662" y="102248"/>
                    <a:pt x="43444" y="0"/>
                    <a:pt x="0" y="50584"/>
                  </a:cubicBezTo>
                  <a:cubicBezTo>
                    <a:pt x="14392" y="84689"/>
                    <a:pt x="56127" y="217130"/>
                    <a:pt x="77139" y="306644"/>
                  </a:cubicBezTo>
                  <a:cubicBezTo>
                    <a:pt x="89252" y="355469"/>
                    <a:pt x="116382" y="349552"/>
                    <a:pt x="148859" y="403651"/>
                  </a:cubicBezTo>
                  <a:cubicBezTo>
                    <a:pt x="181336" y="457750"/>
                    <a:pt x="233411" y="635832"/>
                    <a:pt x="272000" y="631238"/>
                  </a:cubicBezTo>
                  <a:cubicBezTo>
                    <a:pt x="310589" y="626644"/>
                    <a:pt x="364695" y="448260"/>
                    <a:pt x="380395" y="376086"/>
                  </a:cubicBezTo>
                  <a:cubicBezTo>
                    <a:pt x="396095" y="303912"/>
                    <a:pt x="390315" y="239734"/>
                    <a:pt x="366198" y="198195"/>
                  </a:cubicBezTo>
                  <a:cubicBezTo>
                    <a:pt x="342081" y="156656"/>
                    <a:pt x="296728" y="151452"/>
                    <a:pt x="235695" y="12685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" name="Freeform 35"/>
            <p:cNvSpPr/>
            <p:nvPr/>
          </p:nvSpPr>
          <p:spPr>
            <a:xfrm>
              <a:off x="3403600" y="2207959"/>
              <a:ext cx="869950" cy="1235075"/>
            </a:xfrm>
            <a:custGeom>
              <a:avLst/>
              <a:gdLst>
                <a:gd name="connsiteX0" fmla="*/ 276225 w 847725"/>
                <a:gd name="connsiteY0" fmla="*/ 447675 h 1200150"/>
                <a:gd name="connsiteX1" fmla="*/ 152400 w 847725"/>
                <a:gd name="connsiteY1" fmla="*/ 495300 h 1200150"/>
                <a:gd name="connsiteX2" fmla="*/ 152400 w 847725"/>
                <a:gd name="connsiteY2" fmla="*/ 628650 h 1200150"/>
                <a:gd name="connsiteX3" fmla="*/ 0 w 847725"/>
                <a:gd name="connsiteY3" fmla="*/ 657225 h 1200150"/>
                <a:gd name="connsiteX4" fmla="*/ 142875 w 847725"/>
                <a:gd name="connsiteY4" fmla="*/ 895350 h 1200150"/>
                <a:gd name="connsiteX5" fmla="*/ 342900 w 847725"/>
                <a:gd name="connsiteY5" fmla="*/ 904875 h 1200150"/>
                <a:gd name="connsiteX6" fmla="*/ 304800 w 847725"/>
                <a:gd name="connsiteY6" fmla="*/ 1028700 h 1200150"/>
                <a:gd name="connsiteX7" fmla="*/ 409575 w 847725"/>
                <a:gd name="connsiteY7" fmla="*/ 1200150 h 1200150"/>
                <a:gd name="connsiteX8" fmla="*/ 466725 w 847725"/>
                <a:gd name="connsiteY8" fmla="*/ 1104900 h 1200150"/>
                <a:gd name="connsiteX9" fmla="*/ 523875 w 847725"/>
                <a:gd name="connsiteY9" fmla="*/ 971550 h 1200150"/>
                <a:gd name="connsiteX10" fmla="*/ 676275 w 847725"/>
                <a:gd name="connsiteY10" fmla="*/ 857250 h 1200150"/>
                <a:gd name="connsiteX11" fmla="*/ 800100 w 847725"/>
                <a:gd name="connsiteY11" fmla="*/ 885825 h 1200150"/>
                <a:gd name="connsiteX12" fmla="*/ 847725 w 847725"/>
                <a:gd name="connsiteY12" fmla="*/ 762000 h 1200150"/>
                <a:gd name="connsiteX13" fmla="*/ 676275 w 847725"/>
                <a:gd name="connsiteY13" fmla="*/ 466725 h 1200150"/>
                <a:gd name="connsiteX14" fmla="*/ 628650 w 847725"/>
                <a:gd name="connsiteY14" fmla="*/ 238125 h 1200150"/>
                <a:gd name="connsiteX15" fmla="*/ 571500 w 847725"/>
                <a:gd name="connsiteY15" fmla="*/ 38100 h 1200150"/>
                <a:gd name="connsiteX16" fmla="*/ 361950 w 847725"/>
                <a:gd name="connsiteY16" fmla="*/ 0 h 1200150"/>
                <a:gd name="connsiteX17" fmla="*/ 352425 w 847725"/>
                <a:gd name="connsiteY17" fmla="*/ 171450 h 1200150"/>
                <a:gd name="connsiteX18" fmla="*/ 400050 w 847725"/>
                <a:gd name="connsiteY18" fmla="*/ 295275 h 1200150"/>
                <a:gd name="connsiteX19" fmla="*/ 361950 w 847725"/>
                <a:gd name="connsiteY19" fmla="*/ 409575 h 1200150"/>
                <a:gd name="connsiteX20" fmla="*/ 276225 w 847725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69900 h 1222375"/>
                <a:gd name="connsiteX1" fmla="*/ 153988 w 849313"/>
                <a:gd name="connsiteY1" fmla="*/ 517525 h 1222375"/>
                <a:gd name="connsiteX2" fmla="*/ 153988 w 849313"/>
                <a:gd name="connsiteY2" fmla="*/ 650875 h 1222375"/>
                <a:gd name="connsiteX3" fmla="*/ 1588 w 849313"/>
                <a:gd name="connsiteY3" fmla="*/ 679450 h 1222375"/>
                <a:gd name="connsiteX4" fmla="*/ 144463 w 849313"/>
                <a:gd name="connsiteY4" fmla="*/ 917575 h 1222375"/>
                <a:gd name="connsiteX5" fmla="*/ 344488 w 849313"/>
                <a:gd name="connsiteY5" fmla="*/ 927100 h 1222375"/>
                <a:gd name="connsiteX6" fmla="*/ 306388 w 849313"/>
                <a:gd name="connsiteY6" fmla="*/ 1050925 h 1222375"/>
                <a:gd name="connsiteX7" fmla="*/ 411163 w 849313"/>
                <a:gd name="connsiteY7" fmla="*/ 1222375 h 1222375"/>
                <a:gd name="connsiteX8" fmla="*/ 468313 w 849313"/>
                <a:gd name="connsiteY8" fmla="*/ 1127125 h 1222375"/>
                <a:gd name="connsiteX9" fmla="*/ 525463 w 849313"/>
                <a:gd name="connsiteY9" fmla="*/ 993775 h 1222375"/>
                <a:gd name="connsiteX10" fmla="*/ 677863 w 849313"/>
                <a:gd name="connsiteY10" fmla="*/ 879475 h 1222375"/>
                <a:gd name="connsiteX11" fmla="*/ 801688 w 849313"/>
                <a:gd name="connsiteY11" fmla="*/ 908050 h 1222375"/>
                <a:gd name="connsiteX12" fmla="*/ 849313 w 849313"/>
                <a:gd name="connsiteY12" fmla="*/ 784225 h 1222375"/>
                <a:gd name="connsiteX13" fmla="*/ 677863 w 849313"/>
                <a:gd name="connsiteY13" fmla="*/ 488950 h 1222375"/>
                <a:gd name="connsiteX14" fmla="*/ 630238 w 849313"/>
                <a:gd name="connsiteY14" fmla="*/ 260350 h 1222375"/>
                <a:gd name="connsiteX15" fmla="*/ 573088 w 849313"/>
                <a:gd name="connsiteY15" fmla="*/ 60325 h 1222375"/>
                <a:gd name="connsiteX16" fmla="*/ 363538 w 849313"/>
                <a:gd name="connsiteY16" fmla="*/ 22225 h 1222375"/>
                <a:gd name="connsiteX17" fmla="*/ 354013 w 849313"/>
                <a:gd name="connsiteY17" fmla="*/ 193675 h 1222375"/>
                <a:gd name="connsiteX18" fmla="*/ 401638 w 849313"/>
                <a:gd name="connsiteY18" fmla="*/ 317500 h 1222375"/>
                <a:gd name="connsiteX19" fmla="*/ 363538 w 849313"/>
                <a:gd name="connsiteY19" fmla="*/ 431800 h 1222375"/>
                <a:gd name="connsiteX20" fmla="*/ 277813 w 849313"/>
                <a:gd name="connsiteY20" fmla="*/ 469900 h 12223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69950"/>
                <a:gd name="connsiteY0" fmla="*/ 469900 h 1235075"/>
                <a:gd name="connsiteX1" fmla="*/ 153988 w 869950"/>
                <a:gd name="connsiteY1" fmla="*/ 517525 h 1235075"/>
                <a:gd name="connsiteX2" fmla="*/ 153988 w 869950"/>
                <a:gd name="connsiteY2" fmla="*/ 650875 h 1235075"/>
                <a:gd name="connsiteX3" fmla="*/ 1588 w 869950"/>
                <a:gd name="connsiteY3" fmla="*/ 679450 h 1235075"/>
                <a:gd name="connsiteX4" fmla="*/ 144463 w 869950"/>
                <a:gd name="connsiteY4" fmla="*/ 917575 h 1235075"/>
                <a:gd name="connsiteX5" fmla="*/ 344488 w 869950"/>
                <a:gd name="connsiteY5" fmla="*/ 927100 h 1235075"/>
                <a:gd name="connsiteX6" fmla="*/ 306388 w 869950"/>
                <a:gd name="connsiteY6" fmla="*/ 1050925 h 1235075"/>
                <a:gd name="connsiteX7" fmla="*/ 411163 w 869950"/>
                <a:gd name="connsiteY7" fmla="*/ 1222375 h 1235075"/>
                <a:gd name="connsiteX8" fmla="*/ 468313 w 869950"/>
                <a:gd name="connsiteY8" fmla="*/ 1127125 h 1235075"/>
                <a:gd name="connsiteX9" fmla="*/ 525463 w 869950"/>
                <a:gd name="connsiteY9" fmla="*/ 993775 h 1235075"/>
                <a:gd name="connsiteX10" fmla="*/ 677863 w 869950"/>
                <a:gd name="connsiteY10" fmla="*/ 879475 h 1235075"/>
                <a:gd name="connsiteX11" fmla="*/ 801688 w 869950"/>
                <a:gd name="connsiteY11" fmla="*/ 908050 h 1235075"/>
                <a:gd name="connsiteX12" fmla="*/ 849313 w 869950"/>
                <a:gd name="connsiteY12" fmla="*/ 784225 h 1235075"/>
                <a:gd name="connsiteX13" fmla="*/ 677863 w 869950"/>
                <a:gd name="connsiteY13" fmla="*/ 488950 h 1235075"/>
                <a:gd name="connsiteX14" fmla="*/ 630238 w 869950"/>
                <a:gd name="connsiteY14" fmla="*/ 260350 h 1235075"/>
                <a:gd name="connsiteX15" fmla="*/ 573088 w 869950"/>
                <a:gd name="connsiteY15" fmla="*/ 60325 h 1235075"/>
                <a:gd name="connsiteX16" fmla="*/ 363538 w 869950"/>
                <a:gd name="connsiteY16" fmla="*/ 22225 h 1235075"/>
                <a:gd name="connsiteX17" fmla="*/ 354013 w 869950"/>
                <a:gd name="connsiteY17" fmla="*/ 193675 h 1235075"/>
                <a:gd name="connsiteX18" fmla="*/ 401638 w 869950"/>
                <a:gd name="connsiteY18" fmla="*/ 317500 h 1235075"/>
                <a:gd name="connsiteX19" fmla="*/ 363538 w 869950"/>
                <a:gd name="connsiteY19" fmla="*/ 431800 h 1235075"/>
                <a:gd name="connsiteX20" fmla="*/ 277813 w 869950"/>
                <a:gd name="connsiteY20" fmla="*/ 469900 h 123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9950" h="1235075">
                  <a:moveTo>
                    <a:pt x="277813" y="469900"/>
                  </a:moveTo>
                  <a:cubicBezTo>
                    <a:pt x="242888" y="484188"/>
                    <a:pt x="174625" y="487363"/>
                    <a:pt x="153988" y="517525"/>
                  </a:cubicBezTo>
                  <a:cubicBezTo>
                    <a:pt x="133351" y="547687"/>
                    <a:pt x="179388" y="623887"/>
                    <a:pt x="153988" y="650875"/>
                  </a:cubicBezTo>
                  <a:cubicBezTo>
                    <a:pt x="128588" y="677863"/>
                    <a:pt x="3176" y="635000"/>
                    <a:pt x="1588" y="679450"/>
                  </a:cubicBezTo>
                  <a:cubicBezTo>
                    <a:pt x="0" y="723900"/>
                    <a:pt x="87313" y="876300"/>
                    <a:pt x="144463" y="917575"/>
                  </a:cubicBezTo>
                  <a:cubicBezTo>
                    <a:pt x="201613" y="958850"/>
                    <a:pt x="317501" y="904875"/>
                    <a:pt x="344488" y="927100"/>
                  </a:cubicBezTo>
                  <a:cubicBezTo>
                    <a:pt x="371475" y="949325"/>
                    <a:pt x="295276" y="1001713"/>
                    <a:pt x="306388" y="1050925"/>
                  </a:cubicBezTo>
                  <a:cubicBezTo>
                    <a:pt x="317500" y="1100137"/>
                    <a:pt x="384176" y="1209675"/>
                    <a:pt x="411163" y="1222375"/>
                  </a:cubicBezTo>
                  <a:cubicBezTo>
                    <a:pt x="438150" y="1235075"/>
                    <a:pt x="449263" y="1165225"/>
                    <a:pt x="468313" y="1127125"/>
                  </a:cubicBezTo>
                  <a:lnTo>
                    <a:pt x="525463" y="993775"/>
                  </a:lnTo>
                  <a:lnTo>
                    <a:pt x="677863" y="879475"/>
                  </a:lnTo>
                  <a:cubicBezTo>
                    <a:pt x="723900" y="865188"/>
                    <a:pt x="773113" y="923925"/>
                    <a:pt x="801688" y="908050"/>
                  </a:cubicBezTo>
                  <a:cubicBezTo>
                    <a:pt x="830263" y="892175"/>
                    <a:pt x="869950" y="854075"/>
                    <a:pt x="849313" y="784225"/>
                  </a:cubicBezTo>
                  <a:lnTo>
                    <a:pt x="677863" y="488950"/>
                  </a:lnTo>
                  <a:lnTo>
                    <a:pt x="630238" y="260350"/>
                  </a:lnTo>
                  <a:lnTo>
                    <a:pt x="573088" y="60325"/>
                  </a:lnTo>
                  <a:cubicBezTo>
                    <a:pt x="528638" y="20637"/>
                    <a:pt x="400050" y="0"/>
                    <a:pt x="363538" y="22225"/>
                  </a:cubicBezTo>
                  <a:cubicBezTo>
                    <a:pt x="327026" y="44450"/>
                    <a:pt x="347663" y="144462"/>
                    <a:pt x="354013" y="193675"/>
                  </a:cubicBezTo>
                  <a:lnTo>
                    <a:pt x="401638" y="317500"/>
                  </a:lnTo>
                  <a:lnTo>
                    <a:pt x="363538" y="431800"/>
                  </a:lnTo>
                  <a:cubicBezTo>
                    <a:pt x="342900" y="457200"/>
                    <a:pt x="312738" y="455612"/>
                    <a:pt x="277813" y="469900"/>
                  </a:cubicBez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" name="Freeform 36"/>
            <p:cNvSpPr/>
            <p:nvPr/>
          </p:nvSpPr>
          <p:spPr>
            <a:xfrm rot="6100076">
              <a:off x="3377391" y="3053272"/>
              <a:ext cx="428365" cy="47065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  <a:gd name="connsiteX0" fmla="*/ 13707 w 422997"/>
                <a:gd name="connsiteY0" fmla="*/ 22271 h 1208766"/>
                <a:gd name="connsiteX1" fmla="*/ 206203 w 422997"/>
                <a:gd name="connsiteY1" fmla="*/ 311756 h 1208766"/>
                <a:gd name="connsiteX2" fmla="*/ 233421 w 422997"/>
                <a:gd name="connsiteY2" fmla="*/ 604897 h 1208766"/>
                <a:gd name="connsiteX3" fmla="*/ 322517 w 422997"/>
                <a:gd name="connsiteY3" fmla="*/ 832837 h 1208766"/>
                <a:gd name="connsiteX4" fmla="*/ 208401 w 422997"/>
                <a:gd name="connsiteY4" fmla="*/ 1189411 h 1208766"/>
                <a:gd name="connsiteX5" fmla="*/ 368222 w 422997"/>
                <a:gd name="connsiteY5" fmla="*/ 948966 h 1208766"/>
                <a:gd name="connsiteX6" fmla="*/ 413940 w 422997"/>
                <a:gd name="connsiteY6" fmla="*/ 696671 h 1208766"/>
                <a:gd name="connsiteX7" fmla="*/ 313882 w 422997"/>
                <a:gd name="connsiteY7" fmla="*/ 528070 h 1208766"/>
                <a:gd name="connsiteX8" fmla="*/ 301164 w 422997"/>
                <a:gd name="connsiteY8" fmla="*/ 353100 h 1208766"/>
                <a:gd name="connsiteX9" fmla="*/ 288446 w 422997"/>
                <a:gd name="connsiteY9" fmla="*/ 178130 h 1208766"/>
                <a:gd name="connsiteX10" fmla="*/ 13707 w 422997"/>
                <a:gd name="connsiteY10" fmla="*/ 22271 h 1208766"/>
                <a:gd name="connsiteX0" fmla="*/ 13707 w 422997"/>
                <a:gd name="connsiteY0" fmla="*/ 22271 h 971660"/>
                <a:gd name="connsiteX1" fmla="*/ 206203 w 422997"/>
                <a:gd name="connsiteY1" fmla="*/ 311756 h 971660"/>
                <a:gd name="connsiteX2" fmla="*/ 233421 w 422997"/>
                <a:gd name="connsiteY2" fmla="*/ 604897 h 971660"/>
                <a:gd name="connsiteX3" fmla="*/ 322517 w 422997"/>
                <a:gd name="connsiteY3" fmla="*/ 832837 h 971660"/>
                <a:gd name="connsiteX4" fmla="*/ 368222 w 422997"/>
                <a:gd name="connsiteY4" fmla="*/ 948966 h 971660"/>
                <a:gd name="connsiteX5" fmla="*/ 413940 w 422997"/>
                <a:gd name="connsiteY5" fmla="*/ 696671 h 971660"/>
                <a:gd name="connsiteX6" fmla="*/ 313882 w 422997"/>
                <a:gd name="connsiteY6" fmla="*/ 528070 h 971660"/>
                <a:gd name="connsiteX7" fmla="*/ 301164 w 422997"/>
                <a:gd name="connsiteY7" fmla="*/ 353100 h 971660"/>
                <a:gd name="connsiteX8" fmla="*/ 288446 w 422997"/>
                <a:gd name="connsiteY8" fmla="*/ 178130 h 971660"/>
                <a:gd name="connsiteX9" fmla="*/ 13707 w 422997"/>
                <a:gd name="connsiteY9" fmla="*/ 22271 h 971660"/>
                <a:gd name="connsiteX0" fmla="*/ 13707 w 422997"/>
                <a:gd name="connsiteY0" fmla="*/ 22271 h 978594"/>
                <a:gd name="connsiteX1" fmla="*/ 206203 w 422997"/>
                <a:gd name="connsiteY1" fmla="*/ 311756 h 978594"/>
                <a:gd name="connsiteX2" fmla="*/ 233421 w 422997"/>
                <a:gd name="connsiteY2" fmla="*/ 604897 h 978594"/>
                <a:gd name="connsiteX3" fmla="*/ 237028 w 422997"/>
                <a:gd name="connsiteY3" fmla="*/ 874448 h 978594"/>
                <a:gd name="connsiteX4" fmla="*/ 368222 w 422997"/>
                <a:gd name="connsiteY4" fmla="*/ 948966 h 978594"/>
                <a:gd name="connsiteX5" fmla="*/ 413940 w 422997"/>
                <a:gd name="connsiteY5" fmla="*/ 696671 h 978594"/>
                <a:gd name="connsiteX6" fmla="*/ 313882 w 422997"/>
                <a:gd name="connsiteY6" fmla="*/ 528070 h 978594"/>
                <a:gd name="connsiteX7" fmla="*/ 301164 w 422997"/>
                <a:gd name="connsiteY7" fmla="*/ 353100 h 978594"/>
                <a:gd name="connsiteX8" fmla="*/ 288446 w 422997"/>
                <a:gd name="connsiteY8" fmla="*/ 178130 h 978594"/>
                <a:gd name="connsiteX9" fmla="*/ 13707 w 422997"/>
                <a:gd name="connsiteY9" fmla="*/ 22271 h 978594"/>
                <a:gd name="connsiteX0" fmla="*/ 13707 w 441790"/>
                <a:gd name="connsiteY0" fmla="*/ 22271 h 950063"/>
                <a:gd name="connsiteX1" fmla="*/ 206203 w 441790"/>
                <a:gd name="connsiteY1" fmla="*/ 311756 h 950063"/>
                <a:gd name="connsiteX2" fmla="*/ 233421 w 441790"/>
                <a:gd name="connsiteY2" fmla="*/ 604897 h 950063"/>
                <a:gd name="connsiteX3" fmla="*/ 237028 w 441790"/>
                <a:gd name="connsiteY3" fmla="*/ 874448 h 950063"/>
                <a:gd name="connsiteX4" fmla="*/ 368222 w 441790"/>
                <a:gd name="connsiteY4" fmla="*/ 948966 h 950063"/>
                <a:gd name="connsiteX5" fmla="*/ 432733 w 441790"/>
                <a:gd name="connsiteY5" fmla="*/ 867865 h 950063"/>
                <a:gd name="connsiteX6" fmla="*/ 313882 w 441790"/>
                <a:gd name="connsiteY6" fmla="*/ 528070 h 950063"/>
                <a:gd name="connsiteX7" fmla="*/ 301164 w 441790"/>
                <a:gd name="connsiteY7" fmla="*/ 353100 h 950063"/>
                <a:gd name="connsiteX8" fmla="*/ 288446 w 441790"/>
                <a:gd name="connsiteY8" fmla="*/ 178130 h 950063"/>
                <a:gd name="connsiteX9" fmla="*/ 13707 w 441790"/>
                <a:gd name="connsiteY9" fmla="*/ 22271 h 950063"/>
                <a:gd name="connsiteX0" fmla="*/ 13707 w 525056"/>
                <a:gd name="connsiteY0" fmla="*/ 22271 h 950063"/>
                <a:gd name="connsiteX1" fmla="*/ 206203 w 525056"/>
                <a:gd name="connsiteY1" fmla="*/ 311756 h 950063"/>
                <a:gd name="connsiteX2" fmla="*/ 233421 w 525056"/>
                <a:gd name="connsiteY2" fmla="*/ 604897 h 950063"/>
                <a:gd name="connsiteX3" fmla="*/ 237028 w 525056"/>
                <a:gd name="connsiteY3" fmla="*/ 874448 h 950063"/>
                <a:gd name="connsiteX4" fmla="*/ 368222 w 525056"/>
                <a:gd name="connsiteY4" fmla="*/ 948966 h 950063"/>
                <a:gd name="connsiteX5" fmla="*/ 432733 w 525056"/>
                <a:gd name="connsiteY5" fmla="*/ 867865 h 950063"/>
                <a:gd name="connsiteX6" fmla="*/ 503128 w 525056"/>
                <a:gd name="connsiteY6" fmla="*/ 629996 h 950063"/>
                <a:gd name="connsiteX7" fmla="*/ 301164 w 525056"/>
                <a:gd name="connsiteY7" fmla="*/ 353100 h 950063"/>
                <a:gd name="connsiteX8" fmla="*/ 288446 w 525056"/>
                <a:gd name="connsiteY8" fmla="*/ 178130 h 950063"/>
                <a:gd name="connsiteX9" fmla="*/ 13707 w 525056"/>
                <a:gd name="connsiteY9" fmla="*/ 22271 h 950063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3092 w 554727"/>
                <a:gd name="connsiteY2" fmla="*/ 63443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0127 w 554727"/>
                <a:gd name="connsiteY2" fmla="*/ 70795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47818"/>
                <a:gd name="connsiteY0" fmla="*/ 51807 h 979599"/>
                <a:gd name="connsiteX1" fmla="*/ 57851 w 547818"/>
                <a:gd name="connsiteY1" fmla="*/ 518506 h 979599"/>
                <a:gd name="connsiteX2" fmla="*/ 260127 w 547818"/>
                <a:gd name="connsiteY2" fmla="*/ 707953 h 979599"/>
                <a:gd name="connsiteX3" fmla="*/ 266699 w 547818"/>
                <a:gd name="connsiteY3" fmla="*/ 903984 h 979599"/>
                <a:gd name="connsiteX4" fmla="*/ 397893 w 547818"/>
                <a:gd name="connsiteY4" fmla="*/ 978502 h 979599"/>
                <a:gd name="connsiteX5" fmla="*/ 462404 w 547818"/>
                <a:gd name="connsiteY5" fmla="*/ 897401 h 979599"/>
                <a:gd name="connsiteX6" fmla="*/ 532799 w 547818"/>
                <a:gd name="connsiteY6" fmla="*/ 659532 h 979599"/>
                <a:gd name="connsiteX7" fmla="*/ 372292 w 547818"/>
                <a:gd name="connsiteY7" fmla="*/ 547180 h 979599"/>
                <a:gd name="connsiteX8" fmla="*/ 318117 w 547818"/>
                <a:gd name="connsiteY8" fmla="*/ 207666 h 979599"/>
                <a:gd name="connsiteX9" fmla="*/ 43378 w 547818"/>
                <a:gd name="connsiteY9" fmla="*/ 51807 h 979599"/>
                <a:gd name="connsiteX0" fmla="*/ 31523 w 535963"/>
                <a:gd name="connsiteY0" fmla="*/ 33768 h 961560"/>
                <a:gd name="connsiteX1" fmla="*/ 45996 w 535963"/>
                <a:gd name="connsiteY1" fmla="*/ 500467 h 961560"/>
                <a:gd name="connsiteX2" fmla="*/ 248272 w 535963"/>
                <a:gd name="connsiteY2" fmla="*/ 689914 h 961560"/>
                <a:gd name="connsiteX3" fmla="*/ 254844 w 535963"/>
                <a:gd name="connsiteY3" fmla="*/ 885945 h 961560"/>
                <a:gd name="connsiteX4" fmla="*/ 386038 w 535963"/>
                <a:gd name="connsiteY4" fmla="*/ 960463 h 961560"/>
                <a:gd name="connsiteX5" fmla="*/ 450549 w 535963"/>
                <a:gd name="connsiteY5" fmla="*/ 879362 h 961560"/>
                <a:gd name="connsiteX6" fmla="*/ 520944 w 535963"/>
                <a:gd name="connsiteY6" fmla="*/ 641493 h 961560"/>
                <a:gd name="connsiteX7" fmla="*/ 360437 w 535963"/>
                <a:gd name="connsiteY7" fmla="*/ 529141 h 961560"/>
                <a:gd name="connsiteX8" fmla="*/ 235128 w 535963"/>
                <a:gd name="connsiteY8" fmla="*/ 297856 h 961560"/>
                <a:gd name="connsiteX9" fmla="*/ 31523 w 535963"/>
                <a:gd name="connsiteY9" fmla="*/ 33768 h 961560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3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18074 w 518909"/>
                <a:gd name="connsiteY0" fmla="*/ 146121 h 809826"/>
                <a:gd name="connsiteX1" fmla="*/ 57567 w 518909"/>
                <a:gd name="connsiteY1" fmla="*/ 33770 h 809826"/>
                <a:gd name="connsiteX2" fmla="*/ 28942 w 518909"/>
                <a:gd name="connsiteY2" fmla="*/ 348733 h 809826"/>
                <a:gd name="connsiteX3" fmla="*/ 231218 w 518909"/>
                <a:gd name="connsiteY3" fmla="*/ 538180 h 809826"/>
                <a:gd name="connsiteX4" fmla="*/ 237790 w 518909"/>
                <a:gd name="connsiteY4" fmla="*/ 734211 h 809826"/>
                <a:gd name="connsiteX5" fmla="*/ 368984 w 518909"/>
                <a:gd name="connsiteY5" fmla="*/ 808729 h 809826"/>
                <a:gd name="connsiteX6" fmla="*/ 433495 w 518909"/>
                <a:gd name="connsiteY6" fmla="*/ 727628 h 809826"/>
                <a:gd name="connsiteX7" fmla="*/ 503890 w 518909"/>
                <a:gd name="connsiteY7" fmla="*/ 489759 h 809826"/>
                <a:gd name="connsiteX8" fmla="*/ 343383 w 518909"/>
                <a:gd name="connsiteY8" fmla="*/ 377407 h 809826"/>
                <a:gd name="connsiteX9" fmla="*/ 218074 w 518909"/>
                <a:gd name="connsiteY9" fmla="*/ 146121 h 809826"/>
                <a:gd name="connsiteX0" fmla="*/ 196874 w 497709"/>
                <a:gd name="connsiteY0" fmla="*/ 146120 h 809825"/>
                <a:gd name="connsiteX1" fmla="*/ 36367 w 497709"/>
                <a:gd name="connsiteY1" fmla="*/ 33769 h 809825"/>
                <a:gd name="connsiteX2" fmla="*/ 7742 w 497709"/>
                <a:gd name="connsiteY2" fmla="*/ 348732 h 809825"/>
                <a:gd name="connsiteX3" fmla="*/ 82818 w 497709"/>
                <a:gd name="connsiteY3" fmla="*/ 648746 h 809825"/>
                <a:gd name="connsiteX4" fmla="*/ 216590 w 497709"/>
                <a:gd name="connsiteY4" fmla="*/ 734210 h 809825"/>
                <a:gd name="connsiteX5" fmla="*/ 347784 w 497709"/>
                <a:gd name="connsiteY5" fmla="*/ 808728 h 809825"/>
                <a:gd name="connsiteX6" fmla="*/ 412295 w 497709"/>
                <a:gd name="connsiteY6" fmla="*/ 727627 h 809825"/>
                <a:gd name="connsiteX7" fmla="*/ 482690 w 497709"/>
                <a:gd name="connsiteY7" fmla="*/ 489758 h 809825"/>
                <a:gd name="connsiteX8" fmla="*/ 322183 w 497709"/>
                <a:gd name="connsiteY8" fmla="*/ 377406 h 809825"/>
                <a:gd name="connsiteX9" fmla="*/ 196874 w 497709"/>
                <a:gd name="connsiteY9" fmla="*/ 146120 h 809825"/>
                <a:gd name="connsiteX0" fmla="*/ 196874 w 636404"/>
                <a:gd name="connsiteY0" fmla="*/ 146120 h 809825"/>
                <a:gd name="connsiteX1" fmla="*/ 36367 w 636404"/>
                <a:gd name="connsiteY1" fmla="*/ 33769 h 809825"/>
                <a:gd name="connsiteX2" fmla="*/ 7742 w 636404"/>
                <a:gd name="connsiteY2" fmla="*/ 348732 h 809825"/>
                <a:gd name="connsiteX3" fmla="*/ 82818 w 636404"/>
                <a:gd name="connsiteY3" fmla="*/ 648746 h 809825"/>
                <a:gd name="connsiteX4" fmla="*/ 216590 w 636404"/>
                <a:gd name="connsiteY4" fmla="*/ 734210 h 809825"/>
                <a:gd name="connsiteX5" fmla="*/ 347784 w 636404"/>
                <a:gd name="connsiteY5" fmla="*/ 808728 h 809825"/>
                <a:gd name="connsiteX6" fmla="*/ 412295 w 636404"/>
                <a:gd name="connsiteY6" fmla="*/ 727627 h 809825"/>
                <a:gd name="connsiteX7" fmla="*/ 482690 w 636404"/>
                <a:gd name="connsiteY7" fmla="*/ 489758 h 809825"/>
                <a:gd name="connsiteX8" fmla="*/ 588768 w 636404"/>
                <a:gd name="connsiteY8" fmla="*/ 340725 h 809825"/>
                <a:gd name="connsiteX9" fmla="*/ 196874 w 636404"/>
                <a:gd name="connsiteY9" fmla="*/ 146120 h 809825"/>
                <a:gd name="connsiteX0" fmla="*/ 196874 w 640284"/>
                <a:gd name="connsiteY0" fmla="*/ 146120 h 809825"/>
                <a:gd name="connsiteX1" fmla="*/ 36367 w 640284"/>
                <a:gd name="connsiteY1" fmla="*/ 33769 h 809825"/>
                <a:gd name="connsiteX2" fmla="*/ 7742 w 640284"/>
                <a:gd name="connsiteY2" fmla="*/ 348732 h 809825"/>
                <a:gd name="connsiteX3" fmla="*/ 82818 w 640284"/>
                <a:gd name="connsiteY3" fmla="*/ 648746 h 809825"/>
                <a:gd name="connsiteX4" fmla="*/ 216590 w 640284"/>
                <a:gd name="connsiteY4" fmla="*/ 734210 h 809825"/>
                <a:gd name="connsiteX5" fmla="*/ 347784 w 640284"/>
                <a:gd name="connsiteY5" fmla="*/ 808728 h 809825"/>
                <a:gd name="connsiteX6" fmla="*/ 412295 w 640284"/>
                <a:gd name="connsiteY6" fmla="*/ 727627 h 809825"/>
                <a:gd name="connsiteX7" fmla="*/ 505971 w 640284"/>
                <a:gd name="connsiteY7" fmla="*/ 581222 h 809825"/>
                <a:gd name="connsiteX8" fmla="*/ 588768 w 640284"/>
                <a:gd name="connsiteY8" fmla="*/ 340725 h 809825"/>
                <a:gd name="connsiteX9" fmla="*/ 196874 w 640284"/>
                <a:gd name="connsiteY9" fmla="*/ 146120 h 809825"/>
                <a:gd name="connsiteX0" fmla="*/ 252154 w 635440"/>
                <a:gd name="connsiteY0" fmla="*/ 164145 h 806219"/>
                <a:gd name="connsiteX1" fmla="*/ 40111 w 635440"/>
                <a:gd name="connsiteY1" fmla="*/ 30163 h 806219"/>
                <a:gd name="connsiteX2" fmla="*/ 11486 w 635440"/>
                <a:gd name="connsiteY2" fmla="*/ 345126 h 806219"/>
                <a:gd name="connsiteX3" fmla="*/ 86562 w 635440"/>
                <a:gd name="connsiteY3" fmla="*/ 645140 h 806219"/>
                <a:gd name="connsiteX4" fmla="*/ 220334 w 635440"/>
                <a:gd name="connsiteY4" fmla="*/ 730604 h 806219"/>
                <a:gd name="connsiteX5" fmla="*/ 351528 w 635440"/>
                <a:gd name="connsiteY5" fmla="*/ 805122 h 806219"/>
                <a:gd name="connsiteX6" fmla="*/ 416039 w 635440"/>
                <a:gd name="connsiteY6" fmla="*/ 724021 h 806219"/>
                <a:gd name="connsiteX7" fmla="*/ 509715 w 635440"/>
                <a:gd name="connsiteY7" fmla="*/ 577616 h 806219"/>
                <a:gd name="connsiteX8" fmla="*/ 592512 w 635440"/>
                <a:gd name="connsiteY8" fmla="*/ 337119 h 806219"/>
                <a:gd name="connsiteX9" fmla="*/ 252154 w 635440"/>
                <a:gd name="connsiteY9" fmla="*/ 164145 h 806219"/>
                <a:gd name="connsiteX0" fmla="*/ 351342 w 734626"/>
                <a:gd name="connsiteY0" fmla="*/ 94141 h 736215"/>
                <a:gd name="connsiteX1" fmla="*/ 40112 w 734626"/>
                <a:gd name="connsiteY1" fmla="*/ 30163 h 736215"/>
                <a:gd name="connsiteX2" fmla="*/ 110674 w 734626"/>
                <a:gd name="connsiteY2" fmla="*/ 275122 h 736215"/>
                <a:gd name="connsiteX3" fmla="*/ 185750 w 734626"/>
                <a:gd name="connsiteY3" fmla="*/ 575136 h 736215"/>
                <a:gd name="connsiteX4" fmla="*/ 319522 w 734626"/>
                <a:gd name="connsiteY4" fmla="*/ 660600 h 736215"/>
                <a:gd name="connsiteX5" fmla="*/ 450716 w 734626"/>
                <a:gd name="connsiteY5" fmla="*/ 735118 h 736215"/>
                <a:gd name="connsiteX6" fmla="*/ 515227 w 734626"/>
                <a:gd name="connsiteY6" fmla="*/ 654017 h 736215"/>
                <a:gd name="connsiteX7" fmla="*/ 608903 w 734626"/>
                <a:gd name="connsiteY7" fmla="*/ 507612 h 736215"/>
                <a:gd name="connsiteX8" fmla="*/ 691700 w 734626"/>
                <a:gd name="connsiteY8" fmla="*/ 267115 h 736215"/>
                <a:gd name="connsiteX9" fmla="*/ 351342 w 734626"/>
                <a:gd name="connsiteY9" fmla="*/ 94141 h 736215"/>
                <a:gd name="connsiteX0" fmla="*/ 348537 w 731823"/>
                <a:gd name="connsiteY0" fmla="*/ 107812 h 749886"/>
                <a:gd name="connsiteX1" fmla="*/ 37307 w 731823"/>
                <a:gd name="connsiteY1" fmla="*/ 43834 h 749886"/>
                <a:gd name="connsiteX2" fmla="*/ 124690 w 731823"/>
                <a:gd name="connsiteY2" fmla="*/ 370817 h 749886"/>
                <a:gd name="connsiteX3" fmla="*/ 182945 w 731823"/>
                <a:gd name="connsiteY3" fmla="*/ 588807 h 749886"/>
                <a:gd name="connsiteX4" fmla="*/ 316717 w 731823"/>
                <a:gd name="connsiteY4" fmla="*/ 674271 h 749886"/>
                <a:gd name="connsiteX5" fmla="*/ 447911 w 731823"/>
                <a:gd name="connsiteY5" fmla="*/ 748789 h 749886"/>
                <a:gd name="connsiteX6" fmla="*/ 512422 w 731823"/>
                <a:gd name="connsiteY6" fmla="*/ 667688 h 749886"/>
                <a:gd name="connsiteX7" fmla="*/ 606098 w 731823"/>
                <a:gd name="connsiteY7" fmla="*/ 521283 h 749886"/>
                <a:gd name="connsiteX8" fmla="*/ 688895 w 731823"/>
                <a:gd name="connsiteY8" fmla="*/ 280786 h 749886"/>
                <a:gd name="connsiteX9" fmla="*/ 348537 w 731823"/>
                <a:gd name="connsiteY9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107573 w 743833"/>
                <a:gd name="connsiteY2" fmla="*/ 261821 h 749886"/>
                <a:gd name="connsiteX3" fmla="*/ 277751 w 743833"/>
                <a:gd name="connsiteY3" fmla="*/ 348309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219495 w 743833"/>
                <a:gd name="connsiteY2" fmla="*/ 130320 h 749886"/>
                <a:gd name="connsiteX3" fmla="*/ 136700 w 743833"/>
                <a:gd name="connsiteY3" fmla="*/ 370817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78445 w 743831"/>
                <a:gd name="connsiteY2" fmla="*/ 152828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693186"/>
                <a:gd name="connsiteX1" fmla="*/ 49317 w 743833"/>
                <a:gd name="connsiteY1" fmla="*/ 43834 h 693186"/>
                <a:gd name="connsiteX2" fmla="*/ 78445 w 743833"/>
                <a:gd name="connsiteY2" fmla="*/ 152828 h 693186"/>
                <a:gd name="connsiteX3" fmla="*/ 136700 w 743833"/>
                <a:gd name="connsiteY3" fmla="*/ 370817 h 693186"/>
                <a:gd name="connsiteX4" fmla="*/ 194955 w 743833"/>
                <a:gd name="connsiteY4" fmla="*/ 588807 h 693186"/>
                <a:gd name="connsiteX5" fmla="*/ 328727 w 743833"/>
                <a:gd name="connsiteY5" fmla="*/ 674271 h 693186"/>
                <a:gd name="connsiteX6" fmla="*/ 524432 w 743833"/>
                <a:gd name="connsiteY6" fmla="*/ 667688 h 693186"/>
                <a:gd name="connsiteX7" fmla="*/ 618108 w 743833"/>
                <a:gd name="connsiteY7" fmla="*/ 521283 h 693186"/>
                <a:gd name="connsiteX8" fmla="*/ 700905 w 743833"/>
                <a:gd name="connsiteY8" fmla="*/ 280786 h 693186"/>
                <a:gd name="connsiteX9" fmla="*/ 360547 w 743833"/>
                <a:gd name="connsiteY9" fmla="*/ 107812 h 693186"/>
                <a:gd name="connsiteX0" fmla="*/ 360547 w 743831"/>
                <a:gd name="connsiteY0" fmla="*/ 107812 h 687418"/>
                <a:gd name="connsiteX1" fmla="*/ 49317 w 743831"/>
                <a:gd name="connsiteY1" fmla="*/ 43834 h 687418"/>
                <a:gd name="connsiteX2" fmla="*/ 78445 w 743831"/>
                <a:gd name="connsiteY2" fmla="*/ 152828 h 687418"/>
                <a:gd name="connsiteX3" fmla="*/ 136700 w 743831"/>
                <a:gd name="connsiteY3" fmla="*/ 370817 h 687418"/>
                <a:gd name="connsiteX4" fmla="*/ 194955 w 743831"/>
                <a:gd name="connsiteY4" fmla="*/ 588807 h 687418"/>
                <a:gd name="connsiteX5" fmla="*/ 328727 w 743831"/>
                <a:gd name="connsiteY5" fmla="*/ 674271 h 687418"/>
                <a:gd name="connsiteX6" fmla="*/ 303714 w 743831"/>
                <a:gd name="connsiteY6" fmla="*/ 602302 h 687418"/>
                <a:gd name="connsiteX7" fmla="*/ 618108 w 743831"/>
                <a:gd name="connsiteY7" fmla="*/ 521283 h 687418"/>
                <a:gd name="connsiteX8" fmla="*/ 700905 w 743831"/>
                <a:gd name="connsiteY8" fmla="*/ 280786 h 687418"/>
                <a:gd name="connsiteX9" fmla="*/ 360547 w 743831"/>
                <a:gd name="connsiteY9" fmla="*/ 107812 h 68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3831" h="687418">
                  <a:moveTo>
                    <a:pt x="360547" y="107812"/>
                  </a:moveTo>
                  <a:cubicBezTo>
                    <a:pt x="251949" y="68320"/>
                    <a:pt x="86625" y="0"/>
                    <a:pt x="49317" y="43834"/>
                  </a:cubicBezTo>
                  <a:cubicBezTo>
                    <a:pt x="0" y="58017"/>
                    <a:pt x="63881" y="98331"/>
                    <a:pt x="78445" y="152828"/>
                  </a:cubicBezTo>
                  <a:lnTo>
                    <a:pt x="136700" y="370817"/>
                  </a:lnTo>
                  <a:cubicBezTo>
                    <a:pt x="151264" y="425315"/>
                    <a:pt x="179954" y="517185"/>
                    <a:pt x="194955" y="588807"/>
                  </a:cubicBezTo>
                  <a:cubicBezTo>
                    <a:pt x="196157" y="678657"/>
                    <a:pt x="327525" y="584421"/>
                    <a:pt x="328727" y="674271"/>
                  </a:cubicBezTo>
                  <a:cubicBezTo>
                    <a:pt x="383640" y="687418"/>
                    <a:pt x="255484" y="627800"/>
                    <a:pt x="303714" y="602302"/>
                  </a:cubicBezTo>
                  <a:cubicBezTo>
                    <a:pt x="351944" y="576804"/>
                    <a:pt x="551910" y="574869"/>
                    <a:pt x="618108" y="521283"/>
                  </a:cubicBezTo>
                  <a:cubicBezTo>
                    <a:pt x="684306" y="467697"/>
                    <a:pt x="743832" y="349698"/>
                    <a:pt x="700905" y="280786"/>
                  </a:cubicBezTo>
                  <a:cubicBezTo>
                    <a:pt x="657978" y="211874"/>
                    <a:pt x="469145" y="147304"/>
                    <a:pt x="360547" y="107812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" name="Freeform 37"/>
            <p:cNvSpPr/>
            <p:nvPr/>
          </p:nvSpPr>
          <p:spPr>
            <a:xfrm rot="578572" flipV="1">
              <a:off x="3463901" y="3144915"/>
              <a:ext cx="233374" cy="23667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2961 w 231561"/>
                <a:gd name="connsiteY0" fmla="*/ 32227 h 225588"/>
                <a:gd name="connsiteX1" fmla="*/ 61393 w 231561"/>
                <a:gd name="connsiteY1" fmla="*/ 225588 h 225588"/>
                <a:gd name="connsiteX2" fmla="*/ 155361 w 231561"/>
                <a:gd name="connsiteY2" fmla="*/ 184627 h 225588"/>
                <a:gd name="connsiteX3" fmla="*/ 231561 w 231561"/>
                <a:gd name="connsiteY3" fmla="*/ 184627 h 225588"/>
                <a:gd name="connsiteX4" fmla="*/ 155361 w 231561"/>
                <a:gd name="connsiteY4" fmla="*/ 108427 h 225588"/>
                <a:gd name="connsiteX5" fmla="*/ 79161 w 231561"/>
                <a:gd name="connsiteY5" fmla="*/ 32227 h 225588"/>
                <a:gd name="connsiteX6" fmla="*/ 2961 w 231561"/>
                <a:gd name="connsiteY6" fmla="*/ 32227 h 225588"/>
                <a:gd name="connsiteX0" fmla="*/ 2961 w 276317"/>
                <a:gd name="connsiteY0" fmla="*/ 32227 h 297561"/>
                <a:gd name="connsiteX1" fmla="*/ 61393 w 276317"/>
                <a:gd name="connsiteY1" fmla="*/ 225588 h 297561"/>
                <a:gd name="connsiteX2" fmla="*/ 155361 w 276317"/>
                <a:gd name="connsiteY2" fmla="*/ 184627 h 297561"/>
                <a:gd name="connsiteX3" fmla="*/ 276317 w 276317"/>
                <a:gd name="connsiteY3" fmla="*/ 270573 h 297561"/>
                <a:gd name="connsiteX4" fmla="*/ 155361 w 276317"/>
                <a:gd name="connsiteY4" fmla="*/ 108427 h 297561"/>
                <a:gd name="connsiteX5" fmla="*/ 79161 w 276317"/>
                <a:gd name="connsiteY5" fmla="*/ 32227 h 297561"/>
                <a:gd name="connsiteX6" fmla="*/ 2961 w 276317"/>
                <a:gd name="connsiteY6" fmla="*/ 32227 h 297561"/>
                <a:gd name="connsiteX0" fmla="*/ 2961 w 276317"/>
                <a:gd name="connsiteY0" fmla="*/ 32227 h 334196"/>
                <a:gd name="connsiteX1" fmla="*/ 61393 w 276317"/>
                <a:gd name="connsiteY1" fmla="*/ 225588 h 334196"/>
                <a:gd name="connsiteX2" fmla="*/ 175033 w 276317"/>
                <a:gd name="connsiteY2" fmla="*/ 334196 h 334196"/>
                <a:gd name="connsiteX3" fmla="*/ 276317 w 276317"/>
                <a:gd name="connsiteY3" fmla="*/ 270573 h 334196"/>
                <a:gd name="connsiteX4" fmla="*/ 155361 w 276317"/>
                <a:gd name="connsiteY4" fmla="*/ 108427 h 334196"/>
                <a:gd name="connsiteX5" fmla="*/ 79161 w 276317"/>
                <a:gd name="connsiteY5" fmla="*/ 32227 h 334196"/>
                <a:gd name="connsiteX6" fmla="*/ 2961 w 276317"/>
                <a:gd name="connsiteY6" fmla="*/ 32227 h 334196"/>
                <a:gd name="connsiteX0" fmla="*/ 18515 w 238736"/>
                <a:gd name="connsiteY0" fmla="*/ 108175 h 314669"/>
                <a:gd name="connsiteX1" fmla="*/ 23812 w 238736"/>
                <a:gd name="connsiteY1" fmla="*/ 206061 h 314669"/>
                <a:gd name="connsiteX2" fmla="*/ 137452 w 238736"/>
                <a:gd name="connsiteY2" fmla="*/ 314669 h 314669"/>
                <a:gd name="connsiteX3" fmla="*/ 238736 w 238736"/>
                <a:gd name="connsiteY3" fmla="*/ 251046 h 314669"/>
                <a:gd name="connsiteX4" fmla="*/ 117780 w 238736"/>
                <a:gd name="connsiteY4" fmla="*/ 88900 h 314669"/>
                <a:gd name="connsiteX5" fmla="*/ 41580 w 238736"/>
                <a:gd name="connsiteY5" fmla="*/ 12700 h 314669"/>
                <a:gd name="connsiteX6" fmla="*/ 18515 w 238736"/>
                <a:gd name="connsiteY6" fmla="*/ 108175 h 314669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2335 w 222556"/>
                <a:gd name="connsiteY0" fmla="*/ 108175 h 278034"/>
                <a:gd name="connsiteX1" fmla="*/ 30362 w 222556"/>
                <a:gd name="connsiteY1" fmla="*/ 196974 h 278034"/>
                <a:gd name="connsiteX2" fmla="*/ 133444 w 222556"/>
                <a:gd name="connsiteY2" fmla="*/ 226416 h 278034"/>
                <a:gd name="connsiteX3" fmla="*/ 222556 w 222556"/>
                <a:gd name="connsiteY3" fmla="*/ 251046 h 278034"/>
                <a:gd name="connsiteX4" fmla="*/ 101600 w 222556"/>
                <a:gd name="connsiteY4" fmla="*/ 88900 h 278034"/>
                <a:gd name="connsiteX5" fmla="*/ 25400 w 222556"/>
                <a:gd name="connsiteY5" fmla="*/ 12700 h 278034"/>
                <a:gd name="connsiteX6" fmla="*/ 2335 w 222556"/>
                <a:gd name="connsiteY6" fmla="*/ 108175 h 27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56" h="278034">
                  <a:moveTo>
                    <a:pt x="2335" y="108175"/>
                  </a:moveTo>
                  <a:cubicBezTo>
                    <a:pt x="3162" y="138887"/>
                    <a:pt x="6550" y="174749"/>
                    <a:pt x="30362" y="196974"/>
                  </a:cubicBezTo>
                  <a:cubicBezTo>
                    <a:pt x="112060" y="227215"/>
                    <a:pt x="91507" y="219631"/>
                    <a:pt x="133444" y="226416"/>
                  </a:cubicBezTo>
                  <a:cubicBezTo>
                    <a:pt x="158844" y="226416"/>
                    <a:pt x="176519" y="278034"/>
                    <a:pt x="222556" y="251046"/>
                  </a:cubicBezTo>
                  <a:cubicBezTo>
                    <a:pt x="192394" y="187546"/>
                    <a:pt x="134459" y="128624"/>
                    <a:pt x="101600" y="88900"/>
                  </a:cubicBezTo>
                  <a:cubicBezTo>
                    <a:pt x="68741" y="49176"/>
                    <a:pt x="50800" y="38100"/>
                    <a:pt x="25400" y="12700"/>
                  </a:cubicBezTo>
                  <a:cubicBezTo>
                    <a:pt x="0" y="0"/>
                    <a:pt x="1508" y="77463"/>
                    <a:pt x="2335" y="10817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" name="Freeform 38"/>
            <p:cNvSpPr/>
            <p:nvPr/>
          </p:nvSpPr>
          <p:spPr>
            <a:xfrm rot="10800000" flipV="1">
              <a:off x="3200400" y="3378200"/>
              <a:ext cx="579204" cy="251568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385004"/>
                <a:gd name="connsiteY0" fmla="*/ 68092 h 192088"/>
                <a:gd name="connsiteX1" fmla="*/ 232604 w 385004"/>
                <a:gd name="connsiteY1" fmla="*/ 88900 h 192088"/>
                <a:gd name="connsiteX2" fmla="*/ 308804 w 385004"/>
                <a:gd name="connsiteY2" fmla="*/ 165100 h 192088"/>
                <a:gd name="connsiteX3" fmla="*/ 385004 w 385004"/>
                <a:gd name="connsiteY3" fmla="*/ 165100 h 192088"/>
                <a:gd name="connsiteX4" fmla="*/ 308804 w 385004"/>
                <a:gd name="connsiteY4" fmla="*/ 88900 h 192088"/>
                <a:gd name="connsiteX5" fmla="*/ 232604 w 385004"/>
                <a:gd name="connsiteY5" fmla="*/ 12700 h 192088"/>
                <a:gd name="connsiteX6" fmla="*/ 0 w 385004"/>
                <a:gd name="connsiteY6" fmla="*/ 68092 h 192088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309819 w 386019"/>
                <a:gd name="connsiteY4" fmla="*/ 165434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299035 w 386019"/>
                <a:gd name="connsiteY4" fmla="*/ 116265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94889"/>
                <a:gd name="connsiteY0" fmla="*/ 144626 h 268622"/>
                <a:gd name="connsiteX1" fmla="*/ 233619 w 394889"/>
                <a:gd name="connsiteY1" fmla="*/ 165434 h 268622"/>
                <a:gd name="connsiteX2" fmla="*/ 309819 w 394889"/>
                <a:gd name="connsiteY2" fmla="*/ 241634 h 268622"/>
                <a:gd name="connsiteX3" fmla="*/ 386019 w 394889"/>
                <a:gd name="connsiteY3" fmla="*/ 241634 h 268622"/>
                <a:gd name="connsiteX4" fmla="*/ 370504 w 394889"/>
                <a:gd name="connsiteY4" fmla="*/ 131306 h 268622"/>
                <a:gd name="connsiteX5" fmla="*/ 239709 w 394889"/>
                <a:gd name="connsiteY5" fmla="*/ 12700 h 268622"/>
                <a:gd name="connsiteX6" fmla="*/ 1015 w 394889"/>
                <a:gd name="connsiteY6" fmla="*/ 144626 h 268622"/>
                <a:gd name="connsiteX0" fmla="*/ 1015 w 419274"/>
                <a:gd name="connsiteY0" fmla="*/ 144626 h 268622"/>
                <a:gd name="connsiteX1" fmla="*/ 233619 w 419274"/>
                <a:gd name="connsiteY1" fmla="*/ 165434 h 268622"/>
                <a:gd name="connsiteX2" fmla="*/ 309819 w 419274"/>
                <a:gd name="connsiteY2" fmla="*/ 241634 h 268622"/>
                <a:gd name="connsiteX3" fmla="*/ 386019 w 419274"/>
                <a:gd name="connsiteY3" fmla="*/ 241634 h 268622"/>
                <a:gd name="connsiteX4" fmla="*/ 394889 w 419274"/>
                <a:gd name="connsiteY4" fmla="*/ 89541 h 268622"/>
                <a:gd name="connsiteX5" fmla="*/ 239709 w 419274"/>
                <a:gd name="connsiteY5" fmla="*/ 12700 h 268622"/>
                <a:gd name="connsiteX6" fmla="*/ 1015 w 419274"/>
                <a:gd name="connsiteY6" fmla="*/ 144626 h 268622"/>
                <a:gd name="connsiteX0" fmla="*/ 1015 w 419274"/>
                <a:gd name="connsiteY0" fmla="*/ 146081 h 270077"/>
                <a:gd name="connsiteX1" fmla="*/ 233619 w 419274"/>
                <a:gd name="connsiteY1" fmla="*/ 166889 h 270077"/>
                <a:gd name="connsiteX2" fmla="*/ 309819 w 419274"/>
                <a:gd name="connsiteY2" fmla="*/ 243089 h 270077"/>
                <a:gd name="connsiteX3" fmla="*/ 386019 w 419274"/>
                <a:gd name="connsiteY3" fmla="*/ 243089 h 270077"/>
                <a:gd name="connsiteX4" fmla="*/ 394889 w 419274"/>
                <a:gd name="connsiteY4" fmla="*/ 90996 h 270077"/>
                <a:gd name="connsiteX5" fmla="*/ 250197 w 419274"/>
                <a:gd name="connsiteY5" fmla="*/ 90996 h 270077"/>
                <a:gd name="connsiteX6" fmla="*/ 239709 w 419274"/>
                <a:gd name="connsiteY6" fmla="*/ 14155 h 270077"/>
                <a:gd name="connsiteX7" fmla="*/ 1015 w 419274"/>
                <a:gd name="connsiteY7" fmla="*/ 146081 h 270077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6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7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46928 w 419274"/>
                <a:gd name="connsiteY3" fmla="*/ 179081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05468"/>
                <a:gd name="connsiteY0" fmla="*/ 146081 h 243089"/>
                <a:gd name="connsiteX1" fmla="*/ 233619 w 405468"/>
                <a:gd name="connsiteY1" fmla="*/ 166889 h 243089"/>
                <a:gd name="connsiteX2" fmla="*/ 309819 w 405468"/>
                <a:gd name="connsiteY2" fmla="*/ 243089 h 243089"/>
                <a:gd name="connsiteX3" fmla="*/ 346928 w 405468"/>
                <a:gd name="connsiteY3" fmla="*/ 179081 h 243089"/>
                <a:gd name="connsiteX4" fmla="*/ 394889 w 405468"/>
                <a:gd name="connsiteY4" fmla="*/ 90996 h 243089"/>
                <a:gd name="connsiteX5" fmla="*/ 250197 w 405468"/>
                <a:gd name="connsiteY5" fmla="*/ 90996 h 243089"/>
                <a:gd name="connsiteX6" fmla="*/ 239709 w 405468"/>
                <a:gd name="connsiteY6" fmla="*/ 14155 h 243089"/>
                <a:gd name="connsiteX7" fmla="*/ 1015 w 405468"/>
                <a:gd name="connsiteY7" fmla="*/ 146081 h 243089"/>
                <a:gd name="connsiteX0" fmla="*/ 1015 w 357508"/>
                <a:gd name="connsiteY0" fmla="*/ 176404 h 273412"/>
                <a:gd name="connsiteX1" fmla="*/ 233619 w 357508"/>
                <a:gd name="connsiteY1" fmla="*/ 197212 h 273412"/>
                <a:gd name="connsiteX2" fmla="*/ 309819 w 357508"/>
                <a:gd name="connsiteY2" fmla="*/ 273412 h 273412"/>
                <a:gd name="connsiteX3" fmla="*/ 346928 w 357508"/>
                <a:gd name="connsiteY3" fmla="*/ 209404 h 273412"/>
                <a:gd name="connsiteX4" fmla="*/ 346929 w 357508"/>
                <a:gd name="connsiteY4" fmla="*/ 30323 h 273412"/>
                <a:gd name="connsiteX5" fmla="*/ 250197 w 357508"/>
                <a:gd name="connsiteY5" fmla="*/ 121319 h 273412"/>
                <a:gd name="connsiteX6" fmla="*/ 239709 w 357508"/>
                <a:gd name="connsiteY6" fmla="*/ 44478 h 273412"/>
                <a:gd name="connsiteX7" fmla="*/ 1015 w 357508"/>
                <a:gd name="connsiteY7" fmla="*/ 176404 h 273412"/>
                <a:gd name="connsiteX0" fmla="*/ 1015 w 357508"/>
                <a:gd name="connsiteY0" fmla="*/ 146081 h 243089"/>
                <a:gd name="connsiteX1" fmla="*/ 233619 w 357508"/>
                <a:gd name="connsiteY1" fmla="*/ 166889 h 243089"/>
                <a:gd name="connsiteX2" fmla="*/ 309819 w 357508"/>
                <a:gd name="connsiteY2" fmla="*/ 243089 h 243089"/>
                <a:gd name="connsiteX3" fmla="*/ 346928 w 357508"/>
                <a:gd name="connsiteY3" fmla="*/ 179081 h 243089"/>
                <a:gd name="connsiteX4" fmla="*/ 346929 w 357508"/>
                <a:gd name="connsiteY4" fmla="*/ 89541 h 243089"/>
                <a:gd name="connsiteX5" fmla="*/ 250197 w 357508"/>
                <a:gd name="connsiteY5" fmla="*/ 90996 h 243089"/>
                <a:gd name="connsiteX6" fmla="*/ 239709 w 357508"/>
                <a:gd name="connsiteY6" fmla="*/ 14155 h 243089"/>
                <a:gd name="connsiteX7" fmla="*/ 1015 w 357508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29346 w 447606"/>
                <a:gd name="connsiteY0" fmla="*/ 71220 h 168228"/>
                <a:gd name="connsiteX1" fmla="*/ 261950 w 447606"/>
                <a:gd name="connsiteY1" fmla="*/ 92028 h 168228"/>
                <a:gd name="connsiteX2" fmla="*/ 338150 w 447606"/>
                <a:gd name="connsiteY2" fmla="*/ 168228 h 168228"/>
                <a:gd name="connsiteX3" fmla="*/ 447606 w 447606"/>
                <a:gd name="connsiteY3" fmla="*/ 104220 h 168228"/>
                <a:gd name="connsiteX4" fmla="*/ 375260 w 447606"/>
                <a:gd name="connsiteY4" fmla="*/ 14680 h 168228"/>
                <a:gd name="connsiteX5" fmla="*/ 278528 w 447606"/>
                <a:gd name="connsiteY5" fmla="*/ 16135 h 168228"/>
                <a:gd name="connsiteX6" fmla="*/ 85876 w 447606"/>
                <a:gd name="connsiteY6" fmla="*/ 14680 h 168228"/>
                <a:gd name="connsiteX7" fmla="*/ 29346 w 447606"/>
                <a:gd name="connsiteY7" fmla="*/ 71220 h 168228"/>
                <a:gd name="connsiteX0" fmla="*/ 29346 w 447606"/>
                <a:gd name="connsiteY0" fmla="*/ 146081 h 243089"/>
                <a:gd name="connsiteX1" fmla="*/ 261950 w 447606"/>
                <a:gd name="connsiteY1" fmla="*/ 166889 h 243089"/>
                <a:gd name="connsiteX2" fmla="*/ 338150 w 447606"/>
                <a:gd name="connsiteY2" fmla="*/ 243089 h 243089"/>
                <a:gd name="connsiteX3" fmla="*/ 447606 w 447606"/>
                <a:gd name="connsiteY3" fmla="*/ 179081 h 243089"/>
                <a:gd name="connsiteX4" fmla="*/ 375260 w 447606"/>
                <a:gd name="connsiteY4" fmla="*/ 89541 h 243089"/>
                <a:gd name="connsiteX5" fmla="*/ 230568 w 447606"/>
                <a:gd name="connsiteY5" fmla="*/ 0 h 243089"/>
                <a:gd name="connsiteX6" fmla="*/ 85876 w 447606"/>
                <a:gd name="connsiteY6" fmla="*/ 89541 h 243089"/>
                <a:gd name="connsiteX7" fmla="*/ 29346 w 447606"/>
                <a:gd name="connsiteY7" fmla="*/ 146081 h 243089"/>
                <a:gd name="connsiteX0" fmla="*/ 36173 w 454433"/>
                <a:gd name="connsiteY0" fmla="*/ 146081 h 243089"/>
                <a:gd name="connsiteX1" fmla="*/ 309741 w 454433"/>
                <a:gd name="connsiteY1" fmla="*/ 89540 h 243089"/>
                <a:gd name="connsiteX2" fmla="*/ 344977 w 454433"/>
                <a:gd name="connsiteY2" fmla="*/ 243089 h 243089"/>
                <a:gd name="connsiteX3" fmla="*/ 454433 w 454433"/>
                <a:gd name="connsiteY3" fmla="*/ 179081 h 243089"/>
                <a:gd name="connsiteX4" fmla="*/ 382087 w 454433"/>
                <a:gd name="connsiteY4" fmla="*/ 89541 h 243089"/>
                <a:gd name="connsiteX5" fmla="*/ 237395 w 454433"/>
                <a:gd name="connsiteY5" fmla="*/ 0 h 243089"/>
                <a:gd name="connsiteX6" fmla="*/ 92703 w 454433"/>
                <a:gd name="connsiteY6" fmla="*/ 89541 h 243089"/>
                <a:gd name="connsiteX7" fmla="*/ 36173 w 454433"/>
                <a:gd name="connsiteY7" fmla="*/ 146081 h 243089"/>
                <a:gd name="connsiteX0" fmla="*/ 36173 w 599125"/>
                <a:gd name="connsiteY0" fmla="*/ 209581 h 306589"/>
                <a:gd name="connsiteX1" fmla="*/ 309741 w 599125"/>
                <a:gd name="connsiteY1" fmla="*/ 153040 h 306589"/>
                <a:gd name="connsiteX2" fmla="*/ 344977 w 599125"/>
                <a:gd name="connsiteY2" fmla="*/ 306589 h 306589"/>
                <a:gd name="connsiteX3" fmla="*/ 599125 w 599125"/>
                <a:gd name="connsiteY3" fmla="*/ 63500 h 306589"/>
                <a:gd name="connsiteX4" fmla="*/ 382087 w 599125"/>
                <a:gd name="connsiteY4" fmla="*/ 153041 h 306589"/>
                <a:gd name="connsiteX5" fmla="*/ 237395 w 599125"/>
                <a:gd name="connsiteY5" fmla="*/ 63500 h 306589"/>
                <a:gd name="connsiteX6" fmla="*/ 92703 w 599125"/>
                <a:gd name="connsiteY6" fmla="*/ 153041 h 306589"/>
                <a:gd name="connsiteX7" fmla="*/ 36173 w 599125"/>
                <a:gd name="connsiteY7" fmla="*/ 209581 h 306589"/>
                <a:gd name="connsiteX0" fmla="*/ 36173 w 599125"/>
                <a:gd name="connsiteY0" fmla="*/ 209581 h 242582"/>
                <a:gd name="connsiteX1" fmla="*/ 309741 w 599125"/>
                <a:gd name="connsiteY1" fmla="*/ 153040 h 242582"/>
                <a:gd name="connsiteX2" fmla="*/ 454433 w 599125"/>
                <a:gd name="connsiteY2" fmla="*/ 242582 h 242582"/>
                <a:gd name="connsiteX3" fmla="*/ 599125 w 599125"/>
                <a:gd name="connsiteY3" fmla="*/ 63500 h 242582"/>
                <a:gd name="connsiteX4" fmla="*/ 382087 w 599125"/>
                <a:gd name="connsiteY4" fmla="*/ 153041 h 242582"/>
                <a:gd name="connsiteX5" fmla="*/ 237395 w 599125"/>
                <a:gd name="connsiteY5" fmla="*/ 63500 h 242582"/>
                <a:gd name="connsiteX6" fmla="*/ 92703 w 599125"/>
                <a:gd name="connsiteY6" fmla="*/ 153041 h 242582"/>
                <a:gd name="connsiteX7" fmla="*/ 36173 w 599125"/>
                <a:gd name="connsiteY7" fmla="*/ 209581 h 242582"/>
                <a:gd name="connsiteX0" fmla="*/ 36173 w 546151"/>
                <a:gd name="connsiteY0" fmla="*/ 146081 h 295611"/>
                <a:gd name="connsiteX1" fmla="*/ 309741 w 546151"/>
                <a:gd name="connsiteY1" fmla="*/ 89540 h 295611"/>
                <a:gd name="connsiteX2" fmla="*/ 454433 w 546151"/>
                <a:gd name="connsiteY2" fmla="*/ 179082 h 295611"/>
                <a:gd name="connsiteX3" fmla="*/ 454433 w 546151"/>
                <a:gd name="connsiteY3" fmla="*/ 268623 h 295611"/>
                <a:gd name="connsiteX4" fmla="*/ 382087 w 546151"/>
                <a:gd name="connsiteY4" fmla="*/ 89541 h 295611"/>
                <a:gd name="connsiteX5" fmla="*/ 237395 w 546151"/>
                <a:gd name="connsiteY5" fmla="*/ 0 h 295611"/>
                <a:gd name="connsiteX6" fmla="*/ 92703 w 546151"/>
                <a:gd name="connsiteY6" fmla="*/ 89541 h 295611"/>
                <a:gd name="connsiteX7" fmla="*/ 36173 w 546151"/>
                <a:gd name="connsiteY7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92703 w 546151"/>
                <a:gd name="connsiteY7" fmla="*/ 89541 h 295611"/>
                <a:gd name="connsiteX8" fmla="*/ 36173 w 546151"/>
                <a:gd name="connsiteY8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165049 w 546151"/>
                <a:gd name="connsiteY7" fmla="*/ 89541 h 295611"/>
                <a:gd name="connsiteX8" fmla="*/ 36173 w 546151"/>
                <a:gd name="connsiteY8" fmla="*/ 146081 h 295611"/>
                <a:gd name="connsiteX0" fmla="*/ 36173 w 561967"/>
                <a:gd name="connsiteY0" fmla="*/ 89541 h 295611"/>
                <a:gd name="connsiteX1" fmla="*/ 180865 w 561967"/>
                <a:gd name="connsiteY1" fmla="*/ 179081 h 295611"/>
                <a:gd name="connsiteX2" fmla="*/ 325557 w 561967"/>
                <a:gd name="connsiteY2" fmla="*/ 89540 h 295611"/>
                <a:gd name="connsiteX3" fmla="*/ 470249 w 561967"/>
                <a:gd name="connsiteY3" fmla="*/ 179082 h 295611"/>
                <a:gd name="connsiteX4" fmla="*/ 470249 w 561967"/>
                <a:gd name="connsiteY4" fmla="*/ 268623 h 295611"/>
                <a:gd name="connsiteX5" fmla="*/ 397903 w 561967"/>
                <a:gd name="connsiteY5" fmla="*/ 89541 h 295611"/>
                <a:gd name="connsiteX6" fmla="*/ 253211 w 561967"/>
                <a:gd name="connsiteY6" fmla="*/ 0 h 295611"/>
                <a:gd name="connsiteX7" fmla="*/ 180865 w 561967"/>
                <a:gd name="connsiteY7" fmla="*/ 89541 h 295611"/>
                <a:gd name="connsiteX8" fmla="*/ 36173 w 561967"/>
                <a:gd name="connsiteY8" fmla="*/ 89541 h 295611"/>
                <a:gd name="connsiteX0" fmla="*/ 192923 w 718717"/>
                <a:gd name="connsiteY0" fmla="*/ 89541 h 295611"/>
                <a:gd name="connsiteX1" fmla="*/ 337615 w 718717"/>
                <a:gd name="connsiteY1" fmla="*/ 179081 h 295611"/>
                <a:gd name="connsiteX2" fmla="*/ 482307 w 718717"/>
                <a:gd name="connsiteY2" fmla="*/ 89540 h 295611"/>
                <a:gd name="connsiteX3" fmla="*/ 626999 w 718717"/>
                <a:gd name="connsiteY3" fmla="*/ 179082 h 295611"/>
                <a:gd name="connsiteX4" fmla="*/ 626999 w 718717"/>
                <a:gd name="connsiteY4" fmla="*/ 268623 h 295611"/>
                <a:gd name="connsiteX5" fmla="*/ 554653 w 718717"/>
                <a:gd name="connsiteY5" fmla="*/ 89541 h 295611"/>
                <a:gd name="connsiteX6" fmla="*/ 409961 w 718717"/>
                <a:gd name="connsiteY6" fmla="*/ 0 h 295611"/>
                <a:gd name="connsiteX7" fmla="*/ 337615 w 718717"/>
                <a:gd name="connsiteY7" fmla="*/ 89541 h 295611"/>
                <a:gd name="connsiteX8" fmla="*/ 192923 w 718717"/>
                <a:gd name="connsiteY8" fmla="*/ 89541 h 295611"/>
                <a:gd name="connsiteX0" fmla="*/ 36173 w 561967"/>
                <a:gd name="connsiteY0" fmla="*/ 89541 h 295611"/>
                <a:gd name="connsiteX1" fmla="*/ 36174 w 561967"/>
                <a:gd name="connsiteY1" fmla="*/ 89541 h 295611"/>
                <a:gd name="connsiteX2" fmla="*/ 180865 w 561967"/>
                <a:gd name="connsiteY2" fmla="*/ 179081 h 295611"/>
                <a:gd name="connsiteX3" fmla="*/ 325557 w 561967"/>
                <a:gd name="connsiteY3" fmla="*/ 89540 h 295611"/>
                <a:gd name="connsiteX4" fmla="*/ 470249 w 561967"/>
                <a:gd name="connsiteY4" fmla="*/ 179082 h 295611"/>
                <a:gd name="connsiteX5" fmla="*/ 470249 w 561967"/>
                <a:gd name="connsiteY5" fmla="*/ 268623 h 295611"/>
                <a:gd name="connsiteX6" fmla="*/ 397903 w 561967"/>
                <a:gd name="connsiteY6" fmla="*/ 89541 h 295611"/>
                <a:gd name="connsiteX7" fmla="*/ 253211 w 561967"/>
                <a:gd name="connsiteY7" fmla="*/ 0 h 295611"/>
                <a:gd name="connsiteX8" fmla="*/ 180865 w 561967"/>
                <a:gd name="connsiteY8" fmla="*/ 89541 h 295611"/>
                <a:gd name="connsiteX9" fmla="*/ 36173 w 561967"/>
                <a:gd name="connsiteY9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241152 w 622254"/>
                <a:gd name="connsiteY3" fmla="*/ 179081 h 295611"/>
                <a:gd name="connsiteX4" fmla="*/ 385844 w 622254"/>
                <a:gd name="connsiteY4" fmla="*/ 89540 h 295611"/>
                <a:gd name="connsiteX5" fmla="*/ 530536 w 622254"/>
                <a:gd name="connsiteY5" fmla="*/ 179082 h 295611"/>
                <a:gd name="connsiteX6" fmla="*/ 530536 w 622254"/>
                <a:gd name="connsiteY6" fmla="*/ 268623 h 295611"/>
                <a:gd name="connsiteX7" fmla="*/ 458190 w 622254"/>
                <a:gd name="connsiteY7" fmla="*/ 89541 h 295611"/>
                <a:gd name="connsiteX8" fmla="*/ 313498 w 622254"/>
                <a:gd name="connsiteY8" fmla="*/ 0 h 295611"/>
                <a:gd name="connsiteX9" fmla="*/ 241152 w 622254"/>
                <a:gd name="connsiteY9" fmla="*/ 89541 h 295611"/>
                <a:gd name="connsiteX10" fmla="*/ 96460 w 622254"/>
                <a:gd name="connsiteY10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549909"/>
                <a:gd name="connsiteY0" fmla="*/ 89541 h 295611"/>
                <a:gd name="connsiteX1" fmla="*/ 96461 w 549909"/>
                <a:gd name="connsiteY1" fmla="*/ 89541 h 295611"/>
                <a:gd name="connsiteX2" fmla="*/ 24115 w 549909"/>
                <a:gd name="connsiteY2" fmla="*/ 179081 h 295611"/>
                <a:gd name="connsiteX3" fmla="*/ 96461 w 549909"/>
                <a:gd name="connsiteY3" fmla="*/ 179081 h 295611"/>
                <a:gd name="connsiteX4" fmla="*/ 241152 w 549909"/>
                <a:gd name="connsiteY4" fmla="*/ 179081 h 295611"/>
                <a:gd name="connsiteX5" fmla="*/ 385844 w 549909"/>
                <a:gd name="connsiteY5" fmla="*/ 89540 h 295611"/>
                <a:gd name="connsiteX6" fmla="*/ 458191 w 549909"/>
                <a:gd name="connsiteY6" fmla="*/ 268622 h 295611"/>
                <a:gd name="connsiteX7" fmla="*/ 530536 w 549909"/>
                <a:gd name="connsiteY7" fmla="*/ 268623 h 295611"/>
                <a:gd name="connsiteX8" fmla="*/ 458190 w 549909"/>
                <a:gd name="connsiteY8" fmla="*/ 89541 h 295611"/>
                <a:gd name="connsiteX9" fmla="*/ 313498 w 549909"/>
                <a:gd name="connsiteY9" fmla="*/ 0 h 295611"/>
                <a:gd name="connsiteX10" fmla="*/ 241152 w 549909"/>
                <a:gd name="connsiteY10" fmla="*/ 89541 h 295611"/>
                <a:gd name="connsiteX11" fmla="*/ 96460 w 549909"/>
                <a:gd name="connsiteY11" fmla="*/ 89541 h 295611"/>
                <a:gd name="connsiteX0" fmla="*/ 96460 w 602884"/>
                <a:gd name="connsiteY0" fmla="*/ 89541 h 268622"/>
                <a:gd name="connsiteX1" fmla="*/ 96461 w 602884"/>
                <a:gd name="connsiteY1" fmla="*/ 89541 h 268622"/>
                <a:gd name="connsiteX2" fmla="*/ 24115 w 602884"/>
                <a:gd name="connsiteY2" fmla="*/ 179081 h 268622"/>
                <a:gd name="connsiteX3" fmla="*/ 96461 w 602884"/>
                <a:gd name="connsiteY3" fmla="*/ 179081 h 268622"/>
                <a:gd name="connsiteX4" fmla="*/ 241152 w 602884"/>
                <a:gd name="connsiteY4" fmla="*/ 179081 h 268622"/>
                <a:gd name="connsiteX5" fmla="*/ 385844 w 602884"/>
                <a:gd name="connsiteY5" fmla="*/ 89540 h 268622"/>
                <a:gd name="connsiteX6" fmla="*/ 458191 w 602884"/>
                <a:gd name="connsiteY6" fmla="*/ 268622 h 268622"/>
                <a:gd name="connsiteX7" fmla="*/ 602884 w 602884"/>
                <a:gd name="connsiteY7" fmla="*/ 179081 h 268622"/>
                <a:gd name="connsiteX8" fmla="*/ 458190 w 602884"/>
                <a:gd name="connsiteY8" fmla="*/ 89541 h 268622"/>
                <a:gd name="connsiteX9" fmla="*/ 313498 w 602884"/>
                <a:gd name="connsiteY9" fmla="*/ 0 h 268622"/>
                <a:gd name="connsiteX10" fmla="*/ 241152 w 602884"/>
                <a:gd name="connsiteY10" fmla="*/ 89541 h 268622"/>
                <a:gd name="connsiteX11" fmla="*/ 96460 w 602884"/>
                <a:gd name="connsiteY11" fmla="*/ 89541 h 268622"/>
                <a:gd name="connsiteX0" fmla="*/ 96460 w 602884"/>
                <a:gd name="connsiteY0" fmla="*/ 89541 h 206069"/>
                <a:gd name="connsiteX1" fmla="*/ 96461 w 602884"/>
                <a:gd name="connsiteY1" fmla="*/ 89541 h 206069"/>
                <a:gd name="connsiteX2" fmla="*/ 24115 w 602884"/>
                <a:gd name="connsiteY2" fmla="*/ 179081 h 206069"/>
                <a:gd name="connsiteX3" fmla="*/ 96461 w 602884"/>
                <a:gd name="connsiteY3" fmla="*/ 179081 h 206069"/>
                <a:gd name="connsiteX4" fmla="*/ 241152 w 602884"/>
                <a:gd name="connsiteY4" fmla="*/ 179081 h 206069"/>
                <a:gd name="connsiteX5" fmla="*/ 385844 w 602884"/>
                <a:gd name="connsiteY5" fmla="*/ 89540 h 206069"/>
                <a:gd name="connsiteX6" fmla="*/ 458191 w 602884"/>
                <a:gd name="connsiteY6" fmla="*/ 179081 h 206069"/>
                <a:gd name="connsiteX7" fmla="*/ 602884 w 602884"/>
                <a:gd name="connsiteY7" fmla="*/ 179081 h 206069"/>
                <a:gd name="connsiteX8" fmla="*/ 458190 w 602884"/>
                <a:gd name="connsiteY8" fmla="*/ 89541 h 206069"/>
                <a:gd name="connsiteX9" fmla="*/ 313498 w 602884"/>
                <a:gd name="connsiteY9" fmla="*/ 0 h 206069"/>
                <a:gd name="connsiteX10" fmla="*/ 241152 w 602884"/>
                <a:gd name="connsiteY10" fmla="*/ 89541 h 206069"/>
                <a:gd name="connsiteX11" fmla="*/ 96460 w 602884"/>
                <a:gd name="connsiteY11" fmla="*/ 89541 h 206069"/>
                <a:gd name="connsiteX0" fmla="*/ 96460 w 602883"/>
                <a:gd name="connsiteY0" fmla="*/ 89541 h 196492"/>
                <a:gd name="connsiteX1" fmla="*/ 96461 w 602883"/>
                <a:gd name="connsiteY1" fmla="*/ 89541 h 196492"/>
                <a:gd name="connsiteX2" fmla="*/ 24115 w 602883"/>
                <a:gd name="connsiteY2" fmla="*/ 179081 h 196492"/>
                <a:gd name="connsiteX3" fmla="*/ 96461 w 602883"/>
                <a:gd name="connsiteY3" fmla="*/ 179081 h 196492"/>
                <a:gd name="connsiteX4" fmla="*/ 241152 w 602883"/>
                <a:gd name="connsiteY4" fmla="*/ 179081 h 196492"/>
                <a:gd name="connsiteX5" fmla="*/ 385844 w 602883"/>
                <a:gd name="connsiteY5" fmla="*/ 89540 h 196492"/>
                <a:gd name="connsiteX6" fmla="*/ 458191 w 602883"/>
                <a:gd name="connsiteY6" fmla="*/ 179081 h 196492"/>
                <a:gd name="connsiteX7" fmla="*/ 602883 w 602883"/>
                <a:gd name="connsiteY7" fmla="*/ 89542 h 196492"/>
                <a:gd name="connsiteX8" fmla="*/ 458190 w 602883"/>
                <a:gd name="connsiteY8" fmla="*/ 89541 h 196492"/>
                <a:gd name="connsiteX9" fmla="*/ 313498 w 602883"/>
                <a:gd name="connsiteY9" fmla="*/ 0 h 196492"/>
                <a:gd name="connsiteX10" fmla="*/ 241152 w 602883"/>
                <a:gd name="connsiteY10" fmla="*/ 89541 h 196492"/>
                <a:gd name="connsiteX11" fmla="*/ 96460 w 602883"/>
                <a:gd name="connsiteY11" fmla="*/ 89541 h 196492"/>
                <a:gd name="connsiteX0" fmla="*/ 96460 w 549909"/>
                <a:gd name="connsiteY0" fmla="*/ 89541 h 295610"/>
                <a:gd name="connsiteX1" fmla="*/ 96461 w 549909"/>
                <a:gd name="connsiteY1" fmla="*/ 89541 h 295610"/>
                <a:gd name="connsiteX2" fmla="*/ 24115 w 549909"/>
                <a:gd name="connsiteY2" fmla="*/ 179081 h 295610"/>
                <a:gd name="connsiteX3" fmla="*/ 96461 w 549909"/>
                <a:gd name="connsiteY3" fmla="*/ 179081 h 295610"/>
                <a:gd name="connsiteX4" fmla="*/ 241152 w 549909"/>
                <a:gd name="connsiteY4" fmla="*/ 179081 h 295610"/>
                <a:gd name="connsiteX5" fmla="*/ 385844 w 549909"/>
                <a:gd name="connsiteY5" fmla="*/ 89540 h 295610"/>
                <a:gd name="connsiteX6" fmla="*/ 458191 w 549909"/>
                <a:gd name="connsiteY6" fmla="*/ 179081 h 295610"/>
                <a:gd name="connsiteX7" fmla="*/ 530538 w 549909"/>
                <a:gd name="connsiteY7" fmla="*/ 268623 h 295610"/>
                <a:gd name="connsiteX8" fmla="*/ 458190 w 549909"/>
                <a:gd name="connsiteY8" fmla="*/ 89541 h 295610"/>
                <a:gd name="connsiteX9" fmla="*/ 313498 w 549909"/>
                <a:gd name="connsiteY9" fmla="*/ 0 h 295610"/>
                <a:gd name="connsiteX10" fmla="*/ 241152 w 549909"/>
                <a:gd name="connsiteY10" fmla="*/ 89541 h 295610"/>
                <a:gd name="connsiteX11" fmla="*/ 96460 w 549909"/>
                <a:gd name="connsiteY11" fmla="*/ 89541 h 2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909" h="295610">
                  <a:moveTo>
                    <a:pt x="96460" y="89541"/>
                  </a:moveTo>
                  <a:cubicBezTo>
                    <a:pt x="81388" y="103221"/>
                    <a:pt x="72346" y="74618"/>
                    <a:pt x="96461" y="89541"/>
                  </a:cubicBezTo>
                  <a:cubicBezTo>
                    <a:pt x="109524" y="99490"/>
                    <a:pt x="0" y="164158"/>
                    <a:pt x="24115" y="179081"/>
                  </a:cubicBezTo>
                  <a:cubicBezTo>
                    <a:pt x="31149" y="196492"/>
                    <a:pt x="60288" y="179081"/>
                    <a:pt x="96461" y="179081"/>
                  </a:cubicBezTo>
                  <a:cubicBezTo>
                    <a:pt x="126605" y="126849"/>
                    <a:pt x="199955" y="196492"/>
                    <a:pt x="241152" y="179081"/>
                  </a:cubicBezTo>
                  <a:cubicBezTo>
                    <a:pt x="286747" y="169658"/>
                    <a:pt x="341632" y="78347"/>
                    <a:pt x="385844" y="89540"/>
                  </a:cubicBezTo>
                  <a:lnTo>
                    <a:pt x="458191" y="179081"/>
                  </a:lnTo>
                  <a:cubicBezTo>
                    <a:pt x="549909" y="171619"/>
                    <a:pt x="484501" y="295611"/>
                    <a:pt x="530538" y="268623"/>
                  </a:cubicBezTo>
                  <a:cubicBezTo>
                    <a:pt x="500376" y="205123"/>
                    <a:pt x="494363" y="134311"/>
                    <a:pt x="458190" y="89541"/>
                  </a:cubicBezTo>
                  <a:cubicBezTo>
                    <a:pt x="422017" y="44771"/>
                    <a:pt x="349671" y="0"/>
                    <a:pt x="313498" y="0"/>
                  </a:cubicBezTo>
                  <a:cubicBezTo>
                    <a:pt x="277325" y="0"/>
                    <a:pt x="294740" y="75386"/>
                    <a:pt x="241152" y="89541"/>
                  </a:cubicBezTo>
                  <a:cubicBezTo>
                    <a:pt x="215752" y="76841"/>
                    <a:pt x="60287" y="89541"/>
                    <a:pt x="96460" y="8954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0" name="Freeform 39"/>
            <p:cNvSpPr/>
            <p:nvPr/>
          </p:nvSpPr>
          <p:spPr>
            <a:xfrm rot="19575807" flipV="1">
              <a:off x="1902628" y="2578943"/>
              <a:ext cx="562768" cy="88480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8477583" flipV="1">
              <a:off x="1809953" y="2876986"/>
              <a:ext cx="402276" cy="620945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 rot="19996110" flipV="1">
              <a:off x="2157565" y="2940774"/>
              <a:ext cx="239712" cy="16351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259707" flipV="1">
              <a:off x="2428933" y="2814437"/>
              <a:ext cx="124445" cy="45720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4" name="Freeform 43"/>
            <p:cNvSpPr/>
            <p:nvPr/>
          </p:nvSpPr>
          <p:spPr>
            <a:xfrm rot="488277" flipV="1">
              <a:off x="2346218" y="2831785"/>
              <a:ext cx="111294" cy="36590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5" name="Freeform 44"/>
            <p:cNvSpPr/>
            <p:nvPr/>
          </p:nvSpPr>
          <p:spPr>
            <a:xfrm rot="488277" flipV="1">
              <a:off x="2491656" y="3100857"/>
              <a:ext cx="62403" cy="251841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6" name="Freeform 45"/>
            <p:cNvSpPr/>
            <p:nvPr/>
          </p:nvSpPr>
          <p:spPr>
            <a:xfrm rot="2261298">
              <a:off x="3551070" y="3878065"/>
              <a:ext cx="309987" cy="25585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165100"/>
                <a:gd name="connsiteY0" fmla="*/ 12700 h 165100"/>
                <a:gd name="connsiteX1" fmla="*/ 76200 w 165100"/>
                <a:gd name="connsiteY1" fmla="*/ 88900 h 165100"/>
                <a:gd name="connsiteX2" fmla="*/ 152400 w 165100"/>
                <a:gd name="connsiteY2" fmla="*/ 165100 h 165100"/>
                <a:gd name="connsiteX3" fmla="*/ 152400 w 165100"/>
                <a:gd name="connsiteY3" fmla="*/ 88900 h 165100"/>
                <a:gd name="connsiteX4" fmla="*/ 76200 w 165100"/>
                <a:gd name="connsiteY4" fmla="*/ 12700 h 165100"/>
                <a:gd name="connsiteX5" fmla="*/ 0 w 165100"/>
                <a:gd name="connsiteY5" fmla="*/ 12700 h 165100"/>
                <a:gd name="connsiteX0" fmla="*/ 0 w 121679"/>
                <a:gd name="connsiteY0" fmla="*/ 12700 h 194155"/>
                <a:gd name="connsiteX1" fmla="*/ 32779 w 121679"/>
                <a:gd name="connsiteY1" fmla="*/ 117955 h 194155"/>
                <a:gd name="connsiteX2" fmla="*/ 108979 w 121679"/>
                <a:gd name="connsiteY2" fmla="*/ 194155 h 194155"/>
                <a:gd name="connsiteX3" fmla="*/ 108979 w 121679"/>
                <a:gd name="connsiteY3" fmla="*/ 117955 h 194155"/>
                <a:gd name="connsiteX4" fmla="*/ 32779 w 121679"/>
                <a:gd name="connsiteY4" fmla="*/ 41755 h 194155"/>
                <a:gd name="connsiteX5" fmla="*/ 0 w 121679"/>
                <a:gd name="connsiteY5" fmla="*/ 12700 h 194155"/>
                <a:gd name="connsiteX0" fmla="*/ 1533 w 123212"/>
                <a:gd name="connsiteY0" fmla="*/ 13841 h 195296"/>
                <a:gd name="connsiteX1" fmla="*/ 25111 w 123212"/>
                <a:gd name="connsiteY1" fmla="*/ 125943 h 195296"/>
                <a:gd name="connsiteX2" fmla="*/ 110512 w 123212"/>
                <a:gd name="connsiteY2" fmla="*/ 195296 h 195296"/>
                <a:gd name="connsiteX3" fmla="*/ 110512 w 123212"/>
                <a:gd name="connsiteY3" fmla="*/ 119096 h 195296"/>
                <a:gd name="connsiteX4" fmla="*/ 34312 w 123212"/>
                <a:gd name="connsiteY4" fmla="*/ 42896 h 195296"/>
                <a:gd name="connsiteX5" fmla="*/ 1533 w 123212"/>
                <a:gd name="connsiteY5" fmla="*/ 13841 h 195296"/>
                <a:gd name="connsiteX0" fmla="*/ 431 w 122110"/>
                <a:gd name="connsiteY0" fmla="*/ 23183 h 204638"/>
                <a:gd name="connsiteX1" fmla="*/ 35797 w 122110"/>
                <a:gd name="connsiteY1" fmla="*/ 191335 h 204638"/>
                <a:gd name="connsiteX2" fmla="*/ 109410 w 122110"/>
                <a:gd name="connsiteY2" fmla="*/ 204638 h 204638"/>
                <a:gd name="connsiteX3" fmla="*/ 109410 w 122110"/>
                <a:gd name="connsiteY3" fmla="*/ 128438 h 204638"/>
                <a:gd name="connsiteX4" fmla="*/ 33210 w 122110"/>
                <a:gd name="connsiteY4" fmla="*/ 52238 h 204638"/>
                <a:gd name="connsiteX5" fmla="*/ 431 w 122110"/>
                <a:gd name="connsiteY5" fmla="*/ 23183 h 20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10" h="204638">
                  <a:moveTo>
                    <a:pt x="431" y="23183"/>
                  </a:moveTo>
                  <a:cubicBezTo>
                    <a:pt x="862" y="46366"/>
                    <a:pt x="11985" y="169110"/>
                    <a:pt x="35797" y="191335"/>
                  </a:cubicBezTo>
                  <a:lnTo>
                    <a:pt x="109410" y="204638"/>
                  </a:lnTo>
                  <a:cubicBezTo>
                    <a:pt x="122110" y="204638"/>
                    <a:pt x="122110" y="153838"/>
                    <a:pt x="109410" y="128438"/>
                  </a:cubicBezTo>
                  <a:lnTo>
                    <a:pt x="33210" y="52238"/>
                  </a:lnTo>
                  <a:cubicBezTo>
                    <a:pt x="7810" y="39538"/>
                    <a:pt x="0" y="0"/>
                    <a:pt x="431" y="23183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9974175" flipV="1">
              <a:off x="3586813" y="3427452"/>
              <a:ext cx="402276" cy="1479147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8" name="Freeform 47"/>
            <p:cNvSpPr/>
            <p:nvPr/>
          </p:nvSpPr>
          <p:spPr>
            <a:xfrm rot="16038515" flipV="1">
              <a:off x="2480961" y="2406876"/>
              <a:ext cx="202754" cy="27866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" name="Freeform 48"/>
            <p:cNvSpPr/>
            <p:nvPr/>
          </p:nvSpPr>
          <p:spPr>
            <a:xfrm rot="14433399" flipV="1">
              <a:off x="2895359" y="2626747"/>
              <a:ext cx="143314" cy="22895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4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73" name="TextBox 72"/>
          <p:cNvSpPr txBox="1"/>
          <p:nvPr/>
        </p:nvSpPr>
        <p:spPr>
          <a:xfrm>
            <a:off x="615613" y="3152573"/>
            <a:ext cx="361438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Semi-arid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 err="1"/>
              <a:t>Precip</a:t>
            </a:r>
            <a:r>
              <a:rPr lang="en-US" sz="2800" dirty="0"/>
              <a:t> 8-20”/</a:t>
            </a:r>
            <a:r>
              <a:rPr lang="en-US" sz="2800" dirty="0" err="1"/>
              <a:t>yr</a:t>
            </a:r>
            <a:endParaRPr lang="en-US" sz="28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Warm summers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40263453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3852"/>
    </mc:Choice>
    <mc:Fallback>
      <p:transition spd="slow" advTm="13852"/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DDCEA73E-18EE-4498-9C15-E008B647690C}"/>
              </a:ext>
            </a:extLst>
          </p:cNvPr>
          <p:cNvGrpSpPr/>
          <p:nvPr/>
        </p:nvGrpSpPr>
        <p:grpSpPr>
          <a:xfrm>
            <a:off x="5775746" y="4093689"/>
            <a:ext cx="2893708" cy="2174352"/>
            <a:chOff x="5755093" y="4067613"/>
            <a:chExt cx="2893708" cy="2174352"/>
          </a:xfrm>
        </p:grpSpPr>
        <p:pic>
          <p:nvPicPr>
            <p:cNvPr id="5" name="Picture 4" descr="A couple of sheep standing in a grassy field&#10;&#10;Description generated with high confidence">
              <a:extLst>
                <a:ext uri="{FF2B5EF4-FFF2-40B4-BE49-F238E27FC236}">
                  <a16:creationId xmlns:a16="http://schemas.microsoft.com/office/drawing/2014/main" id="{A5BB88EF-9B46-45E8-AEEC-EC0591630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755093" y="4067613"/>
              <a:ext cx="2893708" cy="2170281"/>
            </a:xfrm>
            <a:prstGeom prst="rect">
              <a:avLst/>
            </a:prstGeom>
          </p:spPr>
        </p:pic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97CC3CC-A9F6-4896-91DD-97AB86B33C5F}"/>
                </a:ext>
              </a:extLst>
            </p:cNvPr>
            <p:cNvSpPr txBox="1"/>
            <p:nvPr/>
          </p:nvSpPr>
          <p:spPr>
            <a:xfrm>
              <a:off x="5755093" y="6026521"/>
              <a:ext cx="91563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4332624" y="2066745"/>
            <a:ext cx="3656542" cy="2438400"/>
            <a:chOff x="4953000" y="1981200"/>
            <a:chExt cx="3276600" cy="1933575"/>
          </a:xfrm>
        </p:grpSpPr>
        <p:grpSp>
          <p:nvGrpSpPr>
            <p:cNvPr id="12" name="Group 11"/>
            <p:cNvGrpSpPr/>
            <p:nvPr/>
          </p:nvGrpSpPr>
          <p:grpSpPr>
            <a:xfrm>
              <a:off x="4953000" y="1981200"/>
              <a:ext cx="3276600" cy="1933575"/>
              <a:chOff x="5181600" y="2362200"/>
              <a:chExt cx="3276600" cy="1933575"/>
            </a:xfrm>
          </p:grpSpPr>
          <p:sp>
            <p:nvSpPr>
              <p:cNvPr id="9" name="TextBox 8"/>
              <p:cNvSpPr txBox="1"/>
              <p:nvPr/>
            </p:nvSpPr>
            <p:spPr>
              <a:xfrm>
                <a:off x="7162800" y="4038600"/>
                <a:ext cx="1135764" cy="21965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>
                    <a:solidFill>
                      <a:schemeClr val="accent3"/>
                    </a:solidFill>
                  </a:rPr>
                  <a:t>Jennifer Peterson</a:t>
                </a:r>
              </a:p>
            </p:txBody>
          </p:sp>
          <p:pic>
            <p:nvPicPr>
              <p:cNvPr id="20485" name="Picture 2" descr="http://www.cnr.uidaho.edu/range_tour/db_images/DSCN1166.jpg"/>
              <p:cNvPicPr>
                <a:picLocks noChangeAspect="1" noChangeArrowheads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81600" y="2362200"/>
                <a:ext cx="3276600" cy="19335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15" name="TextBox 14"/>
            <p:cNvSpPr txBox="1"/>
            <p:nvPr/>
          </p:nvSpPr>
          <p:spPr>
            <a:xfrm>
              <a:off x="7382761" y="3715793"/>
              <a:ext cx="820494" cy="1708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</p:grpSp>
      <p:sp>
        <p:nvSpPr>
          <p:cNvPr id="2048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Sagebrush Steppe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1737296" y="3903495"/>
            <a:ext cx="3429000" cy="2287588"/>
            <a:chOff x="533400" y="4267200"/>
            <a:chExt cx="3429000" cy="2287588"/>
          </a:xfrm>
        </p:grpSpPr>
        <p:pic>
          <p:nvPicPr>
            <p:cNvPr id="20486" name="Picture 5" descr="Juniper woodland2.tif"/>
            <p:cNvPicPr>
              <a:picLocks noChangeAspect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4267200"/>
              <a:ext cx="3429000" cy="22875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" name="TextBox 6"/>
            <p:cNvSpPr txBox="1"/>
            <p:nvPr/>
          </p:nvSpPr>
          <p:spPr>
            <a:xfrm>
              <a:off x="533400" y="6324600"/>
              <a:ext cx="91563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16027" y="1879413"/>
            <a:ext cx="3454400" cy="2239526"/>
            <a:chOff x="4191000" y="4191000"/>
            <a:chExt cx="3454400" cy="2239526"/>
          </a:xfrm>
        </p:grpSpPr>
        <p:pic>
          <p:nvPicPr>
            <p:cNvPr id="20483" name="Picture 6" descr="Lava_Lake_Country(2).JPG"/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1000" y="4191000"/>
              <a:ext cx="3454400" cy="2209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0" name="TextBox 9"/>
            <p:cNvSpPr txBox="1"/>
            <p:nvPr/>
          </p:nvSpPr>
          <p:spPr>
            <a:xfrm>
              <a:off x="4191000" y="6215082"/>
              <a:ext cx="84670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K. Launchbaugh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4838CB45-1093-4AE0-9C8C-D769392197DB}"/>
              </a:ext>
            </a:extLst>
          </p:cNvPr>
          <p:cNvGrpSpPr/>
          <p:nvPr/>
        </p:nvGrpSpPr>
        <p:grpSpPr>
          <a:xfrm>
            <a:off x="9037704" y="4443437"/>
            <a:ext cx="2895600" cy="1874015"/>
            <a:chOff x="8486137" y="5180071"/>
            <a:chExt cx="2895600" cy="1874015"/>
          </a:xfrm>
        </p:grpSpPr>
        <p:pic>
          <p:nvPicPr>
            <p:cNvPr id="20482" name="Picture 7" descr="Sagebrush fire2.tif"/>
            <p:cNvPicPr>
              <a:picLocks noChangeAspect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86137" y="5180071"/>
              <a:ext cx="2895600" cy="18740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" name="TextBox 7"/>
            <p:cNvSpPr txBox="1"/>
            <p:nvPr/>
          </p:nvSpPr>
          <p:spPr>
            <a:xfrm>
              <a:off x="8486137" y="6838642"/>
              <a:ext cx="68480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S.C. Bunting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844B67-BA28-423E-929F-B15DAF0E9AEF}"/>
              </a:ext>
            </a:extLst>
          </p:cNvPr>
          <p:cNvGrpSpPr/>
          <p:nvPr/>
        </p:nvGrpSpPr>
        <p:grpSpPr>
          <a:xfrm>
            <a:off x="9117509" y="1893798"/>
            <a:ext cx="2858589" cy="2471785"/>
            <a:chOff x="7772400" y="4267200"/>
            <a:chExt cx="2707534" cy="2419350"/>
          </a:xfrm>
        </p:grpSpPr>
        <p:pic>
          <p:nvPicPr>
            <p:cNvPr id="20488" name="Picture 8" descr="http://www.cnr.uidaho.edu/range_tour/db_images/DSCN0575.jpg"/>
            <p:cNvPicPr>
              <a:picLocks noChangeAspect="1" noChangeArrowheads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2400" y="4343400"/>
              <a:ext cx="2667000" cy="2343150"/>
            </a:xfrm>
            <a:prstGeom prst="rect">
              <a:avLst/>
            </a:prstGeom>
            <a:noFill/>
          </p:spPr>
        </p:pic>
        <p:sp>
          <p:nvSpPr>
            <p:cNvPr id="18" name="TextBox 17"/>
            <p:cNvSpPr txBox="1"/>
            <p:nvPr/>
          </p:nvSpPr>
          <p:spPr>
            <a:xfrm>
              <a:off x="9612684" y="6472105"/>
              <a:ext cx="867250" cy="21087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9018819" y="4267200"/>
              <a:ext cx="134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tx2"/>
                  </a:solidFill>
                </a:rPr>
                <a:t>Big Sagebrush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135711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6819"/>
    </mc:Choice>
    <mc:Fallback>
      <p:transition spd="slow" advTm="26819"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DDCEA73E-18EE-4498-9C15-E008B647690C}"/>
              </a:ext>
            </a:extLst>
          </p:cNvPr>
          <p:cNvGrpSpPr/>
          <p:nvPr/>
        </p:nvGrpSpPr>
        <p:grpSpPr>
          <a:xfrm>
            <a:off x="5752053" y="4067613"/>
            <a:ext cx="2896748" cy="2193941"/>
            <a:chOff x="5752053" y="4067613"/>
            <a:chExt cx="2896748" cy="2193941"/>
          </a:xfrm>
        </p:grpSpPr>
        <p:pic>
          <p:nvPicPr>
            <p:cNvPr id="5" name="Picture 4" descr="A couple of sheep standing in a grassy field&#10;&#10;Description generated with high confidence">
              <a:extLst>
                <a:ext uri="{FF2B5EF4-FFF2-40B4-BE49-F238E27FC236}">
                  <a16:creationId xmlns:a16="http://schemas.microsoft.com/office/drawing/2014/main" id="{A5BB88EF-9B46-45E8-AEEC-EC0591630E7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755093" y="4067613"/>
              <a:ext cx="2893708" cy="2170281"/>
            </a:xfrm>
            <a:prstGeom prst="rect">
              <a:avLst/>
            </a:prstGeom>
          </p:spPr>
        </p:pic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97CC3CC-A9F6-4896-91DD-97AB86B33C5F}"/>
                </a:ext>
              </a:extLst>
            </p:cNvPr>
            <p:cNvSpPr txBox="1"/>
            <p:nvPr/>
          </p:nvSpPr>
          <p:spPr>
            <a:xfrm>
              <a:off x="5752053" y="5984554"/>
              <a:ext cx="1267463" cy="27700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4332624" y="2066745"/>
            <a:ext cx="3656542" cy="2438400"/>
            <a:chOff x="4953000" y="1981200"/>
            <a:chExt cx="3276600" cy="1933575"/>
          </a:xfrm>
        </p:grpSpPr>
        <p:grpSp>
          <p:nvGrpSpPr>
            <p:cNvPr id="12" name="Group 11"/>
            <p:cNvGrpSpPr/>
            <p:nvPr/>
          </p:nvGrpSpPr>
          <p:grpSpPr>
            <a:xfrm>
              <a:off x="4953000" y="1981200"/>
              <a:ext cx="3276600" cy="1933575"/>
              <a:chOff x="5181600" y="2362200"/>
              <a:chExt cx="3276600" cy="1933575"/>
            </a:xfrm>
          </p:grpSpPr>
          <p:sp>
            <p:nvSpPr>
              <p:cNvPr id="9" name="TextBox 8"/>
              <p:cNvSpPr txBox="1"/>
              <p:nvPr/>
            </p:nvSpPr>
            <p:spPr>
              <a:xfrm>
                <a:off x="7162800" y="4038600"/>
                <a:ext cx="1135764" cy="21965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>
                    <a:solidFill>
                      <a:schemeClr val="accent3"/>
                    </a:solidFill>
                  </a:rPr>
                  <a:t>Jennifer Peterson</a:t>
                </a:r>
              </a:p>
            </p:txBody>
          </p:sp>
          <p:pic>
            <p:nvPicPr>
              <p:cNvPr id="20485" name="Picture 2" descr="http://www.cnr.uidaho.edu/range_tour/db_images/DSCN1166.jpg"/>
              <p:cNvPicPr>
                <a:picLocks noChangeAspect="1" noChangeArrowheads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81600" y="2362200"/>
                <a:ext cx="3276600" cy="19335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15" name="TextBox 14"/>
            <p:cNvSpPr txBox="1"/>
            <p:nvPr/>
          </p:nvSpPr>
          <p:spPr>
            <a:xfrm>
              <a:off x="7010400" y="3657600"/>
              <a:ext cx="1135764" cy="2196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</p:grpSp>
      <p:sp>
        <p:nvSpPr>
          <p:cNvPr id="2048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Sagebrush Steppe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1737296" y="3903495"/>
            <a:ext cx="3429000" cy="2334399"/>
            <a:chOff x="533400" y="4267200"/>
            <a:chExt cx="3429000" cy="2334399"/>
          </a:xfrm>
        </p:grpSpPr>
        <p:pic>
          <p:nvPicPr>
            <p:cNvPr id="20486" name="Picture 5" descr="Juniper woodland2.tif"/>
            <p:cNvPicPr>
              <a:picLocks noChangeAspect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4267200"/>
              <a:ext cx="3429000" cy="22875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" name="TextBox 6"/>
            <p:cNvSpPr txBox="1"/>
            <p:nvPr/>
          </p:nvSpPr>
          <p:spPr>
            <a:xfrm>
              <a:off x="533400" y="6324600"/>
              <a:ext cx="12674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516027" y="1879413"/>
            <a:ext cx="3454400" cy="2209800"/>
            <a:chOff x="4191000" y="4191000"/>
            <a:chExt cx="3454400" cy="2209800"/>
          </a:xfrm>
        </p:grpSpPr>
        <p:pic>
          <p:nvPicPr>
            <p:cNvPr id="20483" name="Picture 6" descr="Lava_Lake_Country(2).JPG"/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1000" y="4191000"/>
              <a:ext cx="3454400" cy="2209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0" name="TextBox 9"/>
            <p:cNvSpPr txBox="1"/>
            <p:nvPr/>
          </p:nvSpPr>
          <p:spPr>
            <a:xfrm>
              <a:off x="4191000" y="6096000"/>
              <a:ext cx="116891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K. Launchbaugh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4838CB45-1093-4AE0-9C8C-D769392197DB}"/>
              </a:ext>
            </a:extLst>
          </p:cNvPr>
          <p:cNvGrpSpPr/>
          <p:nvPr/>
        </p:nvGrpSpPr>
        <p:grpSpPr>
          <a:xfrm>
            <a:off x="9037704" y="4443437"/>
            <a:ext cx="2895600" cy="1932957"/>
            <a:chOff x="8486137" y="5180071"/>
            <a:chExt cx="2895600" cy="1932957"/>
          </a:xfrm>
        </p:grpSpPr>
        <p:pic>
          <p:nvPicPr>
            <p:cNvPr id="20482" name="Picture 7" descr="Sagebrush fire2.tif"/>
            <p:cNvPicPr>
              <a:picLocks noChangeAspect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86137" y="5180071"/>
              <a:ext cx="2895600" cy="18740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" name="TextBox 7"/>
            <p:cNvSpPr txBox="1"/>
            <p:nvPr/>
          </p:nvSpPr>
          <p:spPr>
            <a:xfrm>
              <a:off x="8698010" y="6836029"/>
              <a:ext cx="92737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S.C. Bunting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4844B67-BA28-423E-929F-B15DAF0E9AEF}"/>
              </a:ext>
            </a:extLst>
          </p:cNvPr>
          <p:cNvGrpSpPr/>
          <p:nvPr/>
        </p:nvGrpSpPr>
        <p:grpSpPr>
          <a:xfrm>
            <a:off x="9117510" y="1893799"/>
            <a:ext cx="2815794" cy="2478416"/>
            <a:chOff x="7772400" y="4267200"/>
            <a:chExt cx="2667000" cy="2425840"/>
          </a:xfrm>
        </p:grpSpPr>
        <p:pic>
          <p:nvPicPr>
            <p:cNvPr id="20488" name="Picture 8" descr="http://www.cnr.uidaho.edu/range_tour/db_images/DSCN0575.jpg"/>
            <p:cNvPicPr>
              <a:picLocks noChangeAspect="1" noChangeArrowheads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2400" y="4343400"/>
              <a:ext cx="2667000" cy="2343150"/>
            </a:xfrm>
            <a:prstGeom prst="rect">
              <a:avLst/>
            </a:prstGeom>
            <a:noFill/>
          </p:spPr>
        </p:pic>
        <p:sp>
          <p:nvSpPr>
            <p:cNvPr id="18" name="TextBox 17"/>
            <p:cNvSpPr txBox="1"/>
            <p:nvPr/>
          </p:nvSpPr>
          <p:spPr>
            <a:xfrm>
              <a:off x="9098281" y="6416041"/>
              <a:ext cx="12674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9018819" y="4267200"/>
              <a:ext cx="134992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>
                  <a:solidFill>
                    <a:schemeClr val="tx2"/>
                  </a:solidFill>
                </a:rPr>
                <a:t>Big Sagebrush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958F2BFE-0B1D-4B8C-B1A4-304B86903975}"/>
              </a:ext>
            </a:extLst>
          </p:cNvPr>
          <p:cNvSpPr txBox="1"/>
          <p:nvPr/>
        </p:nvSpPr>
        <p:spPr>
          <a:xfrm>
            <a:off x="2057400" y="2129232"/>
            <a:ext cx="9389872" cy="3816429"/>
          </a:xfrm>
          <a:prstGeom prst="rect">
            <a:avLst/>
          </a:prstGeom>
          <a:solidFill>
            <a:schemeClr val="lt1">
              <a:alpha val="85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One of the most extensive range types in Western U.S. 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Mostly public ownership (65% public/35% private)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Fire kills sagebrush but important to ecosystem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Historically: Patchy fire 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→</a:t>
            </a:r>
            <a:r>
              <a:rPr lang="en-US" sz="2400" dirty="0"/>
              <a:t> Perennial grasslands  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→</a:t>
            </a:r>
            <a:r>
              <a:rPr lang="en-US" sz="2400" dirty="0"/>
              <a:t> Shrublands  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→</a:t>
            </a:r>
            <a:r>
              <a:rPr lang="en-US" sz="2400" dirty="0"/>
              <a:t> Fire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At low elevation: Invasive annual grasses changed fire regime and increased fire frequency. 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At higher elevation:  Juniper invasion reduce </a:t>
            </a:r>
            <a:r>
              <a:rPr lang="en-US" sz="2400" dirty="0" err="1"/>
              <a:t>sagebursh</a:t>
            </a:r>
            <a:r>
              <a:rPr lang="en-US" sz="2400" dirty="0"/>
              <a:t> communities because of reduced fire frequency.</a:t>
            </a:r>
          </a:p>
        </p:txBody>
      </p:sp>
    </p:spTree>
    <p:extLst>
      <p:ext uri="{BB962C8B-B14F-4D97-AF65-F5344CB8AC3E}">
        <p14:creationId xmlns:p14="http://schemas.microsoft.com/office/powerpoint/2010/main" val="98487381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87358"/>
    </mc:Choice>
    <mc:Fallback>
      <p:transition spd="slow" advTm="187358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" name="Picture 1" descr="Screen Clipping">
            <a:extLst>
              <a:ext uri="{FF2B5EF4-FFF2-40B4-BE49-F238E27FC236}">
                <a16:creationId xmlns:a16="http://schemas.microsoft.com/office/drawing/2014/main" id="{B50D1C74-3E0C-498D-8607-90B3DA520F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339958" y="4001997"/>
            <a:ext cx="2893337" cy="1992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" name="Group 20">
            <a:extLst>
              <a:ext uri="{FF2B5EF4-FFF2-40B4-BE49-F238E27FC236}">
                <a16:creationId xmlns:a16="http://schemas.microsoft.com/office/drawing/2014/main" id="{B05F3E99-C56D-444F-89AF-F5733D51A83D}"/>
              </a:ext>
            </a:extLst>
          </p:cNvPr>
          <p:cNvGrpSpPr/>
          <p:nvPr/>
        </p:nvGrpSpPr>
        <p:grpSpPr>
          <a:xfrm>
            <a:off x="261479" y="4238862"/>
            <a:ext cx="1426168" cy="2156449"/>
            <a:chOff x="3621437" y="4095451"/>
            <a:chExt cx="1277710" cy="2063046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A4801C32-9908-4A7C-84CA-D6BB40AD1FEB}"/>
                </a:ext>
              </a:extLst>
            </p:cNvPr>
            <p:cNvGrpSpPr/>
            <p:nvPr/>
          </p:nvGrpSpPr>
          <p:grpSpPr>
            <a:xfrm>
              <a:off x="3621437" y="4128450"/>
              <a:ext cx="1258776" cy="2030047"/>
              <a:chOff x="3363849" y="2856549"/>
              <a:chExt cx="1744686" cy="2315663"/>
            </a:xfrm>
          </p:grpSpPr>
          <p:pic>
            <p:nvPicPr>
              <p:cNvPr id="31" name="Content Placeholder 7">
                <a:extLst>
                  <a:ext uri="{FF2B5EF4-FFF2-40B4-BE49-F238E27FC236}">
                    <a16:creationId xmlns:a16="http://schemas.microsoft.com/office/drawing/2014/main" id="{A3DBFDF2-A6BF-4544-82B3-1BBAEBCB7AC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>
              <a:xfrm>
                <a:off x="3438409" y="2856549"/>
                <a:ext cx="1670126" cy="2268515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</p:pic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98E713C-0035-4CE3-B4EF-940E8241F694}"/>
                  </a:ext>
                </a:extLst>
              </p:cNvPr>
              <p:cNvSpPr txBox="1"/>
              <p:nvPr/>
            </p:nvSpPr>
            <p:spPr>
              <a:xfrm>
                <a:off x="3363849" y="4937101"/>
                <a:ext cx="1615338" cy="23511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800" dirty="0">
                    <a:solidFill>
                      <a:schemeClr val="bg1"/>
                    </a:solidFill>
                    <a:latin typeface="+mn-lt"/>
                  </a:rPr>
                  <a:t>K. Launchbaugh</a:t>
                </a:r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074B1C28-5223-448C-B317-FA9F9D4A0730}"/>
                </a:ext>
              </a:extLst>
            </p:cNvPr>
            <p:cNvSpPr txBox="1"/>
            <p:nvPr/>
          </p:nvSpPr>
          <p:spPr>
            <a:xfrm>
              <a:off x="3629248" y="4095451"/>
              <a:ext cx="1269899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chemeClr val="bg1"/>
                  </a:solidFill>
                </a:rPr>
                <a:t>Spotted Knapweed</a:t>
              </a:r>
            </a:p>
          </p:txBody>
        </p:sp>
      </p:grpSp>
      <p:sp>
        <p:nvSpPr>
          <p:cNvPr id="2048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Sagebrush Steppe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4844B67-BA28-423E-929F-B15DAF0E9AEF}"/>
              </a:ext>
            </a:extLst>
          </p:cNvPr>
          <p:cNvGrpSpPr/>
          <p:nvPr/>
        </p:nvGrpSpPr>
        <p:grpSpPr>
          <a:xfrm>
            <a:off x="1515609" y="3124923"/>
            <a:ext cx="1999812" cy="1656529"/>
            <a:chOff x="7737420" y="4267200"/>
            <a:chExt cx="2701980" cy="2460363"/>
          </a:xfrm>
        </p:grpSpPr>
        <p:pic>
          <p:nvPicPr>
            <p:cNvPr id="20488" name="Picture 8" descr="http://www.cnr.uidaho.edu/range_tour/db_images/DSCN0575.jpg"/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2400" y="4343400"/>
              <a:ext cx="2667000" cy="2343150"/>
            </a:xfrm>
            <a:prstGeom prst="rect">
              <a:avLst/>
            </a:prstGeom>
            <a:noFill/>
          </p:spPr>
        </p:pic>
        <p:sp>
          <p:nvSpPr>
            <p:cNvPr id="18" name="TextBox 17"/>
            <p:cNvSpPr txBox="1"/>
            <p:nvPr/>
          </p:nvSpPr>
          <p:spPr>
            <a:xfrm>
              <a:off x="7737420" y="6407574"/>
              <a:ext cx="1237130" cy="3199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7772400" y="4267200"/>
              <a:ext cx="1301515" cy="3639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chemeClr val="tx2"/>
                  </a:solidFill>
                </a:rPr>
                <a:t>Big Sagebrush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0E8859A6-1370-4D6D-8A07-643CEAB00B3A}"/>
              </a:ext>
            </a:extLst>
          </p:cNvPr>
          <p:cNvSpPr txBox="1"/>
          <p:nvPr/>
        </p:nvSpPr>
        <p:spPr>
          <a:xfrm>
            <a:off x="1097280" y="1751969"/>
            <a:ext cx="2744213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Major Plants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Big Sagebrush*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Bluebunch Wheatgrass*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Spotted Knapweed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Cheatgrass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26FFC44-8151-4329-B26B-9D5421ADC173}"/>
              </a:ext>
            </a:extLst>
          </p:cNvPr>
          <p:cNvSpPr txBox="1"/>
          <p:nvPr/>
        </p:nvSpPr>
        <p:spPr>
          <a:xfrm>
            <a:off x="6470609" y="1787271"/>
            <a:ext cx="1661802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Major Animals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Pronghorn*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/>
              <a:t>Sagegrouse</a:t>
            </a:r>
            <a:r>
              <a:rPr lang="en-US" dirty="0"/>
              <a:t>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Feral Horse*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0A54E05-BD3F-46F1-8812-6F264EE82769}"/>
              </a:ext>
            </a:extLst>
          </p:cNvPr>
          <p:cNvGrpSpPr/>
          <p:nvPr/>
        </p:nvGrpSpPr>
        <p:grpSpPr>
          <a:xfrm>
            <a:off x="3269424" y="3842831"/>
            <a:ext cx="1748049" cy="1563643"/>
            <a:chOff x="402669" y="4542482"/>
            <a:chExt cx="2481207" cy="2114550"/>
          </a:xfrm>
        </p:grpSpPr>
        <p:pic>
          <p:nvPicPr>
            <p:cNvPr id="28" name="Picture 6" descr="http://www.cnr.uidaho.edu/range_tour/db_images/DSCN2014.jpg">
              <a:extLst>
                <a:ext uri="{FF2B5EF4-FFF2-40B4-BE49-F238E27FC236}">
                  <a16:creationId xmlns:a16="http://schemas.microsoft.com/office/drawing/2014/main" id="{7AFFCA5E-98FF-47F6-9976-FBCB5EC8B9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69" y="4542482"/>
              <a:ext cx="2410789" cy="2114550"/>
            </a:xfrm>
            <a:prstGeom prst="rect">
              <a:avLst/>
            </a:prstGeom>
            <a:noFill/>
          </p:spPr>
        </p:pic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ED9FEDF-4940-46F0-8FBC-46DC594D3EB0}"/>
                </a:ext>
              </a:extLst>
            </p:cNvPr>
            <p:cNvSpPr txBox="1"/>
            <p:nvPr/>
          </p:nvSpPr>
          <p:spPr>
            <a:xfrm>
              <a:off x="1584210" y="6365682"/>
              <a:ext cx="1299666" cy="2913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800" dirty="0">
                  <a:solidFill>
                    <a:schemeClr val="bg1">
                      <a:lumMod val="85000"/>
                    </a:schemeClr>
                  </a:solidFill>
                </a:rPr>
                <a:t>Jennifer Peterson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F6CD6D0-AA00-4DA5-BDAE-2A6C91B0BF5D}"/>
                </a:ext>
              </a:extLst>
            </p:cNvPr>
            <p:cNvSpPr txBox="1"/>
            <p:nvPr/>
          </p:nvSpPr>
          <p:spPr>
            <a:xfrm>
              <a:off x="638679" y="4551726"/>
              <a:ext cx="2132435" cy="3745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 err="1"/>
                <a:t>Bluebunch</a:t>
              </a:r>
              <a:r>
                <a:rPr lang="en-US" sz="1200" dirty="0"/>
                <a:t> </a:t>
              </a:r>
              <a:r>
                <a:rPr lang="en-US" sz="1100" dirty="0"/>
                <a:t>Wheatgrass</a:t>
              </a:r>
              <a:endParaRPr lang="en-US" sz="1200" dirty="0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77BBD9E-A2BF-4794-B916-C2BC1432BF76}"/>
              </a:ext>
            </a:extLst>
          </p:cNvPr>
          <p:cNvGrpSpPr/>
          <p:nvPr/>
        </p:nvGrpSpPr>
        <p:grpSpPr>
          <a:xfrm>
            <a:off x="1524409" y="4816045"/>
            <a:ext cx="1911287" cy="1349472"/>
            <a:chOff x="1766922" y="4938132"/>
            <a:chExt cx="1911287" cy="1349472"/>
          </a:xfrm>
        </p:grpSpPr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F30B7E44-2AD4-4C36-8721-1716EB9E624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825992" y="4938132"/>
              <a:ext cx="1852217" cy="1349472"/>
            </a:xfrm>
            <a:prstGeom prst="rect">
              <a:avLst/>
            </a:prstGeom>
          </p:spPr>
        </p:pic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361055-7A85-43E7-9E82-5D9D8483CED1}"/>
                </a:ext>
              </a:extLst>
            </p:cNvPr>
            <p:cNvSpPr txBox="1"/>
            <p:nvPr/>
          </p:nvSpPr>
          <p:spPr>
            <a:xfrm>
              <a:off x="1766922" y="4938132"/>
              <a:ext cx="80983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dirty="0">
                  <a:solidFill>
                    <a:schemeClr val="bg1"/>
                  </a:solidFill>
                </a:rPr>
                <a:t>Cheatgrass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643886B-9EEF-4626-8E4E-1C02F9DDD39D}"/>
              </a:ext>
            </a:extLst>
          </p:cNvPr>
          <p:cNvGrpSpPr/>
          <p:nvPr/>
        </p:nvGrpSpPr>
        <p:grpSpPr>
          <a:xfrm>
            <a:off x="6497323" y="3369958"/>
            <a:ext cx="2460560" cy="1735960"/>
            <a:chOff x="6953866" y="4574523"/>
            <a:chExt cx="2300110" cy="1662645"/>
          </a:xfrm>
        </p:grpSpPr>
        <p:pic>
          <p:nvPicPr>
            <p:cNvPr id="33" name="Picture 32" descr="A bird standing on top of a grass covered field&#10;&#10;Description generated with very high confidence">
              <a:extLst>
                <a:ext uri="{FF2B5EF4-FFF2-40B4-BE49-F238E27FC236}">
                  <a16:creationId xmlns:a16="http://schemas.microsoft.com/office/drawing/2014/main" id="{0A9F08EE-A04C-4187-89EC-33BEFCB2B6B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953866" y="4574523"/>
              <a:ext cx="2300110" cy="1635576"/>
            </a:xfrm>
            <a:prstGeom prst="rect">
              <a:avLst/>
            </a:prstGeom>
          </p:spPr>
        </p:pic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9F3C647-48ED-4A82-A56D-E2E425FA8A2F}"/>
                </a:ext>
              </a:extLst>
            </p:cNvPr>
            <p:cNvSpPr txBox="1"/>
            <p:nvPr/>
          </p:nvSpPr>
          <p:spPr>
            <a:xfrm>
              <a:off x="6953866" y="6030823"/>
              <a:ext cx="791494" cy="2063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K. Launchbaugh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96B1AC3-8CC4-48D6-9E64-7124BD5598E1}"/>
              </a:ext>
            </a:extLst>
          </p:cNvPr>
          <p:cNvGrpSpPr/>
          <p:nvPr/>
        </p:nvGrpSpPr>
        <p:grpSpPr>
          <a:xfrm>
            <a:off x="8413174" y="2216814"/>
            <a:ext cx="2202196" cy="2006991"/>
            <a:chOff x="9066643" y="3506296"/>
            <a:chExt cx="1648060" cy="1571360"/>
          </a:xfrm>
        </p:grpSpPr>
        <p:pic>
          <p:nvPicPr>
            <p:cNvPr id="5" name="Picture 4" descr="A couple of sheep standing in a grassy field&#10;&#10;Description generated with high confidence">
              <a:extLst>
                <a:ext uri="{FF2B5EF4-FFF2-40B4-BE49-F238E27FC236}">
                  <a16:creationId xmlns:a16="http://schemas.microsoft.com/office/drawing/2014/main" id="{A5BB88EF-9B46-45E8-AEEC-EC0591630E7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074215" y="3506296"/>
              <a:ext cx="1640488" cy="1571360"/>
            </a:xfrm>
            <a:prstGeom prst="rect">
              <a:avLst/>
            </a:prstGeom>
          </p:spPr>
        </p:pic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97CC3CC-A9F6-4896-91DD-97AB86B33C5F}"/>
                </a:ext>
              </a:extLst>
            </p:cNvPr>
            <p:cNvSpPr txBox="1"/>
            <p:nvPr/>
          </p:nvSpPr>
          <p:spPr>
            <a:xfrm>
              <a:off x="9066643" y="4893164"/>
              <a:ext cx="477697" cy="1686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J. Peterson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822586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86652"/>
    </mc:Choice>
    <mc:Fallback>
      <p:transition spd="slow" advTm="86652"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17"/>
          <p:cNvGrpSpPr/>
          <p:nvPr/>
        </p:nvGrpSpPr>
        <p:grpSpPr>
          <a:xfrm>
            <a:off x="1280261" y="252000"/>
            <a:ext cx="10438996" cy="5715000"/>
            <a:chOff x="-1594371" y="837946"/>
            <a:chExt cx="9519171" cy="5715000"/>
          </a:xfrm>
        </p:grpSpPr>
        <p:pic>
          <p:nvPicPr>
            <p:cNvPr id="3" name="Picture 6" descr="http://cmap.comersis.com/images/US/Usa-states.jpg"/>
            <p:cNvPicPr>
              <a:picLocks noChangeAspect="1" noChangeArrowheads="1"/>
            </p:cNvPicPr>
            <p:nvPr/>
          </p:nvPicPr>
          <p:blipFill>
            <a:blip r:embed="rId4" cstate="screen">
              <a:clrChange>
                <a:clrFrom>
                  <a:srgbClr val="F6D3AB"/>
                </a:clrFrom>
                <a:clrTo>
                  <a:srgbClr val="F6D3AB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9512" y="837946"/>
              <a:ext cx="6745288" cy="5715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" name="Freeform 3"/>
            <p:cNvSpPr/>
            <p:nvPr/>
          </p:nvSpPr>
          <p:spPr>
            <a:xfrm>
              <a:off x="1881188" y="1336420"/>
              <a:ext cx="1514475" cy="2398935"/>
            </a:xfrm>
            <a:custGeom>
              <a:avLst/>
              <a:gdLst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476250 w 1438275"/>
                <a:gd name="connsiteY5" fmla="*/ 971550 h 1952625"/>
                <a:gd name="connsiteX6" fmla="*/ 285750 w 1438275"/>
                <a:gd name="connsiteY6" fmla="*/ 942975 h 1952625"/>
                <a:gd name="connsiteX7" fmla="*/ 180975 w 1438275"/>
                <a:gd name="connsiteY7" fmla="*/ 809625 h 1952625"/>
                <a:gd name="connsiteX8" fmla="*/ 209550 w 1438275"/>
                <a:gd name="connsiteY8" fmla="*/ 676275 h 1952625"/>
                <a:gd name="connsiteX9" fmla="*/ 333375 w 1438275"/>
                <a:gd name="connsiteY9" fmla="*/ 571500 h 1952625"/>
                <a:gd name="connsiteX10" fmla="*/ 552450 w 1438275"/>
                <a:gd name="connsiteY10" fmla="*/ 466725 h 1952625"/>
                <a:gd name="connsiteX11" fmla="*/ 685800 w 1438275"/>
                <a:gd name="connsiteY11" fmla="*/ 409575 h 1952625"/>
                <a:gd name="connsiteX12" fmla="*/ 695325 w 1438275"/>
                <a:gd name="connsiteY12" fmla="*/ 152400 h 1952625"/>
                <a:gd name="connsiteX13" fmla="*/ 466725 w 1438275"/>
                <a:gd name="connsiteY13" fmla="*/ 0 h 1952625"/>
                <a:gd name="connsiteX14" fmla="*/ 342900 w 1438275"/>
                <a:gd name="connsiteY14" fmla="*/ 104775 h 1952625"/>
                <a:gd name="connsiteX15" fmla="*/ 209550 w 1438275"/>
                <a:gd name="connsiteY15" fmla="*/ 238125 h 1952625"/>
                <a:gd name="connsiteX16" fmla="*/ 238125 w 1438275"/>
                <a:gd name="connsiteY16" fmla="*/ 371475 h 1952625"/>
                <a:gd name="connsiteX17" fmla="*/ 0 w 1438275"/>
                <a:gd name="connsiteY17" fmla="*/ 571500 h 1952625"/>
                <a:gd name="connsiteX18" fmla="*/ 0 w 1438275"/>
                <a:gd name="connsiteY18" fmla="*/ 790575 h 1952625"/>
                <a:gd name="connsiteX19" fmla="*/ 9525 w 1438275"/>
                <a:gd name="connsiteY19" fmla="*/ 1038225 h 1952625"/>
                <a:gd name="connsiteX20" fmla="*/ 28575 w 1438275"/>
                <a:gd name="connsiteY20" fmla="*/ 1238250 h 1952625"/>
                <a:gd name="connsiteX21" fmla="*/ 38100 w 1438275"/>
                <a:gd name="connsiteY21" fmla="*/ 1447800 h 1952625"/>
                <a:gd name="connsiteX22" fmla="*/ 276225 w 1438275"/>
                <a:gd name="connsiteY22" fmla="*/ 1600200 h 1952625"/>
                <a:gd name="connsiteX23" fmla="*/ 552450 w 1438275"/>
                <a:gd name="connsiteY23" fmla="*/ 1657350 h 1952625"/>
                <a:gd name="connsiteX24" fmla="*/ 1019175 w 1438275"/>
                <a:gd name="connsiteY24" fmla="*/ 1638300 h 1952625"/>
                <a:gd name="connsiteX25" fmla="*/ 1095375 w 1438275"/>
                <a:gd name="connsiteY25" fmla="*/ 1952625 h 1952625"/>
                <a:gd name="connsiteX26" fmla="*/ 1266825 w 1438275"/>
                <a:gd name="connsiteY26" fmla="*/ 1952625 h 1952625"/>
                <a:gd name="connsiteX27" fmla="*/ 1304925 w 1438275"/>
                <a:gd name="connsiteY27" fmla="*/ 1685925 h 1952625"/>
                <a:gd name="connsiteX28" fmla="*/ 1276350 w 1438275"/>
                <a:gd name="connsiteY28" fmla="*/ 1409700 h 1952625"/>
                <a:gd name="connsiteX29" fmla="*/ 1285875 w 1438275"/>
                <a:gd name="connsiteY29" fmla="*/ 1276350 h 1952625"/>
                <a:gd name="connsiteX30" fmla="*/ 1438275 w 1438275"/>
                <a:gd name="connsiteY30" fmla="*/ 1276350 h 1952625"/>
                <a:gd name="connsiteX31" fmla="*/ 1438275 w 1438275"/>
                <a:gd name="connsiteY31" fmla="*/ 1095375 h 1952625"/>
                <a:gd name="connsiteX32" fmla="*/ 1438275 w 1438275"/>
                <a:gd name="connsiteY32" fmla="*/ 990600 h 1952625"/>
                <a:gd name="connsiteX33" fmla="*/ 1343025 w 1438275"/>
                <a:gd name="connsiteY33" fmla="*/ 981075 h 1952625"/>
                <a:gd name="connsiteX34" fmla="*/ 1228725 w 1438275"/>
                <a:gd name="connsiteY34" fmla="*/ 1095375 h 1952625"/>
                <a:gd name="connsiteX35" fmla="*/ 1123950 w 1438275"/>
                <a:gd name="connsiteY35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571500 w 1438275"/>
                <a:gd name="connsiteY5" fmla="*/ 790575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47700 w 1438275"/>
                <a:gd name="connsiteY4" fmla="*/ 781050 h 1952625"/>
                <a:gd name="connsiteX5" fmla="*/ 590550 w 1438275"/>
                <a:gd name="connsiteY5" fmla="*/ 781050 h 1952625"/>
                <a:gd name="connsiteX6" fmla="*/ 571500 w 1438275"/>
                <a:gd name="connsiteY6" fmla="*/ 790575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571500 w 1438275"/>
                <a:gd name="connsiteY7" fmla="*/ 790575 h 1952625"/>
                <a:gd name="connsiteX8" fmla="*/ 476250 w 1438275"/>
                <a:gd name="connsiteY8" fmla="*/ 971550 h 1952625"/>
                <a:gd name="connsiteX9" fmla="*/ 285750 w 1438275"/>
                <a:gd name="connsiteY9" fmla="*/ 942975 h 1952625"/>
                <a:gd name="connsiteX10" fmla="*/ 180975 w 1438275"/>
                <a:gd name="connsiteY10" fmla="*/ 809625 h 1952625"/>
                <a:gd name="connsiteX11" fmla="*/ 209550 w 1438275"/>
                <a:gd name="connsiteY11" fmla="*/ 676275 h 1952625"/>
                <a:gd name="connsiteX12" fmla="*/ 333375 w 1438275"/>
                <a:gd name="connsiteY12" fmla="*/ 571500 h 1952625"/>
                <a:gd name="connsiteX13" fmla="*/ 552450 w 1438275"/>
                <a:gd name="connsiteY13" fmla="*/ 466725 h 1952625"/>
                <a:gd name="connsiteX14" fmla="*/ 685800 w 1438275"/>
                <a:gd name="connsiteY14" fmla="*/ 409575 h 1952625"/>
                <a:gd name="connsiteX15" fmla="*/ 695325 w 1438275"/>
                <a:gd name="connsiteY15" fmla="*/ 152400 h 1952625"/>
                <a:gd name="connsiteX16" fmla="*/ 466725 w 1438275"/>
                <a:gd name="connsiteY16" fmla="*/ 0 h 1952625"/>
                <a:gd name="connsiteX17" fmla="*/ 342900 w 1438275"/>
                <a:gd name="connsiteY17" fmla="*/ 104775 h 1952625"/>
                <a:gd name="connsiteX18" fmla="*/ 209550 w 1438275"/>
                <a:gd name="connsiteY18" fmla="*/ 238125 h 1952625"/>
                <a:gd name="connsiteX19" fmla="*/ 238125 w 1438275"/>
                <a:gd name="connsiteY19" fmla="*/ 371475 h 1952625"/>
                <a:gd name="connsiteX20" fmla="*/ 0 w 1438275"/>
                <a:gd name="connsiteY20" fmla="*/ 571500 h 1952625"/>
                <a:gd name="connsiteX21" fmla="*/ 0 w 1438275"/>
                <a:gd name="connsiteY21" fmla="*/ 790575 h 1952625"/>
                <a:gd name="connsiteX22" fmla="*/ 9525 w 1438275"/>
                <a:gd name="connsiteY22" fmla="*/ 1038225 h 1952625"/>
                <a:gd name="connsiteX23" fmla="*/ 28575 w 1438275"/>
                <a:gd name="connsiteY23" fmla="*/ 1238250 h 1952625"/>
                <a:gd name="connsiteX24" fmla="*/ 38100 w 1438275"/>
                <a:gd name="connsiteY24" fmla="*/ 1447800 h 1952625"/>
                <a:gd name="connsiteX25" fmla="*/ 276225 w 1438275"/>
                <a:gd name="connsiteY25" fmla="*/ 1600200 h 1952625"/>
                <a:gd name="connsiteX26" fmla="*/ 552450 w 1438275"/>
                <a:gd name="connsiteY26" fmla="*/ 1657350 h 1952625"/>
                <a:gd name="connsiteX27" fmla="*/ 1019175 w 1438275"/>
                <a:gd name="connsiteY27" fmla="*/ 1638300 h 1952625"/>
                <a:gd name="connsiteX28" fmla="*/ 1095375 w 1438275"/>
                <a:gd name="connsiteY28" fmla="*/ 1952625 h 1952625"/>
                <a:gd name="connsiteX29" fmla="*/ 1266825 w 1438275"/>
                <a:gd name="connsiteY29" fmla="*/ 1952625 h 1952625"/>
                <a:gd name="connsiteX30" fmla="*/ 1304925 w 1438275"/>
                <a:gd name="connsiteY30" fmla="*/ 1685925 h 1952625"/>
                <a:gd name="connsiteX31" fmla="*/ 1276350 w 1438275"/>
                <a:gd name="connsiteY31" fmla="*/ 1409700 h 1952625"/>
                <a:gd name="connsiteX32" fmla="*/ 1285875 w 1438275"/>
                <a:gd name="connsiteY32" fmla="*/ 1276350 h 1952625"/>
                <a:gd name="connsiteX33" fmla="*/ 1438275 w 1438275"/>
                <a:gd name="connsiteY33" fmla="*/ 1276350 h 1952625"/>
                <a:gd name="connsiteX34" fmla="*/ 1438275 w 1438275"/>
                <a:gd name="connsiteY34" fmla="*/ 1095375 h 1952625"/>
                <a:gd name="connsiteX35" fmla="*/ 1438275 w 1438275"/>
                <a:gd name="connsiteY35" fmla="*/ 990600 h 1952625"/>
                <a:gd name="connsiteX36" fmla="*/ 1343025 w 1438275"/>
                <a:gd name="connsiteY36" fmla="*/ 981075 h 1952625"/>
                <a:gd name="connsiteX37" fmla="*/ 1228725 w 1438275"/>
                <a:gd name="connsiteY37" fmla="*/ 1095375 h 1952625"/>
                <a:gd name="connsiteX38" fmla="*/ 1123950 w 1438275"/>
                <a:gd name="connsiteY38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63637 w 1477962"/>
                <a:gd name="connsiteY0" fmla="*/ 1123950 h 1952625"/>
                <a:gd name="connsiteX1" fmla="*/ 849312 w 1477962"/>
                <a:gd name="connsiteY1" fmla="*/ 1123950 h 1952625"/>
                <a:gd name="connsiteX2" fmla="*/ 820737 w 1477962"/>
                <a:gd name="connsiteY2" fmla="*/ 1133475 h 1952625"/>
                <a:gd name="connsiteX3" fmla="*/ 725487 w 1477962"/>
                <a:gd name="connsiteY3" fmla="*/ 933450 h 1952625"/>
                <a:gd name="connsiteX4" fmla="*/ 706437 w 1477962"/>
                <a:gd name="connsiteY4" fmla="*/ 923925 h 1952625"/>
                <a:gd name="connsiteX5" fmla="*/ 687387 w 1477962"/>
                <a:gd name="connsiteY5" fmla="*/ 781050 h 1952625"/>
                <a:gd name="connsiteX6" fmla="*/ 515937 w 1477962"/>
                <a:gd name="connsiteY6" fmla="*/ 971550 h 1952625"/>
                <a:gd name="connsiteX7" fmla="*/ 325437 w 1477962"/>
                <a:gd name="connsiteY7" fmla="*/ 942975 h 1952625"/>
                <a:gd name="connsiteX8" fmla="*/ 220662 w 1477962"/>
                <a:gd name="connsiteY8" fmla="*/ 809625 h 1952625"/>
                <a:gd name="connsiteX9" fmla="*/ 249237 w 1477962"/>
                <a:gd name="connsiteY9" fmla="*/ 676275 h 1952625"/>
                <a:gd name="connsiteX10" fmla="*/ 373062 w 1477962"/>
                <a:gd name="connsiteY10" fmla="*/ 571500 h 1952625"/>
                <a:gd name="connsiteX11" fmla="*/ 592137 w 1477962"/>
                <a:gd name="connsiteY11" fmla="*/ 466725 h 1952625"/>
                <a:gd name="connsiteX12" fmla="*/ 725487 w 1477962"/>
                <a:gd name="connsiteY12" fmla="*/ 409575 h 1952625"/>
                <a:gd name="connsiteX13" fmla="*/ 735012 w 1477962"/>
                <a:gd name="connsiteY13" fmla="*/ 152400 h 1952625"/>
                <a:gd name="connsiteX14" fmla="*/ 506412 w 1477962"/>
                <a:gd name="connsiteY14" fmla="*/ 0 h 1952625"/>
                <a:gd name="connsiteX15" fmla="*/ 382587 w 1477962"/>
                <a:gd name="connsiteY15" fmla="*/ 104775 h 1952625"/>
                <a:gd name="connsiteX16" fmla="*/ 249237 w 1477962"/>
                <a:gd name="connsiteY16" fmla="*/ 238125 h 1952625"/>
                <a:gd name="connsiteX17" fmla="*/ 277812 w 1477962"/>
                <a:gd name="connsiteY17" fmla="*/ 371475 h 1952625"/>
                <a:gd name="connsiteX18" fmla="*/ 39687 w 1477962"/>
                <a:gd name="connsiteY18" fmla="*/ 571500 h 1952625"/>
                <a:gd name="connsiteX19" fmla="*/ 39687 w 1477962"/>
                <a:gd name="connsiteY19" fmla="*/ 790575 h 1952625"/>
                <a:gd name="connsiteX20" fmla="*/ 49212 w 1477962"/>
                <a:gd name="connsiteY20" fmla="*/ 1038225 h 1952625"/>
                <a:gd name="connsiteX21" fmla="*/ 68262 w 1477962"/>
                <a:gd name="connsiteY21" fmla="*/ 1238250 h 1952625"/>
                <a:gd name="connsiteX22" fmla="*/ 77787 w 1477962"/>
                <a:gd name="connsiteY22" fmla="*/ 1447800 h 1952625"/>
                <a:gd name="connsiteX23" fmla="*/ 315912 w 1477962"/>
                <a:gd name="connsiteY23" fmla="*/ 1600200 h 1952625"/>
                <a:gd name="connsiteX24" fmla="*/ 592137 w 1477962"/>
                <a:gd name="connsiteY24" fmla="*/ 1657350 h 1952625"/>
                <a:gd name="connsiteX25" fmla="*/ 1058862 w 1477962"/>
                <a:gd name="connsiteY25" fmla="*/ 1638300 h 1952625"/>
                <a:gd name="connsiteX26" fmla="*/ 1135062 w 1477962"/>
                <a:gd name="connsiteY26" fmla="*/ 1952625 h 1952625"/>
                <a:gd name="connsiteX27" fmla="*/ 1306512 w 1477962"/>
                <a:gd name="connsiteY27" fmla="*/ 1952625 h 1952625"/>
                <a:gd name="connsiteX28" fmla="*/ 1344612 w 1477962"/>
                <a:gd name="connsiteY28" fmla="*/ 1685925 h 1952625"/>
                <a:gd name="connsiteX29" fmla="*/ 1316037 w 1477962"/>
                <a:gd name="connsiteY29" fmla="*/ 1409700 h 1952625"/>
                <a:gd name="connsiteX30" fmla="*/ 1325562 w 1477962"/>
                <a:gd name="connsiteY30" fmla="*/ 1276350 h 1952625"/>
                <a:gd name="connsiteX31" fmla="*/ 1477962 w 1477962"/>
                <a:gd name="connsiteY31" fmla="*/ 1276350 h 1952625"/>
                <a:gd name="connsiteX32" fmla="*/ 1477962 w 1477962"/>
                <a:gd name="connsiteY32" fmla="*/ 1095375 h 1952625"/>
                <a:gd name="connsiteX33" fmla="*/ 1477962 w 1477962"/>
                <a:gd name="connsiteY33" fmla="*/ 990600 h 1952625"/>
                <a:gd name="connsiteX34" fmla="*/ 1382712 w 1477962"/>
                <a:gd name="connsiteY34" fmla="*/ 981075 h 1952625"/>
                <a:gd name="connsiteX35" fmla="*/ 1268412 w 1477962"/>
                <a:gd name="connsiteY35" fmla="*/ 1095375 h 1952625"/>
                <a:gd name="connsiteX36" fmla="*/ 1163637 w 1477962"/>
                <a:gd name="connsiteY36" fmla="*/ 1123950 h 1952625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2012950"/>
                <a:gd name="connsiteX1" fmla="*/ 881062 w 1509712"/>
                <a:gd name="connsiteY1" fmla="*/ 1131888 h 2012950"/>
                <a:gd name="connsiteX2" fmla="*/ 852487 w 1509712"/>
                <a:gd name="connsiteY2" fmla="*/ 1141413 h 2012950"/>
                <a:gd name="connsiteX3" fmla="*/ 757237 w 1509712"/>
                <a:gd name="connsiteY3" fmla="*/ 941388 h 2012950"/>
                <a:gd name="connsiteX4" fmla="*/ 738187 w 1509712"/>
                <a:gd name="connsiteY4" fmla="*/ 931863 h 2012950"/>
                <a:gd name="connsiteX5" fmla="*/ 719137 w 1509712"/>
                <a:gd name="connsiteY5" fmla="*/ 788988 h 2012950"/>
                <a:gd name="connsiteX6" fmla="*/ 547687 w 1509712"/>
                <a:gd name="connsiteY6" fmla="*/ 979488 h 2012950"/>
                <a:gd name="connsiteX7" fmla="*/ 357187 w 1509712"/>
                <a:gd name="connsiteY7" fmla="*/ 950913 h 2012950"/>
                <a:gd name="connsiteX8" fmla="*/ 252412 w 1509712"/>
                <a:gd name="connsiteY8" fmla="*/ 817563 h 2012950"/>
                <a:gd name="connsiteX9" fmla="*/ 280987 w 1509712"/>
                <a:gd name="connsiteY9" fmla="*/ 684213 h 2012950"/>
                <a:gd name="connsiteX10" fmla="*/ 404812 w 1509712"/>
                <a:gd name="connsiteY10" fmla="*/ 579438 h 2012950"/>
                <a:gd name="connsiteX11" fmla="*/ 623887 w 1509712"/>
                <a:gd name="connsiteY11" fmla="*/ 474663 h 2012950"/>
                <a:gd name="connsiteX12" fmla="*/ 757237 w 1509712"/>
                <a:gd name="connsiteY12" fmla="*/ 417513 h 2012950"/>
                <a:gd name="connsiteX13" fmla="*/ 766762 w 1509712"/>
                <a:gd name="connsiteY13" fmla="*/ 160338 h 2012950"/>
                <a:gd name="connsiteX14" fmla="*/ 538162 w 1509712"/>
                <a:gd name="connsiteY14" fmla="*/ 7938 h 2012950"/>
                <a:gd name="connsiteX15" fmla="*/ 414337 w 1509712"/>
                <a:gd name="connsiteY15" fmla="*/ 112713 h 2012950"/>
                <a:gd name="connsiteX16" fmla="*/ 280987 w 1509712"/>
                <a:gd name="connsiteY16" fmla="*/ 246063 h 2012950"/>
                <a:gd name="connsiteX17" fmla="*/ 309562 w 1509712"/>
                <a:gd name="connsiteY17" fmla="*/ 379413 h 2012950"/>
                <a:gd name="connsiteX18" fmla="*/ 71437 w 1509712"/>
                <a:gd name="connsiteY18" fmla="*/ 579438 h 2012950"/>
                <a:gd name="connsiteX19" fmla="*/ 71437 w 1509712"/>
                <a:gd name="connsiteY19" fmla="*/ 798513 h 2012950"/>
                <a:gd name="connsiteX20" fmla="*/ 4762 w 1509712"/>
                <a:gd name="connsiteY20" fmla="*/ 1027113 h 2012950"/>
                <a:gd name="connsiteX21" fmla="*/ 100012 w 1509712"/>
                <a:gd name="connsiteY21" fmla="*/ 1246188 h 2012950"/>
                <a:gd name="connsiteX22" fmla="*/ 109537 w 1509712"/>
                <a:gd name="connsiteY22" fmla="*/ 1455738 h 2012950"/>
                <a:gd name="connsiteX23" fmla="*/ 347662 w 1509712"/>
                <a:gd name="connsiteY23" fmla="*/ 1608138 h 2012950"/>
                <a:gd name="connsiteX24" fmla="*/ 623887 w 1509712"/>
                <a:gd name="connsiteY24" fmla="*/ 1665288 h 2012950"/>
                <a:gd name="connsiteX25" fmla="*/ 1090612 w 1509712"/>
                <a:gd name="connsiteY25" fmla="*/ 1646238 h 2012950"/>
                <a:gd name="connsiteX26" fmla="*/ 1166812 w 1509712"/>
                <a:gd name="connsiteY26" fmla="*/ 1960563 h 2012950"/>
                <a:gd name="connsiteX27" fmla="*/ 1338262 w 1509712"/>
                <a:gd name="connsiteY27" fmla="*/ 1960563 h 2012950"/>
                <a:gd name="connsiteX28" fmla="*/ 1376362 w 1509712"/>
                <a:gd name="connsiteY28" fmla="*/ 1693863 h 2012950"/>
                <a:gd name="connsiteX29" fmla="*/ 1347787 w 1509712"/>
                <a:gd name="connsiteY29" fmla="*/ 1417638 h 2012950"/>
                <a:gd name="connsiteX30" fmla="*/ 1357312 w 1509712"/>
                <a:gd name="connsiteY30" fmla="*/ 1284288 h 2012950"/>
                <a:gd name="connsiteX31" fmla="*/ 1509712 w 1509712"/>
                <a:gd name="connsiteY31" fmla="*/ 1284288 h 2012950"/>
                <a:gd name="connsiteX32" fmla="*/ 1509712 w 1509712"/>
                <a:gd name="connsiteY32" fmla="*/ 1103313 h 2012950"/>
                <a:gd name="connsiteX33" fmla="*/ 1509712 w 1509712"/>
                <a:gd name="connsiteY33" fmla="*/ 998538 h 2012950"/>
                <a:gd name="connsiteX34" fmla="*/ 1414462 w 1509712"/>
                <a:gd name="connsiteY34" fmla="*/ 989013 h 2012950"/>
                <a:gd name="connsiteX35" fmla="*/ 1300162 w 1509712"/>
                <a:gd name="connsiteY35" fmla="*/ 1103313 h 2012950"/>
                <a:gd name="connsiteX36" fmla="*/ 1195387 w 1509712"/>
                <a:gd name="connsiteY36" fmla="*/ 1131888 h 2012950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47662 w 1509712"/>
                <a:gd name="connsiteY23" fmla="*/ 1608138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420937"/>
                <a:gd name="connsiteX1" fmla="*/ 881062 w 1509712"/>
                <a:gd name="connsiteY1" fmla="*/ 1131888 h 2420937"/>
                <a:gd name="connsiteX2" fmla="*/ 852487 w 1509712"/>
                <a:gd name="connsiteY2" fmla="*/ 1141413 h 2420937"/>
                <a:gd name="connsiteX3" fmla="*/ 757237 w 1509712"/>
                <a:gd name="connsiteY3" fmla="*/ 941388 h 2420937"/>
                <a:gd name="connsiteX4" fmla="*/ 738187 w 1509712"/>
                <a:gd name="connsiteY4" fmla="*/ 931863 h 2420937"/>
                <a:gd name="connsiteX5" fmla="*/ 719137 w 1509712"/>
                <a:gd name="connsiteY5" fmla="*/ 788988 h 2420937"/>
                <a:gd name="connsiteX6" fmla="*/ 547687 w 1509712"/>
                <a:gd name="connsiteY6" fmla="*/ 979488 h 2420937"/>
                <a:gd name="connsiteX7" fmla="*/ 357187 w 1509712"/>
                <a:gd name="connsiteY7" fmla="*/ 950913 h 2420937"/>
                <a:gd name="connsiteX8" fmla="*/ 252412 w 1509712"/>
                <a:gd name="connsiteY8" fmla="*/ 817563 h 2420937"/>
                <a:gd name="connsiteX9" fmla="*/ 280987 w 1509712"/>
                <a:gd name="connsiteY9" fmla="*/ 684213 h 2420937"/>
                <a:gd name="connsiteX10" fmla="*/ 404812 w 1509712"/>
                <a:gd name="connsiteY10" fmla="*/ 579438 h 2420937"/>
                <a:gd name="connsiteX11" fmla="*/ 623887 w 1509712"/>
                <a:gd name="connsiteY11" fmla="*/ 474663 h 2420937"/>
                <a:gd name="connsiteX12" fmla="*/ 757237 w 1509712"/>
                <a:gd name="connsiteY12" fmla="*/ 417513 h 2420937"/>
                <a:gd name="connsiteX13" fmla="*/ 766762 w 1509712"/>
                <a:gd name="connsiteY13" fmla="*/ 160338 h 2420937"/>
                <a:gd name="connsiteX14" fmla="*/ 538162 w 1509712"/>
                <a:gd name="connsiteY14" fmla="*/ 7938 h 2420937"/>
                <a:gd name="connsiteX15" fmla="*/ 414337 w 1509712"/>
                <a:gd name="connsiteY15" fmla="*/ 112713 h 2420937"/>
                <a:gd name="connsiteX16" fmla="*/ 280987 w 1509712"/>
                <a:gd name="connsiteY16" fmla="*/ 246063 h 2420937"/>
                <a:gd name="connsiteX17" fmla="*/ 309562 w 1509712"/>
                <a:gd name="connsiteY17" fmla="*/ 379413 h 2420937"/>
                <a:gd name="connsiteX18" fmla="*/ 71437 w 1509712"/>
                <a:gd name="connsiteY18" fmla="*/ 579438 h 2420937"/>
                <a:gd name="connsiteX19" fmla="*/ 71437 w 1509712"/>
                <a:gd name="connsiteY19" fmla="*/ 798513 h 2420937"/>
                <a:gd name="connsiteX20" fmla="*/ 4762 w 1509712"/>
                <a:gd name="connsiteY20" fmla="*/ 1027113 h 2420937"/>
                <a:gd name="connsiteX21" fmla="*/ 100012 w 1509712"/>
                <a:gd name="connsiteY21" fmla="*/ 1246188 h 2420937"/>
                <a:gd name="connsiteX22" fmla="*/ 109537 w 1509712"/>
                <a:gd name="connsiteY22" fmla="*/ 1455738 h 2420937"/>
                <a:gd name="connsiteX23" fmla="*/ 309562 w 1509712"/>
                <a:gd name="connsiteY23" fmla="*/ 1789112 h 2420937"/>
                <a:gd name="connsiteX24" fmla="*/ 538162 w 1509712"/>
                <a:gd name="connsiteY24" fmla="*/ 2093912 h 2420937"/>
                <a:gd name="connsiteX25" fmla="*/ 919162 w 1509712"/>
                <a:gd name="connsiteY25" fmla="*/ 2398712 h 2420937"/>
                <a:gd name="connsiteX26" fmla="*/ 1166812 w 1509712"/>
                <a:gd name="connsiteY26" fmla="*/ 1960563 h 2420937"/>
                <a:gd name="connsiteX27" fmla="*/ 1376362 w 1509712"/>
                <a:gd name="connsiteY27" fmla="*/ 1941513 h 2420937"/>
                <a:gd name="connsiteX28" fmla="*/ 1376362 w 1509712"/>
                <a:gd name="connsiteY28" fmla="*/ 1693863 h 2420937"/>
                <a:gd name="connsiteX29" fmla="*/ 1347787 w 1509712"/>
                <a:gd name="connsiteY29" fmla="*/ 1417638 h 2420937"/>
                <a:gd name="connsiteX30" fmla="*/ 1357312 w 1509712"/>
                <a:gd name="connsiteY30" fmla="*/ 1284288 h 2420937"/>
                <a:gd name="connsiteX31" fmla="*/ 1509712 w 1509712"/>
                <a:gd name="connsiteY31" fmla="*/ 1284288 h 2420937"/>
                <a:gd name="connsiteX32" fmla="*/ 1509712 w 1509712"/>
                <a:gd name="connsiteY32" fmla="*/ 1103313 h 2420937"/>
                <a:gd name="connsiteX33" fmla="*/ 1509712 w 1509712"/>
                <a:gd name="connsiteY33" fmla="*/ 998538 h 2420937"/>
                <a:gd name="connsiteX34" fmla="*/ 1414462 w 1509712"/>
                <a:gd name="connsiteY34" fmla="*/ 989013 h 2420937"/>
                <a:gd name="connsiteX35" fmla="*/ 1300162 w 1509712"/>
                <a:gd name="connsiteY35" fmla="*/ 1103313 h 2420937"/>
                <a:gd name="connsiteX36" fmla="*/ 1195387 w 1509712"/>
                <a:gd name="connsiteY36" fmla="*/ 1131888 h 2420937"/>
                <a:gd name="connsiteX0" fmla="*/ 1195387 w 1509712"/>
                <a:gd name="connsiteY0" fmla="*/ 1131888 h 2433637"/>
                <a:gd name="connsiteX1" fmla="*/ 881062 w 1509712"/>
                <a:gd name="connsiteY1" fmla="*/ 1131888 h 2433637"/>
                <a:gd name="connsiteX2" fmla="*/ 852487 w 1509712"/>
                <a:gd name="connsiteY2" fmla="*/ 1141413 h 2433637"/>
                <a:gd name="connsiteX3" fmla="*/ 757237 w 1509712"/>
                <a:gd name="connsiteY3" fmla="*/ 941388 h 2433637"/>
                <a:gd name="connsiteX4" fmla="*/ 738187 w 1509712"/>
                <a:gd name="connsiteY4" fmla="*/ 931863 h 2433637"/>
                <a:gd name="connsiteX5" fmla="*/ 719137 w 1509712"/>
                <a:gd name="connsiteY5" fmla="*/ 788988 h 2433637"/>
                <a:gd name="connsiteX6" fmla="*/ 547687 w 1509712"/>
                <a:gd name="connsiteY6" fmla="*/ 979488 h 2433637"/>
                <a:gd name="connsiteX7" fmla="*/ 357187 w 1509712"/>
                <a:gd name="connsiteY7" fmla="*/ 950913 h 2433637"/>
                <a:gd name="connsiteX8" fmla="*/ 252412 w 1509712"/>
                <a:gd name="connsiteY8" fmla="*/ 817563 h 2433637"/>
                <a:gd name="connsiteX9" fmla="*/ 280987 w 1509712"/>
                <a:gd name="connsiteY9" fmla="*/ 684213 h 2433637"/>
                <a:gd name="connsiteX10" fmla="*/ 404812 w 1509712"/>
                <a:gd name="connsiteY10" fmla="*/ 579438 h 2433637"/>
                <a:gd name="connsiteX11" fmla="*/ 623887 w 1509712"/>
                <a:gd name="connsiteY11" fmla="*/ 474663 h 2433637"/>
                <a:gd name="connsiteX12" fmla="*/ 757237 w 1509712"/>
                <a:gd name="connsiteY12" fmla="*/ 417513 h 2433637"/>
                <a:gd name="connsiteX13" fmla="*/ 766762 w 1509712"/>
                <a:gd name="connsiteY13" fmla="*/ 160338 h 2433637"/>
                <a:gd name="connsiteX14" fmla="*/ 538162 w 1509712"/>
                <a:gd name="connsiteY14" fmla="*/ 7938 h 2433637"/>
                <a:gd name="connsiteX15" fmla="*/ 414337 w 1509712"/>
                <a:gd name="connsiteY15" fmla="*/ 112713 h 2433637"/>
                <a:gd name="connsiteX16" fmla="*/ 280987 w 1509712"/>
                <a:gd name="connsiteY16" fmla="*/ 246063 h 2433637"/>
                <a:gd name="connsiteX17" fmla="*/ 309562 w 1509712"/>
                <a:gd name="connsiteY17" fmla="*/ 379413 h 2433637"/>
                <a:gd name="connsiteX18" fmla="*/ 71437 w 1509712"/>
                <a:gd name="connsiteY18" fmla="*/ 579438 h 2433637"/>
                <a:gd name="connsiteX19" fmla="*/ 71437 w 1509712"/>
                <a:gd name="connsiteY19" fmla="*/ 798513 h 2433637"/>
                <a:gd name="connsiteX20" fmla="*/ 4762 w 1509712"/>
                <a:gd name="connsiteY20" fmla="*/ 1027113 h 2433637"/>
                <a:gd name="connsiteX21" fmla="*/ 100012 w 1509712"/>
                <a:gd name="connsiteY21" fmla="*/ 1246188 h 2433637"/>
                <a:gd name="connsiteX22" fmla="*/ 109537 w 1509712"/>
                <a:gd name="connsiteY22" fmla="*/ 1455738 h 2433637"/>
                <a:gd name="connsiteX23" fmla="*/ 309562 w 1509712"/>
                <a:gd name="connsiteY23" fmla="*/ 1789112 h 2433637"/>
                <a:gd name="connsiteX24" fmla="*/ 385762 w 1509712"/>
                <a:gd name="connsiteY24" fmla="*/ 2170112 h 2433637"/>
                <a:gd name="connsiteX25" fmla="*/ 919162 w 1509712"/>
                <a:gd name="connsiteY25" fmla="*/ 2398712 h 2433637"/>
                <a:gd name="connsiteX26" fmla="*/ 1166812 w 1509712"/>
                <a:gd name="connsiteY26" fmla="*/ 1960563 h 2433637"/>
                <a:gd name="connsiteX27" fmla="*/ 1376362 w 1509712"/>
                <a:gd name="connsiteY27" fmla="*/ 1941513 h 2433637"/>
                <a:gd name="connsiteX28" fmla="*/ 1376362 w 1509712"/>
                <a:gd name="connsiteY28" fmla="*/ 1693863 h 2433637"/>
                <a:gd name="connsiteX29" fmla="*/ 1347787 w 1509712"/>
                <a:gd name="connsiteY29" fmla="*/ 1417638 h 2433637"/>
                <a:gd name="connsiteX30" fmla="*/ 1357312 w 1509712"/>
                <a:gd name="connsiteY30" fmla="*/ 1284288 h 2433637"/>
                <a:gd name="connsiteX31" fmla="*/ 1509712 w 1509712"/>
                <a:gd name="connsiteY31" fmla="*/ 1284288 h 2433637"/>
                <a:gd name="connsiteX32" fmla="*/ 1509712 w 1509712"/>
                <a:gd name="connsiteY32" fmla="*/ 1103313 h 2433637"/>
                <a:gd name="connsiteX33" fmla="*/ 1509712 w 1509712"/>
                <a:gd name="connsiteY33" fmla="*/ 998538 h 2433637"/>
                <a:gd name="connsiteX34" fmla="*/ 1414462 w 1509712"/>
                <a:gd name="connsiteY34" fmla="*/ 989013 h 2433637"/>
                <a:gd name="connsiteX35" fmla="*/ 1300162 w 1509712"/>
                <a:gd name="connsiteY35" fmla="*/ 1103313 h 2433637"/>
                <a:gd name="connsiteX36" fmla="*/ 1195387 w 1509712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398934"/>
                <a:gd name="connsiteX1" fmla="*/ 885825 w 1514475"/>
                <a:gd name="connsiteY1" fmla="*/ 1131888 h 2398934"/>
                <a:gd name="connsiteX2" fmla="*/ 857250 w 1514475"/>
                <a:gd name="connsiteY2" fmla="*/ 1141413 h 2398934"/>
                <a:gd name="connsiteX3" fmla="*/ 762000 w 1514475"/>
                <a:gd name="connsiteY3" fmla="*/ 941388 h 2398934"/>
                <a:gd name="connsiteX4" fmla="*/ 742950 w 1514475"/>
                <a:gd name="connsiteY4" fmla="*/ 931863 h 2398934"/>
                <a:gd name="connsiteX5" fmla="*/ 723900 w 1514475"/>
                <a:gd name="connsiteY5" fmla="*/ 788988 h 2398934"/>
                <a:gd name="connsiteX6" fmla="*/ 552450 w 1514475"/>
                <a:gd name="connsiteY6" fmla="*/ 979488 h 2398934"/>
                <a:gd name="connsiteX7" fmla="*/ 361950 w 1514475"/>
                <a:gd name="connsiteY7" fmla="*/ 950913 h 2398934"/>
                <a:gd name="connsiteX8" fmla="*/ 257175 w 1514475"/>
                <a:gd name="connsiteY8" fmla="*/ 817563 h 2398934"/>
                <a:gd name="connsiteX9" fmla="*/ 285750 w 1514475"/>
                <a:gd name="connsiteY9" fmla="*/ 684213 h 2398934"/>
                <a:gd name="connsiteX10" fmla="*/ 409575 w 1514475"/>
                <a:gd name="connsiteY10" fmla="*/ 579438 h 2398934"/>
                <a:gd name="connsiteX11" fmla="*/ 628650 w 1514475"/>
                <a:gd name="connsiteY11" fmla="*/ 474663 h 2398934"/>
                <a:gd name="connsiteX12" fmla="*/ 762000 w 1514475"/>
                <a:gd name="connsiteY12" fmla="*/ 417513 h 2398934"/>
                <a:gd name="connsiteX13" fmla="*/ 771525 w 1514475"/>
                <a:gd name="connsiteY13" fmla="*/ 160338 h 2398934"/>
                <a:gd name="connsiteX14" fmla="*/ 542925 w 1514475"/>
                <a:gd name="connsiteY14" fmla="*/ 7938 h 2398934"/>
                <a:gd name="connsiteX15" fmla="*/ 419100 w 1514475"/>
                <a:gd name="connsiteY15" fmla="*/ 112713 h 2398934"/>
                <a:gd name="connsiteX16" fmla="*/ 285750 w 1514475"/>
                <a:gd name="connsiteY16" fmla="*/ 246063 h 2398934"/>
                <a:gd name="connsiteX17" fmla="*/ 314325 w 1514475"/>
                <a:gd name="connsiteY17" fmla="*/ 379413 h 2398934"/>
                <a:gd name="connsiteX18" fmla="*/ 76200 w 1514475"/>
                <a:gd name="connsiteY18" fmla="*/ 579438 h 2398934"/>
                <a:gd name="connsiteX19" fmla="*/ 76200 w 1514475"/>
                <a:gd name="connsiteY19" fmla="*/ 798513 h 2398934"/>
                <a:gd name="connsiteX20" fmla="*/ 9525 w 1514475"/>
                <a:gd name="connsiteY20" fmla="*/ 1027113 h 2398934"/>
                <a:gd name="connsiteX21" fmla="*/ 104775 w 1514475"/>
                <a:gd name="connsiteY21" fmla="*/ 1246188 h 2398934"/>
                <a:gd name="connsiteX22" fmla="*/ 114300 w 1514475"/>
                <a:gd name="connsiteY22" fmla="*/ 1455738 h 2398934"/>
                <a:gd name="connsiteX23" fmla="*/ 85725 w 1514475"/>
                <a:gd name="connsiteY23" fmla="*/ 1789112 h 2398934"/>
                <a:gd name="connsiteX24" fmla="*/ 390525 w 1514475"/>
                <a:gd name="connsiteY24" fmla="*/ 2170112 h 2398934"/>
                <a:gd name="connsiteX25" fmla="*/ 923925 w 1514475"/>
                <a:gd name="connsiteY25" fmla="*/ 2398712 h 2398934"/>
                <a:gd name="connsiteX26" fmla="*/ 1319212 w 1514475"/>
                <a:gd name="connsiteY26" fmla="*/ 2168778 h 2398934"/>
                <a:gd name="connsiteX27" fmla="*/ 1381125 w 1514475"/>
                <a:gd name="connsiteY27" fmla="*/ 1941513 h 2398934"/>
                <a:gd name="connsiteX28" fmla="*/ 1381125 w 1514475"/>
                <a:gd name="connsiteY28" fmla="*/ 1693863 h 2398934"/>
                <a:gd name="connsiteX29" fmla="*/ 1352550 w 1514475"/>
                <a:gd name="connsiteY29" fmla="*/ 1417638 h 2398934"/>
                <a:gd name="connsiteX30" fmla="*/ 1362075 w 1514475"/>
                <a:gd name="connsiteY30" fmla="*/ 1284288 h 2398934"/>
                <a:gd name="connsiteX31" fmla="*/ 1514475 w 1514475"/>
                <a:gd name="connsiteY31" fmla="*/ 1284288 h 2398934"/>
                <a:gd name="connsiteX32" fmla="*/ 1514475 w 1514475"/>
                <a:gd name="connsiteY32" fmla="*/ 1103313 h 2398934"/>
                <a:gd name="connsiteX33" fmla="*/ 1514475 w 1514475"/>
                <a:gd name="connsiteY33" fmla="*/ 998538 h 2398934"/>
                <a:gd name="connsiteX34" fmla="*/ 1419225 w 1514475"/>
                <a:gd name="connsiteY34" fmla="*/ 989013 h 2398934"/>
                <a:gd name="connsiteX35" fmla="*/ 1304925 w 1514475"/>
                <a:gd name="connsiteY35" fmla="*/ 1103313 h 2398934"/>
                <a:gd name="connsiteX36" fmla="*/ 1200150 w 1514475"/>
                <a:gd name="connsiteY36" fmla="*/ 1131888 h 239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14475" h="2398934">
                  <a:moveTo>
                    <a:pt x="1200150" y="1131888"/>
                  </a:moveTo>
                  <a:lnTo>
                    <a:pt x="885825" y="1131888"/>
                  </a:lnTo>
                  <a:lnTo>
                    <a:pt x="857250" y="1141413"/>
                  </a:lnTo>
                  <a:lnTo>
                    <a:pt x="762000" y="941388"/>
                  </a:lnTo>
                  <a:lnTo>
                    <a:pt x="742950" y="931863"/>
                  </a:lnTo>
                  <a:cubicBezTo>
                    <a:pt x="736600" y="906463"/>
                    <a:pt x="755650" y="781051"/>
                    <a:pt x="723900" y="788988"/>
                  </a:cubicBezTo>
                  <a:cubicBezTo>
                    <a:pt x="692150" y="796925"/>
                    <a:pt x="612775" y="952501"/>
                    <a:pt x="552450" y="979488"/>
                  </a:cubicBezTo>
                  <a:cubicBezTo>
                    <a:pt x="492125" y="1006475"/>
                    <a:pt x="411162" y="977900"/>
                    <a:pt x="361950" y="950913"/>
                  </a:cubicBezTo>
                  <a:cubicBezTo>
                    <a:pt x="312738" y="923926"/>
                    <a:pt x="269875" y="862013"/>
                    <a:pt x="257175" y="817563"/>
                  </a:cubicBezTo>
                  <a:lnTo>
                    <a:pt x="285750" y="684213"/>
                  </a:lnTo>
                  <a:lnTo>
                    <a:pt x="409575" y="579438"/>
                  </a:lnTo>
                  <a:lnTo>
                    <a:pt x="628650" y="474663"/>
                  </a:lnTo>
                  <a:lnTo>
                    <a:pt x="762000" y="417513"/>
                  </a:lnTo>
                  <a:cubicBezTo>
                    <a:pt x="785812" y="365126"/>
                    <a:pt x="808037" y="228600"/>
                    <a:pt x="771525" y="160338"/>
                  </a:cubicBezTo>
                  <a:cubicBezTo>
                    <a:pt x="735013" y="92076"/>
                    <a:pt x="601663" y="15876"/>
                    <a:pt x="542925" y="7938"/>
                  </a:cubicBezTo>
                  <a:cubicBezTo>
                    <a:pt x="484188" y="0"/>
                    <a:pt x="461962" y="73026"/>
                    <a:pt x="419100" y="112713"/>
                  </a:cubicBezTo>
                  <a:lnTo>
                    <a:pt x="285750" y="246063"/>
                  </a:lnTo>
                  <a:cubicBezTo>
                    <a:pt x="268288" y="290513"/>
                    <a:pt x="349250" y="323851"/>
                    <a:pt x="314325" y="379413"/>
                  </a:cubicBezTo>
                  <a:cubicBezTo>
                    <a:pt x="279400" y="434976"/>
                    <a:pt x="115887" y="509588"/>
                    <a:pt x="76200" y="579438"/>
                  </a:cubicBezTo>
                  <a:cubicBezTo>
                    <a:pt x="36513" y="649288"/>
                    <a:pt x="87312" y="723901"/>
                    <a:pt x="76200" y="798513"/>
                  </a:cubicBezTo>
                  <a:cubicBezTo>
                    <a:pt x="65088" y="873125"/>
                    <a:pt x="4763" y="952501"/>
                    <a:pt x="9525" y="1027113"/>
                  </a:cubicBezTo>
                  <a:cubicBezTo>
                    <a:pt x="14288" y="1101726"/>
                    <a:pt x="100013" y="1177926"/>
                    <a:pt x="104775" y="1246188"/>
                  </a:cubicBezTo>
                  <a:cubicBezTo>
                    <a:pt x="122237" y="1317625"/>
                    <a:pt x="117475" y="1365251"/>
                    <a:pt x="114300" y="1455738"/>
                  </a:cubicBezTo>
                  <a:cubicBezTo>
                    <a:pt x="111125" y="1546225"/>
                    <a:pt x="0" y="1754187"/>
                    <a:pt x="85725" y="1789112"/>
                  </a:cubicBezTo>
                  <a:cubicBezTo>
                    <a:pt x="157163" y="1895474"/>
                    <a:pt x="250825" y="2068512"/>
                    <a:pt x="390525" y="2170112"/>
                  </a:cubicBezTo>
                  <a:cubicBezTo>
                    <a:pt x="530225" y="2271712"/>
                    <a:pt x="769144" y="2398934"/>
                    <a:pt x="923925" y="2398712"/>
                  </a:cubicBezTo>
                  <a:cubicBezTo>
                    <a:pt x="1078706" y="2398490"/>
                    <a:pt x="1243012" y="2244978"/>
                    <a:pt x="1319212" y="2168778"/>
                  </a:cubicBezTo>
                  <a:cubicBezTo>
                    <a:pt x="1395412" y="2092578"/>
                    <a:pt x="1370806" y="2020665"/>
                    <a:pt x="1381125" y="1941513"/>
                  </a:cubicBezTo>
                  <a:cubicBezTo>
                    <a:pt x="1391444" y="1862361"/>
                    <a:pt x="1373187" y="1781175"/>
                    <a:pt x="1381125" y="1693863"/>
                  </a:cubicBezTo>
                  <a:lnTo>
                    <a:pt x="1352550" y="1417638"/>
                  </a:lnTo>
                  <a:cubicBezTo>
                    <a:pt x="1349375" y="1349376"/>
                    <a:pt x="1335088" y="1306513"/>
                    <a:pt x="1362075" y="1284288"/>
                  </a:cubicBezTo>
                  <a:cubicBezTo>
                    <a:pt x="1389062" y="1262063"/>
                    <a:pt x="1489075" y="1314451"/>
                    <a:pt x="1514475" y="1284288"/>
                  </a:cubicBezTo>
                  <a:lnTo>
                    <a:pt x="1514475" y="1103313"/>
                  </a:lnTo>
                  <a:lnTo>
                    <a:pt x="1514475" y="998538"/>
                  </a:lnTo>
                  <a:lnTo>
                    <a:pt x="1419225" y="989013"/>
                  </a:lnTo>
                  <a:lnTo>
                    <a:pt x="1304925" y="1103313"/>
                  </a:lnTo>
                  <a:lnTo>
                    <a:pt x="1200150" y="1131888"/>
                  </a:ln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" name="Freeform 4"/>
            <p:cNvSpPr/>
            <p:nvPr/>
          </p:nvSpPr>
          <p:spPr>
            <a:xfrm>
              <a:off x="2590800" y="2438400"/>
              <a:ext cx="228600" cy="19208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" name="Freeform 5"/>
            <p:cNvSpPr/>
            <p:nvPr/>
          </p:nvSpPr>
          <p:spPr>
            <a:xfrm rot="578572" flipV="1">
              <a:off x="2171700" y="2409571"/>
              <a:ext cx="239713" cy="16351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 rot="10571173" flipV="1">
              <a:off x="2768527" y="2801004"/>
              <a:ext cx="320638" cy="77220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" name="Freeform 7"/>
            <p:cNvSpPr/>
            <p:nvPr/>
          </p:nvSpPr>
          <p:spPr>
            <a:xfrm>
              <a:off x="1903414" y="3252534"/>
              <a:ext cx="3496468" cy="3148277"/>
            </a:xfrm>
            <a:custGeom>
              <a:avLst/>
              <a:gdLst>
                <a:gd name="connsiteX0" fmla="*/ 914400 w 1000125"/>
                <a:gd name="connsiteY0" fmla="*/ 304800 h 1000125"/>
                <a:gd name="connsiteX1" fmla="*/ 466725 w 1000125"/>
                <a:gd name="connsiteY1" fmla="*/ 114300 h 1000125"/>
                <a:gd name="connsiteX2" fmla="*/ 276225 w 1000125"/>
                <a:gd name="connsiteY2" fmla="*/ 0 h 1000125"/>
                <a:gd name="connsiteX3" fmla="*/ 171450 w 1000125"/>
                <a:gd name="connsiteY3" fmla="*/ 219075 h 1000125"/>
                <a:gd name="connsiteX4" fmla="*/ 0 w 1000125"/>
                <a:gd name="connsiteY4" fmla="*/ 619125 h 1000125"/>
                <a:gd name="connsiteX5" fmla="*/ 228600 w 1000125"/>
                <a:gd name="connsiteY5" fmla="*/ 781050 h 1000125"/>
                <a:gd name="connsiteX6" fmla="*/ 371475 w 1000125"/>
                <a:gd name="connsiteY6" fmla="*/ 1000125 h 1000125"/>
                <a:gd name="connsiteX7" fmla="*/ 781050 w 1000125"/>
                <a:gd name="connsiteY7" fmla="*/ 857250 h 1000125"/>
                <a:gd name="connsiteX8" fmla="*/ 800100 w 1000125"/>
                <a:gd name="connsiteY8" fmla="*/ 685800 h 1000125"/>
                <a:gd name="connsiteX9" fmla="*/ 790575 w 1000125"/>
                <a:gd name="connsiteY9" fmla="*/ 457200 h 1000125"/>
                <a:gd name="connsiteX10" fmla="*/ 1000125 w 1000125"/>
                <a:gd name="connsiteY10" fmla="*/ 342900 h 1000125"/>
                <a:gd name="connsiteX11" fmla="*/ 914400 w 1000125"/>
                <a:gd name="connsiteY11" fmla="*/ 304800 h 1000125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1266825 w 1352550"/>
                <a:gd name="connsiteY0" fmla="*/ 322262 h 1017587"/>
                <a:gd name="connsiteX1" fmla="*/ 819150 w 1352550"/>
                <a:gd name="connsiteY1" fmla="*/ 131762 h 1017587"/>
                <a:gd name="connsiteX2" fmla="*/ 628650 w 1352550"/>
                <a:gd name="connsiteY2" fmla="*/ 17462 h 1017587"/>
                <a:gd name="connsiteX3" fmla="*/ 523875 w 1352550"/>
                <a:gd name="connsiteY3" fmla="*/ 236537 h 1017587"/>
                <a:gd name="connsiteX4" fmla="*/ 0 w 1352550"/>
                <a:gd name="connsiteY4" fmla="*/ 512762 h 1017587"/>
                <a:gd name="connsiteX5" fmla="*/ 581025 w 1352550"/>
                <a:gd name="connsiteY5" fmla="*/ 798512 h 1017587"/>
                <a:gd name="connsiteX6" fmla="*/ 723900 w 1352550"/>
                <a:gd name="connsiteY6" fmla="*/ 1017587 h 1017587"/>
                <a:gd name="connsiteX7" fmla="*/ 1133475 w 1352550"/>
                <a:gd name="connsiteY7" fmla="*/ 874712 h 1017587"/>
                <a:gd name="connsiteX8" fmla="*/ 1152525 w 1352550"/>
                <a:gd name="connsiteY8" fmla="*/ 703262 h 1017587"/>
                <a:gd name="connsiteX9" fmla="*/ 1143000 w 1352550"/>
                <a:gd name="connsiteY9" fmla="*/ 474662 h 1017587"/>
                <a:gd name="connsiteX10" fmla="*/ 1352550 w 1352550"/>
                <a:gd name="connsiteY10" fmla="*/ 360362 h 1017587"/>
                <a:gd name="connsiteX11" fmla="*/ 1266825 w 1352550"/>
                <a:gd name="connsiteY11" fmla="*/ 322262 h 1017587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581025 w 1352550"/>
                <a:gd name="connsiteY5" fmla="*/ 79375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609600 w 1352550"/>
                <a:gd name="connsiteY5" fmla="*/ 73660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869950"/>
                <a:gd name="connsiteX1" fmla="*/ 819150 w 1352550"/>
                <a:gd name="connsiteY1" fmla="*/ 127000 h 869950"/>
                <a:gd name="connsiteX2" fmla="*/ 628650 w 1352550"/>
                <a:gd name="connsiteY2" fmla="*/ 12700 h 869950"/>
                <a:gd name="connsiteX3" fmla="*/ 304800 w 1352550"/>
                <a:gd name="connsiteY3" fmla="*/ 203200 h 869950"/>
                <a:gd name="connsiteX4" fmla="*/ 0 w 1352550"/>
                <a:gd name="connsiteY4" fmla="*/ 508000 h 869950"/>
                <a:gd name="connsiteX5" fmla="*/ 609600 w 1352550"/>
                <a:gd name="connsiteY5" fmla="*/ 736600 h 869950"/>
                <a:gd name="connsiteX6" fmla="*/ 838200 w 1352550"/>
                <a:gd name="connsiteY6" fmla="*/ 812800 h 869950"/>
                <a:gd name="connsiteX7" fmla="*/ 1133475 w 1352550"/>
                <a:gd name="connsiteY7" fmla="*/ 869950 h 869950"/>
                <a:gd name="connsiteX8" fmla="*/ 1152525 w 1352550"/>
                <a:gd name="connsiteY8" fmla="*/ 698500 h 869950"/>
                <a:gd name="connsiteX9" fmla="*/ 1143000 w 1352550"/>
                <a:gd name="connsiteY9" fmla="*/ 469900 h 869950"/>
                <a:gd name="connsiteX10" fmla="*/ 1352550 w 1352550"/>
                <a:gd name="connsiteY10" fmla="*/ 355600 h 869950"/>
                <a:gd name="connsiteX11" fmla="*/ 1266825 w 1352550"/>
                <a:gd name="connsiteY11" fmla="*/ 317500 h 86995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73188"/>
                <a:gd name="connsiteY0" fmla="*/ 317500 h 889000"/>
                <a:gd name="connsiteX1" fmla="*/ 819150 w 1373188"/>
                <a:gd name="connsiteY1" fmla="*/ 127000 h 889000"/>
                <a:gd name="connsiteX2" fmla="*/ 628650 w 1373188"/>
                <a:gd name="connsiteY2" fmla="*/ 12700 h 889000"/>
                <a:gd name="connsiteX3" fmla="*/ 304800 w 1373188"/>
                <a:gd name="connsiteY3" fmla="*/ 203200 h 889000"/>
                <a:gd name="connsiteX4" fmla="*/ 0 w 1373188"/>
                <a:gd name="connsiteY4" fmla="*/ 508000 h 889000"/>
                <a:gd name="connsiteX5" fmla="*/ 609600 w 1373188"/>
                <a:gd name="connsiteY5" fmla="*/ 736600 h 889000"/>
                <a:gd name="connsiteX6" fmla="*/ 838200 w 1373188"/>
                <a:gd name="connsiteY6" fmla="*/ 812800 h 889000"/>
                <a:gd name="connsiteX7" fmla="*/ 1133475 w 1373188"/>
                <a:gd name="connsiteY7" fmla="*/ 869950 h 889000"/>
                <a:gd name="connsiteX8" fmla="*/ 1152525 w 1373188"/>
                <a:gd name="connsiteY8" fmla="*/ 698500 h 889000"/>
                <a:gd name="connsiteX9" fmla="*/ 1143000 w 1373188"/>
                <a:gd name="connsiteY9" fmla="*/ 469900 h 889000"/>
                <a:gd name="connsiteX10" fmla="*/ 1352550 w 1373188"/>
                <a:gd name="connsiteY10" fmla="*/ 355600 h 889000"/>
                <a:gd name="connsiteX11" fmla="*/ 1266825 w 1373188"/>
                <a:gd name="connsiteY11" fmla="*/ 317500 h 889000"/>
                <a:gd name="connsiteX0" fmla="*/ 1317625 w 1423988"/>
                <a:gd name="connsiteY0" fmla="*/ 317500 h 889000"/>
                <a:gd name="connsiteX1" fmla="*/ 869950 w 1423988"/>
                <a:gd name="connsiteY1" fmla="*/ 127000 h 889000"/>
                <a:gd name="connsiteX2" fmla="*/ 679450 w 1423988"/>
                <a:gd name="connsiteY2" fmla="*/ 12700 h 889000"/>
                <a:gd name="connsiteX3" fmla="*/ 355600 w 1423988"/>
                <a:gd name="connsiteY3" fmla="*/ 203200 h 889000"/>
                <a:gd name="connsiteX4" fmla="*/ 50800 w 1423988"/>
                <a:gd name="connsiteY4" fmla="*/ 508000 h 889000"/>
                <a:gd name="connsiteX5" fmla="*/ 660400 w 1423988"/>
                <a:gd name="connsiteY5" fmla="*/ 736600 h 889000"/>
                <a:gd name="connsiteX6" fmla="*/ 889000 w 1423988"/>
                <a:gd name="connsiteY6" fmla="*/ 812800 h 889000"/>
                <a:gd name="connsiteX7" fmla="*/ 1184275 w 1423988"/>
                <a:gd name="connsiteY7" fmla="*/ 869950 h 889000"/>
                <a:gd name="connsiteX8" fmla="*/ 1203325 w 1423988"/>
                <a:gd name="connsiteY8" fmla="*/ 698500 h 889000"/>
                <a:gd name="connsiteX9" fmla="*/ 1193800 w 1423988"/>
                <a:gd name="connsiteY9" fmla="*/ 469900 h 889000"/>
                <a:gd name="connsiteX10" fmla="*/ 1403350 w 1423988"/>
                <a:gd name="connsiteY10" fmla="*/ 355600 h 889000"/>
                <a:gd name="connsiteX11" fmla="*/ 1317625 w 1423988"/>
                <a:gd name="connsiteY11" fmla="*/ 317500 h 889000"/>
                <a:gd name="connsiteX0" fmla="*/ 1317625 w 1423988"/>
                <a:gd name="connsiteY0" fmla="*/ 317500 h 889000"/>
                <a:gd name="connsiteX1" fmla="*/ 11938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317500 h 889000"/>
                <a:gd name="connsiteX1" fmla="*/ 11176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6995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8900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403350 w 1416050"/>
                <a:gd name="connsiteY0" fmla="*/ 469900 h 1003300"/>
                <a:gd name="connsiteX1" fmla="*/ 1117600 w 1416050"/>
                <a:gd name="connsiteY1" fmla="*/ 317500 h 1003300"/>
                <a:gd name="connsiteX2" fmla="*/ 889000 w 1416050"/>
                <a:gd name="connsiteY2" fmla="*/ 241300 h 1003300"/>
                <a:gd name="connsiteX3" fmla="*/ 584200 w 1416050"/>
                <a:gd name="connsiteY3" fmla="*/ 12700 h 1003300"/>
                <a:gd name="connsiteX4" fmla="*/ 355600 w 1416050"/>
                <a:gd name="connsiteY4" fmla="*/ 317500 h 1003300"/>
                <a:gd name="connsiteX5" fmla="*/ 50800 w 1416050"/>
                <a:gd name="connsiteY5" fmla="*/ 622300 h 1003300"/>
                <a:gd name="connsiteX6" fmla="*/ 660400 w 1416050"/>
                <a:gd name="connsiteY6" fmla="*/ 850900 h 1003300"/>
                <a:gd name="connsiteX7" fmla="*/ 889000 w 1416050"/>
                <a:gd name="connsiteY7" fmla="*/ 927100 h 1003300"/>
                <a:gd name="connsiteX8" fmla="*/ 1184275 w 1416050"/>
                <a:gd name="connsiteY8" fmla="*/ 984250 h 1003300"/>
                <a:gd name="connsiteX9" fmla="*/ 1203325 w 1416050"/>
                <a:gd name="connsiteY9" fmla="*/ 812800 h 1003300"/>
                <a:gd name="connsiteX10" fmla="*/ 1193800 w 1416050"/>
                <a:gd name="connsiteY10" fmla="*/ 584200 h 1003300"/>
                <a:gd name="connsiteX11" fmla="*/ 1403350 w 1416050"/>
                <a:gd name="connsiteY11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30909 w 1416050"/>
                <a:gd name="connsiteY7" fmla="*/ 719282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584200 w 1416050"/>
                <a:gd name="connsiteY8" fmla="*/ 9271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6985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7747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295400"/>
                <a:gd name="connsiteX1" fmla="*/ 1270000 w 1416050"/>
                <a:gd name="connsiteY1" fmla="*/ 317500 h 1295400"/>
                <a:gd name="connsiteX2" fmla="*/ 1117600 w 1416050"/>
                <a:gd name="connsiteY2" fmla="*/ 317500 h 1295400"/>
                <a:gd name="connsiteX3" fmla="*/ 889000 w 1416050"/>
                <a:gd name="connsiteY3" fmla="*/ 241300 h 1295400"/>
                <a:gd name="connsiteX4" fmla="*/ 584200 w 1416050"/>
                <a:gd name="connsiteY4" fmla="*/ 12700 h 1295400"/>
                <a:gd name="connsiteX5" fmla="*/ 355600 w 1416050"/>
                <a:gd name="connsiteY5" fmla="*/ 317500 h 1295400"/>
                <a:gd name="connsiteX6" fmla="*/ 50800 w 1416050"/>
                <a:gd name="connsiteY6" fmla="*/ 622300 h 1295400"/>
                <a:gd name="connsiteX7" fmla="*/ 279400 w 1416050"/>
                <a:gd name="connsiteY7" fmla="*/ 774700 h 1295400"/>
                <a:gd name="connsiteX8" fmla="*/ 508000 w 1416050"/>
                <a:gd name="connsiteY8" fmla="*/ 1231900 h 1295400"/>
                <a:gd name="connsiteX9" fmla="*/ 584200 w 1416050"/>
                <a:gd name="connsiteY9" fmla="*/ 1155700 h 1295400"/>
                <a:gd name="connsiteX10" fmla="*/ 889000 w 1416050"/>
                <a:gd name="connsiteY10" fmla="*/ 927100 h 1295400"/>
                <a:gd name="connsiteX11" fmla="*/ 1184275 w 1416050"/>
                <a:gd name="connsiteY11" fmla="*/ 984250 h 1295400"/>
                <a:gd name="connsiteX12" fmla="*/ 1203325 w 1416050"/>
                <a:gd name="connsiteY12" fmla="*/ 812800 h 1295400"/>
                <a:gd name="connsiteX13" fmla="*/ 1193800 w 1416050"/>
                <a:gd name="connsiteY13" fmla="*/ 584200 h 1295400"/>
                <a:gd name="connsiteX14" fmla="*/ 1403350 w 1416050"/>
                <a:gd name="connsiteY14" fmla="*/ 469900 h 1295400"/>
                <a:gd name="connsiteX0" fmla="*/ 1403350 w 1416050"/>
                <a:gd name="connsiteY0" fmla="*/ 469900 h 1308100"/>
                <a:gd name="connsiteX1" fmla="*/ 1270000 w 1416050"/>
                <a:gd name="connsiteY1" fmla="*/ 317500 h 1308100"/>
                <a:gd name="connsiteX2" fmla="*/ 1117600 w 1416050"/>
                <a:gd name="connsiteY2" fmla="*/ 317500 h 1308100"/>
                <a:gd name="connsiteX3" fmla="*/ 889000 w 1416050"/>
                <a:gd name="connsiteY3" fmla="*/ 241300 h 1308100"/>
                <a:gd name="connsiteX4" fmla="*/ 584200 w 1416050"/>
                <a:gd name="connsiteY4" fmla="*/ 12700 h 1308100"/>
                <a:gd name="connsiteX5" fmla="*/ 355600 w 1416050"/>
                <a:gd name="connsiteY5" fmla="*/ 317500 h 1308100"/>
                <a:gd name="connsiteX6" fmla="*/ 50800 w 1416050"/>
                <a:gd name="connsiteY6" fmla="*/ 622300 h 1308100"/>
                <a:gd name="connsiteX7" fmla="*/ 279400 w 1416050"/>
                <a:gd name="connsiteY7" fmla="*/ 774700 h 1308100"/>
                <a:gd name="connsiteX8" fmla="*/ 508000 w 1416050"/>
                <a:gd name="connsiteY8" fmla="*/ 1231900 h 1308100"/>
                <a:gd name="connsiteX9" fmla="*/ 812800 w 1416050"/>
                <a:gd name="connsiteY9" fmla="*/ 1231900 h 1308100"/>
                <a:gd name="connsiteX10" fmla="*/ 889000 w 1416050"/>
                <a:gd name="connsiteY10" fmla="*/ 927100 h 1308100"/>
                <a:gd name="connsiteX11" fmla="*/ 1184275 w 1416050"/>
                <a:gd name="connsiteY11" fmla="*/ 984250 h 1308100"/>
                <a:gd name="connsiteX12" fmla="*/ 1203325 w 1416050"/>
                <a:gd name="connsiteY12" fmla="*/ 812800 h 1308100"/>
                <a:gd name="connsiteX13" fmla="*/ 1193800 w 1416050"/>
                <a:gd name="connsiteY13" fmla="*/ 584200 h 1308100"/>
                <a:gd name="connsiteX14" fmla="*/ 1403350 w 1416050"/>
                <a:gd name="connsiteY14" fmla="*/ 469900 h 1308100"/>
                <a:gd name="connsiteX0" fmla="*/ 1403350 w 1416050"/>
                <a:gd name="connsiteY0" fmla="*/ 469900 h 1425575"/>
                <a:gd name="connsiteX1" fmla="*/ 1270000 w 1416050"/>
                <a:gd name="connsiteY1" fmla="*/ 317500 h 1425575"/>
                <a:gd name="connsiteX2" fmla="*/ 1117600 w 1416050"/>
                <a:gd name="connsiteY2" fmla="*/ 317500 h 1425575"/>
                <a:gd name="connsiteX3" fmla="*/ 889000 w 1416050"/>
                <a:gd name="connsiteY3" fmla="*/ 241300 h 1425575"/>
                <a:gd name="connsiteX4" fmla="*/ 584200 w 1416050"/>
                <a:gd name="connsiteY4" fmla="*/ 12700 h 1425575"/>
                <a:gd name="connsiteX5" fmla="*/ 355600 w 1416050"/>
                <a:gd name="connsiteY5" fmla="*/ 317500 h 1425575"/>
                <a:gd name="connsiteX6" fmla="*/ 50800 w 1416050"/>
                <a:gd name="connsiteY6" fmla="*/ 622300 h 1425575"/>
                <a:gd name="connsiteX7" fmla="*/ 279400 w 1416050"/>
                <a:gd name="connsiteY7" fmla="*/ 774700 h 1425575"/>
                <a:gd name="connsiteX8" fmla="*/ 508000 w 1416050"/>
                <a:gd name="connsiteY8" fmla="*/ 1231900 h 1425575"/>
                <a:gd name="connsiteX9" fmla="*/ 812800 w 1416050"/>
                <a:gd name="connsiteY9" fmla="*/ 1231900 h 1425575"/>
                <a:gd name="connsiteX10" fmla="*/ 1117600 w 1416050"/>
                <a:gd name="connsiteY10" fmla="*/ 1384300 h 1425575"/>
                <a:gd name="connsiteX11" fmla="*/ 1184275 w 1416050"/>
                <a:gd name="connsiteY11" fmla="*/ 984250 h 1425575"/>
                <a:gd name="connsiteX12" fmla="*/ 1203325 w 1416050"/>
                <a:gd name="connsiteY12" fmla="*/ 812800 h 1425575"/>
                <a:gd name="connsiteX13" fmla="*/ 1193800 w 1416050"/>
                <a:gd name="connsiteY13" fmla="*/ 584200 h 1425575"/>
                <a:gd name="connsiteX14" fmla="*/ 1403350 w 1416050"/>
                <a:gd name="connsiteY14" fmla="*/ 469900 h 1425575"/>
                <a:gd name="connsiteX0" fmla="*/ 1403350 w 1741488"/>
                <a:gd name="connsiteY0" fmla="*/ 469900 h 1708150"/>
                <a:gd name="connsiteX1" fmla="*/ 1270000 w 1741488"/>
                <a:gd name="connsiteY1" fmla="*/ 317500 h 1708150"/>
                <a:gd name="connsiteX2" fmla="*/ 1117600 w 1741488"/>
                <a:gd name="connsiteY2" fmla="*/ 317500 h 1708150"/>
                <a:gd name="connsiteX3" fmla="*/ 889000 w 1741488"/>
                <a:gd name="connsiteY3" fmla="*/ 241300 h 1708150"/>
                <a:gd name="connsiteX4" fmla="*/ 584200 w 1741488"/>
                <a:gd name="connsiteY4" fmla="*/ 12700 h 1708150"/>
                <a:gd name="connsiteX5" fmla="*/ 355600 w 1741488"/>
                <a:gd name="connsiteY5" fmla="*/ 317500 h 1708150"/>
                <a:gd name="connsiteX6" fmla="*/ 50800 w 1741488"/>
                <a:gd name="connsiteY6" fmla="*/ 622300 h 1708150"/>
                <a:gd name="connsiteX7" fmla="*/ 279400 w 1741488"/>
                <a:gd name="connsiteY7" fmla="*/ 774700 h 1708150"/>
                <a:gd name="connsiteX8" fmla="*/ 508000 w 1741488"/>
                <a:gd name="connsiteY8" fmla="*/ 1231900 h 1708150"/>
                <a:gd name="connsiteX9" fmla="*/ 812800 w 1741488"/>
                <a:gd name="connsiteY9" fmla="*/ 1231900 h 1708150"/>
                <a:gd name="connsiteX10" fmla="*/ 1117600 w 1741488"/>
                <a:gd name="connsiteY10" fmla="*/ 1384300 h 1708150"/>
                <a:gd name="connsiteX11" fmla="*/ 1727200 w 1741488"/>
                <a:gd name="connsiteY11" fmla="*/ 1612900 h 1708150"/>
                <a:gd name="connsiteX12" fmla="*/ 1203325 w 1741488"/>
                <a:gd name="connsiteY12" fmla="*/ 812800 h 1708150"/>
                <a:gd name="connsiteX13" fmla="*/ 1193800 w 1741488"/>
                <a:gd name="connsiteY13" fmla="*/ 584200 h 1708150"/>
                <a:gd name="connsiteX14" fmla="*/ 1403350 w 1741488"/>
                <a:gd name="connsiteY14" fmla="*/ 469900 h 1708150"/>
                <a:gd name="connsiteX0" fmla="*/ 1403350 w 1758950"/>
                <a:gd name="connsiteY0" fmla="*/ 469900 h 1732756"/>
                <a:gd name="connsiteX1" fmla="*/ 1270000 w 1758950"/>
                <a:gd name="connsiteY1" fmla="*/ 317500 h 1732756"/>
                <a:gd name="connsiteX2" fmla="*/ 1117600 w 1758950"/>
                <a:gd name="connsiteY2" fmla="*/ 317500 h 1732756"/>
                <a:gd name="connsiteX3" fmla="*/ 889000 w 1758950"/>
                <a:gd name="connsiteY3" fmla="*/ 241300 h 1732756"/>
                <a:gd name="connsiteX4" fmla="*/ 584200 w 1758950"/>
                <a:gd name="connsiteY4" fmla="*/ 12700 h 1732756"/>
                <a:gd name="connsiteX5" fmla="*/ 355600 w 1758950"/>
                <a:gd name="connsiteY5" fmla="*/ 317500 h 1732756"/>
                <a:gd name="connsiteX6" fmla="*/ 50800 w 1758950"/>
                <a:gd name="connsiteY6" fmla="*/ 622300 h 1732756"/>
                <a:gd name="connsiteX7" fmla="*/ 279400 w 1758950"/>
                <a:gd name="connsiteY7" fmla="*/ 774700 h 1732756"/>
                <a:gd name="connsiteX8" fmla="*/ 508000 w 1758950"/>
                <a:gd name="connsiteY8" fmla="*/ 1231900 h 1732756"/>
                <a:gd name="connsiteX9" fmla="*/ 812800 w 1758950"/>
                <a:gd name="connsiteY9" fmla="*/ 1231900 h 1732756"/>
                <a:gd name="connsiteX10" fmla="*/ 1117600 w 1758950"/>
                <a:gd name="connsiteY10" fmla="*/ 1384300 h 1732756"/>
                <a:gd name="connsiteX11" fmla="*/ 1393825 w 1758950"/>
                <a:gd name="connsiteY11" fmla="*/ 1531937 h 1732756"/>
                <a:gd name="connsiteX12" fmla="*/ 1727200 w 1758950"/>
                <a:gd name="connsiteY12" fmla="*/ 1612900 h 1732756"/>
                <a:gd name="connsiteX13" fmla="*/ 1203325 w 1758950"/>
                <a:gd name="connsiteY13" fmla="*/ 812800 h 1732756"/>
                <a:gd name="connsiteX14" fmla="*/ 1193800 w 1758950"/>
                <a:gd name="connsiteY14" fmla="*/ 584200 h 1732756"/>
                <a:gd name="connsiteX15" fmla="*/ 1403350 w 1758950"/>
                <a:gd name="connsiteY15" fmla="*/ 469900 h 1732756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300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299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8156"/>
                <a:gd name="connsiteY0" fmla="*/ 469900 h 1655763"/>
                <a:gd name="connsiteX1" fmla="*/ 1270000 w 1758156"/>
                <a:gd name="connsiteY1" fmla="*/ 317500 h 1655763"/>
                <a:gd name="connsiteX2" fmla="*/ 1117600 w 1758156"/>
                <a:gd name="connsiteY2" fmla="*/ 317500 h 1655763"/>
                <a:gd name="connsiteX3" fmla="*/ 889000 w 1758156"/>
                <a:gd name="connsiteY3" fmla="*/ 241300 h 1655763"/>
                <a:gd name="connsiteX4" fmla="*/ 584200 w 1758156"/>
                <a:gd name="connsiteY4" fmla="*/ 12700 h 1655763"/>
                <a:gd name="connsiteX5" fmla="*/ 355600 w 1758156"/>
                <a:gd name="connsiteY5" fmla="*/ 317500 h 1655763"/>
                <a:gd name="connsiteX6" fmla="*/ 50800 w 1758156"/>
                <a:gd name="connsiteY6" fmla="*/ 622300 h 1655763"/>
                <a:gd name="connsiteX7" fmla="*/ 279400 w 1758156"/>
                <a:gd name="connsiteY7" fmla="*/ 774700 h 1655763"/>
                <a:gd name="connsiteX8" fmla="*/ 508000 w 1758156"/>
                <a:gd name="connsiteY8" fmla="*/ 1231900 h 1655763"/>
                <a:gd name="connsiteX9" fmla="*/ 812800 w 1758156"/>
                <a:gd name="connsiteY9" fmla="*/ 1231900 h 1655763"/>
                <a:gd name="connsiteX10" fmla="*/ 941388 w 1758156"/>
                <a:gd name="connsiteY10" fmla="*/ 1227137 h 1655763"/>
                <a:gd name="connsiteX11" fmla="*/ 1117600 w 1758156"/>
                <a:gd name="connsiteY11" fmla="*/ 1384299 h 1655763"/>
                <a:gd name="connsiteX12" fmla="*/ 1346200 w 1758156"/>
                <a:gd name="connsiteY12" fmla="*/ 1536699 h 1655763"/>
                <a:gd name="connsiteX13" fmla="*/ 1727200 w 1758156"/>
                <a:gd name="connsiteY13" fmla="*/ 1612900 h 1655763"/>
                <a:gd name="connsiteX14" fmla="*/ 1531938 w 1758156"/>
                <a:gd name="connsiteY14" fmla="*/ 1279524 h 1655763"/>
                <a:gd name="connsiteX15" fmla="*/ 1203325 w 1758156"/>
                <a:gd name="connsiteY15" fmla="*/ 812800 h 1655763"/>
                <a:gd name="connsiteX16" fmla="*/ 1193800 w 1758156"/>
                <a:gd name="connsiteY16" fmla="*/ 584200 h 1655763"/>
                <a:gd name="connsiteX17" fmla="*/ 1403350 w 1758156"/>
                <a:gd name="connsiteY17" fmla="*/ 469900 h 1655763"/>
                <a:gd name="connsiteX0" fmla="*/ 1403350 w 1814513"/>
                <a:gd name="connsiteY0" fmla="*/ 469900 h 1676400"/>
                <a:gd name="connsiteX1" fmla="*/ 1270000 w 1814513"/>
                <a:gd name="connsiteY1" fmla="*/ 317500 h 1676400"/>
                <a:gd name="connsiteX2" fmla="*/ 1117600 w 1814513"/>
                <a:gd name="connsiteY2" fmla="*/ 317500 h 1676400"/>
                <a:gd name="connsiteX3" fmla="*/ 889000 w 1814513"/>
                <a:gd name="connsiteY3" fmla="*/ 241300 h 1676400"/>
                <a:gd name="connsiteX4" fmla="*/ 584200 w 1814513"/>
                <a:gd name="connsiteY4" fmla="*/ 12700 h 1676400"/>
                <a:gd name="connsiteX5" fmla="*/ 355600 w 1814513"/>
                <a:gd name="connsiteY5" fmla="*/ 317500 h 1676400"/>
                <a:gd name="connsiteX6" fmla="*/ 50800 w 1814513"/>
                <a:gd name="connsiteY6" fmla="*/ 622300 h 1676400"/>
                <a:gd name="connsiteX7" fmla="*/ 279400 w 1814513"/>
                <a:gd name="connsiteY7" fmla="*/ 774700 h 1676400"/>
                <a:gd name="connsiteX8" fmla="*/ 508000 w 1814513"/>
                <a:gd name="connsiteY8" fmla="*/ 1231900 h 1676400"/>
                <a:gd name="connsiteX9" fmla="*/ 812800 w 1814513"/>
                <a:gd name="connsiteY9" fmla="*/ 1231900 h 1676400"/>
                <a:gd name="connsiteX10" fmla="*/ 941388 w 1814513"/>
                <a:gd name="connsiteY10" fmla="*/ 1227137 h 1676400"/>
                <a:gd name="connsiteX11" fmla="*/ 1117600 w 1814513"/>
                <a:gd name="connsiteY11" fmla="*/ 1384299 h 1676400"/>
                <a:gd name="connsiteX12" fmla="*/ 1346200 w 1814513"/>
                <a:gd name="connsiteY12" fmla="*/ 1536699 h 1676400"/>
                <a:gd name="connsiteX13" fmla="*/ 1727200 w 1814513"/>
                <a:gd name="connsiteY13" fmla="*/ 1612900 h 1676400"/>
                <a:gd name="connsiteX14" fmla="*/ 1727200 w 1814513"/>
                <a:gd name="connsiteY14" fmla="*/ 1155700 h 1676400"/>
                <a:gd name="connsiteX15" fmla="*/ 1203325 w 1814513"/>
                <a:gd name="connsiteY15" fmla="*/ 812800 h 1676400"/>
                <a:gd name="connsiteX16" fmla="*/ 1193800 w 1814513"/>
                <a:gd name="connsiteY16" fmla="*/ 584200 h 1676400"/>
                <a:gd name="connsiteX17" fmla="*/ 1403350 w 1814513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193800 w 1790700"/>
                <a:gd name="connsiteY16" fmla="*/ 584200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241299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82600 h 1689100"/>
                <a:gd name="connsiteX1" fmla="*/ 1270000 w 1790700"/>
                <a:gd name="connsiteY1" fmla="*/ 330200 h 1689100"/>
                <a:gd name="connsiteX2" fmla="*/ 1117600 w 1790700"/>
                <a:gd name="connsiteY2" fmla="*/ 253999 h 1689100"/>
                <a:gd name="connsiteX3" fmla="*/ 889000 w 1790700"/>
                <a:gd name="connsiteY3" fmla="*/ 177799 h 1689100"/>
                <a:gd name="connsiteX4" fmla="*/ 584200 w 1790700"/>
                <a:gd name="connsiteY4" fmla="*/ 25400 h 1689100"/>
                <a:gd name="connsiteX5" fmla="*/ 355600 w 1790700"/>
                <a:gd name="connsiteY5" fmla="*/ 330200 h 1689100"/>
                <a:gd name="connsiteX6" fmla="*/ 50800 w 1790700"/>
                <a:gd name="connsiteY6" fmla="*/ 635000 h 1689100"/>
                <a:gd name="connsiteX7" fmla="*/ 279400 w 1790700"/>
                <a:gd name="connsiteY7" fmla="*/ 787400 h 1689100"/>
                <a:gd name="connsiteX8" fmla="*/ 508000 w 1790700"/>
                <a:gd name="connsiteY8" fmla="*/ 1244600 h 1689100"/>
                <a:gd name="connsiteX9" fmla="*/ 812800 w 1790700"/>
                <a:gd name="connsiteY9" fmla="*/ 1244600 h 1689100"/>
                <a:gd name="connsiteX10" fmla="*/ 941388 w 1790700"/>
                <a:gd name="connsiteY10" fmla="*/ 1239837 h 1689100"/>
                <a:gd name="connsiteX11" fmla="*/ 1117600 w 1790700"/>
                <a:gd name="connsiteY11" fmla="*/ 1396999 h 1689100"/>
                <a:gd name="connsiteX12" fmla="*/ 1346200 w 1790700"/>
                <a:gd name="connsiteY12" fmla="*/ 1549399 h 1689100"/>
                <a:gd name="connsiteX13" fmla="*/ 1727200 w 1790700"/>
                <a:gd name="connsiteY13" fmla="*/ 1625600 h 1689100"/>
                <a:gd name="connsiteX14" fmla="*/ 1727200 w 1790700"/>
                <a:gd name="connsiteY14" fmla="*/ 1168400 h 1689100"/>
                <a:gd name="connsiteX15" fmla="*/ 1574800 w 1790700"/>
                <a:gd name="connsiteY15" fmla="*/ 787399 h 1689100"/>
                <a:gd name="connsiteX16" fmla="*/ 1422400 w 1790700"/>
                <a:gd name="connsiteY16" fmla="*/ 558799 h 1689100"/>
                <a:gd name="connsiteX17" fmla="*/ 1403350 w 1790700"/>
                <a:gd name="connsiteY17" fmla="*/ 482600 h 1689100"/>
                <a:gd name="connsiteX0" fmla="*/ 1403350 w 1790700"/>
                <a:gd name="connsiteY0" fmla="*/ 558801 h 1765301"/>
                <a:gd name="connsiteX1" fmla="*/ 1270000 w 1790700"/>
                <a:gd name="connsiteY1" fmla="*/ 406401 h 1765301"/>
                <a:gd name="connsiteX2" fmla="*/ 1117600 w 1790700"/>
                <a:gd name="connsiteY2" fmla="*/ 330200 h 1765301"/>
                <a:gd name="connsiteX3" fmla="*/ 889000 w 1790700"/>
                <a:gd name="connsiteY3" fmla="*/ 254000 h 1765301"/>
                <a:gd name="connsiteX4" fmla="*/ 584200 w 1790700"/>
                <a:gd name="connsiteY4" fmla="*/ 25400 h 1765301"/>
                <a:gd name="connsiteX5" fmla="*/ 355600 w 1790700"/>
                <a:gd name="connsiteY5" fmla="*/ 406401 h 1765301"/>
                <a:gd name="connsiteX6" fmla="*/ 50800 w 1790700"/>
                <a:gd name="connsiteY6" fmla="*/ 711201 h 1765301"/>
                <a:gd name="connsiteX7" fmla="*/ 279400 w 1790700"/>
                <a:gd name="connsiteY7" fmla="*/ 863601 h 1765301"/>
                <a:gd name="connsiteX8" fmla="*/ 508000 w 1790700"/>
                <a:gd name="connsiteY8" fmla="*/ 1320801 h 1765301"/>
                <a:gd name="connsiteX9" fmla="*/ 812800 w 1790700"/>
                <a:gd name="connsiteY9" fmla="*/ 1320801 h 1765301"/>
                <a:gd name="connsiteX10" fmla="*/ 941388 w 1790700"/>
                <a:gd name="connsiteY10" fmla="*/ 1316038 h 1765301"/>
                <a:gd name="connsiteX11" fmla="*/ 1117600 w 1790700"/>
                <a:gd name="connsiteY11" fmla="*/ 1473200 h 1765301"/>
                <a:gd name="connsiteX12" fmla="*/ 1346200 w 1790700"/>
                <a:gd name="connsiteY12" fmla="*/ 1625600 h 1765301"/>
                <a:gd name="connsiteX13" fmla="*/ 1727200 w 1790700"/>
                <a:gd name="connsiteY13" fmla="*/ 1701801 h 1765301"/>
                <a:gd name="connsiteX14" fmla="*/ 1727200 w 1790700"/>
                <a:gd name="connsiteY14" fmla="*/ 1244601 h 1765301"/>
                <a:gd name="connsiteX15" fmla="*/ 1574800 w 1790700"/>
                <a:gd name="connsiteY15" fmla="*/ 863600 h 1765301"/>
                <a:gd name="connsiteX16" fmla="*/ 1422400 w 1790700"/>
                <a:gd name="connsiteY16" fmla="*/ 635000 h 1765301"/>
                <a:gd name="connsiteX17" fmla="*/ 1403350 w 1790700"/>
                <a:gd name="connsiteY17" fmla="*/ 558801 h 1765301"/>
                <a:gd name="connsiteX0" fmla="*/ 1403350 w 1790700"/>
                <a:gd name="connsiteY0" fmla="*/ 622301 h 1828801"/>
                <a:gd name="connsiteX1" fmla="*/ 1270000 w 1790700"/>
                <a:gd name="connsiteY1" fmla="*/ 469901 h 1828801"/>
                <a:gd name="connsiteX2" fmla="*/ 1117600 w 1790700"/>
                <a:gd name="connsiteY2" fmla="*/ 393700 h 1828801"/>
                <a:gd name="connsiteX3" fmla="*/ 889000 w 1790700"/>
                <a:gd name="connsiteY3" fmla="*/ 317500 h 1828801"/>
                <a:gd name="connsiteX4" fmla="*/ 584200 w 1790700"/>
                <a:gd name="connsiteY4" fmla="*/ 88900 h 1828801"/>
                <a:gd name="connsiteX5" fmla="*/ 584200 w 1790700"/>
                <a:gd name="connsiteY5" fmla="*/ 850901 h 1828801"/>
                <a:gd name="connsiteX6" fmla="*/ 50800 w 1790700"/>
                <a:gd name="connsiteY6" fmla="*/ 774701 h 1828801"/>
                <a:gd name="connsiteX7" fmla="*/ 279400 w 1790700"/>
                <a:gd name="connsiteY7" fmla="*/ 927101 h 1828801"/>
                <a:gd name="connsiteX8" fmla="*/ 508000 w 1790700"/>
                <a:gd name="connsiteY8" fmla="*/ 1384301 h 1828801"/>
                <a:gd name="connsiteX9" fmla="*/ 812800 w 1790700"/>
                <a:gd name="connsiteY9" fmla="*/ 1384301 h 1828801"/>
                <a:gd name="connsiteX10" fmla="*/ 941388 w 1790700"/>
                <a:gd name="connsiteY10" fmla="*/ 1379538 h 1828801"/>
                <a:gd name="connsiteX11" fmla="*/ 1117600 w 1790700"/>
                <a:gd name="connsiteY11" fmla="*/ 1536700 h 1828801"/>
                <a:gd name="connsiteX12" fmla="*/ 1346200 w 1790700"/>
                <a:gd name="connsiteY12" fmla="*/ 1689100 h 1828801"/>
                <a:gd name="connsiteX13" fmla="*/ 1727200 w 1790700"/>
                <a:gd name="connsiteY13" fmla="*/ 1765301 h 1828801"/>
                <a:gd name="connsiteX14" fmla="*/ 1727200 w 1790700"/>
                <a:gd name="connsiteY14" fmla="*/ 1308101 h 1828801"/>
                <a:gd name="connsiteX15" fmla="*/ 1574800 w 1790700"/>
                <a:gd name="connsiteY15" fmla="*/ 927100 h 1828801"/>
                <a:gd name="connsiteX16" fmla="*/ 1422400 w 1790700"/>
                <a:gd name="connsiteY16" fmla="*/ 698500 h 1828801"/>
                <a:gd name="connsiteX17" fmla="*/ 1403350 w 1790700"/>
                <a:gd name="connsiteY17" fmla="*/ 622301 h 1828801"/>
                <a:gd name="connsiteX0" fmla="*/ 1136650 w 1524000"/>
                <a:gd name="connsiteY0" fmla="*/ 622301 h 1828801"/>
                <a:gd name="connsiteX1" fmla="*/ 1003300 w 1524000"/>
                <a:gd name="connsiteY1" fmla="*/ 469901 h 1828801"/>
                <a:gd name="connsiteX2" fmla="*/ 850900 w 1524000"/>
                <a:gd name="connsiteY2" fmla="*/ 393700 h 1828801"/>
                <a:gd name="connsiteX3" fmla="*/ 622300 w 1524000"/>
                <a:gd name="connsiteY3" fmla="*/ 317500 h 1828801"/>
                <a:gd name="connsiteX4" fmla="*/ 317500 w 1524000"/>
                <a:gd name="connsiteY4" fmla="*/ 88900 h 1828801"/>
                <a:gd name="connsiteX5" fmla="*/ 317500 w 1524000"/>
                <a:gd name="connsiteY5" fmla="*/ 850901 h 1828801"/>
                <a:gd name="connsiteX6" fmla="*/ 12700 w 1524000"/>
                <a:gd name="connsiteY6" fmla="*/ 927101 h 1828801"/>
                <a:gd name="connsiteX7" fmla="*/ 241300 w 1524000"/>
                <a:gd name="connsiteY7" fmla="*/ 1384301 h 1828801"/>
                <a:gd name="connsiteX8" fmla="*/ 546100 w 1524000"/>
                <a:gd name="connsiteY8" fmla="*/ 1384301 h 1828801"/>
                <a:gd name="connsiteX9" fmla="*/ 674688 w 1524000"/>
                <a:gd name="connsiteY9" fmla="*/ 1379538 h 1828801"/>
                <a:gd name="connsiteX10" fmla="*/ 850900 w 1524000"/>
                <a:gd name="connsiteY10" fmla="*/ 1536700 h 1828801"/>
                <a:gd name="connsiteX11" fmla="*/ 1079500 w 1524000"/>
                <a:gd name="connsiteY11" fmla="*/ 1689100 h 1828801"/>
                <a:gd name="connsiteX12" fmla="*/ 1460500 w 1524000"/>
                <a:gd name="connsiteY12" fmla="*/ 1765301 h 1828801"/>
                <a:gd name="connsiteX13" fmla="*/ 1460500 w 1524000"/>
                <a:gd name="connsiteY13" fmla="*/ 1308101 h 1828801"/>
                <a:gd name="connsiteX14" fmla="*/ 1308100 w 1524000"/>
                <a:gd name="connsiteY14" fmla="*/ 927100 h 1828801"/>
                <a:gd name="connsiteX15" fmla="*/ 1155700 w 1524000"/>
                <a:gd name="connsiteY15" fmla="*/ 698500 h 1828801"/>
                <a:gd name="connsiteX16" fmla="*/ 1136650 w 1524000"/>
                <a:gd name="connsiteY16" fmla="*/ 622301 h 1828801"/>
                <a:gd name="connsiteX0" fmla="*/ 1162050 w 1549400"/>
                <a:gd name="connsiteY0" fmla="*/ 635001 h 1841501"/>
                <a:gd name="connsiteX1" fmla="*/ 1028700 w 1549400"/>
                <a:gd name="connsiteY1" fmla="*/ 482601 h 1841501"/>
                <a:gd name="connsiteX2" fmla="*/ 876300 w 1549400"/>
                <a:gd name="connsiteY2" fmla="*/ 406400 h 1841501"/>
                <a:gd name="connsiteX3" fmla="*/ 647700 w 1549400"/>
                <a:gd name="connsiteY3" fmla="*/ 330200 h 1841501"/>
                <a:gd name="connsiteX4" fmla="*/ 342900 w 1549400"/>
                <a:gd name="connsiteY4" fmla="*/ 101600 h 1841501"/>
                <a:gd name="connsiteX5" fmla="*/ 495300 w 1549400"/>
                <a:gd name="connsiteY5" fmla="*/ 939801 h 1841501"/>
                <a:gd name="connsiteX6" fmla="*/ 38100 w 1549400"/>
                <a:gd name="connsiteY6" fmla="*/ 939801 h 1841501"/>
                <a:gd name="connsiteX7" fmla="*/ 266700 w 1549400"/>
                <a:gd name="connsiteY7" fmla="*/ 1397001 h 1841501"/>
                <a:gd name="connsiteX8" fmla="*/ 571500 w 1549400"/>
                <a:gd name="connsiteY8" fmla="*/ 1397001 h 1841501"/>
                <a:gd name="connsiteX9" fmla="*/ 700088 w 1549400"/>
                <a:gd name="connsiteY9" fmla="*/ 1392238 h 1841501"/>
                <a:gd name="connsiteX10" fmla="*/ 876300 w 1549400"/>
                <a:gd name="connsiteY10" fmla="*/ 1549400 h 1841501"/>
                <a:gd name="connsiteX11" fmla="*/ 1104900 w 1549400"/>
                <a:gd name="connsiteY11" fmla="*/ 1701800 h 1841501"/>
                <a:gd name="connsiteX12" fmla="*/ 1485900 w 1549400"/>
                <a:gd name="connsiteY12" fmla="*/ 1778001 h 1841501"/>
                <a:gd name="connsiteX13" fmla="*/ 1485900 w 1549400"/>
                <a:gd name="connsiteY13" fmla="*/ 1320801 h 1841501"/>
                <a:gd name="connsiteX14" fmla="*/ 1333500 w 1549400"/>
                <a:gd name="connsiteY14" fmla="*/ 939800 h 1841501"/>
                <a:gd name="connsiteX15" fmla="*/ 1181100 w 1549400"/>
                <a:gd name="connsiteY15" fmla="*/ 711200 h 1841501"/>
                <a:gd name="connsiteX16" fmla="*/ 1162050 w 1549400"/>
                <a:gd name="connsiteY16" fmla="*/ 635001 h 1841501"/>
                <a:gd name="connsiteX0" fmla="*/ 1009650 w 1397000"/>
                <a:gd name="connsiteY0" fmla="*/ 635001 h 1841501"/>
                <a:gd name="connsiteX1" fmla="*/ 876300 w 1397000"/>
                <a:gd name="connsiteY1" fmla="*/ 482601 h 1841501"/>
                <a:gd name="connsiteX2" fmla="*/ 723900 w 1397000"/>
                <a:gd name="connsiteY2" fmla="*/ 406400 h 1841501"/>
                <a:gd name="connsiteX3" fmla="*/ 495300 w 1397000"/>
                <a:gd name="connsiteY3" fmla="*/ 330200 h 1841501"/>
                <a:gd name="connsiteX4" fmla="*/ 190500 w 1397000"/>
                <a:gd name="connsiteY4" fmla="*/ 101600 h 1841501"/>
                <a:gd name="connsiteX5" fmla="*/ 342900 w 1397000"/>
                <a:gd name="connsiteY5" fmla="*/ 939801 h 1841501"/>
                <a:gd name="connsiteX6" fmla="*/ 38100 w 1397000"/>
                <a:gd name="connsiteY6" fmla="*/ 1092201 h 1841501"/>
                <a:gd name="connsiteX7" fmla="*/ 114300 w 1397000"/>
                <a:gd name="connsiteY7" fmla="*/ 1397001 h 1841501"/>
                <a:gd name="connsiteX8" fmla="*/ 419100 w 1397000"/>
                <a:gd name="connsiteY8" fmla="*/ 1397001 h 1841501"/>
                <a:gd name="connsiteX9" fmla="*/ 547688 w 1397000"/>
                <a:gd name="connsiteY9" fmla="*/ 1392238 h 1841501"/>
                <a:gd name="connsiteX10" fmla="*/ 723900 w 1397000"/>
                <a:gd name="connsiteY10" fmla="*/ 1549400 h 1841501"/>
                <a:gd name="connsiteX11" fmla="*/ 952500 w 1397000"/>
                <a:gd name="connsiteY11" fmla="*/ 1701800 h 1841501"/>
                <a:gd name="connsiteX12" fmla="*/ 1333500 w 1397000"/>
                <a:gd name="connsiteY12" fmla="*/ 1778001 h 1841501"/>
                <a:gd name="connsiteX13" fmla="*/ 1333500 w 1397000"/>
                <a:gd name="connsiteY13" fmla="*/ 1320801 h 1841501"/>
                <a:gd name="connsiteX14" fmla="*/ 1181100 w 1397000"/>
                <a:gd name="connsiteY14" fmla="*/ 939800 h 1841501"/>
                <a:gd name="connsiteX15" fmla="*/ 1028700 w 1397000"/>
                <a:gd name="connsiteY15" fmla="*/ 711200 h 1841501"/>
                <a:gd name="connsiteX16" fmla="*/ 1009650 w 1397000"/>
                <a:gd name="connsiteY16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56572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125846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3084946"/>
                <a:gd name="connsiteY0" fmla="*/ 635001 h 2527301"/>
                <a:gd name="connsiteX1" fmla="*/ 887845 w 3084946"/>
                <a:gd name="connsiteY1" fmla="*/ 482601 h 2527301"/>
                <a:gd name="connsiteX2" fmla="*/ 735445 w 3084946"/>
                <a:gd name="connsiteY2" fmla="*/ 406400 h 2527301"/>
                <a:gd name="connsiteX3" fmla="*/ 506845 w 3084946"/>
                <a:gd name="connsiteY3" fmla="*/ 330200 h 2527301"/>
                <a:gd name="connsiteX4" fmla="*/ 202045 w 3084946"/>
                <a:gd name="connsiteY4" fmla="*/ 101600 h 2527301"/>
                <a:gd name="connsiteX5" fmla="*/ 354445 w 3084946"/>
                <a:gd name="connsiteY5" fmla="*/ 939801 h 2527301"/>
                <a:gd name="connsiteX6" fmla="*/ 49645 w 3084946"/>
                <a:gd name="connsiteY6" fmla="*/ 1092201 h 2527301"/>
                <a:gd name="connsiteX7" fmla="*/ 125846 w 3084946"/>
                <a:gd name="connsiteY7" fmla="*/ 1244601 h 2527301"/>
                <a:gd name="connsiteX8" fmla="*/ 125845 w 3084946"/>
                <a:gd name="connsiteY8" fmla="*/ 1397001 h 2527301"/>
                <a:gd name="connsiteX9" fmla="*/ 430645 w 3084946"/>
                <a:gd name="connsiteY9" fmla="*/ 1397001 h 2527301"/>
                <a:gd name="connsiteX10" fmla="*/ 559233 w 3084946"/>
                <a:gd name="connsiteY10" fmla="*/ 1392238 h 2527301"/>
                <a:gd name="connsiteX11" fmla="*/ 735445 w 3084946"/>
                <a:gd name="connsiteY11" fmla="*/ 1549400 h 2527301"/>
                <a:gd name="connsiteX12" fmla="*/ 964045 w 3084946"/>
                <a:gd name="connsiteY12" fmla="*/ 1701800 h 2527301"/>
                <a:gd name="connsiteX13" fmla="*/ 3021446 w 3084946"/>
                <a:gd name="connsiteY13" fmla="*/ 2463801 h 2527301"/>
                <a:gd name="connsiteX14" fmla="*/ 1345045 w 3084946"/>
                <a:gd name="connsiteY14" fmla="*/ 1320801 h 2527301"/>
                <a:gd name="connsiteX15" fmla="*/ 1192645 w 3084946"/>
                <a:gd name="connsiteY15" fmla="*/ 939800 h 2527301"/>
                <a:gd name="connsiteX16" fmla="*/ 1040245 w 3084946"/>
                <a:gd name="connsiteY16" fmla="*/ 711200 h 2527301"/>
                <a:gd name="connsiteX17" fmla="*/ 1021195 w 3084946"/>
                <a:gd name="connsiteY17" fmla="*/ 635001 h 2527301"/>
                <a:gd name="connsiteX0" fmla="*/ 1021195 w 3250046"/>
                <a:gd name="connsiteY0" fmla="*/ 635001 h 2476501"/>
                <a:gd name="connsiteX1" fmla="*/ 887845 w 3250046"/>
                <a:gd name="connsiteY1" fmla="*/ 482601 h 2476501"/>
                <a:gd name="connsiteX2" fmla="*/ 735445 w 3250046"/>
                <a:gd name="connsiteY2" fmla="*/ 406400 h 2476501"/>
                <a:gd name="connsiteX3" fmla="*/ 506845 w 3250046"/>
                <a:gd name="connsiteY3" fmla="*/ 330200 h 2476501"/>
                <a:gd name="connsiteX4" fmla="*/ 202045 w 3250046"/>
                <a:gd name="connsiteY4" fmla="*/ 101600 h 2476501"/>
                <a:gd name="connsiteX5" fmla="*/ 354445 w 3250046"/>
                <a:gd name="connsiteY5" fmla="*/ 939801 h 2476501"/>
                <a:gd name="connsiteX6" fmla="*/ 49645 w 3250046"/>
                <a:gd name="connsiteY6" fmla="*/ 1092201 h 2476501"/>
                <a:gd name="connsiteX7" fmla="*/ 125846 w 3250046"/>
                <a:gd name="connsiteY7" fmla="*/ 1244601 h 2476501"/>
                <a:gd name="connsiteX8" fmla="*/ 125845 w 3250046"/>
                <a:gd name="connsiteY8" fmla="*/ 1397001 h 2476501"/>
                <a:gd name="connsiteX9" fmla="*/ 430645 w 3250046"/>
                <a:gd name="connsiteY9" fmla="*/ 1397001 h 2476501"/>
                <a:gd name="connsiteX10" fmla="*/ 559233 w 3250046"/>
                <a:gd name="connsiteY10" fmla="*/ 1392238 h 2476501"/>
                <a:gd name="connsiteX11" fmla="*/ 735445 w 3250046"/>
                <a:gd name="connsiteY11" fmla="*/ 1549400 h 2476501"/>
                <a:gd name="connsiteX12" fmla="*/ 964045 w 3250046"/>
                <a:gd name="connsiteY12" fmla="*/ 1701800 h 2476501"/>
                <a:gd name="connsiteX13" fmla="*/ 3021446 w 3250046"/>
                <a:gd name="connsiteY13" fmla="*/ 2463801 h 2476501"/>
                <a:gd name="connsiteX14" fmla="*/ 2335645 w 3250046"/>
                <a:gd name="connsiteY14" fmla="*/ 1778001 h 2476501"/>
                <a:gd name="connsiteX15" fmla="*/ 1345045 w 3250046"/>
                <a:gd name="connsiteY15" fmla="*/ 1320801 h 2476501"/>
                <a:gd name="connsiteX16" fmla="*/ 1192645 w 3250046"/>
                <a:gd name="connsiteY16" fmla="*/ 939800 h 2476501"/>
                <a:gd name="connsiteX17" fmla="*/ 1040245 w 3250046"/>
                <a:gd name="connsiteY17" fmla="*/ 711200 h 2476501"/>
                <a:gd name="connsiteX18" fmla="*/ 1021195 w 3250046"/>
                <a:gd name="connsiteY18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878445 w 3097646"/>
                <a:gd name="connsiteY13" fmla="*/ 1854201 h 2476501"/>
                <a:gd name="connsiteX14" fmla="*/ 3021446 w 3097646"/>
                <a:gd name="connsiteY14" fmla="*/ 2463801 h 2476501"/>
                <a:gd name="connsiteX15" fmla="*/ 2335645 w 3097646"/>
                <a:gd name="connsiteY15" fmla="*/ 1778001 h 2476501"/>
                <a:gd name="connsiteX16" fmla="*/ 1345045 w 3097646"/>
                <a:gd name="connsiteY16" fmla="*/ 1320801 h 2476501"/>
                <a:gd name="connsiteX17" fmla="*/ 1192645 w 3097646"/>
                <a:gd name="connsiteY17" fmla="*/ 939800 h 2476501"/>
                <a:gd name="connsiteX18" fmla="*/ 1040245 w 3097646"/>
                <a:gd name="connsiteY18" fmla="*/ 711200 h 2476501"/>
                <a:gd name="connsiteX19" fmla="*/ 1021195 w 3097646"/>
                <a:gd name="connsiteY19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573645 w 3097646"/>
                <a:gd name="connsiteY13" fmla="*/ 1854201 h 2476501"/>
                <a:gd name="connsiteX14" fmla="*/ 1878445 w 3097646"/>
                <a:gd name="connsiteY14" fmla="*/ 1854201 h 2476501"/>
                <a:gd name="connsiteX15" fmla="*/ 3021446 w 3097646"/>
                <a:gd name="connsiteY15" fmla="*/ 2463801 h 2476501"/>
                <a:gd name="connsiteX16" fmla="*/ 2335645 w 3097646"/>
                <a:gd name="connsiteY16" fmla="*/ 1778001 h 2476501"/>
                <a:gd name="connsiteX17" fmla="*/ 1345045 w 3097646"/>
                <a:gd name="connsiteY17" fmla="*/ 1320801 h 2476501"/>
                <a:gd name="connsiteX18" fmla="*/ 1192645 w 3097646"/>
                <a:gd name="connsiteY18" fmla="*/ 939800 h 2476501"/>
                <a:gd name="connsiteX19" fmla="*/ 1040245 w 3097646"/>
                <a:gd name="connsiteY19" fmla="*/ 711200 h 2476501"/>
                <a:gd name="connsiteX20" fmla="*/ 1021195 w 3097646"/>
                <a:gd name="connsiteY20" fmla="*/ 635001 h 2476501"/>
                <a:gd name="connsiteX0" fmla="*/ 1021195 w 3034146"/>
                <a:gd name="connsiteY0" fmla="*/ 635001 h 2565401"/>
                <a:gd name="connsiteX1" fmla="*/ 887845 w 3034146"/>
                <a:gd name="connsiteY1" fmla="*/ 482601 h 2565401"/>
                <a:gd name="connsiteX2" fmla="*/ 735445 w 3034146"/>
                <a:gd name="connsiteY2" fmla="*/ 406400 h 2565401"/>
                <a:gd name="connsiteX3" fmla="*/ 506845 w 3034146"/>
                <a:gd name="connsiteY3" fmla="*/ 330200 h 2565401"/>
                <a:gd name="connsiteX4" fmla="*/ 202045 w 3034146"/>
                <a:gd name="connsiteY4" fmla="*/ 101600 h 2565401"/>
                <a:gd name="connsiteX5" fmla="*/ 354445 w 3034146"/>
                <a:gd name="connsiteY5" fmla="*/ 939801 h 2565401"/>
                <a:gd name="connsiteX6" fmla="*/ 49645 w 3034146"/>
                <a:gd name="connsiteY6" fmla="*/ 1092201 h 2565401"/>
                <a:gd name="connsiteX7" fmla="*/ 125846 w 3034146"/>
                <a:gd name="connsiteY7" fmla="*/ 1244601 h 2565401"/>
                <a:gd name="connsiteX8" fmla="*/ 125845 w 3034146"/>
                <a:gd name="connsiteY8" fmla="*/ 1397001 h 2565401"/>
                <a:gd name="connsiteX9" fmla="*/ 430645 w 3034146"/>
                <a:gd name="connsiteY9" fmla="*/ 1397001 h 2565401"/>
                <a:gd name="connsiteX10" fmla="*/ 559233 w 3034146"/>
                <a:gd name="connsiteY10" fmla="*/ 1392238 h 2565401"/>
                <a:gd name="connsiteX11" fmla="*/ 735445 w 3034146"/>
                <a:gd name="connsiteY11" fmla="*/ 1549400 h 2565401"/>
                <a:gd name="connsiteX12" fmla="*/ 964045 w 3034146"/>
                <a:gd name="connsiteY12" fmla="*/ 1701800 h 2565401"/>
                <a:gd name="connsiteX13" fmla="*/ 1573645 w 3034146"/>
                <a:gd name="connsiteY13" fmla="*/ 1854201 h 2565401"/>
                <a:gd name="connsiteX14" fmla="*/ 1878445 w 3034146"/>
                <a:gd name="connsiteY14" fmla="*/ 1854201 h 2565401"/>
                <a:gd name="connsiteX15" fmla="*/ 2411845 w 3034146"/>
                <a:gd name="connsiteY15" fmla="*/ 2387601 h 2565401"/>
                <a:gd name="connsiteX16" fmla="*/ 3021446 w 3034146"/>
                <a:gd name="connsiteY16" fmla="*/ 2463801 h 2565401"/>
                <a:gd name="connsiteX17" fmla="*/ 2335645 w 3034146"/>
                <a:gd name="connsiteY17" fmla="*/ 1778001 h 2565401"/>
                <a:gd name="connsiteX18" fmla="*/ 1345045 w 3034146"/>
                <a:gd name="connsiteY18" fmla="*/ 1320801 h 2565401"/>
                <a:gd name="connsiteX19" fmla="*/ 1192645 w 3034146"/>
                <a:gd name="connsiteY19" fmla="*/ 939800 h 2565401"/>
                <a:gd name="connsiteX20" fmla="*/ 1040245 w 3034146"/>
                <a:gd name="connsiteY20" fmla="*/ 711200 h 2565401"/>
                <a:gd name="connsiteX21" fmla="*/ 1021195 w 3034146"/>
                <a:gd name="connsiteY21" fmla="*/ 635001 h 2565401"/>
                <a:gd name="connsiteX0" fmla="*/ 1021195 w 3364345"/>
                <a:gd name="connsiteY0" fmla="*/ 635001 h 2489201"/>
                <a:gd name="connsiteX1" fmla="*/ 887845 w 3364345"/>
                <a:gd name="connsiteY1" fmla="*/ 482601 h 2489201"/>
                <a:gd name="connsiteX2" fmla="*/ 735445 w 3364345"/>
                <a:gd name="connsiteY2" fmla="*/ 406400 h 2489201"/>
                <a:gd name="connsiteX3" fmla="*/ 506845 w 3364345"/>
                <a:gd name="connsiteY3" fmla="*/ 330200 h 2489201"/>
                <a:gd name="connsiteX4" fmla="*/ 202045 w 3364345"/>
                <a:gd name="connsiteY4" fmla="*/ 101600 h 2489201"/>
                <a:gd name="connsiteX5" fmla="*/ 354445 w 3364345"/>
                <a:gd name="connsiteY5" fmla="*/ 939801 h 2489201"/>
                <a:gd name="connsiteX6" fmla="*/ 49645 w 3364345"/>
                <a:gd name="connsiteY6" fmla="*/ 1092201 h 2489201"/>
                <a:gd name="connsiteX7" fmla="*/ 125846 w 3364345"/>
                <a:gd name="connsiteY7" fmla="*/ 1244601 h 2489201"/>
                <a:gd name="connsiteX8" fmla="*/ 125845 w 3364345"/>
                <a:gd name="connsiteY8" fmla="*/ 1397001 h 2489201"/>
                <a:gd name="connsiteX9" fmla="*/ 430645 w 3364345"/>
                <a:gd name="connsiteY9" fmla="*/ 1397001 h 2489201"/>
                <a:gd name="connsiteX10" fmla="*/ 559233 w 3364345"/>
                <a:gd name="connsiteY10" fmla="*/ 1392238 h 2489201"/>
                <a:gd name="connsiteX11" fmla="*/ 735445 w 3364345"/>
                <a:gd name="connsiteY11" fmla="*/ 1549400 h 2489201"/>
                <a:gd name="connsiteX12" fmla="*/ 964045 w 3364345"/>
                <a:gd name="connsiteY12" fmla="*/ 1701800 h 2489201"/>
                <a:gd name="connsiteX13" fmla="*/ 1573645 w 3364345"/>
                <a:gd name="connsiteY13" fmla="*/ 1854201 h 2489201"/>
                <a:gd name="connsiteX14" fmla="*/ 1878445 w 3364345"/>
                <a:gd name="connsiteY14" fmla="*/ 1854201 h 2489201"/>
                <a:gd name="connsiteX15" fmla="*/ 2411845 w 3364345"/>
                <a:gd name="connsiteY15" fmla="*/ 2387601 h 2489201"/>
                <a:gd name="connsiteX16" fmla="*/ 3021446 w 3364345"/>
                <a:gd name="connsiteY16" fmla="*/ 2463801 h 2489201"/>
                <a:gd name="connsiteX17" fmla="*/ 3250045 w 3364345"/>
                <a:gd name="connsiteY17" fmla="*/ 2311401 h 2489201"/>
                <a:gd name="connsiteX18" fmla="*/ 2335645 w 3364345"/>
                <a:gd name="connsiteY18" fmla="*/ 1778001 h 2489201"/>
                <a:gd name="connsiteX19" fmla="*/ 1345045 w 3364345"/>
                <a:gd name="connsiteY19" fmla="*/ 1320801 h 2489201"/>
                <a:gd name="connsiteX20" fmla="*/ 1192645 w 3364345"/>
                <a:gd name="connsiteY20" fmla="*/ 939800 h 2489201"/>
                <a:gd name="connsiteX21" fmla="*/ 1040245 w 3364345"/>
                <a:gd name="connsiteY21" fmla="*/ 711200 h 2489201"/>
                <a:gd name="connsiteX22" fmla="*/ 1021195 w 3364345"/>
                <a:gd name="connsiteY22" fmla="*/ 635001 h 2489201"/>
                <a:gd name="connsiteX0" fmla="*/ 1021195 w 3364345"/>
                <a:gd name="connsiteY0" fmla="*/ 635001 h 2476501"/>
                <a:gd name="connsiteX1" fmla="*/ 887845 w 3364345"/>
                <a:gd name="connsiteY1" fmla="*/ 482601 h 2476501"/>
                <a:gd name="connsiteX2" fmla="*/ 735445 w 3364345"/>
                <a:gd name="connsiteY2" fmla="*/ 406400 h 2476501"/>
                <a:gd name="connsiteX3" fmla="*/ 506845 w 3364345"/>
                <a:gd name="connsiteY3" fmla="*/ 330200 h 2476501"/>
                <a:gd name="connsiteX4" fmla="*/ 202045 w 3364345"/>
                <a:gd name="connsiteY4" fmla="*/ 101600 h 2476501"/>
                <a:gd name="connsiteX5" fmla="*/ 354445 w 3364345"/>
                <a:gd name="connsiteY5" fmla="*/ 939801 h 2476501"/>
                <a:gd name="connsiteX6" fmla="*/ 49645 w 3364345"/>
                <a:gd name="connsiteY6" fmla="*/ 1092201 h 2476501"/>
                <a:gd name="connsiteX7" fmla="*/ 125846 w 3364345"/>
                <a:gd name="connsiteY7" fmla="*/ 1244601 h 2476501"/>
                <a:gd name="connsiteX8" fmla="*/ 125845 w 3364345"/>
                <a:gd name="connsiteY8" fmla="*/ 1397001 h 2476501"/>
                <a:gd name="connsiteX9" fmla="*/ 430645 w 3364345"/>
                <a:gd name="connsiteY9" fmla="*/ 1397001 h 2476501"/>
                <a:gd name="connsiteX10" fmla="*/ 559233 w 3364345"/>
                <a:gd name="connsiteY10" fmla="*/ 1392238 h 2476501"/>
                <a:gd name="connsiteX11" fmla="*/ 735445 w 3364345"/>
                <a:gd name="connsiteY11" fmla="*/ 1549400 h 2476501"/>
                <a:gd name="connsiteX12" fmla="*/ 964045 w 3364345"/>
                <a:gd name="connsiteY12" fmla="*/ 1701800 h 2476501"/>
                <a:gd name="connsiteX13" fmla="*/ 1573645 w 3364345"/>
                <a:gd name="connsiteY13" fmla="*/ 1854201 h 2476501"/>
                <a:gd name="connsiteX14" fmla="*/ 1878445 w 3364345"/>
                <a:gd name="connsiteY14" fmla="*/ 1854201 h 2476501"/>
                <a:gd name="connsiteX15" fmla="*/ 2411845 w 3364345"/>
                <a:gd name="connsiteY15" fmla="*/ 2387601 h 2476501"/>
                <a:gd name="connsiteX16" fmla="*/ 2716645 w 3364345"/>
                <a:gd name="connsiteY16" fmla="*/ 2387601 h 2476501"/>
                <a:gd name="connsiteX17" fmla="*/ 3021446 w 3364345"/>
                <a:gd name="connsiteY17" fmla="*/ 2463801 h 2476501"/>
                <a:gd name="connsiteX18" fmla="*/ 3250045 w 3364345"/>
                <a:gd name="connsiteY18" fmla="*/ 2311401 h 2476501"/>
                <a:gd name="connsiteX19" fmla="*/ 2335645 w 3364345"/>
                <a:gd name="connsiteY19" fmla="*/ 1778001 h 2476501"/>
                <a:gd name="connsiteX20" fmla="*/ 1345045 w 3364345"/>
                <a:gd name="connsiteY20" fmla="*/ 1320801 h 2476501"/>
                <a:gd name="connsiteX21" fmla="*/ 1192645 w 3364345"/>
                <a:gd name="connsiteY21" fmla="*/ 939800 h 2476501"/>
                <a:gd name="connsiteX22" fmla="*/ 1040245 w 3364345"/>
                <a:gd name="connsiteY22" fmla="*/ 711200 h 2476501"/>
                <a:gd name="connsiteX23" fmla="*/ 1021195 w 3364345"/>
                <a:gd name="connsiteY23" fmla="*/ 635001 h 2476501"/>
                <a:gd name="connsiteX0" fmla="*/ 1021195 w 3364345"/>
                <a:gd name="connsiteY0" fmla="*/ 635001 h 2552701"/>
                <a:gd name="connsiteX1" fmla="*/ 887845 w 3364345"/>
                <a:gd name="connsiteY1" fmla="*/ 482601 h 2552701"/>
                <a:gd name="connsiteX2" fmla="*/ 735445 w 3364345"/>
                <a:gd name="connsiteY2" fmla="*/ 406400 h 2552701"/>
                <a:gd name="connsiteX3" fmla="*/ 506845 w 3364345"/>
                <a:gd name="connsiteY3" fmla="*/ 330200 h 2552701"/>
                <a:gd name="connsiteX4" fmla="*/ 202045 w 3364345"/>
                <a:gd name="connsiteY4" fmla="*/ 101600 h 2552701"/>
                <a:gd name="connsiteX5" fmla="*/ 354445 w 3364345"/>
                <a:gd name="connsiteY5" fmla="*/ 939801 h 2552701"/>
                <a:gd name="connsiteX6" fmla="*/ 49645 w 3364345"/>
                <a:gd name="connsiteY6" fmla="*/ 1092201 h 2552701"/>
                <a:gd name="connsiteX7" fmla="*/ 125846 w 3364345"/>
                <a:gd name="connsiteY7" fmla="*/ 1244601 h 2552701"/>
                <a:gd name="connsiteX8" fmla="*/ 125845 w 3364345"/>
                <a:gd name="connsiteY8" fmla="*/ 1397001 h 2552701"/>
                <a:gd name="connsiteX9" fmla="*/ 430645 w 3364345"/>
                <a:gd name="connsiteY9" fmla="*/ 1397001 h 2552701"/>
                <a:gd name="connsiteX10" fmla="*/ 559233 w 3364345"/>
                <a:gd name="connsiteY10" fmla="*/ 1392238 h 2552701"/>
                <a:gd name="connsiteX11" fmla="*/ 735445 w 3364345"/>
                <a:gd name="connsiteY11" fmla="*/ 1549400 h 2552701"/>
                <a:gd name="connsiteX12" fmla="*/ 964045 w 3364345"/>
                <a:gd name="connsiteY12" fmla="*/ 1701800 h 2552701"/>
                <a:gd name="connsiteX13" fmla="*/ 1573645 w 3364345"/>
                <a:gd name="connsiteY13" fmla="*/ 1854201 h 2552701"/>
                <a:gd name="connsiteX14" fmla="*/ 1878445 w 3364345"/>
                <a:gd name="connsiteY14" fmla="*/ 1854201 h 2552701"/>
                <a:gd name="connsiteX15" fmla="*/ 2488045 w 3364345"/>
                <a:gd name="connsiteY15" fmla="*/ 2463801 h 2552701"/>
                <a:gd name="connsiteX16" fmla="*/ 2716645 w 3364345"/>
                <a:gd name="connsiteY16" fmla="*/ 2387601 h 2552701"/>
                <a:gd name="connsiteX17" fmla="*/ 3021446 w 3364345"/>
                <a:gd name="connsiteY17" fmla="*/ 2463801 h 2552701"/>
                <a:gd name="connsiteX18" fmla="*/ 3250045 w 3364345"/>
                <a:gd name="connsiteY18" fmla="*/ 2311401 h 2552701"/>
                <a:gd name="connsiteX19" fmla="*/ 2335645 w 3364345"/>
                <a:gd name="connsiteY19" fmla="*/ 1778001 h 2552701"/>
                <a:gd name="connsiteX20" fmla="*/ 1345045 w 3364345"/>
                <a:gd name="connsiteY20" fmla="*/ 1320801 h 2552701"/>
                <a:gd name="connsiteX21" fmla="*/ 1192645 w 3364345"/>
                <a:gd name="connsiteY21" fmla="*/ 939800 h 2552701"/>
                <a:gd name="connsiteX22" fmla="*/ 1040245 w 3364345"/>
                <a:gd name="connsiteY22" fmla="*/ 711200 h 2552701"/>
                <a:gd name="connsiteX23" fmla="*/ 1021195 w 3364345"/>
                <a:gd name="connsiteY23" fmla="*/ 635001 h 2552701"/>
                <a:gd name="connsiteX0" fmla="*/ 1021195 w 3415145"/>
                <a:gd name="connsiteY0" fmla="*/ 635001 h 2946401"/>
                <a:gd name="connsiteX1" fmla="*/ 887845 w 3415145"/>
                <a:gd name="connsiteY1" fmla="*/ 482601 h 2946401"/>
                <a:gd name="connsiteX2" fmla="*/ 735445 w 3415145"/>
                <a:gd name="connsiteY2" fmla="*/ 406400 h 2946401"/>
                <a:gd name="connsiteX3" fmla="*/ 506845 w 3415145"/>
                <a:gd name="connsiteY3" fmla="*/ 330200 h 2946401"/>
                <a:gd name="connsiteX4" fmla="*/ 202045 w 3415145"/>
                <a:gd name="connsiteY4" fmla="*/ 101600 h 2946401"/>
                <a:gd name="connsiteX5" fmla="*/ 354445 w 3415145"/>
                <a:gd name="connsiteY5" fmla="*/ 939801 h 2946401"/>
                <a:gd name="connsiteX6" fmla="*/ 49645 w 3415145"/>
                <a:gd name="connsiteY6" fmla="*/ 1092201 h 2946401"/>
                <a:gd name="connsiteX7" fmla="*/ 125846 w 3415145"/>
                <a:gd name="connsiteY7" fmla="*/ 1244601 h 2946401"/>
                <a:gd name="connsiteX8" fmla="*/ 125845 w 3415145"/>
                <a:gd name="connsiteY8" fmla="*/ 1397001 h 2946401"/>
                <a:gd name="connsiteX9" fmla="*/ 430645 w 3415145"/>
                <a:gd name="connsiteY9" fmla="*/ 1397001 h 2946401"/>
                <a:gd name="connsiteX10" fmla="*/ 559233 w 3415145"/>
                <a:gd name="connsiteY10" fmla="*/ 1392238 h 2946401"/>
                <a:gd name="connsiteX11" fmla="*/ 735445 w 3415145"/>
                <a:gd name="connsiteY11" fmla="*/ 1549400 h 2946401"/>
                <a:gd name="connsiteX12" fmla="*/ 964045 w 3415145"/>
                <a:gd name="connsiteY12" fmla="*/ 1701800 h 2946401"/>
                <a:gd name="connsiteX13" fmla="*/ 1573645 w 3415145"/>
                <a:gd name="connsiteY13" fmla="*/ 1854201 h 2946401"/>
                <a:gd name="connsiteX14" fmla="*/ 1878445 w 3415145"/>
                <a:gd name="connsiteY14" fmla="*/ 1854201 h 2946401"/>
                <a:gd name="connsiteX15" fmla="*/ 2488045 w 3415145"/>
                <a:gd name="connsiteY15" fmla="*/ 2463801 h 2946401"/>
                <a:gd name="connsiteX16" fmla="*/ 2716645 w 3415145"/>
                <a:gd name="connsiteY16" fmla="*/ 2387601 h 2946401"/>
                <a:gd name="connsiteX17" fmla="*/ 3021446 w 3415145"/>
                <a:gd name="connsiteY17" fmla="*/ 2463801 h 2946401"/>
                <a:gd name="connsiteX18" fmla="*/ 3326245 w 3415145"/>
                <a:gd name="connsiteY18" fmla="*/ 2921001 h 2946401"/>
                <a:gd name="connsiteX19" fmla="*/ 3250045 w 3415145"/>
                <a:gd name="connsiteY19" fmla="*/ 2311401 h 2946401"/>
                <a:gd name="connsiteX20" fmla="*/ 2335645 w 3415145"/>
                <a:gd name="connsiteY20" fmla="*/ 1778001 h 2946401"/>
                <a:gd name="connsiteX21" fmla="*/ 1345045 w 3415145"/>
                <a:gd name="connsiteY21" fmla="*/ 1320801 h 2946401"/>
                <a:gd name="connsiteX22" fmla="*/ 1192645 w 3415145"/>
                <a:gd name="connsiteY22" fmla="*/ 939800 h 2946401"/>
                <a:gd name="connsiteX23" fmla="*/ 1040245 w 3415145"/>
                <a:gd name="connsiteY23" fmla="*/ 711200 h 2946401"/>
                <a:gd name="connsiteX24" fmla="*/ 1021195 w 3415145"/>
                <a:gd name="connsiteY24" fmla="*/ 635001 h 2946401"/>
                <a:gd name="connsiteX0" fmla="*/ 1021195 w 3415145"/>
                <a:gd name="connsiteY0" fmla="*/ 635001 h 2997201"/>
                <a:gd name="connsiteX1" fmla="*/ 887845 w 3415145"/>
                <a:gd name="connsiteY1" fmla="*/ 482601 h 2997201"/>
                <a:gd name="connsiteX2" fmla="*/ 735445 w 3415145"/>
                <a:gd name="connsiteY2" fmla="*/ 406400 h 2997201"/>
                <a:gd name="connsiteX3" fmla="*/ 506845 w 3415145"/>
                <a:gd name="connsiteY3" fmla="*/ 330200 h 2997201"/>
                <a:gd name="connsiteX4" fmla="*/ 202045 w 3415145"/>
                <a:gd name="connsiteY4" fmla="*/ 101600 h 2997201"/>
                <a:gd name="connsiteX5" fmla="*/ 354445 w 3415145"/>
                <a:gd name="connsiteY5" fmla="*/ 939801 h 2997201"/>
                <a:gd name="connsiteX6" fmla="*/ 49645 w 3415145"/>
                <a:gd name="connsiteY6" fmla="*/ 1092201 h 2997201"/>
                <a:gd name="connsiteX7" fmla="*/ 125846 w 3415145"/>
                <a:gd name="connsiteY7" fmla="*/ 1244601 h 2997201"/>
                <a:gd name="connsiteX8" fmla="*/ 125845 w 3415145"/>
                <a:gd name="connsiteY8" fmla="*/ 1397001 h 2997201"/>
                <a:gd name="connsiteX9" fmla="*/ 430645 w 3415145"/>
                <a:gd name="connsiteY9" fmla="*/ 1397001 h 2997201"/>
                <a:gd name="connsiteX10" fmla="*/ 559233 w 3415145"/>
                <a:gd name="connsiteY10" fmla="*/ 1392238 h 2997201"/>
                <a:gd name="connsiteX11" fmla="*/ 735445 w 3415145"/>
                <a:gd name="connsiteY11" fmla="*/ 1549400 h 2997201"/>
                <a:gd name="connsiteX12" fmla="*/ 964045 w 3415145"/>
                <a:gd name="connsiteY12" fmla="*/ 1701800 h 2997201"/>
                <a:gd name="connsiteX13" fmla="*/ 1573645 w 3415145"/>
                <a:gd name="connsiteY13" fmla="*/ 1854201 h 2997201"/>
                <a:gd name="connsiteX14" fmla="*/ 1878445 w 3415145"/>
                <a:gd name="connsiteY14" fmla="*/ 1854201 h 2997201"/>
                <a:gd name="connsiteX15" fmla="*/ 2488045 w 3415145"/>
                <a:gd name="connsiteY15" fmla="*/ 2463801 h 2997201"/>
                <a:gd name="connsiteX16" fmla="*/ 2716645 w 3415145"/>
                <a:gd name="connsiteY16" fmla="*/ 2387601 h 2997201"/>
                <a:gd name="connsiteX17" fmla="*/ 3021446 w 3415145"/>
                <a:gd name="connsiteY17" fmla="*/ 2463801 h 2997201"/>
                <a:gd name="connsiteX18" fmla="*/ 3173845 w 3415145"/>
                <a:gd name="connsiteY18" fmla="*/ 2768601 h 2997201"/>
                <a:gd name="connsiteX19" fmla="*/ 3326245 w 3415145"/>
                <a:gd name="connsiteY19" fmla="*/ 2921001 h 2997201"/>
                <a:gd name="connsiteX20" fmla="*/ 3250045 w 3415145"/>
                <a:gd name="connsiteY20" fmla="*/ 2311401 h 2997201"/>
                <a:gd name="connsiteX21" fmla="*/ 2335645 w 3415145"/>
                <a:gd name="connsiteY21" fmla="*/ 1778001 h 2997201"/>
                <a:gd name="connsiteX22" fmla="*/ 1345045 w 3415145"/>
                <a:gd name="connsiteY22" fmla="*/ 1320801 h 2997201"/>
                <a:gd name="connsiteX23" fmla="*/ 1192645 w 3415145"/>
                <a:gd name="connsiteY23" fmla="*/ 939800 h 2997201"/>
                <a:gd name="connsiteX24" fmla="*/ 1040245 w 3415145"/>
                <a:gd name="connsiteY24" fmla="*/ 711200 h 2997201"/>
                <a:gd name="connsiteX25" fmla="*/ 1021195 w 3415145"/>
                <a:gd name="connsiteY25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1345045 w 3377045"/>
                <a:gd name="connsiteY23" fmla="*/ 1320801 h 2997201"/>
                <a:gd name="connsiteX24" fmla="*/ 1192645 w 3377045"/>
                <a:gd name="connsiteY24" fmla="*/ 939800 h 2997201"/>
                <a:gd name="connsiteX25" fmla="*/ 1040245 w 3377045"/>
                <a:gd name="connsiteY25" fmla="*/ 711200 h 2997201"/>
                <a:gd name="connsiteX26" fmla="*/ 1021195 w 3377045"/>
                <a:gd name="connsiteY26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345045 w 3377045"/>
                <a:gd name="connsiteY24" fmla="*/ 1320801 h 2997201"/>
                <a:gd name="connsiteX25" fmla="*/ 1192645 w 3377045"/>
                <a:gd name="connsiteY25" fmla="*/ 939800 h 2997201"/>
                <a:gd name="connsiteX26" fmla="*/ 1040245 w 3377045"/>
                <a:gd name="connsiteY26" fmla="*/ 711200 h 2997201"/>
                <a:gd name="connsiteX27" fmla="*/ 1021195 w 3377045"/>
                <a:gd name="connsiteY27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802245 w 3377045"/>
                <a:gd name="connsiteY24" fmla="*/ 1549401 h 2997201"/>
                <a:gd name="connsiteX25" fmla="*/ 1345045 w 3377045"/>
                <a:gd name="connsiteY25" fmla="*/ 1320801 h 2997201"/>
                <a:gd name="connsiteX26" fmla="*/ 1192645 w 3377045"/>
                <a:gd name="connsiteY26" fmla="*/ 939800 h 2997201"/>
                <a:gd name="connsiteX27" fmla="*/ 1040245 w 3377045"/>
                <a:gd name="connsiteY27" fmla="*/ 711200 h 2997201"/>
                <a:gd name="connsiteX28" fmla="*/ 1021195 w 3377045"/>
                <a:gd name="connsiteY28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6350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192645 w 3377045"/>
                <a:gd name="connsiteY28" fmla="*/ 939800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1021195 w 3377045"/>
                <a:gd name="connsiteY30" fmla="*/ 6350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964045 w 3377045"/>
                <a:gd name="connsiteY30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173845 w 3377045"/>
                <a:gd name="connsiteY19" fmla="*/ 2768601 h 2997201"/>
                <a:gd name="connsiteX20" fmla="*/ 3326245 w 3377045"/>
                <a:gd name="connsiteY20" fmla="*/ 2921001 h 2997201"/>
                <a:gd name="connsiteX21" fmla="*/ 3250045 w 3377045"/>
                <a:gd name="connsiteY21" fmla="*/ 2311401 h 2997201"/>
                <a:gd name="connsiteX22" fmla="*/ 2564245 w 3377045"/>
                <a:gd name="connsiteY22" fmla="*/ 2082801 h 2997201"/>
                <a:gd name="connsiteX23" fmla="*/ 2335645 w 3377045"/>
                <a:gd name="connsiteY23" fmla="*/ 1778001 h 2997201"/>
                <a:gd name="connsiteX24" fmla="*/ 2259445 w 3377045"/>
                <a:gd name="connsiteY24" fmla="*/ 711201 h 2997201"/>
                <a:gd name="connsiteX25" fmla="*/ 1954645 w 3377045"/>
                <a:gd name="connsiteY25" fmla="*/ 787401 h 2997201"/>
                <a:gd name="connsiteX26" fmla="*/ 2030845 w 3377045"/>
                <a:gd name="connsiteY26" fmla="*/ 1320801 h 2997201"/>
                <a:gd name="connsiteX27" fmla="*/ 1802245 w 3377045"/>
                <a:gd name="connsiteY27" fmla="*/ 1549401 h 2997201"/>
                <a:gd name="connsiteX28" fmla="*/ 1573645 w 3377045"/>
                <a:gd name="connsiteY28" fmla="*/ 1244601 h 2997201"/>
                <a:gd name="connsiteX29" fmla="*/ 1421245 w 3377045"/>
                <a:gd name="connsiteY29" fmla="*/ 863601 h 2997201"/>
                <a:gd name="connsiteX30" fmla="*/ 1573645 w 3377045"/>
                <a:gd name="connsiteY30" fmla="*/ 558801 h 2997201"/>
                <a:gd name="connsiteX31" fmla="*/ 1497445 w 3377045"/>
                <a:gd name="connsiteY31" fmla="*/ 254001 h 2997201"/>
                <a:gd name="connsiteX32" fmla="*/ 964045 w 3377045"/>
                <a:gd name="connsiteY32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78001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735445 w 3377045"/>
                <a:gd name="connsiteY10" fmla="*/ 1549400 h 2997201"/>
                <a:gd name="connsiteX11" fmla="*/ 964045 w 3377045"/>
                <a:gd name="connsiteY11" fmla="*/ 1778001 h 2997201"/>
                <a:gd name="connsiteX12" fmla="*/ 1268845 w 3377045"/>
                <a:gd name="connsiteY12" fmla="*/ 1930401 h 2997201"/>
                <a:gd name="connsiteX13" fmla="*/ 1573645 w 3377045"/>
                <a:gd name="connsiteY13" fmla="*/ 1930401 h 2997201"/>
                <a:gd name="connsiteX14" fmla="*/ 1878445 w 3377045"/>
                <a:gd name="connsiteY14" fmla="*/ 1854201 h 2997201"/>
                <a:gd name="connsiteX15" fmla="*/ 2259445 w 3377045"/>
                <a:gd name="connsiteY15" fmla="*/ 2159001 h 2997201"/>
                <a:gd name="connsiteX16" fmla="*/ 2335645 w 3377045"/>
                <a:gd name="connsiteY16" fmla="*/ 23876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735445 w 3377045"/>
                <a:gd name="connsiteY9" fmla="*/ 1549400 h 2997201"/>
                <a:gd name="connsiteX10" fmla="*/ 964045 w 3377045"/>
                <a:gd name="connsiteY10" fmla="*/ 1778001 h 2997201"/>
                <a:gd name="connsiteX11" fmla="*/ 1268845 w 3377045"/>
                <a:gd name="connsiteY11" fmla="*/ 1930401 h 2997201"/>
                <a:gd name="connsiteX12" fmla="*/ 1573645 w 3377045"/>
                <a:gd name="connsiteY12" fmla="*/ 1930401 h 2997201"/>
                <a:gd name="connsiteX13" fmla="*/ 1878445 w 3377045"/>
                <a:gd name="connsiteY13" fmla="*/ 1854201 h 2997201"/>
                <a:gd name="connsiteX14" fmla="*/ 2259445 w 3377045"/>
                <a:gd name="connsiteY14" fmla="*/ 2159001 h 2997201"/>
                <a:gd name="connsiteX15" fmla="*/ 2335645 w 3377045"/>
                <a:gd name="connsiteY15" fmla="*/ 23876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021445 w 3377045"/>
                <a:gd name="connsiteY19" fmla="*/ 26162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1 w 3390900"/>
                <a:gd name="connsiteY17" fmla="*/ 2463801 h 2997201"/>
                <a:gd name="connsiteX18" fmla="*/ 3035300 w 3390900"/>
                <a:gd name="connsiteY18" fmla="*/ 2616201 h 2997201"/>
                <a:gd name="connsiteX19" fmla="*/ 3187700 w 3390900"/>
                <a:gd name="connsiteY19" fmla="*/ 2768601 h 2997201"/>
                <a:gd name="connsiteX20" fmla="*/ 3340100 w 3390900"/>
                <a:gd name="connsiteY20" fmla="*/ 2921001 h 2997201"/>
                <a:gd name="connsiteX21" fmla="*/ 3263900 w 3390900"/>
                <a:gd name="connsiteY21" fmla="*/ 2311401 h 2997201"/>
                <a:gd name="connsiteX22" fmla="*/ 2578100 w 3390900"/>
                <a:gd name="connsiteY22" fmla="*/ 2082801 h 2997201"/>
                <a:gd name="connsiteX23" fmla="*/ 2349500 w 3390900"/>
                <a:gd name="connsiteY23" fmla="*/ 1778001 h 2997201"/>
                <a:gd name="connsiteX24" fmla="*/ 2273300 w 3390900"/>
                <a:gd name="connsiteY24" fmla="*/ 711201 h 2997201"/>
                <a:gd name="connsiteX25" fmla="*/ 1968500 w 3390900"/>
                <a:gd name="connsiteY25" fmla="*/ 787401 h 2997201"/>
                <a:gd name="connsiteX26" fmla="*/ 2044700 w 3390900"/>
                <a:gd name="connsiteY26" fmla="*/ 1320801 h 2997201"/>
                <a:gd name="connsiteX27" fmla="*/ 1816100 w 3390900"/>
                <a:gd name="connsiteY27" fmla="*/ 1549401 h 2997201"/>
                <a:gd name="connsiteX28" fmla="*/ 1587500 w 3390900"/>
                <a:gd name="connsiteY28" fmla="*/ 1244601 h 2997201"/>
                <a:gd name="connsiteX29" fmla="*/ 1435100 w 3390900"/>
                <a:gd name="connsiteY29" fmla="*/ 863601 h 2997201"/>
                <a:gd name="connsiteX30" fmla="*/ 1587500 w 3390900"/>
                <a:gd name="connsiteY30" fmla="*/ 558801 h 2997201"/>
                <a:gd name="connsiteX31" fmla="*/ 1511300 w 3390900"/>
                <a:gd name="connsiteY31" fmla="*/ 254001 h 2997201"/>
                <a:gd name="connsiteX32" fmla="*/ 977900 w 3390900"/>
                <a:gd name="connsiteY32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0 w 3390900"/>
                <a:gd name="connsiteY17" fmla="*/ 2616201 h 2997201"/>
                <a:gd name="connsiteX18" fmla="*/ 3187700 w 3390900"/>
                <a:gd name="connsiteY18" fmla="*/ 2768601 h 2997201"/>
                <a:gd name="connsiteX19" fmla="*/ 3340100 w 3390900"/>
                <a:gd name="connsiteY19" fmla="*/ 2921001 h 2997201"/>
                <a:gd name="connsiteX20" fmla="*/ 3263900 w 3390900"/>
                <a:gd name="connsiteY20" fmla="*/ 2311401 h 2997201"/>
                <a:gd name="connsiteX21" fmla="*/ 2578100 w 3390900"/>
                <a:gd name="connsiteY21" fmla="*/ 2082801 h 2997201"/>
                <a:gd name="connsiteX22" fmla="*/ 2349500 w 3390900"/>
                <a:gd name="connsiteY22" fmla="*/ 1778001 h 2997201"/>
                <a:gd name="connsiteX23" fmla="*/ 2273300 w 3390900"/>
                <a:gd name="connsiteY23" fmla="*/ 711201 h 2997201"/>
                <a:gd name="connsiteX24" fmla="*/ 1968500 w 3390900"/>
                <a:gd name="connsiteY24" fmla="*/ 787401 h 2997201"/>
                <a:gd name="connsiteX25" fmla="*/ 2044700 w 3390900"/>
                <a:gd name="connsiteY25" fmla="*/ 1320801 h 2997201"/>
                <a:gd name="connsiteX26" fmla="*/ 1816100 w 3390900"/>
                <a:gd name="connsiteY26" fmla="*/ 1549401 h 2997201"/>
                <a:gd name="connsiteX27" fmla="*/ 1587500 w 3390900"/>
                <a:gd name="connsiteY27" fmla="*/ 1244601 h 2997201"/>
                <a:gd name="connsiteX28" fmla="*/ 1435100 w 3390900"/>
                <a:gd name="connsiteY28" fmla="*/ 863601 h 2997201"/>
                <a:gd name="connsiteX29" fmla="*/ 1587500 w 3390900"/>
                <a:gd name="connsiteY29" fmla="*/ 558801 h 2997201"/>
                <a:gd name="connsiteX30" fmla="*/ 1511300 w 3390900"/>
                <a:gd name="connsiteY30" fmla="*/ 254001 h 2997201"/>
                <a:gd name="connsiteX31" fmla="*/ 977900 w 3390900"/>
                <a:gd name="connsiteY31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9304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2197100 w 3390900"/>
                <a:gd name="connsiteY12" fmla="*/ 2159001 h 2997201"/>
                <a:gd name="connsiteX13" fmla="*/ 2349500 w 3390900"/>
                <a:gd name="connsiteY13" fmla="*/ 2387601 h 2997201"/>
                <a:gd name="connsiteX14" fmla="*/ 2501900 w 3390900"/>
                <a:gd name="connsiteY14" fmla="*/ 2463801 h 2997201"/>
                <a:gd name="connsiteX15" fmla="*/ 3035300 w 3390900"/>
                <a:gd name="connsiteY15" fmla="*/ 2616201 h 2997201"/>
                <a:gd name="connsiteX16" fmla="*/ 3187700 w 3390900"/>
                <a:gd name="connsiteY16" fmla="*/ 2768601 h 2997201"/>
                <a:gd name="connsiteX17" fmla="*/ 3340100 w 3390900"/>
                <a:gd name="connsiteY17" fmla="*/ 2921001 h 2997201"/>
                <a:gd name="connsiteX18" fmla="*/ 3263900 w 3390900"/>
                <a:gd name="connsiteY18" fmla="*/ 2311401 h 2997201"/>
                <a:gd name="connsiteX19" fmla="*/ 2578100 w 3390900"/>
                <a:gd name="connsiteY19" fmla="*/ 2082801 h 2997201"/>
                <a:gd name="connsiteX20" fmla="*/ 2349500 w 3390900"/>
                <a:gd name="connsiteY20" fmla="*/ 1778001 h 2997201"/>
                <a:gd name="connsiteX21" fmla="*/ 2273300 w 3390900"/>
                <a:gd name="connsiteY21" fmla="*/ 711201 h 2997201"/>
                <a:gd name="connsiteX22" fmla="*/ 1968500 w 3390900"/>
                <a:gd name="connsiteY22" fmla="*/ 787401 h 2997201"/>
                <a:gd name="connsiteX23" fmla="*/ 2044700 w 3390900"/>
                <a:gd name="connsiteY23" fmla="*/ 1320801 h 2997201"/>
                <a:gd name="connsiteX24" fmla="*/ 1816100 w 3390900"/>
                <a:gd name="connsiteY24" fmla="*/ 1549401 h 2997201"/>
                <a:gd name="connsiteX25" fmla="*/ 1587500 w 3390900"/>
                <a:gd name="connsiteY25" fmla="*/ 1244601 h 2997201"/>
                <a:gd name="connsiteX26" fmla="*/ 1435100 w 3390900"/>
                <a:gd name="connsiteY26" fmla="*/ 863601 h 2997201"/>
                <a:gd name="connsiteX27" fmla="*/ 1587500 w 3390900"/>
                <a:gd name="connsiteY27" fmla="*/ 558801 h 2997201"/>
                <a:gd name="connsiteX28" fmla="*/ 1511300 w 3390900"/>
                <a:gd name="connsiteY28" fmla="*/ 254001 h 2997201"/>
                <a:gd name="connsiteX29" fmla="*/ 977900 w 3390900"/>
                <a:gd name="connsiteY29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2197100 w 3390900"/>
                <a:gd name="connsiteY11" fmla="*/ 2159001 h 2997201"/>
                <a:gd name="connsiteX12" fmla="*/ 2349500 w 3390900"/>
                <a:gd name="connsiteY12" fmla="*/ 2387601 h 2997201"/>
                <a:gd name="connsiteX13" fmla="*/ 2501900 w 3390900"/>
                <a:gd name="connsiteY13" fmla="*/ 2463801 h 2997201"/>
                <a:gd name="connsiteX14" fmla="*/ 3035300 w 3390900"/>
                <a:gd name="connsiteY14" fmla="*/ 2616201 h 2997201"/>
                <a:gd name="connsiteX15" fmla="*/ 3187700 w 3390900"/>
                <a:gd name="connsiteY15" fmla="*/ 2768601 h 2997201"/>
                <a:gd name="connsiteX16" fmla="*/ 3340100 w 3390900"/>
                <a:gd name="connsiteY16" fmla="*/ 2921001 h 2997201"/>
                <a:gd name="connsiteX17" fmla="*/ 3263900 w 3390900"/>
                <a:gd name="connsiteY17" fmla="*/ 2311401 h 2997201"/>
                <a:gd name="connsiteX18" fmla="*/ 2578100 w 3390900"/>
                <a:gd name="connsiteY18" fmla="*/ 2082801 h 2997201"/>
                <a:gd name="connsiteX19" fmla="*/ 2349500 w 3390900"/>
                <a:gd name="connsiteY19" fmla="*/ 1778001 h 2997201"/>
                <a:gd name="connsiteX20" fmla="*/ 2273300 w 3390900"/>
                <a:gd name="connsiteY20" fmla="*/ 711201 h 2997201"/>
                <a:gd name="connsiteX21" fmla="*/ 1968500 w 3390900"/>
                <a:gd name="connsiteY21" fmla="*/ 787401 h 2997201"/>
                <a:gd name="connsiteX22" fmla="*/ 2044700 w 3390900"/>
                <a:gd name="connsiteY22" fmla="*/ 1320801 h 2997201"/>
                <a:gd name="connsiteX23" fmla="*/ 1816100 w 3390900"/>
                <a:gd name="connsiteY23" fmla="*/ 1549401 h 2997201"/>
                <a:gd name="connsiteX24" fmla="*/ 1587500 w 3390900"/>
                <a:gd name="connsiteY24" fmla="*/ 1244601 h 2997201"/>
                <a:gd name="connsiteX25" fmla="*/ 1435100 w 3390900"/>
                <a:gd name="connsiteY25" fmla="*/ 863601 h 2997201"/>
                <a:gd name="connsiteX26" fmla="*/ 1587500 w 3390900"/>
                <a:gd name="connsiteY26" fmla="*/ 558801 h 2997201"/>
                <a:gd name="connsiteX27" fmla="*/ 1511300 w 3390900"/>
                <a:gd name="connsiteY27" fmla="*/ 254001 h 2997201"/>
                <a:gd name="connsiteX28" fmla="*/ 977900 w 3390900"/>
                <a:gd name="connsiteY28" fmla="*/ 406401 h 29972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1877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0353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768601 h 3073401"/>
                <a:gd name="connsiteX15" fmla="*/ 3340100 w 3390900"/>
                <a:gd name="connsiteY15" fmla="*/ 2997201 h 3073401"/>
                <a:gd name="connsiteX16" fmla="*/ 3263900 w 3390900"/>
                <a:gd name="connsiteY16" fmla="*/ 2311401 h 3073401"/>
                <a:gd name="connsiteX17" fmla="*/ 2578100 w 3390900"/>
                <a:gd name="connsiteY17" fmla="*/ 2082801 h 3073401"/>
                <a:gd name="connsiteX18" fmla="*/ 2349500 w 3390900"/>
                <a:gd name="connsiteY18" fmla="*/ 1778001 h 3073401"/>
                <a:gd name="connsiteX19" fmla="*/ 2273300 w 3390900"/>
                <a:gd name="connsiteY19" fmla="*/ 711201 h 3073401"/>
                <a:gd name="connsiteX20" fmla="*/ 1968500 w 3390900"/>
                <a:gd name="connsiteY20" fmla="*/ 787401 h 3073401"/>
                <a:gd name="connsiteX21" fmla="*/ 2044700 w 3390900"/>
                <a:gd name="connsiteY21" fmla="*/ 1320801 h 3073401"/>
                <a:gd name="connsiteX22" fmla="*/ 1816100 w 3390900"/>
                <a:gd name="connsiteY22" fmla="*/ 1549401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87500 w 3390900"/>
                <a:gd name="connsiteY25" fmla="*/ 558801 h 3073401"/>
                <a:gd name="connsiteX26" fmla="*/ 1511300 w 3390900"/>
                <a:gd name="connsiteY26" fmla="*/ 2540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511300 w 3390900"/>
                <a:gd name="connsiteY25" fmla="*/ 2540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862342 w 3390900"/>
                <a:gd name="connsiteY22" fmla="*/ 1533064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11300 w 3390900"/>
                <a:gd name="connsiteY25" fmla="*/ 558801 h 3073401"/>
                <a:gd name="connsiteX26" fmla="*/ 1358900 w 3390900"/>
                <a:gd name="connsiteY26" fmla="*/ 4064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2058987 w 3390900"/>
                <a:gd name="connsiteY20" fmla="*/ 13192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13192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3192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2430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87587 w 3390900"/>
                <a:gd name="connsiteY18" fmla="*/ 1395412 h 3073401"/>
                <a:gd name="connsiteX19" fmla="*/ 2058987 w 3390900"/>
                <a:gd name="connsiteY19" fmla="*/ 12430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349500 w 3378200"/>
                <a:gd name="connsiteY17" fmla="*/ 1778001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439987 w 3378200"/>
                <a:gd name="connsiteY17" fmla="*/ 1776413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3125787 w 3378200"/>
                <a:gd name="connsiteY16" fmla="*/ 2081213 h 3073401"/>
                <a:gd name="connsiteX17" fmla="*/ 2668587 w 3378200"/>
                <a:gd name="connsiteY17" fmla="*/ 1928813 h 3073401"/>
                <a:gd name="connsiteX18" fmla="*/ 2439987 w 3378200"/>
                <a:gd name="connsiteY18" fmla="*/ 1776413 h 3073401"/>
                <a:gd name="connsiteX19" fmla="*/ 2287587 w 3378200"/>
                <a:gd name="connsiteY19" fmla="*/ 1395412 h 3073401"/>
                <a:gd name="connsiteX20" fmla="*/ 2058987 w 3378200"/>
                <a:gd name="connsiteY20" fmla="*/ 1243012 h 3073401"/>
                <a:gd name="connsiteX21" fmla="*/ 1587500 w 3378200"/>
                <a:gd name="connsiteY21" fmla="*/ 1244601 h 3073401"/>
                <a:gd name="connsiteX22" fmla="*/ 1435100 w 3378200"/>
                <a:gd name="connsiteY22" fmla="*/ 863601 h 3073401"/>
                <a:gd name="connsiteX23" fmla="*/ 1511300 w 3378200"/>
                <a:gd name="connsiteY23" fmla="*/ 558801 h 3073401"/>
                <a:gd name="connsiteX24" fmla="*/ 1358900 w 3378200"/>
                <a:gd name="connsiteY24" fmla="*/ 406401 h 3073401"/>
                <a:gd name="connsiteX25" fmla="*/ 977900 w 3378200"/>
                <a:gd name="connsiteY25" fmla="*/ 406401 h 3073401"/>
                <a:gd name="connsiteX0" fmla="*/ 977900 w 3393281"/>
                <a:gd name="connsiteY0" fmla="*/ 406401 h 3073666"/>
                <a:gd name="connsiteX1" fmla="*/ 901700 w 3393281"/>
                <a:gd name="connsiteY1" fmla="*/ 482601 h 3073666"/>
                <a:gd name="connsiteX2" fmla="*/ 749300 w 3393281"/>
                <a:gd name="connsiteY2" fmla="*/ 406400 h 3073666"/>
                <a:gd name="connsiteX3" fmla="*/ 520700 w 3393281"/>
                <a:gd name="connsiteY3" fmla="*/ 330200 h 3073666"/>
                <a:gd name="connsiteX4" fmla="*/ 215900 w 3393281"/>
                <a:gd name="connsiteY4" fmla="*/ 101600 h 3073666"/>
                <a:gd name="connsiteX5" fmla="*/ 368300 w 3393281"/>
                <a:gd name="connsiteY5" fmla="*/ 939801 h 3073666"/>
                <a:gd name="connsiteX6" fmla="*/ 63500 w 3393281"/>
                <a:gd name="connsiteY6" fmla="*/ 1092201 h 3073666"/>
                <a:gd name="connsiteX7" fmla="*/ 139701 w 3393281"/>
                <a:gd name="connsiteY7" fmla="*/ 1244601 h 3073666"/>
                <a:gd name="connsiteX8" fmla="*/ 139700 w 3393281"/>
                <a:gd name="connsiteY8" fmla="*/ 1397001 h 3073666"/>
                <a:gd name="connsiteX9" fmla="*/ 977900 w 3393281"/>
                <a:gd name="connsiteY9" fmla="*/ 1778001 h 3073666"/>
                <a:gd name="connsiteX10" fmla="*/ 1282700 w 3393281"/>
                <a:gd name="connsiteY10" fmla="*/ 1930401 h 3073666"/>
                <a:gd name="connsiteX11" fmla="*/ 2349500 w 3393281"/>
                <a:gd name="connsiteY11" fmla="*/ 2387601 h 3073666"/>
                <a:gd name="connsiteX12" fmla="*/ 2501900 w 3393281"/>
                <a:gd name="connsiteY12" fmla="*/ 2463801 h 3073666"/>
                <a:gd name="connsiteX13" fmla="*/ 3035300 w 3393281"/>
                <a:gd name="connsiteY13" fmla="*/ 2768601 h 3073666"/>
                <a:gd name="connsiteX14" fmla="*/ 3340100 w 3393281"/>
                <a:gd name="connsiteY14" fmla="*/ 2997201 h 3073666"/>
                <a:gd name="connsiteX15" fmla="*/ 3354387 w 3393281"/>
                <a:gd name="connsiteY15" fmla="*/ 2309813 h 3073666"/>
                <a:gd name="connsiteX16" fmla="*/ 3125787 w 3393281"/>
                <a:gd name="connsiteY16" fmla="*/ 2081213 h 3073666"/>
                <a:gd name="connsiteX17" fmla="*/ 2668587 w 3393281"/>
                <a:gd name="connsiteY17" fmla="*/ 1928813 h 3073666"/>
                <a:gd name="connsiteX18" fmla="*/ 2439987 w 3393281"/>
                <a:gd name="connsiteY18" fmla="*/ 1776413 h 3073666"/>
                <a:gd name="connsiteX19" fmla="*/ 2287587 w 3393281"/>
                <a:gd name="connsiteY19" fmla="*/ 1395412 h 3073666"/>
                <a:gd name="connsiteX20" fmla="*/ 2058987 w 3393281"/>
                <a:gd name="connsiteY20" fmla="*/ 1243012 h 3073666"/>
                <a:gd name="connsiteX21" fmla="*/ 1587500 w 3393281"/>
                <a:gd name="connsiteY21" fmla="*/ 1244601 h 3073666"/>
                <a:gd name="connsiteX22" fmla="*/ 1435100 w 3393281"/>
                <a:gd name="connsiteY22" fmla="*/ 863601 h 3073666"/>
                <a:gd name="connsiteX23" fmla="*/ 1511300 w 3393281"/>
                <a:gd name="connsiteY23" fmla="*/ 558801 h 3073666"/>
                <a:gd name="connsiteX24" fmla="*/ 1358900 w 3393281"/>
                <a:gd name="connsiteY24" fmla="*/ 406401 h 3073666"/>
                <a:gd name="connsiteX25" fmla="*/ 977900 w 3393281"/>
                <a:gd name="connsiteY25" fmla="*/ 406401 h 3073666"/>
                <a:gd name="connsiteX0" fmla="*/ 977900 w 3483768"/>
                <a:gd name="connsiteY0" fmla="*/ 406401 h 3148278"/>
                <a:gd name="connsiteX1" fmla="*/ 901700 w 3483768"/>
                <a:gd name="connsiteY1" fmla="*/ 482601 h 3148278"/>
                <a:gd name="connsiteX2" fmla="*/ 749300 w 3483768"/>
                <a:gd name="connsiteY2" fmla="*/ 406400 h 3148278"/>
                <a:gd name="connsiteX3" fmla="*/ 520700 w 3483768"/>
                <a:gd name="connsiteY3" fmla="*/ 330200 h 3148278"/>
                <a:gd name="connsiteX4" fmla="*/ 215900 w 3483768"/>
                <a:gd name="connsiteY4" fmla="*/ 101600 h 3148278"/>
                <a:gd name="connsiteX5" fmla="*/ 368300 w 3483768"/>
                <a:gd name="connsiteY5" fmla="*/ 939801 h 3148278"/>
                <a:gd name="connsiteX6" fmla="*/ 63500 w 3483768"/>
                <a:gd name="connsiteY6" fmla="*/ 1092201 h 3148278"/>
                <a:gd name="connsiteX7" fmla="*/ 139701 w 3483768"/>
                <a:gd name="connsiteY7" fmla="*/ 1244601 h 3148278"/>
                <a:gd name="connsiteX8" fmla="*/ 139700 w 3483768"/>
                <a:gd name="connsiteY8" fmla="*/ 1397001 h 3148278"/>
                <a:gd name="connsiteX9" fmla="*/ 977900 w 3483768"/>
                <a:gd name="connsiteY9" fmla="*/ 1778001 h 3148278"/>
                <a:gd name="connsiteX10" fmla="*/ 1282700 w 3483768"/>
                <a:gd name="connsiteY10" fmla="*/ 1930401 h 3148278"/>
                <a:gd name="connsiteX11" fmla="*/ 2349500 w 3483768"/>
                <a:gd name="connsiteY11" fmla="*/ 2387601 h 3148278"/>
                <a:gd name="connsiteX12" fmla="*/ 2501900 w 3483768"/>
                <a:gd name="connsiteY12" fmla="*/ 2463801 h 3148278"/>
                <a:gd name="connsiteX13" fmla="*/ 3035300 w 3483768"/>
                <a:gd name="connsiteY13" fmla="*/ 2768601 h 3148278"/>
                <a:gd name="connsiteX14" fmla="*/ 3430587 w 3483768"/>
                <a:gd name="connsiteY14" fmla="*/ 3071813 h 3148278"/>
                <a:gd name="connsiteX15" fmla="*/ 3354387 w 3483768"/>
                <a:gd name="connsiteY15" fmla="*/ 2309813 h 3148278"/>
                <a:gd name="connsiteX16" fmla="*/ 3125787 w 3483768"/>
                <a:gd name="connsiteY16" fmla="*/ 2081213 h 3148278"/>
                <a:gd name="connsiteX17" fmla="*/ 2668587 w 3483768"/>
                <a:gd name="connsiteY17" fmla="*/ 1928813 h 3148278"/>
                <a:gd name="connsiteX18" fmla="*/ 2439987 w 3483768"/>
                <a:gd name="connsiteY18" fmla="*/ 1776413 h 3148278"/>
                <a:gd name="connsiteX19" fmla="*/ 2287587 w 3483768"/>
                <a:gd name="connsiteY19" fmla="*/ 1395412 h 3148278"/>
                <a:gd name="connsiteX20" fmla="*/ 2058987 w 3483768"/>
                <a:gd name="connsiteY20" fmla="*/ 1243012 h 3148278"/>
                <a:gd name="connsiteX21" fmla="*/ 1587500 w 3483768"/>
                <a:gd name="connsiteY21" fmla="*/ 1244601 h 3148278"/>
                <a:gd name="connsiteX22" fmla="*/ 1435100 w 3483768"/>
                <a:gd name="connsiteY22" fmla="*/ 863601 h 3148278"/>
                <a:gd name="connsiteX23" fmla="*/ 1511300 w 3483768"/>
                <a:gd name="connsiteY23" fmla="*/ 558801 h 3148278"/>
                <a:gd name="connsiteX24" fmla="*/ 1358900 w 3483768"/>
                <a:gd name="connsiteY24" fmla="*/ 406401 h 3148278"/>
                <a:gd name="connsiteX25" fmla="*/ 977900 w 34837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754186 w 3496468"/>
                <a:gd name="connsiteY22" fmla="*/ 633666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96468" h="3148278">
                  <a:moveTo>
                    <a:pt x="977900" y="406401"/>
                  </a:moveTo>
                  <a:cubicBezTo>
                    <a:pt x="901700" y="419101"/>
                    <a:pt x="939800" y="482601"/>
                    <a:pt x="901700" y="482601"/>
                  </a:cubicBezTo>
                  <a:cubicBezTo>
                    <a:pt x="863600" y="482601"/>
                    <a:pt x="812800" y="431800"/>
                    <a:pt x="749300" y="406400"/>
                  </a:cubicBezTo>
                  <a:cubicBezTo>
                    <a:pt x="685800" y="381000"/>
                    <a:pt x="609600" y="381000"/>
                    <a:pt x="520700" y="330200"/>
                  </a:cubicBezTo>
                  <a:cubicBezTo>
                    <a:pt x="431800" y="279400"/>
                    <a:pt x="241300" y="0"/>
                    <a:pt x="215900" y="101600"/>
                  </a:cubicBezTo>
                  <a:cubicBezTo>
                    <a:pt x="190500" y="203200"/>
                    <a:pt x="414338" y="836614"/>
                    <a:pt x="368300" y="939801"/>
                  </a:cubicBezTo>
                  <a:cubicBezTo>
                    <a:pt x="317500" y="1079501"/>
                    <a:pt x="101600" y="1016001"/>
                    <a:pt x="63500" y="1092201"/>
                  </a:cubicBezTo>
                  <a:cubicBezTo>
                    <a:pt x="13855" y="1143001"/>
                    <a:pt x="127001" y="1193801"/>
                    <a:pt x="139701" y="1244601"/>
                  </a:cubicBezTo>
                  <a:cubicBezTo>
                    <a:pt x="152401" y="1295401"/>
                    <a:pt x="0" y="1308101"/>
                    <a:pt x="139700" y="1397001"/>
                  </a:cubicBezTo>
                  <a:cubicBezTo>
                    <a:pt x="279400" y="1485901"/>
                    <a:pt x="787400" y="1689101"/>
                    <a:pt x="977900" y="1778001"/>
                  </a:cubicBezTo>
                  <a:cubicBezTo>
                    <a:pt x="1168400" y="1866901"/>
                    <a:pt x="1054100" y="1828801"/>
                    <a:pt x="1282700" y="1930401"/>
                  </a:cubicBezTo>
                  <a:cubicBezTo>
                    <a:pt x="1511300" y="2032001"/>
                    <a:pt x="2146300" y="2298701"/>
                    <a:pt x="2349500" y="2387601"/>
                  </a:cubicBezTo>
                  <a:cubicBezTo>
                    <a:pt x="2552700" y="2476501"/>
                    <a:pt x="2387600" y="2400301"/>
                    <a:pt x="2501900" y="2463801"/>
                  </a:cubicBezTo>
                  <a:cubicBezTo>
                    <a:pt x="2616200" y="2527301"/>
                    <a:pt x="2880519" y="2667266"/>
                    <a:pt x="3035300" y="2768601"/>
                  </a:cubicBezTo>
                  <a:cubicBezTo>
                    <a:pt x="3190081" y="2869936"/>
                    <a:pt x="3364706" y="3148278"/>
                    <a:pt x="3430587" y="3071813"/>
                  </a:cubicBezTo>
                  <a:cubicBezTo>
                    <a:pt x="3496468" y="2995348"/>
                    <a:pt x="3481386" y="2474913"/>
                    <a:pt x="3430586" y="2309813"/>
                  </a:cubicBezTo>
                  <a:cubicBezTo>
                    <a:pt x="3279774" y="2197102"/>
                    <a:pt x="3252787" y="2144713"/>
                    <a:pt x="3125787" y="2081213"/>
                  </a:cubicBezTo>
                  <a:cubicBezTo>
                    <a:pt x="2998787" y="2017713"/>
                    <a:pt x="2782887" y="1979613"/>
                    <a:pt x="2668587" y="1928813"/>
                  </a:cubicBezTo>
                  <a:cubicBezTo>
                    <a:pt x="2554287" y="1878013"/>
                    <a:pt x="2503487" y="1865313"/>
                    <a:pt x="2439987" y="1776413"/>
                  </a:cubicBezTo>
                  <a:cubicBezTo>
                    <a:pt x="2376487" y="1687513"/>
                    <a:pt x="2351087" y="1484312"/>
                    <a:pt x="2287587" y="1395412"/>
                  </a:cubicBezTo>
                  <a:cubicBezTo>
                    <a:pt x="2224087" y="1306512"/>
                    <a:pt x="2122487" y="1344570"/>
                    <a:pt x="2058987" y="1243012"/>
                  </a:cubicBezTo>
                  <a:cubicBezTo>
                    <a:pt x="1995487" y="1141454"/>
                    <a:pt x="1957386" y="887624"/>
                    <a:pt x="1906586" y="786066"/>
                  </a:cubicBezTo>
                  <a:cubicBezTo>
                    <a:pt x="1855786" y="684508"/>
                    <a:pt x="1820067" y="671543"/>
                    <a:pt x="1754186" y="633666"/>
                  </a:cubicBezTo>
                  <a:cubicBezTo>
                    <a:pt x="1688305" y="595789"/>
                    <a:pt x="1577181" y="596678"/>
                    <a:pt x="1511300" y="558801"/>
                  </a:cubicBezTo>
                  <a:cubicBezTo>
                    <a:pt x="1445419" y="520924"/>
                    <a:pt x="1447800" y="431801"/>
                    <a:pt x="1358900" y="406401"/>
                  </a:cubicBezTo>
                  <a:cubicBezTo>
                    <a:pt x="1270000" y="381001"/>
                    <a:pt x="1054100" y="393701"/>
                    <a:pt x="977900" y="406401"/>
                  </a:cubicBezTo>
                  <a:close/>
                </a:path>
              </a:pathLst>
            </a:custGeom>
            <a:solidFill>
              <a:srgbClr val="CC9900">
                <a:alpha val="51765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" name="Freeform 8"/>
            <p:cNvSpPr/>
            <p:nvPr/>
          </p:nvSpPr>
          <p:spPr>
            <a:xfrm>
              <a:off x="2295878" y="1066546"/>
              <a:ext cx="551276" cy="990599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388" h="990859">
                  <a:moveTo>
                    <a:pt x="515356" y="666884"/>
                  </a:moveTo>
                  <a:cubicBezTo>
                    <a:pt x="484925" y="580060"/>
                    <a:pt x="496100" y="568466"/>
                    <a:pt x="446602" y="457319"/>
                  </a:cubicBezTo>
                  <a:cubicBezTo>
                    <a:pt x="419487" y="386049"/>
                    <a:pt x="332486" y="304880"/>
                    <a:pt x="294447" y="228660"/>
                  </a:cubicBezTo>
                  <a:cubicBezTo>
                    <a:pt x="282870" y="143824"/>
                    <a:pt x="254314" y="43634"/>
                    <a:pt x="218370" y="0"/>
                  </a:cubicBezTo>
                  <a:cubicBezTo>
                    <a:pt x="193011" y="12703"/>
                    <a:pt x="129614" y="241363"/>
                    <a:pt x="142293" y="304880"/>
                  </a:cubicBezTo>
                  <a:cubicBezTo>
                    <a:pt x="154972" y="368397"/>
                    <a:pt x="256409" y="342990"/>
                    <a:pt x="294447" y="381100"/>
                  </a:cubicBezTo>
                  <a:cubicBezTo>
                    <a:pt x="332486" y="419210"/>
                    <a:pt x="351670" y="492226"/>
                    <a:pt x="370524" y="533539"/>
                  </a:cubicBezTo>
                  <a:lnTo>
                    <a:pt x="294447" y="685980"/>
                  </a:lnTo>
                  <a:cubicBezTo>
                    <a:pt x="269088" y="724090"/>
                    <a:pt x="245556" y="709961"/>
                    <a:pt x="142293" y="762200"/>
                  </a:cubicBezTo>
                  <a:cubicBezTo>
                    <a:pt x="0" y="822392"/>
                    <a:pt x="49046" y="787341"/>
                    <a:pt x="66216" y="838419"/>
                  </a:cubicBezTo>
                  <a:cubicBezTo>
                    <a:pt x="78895" y="851122"/>
                    <a:pt x="231050" y="813012"/>
                    <a:pt x="294447" y="838419"/>
                  </a:cubicBezTo>
                  <a:cubicBezTo>
                    <a:pt x="357844" y="863826"/>
                    <a:pt x="408562" y="978156"/>
                    <a:pt x="446601" y="990859"/>
                  </a:cubicBezTo>
                  <a:lnTo>
                    <a:pt x="522679" y="914639"/>
                  </a:lnTo>
                  <a:cubicBezTo>
                    <a:pt x="550388" y="854603"/>
                    <a:pt x="540715" y="755807"/>
                    <a:pt x="515356" y="666884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-1594371" y="875215"/>
              <a:ext cx="2564809" cy="89011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80000"/>
                </a:lnSpc>
                <a:defRPr/>
              </a:pPr>
              <a:r>
                <a:rPr lang="en-US" sz="3200" b="1" dirty="0">
                  <a:latin typeface="+mn-lt"/>
                </a:rPr>
                <a:t>Salt Desert </a:t>
              </a:r>
              <a:r>
                <a:rPr lang="en-US" sz="3200" b="1" dirty="0" err="1">
                  <a:latin typeface="+mn-lt"/>
                </a:rPr>
                <a:t>Shrubland</a:t>
              </a:r>
              <a:endParaRPr lang="en-US" sz="3200" b="1" dirty="0">
                <a:latin typeface="+mn-lt"/>
              </a:endParaRPr>
            </a:p>
          </p:txBody>
        </p:sp>
        <p:sp>
          <p:nvSpPr>
            <p:cNvPr id="22" name="Freeform 21"/>
            <p:cNvSpPr/>
            <p:nvPr/>
          </p:nvSpPr>
          <p:spPr>
            <a:xfrm>
              <a:off x="4572000" y="1447546"/>
              <a:ext cx="2811613" cy="4165599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3693568"/>
                <a:gd name="connsiteX1" fmla="*/ 157163 w 2247899"/>
                <a:gd name="connsiteY1" fmla="*/ 152399 h 3693568"/>
                <a:gd name="connsiteX2" fmla="*/ 342900 w 2247899"/>
                <a:gd name="connsiteY2" fmla="*/ 400050 h 3693568"/>
                <a:gd name="connsiteX3" fmla="*/ 428625 w 2247899"/>
                <a:gd name="connsiteY3" fmla="*/ 738187 h 3693568"/>
                <a:gd name="connsiteX4" fmla="*/ 357188 w 2247899"/>
                <a:gd name="connsiteY4" fmla="*/ 1052512 h 3693568"/>
                <a:gd name="connsiteX5" fmla="*/ 414338 w 2247899"/>
                <a:gd name="connsiteY5" fmla="*/ 1395412 h 3693568"/>
                <a:gd name="connsiteX6" fmla="*/ 266700 w 2247899"/>
                <a:gd name="connsiteY6" fmla="*/ 1543049 h 3693568"/>
                <a:gd name="connsiteX7" fmla="*/ 38100 w 2247899"/>
                <a:gd name="connsiteY7" fmla="*/ 1543049 h 3693568"/>
                <a:gd name="connsiteX8" fmla="*/ 38100 w 2247899"/>
                <a:gd name="connsiteY8" fmla="*/ 1619249 h 3693568"/>
                <a:gd name="connsiteX9" fmla="*/ 114300 w 2247899"/>
                <a:gd name="connsiteY9" fmla="*/ 1695449 h 3693568"/>
                <a:gd name="connsiteX10" fmla="*/ 266700 w 2247899"/>
                <a:gd name="connsiteY10" fmla="*/ 1619249 h 3693568"/>
                <a:gd name="connsiteX11" fmla="*/ 419100 w 2247899"/>
                <a:gd name="connsiteY11" fmla="*/ 1771649 h 3693568"/>
                <a:gd name="connsiteX12" fmla="*/ 647699 w 2247899"/>
                <a:gd name="connsiteY12" fmla="*/ 2305050 h 3693568"/>
                <a:gd name="connsiteX13" fmla="*/ 594102 w 2247899"/>
                <a:gd name="connsiteY13" fmla="*/ 3578474 h 3693568"/>
                <a:gd name="connsiteX14" fmla="*/ 952500 w 2247899"/>
                <a:gd name="connsiteY14" fmla="*/ 2914650 h 3693568"/>
                <a:gd name="connsiteX15" fmla="*/ 1028699 w 2247899"/>
                <a:gd name="connsiteY15" fmla="*/ 2686050 h 3693568"/>
                <a:gd name="connsiteX16" fmla="*/ 1104899 w 2247899"/>
                <a:gd name="connsiteY16" fmla="*/ 2381250 h 3693568"/>
                <a:gd name="connsiteX17" fmla="*/ 1257299 w 2247899"/>
                <a:gd name="connsiteY17" fmla="*/ 2228850 h 3693568"/>
                <a:gd name="connsiteX18" fmla="*/ 1409699 w 2247899"/>
                <a:gd name="connsiteY18" fmla="*/ 2076450 h 3693568"/>
                <a:gd name="connsiteX19" fmla="*/ 1638299 w 2247899"/>
                <a:gd name="connsiteY19" fmla="*/ 2076450 h 3693568"/>
                <a:gd name="connsiteX20" fmla="*/ 1790699 w 2247899"/>
                <a:gd name="connsiteY20" fmla="*/ 2152650 h 3693568"/>
                <a:gd name="connsiteX21" fmla="*/ 2019299 w 2247899"/>
                <a:gd name="connsiteY21" fmla="*/ 2152650 h 3693568"/>
                <a:gd name="connsiteX22" fmla="*/ 2095499 w 2247899"/>
                <a:gd name="connsiteY22" fmla="*/ 2000250 h 3693568"/>
                <a:gd name="connsiteX23" fmla="*/ 2247899 w 2247899"/>
                <a:gd name="connsiteY23" fmla="*/ 1695450 h 3693568"/>
                <a:gd name="connsiteX24" fmla="*/ 2043113 w 2247899"/>
                <a:gd name="connsiteY24" fmla="*/ 1638299 h 3693568"/>
                <a:gd name="connsiteX25" fmla="*/ 1771650 w 2247899"/>
                <a:gd name="connsiteY25" fmla="*/ 1566862 h 3693568"/>
                <a:gd name="connsiteX26" fmla="*/ 1485900 w 2247899"/>
                <a:gd name="connsiteY26" fmla="*/ 1538287 h 3693568"/>
                <a:gd name="connsiteX27" fmla="*/ 1257299 w 2247899"/>
                <a:gd name="connsiteY27" fmla="*/ 1238250 h 3693568"/>
                <a:gd name="connsiteX28" fmla="*/ 928688 w 2247899"/>
                <a:gd name="connsiteY28" fmla="*/ 1052512 h 3693568"/>
                <a:gd name="connsiteX29" fmla="*/ 728663 w 2247899"/>
                <a:gd name="connsiteY29" fmla="*/ 766762 h 3693568"/>
                <a:gd name="connsiteX30" fmla="*/ 685800 w 2247899"/>
                <a:gd name="connsiteY30" fmla="*/ 509587 h 3693568"/>
                <a:gd name="connsiteX31" fmla="*/ 742950 w 2247899"/>
                <a:gd name="connsiteY31" fmla="*/ 338137 h 3693568"/>
                <a:gd name="connsiteX32" fmla="*/ 742950 w 2247899"/>
                <a:gd name="connsiteY32" fmla="*/ 95249 h 3693568"/>
                <a:gd name="connsiteX33" fmla="*/ 685800 w 2247899"/>
                <a:gd name="connsiteY33" fmla="*/ 38099 h 3693568"/>
                <a:gd name="connsiteX34" fmla="*/ 190500 w 2247899"/>
                <a:gd name="connsiteY34" fmla="*/ 19050 h 3693568"/>
                <a:gd name="connsiteX0" fmla="*/ 190500 w 2247899"/>
                <a:gd name="connsiteY0" fmla="*/ 19050 h 4323967"/>
                <a:gd name="connsiteX1" fmla="*/ 157163 w 2247899"/>
                <a:gd name="connsiteY1" fmla="*/ 152399 h 4323967"/>
                <a:gd name="connsiteX2" fmla="*/ 342900 w 2247899"/>
                <a:gd name="connsiteY2" fmla="*/ 400050 h 4323967"/>
                <a:gd name="connsiteX3" fmla="*/ 428625 w 2247899"/>
                <a:gd name="connsiteY3" fmla="*/ 738187 h 4323967"/>
                <a:gd name="connsiteX4" fmla="*/ 357188 w 2247899"/>
                <a:gd name="connsiteY4" fmla="*/ 1052512 h 4323967"/>
                <a:gd name="connsiteX5" fmla="*/ 414338 w 2247899"/>
                <a:gd name="connsiteY5" fmla="*/ 1395412 h 4323967"/>
                <a:gd name="connsiteX6" fmla="*/ 266700 w 2247899"/>
                <a:gd name="connsiteY6" fmla="*/ 1543049 h 4323967"/>
                <a:gd name="connsiteX7" fmla="*/ 38100 w 2247899"/>
                <a:gd name="connsiteY7" fmla="*/ 1543049 h 4323967"/>
                <a:gd name="connsiteX8" fmla="*/ 38100 w 2247899"/>
                <a:gd name="connsiteY8" fmla="*/ 1619249 h 4323967"/>
                <a:gd name="connsiteX9" fmla="*/ 114300 w 2247899"/>
                <a:gd name="connsiteY9" fmla="*/ 1695449 h 4323967"/>
                <a:gd name="connsiteX10" fmla="*/ 266700 w 2247899"/>
                <a:gd name="connsiteY10" fmla="*/ 1619249 h 4323967"/>
                <a:gd name="connsiteX11" fmla="*/ 419100 w 2247899"/>
                <a:gd name="connsiteY11" fmla="*/ 1771649 h 4323967"/>
                <a:gd name="connsiteX12" fmla="*/ 647699 w 2247899"/>
                <a:gd name="connsiteY12" fmla="*/ 2305050 h 4323967"/>
                <a:gd name="connsiteX13" fmla="*/ 441702 w 2247899"/>
                <a:gd name="connsiteY13" fmla="*/ 4111730 h 4323967"/>
                <a:gd name="connsiteX14" fmla="*/ 594102 w 2247899"/>
                <a:gd name="connsiteY14" fmla="*/ 3578474 h 4323967"/>
                <a:gd name="connsiteX15" fmla="*/ 952500 w 2247899"/>
                <a:gd name="connsiteY15" fmla="*/ 2914650 h 4323967"/>
                <a:gd name="connsiteX16" fmla="*/ 1028699 w 2247899"/>
                <a:gd name="connsiteY16" fmla="*/ 2686050 h 4323967"/>
                <a:gd name="connsiteX17" fmla="*/ 1104899 w 2247899"/>
                <a:gd name="connsiteY17" fmla="*/ 2381250 h 4323967"/>
                <a:gd name="connsiteX18" fmla="*/ 1257299 w 2247899"/>
                <a:gd name="connsiteY18" fmla="*/ 2228850 h 4323967"/>
                <a:gd name="connsiteX19" fmla="*/ 1409699 w 2247899"/>
                <a:gd name="connsiteY19" fmla="*/ 2076450 h 4323967"/>
                <a:gd name="connsiteX20" fmla="*/ 1638299 w 2247899"/>
                <a:gd name="connsiteY20" fmla="*/ 2076450 h 4323967"/>
                <a:gd name="connsiteX21" fmla="*/ 1790699 w 2247899"/>
                <a:gd name="connsiteY21" fmla="*/ 2152650 h 4323967"/>
                <a:gd name="connsiteX22" fmla="*/ 2019299 w 2247899"/>
                <a:gd name="connsiteY22" fmla="*/ 2152650 h 4323967"/>
                <a:gd name="connsiteX23" fmla="*/ 2095499 w 2247899"/>
                <a:gd name="connsiteY23" fmla="*/ 2000250 h 4323967"/>
                <a:gd name="connsiteX24" fmla="*/ 2247899 w 2247899"/>
                <a:gd name="connsiteY24" fmla="*/ 1695450 h 4323967"/>
                <a:gd name="connsiteX25" fmla="*/ 2043113 w 2247899"/>
                <a:gd name="connsiteY25" fmla="*/ 1638299 h 4323967"/>
                <a:gd name="connsiteX26" fmla="*/ 1771650 w 2247899"/>
                <a:gd name="connsiteY26" fmla="*/ 1566862 h 4323967"/>
                <a:gd name="connsiteX27" fmla="*/ 1485900 w 2247899"/>
                <a:gd name="connsiteY27" fmla="*/ 1538287 h 4323967"/>
                <a:gd name="connsiteX28" fmla="*/ 1257299 w 2247899"/>
                <a:gd name="connsiteY28" fmla="*/ 1238250 h 4323967"/>
                <a:gd name="connsiteX29" fmla="*/ 928688 w 2247899"/>
                <a:gd name="connsiteY29" fmla="*/ 1052512 h 4323967"/>
                <a:gd name="connsiteX30" fmla="*/ 728663 w 2247899"/>
                <a:gd name="connsiteY30" fmla="*/ 766762 h 4323967"/>
                <a:gd name="connsiteX31" fmla="*/ 685800 w 2247899"/>
                <a:gd name="connsiteY31" fmla="*/ 509587 h 4323967"/>
                <a:gd name="connsiteX32" fmla="*/ 742950 w 2247899"/>
                <a:gd name="connsiteY32" fmla="*/ 338137 h 4323967"/>
                <a:gd name="connsiteX33" fmla="*/ 742950 w 2247899"/>
                <a:gd name="connsiteY33" fmla="*/ 95249 h 4323967"/>
                <a:gd name="connsiteX34" fmla="*/ 685800 w 2247899"/>
                <a:gd name="connsiteY34" fmla="*/ 38099 h 4323967"/>
                <a:gd name="connsiteX35" fmla="*/ 190500 w 2247899"/>
                <a:gd name="connsiteY35" fmla="*/ 19050 h 4323967"/>
                <a:gd name="connsiteX0" fmla="*/ 285965 w 2343364"/>
                <a:gd name="connsiteY0" fmla="*/ 19050 h 4340269"/>
                <a:gd name="connsiteX1" fmla="*/ 252628 w 2343364"/>
                <a:gd name="connsiteY1" fmla="*/ 152399 h 4340269"/>
                <a:gd name="connsiteX2" fmla="*/ 438365 w 2343364"/>
                <a:gd name="connsiteY2" fmla="*/ 400050 h 4340269"/>
                <a:gd name="connsiteX3" fmla="*/ 524090 w 2343364"/>
                <a:gd name="connsiteY3" fmla="*/ 738187 h 4340269"/>
                <a:gd name="connsiteX4" fmla="*/ 452653 w 2343364"/>
                <a:gd name="connsiteY4" fmla="*/ 1052512 h 4340269"/>
                <a:gd name="connsiteX5" fmla="*/ 509803 w 2343364"/>
                <a:gd name="connsiteY5" fmla="*/ 1395412 h 4340269"/>
                <a:gd name="connsiteX6" fmla="*/ 362165 w 2343364"/>
                <a:gd name="connsiteY6" fmla="*/ 1543049 h 4340269"/>
                <a:gd name="connsiteX7" fmla="*/ 133565 w 2343364"/>
                <a:gd name="connsiteY7" fmla="*/ 1543049 h 4340269"/>
                <a:gd name="connsiteX8" fmla="*/ 133565 w 2343364"/>
                <a:gd name="connsiteY8" fmla="*/ 1619249 h 4340269"/>
                <a:gd name="connsiteX9" fmla="*/ 209765 w 2343364"/>
                <a:gd name="connsiteY9" fmla="*/ 1695449 h 4340269"/>
                <a:gd name="connsiteX10" fmla="*/ 362165 w 2343364"/>
                <a:gd name="connsiteY10" fmla="*/ 1619249 h 4340269"/>
                <a:gd name="connsiteX11" fmla="*/ 514565 w 2343364"/>
                <a:gd name="connsiteY11" fmla="*/ 1771649 h 4340269"/>
                <a:gd name="connsiteX12" fmla="*/ 3767 w 2343364"/>
                <a:gd name="connsiteY12" fmla="*/ 2207241 h 4340269"/>
                <a:gd name="connsiteX13" fmla="*/ 537167 w 2343364"/>
                <a:gd name="connsiteY13" fmla="*/ 4111730 h 4340269"/>
                <a:gd name="connsiteX14" fmla="*/ 689567 w 2343364"/>
                <a:gd name="connsiteY14" fmla="*/ 3578474 h 4340269"/>
                <a:gd name="connsiteX15" fmla="*/ 1047965 w 2343364"/>
                <a:gd name="connsiteY15" fmla="*/ 2914650 h 4340269"/>
                <a:gd name="connsiteX16" fmla="*/ 1124164 w 2343364"/>
                <a:gd name="connsiteY16" fmla="*/ 2686050 h 4340269"/>
                <a:gd name="connsiteX17" fmla="*/ 1200364 w 2343364"/>
                <a:gd name="connsiteY17" fmla="*/ 2381250 h 4340269"/>
                <a:gd name="connsiteX18" fmla="*/ 1352764 w 2343364"/>
                <a:gd name="connsiteY18" fmla="*/ 2228850 h 4340269"/>
                <a:gd name="connsiteX19" fmla="*/ 1505164 w 2343364"/>
                <a:gd name="connsiteY19" fmla="*/ 2076450 h 4340269"/>
                <a:gd name="connsiteX20" fmla="*/ 1733764 w 2343364"/>
                <a:gd name="connsiteY20" fmla="*/ 2076450 h 4340269"/>
                <a:gd name="connsiteX21" fmla="*/ 1886164 w 2343364"/>
                <a:gd name="connsiteY21" fmla="*/ 2152650 h 4340269"/>
                <a:gd name="connsiteX22" fmla="*/ 2114764 w 2343364"/>
                <a:gd name="connsiteY22" fmla="*/ 2152650 h 4340269"/>
                <a:gd name="connsiteX23" fmla="*/ 2190964 w 2343364"/>
                <a:gd name="connsiteY23" fmla="*/ 2000250 h 4340269"/>
                <a:gd name="connsiteX24" fmla="*/ 2343364 w 2343364"/>
                <a:gd name="connsiteY24" fmla="*/ 1695450 h 4340269"/>
                <a:gd name="connsiteX25" fmla="*/ 2138578 w 2343364"/>
                <a:gd name="connsiteY25" fmla="*/ 1638299 h 4340269"/>
                <a:gd name="connsiteX26" fmla="*/ 1867115 w 2343364"/>
                <a:gd name="connsiteY26" fmla="*/ 1566862 h 4340269"/>
                <a:gd name="connsiteX27" fmla="*/ 1581365 w 2343364"/>
                <a:gd name="connsiteY27" fmla="*/ 1538287 h 4340269"/>
                <a:gd name="connsiteX28" fmla="*/ 1352764 w 2343364"/>
                <a:gd name="connsiteY28" fmla="*/ 1238250 h 4340269"/>
                <a:gd name="connsiteX29" fmla="*/ 1024153 w 2343364"/>
                <a:gd name="connsiteY29" fmla="*/ 1052512 h 4340269"/>
                <a:gd name="connsiteX30" fmla="*/ 824128 w 2343364"/>
                <a:gd name="connsiteY30" fmla="*/ 766762 h 4340269"/>
                <a:gd name="connsiteX31" fmla="*/ 781265 w 2343364"/>
                <a:gd name="connsiteY31" fmla="*/ 509587 h 4340269"/>
                <a:gd name="connsiteX32" fmla="*/ 838415 w 2343364"/>
                <a:gd name="connsiteY32" fmla="*/ 338137 h 4340269"/>
                <a:gd name="connsiteX33" fmla="*/ 838415 w 2343364"/>
                <a:gd name="connsiteY33" fmla="*/ 95249 h 4340269"/>
                <a:gd name="connsiteX34" fmla="*/ 781265 w 2343364"/>
                <a:gd name="connsiteY34" fmla="*/ 38099 h 4340269"/>
                <a:gd name="connsiteX35" fmla="*/ 285965 w 2343364"/>
                <a:gd name="connsiteY35" fmla="*/ 19050 h 4340269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622299 w 2428496"/>
                <a:gd name="connsiteY14" fmla="*/ 4111730 h 4162516"/>
                <a:gd name="connsiteX15" fmla="*/ 774699 w 2428496"/>
                <a:gd name="connsiteY15" fmla="*/ 3578474 h 4162516"/>
                <a:gd name="connsiteX16" fmla="*/ 1133097 w 2428496"/>
                <a:gd name="connsiteY16" fmla="*/ 2914650 h 4162516"/>
                <a:gd name="connsiteX17" fmla="*/ 1209296 w 2428496"/>
                <a:gd name="connsiteY17" fmla="*/ 2686050 h 4162516"/>
                <a:gd name="connsiteX18" fmla="*/ 1285496 w 2428496"/>
                <a:gd name="connsiteY18" fmla="*/ 2381250 h 4162516"/>
                <a:gd name="connsiteX19" fmla="*/ 1437896 w 2428496"/>
                <a:gd name="connsiteY19" fmla="*/ 2228850 h 4162516"/>
                <a:gd name="connsiteX20" fmla="*/ 1590296 w 2428496"/>
                <a:gd name="connsiteY20" fmla="*/ 2076450 h 4162516"/>
                <a:gd name="connsiteX21" fmla="*/ 1818896 w 2428496"/>
                <a:gd name="connsiteY21" fmla="*/ 2076450 h 4162516"/>
                <a:gd name="connsiteX22" fmla="*/ 1971296 w 2428496"/>
                <a:gd name="connsiteY22" fmla="*/ 2152650 h 4162516"/>
                <a:gd name="connsiteX23" fmla="*/ 2199896 w 2428496"/>
                <a:gd name="connsiteY23" fmla="*/ 2152650 h 4162516"/>
                <a:gd name="connsiteX24" fmla="*/ 2276096 w 2428496"/>
                <a:gd name="connsiteY24" fmla="*/ 2000250 h 4162516"/>
                <a:gd name="connsiteX25" fmla="*/ 2428496 w 2428496"/>
                <a:gd name="connsiteY25" fmla="*/ 1695450 h 4162516"/>
                <a:gd name="connsiteX26" fmla="*/ 2223710 w 2428496"/>
                <a:gd name="connsiteY26" fmla="*/ 1638299 h 4162516"/>
                <a:gd name="connsiteX27" fmla="*/ 1952247 w 2428496"/>
                <a:gd name="connsiteY27" fmla="*/ 1566862 h 4162516"/>
                <a:gd name="connsiteX28" fmla="*/ 1666497 w 2428496"/>
                <a:gd name="connsiteY28" fmla="*/ 1538287 h 4162516"/>
                <a:gd name="connsiteX29" fmla="*/ 1437896 w 2428496"/>
                <a:gd name="connsiteY29" fmla="*/ 1238250 h 4162516"/>
                <a:gd name="connsiteX30" fmla="*/ 1109285 w 2428496"/>
                <a:gd name="connsiteY30" fmla="*/ 1052512 h 4162516"/>
                <a:gd name="connsiteX31" fmla="*/ 909260 w 2428496"/>
                <a:gd name="connsiteY31" fmla="*/ 766762 h 4162516"/>
                <a:gd name="connsiteX32" fmla="*/ 866397 w 2428496"/>
                <a:gd name="connsiteY32" fmla="*/ 509587 h 4162516"/>
                <a:gd name="connsiteX33" fmla="*/ 923547 w 2428496"/>
                <a:gd name="connsiteY33" fmla="*/ 338137 h 4162516"/>
                <a:gd name="connsiteX34" fmla="*/ 923547 w 2428496"/>
                <a:gd name="connsiteY34" fmla="*/ 95249 h 4162516"/>
                <a:gd name="connsiteX35" fmla="*/ 866397 w 2428496"/>
                <a:gd name="connsiteY35" fmla="*/ 38099 h 4162516"/>
                <a:gd name="connsiteX36" fmla="*/ 371097 w 2428496"/>
                <a:gd name="connsiteY36" fmla="*/ 19050 h 4162516"/>
                <a:gd name="connsiteX0" fmla="*/ 464517 w 2521916"/>
                <a:gd name="connsiteY0" fmla="*/ 19050 h 4162516"/>
                <a:gd name="connsiteX1" fmla="*/ 431180 w 2521916"/>
                <a:gd name="connsiteY1" fmla="*/ 152399 h 4162516"/>
                <a:gd name="connsiteX2" fmla="*/ 616917 w 2521916"/>
                <a:gd name="connsiteY2" fmla="*/ 400050 h 4162516"/>
                <a:gd name="connsiteX3" fmla="*/ 702642 w 2521916"/>
                <a:gd name="connsiteY3" fmla="*/ 738187 h 4162516"/>
                <a:gd name="connsiteX4" fmla="*/ 631205 w 2521916"/>
                <a:gd name="connsiteY4" fmla="*/ 1052512 h 4162516"/>
                <a:gd name="connsiteX5" fmla="*/ 688355 w 2521916"/>
                <a:gd name="connsiteY5" fmla="*/ 1395412 h 4162516"/>
                <a:gd name="connsiteX6" fmla="*/ 540717 w 2521916"/>
                <a:gd name="connsiteY6" fmla="*/ 1543049 h 4162516"/>
                <a:gd name="connsiteX7" fmla="*/ 312117 w 2521916"/>
                <a:gd name="connsiteY7" fmla="*/ 1543049 h 4162516"/>
                <a:gd name="connsiteX8" fmla="*/ 312117 w 2521916"/>
                <a:gd name="connsiteY8" fmla="*/ 1619249 h 4162516"/>
                <a:gd name="connsiteX9" fmla="*/ 388317 w 2521916"/>
                <a:gd name="connsiteY9" fmla="*/ 1695449 h 4162516"/>
                <a:gd name="connsiteX10" fmla="*/ 540717 w 2521916"/>
                <a:gd name="connsiteY10" fmla="*/ 1619249 h 4162516"/>
                <a:gd name="connsiteX11" fmla="*/ 693117 w 2521916"/>
                <a:gd name="connsiteY11" fmla="*/ 1771649 h 4162516"/>
                <a:gd name="connsiteX12" fmla="*/ 182319 w 2521916"/>
                <a:gd name="connsiteY12" fmla="*/ 2207241 h 4162516"/>
                <a:gd name="connsiteX13" fmla="*/ 182320 w 2521916"/>
                <a:gd name="connsiteY13" fmla="*/ 3273755 h 4162516"/>
                <a:gd name="connsiteX14" fmla="*/ 715719 w 2521916"/>
                <a:gd name="connsiteY14" fmla="*/ 4111730 h 4162516"/>
                <a:gd name="connsiteX15" fmla="*/ 868119 w 2521916"/>
                <a:gd name="connsiteY15" fmla="*/ 3578474 h 4162516"/>
                <a:gd name="connsiteX16" fmla="*/ 1226517 w 2521916"/>
                <a:gd name="connsiteY16" fmla="*/ 2914650 h 4162516"/>
                <a:gd name="connsiteX17" fmla="*/ 1302716 w 2521916"/>
                <a:gd name="connsiteY17" fmla="*/ 2686050 h 4162516"/>
                <a:gd name="connsiteX18" fmla="*/ 1378916 w 2521916"/>
                <a:gd name="connsiteY18" fmla="*/ 2381250 h 4162516"/>
                <a:gd name="connsiteX19" fmla="*/ 1531316 w 2521916"/>
                <a:gd name="connsiteY19" fmla="*/ 2228850 h 4162516"/>
                <a:gd name="connsiteX20" fmla="*/ 1683716 w 2521916"/>
                <a:gd name="connsiteY20" fmla="*/ 2076450 h 4162516"/>
                <a:gd name="connsiteX21" fmla="*/ 1912316 w 2521916"/>
                <a:gd name="connsiteY21" fmla="*/ 2076450 h 4162516"/>
                <a:gd name="connsiteX22" fmla="*/ 2064716 w 2521916"/>
                <a:gd name="connsiteY22" fmla="*/ 2152650 h 4162516"/>
                <a:gd name="connsiteX23" fmla="*/ 2293316 w 2521916"/>
                <a:gd name="connsiteY23" fmla="*/ 2152650 h 4162516"/>
                <a:gd name="connsiteX24" fmla="*/ 2369516 w 2521916"/>
                <a:gd name="connsiteY24" fmla="*/ 2000250 h 4162516"/>
                <a:gd name="connsiteX25" fmla="*/ 2521916 w 2521916"/>
                <a:gd name="connsiteY25" fmla="*/ 1695450 h 4162516"/>
                <a:gd name="connsiteX26" fmla="*/ 2317130 w 2521916"/>
                <a:gd name="connsiteY26" fmla="*/ 1638299 h 4162516"/>
                <a:gd name="connsiteX27" fmla="*/ 2045667 w 2521916"/>
                <a:gd name="connsiteY27" fmla="*/ 1566862 h 4162516"/>
                <a:gd name="connsiteX28" fmla="*/ 1759917 w 2521916"/>
                <a:gd name="connsiteY28" fmla="*/ 1538287 h 4162516"/>
                <a:gd name="connsiteX29" fmla="*/ 1531316 w 2521916"/>
                <a:gd name="connsiteY29" fmla="*/ 1238250 h 4162516"/>
                <a:gd name="connsiteX30" fmla="*/ 1202705 w 2521916"/>
                <a:gd name="connsiteY30" fmla="*/ 1052512 h 4162516"/>
                <a:gd name="connsiteX31" fmla="*/ 1002680 w 2521916"/>
                <a:gd name="connsiteY31" fmla="*/ 766762 h 4162516"/>
                <a:gd name="connsiteX32" fmla="*/ 959817 w 2521916"/>
                <a:gd name="connsiteY32" fmla="*/ 509587 h 4162516"/>
                <a:gd name="connsiteX33" fmla="*/ 1016967 w 2521916"/>
                <a:gd name="connsiteY33" fmla="*/ 338137 h 4162516"/>
                <a:gd name="connsiteX34" fmla="*/ 1016967 w 2521916"/>
                <a:gd name="connsiteY34" fmla="*/ 95249 h 4162516"/>
                <a:gd name="connsiteX35" fmla="*/ 959817 w 2521916"/>
                <a:gd name="connsiteY35" fmla="*/ 38099 h 4162516"/>
                <a:gd name="connsiteX36" fmla="*/ 464517 w 2521916"/>
                <a:gd name="connsiteY36" fmla="*/ 19050 h 4162516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88900 w 2428496"/>
                <a:gd name="connsiteY14" fmla="*/ 3883193 h 4162516"/>
                <a:gd name="connsiteX15" fmla="*/ 622299 w 2428496"/>
                <a:gd name="connsiteY15" fmla="*/ 4111730 h 4162516"/>
                <a:gd name="connsiteX16" fmla="*/ 774699 w 2428496"/>
                <a:gd name="connsiteY16" fmla="*/ 3578474 h 4162516"/>
                <a:gd name="connsiteX17" fmla="*/ 1133097 w 2428496"/>
                <a:gd name="connsiteY17" fmla="*/ 2914650 h 4162516"/>
                <a:gd name="connsiteX18" fmla="*/ 1209296 w 2428496"/>
                <a:gd name="connsiteY18" fmla="*/ 2686050 h 4162516"/>
                <a:gd name="connsiteX19" fmla="*/ 1285496 w 2428496"/>
                <a:gd name="connsiteY19" fmla="*/ 2381250 h 4162516"/>
                <a:gd name="connsiteX20" fmla="*/ 1437896 w 2428496"/>
                <a:gd name="connsiteY20" fmla="*/ 2228850 h 4162516"/>
                <a:gd name="connsiteX21" fmla="*/ 1590296 w 2428496"/>
                <a:gd name="connsiteY21" fmla="*/ 2076450 h 4162516"/>
                <a:gd name="connsiteX22" fmla="*/ 1818896 w 2428496"/>
                <a:gd name="connsiteY22" fmla="*/ 2076450 h 4162516"/>
                <a:gd name="connsiteX23" fmla="*/ 1971296 w 2428496"/>
                <a:gd name="connsiteY23" fmla="*/ 2152650 h 4162516"/>
                <a:gd name="connsiteX24" fmla="*/ 2199896 w 2428496"/>
                <a:gd name="connsiteY24" fmla="*/ 2152650 h 4162516"/>
                <a:gd name="connsiteX25" fmla="*/ 2276096 w 2428496"/>
                <a:gd name="connsiteY25" fmla="*/ 2000250 h 4162516"/>
                <a:gd name="connsiteX26" fmla="*/ 2428496 w 2428496"/>
                <a:gd name="connsiteY26" fmla="*/ 1695450 h 4162516"/>
                <a:gd name="connsiteX27" fmla="*/ 2223710 w 2428496"/>
                <a:gd name="connsiteY27" fmla="*/ 1638299 h 4162516"/>
                <a:gd name="connsiteX28" fmla="*/ 1952247 w 2428496"/>
                <a:gd name="connsiteY28" fmla="*/ 1566862 h 4162516"/>
                <a:gd name="connsiteX29" fmla="*/ 1666497 w 2428496"/>
                <a:gd name="connsiteY29" fmla="*/ 1538287 h 4162516"/>
                <a:gd name="connsiteX30" fmla="*/ 1437896 w 2428496"/>
                <a:gd name="connsiteY30" fmla="*/ 1238250 h 4162516"/>
                <a:gd name="connsiteX31" fmla="*/ 1109285 w 2428496"/>
                <a:gd name="connsiteY31" fmla="*/ 1052512 h 4162516"/>
                <a:gd name="connsiteX32" fmla="*/ 909260 w 2428496"/>
                <a:gd name="connsiteY32" fmla="*/ 766762 h 4162516"/>
                <a:gd name="connsiteX33" fmla="*/ 866397 w 2428496"/>
                <a:gd name="connsiteY33" fmla="*/ 509587 h 4162516"/>
                <a:gd name="connsiteX34" fmla="*/ 923547 w 2428496"/>
                <a:gd name="connsiteY34" fmla="*/ 338137 h 4162516"/>
                <a:gd name="connsiteX35" fmla="*/ 923547 w 2428496"/>
                <a:gd name="connsiteY35" fmla="*/ 95249 h 4162516"/>
                <a:gd name="connsiteX36" fmla="*/ 866397 w 2428496"/>
                <a:gd name="connsiteY36" fmla="*/ 38099 h 4162516"/>
                <a:gd name="connsiteX37" fmla="*/ 371097 w 2428496"/>
                <a:gd name="connsiteY37" fmla="*/ 19050 h 4162516"/>
                <a:gd name="connsiteX0" fmla="*/ 551911 w 2609310"/>
                <a:gd name="connsiteY0" fmla="*/ 19050 h 4162516"/>
                <a:gd name="connsiteX1" fmla="*/ 518574 w 2609310"/>
                <a:gd name="connsiteY1" fmla="*/ 152399 h 4162516"/>
                <a:gd name="connsiteX2" fmla="*/ 704311 w 2609310"/>
                <a:gd name="connsiteY2" fmla="*/ 400050 h 4162516"/>
                <a:gd name="connsiteX3" fmla="*/ 790036 w 2609310"/>
                <a:gd name="connsiteY3" fmla="*/ 738187 h 4162516"/>
                <a:gd name="connsiteX4" fmla="*/ 718599 w 2609310"/>
                <a:gd name="connsiteY4" fmla="*/ 1052512 h 4162516"/>
                <a:gd name="connsiteX5" fmla="*/ 775749 w 2609310"/>
                <a:gd name="connsiteY5" fmla="*/ 1395412 h 4162516"/>
                <a:gd name="connsiteX6" fmla="*/ 628111 w 2609310"/>
                <a:gd name="connsiteY6" fmla="*/ 1543049 h 4162516"/>
                <a:gd name="connsiteX7" fmla="*/ 399511 w 2609310"/>
                <a:gd name="connsiteY7" fmla="*/ 1543049 h 4162516"/>
                <a:gd name="connsiteX8" fmla="*/ 399511 w 2609310"/>
                <a:gd name="connsiteY8" fmla="*/ 1619249 h 4162516"/>
                <a:gd name="connsiteX9" fmla="*/ 475711 w 2609310"/>
                <a:gd name="connsiteY9" fmla="*/ 1695449 h 4162516"/>
                <a:gd name="connsiteX10" fmla="*/ 628111 w 2609310"/>
                <a:gd name="connsiteY10" fmla="*/ 1619249 h 4162516"/>
                <a:gd name="connsiteX11" fmla="*/ 780511 w 2609310"/>
                <a:gd name="connsiteY11" fmla="*/ 1771649 h 4162516"/>
                <a:gd name="connsiteX12" fmla="*/ 269713 w 2609310"/>
                <a:gd name="connsiteY12" fmla="*/ 2207241 h 4162516"/>
                <a:gd name="connsiteX13" fmla="*/ 269714 w 2609310"/>
                <a:gd name="connsiteY13" fmla="*/ 3273755 h 4162516"/>
                <a:gd name="connsiteX14" fmla="*/ 269714 w 2609310"/>
                <a:gd name="connsiteY14" fmla="*/ 3883193 h 4162516"/>
                <a:gd name="connsiteX15" fmla="*/ 803113 w 2609310"/>
                <a:gd name="connsiteY15" fmla="*/ 4111730 h 4162516"/>
                <a:gd name="connsiteX16" fmla="*/ 955513 w 2609310"/>
                <a:gd name="connsiteY16" fmla="*/ 3578474 h 4162516"/>
                <a:gd name="connsiteX17" fmla="*/ 1313911 w 2609310"/>
                <a:gd name="connsiteY17" fmla="*/ 2914650 h 4162516"/>
                <a:gd name="connsiteX18" fmla="*/ 1390110 w 2609310"/>
                <a:gd name="connsiteY18" fmla="*/ 2686050 h 4162516"/>
                <a:gd name="connsiteX19" fmla="*/ 1466310 w 2609310"/>
                <a:gd name="connsiteY19" fmla="*/ 2381250 h 4162516"/>
                <a:gd name="connsiteX20" fmla="*/ 1618710 w 2609310"/>
                <a:gd name="connsiteY20" fmla="*/ 2228850 h 4162516"/>
                <a:gd name="connsiteX21" fmla="*/ 1771110 w 2609310"/>
                <a:gd name="connsiteY21" fmla="*/ 2076450 h 4162516"/>
                <a:gd name="connsiteX22" fmla="*/ 1999710 w 2609310"/>
                <a:gd name="connsiteY22" fmla="*/ 2076450 h 4162516"/>
                <a:gd name="connsiteX23" fmla="*/ 2152110 w 2609310"/>
                <a:gd name="connsiteY23" fmla="*/ 2152650 h 4162516"/>
                <a:gd name="connsiteX24" fmla="*/ 2380710 w 2609310"/>
                <a:gd name="connsiteY24" fmla="*/ 2152650 h 4162516"/>
                <a:gd name="connsiteX25" fmla="*/ 2456910 w 2609310"/>
                <a:gd name="connsiteY25" fmla="*/ 2000250 h 4162516"/>
                <a:gd name="connsiteX26" fmla="*/ 2609310 w 2609310"/>
                <a:gd name="connsiteY26" fmla="*/ 1695450 h 4162516"/>
                <a:gd name="connsiteX27" fmla="*/ 2404524 w 2609310"/>
                <a:gd name="connsiteY27" fmla="*/ 1638299 h 4162516"/>
                <a:gd name="connsiteX28" fmla="*/ 2133061 w 2609310"/>
                <a:gd name="connsiteY28" fmla="*/ 1566862 h 4162516"/>
                <a:gd name="connsiteX29" fmla="*/ 1847311 w 2609310"/>
                <a:gd name="connsiteY29" fmla="*/ 1538287 h 4162516"/>
                <a:gd name="connsiteX30" fmla="*/ 1618710 w 2609310"/>
                <a:gd name="connsiteY30" fmla="*/ 1238250 h 4162516"/>
                <a:gd name="connsiteX31" fmla="*/ 1290099 w 2609310"/>
                <a:gd name="connsiteY31" fmla="*/ 1052512 h 4162516"/>
                <a:gd name="connsiteX32" fmla="*/ 1090074 w 2609310"/>
                <a:gd name="connsiteY32" fmla="*/ 766762 h 4162516"/>
                <a:gd name="connsiteX33" fmla="*/ 1047211 w 2609310"/>
                <a:gd name="connsiteY33" fmla="*/ 509587 h 4162516"/>
                <a:gd name="connsiteX34" fmla="*/ 1104361 w 2609310"/>
                <a:gd name="connsiteY34" fmla="*/ 338137 h 4162516"/>
                <a:gd name="connsiteX35" fmla="*/ 1104361 w 2609310"/>
                <a:gd name="connsiteY35" fmla="*/ 95249 h 4162516"/>
                <a:gd name="connsiteX36" fmla="*/ 1047211 w 2609310"/>
                <a:gd name="connsiteY36" fmla="*/ 38099 h 4162516"/>
                <a:gd name="connsiteX37" fmla="*/ 551911 w 2609310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663197 w 2491996"/>
                <a:gd name="connsiteY11" fmla="*/ 1771649 h 4162516"/>
                <a:gd name="connsiteX12" fmla="*/ 152399 w 2491996"/>
                <a:gd name="connsiteY12" fmla="*/ 2207241 h 4162516"/>
                <a:gd name="connsiteX13" fmla="*/ 152400 w 2491996"/>
                <a:gd name="connsiteY13" fmla="*/ 3273755 h 4162516"/>
                <a:gd name="connsiteX14" fmla="*/ 0 w 2491996"/>
                <a:gd name="connsiteY14" fmla="*/ 3578475 h 4162516"/>
                <a:gd name="connsiteX15" fmla="*/ 152400 w 2491996"/>
                <a:gd name="connsiteY15" fmla="*/ 3883193 h 4162516"/>
                <a:gd name="connsiteX16" fmla="*/ 685799 w 2491996"/>
                <a:gd name="connsiteY16" fmla="*/ 4111730 h 4162516"/>
                <a:gd name="connsiteX17" fmla="*/ 838199 w 2491996"/>
                <a:gd name="connsiteY17" fmla="*/ 3578474 h 4162516"/>
                <a:gd name="connsiteX18" fmla="*/ 1196597 w 2491996"/>
                <a:gd name="connsiteY18" fmla="*/ 2914650 h 4162516"/>
                <a:gd name="connsiteX19" fmla="*/ 1272796 w 2491996"/>
                <a:gd name="connsiteY19" fmla="*/ 2686050 h 4162516"/>
                <a:gd name="connsiteX20" fmla="*/ 1348996 w 2491996"/>
                <a:gd name="connsiteY20" fmla="*/ 2381250 h 4162516"/>
                <a:gd name="connsiteX21" fmla="*/ 1501396 w 2491996"/>
                <a:gd name="connsiteY21" fmla="*/ 2228850 h 4162516"/>
                <a:gd name="connsiteX22" fmla="*/ 1653796 w 2491996"/>
                <a:gd name="connsiteY22" fmla="*/ 2076450 h 4162516"/>
                <a:gd name="connsiteX23" fmla="*/ 1882396 w 2491996"/>
                <a:gd name="connsiteY23" fmla="*/ 2076450 h 4162516"/>
                <a:gd name="connsiteX24" fmla="*/ 2034796 w 2491996"/>
                <a:gd name="connsiteY24" fmla="*/ 2152650 h 4162516"/>
                <a:gd name="connsiteX25" fmla="*/ 2263396 w 2491996"/>
                <a:gd name="connsiteY25" fmla="*/ 2152650 h 4162516"/>
                <a:gd name="connsiteX26" fmla="*/ 2339596 w 2491996"/>
                <a:gd name="connsiteY26" fmla="*/ 2000250 h 4162516"/>
                <a:gd name="connsiteX27" fmla="*/ 2491996 w 2491996"/>
                <a:gd name="connsiteY27" fmla="*/ 1695450 h 4162516"/>
                <a:gd name="connsiteX28" fmla="*/ 2287210 w 2491996"/>
                <a:gd name="connsiteY28" fmla="*/ 1638299 h 4162516"/>
                <a:gd name="connsiteX29" fmla="*/ 2015747 w 2491996"/>
                <a:gd name="connsiteY29" fmla="*/ 1566862 h 4162516"/>
                <a:gd name="connsiteX30" fmla="*/ 1729997 w 2491996"/>
                <a:gd name="connsiteY30" fmla="*/ 1538287 h 4162516"/>
                <a:gd name="connsiteX31" fmla="*/ 1501396 w 2491996"/>
                <a:gd name="connsiteY31" fmla="*/ 1238250 h 4162516"/>
                <a:gd name="connsiteX32" fmla="*/ 1172785 w 2491996"/>
                <a:gd name="connsiteY32" fmla="*/ 1052512 h 4162516"/>
                <a:gd name="connsiteX33" fmla="*/ 972760 w 2491996"/>
                <a:gd name="connsiteY33" fmla="*/ 766762 h 4162516"/>
                <a:gd name="connsiteX34" fmla="*/ 929897 w 2491996"/>
                <a:gd name="connsiteY34" fmla="*/ 509587 h 4162516"/>
                <a:gd name="connsiteX35" fmla="*/ 987047 w 2491996"/>
                <a:gd name="connsiteY35" fmla="*/ 338137 h 4162516"/>
                <a:gd name="connsiteX36" fmla="*/ 987047 w 2491996"/>
                <a:gd name="connsiteY36" fmla="*/ 95249 h 4162516"/>
                <a:gd name="connsiteX37" fmla="*/ 929897 w 2491996"/>
                <a:gd name="connsiteY37" fmla="*/ 38099 h 4162516"/>
                <a:gd name="connsiteX38" fmla="*/ 434597 w 2491996"/>
                <a:gd name="connsiteY38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152399 w 2491996"/>
                <a:gd name="connsiteY11" fmla="*/ 2207241 h 4162516"/>
                <a:gd name="connsiteX12" fmla="*/ 152400 w 2491996"/>
                <a:gd name="connsiteY12" fmla="*/ 3273755 h 4162516"/>
                <a:gd name="connsiteX13" fmla="*/ 0 w 2491996"/>
                <a:gd name="connsiteY13" fmla="*/ 3578475 h 4162516"/>
                <a:gd name="connsiteX14" fmla="*/ 152400 w 2491996"/>
                <a:gd name="connsiteY14" fmla="*/ 3883193 h 4162516"/>
                <a:gd name="connsiteX15" fmla="*/ 685799 w 2491996"/>
                <a:gd name="connsiteY15" fmla="*/ 4111730 h 4162516"/>
                <a:gd name="connsiteX16" fmla="*/ 838199 w 2491996"/>
                <a:gd name="connsiteY16" fmla="*/ 3578474 h 4162516"/>
                <a:gd name="connsiteX17" fmla="*/ 1196597 w 2491996"/>
                <a:gd name="connsiteY17" fmla="*/ 2914650 h 4162516"/>
                <a:gd name="connsiteX18" fmla="*/ 1272796 w 2491996"/>
                <a:gd name="connsiteY18" fmla="*/ 2686050 h 4162516"/>
                <a:gd name="connsiteX19" fmla="*/ 1348996 w 2491996"/>
                <a:gd name="connsiteY19" fmla="*/ 2381250 h 4162516"/>
                <a:gd name="connsiteX20" fmla="*/ 1501396 w 2491996"/>
                <a:gd name="connsiteY20" fmla="*/ 2228850 h 4162516"/>
                <a:gd name="connsiteX21" fmla="*/ 1653796 w 2491996"/>
                <a:gd name="connsiteY21" fmla="*/ 2076450 h 4162516"/>
                <a:gd name="connsiteX22" fmla="*/ 1882396 w 2491996"/>
                <a:gd name="connsiteY22" fmla="*/ 2076450 h 4162516"/>
                <a:gd name="connsiteX23" fmla="*/ 2034796 w 2491996"/>
                <a:gd name="connsiteY23" fmla="*/ 2152650 h 4162516"/>
                <a:gd name="connsiteX24" fmla="*/ 2263396 w 2491996"/>
                <a:gd name="connsiteY24" fmla="*/ 2152650 h 4162516"/>
                <a:gd name="connsiteX25" fmla="*/ 2339596 w 2491996"/>
                <a:gd name="connsiteY25" fmla="*/ 2000250 h 4162516"/>
                <a:gd name="connsiteX26" fmla="*/ 2491996 w 2491996"/>
                <a:gd name="connsiteY26" fmla="*/ 1695450 h 4162516"/>
                <a:gd name="connsiteX27" fmla="*/ 2287210 w 2491996"/>
                <a:gd name="connsiteY27" fmla="*/ 1638299 h 4162516"/>
                <a:gd name="connsiteX28" fmla="*/ 2015747 w 2491996"/>
                <a:gd name="connsiteY28" fmla="*/ 1566862 h 4162516"/>
                <a:gd name="connsiteX29" fmla="*/ 1729997 w 2491996"/>
                <a:gd name="connsiteY29" fmla="*/ 1538287 h 4162516"/>
                <a:gd name="connsiteX30" fmla="*/ 1501396 w 2491996"/>
                <a:gd name="connsiteY30" fmla="*/ 1238250 h 4162516"/>
                <a:gd name="connsiteX31" fmla="*/ 1172785 w 2491996"/>
                <a:gd name="connsiteY31" fmla="*/ 1052512 h 4162516"/>
                <a:gd name="connsiteX32" fmla="*/ 972760 w 2491996"/>
                <a:gd name="connsiteY32" fmla="*/ 766762 h 4162516"/>
                <a:gd name="connsiteX33" fmla="*/ 929897 w 2491996"/>
                <a:gd name="connsiteY33" fmla="*/ 509587 h 4162516"/>
                <a:gd name="connsiteX34" fmla="*/ 987047 w 2491996"/>
                <a:gd name="connsiteY34" fmla="*/ 338137 h 4162516"/>
                <a:gd name="connsiteX35" fmla="*/ 987047 w 2491996"/>
                <a:gd name="connsiteY35" fmla="*/ 95249 h 4162516"/>
                <a:gd name="connsiteX36" fmla="*/ 929897 w 2491996"/>
                <a:gd name="connsiteY36" fmla="*/ 38099 h 4162516"/>
                <a:gd name="connsiteX37" fmla="*/ 434597 w 2491996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152399 w 2491996"/>
                <a:gd name="connsiteY10" fmla="*/ 2207241 h 4162516"/>
                <a:gd name="connsiteX11" fmla="*/ 152400 w 2491996"/>
                <a:gd name="connsiteY11" fmla="*/ 3273755 h 4162516"/>
                <a:gd name="connsiteX12" fmla="*/ 0 w 2491996"/>
                <a:gd name="connsiteY12" fmla="*/ 3578475 h 4162516"/>
                <a:gd name="connsiteX13" fmla="*/ 152400 w 2491996"/>
                <a:gd name="connsiteY13" fmla="*/ 3883193 h 4162516"/>
                <a:gd name="connsiteX14" fmla="*/ 685799 w 2491996"/>
                <a:gd name="connsiteY14" fmla="*/ 4111730 h 4162516"/>
                <a:gd name="connsiteX15" fmla="*/ 838199 w 2491996"/>
                <a:gd name="connsiteY15" fmla="*/ 3578474 h 4162516"/>
                <a:gd name="connsiteX16" fmla="*/ 1196597 w 2491996"/>
                <a:gd name="connsiteY16" fmla="*/ 2914650 h 4162516"/>
                <a:gd name="connsiteX17" fmla="*/ 1272796 w 2491996"/>
                <a:gd name="connsiteY17" fmla="*/ 2686050 h 4162516"/>
                <a:gd name="connsiteX18" fmla="*/ 1348996 w 2491996"/>
                <a:gd name="connsiteY18" fmla="*/ 2381250 h 4162516"/>
                <a:gd name="connsiteX19" fmla="*/ 1501396 w 2491996"/>
                <a:gd name="connsiteY19" fmla="*/ 2228850 h 4162516"/>
                <a:gd name="connsiteX20" fmla="*/ 1653796 w 2491996"/>
                <a:gd name="connsiteY20" fmla="*/ 2076450 h 4162516"/>
                <a:gd name="connsiteX21" fmla="*/ 1882396 w 2491996"/>
                <a:gd name="connsiteY21" fmla="*/ 2076450 h 4162516"/>
                <a:gd name="connsiteX22" fmla="*/ 2034796 w 2491996"/>
                <a:gd name="connsiteY22" fmla="*/ 2152650 h 4162516"/>
                <a:gd name="connsiteX23" fmla="*/ 2263396 w 2491996"/>
                <a:gd name="connsiteY23" fmla="*/ 2152650 h 4162516"/>
                <a:gd name="connsiteX24" fmla="*/ 2339596 w 2491996"/>
                <a:gd name="connsiteY24" fmla="*/ 2000250 h 4162516"/>
                <a:gd name="connsiteX25" fmla="*/ 2491996 w 2491996"/>
                <a:gd name="connsiteY25" fmla="*/ 1695450 h 4162516"/>
                <a:gd name="connsiteX26" fmla="*/ 2287210 w 2491996"/>
                <a:gd name="connsiteY26" fmla="*/ 1638299 h 4162516"/>
                <a:gd name="connsiteX27" fmla="*/ 2015747 w 2491996"/>
                <a:gd name="connsiteY27" fmla="*/ 1566862 h 4162516"/>
                <a:gd name="connsiteX28" fmla="*/ 1729997 w 2491996"/>
                <a:gd name="connsiteY28" fmla="*/ 1538287 h 4162516"/>
                <a:gd name="connsiteX29" fmla="*/ 1501396 w 2491996"/>
                <a:gd name="connsiteY29" fmla="*/ 1238250 h 4162516"/>
                <a:gd name="connsiteX30" fmla="*/ 1172785 w 2491996"/>
                <a:gd name="connsiteY30" fmla="*/ 1052512 h 4162516"/>
                <a:gd name="connsiteX31" fmla="*/ 972760 w 2491996"/>
                <a:gd name="connsiteY31" fmla="*/ 766762 h 4162516"/>
                <a:gd name="connsiteX32" fmla="*/ 929897 w 2491996"/>
                <a:gd name="connsiteY32" fmla="*/ 509587 h 4162516"/>
                <a:gd name="connsiteX33" fmla="*/ 987047 w 2491996"/>
                <a:gd name="connsiteY33" fmla="*/ 338137 h 4162516"/>
                <a:gd name="connsiteX34" fmla="*/ 987047 w 2491996"/>
                <a:gd name="connsiteY34" fmla="*/ 95249 h 4162516"/>
                <a:gd name="connsiteX35" fmla="*/ 929897 w 2491996"/>
                <a:gd name="connsiteY35" fmla="*/ 38099 h 4162516"/>
                <a:gd name="connsiteX36" fmla="*/ 434597 w 2491996"/>
                <a:gd name="connsiteY36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358397 w 2491996"/>
                <a:gd name="connsiteY8" fmla="*/ 1695449 h 4162516"/>
                <a:gd name="connsiteX9" fmla="*/ 152399 w 2491996"/>
                <a:gd name="connsiteY9" fmla="*/ 2207241 h 4162516"/>
                <a:gd name="connsiteX10" fmla="*/ 152400 w 2491996"/>
                <a:gd name="connsiteY10" fmla="*/ 3273755 h 4162516"/>
                <a:gd name="connsiteX11" fmla="*/ 0 w 2491996"/>
                <a:gd name="connsiteY11" fmla="*/ 3578475 h 4162516"/>
                <a:gd name="connsiteX12" fmla="*/ 152400 w 2491996"/>
                <a:gd name="connsiteY12" fmla="*/ 3883193 h 4162516"/>
                <a:gd name="connsiteX13" fmla="*/ 685799 w 2491996"/>
                <a:gd name="connsiteY13" fmla="*/ 4111730 h 4162516"/>
                <a:gd name="connsiteX14" fmla="*/ 838199 w 2491996"/>
                <a:gd name="connsiteY14" fmla="*/ 3578474 h 4162516"/>
                <a:gd name="connsiteX15" fmla="*/ 1196597 w 2491996"/>
                <a:gd name="connsiteY15" fmla="*/ 2914650 h 4162516"/>
                <a:gd name="connsiteX16" fmla="*/ 1272796 w 2491996"/>
                <a:gd name="connsiteY16" fmla="*/ 2686050 h 4162516"/>
                <a:gd name="connsiteX17" fmla="*/ 1348996 w 2491996"/>
                <a:gd name="connsiteY17" fmla="*/ 2381250 h 4162516"/>
                <a:gd name="connsiteX18" fmla="*/ 1501396 w 2491996"/>
                <a:gd name="connsiteY18" fmla="*/ 2228850 h 4162516"/>
                <a:gd name="connsiteX19" fmla="*/ 1653796 w 2491996"/>
                <a:gd name="connsiteY19" fmla="*/ 2076450 h 4162516"/>
                <a:gd name="connsiteX20" fmla="*/ 1882396 w 2491996"/>
                <a:gd name="connsiteY20" fmla="*/ 2076450 h 4162516"/>
                <a:gd name="connsiteX21" fmla="*/ 2034796 w 2491996"/>
                <a:gd name="connsiteY21" fmla="*/ 2152650 h 4162516"/>
                <a:gd name="connsiteX22" fmla="*/ 2263396 w 2491996"/>
                <a:gd name="connsiteY22" fmla="*/ 2152650 h 4162516"/>
                <a:gd name="connsiteX23" fmla="*/ 2339596 w 2491996"/>
                <a:gd name="connsiteY23" fmla="*/ 2000250 h 4162516"/>
                <a:gd name="connsiteX24" fmla="*/ 2491996 w 2491996"/>
                <a:gd name="connsiteY24" fmla="*/ 1695450 h 4162516"/>
                <a:gd name="connsiteX25" fmla="*/ 2287210 w 2491996"/>
                <a:gd name="connsiteY25" fmla="*/ 1638299 h 4162516"/>
                <a:gd name="connsiteX26" fmla="*/ 2015747 w 2491996"/>
                <a:gd name="connsiteY26" fmla="*/ 1566862 h 4162516"/>
                <a:gd name="connsiteX27" fmla="*/ 1729997 w 2491996"/>
                <a:gd name="connsiteY27" fmla="*/ 1538287 h 4162516"/>
                <a:gd name="connsiteX28" fmla="*/ 1501396 w 2491996"/>
                <a:gd name="connsiteY28" fmla="*/ 1238250 h 4162516"/>
                <a:gd name="connsiteX29" fmla="*/ 1172785 w 2491996"/>
                <a:gd name="connsiteY29" fmla="*/ 1052512 h 4162516"/>
                <a:gd name="connsiteX30" fmla="*/ 972760 w 2491996"/>
                <a:gd name="connsiteY30" fmla="*/ 766762 h 4162516"/>
                <a:gd name="connsiteX31" fmla="*/ 929897 w 2491996"/>
                <a:gd name="connsiteY31" fmla="*/ 509587 h 4162516"/>
                <a:gd name="connsiteX32" fmla="*/ 987047 w 2491996"/>
                <a:gd name="connsiteY32" fmla="*/ 338137 h 4162516"/>
                <a:gd name="connsiteX33" fmla="*/ 987047 w 2491996"/>
                <a:gd name="connsiteY33" fmla="*/ 95249 h 4162516"/>
                <a:gd name="connsiteX34" fmla="*/ 929897 w 2491996"/>
                <a:gd name="connsiteY34" fmla="*/ 38099 h 4162516"/>
                <a:gd name="connsiteX35" fmla="*/ 434597 w 2491996"/>
                <a:gd name="connsiteY35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358397 w 2491996"/>
                <a:gd name="connsiteY7" fmla="*/ 1695449 h 4162516"/>
                <a:gd name="connsiteX8" fmla="*/ 152399 w 2491996"/>
                <a:gd name="connsiteY8" fmla="*/ 2207241 h 4162516"/>
                <a:gd name="connsiteX9" fmla="*/ 152400 w 2491996"/>
                <a:gd name="connsiteY9" fmla="*/ 3273755 h 4162516"/>
                <a:gd name="connsiteX10" fmla="*/ 0 w 2491996"/>
                <a:gd name="connsiteY10" fmla="*/ 3578475 h 4162516"/>
                <a:gd name="connsiteX11" fmla="*/ 152400 w 2491996"/>
                <a:gd name="connsiteY11" fmla="*/ 3883193 h 4162516"/>
                <a:gd name="connsiteX12" fmla="*/ 685799 w 2491996"/>
                <a:gd name="connsiteY12" fmla="*/ 4111730 h 4162516"/>
                <a:gd name="connsiteX13" fmla="*/ 838199 w 2491996"/>
                <a:gd name="connsiteY13" fmla="*/ 3578474 h 4162516"/>
                <a:gd name="connsiteX14" fmla="*/ 1196597 w 2491996"/>
                <a:gd name="connsiteY14" fmla="*/ 2914650 h 4162516"/>
                <a:gd name="connsiteX15" fmla="*/ 1272796 w 2491996"/>
                <a:gd name="connsiteY15" fmla="*/ 2686050 h 4162516"/>
                <a:gd name="connsiteX16" fmla="*/ 1348996 w 2491996"/>
                <a:gd name="connsiteY16" fmla="*/ 2381250 h 4162516"/>
                <a:gd name="connsiteX17" fmla="*/ 1501396 w 2491996"/>
                <a:gd name="connsiteY17" fmla="*/ 2228850 h 4162516"/>
                <a:gd name="connsiteX18" fmla="*/ 1653796 w 2491996"/>
                <a:gd name="connsiteY18" fmla="*/ 2076450 h 4162516"/>
                <a:gd name="connsiteX19" fmla="*/ 1882396 w 2491996"/>
                <a:gd name="connsiteY19" fmla="*/ 2076450 h 4162516"/>
                <a:gd name="connsiteX20" fmla="*/ 2034796 w 2491996"/>
                <a:gd name="connsiteY20" fmla="*/ 2152650 h 4162516"/>
                <a:gd name="connsiteX21" fmla="*/ 2263396 w 2491996"/>
                <a:gd name="connsiteY21" fmla="*/ 2152650 h 4162516"/>
                <a:gd name="connsiteX22" fmla="*/ 2339596 w 2491996"/>
                <a:gd name="connsiteY22" fmla="*/ 2000250 h 4162516"/>
                <a:gd name="connsiteX23" fmla="*/ 2491996 w 2491996"/>
                <a:gd name="connsiteY23" fmla="*/ 1695450 h 4162516"/>
                <a:gd name="connsiteX24" fmla="*/ 2287210 w 2491996"/>
                <a:gd name="connsiteY24" fmla="*/ 1638299 h 4162516"/>
                <a:gd name="connsiteX25" fmla="*/ 2015747 w 2491996"/>
                <a:gd name="connsiteY25" fmla="*/ 1566862 h 4162516"/>
                <a:gd name="connsiteX26" fmla="*/ 1729997 w 2491996"/>
                <a:gd name="connsiteY26" fmla="*/ 1538287 h 4162516"/>
                <a:gd name="connsiteX27" fmla="*/ 1501396 w 2491996"/>
                <a:gd name="connsiteY27" fmla="*/ 1238250 h 4162516"/>
                <a:gd name="connsiteX28" fmla="*/ 1172785 w 2491996"/>
                <a:gd name="connsiteY28" fmla="*/ 1052512 h 4162516"/>
                <a:gd name="connsiteX29" fmla="*/ 972760 w 2491996"/>
                <a:gd name="connsiteY29" fmla="*/ 766762 h 4162516"/>
                <a:gd name="connsiteX30" fmla="*/ 929897 w 2491996"/>
                <a:gd name="connsiteY30" fmla="*/ 509587 h 4162516"/>
                <a:gd name="connsiteX31" fmla="*/ 987047 w 2491996"/>
                <a:gd name="connsiteY31" fmla="*/ 338137 h 4162516"/>
                <a:gd name="connsiteX32" fmla="*/ 987047 w 2491996"/>
                <a:gd name="connsiteY32" fmla="*/ 95249 h 4162516"/>
                <a:gd name="connsiteX33" fmla="*/ 929897 w 2491996"/>
                <a:gd name="connsiteY33" fmla="*/ 38099 h 4162516"/>
                <a:gd name="connsiteX34" fmla="*/ 434597 w 2491996"/>
                <a:gd name="connsiteY34" fmla="*/ 19050 h 4162516"/>
                <a:gd name="connsiteX0" fmla="*/ 494330 w 2551729"/>
                <a:gd name="connsiteY0" fmla="*/ 19050 h 4162516"/>
                <a:gd name="connsiteX1" fmla="*/ 460993 w 2551729"/>
                <a:gd name="connsiteY1" fmla="*/ 152399 h 4162516"/>
                <a:gd name="connsiteX2" fmla="*/ 646730 w 2551729"/>
                <a:gd name="connsiteY2" fmla="*/ 400050 h 4162516"/>
                <a:gd name="connsiteX3" fmla="*/ 732455 w 2551729"/>
                <a:gd name="connsiteY3" fmla="*/ 738187 h 4162516"/>
                <a:gd name="connsiteX4" fmla="*/ 661018 w 2551729"/>
                <a:gd name="connsiteY4" fmla="*/ 1052512 h 4162516"/>
                <a:gd name="connsiteX5" fmla="*/ 718168 w 2551729"/>
                <a:gd name="connsiteY5" fmla="*/ 1395412 h 4162516"/>
                <a:gd name="connsiteX6" fmla="*/ 570530 w 2551729"/>
                <a:gd name="connsiteY6" fmla="*/ 1543049 h 4162516"/>
                <a:gd name="connsiteX7" fmla="*/ 59733 w 2551729"/>
                <a:gd name="connsiteY7" fmla="*/ 1597806 h 4162516"/>
                <a:gd name="connsiteX8" fmla="*/ 212132 w 2551729"/>
                <a:gd name="connsiteY8" fmla="*/ 2207241 h 4162516"/>
                <a:gd name="connsiteX9" fmla="*/ 212133 w 2551729"/>
                <a:gd name="connsiteY9" fmla="*/ 3273755 h 4162516"/>
                <a:gd name="connsiteX10" fmla="*/ 59733 w 2551729"/>
                <a:gd name="connsiteY10" fmla="*/ 3578475 h 4162516"/>
                <a:gd name="connsiteX11" fmla="*/ 212133 w 2551729"/>
                <a:gd name="connsiteY11" fmla="*/ 3883193 h 4162516"/>
                <a:gd name="connsiteX12" fmla="*/ 745532 w 2551729"/>
                <a:gd name="connsiteY12" fmla="*/ 4111730 h 4162516"/>
                <a:gd name="connsiteX13" fmla="*/ 897932 w 2551729"/>
                <a:gd name="connsiteY13" fmla="*/ 3578474 h 4162516"/>
                <a:gd name="connsiteX14" fmla="*/ 1256330 w 2551729"/>
                <a:gd name="connsiteY14" fmla="*/ 2914650 h 4162516"/>
                <a:gd name="connsiteX15" fmla="*/ 1332529 w 2551729"/>
                <a:gd name="connsiteY15" fmla="*/ 2686050 h 4162516"/>
                <a:gd name="connsiteX16" fmla="*/ 1408729 w 2551729"/>
                <a:gd name="connsiteY16" fmla="*/ 2381250 h 4162516"/>
                <a:gd name="connsiteX17" fmla="*/ 1561129 w 2551729"/>
                <a:gd name="connsiteY17" fmla="*/ 2228850 h 4162516"/>
                <a:gd name="connsiteX18" fmla="*/ 1713529 w 2551729"/>
                <a:gd name="connsiteY18" fmla="*/ 2076450 h 4162516"/>
                <a:gd name="connsiteX19" fmla="*/ 1942129 w 2551729"/>
                <a:gd name="connsiteY19" fmla="*/ 2076450 h 4162516"/>
                <a:gd name="connsiteX20" fmla="*/ 2094529 w 2551729"/>
                <a:gd name="connsiteY20" fmla="*/ 2152650 h 4162516"/>
                <a:gd name="connsiteX21" fmla="*/ 2323129 w 2551729"/>
                <a:gd name="connsiteY21" fmla="*/ 2152650 h 4162516"/>
                <a:gd name="connsiteX22" fmla="*/ 2399329 w 2551729"/>
                <a:gd name="connsiteY22" fmla="*/ 2000250 h 4162516"/>
                <a:gd name="connsiteX23" fmla="*/ 2551729 w 2551729"/>
                <a:gd name="connsiteY23" fmla="*/ 1695450 h 4162516"/>
                <a:gd name="connsiteX24" fmla="*/ 2346943 w 2551729"/>
                <a:gd name="connsiteY24" fmla="*/ 1638299 h 4162516"/>
                <a:gd name="connsiteX25" fmla="*/ 2075480 w 2551729"/>
                <a:gd name="connsiteY25" fmla="*/ 1566862 h 4162516"/>
                <a:gd name="connsiteX26" fmla="*/ 1789730 w 2551729"/>
                <a:gd name="connsiteY26" fmla="*/ 1538287 h 4162516"/>
                <a:gd name="connsiteX27" fmla="*/ 1561129 w 2551729"/>
                <a:gd name="connsiteY27" fmla="*/ 1238250 h 4162516"/>
                <a:gd name="connsiteX28" fmla="*/ 1232518 w 2551729"/>
                <a:gd name="connsiteY28" fmla="*/ 1052512 h 4162516"/>
                <a:gd name="connsiteX29" fmla="*/ 1032493 w 2551729"/>
                <a:gd name="connsiteY29" fmla="*/ 766762 h 4162516"/>
                <a:gd name="connsiteX30" fmla="*/ 989630 w 2551729"/>
                <a:gd name="connsiteY30" fmla="*/ 509587 h 4162516"/>
                <a:gd name="connsiteX31" fmla="*/ 1046780 w 2551729"/>
                <a:gd name="connsiteY31" fmla="*/ 338137 h 4162516"/>
                <a:gd name="connsiteX32" fmla="*/ 1046780 w 2551729"/>
                <a:gd name="connsiteY32" fmla="*/ 95249 h 4162516"/>
                <a:gd name="connsiteX33" fmla="*/ 989630 w 2551729"/>
                <a:gd name="connsiteY33" fmla="*/ 38099 h 4162516"/>
                <a:gd name="connsiteX34" fmla="*/ 494330 w 2551729"/>
                <a:gd name="connsiteY34" fmla="*/ 19050 h 4162516"/>
                <a:gd name="connsiteX0" fmla="*/ 772936 w 2830335"/>
                <a:gd name="connsiteY0" fmla="*/ 19050 h 4162516"/>
                <a:gd name="connsiteX1" fmla="*/ 739599 w 2830335"/>
                <a:gd name="connsiteY1" fmla="*/ 152399 h 4162516"/>
                <a:gd name="connsiteX2" fmla="*/ 925336 w 2830335"/>
                <a:gd name="connsiteY2" fmla="*/ 400050 h 4162516"/>
                <a:gd name="connsiteX3" fmla="*/ 1011061 w 2830335"/>
                <a:gd name="connsiteY3" fmla="*/ 738187 h 4162516"/>
                <a:gd name="connsiteX4" fmla="*/ 939624 w 2830335"/>
                <a:gd name="connsiteY4" fmla="*/ 1052512 h 4162516"/>
                <a:gd name="connsiteX5" fmla="*/ 996774 w 2830335"/>
                <a:gd name="connsiteY5" fmla="*/ 1395412 h 4162516"/>
                <a:gd name="connsiteX6" fmla="*/ 109739 w 2830335"/>
                <a:gd name="connsiteY6" fmla="*/ 1064549 h 4162516"/>
                <a:gd name="connsiteX7" fmla="*/ 338339 w 2830335"/>
                <a:gd name="connsiteY7" fmla="*/ 1597806 h 4162516"/>
                <a:gd name="connsiteX8" fmla="*/ 490738 w 2830335"/>
                <a:gd name="connsiteY8" fmla="*/ 2207241 h 4162516"/>
                <a:gd name="connsiteX9" fmla="*/ 490739 w 2830335"/>
                <a:gd name="connsiteY9" fmla="*/ 3273755 h 4162516"/>
                <a:gd name="connsiteX10" fmla="*/ 338339 w 2830335"/>
                <a:gd name="connsiteY10" fmla="*/ 3578475 h 4162516"/>
                <a:gd name="connsiteX11" fmla="*/ 490739 w 2830335"/>
                <a:gd name="connsiteY11" fmla="*/ 3883193 h 4162516"/>
                <a:gd name="connsiteX12" fmla="*/ 1024138 w 2830335"/>
                <a:gd name="connsiteY12" fmla="*/ 4111730 h 4162516"/>
                <a:gd name="connsiteX13" fmla="*/ 1176538 w 2830335"/>
                <a:gd name="connsiteY13" fmla="*/ 3578474 h 4162516"/>
                <a:gd name="connsiteX14" fmla="*/ 1534936 w 2830335"/>
                <a:gd name="connsiteY14" fmla="*/ 2914650 h 4162516"/>
                <a:gd name="connsiteX15" fmla="*/ 1611135 w 2830335"/>
                <a:gd name="connsiteY15" fmla="*/ 2686050 h 4162516"/>
                <a:gd name="connsiteX16" fmla="*/ 1687335 w 2830335"/>
                <a:gd name="connsiteY16" fmla="*/ 2381250 h 4162516"/>
                <a:gd name="connsiteX17" fmla="*/ 1839735 w 2830335"/>
                <a:gd name="connsiteY17" fmla="*/ 2228850 h 4162516"/>
                <a:gd name="connsiteX18" fmla="*/ 1992135 w 2830335"/>
                <a:gd name="connsiteY18" fmla="*/ 2076450 h 4162516"/>
                <a:gd name="connsiteX19" fmla="*/ 2220735 w 2830335"/>
                <a:gd name="connsiteY19" fmla="*/ 2076450 h 4162516"/>
                <a:gd name="connsiteX20" fmla="*/ 2373135 w 2830335"/>
                <a:gd name="connsiteY20" fmla="*/ 2152650 h 4162516"/>
                <a:gd name="connsiteX21" fmla="*/ 2601735 w 2830335"/>
                <a:gd name="connsiteY21" fmla="*/ 2152650 h 4162516"/>
                <a:gd name="connsiteX22" fmla="*/ 2677935 w 2830335"/>
                <a:gd name="connsiteY22" fmla="*/ 2000250 h 4162516"/>
                <a:gd name="connsiteX23" fmla="*/ 2830335 w 2830335"/>
                <a:gd name="connsiteY23" fmla="*/ 1695450 h 4162516"/>
                <a:gd name="connsiteX24" fmla="*/ 2625549 w 2830335"/>
                <a:gd name="connsiteY24" fmla="*/ 1638299 h 4162516"/>
                <a:gd name="connsiteX25" fmla="*/ 2354086 w 2830335"/>
                <a:gd name="connsiteY25" fmla="*/ 1566862 h 4162516"/>
                <a:gd name="connsiteX26" fmla="*/ 2068336 w 2830335"/>
                <a:gd name="connsiteY26" fmla="*/ 1538287 h 4162516"/>
                <a:gd name="connsiteX27" fmla="*/ 1839735 w 2830335"/>
                <a:gd name="connsiteY27" fmla="*/ 1238250 h 4162516"/>
                <a:gd name="connsiteX28" fmla="*/ 1511124 w 2830335"/>
                <a:gd name="connsiteY28" fmla="*/ 1052512 h 4162516"/>
                <a:gd name="connsiteX29" fmla="*/ 1311099 w 2830335"/>
                <a:gd name="connsiteY29" fmla="*/ 766762 h 4162516"/>
                <a:gd name="connsiteX30" fmla="*/ 1268236 w 2830335"/>
                <a:gd name="connsiteY30" fmla="*/ 509587 h 4162516"/>
                <a:gd name="connsiteX31" fmla="*/ 1325386 w 2830335"/>
                <a:gd name="connsiteY31" fmla="*/ 338137 h 4162516"/>
                <a:gd name="connsiteX32" fmla="*/ 1325386 w 2830335"/>
                <a:gd name="connsiteY32" fmla="*/ 95249 h 4162516"/>
                <a:gd name="connsiteX33" fmla="*/ 1268236 w 2830335"/>
                <a:gd name="connsiteY33" fmla="*/ 38099 h 4162516"/>
                <a:gd name="connsiteX34" fmla="*/ 772936 w 2830335"/>
                <a:gd name="connsiteY34" fmla="*/ 19050 h 4162516"/>
                <a:gd name="connsiteX0" fmla="*/ 801511 w 2858910"/>
                <a:gd name="connsiteY0" fmla="*/ 19050 h 4162516"/>
                <a:gd name="connsiteX1" fmla="*/ 768174 w 2858910"/>
                <a:gd name="connsiteY1" fmla="*/ 152399 h 4162516"/>
                <a:gd name="connsiteX2" fmla="*/ 953911 w 2858910"/>
                <a:gd name="connsiteY2" fmla="*/ 400050 h 4162516"/>
                <a:gd name="connsiteX3" fmla="*/ 1039636 w 2858910"/>
                <a:gd name="connsiteY3" fmla="*/ 738187 h 4162516"/>
                <a:gd name="connsiteX4" fmla="*/ 968199 w 2858910"/>
                <a:gd name="connsiteY4" fmla="*/ 1052512 h 4162516"/>
                <a:gd name="connsiteX5" fmla="*/ 138314 w 2858910"/>
                <a:gd name="connsiteY5" fmla="*/ 607472 h 4162516"/>
                <a:gd name="connsiteX6" fmla="*/ 138314 w 2858910"/>
                <a:gd name="connsiteY6" fmla="*/ 1064549 h 4162516"/>
                <a:gd name="connsiteX7" fmla="*/ 366914 w 2858910"/>
                <a:gd name="connsiteY7" fmla="*/ 1597806 h 4162516"/>
                <a:gd name="connsiteX8" fmla="*/ 519313 w 2858910"/>
                <a:gd name="connsiteY8" fmla="*/ 2207241 h 4162516"/>
                <a:gd name="connsiteX9" fmla="*/ 519314 w 2858910"/>
                <a:gd name="connsiteY9" fmla="*/ 3273755 h 4162516"/>
                <a:gd name="connsiteX10" fmla="*/ 366914 w 2858910"/>
                <a:gd name="connsiteY10" fmla="*/ 3578475 h 4162516"/>
                <a:gd name="connsiteX11" fmla="*/ 519314 w 2858910"/>
                <a:gd name="connsiteY11" fmla="*/ 3883193 h 4162516"/>
                <a:gd name="connsiteX12" fmla="*/ 1052713 w 2858910"/>
                <a:gd name="connsiteY12" fmla="*/ 4111730 h 4162516"/>
                <a:gd name="connsiteX13" fmla="*/ 1205113 w 2858910"/>
                <a:gd name="connsiteY13" fmla="*/ 3578474 h 4162516"/>
                <a:gd name="connsiteX14" fmla="*/ 1563511 w 2858910"/>
                <a:gd name="connsiteY14" fmla="*/ 2914650 h 4162516"/>
                <a:gd name="connsiteX15" fmla="*/ 1639710 w 2858910"/>
                <a:gd name="connsiteY15" fmla="*/ 2686050 h 4162516"/>
                <a:gd name="connsiteX16" fmla="*/ 1715910 w 2858910"/>
                <a:gd name="connsiteY16" fmla="*/ 2381250 h 4162516"/>
                <a:gd name="connsiteX17" fmla="*/ 1868310 w 2858910"/>
                <a:gd name="connsiteY17" fmla="*/ 2228850 h 4162516"/>
                <a:gd name="connsiteX18" fmla="*/ 2020710 w 2858910"/>
                <a:gd name="connsiteY18" fmla="*/ 2076450 h 4162516"/>
                <a:gd name="connsiteX19" fmla="*/ 2249310 w 2858910"/>
                <a:gd name="connsiteY19" fmla="*/ 2076450 h 4162516"/>
                <a:gd name="connsiteX20" fmla="*/ 2401710 w 2858910"/>
                <a:gd name="connsiteY20" fmla="*/ 2152650 h 4162516"/>
                <a:gd name="connsiteX21" fmla="*/ 2630310 w 2858910"/>
                <a:gd name="connsiteY21" fmla="*/ 2152650 h 4162516"/>
                <a:gd name="connsiteX22" fmla="*/ 2706510 w 2858910"/>
                <a:gd name="connsiteY22" fmla="*/ 2000250 h 4162516"/>
                <a:gd name="connsiteX23" fmla="*/ 2858910 w 2858910"/>
                <a:gd name="connsiteY23" fmla="*/ 1695450 h 4162516"/>
                <a:gd name="connsiteX24" fmla="*/ 2654124 w 2858910"/>
                <a:gd name="connsiteY24" fmla="*/ 1638299 h 4162516"/>
                <a:gd name="connsiteX25" fmla="*/ 2382661 w 2858910"/>
                <a:gd name="connsiteY25" fmla="*/ 1566862 h 4162516"/>
                <a:gd name="connsiteX26" fmla="*/ 2096911 w 2858910"/>
                <a:gd name="connsiteY26" fmla="*/ 1538287 h 4162516"/>
                <a:gd name="connsiteX27" fmla="*/ 1868310 w 2858910"/>
                <a:gd name="connsiteY27" fmla="*/ 1238250 h 4162516"/>
                <a:gd name="connsiteX28" fmla="*/ 1539699 w 2858910"/>
                <a:gd name="connsiteY28" fmla="*/ 1052512 h 4162516"/>
                <a:gd name="connsiteX29" fmla="*/ 1339674 w 2858910"/>
                <a:gd name="connsiteY29" fmla="*/ 766762 h 4162516"/>
                <a:gd name="connsiteX30" fmla="*/ 1296811 w 2858910"/>
                <a:gd name="connsiteY30" fmla="*/ 509587 h 4162516"/>
                <a:gd name="connsiteX31" fmla="*/ 1353961 w 2858910"/>
                <a:gd name="connsiteY31" fmla="*/ 338137 h 4162516"/>
                <a:gd name="connsiteX32" fmla="*/ 1353961 w 2858910"/>
                <a:gd name="connsiteY32" fmla="*/ 95249 h 4162516"/>
                <a:gd name="connsiteX33" fmla="*/ 1296811 w 2858910"/>
                <a:gd name="connsiteY33" fmla="*/ 38099 h 4162516"/>
                <a:gd name="connsiteX34" fmla="*/ 801511 w 2858910"/>
                <a:gd name="connsiteY34" fmla="*/ 19050 h 4162516"/>
                <a:gd name="connsiteX0" fmla="*/ 813417 w 2870816"/>
                <a:gd name="connsiteY0" fmla="*/ 19050 h 4162516"/>
                <a:gd name="connsiteX1" fmla="*/ 780080 w 2870816"/>
                <a:gd name="connsiteY1" fmla="*/ 152399 h 4162516"/>
                <a:gd name="connsiteX2" fmla="*/ 965817 w 2870816"/>
                <a:gd name="connsiteY2" fmla="*/ 400050 h 4162516"/>
                <a:gd name="connsiteX3" fmla="*/ 1051542 w 2870816"/>
                <a:gd name="connsiteY3" fmla="*/ 738187 h 4162516"/>
                <a:gd name="connsiteX4" fmla="*/ 150220 w 2870816"/>
                <a:gd name="connsiteY4" fmla="*/ 607472 h 4162516"/>
                <a:gd name="connsiteX5" fmla="*/ 150220 w 2870816"/>
                <a:gd name="connsiteY5" fmla="*/ 1064549 h 4162516"/>
                <a:gd name="connsiteX6" fmla="*/ 378820 w 2870816"/>
                <a:gd name="connsiteY6" fmla="*/ 1597806 h 4162516"/>
                <a:gd name="connsiteX7" fmla="*/ 531219 w 2870816"/>
                <a:gd name="connsiteY7" fmla="*/ 2207241 h 4162516"/>
                <a:gd name="connsiteX8" fmla="*/ 531220 w 2870816"/>
                <a:gd name="connsiteY8" fmla="*/ 3273755 h 4162516"/>
                <a:gd name="connsiteX9" fmla="*/ 378820 w 2870816"/>
                <a:gd name="connsiteY9" fmla="*/ 3578475 h 4162516"/>
                <a:gd name="connsiteX10" fmla="*/ 531220 w 2870816"/>
                <a:gd name="connsiteY10" fmla="*/ 3883193 h 4162516"/>
                <a:gd name="connsiteX11" fmla="*/ 1064619 w 2870816"/>
                <a:gd name="connsiteY11" fmla="*/ 4111730 h 4162516"/>
                <a:gd name="connsiteX12" fmla="*/ 1217019 w 2870816"/>
                <a:gd name="connsiteY12" fmla="*/ 3578474 h 4162516"/>
                <a:gd name="connsiteX13" fmla="*/ 1575417 w 2870816"/>
                <a:gd name="connsiteY13" fmla="*/ 2914650 h 4162516"/>
                <a:gd name="connsiteX14" fmla="*/ 1651616 w 2870816"/>
                <a:gd name="connsiteY14" fmla="*/ 2686050 h 4162516"/>
                <a:gd name="connsiteX15" fmla="*/ 1727816 w 2870816"/>
                <a:gd name="connsiteY15" fmla="*/ 2381250 h 4162516"/>
                <a:gd name="connsiteX16" fmla="*/ 1880216 w 2870816"/>
                <a:gd name="connsiteY16" fmla="*/ 2228850 h 4162516"/>
                <a:gd name="connsiteX17" fmla="*/ 2032616 w 2870816"/>
                <a:gd name="connsiteY17" fmla="*/ 2076450 h 4162516"/>
                <a:gd name="connsiteX18" fmla="*/ 2261216 w 2870816"/>
                <a:gd name="connsiteY18" fmla="*/ 2076450 h 4162516"/>
                <a:gd name="connsiteX19" fmla="*/ 2413616 w 2870816"/>
                <a:gd name="connsiteY19" fmla="*/ 2152650 h 4162516"/>
                <a:gd name="connsiteX20" fmla="*/ 2642216 w 2870816"/>
                <a:gd name="connsiteY20" fmla="*/ 2152650 h 4162516"/>
                <a:gd name="connsiteX21" fmla="*/ 2718416 w 2870816"/>
                <a:gd name="connsiteY21" fmla="*/ 2000250 h 4162516"/>
                <a:gd name="connsiteX22" fmla="*/ 2870816 w 2870816"/>
                <a:gd name="connsiteY22" fmla="*/ 1695450 h 4162516"/>
                <a:gd name="connsiteX23" fmla="*/ 2666030 w 2870816"/>
                <a:gd name="connsiteY23" fmla="*/ 1638299 h 4162516"/>
                <a:gd name="connsiteX24" fmla="*/ 2394567 w 2870816"/>
                <a:gd name="connsiteY24" fmla="*/ 1566862 h 4162516"/>
                <a:gd name="connsiteX25" fmla="*/ 2108817 w 2870816"/>
                <a:gd name="connsiteY25" fmla="*/ 1538287 h 4162516"/>
                <a:gd name="connsiteX26" fmla="*/ 1880216 w 2870816"/>
                <a:gd name="connsiteY26" fmla="*/ 1238250 h 4162516"/>
                <a:gd name="connsiteX27" fmla="*/ 1551605 w 2870816"/>
                <a:gd name="connsiteY27" fmla="*/ 1052512 h 4162516"/>
                <a:gd name="connsiteX28" fmla="*/ 1351580 w 2870816"/>
                <a:gd name="connsiteY28" fmla="*/ 766762 h 4162516"/>
                <a:gd name="connsiteX29" fmla="*/ 1308717 w 2870816"/>
                <a:gd name="connsiteY29" fmla="*/ 509587 h 4162516"/>
                <a:gd name="connsiteX30" fmla="*/ 1365867 w 2870816"/>
                <a:gd name="connsiteY30" fmla="*/ 338137 h 4162516"/>
                <a:gd name="connsiteX31" fmla="*/ 1365867 w 2870816"/>
                <a:gd name="connsiteY31" fmla="*/ 95249 h 4162516"/>
                <a:gd name="connsiteX32" fmla="*/ 1308717 w 2870816"/>
                <a:gd name="connsiteY32" fmla="*/ 38099 h 4162516"/>
                <a:gd name="connsiteX33" fmla="*/ 813417 w 2870816"/>
                <a:gd name="connsiteY33" fmla="*/ 19050 h 4162516"/>
                <a:gd name="connsiteX0" fmla="*/ 722929 w 2780328"/>
                <a:gd name="connsiteY0" fmla="*/ 19050 h 4162516"/>
                <a:gd name="connsiteX1" fmla="*/ 689592 w 2780328"/>
                <a:gd name="connsiteY1" fmla="*/ 152399 h 4162516"/>
                <a:gd name="connsiteX2" fmla="*/ 875329 w 2780328"/>
                <a:gd name="connsiteY2" fmla="*/ 400050 h 4162516"/>
                <a:gd name="connsiteX3" fmla="*/ 135933 w 2780328"/>
                <a:gd name="connsiteY3" fmla="*/ 150395 h 4162516"/>
                <a:gd name="connsiteX4" fmla="*/ 59732 w 2780328"/>
                <a:gd name="connsiteY4" fmla="*/ 607472 h 4162516"/>
                <a:gd name="connsiteX5" fmla="*/ 59732 w 2780328"/>
                <a:gd name="connsiteY5" fmla="*/ 1064549 h 4162516"/>
                <a:gd name="connsiteX6" fmla="*/ 288332 w 2780328"/>
                <a:gd name="connsiteY6" fmla="*/ 1597806 h 4162516"/>
                <a:gd name="connsiteX7" fmla="*/ 440731 w 2780328"/>
                <a:gd name="connsiteY7" fmla="*/ 2207241 h 4162516"/>
                <a:gd name="connsiteX8" fmla="*/ 440732 w 2780328"/>
                <a:gd name="connsiteY8" fmla="*/ 3273755 h 4162516"/>
                <a:gd name="connsiteX9" fmla="*/ 288332 w 2780328"/>
                <a:gd name="connsiteY9" fmla="*/ 3578475 h 4162516"/>
                <a:gd name="connsiteX10" fmla="*/ 440732 w 2780328"/>
                <a:gd name="connsiteY10" fmla="*/ 3883193 h 4162516"/>
                <a:gd name="connsiteX11" fmla="*/ 974131 w 2780328"/>
                <a:gd name="connsiteY11" fmla="*/ 4111730 h 4162516"/>
                <a:gd name="connsiteX12" fmla="*/ 1126531 w 2780328"/>
                <a:gd name="connsiteY12" fmla="*/ 3578474 h 4162516"/>
                <a:gd name="connsiteX13" fmla="*/ 1484929 w 2780328"/>
                <a:gd name="connsiteY13" fmla="*/ 2914650 h 4162516"/>
                <a:gd name="connsiteX14" fmla="*/ 1561128 w 2780328"/>
                <a:gd name="connsiteY14" fmla="*/ 2686050 h 4162516"/>
                <a:gd name="connsiteX15" fmla="*/ 1637328 w 2780328"/>
                <a:gd name="connsiteY15" fmla="*/ 2381250 h 4162516"/>
                <a:gd name="connsiteX16" fmla="*/ 1789728 w 2780328"/>
                <a:gd name="connsiteY16" fmla="*/ 2228850 h 4162516"/>
                <a:gd name="connsiteX17" fmla="*/ 1942128 w 2780328"/>
                <a:gd name="connsiteY17" fmla="*/ 2076450 h 4162516"/>
                <a:gd name="connsiteX18" fmla="*/ 2170728 w 2780328"/>
                <a:gd name="connsiteY18" fmla="*/ 2076450 h 4162516"/>
                <a:gd name="connsiteX19" fmla="*/ 2323128 w 2780328"/>
                <a:gd name="connsiteY19" fmla="*/ 2152650 h 4162516"/>
                <a:gd name="connsiteX20" fmla="*/ 2551728 w 2780328"/>
                <a:gd name="connsiteY20" fmla="*/ 2152650 h 4162516"/>
                <a:gd name="connsiteX21" fmla="*/ 2627928 w 2780328"/>
                <a:gd name="connsiteY21" fmla="*/ 2000250 h 4162516"/>
                <a:gd name="connsiteX22" fmla="*/ 2780328 w 2780328"/>
                <a:gd name="connsiteY22" fmla="*/ 1695450 h 4162516"/>
                <a:gd name="connsiteX23" fmla="*/ 2575542 w 2780328"/>
                <a:gd name="connsiteY23" fmla="*/ 1638299 h 4162516"/>
                <a:gd name="connsiteX24" fmla="*/ 2304079 w 2780328"/>
                <a:gd name="connsiteY24" fmla="*/ 1566862 h 4162516"/>
                <a:gd name="connsiteX25" fmla="*/ 2018329 w 2780328"/>
                <a:gd name="connsiteY25" fmla="*/ 1538287 h 4162516"/>
                <a:gd name="connsiteX26" fmla="*/ 1789728 w 2780328"/>
                <a:gd name="connsiteY26" fmla="*/ 1238250 h 4162516"/>
                <a:gd name="connsiteX27" fmla="*/ 1461117 w 2780328"/>
                <a:gd name="connsiteY27" fmla="*/ 1052512 h 4162516"/>
                <a:gd name="connsiteX28" fmla="*/ 1261092 w 2780328"/>
                <a:gd name="connsiteY28" fmla="*/ 766762 h 4162516"/>
                <a:gd name="connsiteX29" fmla="*/ 1218229 w 2780328"/>
                <a:gd name="connsiteY29" fmla="*/ 509587 h 4162516"/>
                <a:gd name="connsiteX30" fmla="*/ 1275379 w 2780328"/>
                <a:gd name="connsiteY30" fmla="*/ 338137 h 4162516"/>
                <a:gd name="connsiteX31" fmla="*/ 1275379 w 2780328"/>
                <a:gd name="connsiteY31" fmla="*/ 95249 h 4162516"/>
                <a:gd name="connsiteX32" fmla="*/ 1218229 w 2780328"/>
                <a:gd name="connsiteY32" fmla="*/ 38099 h 4162516"/>
                <a:gd name="connsiteX33" fmla="*/ 722929 w 2780328"/>
                <a:gd name="connsiteY33" fmla="*/ 19050 h 4162516"/>
                <a:gd name="connsiteX0" fmla="*/ 701297 w 2758696"/>
                <a:gd name="connsiteY0" fmla="*/ 19050 h 4162516"/>
                <a:gd name="connsiteX1" fmla="*/ 667960 w 2758696"/>
                <a:gd name="connsiteY1" fmla="*/ 152399 h 4162516"/>
                <a:gd name="connsiteX2" fmla="*/ 114301 w 2758696"/>
                <a:gd name="connsiteY2" fmla="*/ 74215 h 4162516"/>
                <a:gd name="connsiteX3" fmla="*/ 114301 w 2758696"/>
                <a:gd name="connsiteY3" fmla="*/ 150395 h 4162516"/>
                <a:gd name="connsiteX4" fmla="*/ 38100 w 2758696"/>
                <a:gd name="connsiteY4" fmla="*/ 607472 h 4162516"/>
                <a:gd name="connsiteX5" fmla="*/ 38100 w 2758696"/>
                <a:gd name="connsiteY5" fmla="*/ 1064549 h 4162516"/>
                <a:gd name="connsiteX6" fmla="*/ 266700 w 2758696"/>
                <a:gd name="connsiteY6" fmla="*/ 1597806 h 4162516"/>
                <a:gd name="connsiteX7" fmla="*/ 419099 w 2758696"/>
                <a:gd name="connsiteY7" fmla="*/ 2207241 h 4162516"/>
                <a:gd name="connsiteX8" fmla="*/ 419100 w 2758696"/>
                <a:gd name="connsiteY8" fmla="*/ 3273755 h 4162516"/>
                <a:gd name="connsiteX9" fmla="*/ 266700 w 2758696"/>
                <a:gd name="connsiteY9" fmla="*/ 3578475 h 4162516"/>
                <a:gd name="connsiteX10" fmla="*/ 419100 w 2758696"/>
                <a:gd name="connsiteY10" fmla="*/ 3883193 h 4162516"/>
                <a:gd name="connsiteX11" fmla="*/ 952499 w 2758696"/>
                <a:gd name="connsiteY11" fmla="*/ 4111730 h 4162516"/>
                <a:gd name="connsiteX12" fmla="*/ 1104899 w 2758696"/>
                <a:gd name="connsiteY12" fmla="*/ 3578474 h 4162516"/>
                <a:gd name="connsiteX13" fmla="*/ 1463297 w 2758696"/>
                <a:gd name="connsiteY13" fmla="*/ 2914650 h 4162516"/>
                <a:gd name="connsiteX14" fmla="*/ 1539496 w 2758696"/>
                <a:gd name="connsiteY14" fmla="*/ 2686050 h 4162516"/>
                <a:gd name="connsiteX15" fmla="*/ 1615696 w 2758696"/>
                <a:gd name="connsiteY15" fmla="*/ 2381250 h 4162516"/>
                <a:gd name="connsiteX16" fmla="*/ 1768096 w 2758696"/>
                <a:gd name="connsiteY16" fmla="*/ 2228850 h 4162516"/>
                <a:gd name="connsiteX17" fmla="*/ 1920496 w 2758696"/>
                <a:gd name="connsiteY17" fmla="*/ 2076450 h 4162516"/>
                <a:gd name="connsiteX18" fmla="*/ 2149096 w 2758696"/>
                <a:gd name="connsiteY18" fmla="*/ 2076450 h 4162516"/>
                <a:gd name="connsiteX19" fmla="*/ 2301496 w 2758696"/>
                <a:gd name="connsiteY19" fmla="*/ 2152650 h 4162516"/>
                <a:gd name="connsiteX20" fmla="*/ 2530096 w 2758696"/>
                <a:gd name="connsiteY20" fmla="*/ 2152650 h 4162516"/>
                <a:gd name="connsiteX21" fmla="*/ 2606296 w 2758696"/>
                <a:gd name="connsiteY21" fmla="*/ 2000250 h 4162516"/>
                <a:gd name="connsiteX22" fmla="*/ 2758696 w 2758696"/>
                <a:gd name="connsiteY22" fmla="*/ 1695450 h 4162516"/>
                <a:gd name="connsiteX23" fmla="*/ 2553910 w 2758696"/>
                <a:gd name="connsiteY23" fmla="*/ 1638299 h 4162516"/>
                <a:gd name="connsiteX24" fmla="*/ 2282447 w 2758696"/>
                <a:gd name="connsiteY24" fmla="*/ 1566862 h 4162516"/>
                <a:gd name="connsiteX25" fmla="*/ 1996697 w 2758696"/>
                <a:gd name="connsiteY25" fmla="*/ 1538287 h 4162516"/>
                <a:gd name="connsiteX26" fmla="*/ 1768096 w 2758696"/>
                <a:gd name="connsiteY26" fmla="*/ 1238250 h 4162516"/>
                <a:gd name="connsiteX27" fmla="*/ 1439485 w 2758696"/>
                <a:gd name="connsiteY27" fmla="*/ 1052512 h 4162516"/>
                <a:gd name="connsiteX28" fmla="*/ 1239460 w 2758696"/>
                <a:gd name="connsiteY28" fmla="*/ 766762 h 4162516"/>
                <a:gd name="connsiteX29" fmla="*/ 1196597 w 2758696"/>
                <a:gd name="connsiteY29" fmla="*/ 509587 h 4162516"/>
                <a:gd name="connsiteX30" fmla="*/ 1253747 w 2758696"/>
                <a:gd name="connsiteY30" fmla="*/ 338137 h 4162516"/>
                <a:gd name="connsiteX31" fmla="*/ 1253747 w 2758696"/>
                <a:gd name="connsiteY31" fmla="*/ 95249 h 4162516"/>
                <a:gd name="connsiteX32" fmla="*/ 1196597 w 2758696"/>
                <a:gd name="connsiteY32" fmla="*/ 38099 h 4162516"/>
                <a:gd name="connsiteX33" fmla="*/ 701297 w 2758696"/>
                <a:gd name="connsiteY33" fmla="*/ 19050 h 4162516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1143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2667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42905 h 4186371"/>
                <a:gd name="connsiteX1" fmla="*/ 114301 w 2758696"/>
                <a:gd name="connsiteY1" fmla="*/ 98070 h 4186371"/>
                <a:gd name="connsiteX2" fmla="*/ 38100 w 2758696"/>
                <a:gd name="connsiteY2" fmla="*/ 631327 h 4186371"/>
                <a:gd name="connsiteX3" fmla="*/ 38100 w 2758696"/>
                <a:gd name="connsiteY3" fmla="*/ 1088404 h 4186371"/>
                <a:gd name="connsiteX4" fmla="*/ 266700 w 2758696"/>
                <a:gd name="connsiteY4" fmla="*/ 1621661 h 4186371"/>
                <a:gd name="connsiteX5" fmla="*/ 419099 w 2758696"/>
                <a:gd name="connsiteY5" fmla="*/ 2231096 h 4186371"/>
                <a:gd name="connsiteX6" fmla="*/ 419100 w 2758696"/>
                <a:gd name="connsiteY6" fmla="*/ 3297610 h 4186371"/>
                <a:gd name="connsiteX7" fmla="*/ 266700 w 2758696"/>
                <a:gd name="connsiteY7" fmla="*/ 3602330 h 4186371"/>
                <a:gd name="connsiteX8" fmla="*/ 419100 w 2758696"/>
                <a:gd name="connsiteY8" fmla="*/ 3907048 h 4186371"/>
                <a:gd name="connsiteX9" fmla="*/ 952499 w 2758696"/>
                <a:gd name="connsiteY9" fmla="*/ 4135585 h 4186371"/>
                <a:gd name="connsiteX10" fmla="*/ 1104899 w 2758696"/>
                <a:gd name="connsiteY10" fmla="*/ 3602329 h 4186371"/>
                <a:gd name="connsiteX11" fmla="*/ 1463297 w 2758696"/>
                <a:gd name="connsiteY11" fmla="*/ 2938505 h 4186371"/>
                <a:gd name="connsiteX12" fmla="*/ 1539496 w 2758696"/>
                <a:gd name="connsiteY12" fmla="*/ 2709905 h 4186371"/>
                <a:gd name="connsiteX13" fmla="*/ 1615696 w 2758696"/>
                <a:gd name="connsiteY13" fmla="*/ 2405105 h 4186371"/>
                <a:gd name="connsiteX14" fmla="*/ 1768096 w 2758696"/>
                <a:gd name="connsiteY14" fmla="*/ 2252705 h 4186371"/>
                <a:gd name="connsiteX15" fmla="*/ 1920496 w 2758696"/>
                <a:gd name="connsiteY15" fmla="*/ 2100305 h 4186371"/>
                <a:gd name="connsiteX16" fmla="*/ 2149096 w 2758696"/>
                <a:gd name="connsiteY16" fmla="*/ 2100305 h 4186371"/>
                <a:gd name="connsiteX17" fmla="*/ 2301496 w 2758696"/>
                <a:gd name="connsiteY17" fmla="*/ 2176505 h 4186371"/>
                <a:gd name="connsiteX18" fmla="*/ 2530096 w 2758696"/>
                <a:gd name="connsiteY18" fmla="*/ 2176505 h 4186371"/>
                <a:gd name="connsiteX19" fmla="*/ 2606296 w 2758696"/>
                <a:gd name="connsiteY19" fmla="*/ 2024105 h 4186371"/>
                <a:gd name="connsiteX20" fmla="*/ 2758696 w 2758696"/>
                <a:gd name="connsiteY20" fmla="*/ 1719305 h 4186371"/>
                <a:gd name="connsiteX21" fmla="*/ 2553910 w 2758696"/>
                <a:gd name="connsiteY21" fmla="*/ 1662154 h 4186371"/>
                <a:gd name="connsiteX22" fmla="*/ 2282447 w 2758696"/>
                <a:gd name="connsiteY22" fmla="*/ 1590717 h 4186371"/>
                <a:gd name="connsiteX23" fmla="*/ 1996697 w 2758696"/>
                <a:gd name="connsiteY23" fmla="*/ 1562142 h 4186371"/>
                <a:gd name="connsiteX24" fmla="*/ 1768096 w 2758696"/>
                <a:gd name="connsiteY24" fmla="*/ 1262105 h 4186371"/>
                <a:gd name="connsiteX25" fmla="*/ 1439485 w 2758696"/>
                <a:gd name="connsiteY25" fmla="*/ 1076367 h 4186371"/>
                <a:gd name="connsiteX26" fmla="*/ 1239460 w 2758696"/>
                <a:gd name="connsiteY26" fmla="*/ 790617 h 4186371"/>
                <a:gd name="connsiteX27" fmla="*/ 1196597 w 2758696"/>
                <a:gd name="connsiteY27" fmla="*/ 533442 h 4186371"/>
                <a:gd name="connsiteX28" fmla="*/ 1253747 w 2758696"/>
                <a:gd name="connsiteY28" fmla="*/ 361992 h 4186371"/>
                <a:gd name="connsiteX29" fmla="*/ 1253747 w 2758696"/>
                <a:gd name="connsiteY29" fmla="*/ 119104 h 4186371"/>
                <a:gd name="connsiteX30" fmla="*/ 1196597 w 2758696"/>
                <a:gd name="connsiteY30" fmla="*/ 61954 h 4186371"/>
                <a:gd name="connsiteX31" fmla="*/ 701297 w 2758696"/>
                <a:gd name="connsiteY31" fmla="*/ 42905 h 4186371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6019 h 4149485"/>
                <a:gd name="connsiteX1" fmla="*/ 114301 w 2758696"/>
                <a:gd name="connsiteY1" fmla="*/ 61185 h 4149485"/>
                <a:gd name="connsiteX2" fmla="*/ 38100 w 2758696"/>
                <a:gd name="connsiteY2" fmla="*/ 594441 h 4149485"/>
                <a:gd name="connsiteX3" fmla="*/ 38100 w 2758696"/>
                <a:gd name="connsiteY3" fmla="*/ 1051518 h 4149485"/>
                <a:gd name="connsiteX4" fmla="*/ 266700 w 2758696"/>
                <a:gd name="connsiteY4" fmla="*/ 1584775 h 4149485"/>
                <a:gd name="connsiteX5" fmla="*/ 419099 w 2758696"/>
                <a:gd name="connsiteY5" fmla="*/ 2194210 h 4149485"/>
                <a:gd name="connsiteX6" fmla="*/ 419100 w 2758696"/>
                <a:gd name="connsiteY6" fmla="*/ 3260724 h 4149485"/>
                <a:gd name="connsiteX7" fmla="*/ 266700 w 2758696"/>
                <a:gd name="connsiteY7" fmla="*/ 3565444 h 4149485"/>
                <a:gd name="connsiteX8" fmla="*/ 419100 w 2758696"/>
                <a:gd name="connsiteY8" fmla="*/ 3870162 h 4149485"/>
                <a:gd name="connsiteX9" fmla="*/ 952499 w 2758696"/>
                <a:gd name="connsiteY9" fmla="*/ 4098699 h 4149485"/>
                <a:gd name="connsiteX10" fmla="*/ 1104899 w 2758696"/>
                <a:gd name="connsiteY10" fmla="*/ 3565443 h 4149485"/>
                <a:gd name="connsiteX11" fmla="*/ 1463297 w 2758696"/>
                <a:gd name="connsiteY11" fmla="*/ 2901619 h 4149485"/>
                <a:gd name="connsiteX12" fmla="*/ 1539496 w 2758696"/>
                <a:gd name="connsiteY12" fmla="*/ 2673019 h 4149485"/>
                <a:gd name="connsiteX13" fmla="*/ 1615696 w 2758696"/>
                <a:gd name="connsiteY13" fmla="*/ 2368219 h 4149485"/>
                <a:gd name="connsiteX14" fmla="*/ 1768096 w 2758696"/>
                <a:gd name="connsiteY14" fmla="*/ 2215819 h 4149485"/>
                <a:gd name="connsiteX15" fmla="*/ 1920496 w 2758696"/>
                <a:gd name="connsiteY15" fmla="*/ 2063419 h 4149485"/>
                <a:gd name="connsiteX16" fmla="*/ 2149096 w 2758696"/>
                <a:gd name="connsiteY16" fmla="*/ 2063419 h 4149485"/>
                <a:gd name="connsiteX17" fmla="*/ 2301496 w 2758696"/>
                <a:gd name="connsiteY17" fmla="*/ 2139619 h 4149485"/>
                <a:gd name="connsiteX18" fmla="*/ 2530096 w 2758696"/>
                <a:gd name="connsiteY18" fmla="*/ 2139619 h 4149485"/>
                <a:gd name="connsiteX19" fmla="*/ 2606296 w 2758696"/>
                <a:gd name="connsiteY19" fmla="*/ 1987219 h 4149485"/>
                <a:gd name="connsiteX20" fmla="*/ 2758696 w 2758696"/>
                <a:gd name="connsiteY20" fmla="*/ 1682419 h 4149485"/>
                <a:gd name="connsiteX21" fmla="*/ 2553910 w 2758696"/>
                <a:gd name="connsiteY21" fmla="*/ 1625268 h 4149485"/>
                <a:gd name="connsiteX22" fmla="*/ 2282447 w 2758696"/>
                <a:gd name="connsiteY22" fmla="*/ 1553831 h 4149485"/>
                <a:gd name="connsiteX23" fmla="*/ 1996697 w 2758696"/>
                <a:gd name="connsiteY23" fmla="*/ 1525256 h 4149485"/>
                <a:gd name="connsiteX24" fmla="*/ 1768096 w 2758696"/>
                <a:gd name="connsiteY24" fmla="*/ 1225219 h 4149485"/>
                <a:gd name="connsiteX25" fmla="*/ 1439485 w 2758696"/>
                <a:gd name="connsiteY25" fmla="*/ 1039481 h 4149485"/>
                <a:gd name="connsiteX26" fmla="*/ 1239460 w 2758696"/>
                <a:gd name="connsiteY26" fmla="*/ 753731 h 4149485"/>
                <a:gd name="connsiteX27" fmla="*/ 1196597 w 2758696"/>
                <a:gd name="connsiteY27" fmla="*/ 496556 h 4149485"/>
                <a:gd name="connsiteX28" fmla="*/ 1253747 w 2758696"/>
                <a:gd name="connsiteY28" fmla="*/ 325106 h 4149485"/>
                <a:gd name="connsiteX29" fmla="*/ 1253747 w 2758696"/>
                <a:gd name="connsiteY29" fmla="*/ 82218 h 4149485"/>
                <a:gd name="connsiteX30" fmla="*/ 1196597 w 2758696"/>
                <a:gd name="connsiteY30" fmla="*/ 25068 h 4149485"/>
                <a:gd name="connsiteX31" fmla="*/ 701297 w 2758696"/>
                <a:gd name="connsiteY31" fmla="*/ 6019 h 4149485"/>
                <a:gd name="connsiteX0" fmla="*/ 701297 w 2758696"/>
                <a:gd name="connsiteY0" fmla="*/ 21015 h 4164481"/>
                <a:gd name="connsiteX1" fmla="*/ 38101 w 2758696"/>
                <a:gd name="connsiteY1" fmla="*/ 0 h 4164481"/>
                <a:gd name="connsiteX2" fmla="*/ 38100 w 2758696"/>
                <a:gd name="connsiteY2" fmla="*/ 609437 h 4164481"/>
                <a:gd name="connsiteX3" fmla="*/ 38100 w 2758696"/>
                <a:gd name="connsiteY3" fmla="*/ 1066514 h 4164481"/>
                <a:gd name="connsiteX4" fmla="*/ 266700 w 2758696"/>
                <a:gd name="connsiteY4" fmla="*/ 1599771 h 4164481"/>
                <a:gd name="connsiteX5" fmla="*/ 419099 w 2758696"/>
                <a:gd name="connsiteY5" fmla="*/ 2209206 h 4164481"/>
                <a:gd name="connsiteX6" fmla="*/ 419100 w 2758696"/>
                <a:gd name="connsiteY6" fmla="*/ 3275720 h 4164481"/>
                <a:gd name="connsiteX7" fmla="*/ 266700 w 2758696"/>
                <a:gd name="connsiteY7" fmla="*/ 3580440 h 4164481"/>
                <a:gd name="connsiteX8" fmla="*/ 419100 w 2758696"/>
                <a:gd name="connsiteY8" fmla="*/ 3885158 h 4164481"/>
                <a:gd name="connsiteX9" fmla="*/ 952499 w 2758696"/>
                <a:gd name="connsiteY9" fmla="*/ 4113695 h 4164481"/>
                <a:gd name="connsiteX10" fmla="*/ 1104899 w 2758696"/>
                <a:gd name="connsiteY10" fmla="*/ 3580439 h 4164481"/>
                <a:gd name="connsiteX11" fmla="*/ 1463297 w 2758696"/>
                <a:gd name="connsiteY11" fmla="*/ 2916615 h 4164481"/>
                <a:gd name="connsiteX12" fmla="*/ 1539496 w 2758696"/>
                <a:gd name="connsiteY12" fmla="*/ 2688015 h 4164481"/>
                <a:gd name="connsiteX13" fmla="*/ 1615696 w 2758696"/>
                <a:gd name="connsiteY13" fmla="*/ 2383215 h 4164481"/>
                <a:gd name="connsiteX14" fmla="*/ 1768096 w 2758696"/>
                <a:gd name="connsiteY14" fmla="*/ 2230815 h 4164481"/>
                <a:gd name="connsiteX15" fmla="*/ 1920496 w 2758696"/>
                <a:gd name="connsiteY15" fmla="*/ 2078415 h 4164481"/>
                <a:gd name="connsiteX16" fmla="*/ 2149096 w 2758696"/>
                <a:gd name="connsiteY16" fmla="*/ 2078415 h 4164481"/>
                <a:gd name="connsiteX17" fmla="*/ 2301496 w 2758696"/>
                <a:gd name="connsiteY17" fmla="*/ 2154615 h 4164481"/>
                <a:gd name="connsiteX18" fmla="*/ 2530096 w 2758696"/>
                <a:gd name="connsiteY18" fmla="*/ 2154615 h 4164481"/>
                <a:gd name="connsiteX19" fmla="*/ 2606296 w 2758696"/>
                <a:gd name="connsiteY19" fmla="*/ 2002215 h 4164481"/>
                <a:gd name="connsiteX20" fmla="*/ 2758696 w 2758696"/>
                <a:gd name="connsiteY20" fmla="*/ 1697415 h 4164481"/>
                <a:gd name="connsiteX21" fmla="*/ 2553910 w 2758696"/>
                <a:gd name="connsiteY21" fmla="*/ 1640264 h 4164481"/>
                <a:gd name="connsiteX22" fmla="*/ 2282447 w 2758696"/>
                <a:gd name="connsiteY22" fmla="*/ 1568827 h 4164481"/>
                <a:gd name="connsiteX23" fmla="*/ 1996697 w 2758696"/>
                <a:gd name="connsiteY23" fmla="*/ 1540252 h 4164481"/>
                <a:gd name="connsiteX24" fmla="*/ 1768096 w 2758696"/>
                <a:gd name="connsiteY24" fmla="*/ 1240215 h 4164481"/>
                <a:gd name="connsiteX25" fmla="*/ 1439485 w 2758696"/>
                <a:gd name="connsiteY25" fmla="*/ 1054477 h 4164481"/>
                <a:gd name="connsiteX26" fmla="*/ 1239460 w 2758696"/>
                <a:gd name="connsiteY26" fmla="*/ 768727 h 4164481"/>
                <a:gd name="connsiteX27" fmla="*/ 1196597 w 2758696"/>
                <a:gd name="connsiteY27" fmla="*/ 511552 h 4164481"/>
                <a:gd name="connsiteX28" fmla="*/ 1253747 w 2758696"/>
                <a:gd name="connsiteY28" fmla="*/ 340102 h 4164481"/>
                <a:gd name="connsiteX29" fmla="*/ 1253747 w 2758696"/>
                <a:gd name="connsiteY29" fmla="*/ 97214 h 4164481"/>
                <a:gd name="connsiteX30" fmla="*/ 1196597 w 2758696"/>
                <a:gd name="connsiteY30" fmla="*/ 40064 h 4164481"/>
                <a:gd name="connsiteX31" fmla="*/ 701297 w 2758696"/>
                <a:gd name="connsiteY31" fmla="*/ 21015 h 4164481"/>
                <a:gd name="connsiteX0" fmla="*/ 701296 w 2758695"/>
                <a:gd name="connsiteY0" fmla="*/ 21015 h 4164481"/>
                <a:gd name="connsiteX1" fmla="*/ 38100 w 2758695"/>
                <a:gd name="connsiteY1" fmla="*/ 0 h 4164481"/>
                <a:gd name="connsiteX2" fmla="*/ 38099 w 2758695"/>
                <a:gd name="connsiteY2" fmla="*/ 609437 h 4164481"/>
                <a:gd name="connsiteX3" fmla="*/ 38100 w 2758695"/>
                <a:gd name="connsiteY3" fmla="*/ 1066514 h 4164481"/>
                <a:gd name="connsiteX4" fmla="*/ 266699 w 2758695"/>
                <a:gd name="connsiteY4" fmla="*/ 1599771 h 4164481"/>
                <a:gd name="connsiteX5" fmla="*/ 419098 w 2758695"/>
                <a:gd name="connsiteY5" fmla="*/ 2209206 h 4164481"/>
                <a:gd name="connsiteX6" fmla="*/ 419099 w 2758695"/>
                <a:gd name="connsiteY6" fmla="*/ 3275720 h 4164481"/>
                <a:gd name="connsiteX7" fmla="*/ 266699 w 2758695"/>
                <a:gd name="connsiteY7" fmla="*/ 3580440 h 4164481"/>
                <a:gd name="connsiteX8" fmla="*/ 419099 w 2758695"/>
                <a:gd name="connsiteY8" fmla="*/ 3885158 h 4164481"/>
                <a:gd name="connsiteX9" fmla="*/ 952498 w 2758695"/>
                <a:gd name="connsiteY9" fmla="*/ 4113695 h 4164481"/>
                <a:gd name="connsiteX10" fmla="*/ 1104898 w 2758695"/>
                <a:gd name="connsiteY10" fmla="*/ 3580439 h 4164481"/>
                <a:gd name="connsiteX11" fmla="*/ 1463296 w 2758695"/>
                <a:gd name="connsiteY11" fmla="*/ 2916615 h 4164481"/>
                <a:gd name="connsiteX12" fmla="*/ 1539495 w 2758695"/>
                <a:gd name="connsiteY12" fmla="*/ 2688015 h 4164481"/>
                <a:gd name="connsiteX13" fmla="*/ 1615695 w 2758695"/>
                <a:gd name="connsiteY13" fmla="*/ 2383215 h 4164481"/>
                <a:gd name="connsiteX14" fmla="*/ 1768095 w 2758695"/>
                <a:gd name="connsiteY14" fmla="*/ 2230815 h 4164481"/>
                <a:gd name="connsiteX15" fmla="*/ 1920495 w 2758695"/>
                <a:gd name="connsiteY15" fmla="*/ 2078415 h 4164481"/>
                <a:gd name="connsiteX16" fmla="*/ 2149095 w 2758695"/>
                <a:gd name="connsiteY16" fmla="*/ 2078415 h 4164481"/>
                <a:gd name="connsiteX17" fmla="*/ 2301495 w 2758695"/>
                <a:gd name="connsiteY17" fmla="*/ 2154615 h 4164481"/>
                <a:gd name="connsiteX18" fmla="*/ 2530095 w 2758695"/>
                <a:gd name="connsiteY18" fmla="*/ 2154615 h 4164481"/>
                <a:gd name="connsiteX19" fmla="*/ 2606295 w 2758695"/>
                <a:gd name="connsiteY19" fmla="*/ 2002215 h 4164481"/>
                <a:gd name="connsiteX20" fmla="*/ 2758695 w 2758695"/>
                <a:gd name="connsiteY20" fmla="*/ 1697415 h 4164481"/>
                <a:gd name="connsiteX21" fmla="*/ 2553909 w 2758695"/>
                <a:gd name="connsiteY21" fmla="*/ 1640264 h 4164481"/>
                <a:gd name="connsiteX22" fmla="*/ 2282446 w 2758695"/>
                <a:gd name="connsiteY22" fmla="*/ 1568827 h 4164481"/>
                <a:gd name="connsiteX23" fmla="*/ 1996696 w 2758695"/>
                <a:gd name="connsiteY23" fmla="*/ 1540252 h 4164481"/>
                <a:gd name="connsiteX24" fmla="*/ 1768095 w 2758695"/>
                <a:gd name="connsiteY24" fmla="*/ 1240215 h 4164481"/>
                <a:gd name="connsiteX25" fmla="*/ 1439484 w 2758695"/>
                <a:gd name="connsiteY25" fmla="*/ 1054477 h 4164481"/>
                <a:gd name="connsiteX26" fmla="*/ 1239459 w 2758695"/>
                <a:gd name="connsiteY26" fmla="*/ 768727 h 4164481"/>
                <a:gd name="connsiteX27" fmla="*/ 1196596 w 2758695"/>
                <a:gd name="connsiteY27" fmla="*/ 511552 h 4164481"/>
                <a:gd name="connsiteX28" fmla="*/ 1253746 w 2758695"/>
                <a:gd name="connsiteY28" fmla="*/ 340102 h 4164481"/>
                <a:gd name="connsiteX29" fmla="*/ 1253746 w 2758695"/>
                <a:gd name="connsiteY29" fmla="*/ 97214 h 4164481"/>
                <a:gd name="connsiteX30" fmla="*/ 1196596 w 2758695"/>
                <a:gd name="connsiteY30" fmla="*/ 40064 h 4164481"/>
                <a:gd name="connsiteX31" fmla="*/ 701296 w 27586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406398 w 2745995"/>
                <a:gd name="connsiteY5" fmla="*/ 2209206 h 4164481"/>
                <a:gd name="connsiteX6" fmla="*/ 406399 w 2745995"/>
                <a:gd name="connsiteY6" fmla="*/ 3275720 h 4164481"/>
                <a:gd name="connsiteX7" fmla="*/ 253999 w 2745995"/>
                <a:gd name="connsiteY7" fmla="*/ 3580440 h 4164481"/>
                <a:gd name="connsiteX8" fmla="*/ 406399 w 2745995"/>
                <a:gd name="connsiteY8" fmla="*/ 3885158 h 4164481"/>
                <a:gd name="connsiteX9" fmla="*/ 939798 w 2745995"/>
                <a:gd name="connsiteY9" fmla="*/ 4113695 h 4164481"/>
                <a:gd name="connsiteX10" fmla="*/ 1092198 w 2745995"/>
                <a:gd name="connsiteY10" fmla="*/ 3580439 h 4164481"/>
                <a:gd name="connsiteX11" fmla="*/ 1450596 w 2745995"/>
                <a:gd name="connsiteY11" fmla="*/ 2916615 h 4164481"/>
                <a:gd name="connsiteX12" fmla="*/ 1526795 w 2745995"/>
                <a:gd name="connsiteY12" fmla="*/ 2688015 h 4164481"/>
                <a:gd name="connsiteX13" fmla="*/ 1602995 w 2745995"/>
                <a:gd name="connsiteY13" fmla="*/ 2383215 h 4164481"/>
                <a:gd name="connsiteX14" fmla="*/ 1755395 w 2745995"/>
                <a:gd name="connsiteY14" fmla="*/ 2230815 h 4164481"/>
                <a:gd name="connsiteX15" fmla="*/ 1907795 w 2745995"/>
                <a:gd name="connsiteY15" fmla="*/ 2078415 h 4164481"/>
                <a:gd name="connsiteX16" fmla="*/ 2136395 w 2745995"/>
                <a:gd name="connsiteY16" fmla="*/ 2078415 h 4164481"/>
                <a:gd name="connsiteX17" fmla="*/ 2288795 w 2745995"/>
                <a:gd name="connsiteY17" fmla="*/ 2154615 h 4164481"/>
                <a:gd name="connsiteX18" fmla="*/ 2517395 w 2745995"/>
                <a:gd name="connsiteY18" fmla="*/ 2154615 h 4164481"/>
                <a:gd name="connsiteX19" fmla="*/ 2593595 w 2745995"/>
                <a:gd name="connsiteY19" fmla="*/ 2002215 h 4164481"/>
                <a:gd name="connsiteX20" fmla="*/ 2745995 w 2745995"/>
                <a:gd name="connsiteY20" fmla="*/ 1697415 h 4164481"/>
                <a:gd name="connsiteX21" fmla="*/ 2541209 w 2745995"/>
                <a:gd name="connsiteY21" fmla="*/ 1640264 h 4164481"/>
                <a:gd name="connsiteX22" fmla="*/ 2269746 w 2745995"/>
                <a:gd name="connsiteY22" fmla="*/ 1568827 h 4164481"/>
                <a:gd name="connsiteX23" fmla="*/ 1983996 w 2745995"/>
                <a:gd name="connsiteY23" fmla="*/ 1540252 h 4164481"/>
                <a:gd name="connsiteX24" fmla="*/ 1755395 w 2745995"/>
                <a:gd name="connsiteY24" fmla="*/ 1240215 h 4164481"/>
                <a:gd name="connsiteX25" fmla="*/ 1426784 w 2745995"/>
                <a:gd name="connsiteY25" fmla="*/ 1054477 h 4164481"/>
                <a:gd name="connsiteX26" fmla="*/ 1226759 w 2745995"/>
                <a:gd name="connsiteY26" fmla="*/ 768727 h 4164481"/>
                <a:gd name="connsiteX27" fmla="*/ 1183896 w 2745995"/>
                <a:gd name="connsiteY27" fmla="*/ 511552 h 4164481"/>
                <a:gd name="connsiteX28" fmla="*/ 1241046 w 2745995"/>
                <a:gd name="connsiteY28" fmla="*/ 340102 h 4164481"/>
                <a:gd name="connsiteX29" fmla="*/ 1241046 w 2745995"/>
                <a:gd name="connsiteY29" fmla="*/ 97214 h 4164481"/>
                <a:gd name="connsiteX30" fmla="*/ 1183896 w 2745995"/>
                <a:gd name="connsiteY30" fmla="*/ 40064 h 4164481"/>
                <a:gd name="connsiteX31" fmla="*/ 688596 w 27459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8 w 2745995"/>
                <a:gd name="connsiteY6" fmla="*/ 2209206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9 w 2745995"/>
                <a:gd name="connsiteY6" fmla="*/ 2513925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745746 w 2803145"/>
                <a:gd name="connsiteY0" fmla="*/ 21015 h 4164481"/>
                <a:gd name="connsiteX1" fmla="*/ 82550 w 2803145"/>
                <a:gd name="connsiteY1" fmla="*/ 0 h 4164481"/>
                <a:gd name="connsiteX2" fmla="*/ 82549 w 2803145"/>
                <a:gd name="connsiteY2" fmla="*/ 609437 h 4164481"/>
                <a:gd name="connsiteX3" fmla="*/ 0 w 2803145"/>
                <a:gd name="connsiteY3" fmla="*/ 774492 h 4164481"/>
                <a:gd name="connsiteX4" fmla="*/ 82550 w 2803145"/>
                <a:gd name="connsiteY4" fmla="*/ 1066514 h 4164481"/>
                <a:gd name="connsiteX5" fmla="*/ 234949 w 2803145"/>
                <a:gd name="connsiteY5" fmla="*/ 1599771 h 4164481"/>
                <a:gd name="connsiteX6" fmla="*/ 387349 w 2803145"/>
                <a:gd name="connsiteY6" fmla="*/ 2133027 h 4164481"/>
                <a:gd name="connsiteX7" fmla="*/ 463549 w 2803145"/>
                <a:gd name="connsiteY7" fmla="*/ 2513925 h 4164481"/>
                <a:gd name="connsiteX8" fmla="*/ 463549 w 2803145"/>
                <a:gd name="connsiteY8" fmla="*/ 3275720 h 4164481"/>
                <a:gd name="connsiteX9" fmla="*/ 311149 w 2803145"/>
                <a:gd name="connsiteY9" fmla="*/ 3580440 h 4164481"/>
                <a:gd name="connsiteX10" fmla="*/ 463549 w 2803145"/>
                <a:gd name="connsiteY10" fmla="*/ 3885158 h 4164481"/>
                <a:gd name="connsiteX11" fmla="*/ 996948 w 2803145"/>
                <a:gd name="connsiteY11" fmla="*/ 4113695 h 4164481"/>
                <a:gd name="connsiteX12" fmla="*/ 1149348 w 2803145"/>
                <a:gd name="connsiteY12" fmla="*/ 3580439 h 4164481"/>
                <a:gd name="connsiteX13" fmla="*/ 1507746 w 2803145"/>
                <a:gd name="connsiteY13" fmla="*/ 2916615 h 4164481"/>
                <a:gd name="connsiteX14" fmla="*/ 1583945 w 2803145"/>
                <a:gd name="connsiteY14" fmla="*/ 2688015 h 4164481"/>
                <a:gd name="connsiteX15" fmla="*/ 1660145 w 2803145"/>
                <a:gd name="connsiteY15" fmla="*/ 2383215 h 4164481"/>
                <a:gd name="connsiteX16" fmla="*/ 1812545 w 2803145"/>
                <a:gd name="connsiteY16" fmla="*/ 2230815 h 4164481"/>
                <a:gd name="connsiteX17" fmla="*/ 1964945 w 2803145"/>
                <a:gd name="connsiteY17" fmla="*/ 2078415 h 4164481"/>
                <a:gd name="connsiteX18" fmla="*/ 2193545 w 2803145"/>
                <a:gd name="connsiteY18" fmla="*/ 2078415 h 4164481"/>
                <a:gd name="connsiteX19" fmla="*/ 2345945 w 2803145"/>
                <a:gd name="connsiteY19" fmla="*/ 2154615 h 4164481"/>
                <a:gd name="connsiteX20" fmla="*/ 2574545 w 2803145"/>
                <a:gd name="connsiteY20" fmla="*/ 2154615 h 4164481"/>
                <a:gd name="connsiteX21" fmla="*/ 2650745 w 2803145"/>
                <a:gd name="connsiteY21" fmla="*/ 2002215 h 4164481"/>
                <a:gd name="connsiteX22" fmla="*/ 2803145 w 2803145"/>
                <a:gd name="connsiteY22" fmla="*/ 1697415 h 4164481"/>
                <a:gd name="connsiteX23" fmla="*/ 2598359 w 2803145"/>
                <a:gd name="connsiteY23" fmla="*/ 1640264 h 4164481"/>
                <a:gd name="connsiteX24" fmla="*/ 2326896 w 2803145"/>
                <a:gd name="connsiteY24" fmla="*/ 1568827 h 4164481"/>
                <a:gd name="connsiteX25" fmla="*/ 2041146 w 2803145"/>
                <a:gd name="connsiteY25" fmla="*/ 1540252 h 4164481"/>
                <a:gd name="connsiteX26" fmla="*/ 1812545 w 2803145"/>
                <a:gd name="connsiteY26" fmla="*/ 1240215 h 4164481"/>
                <a:gd name="connsiteX27" fmla="*/ 1483934 w 2803145"/>
                <a:gd name="connsiteY27" fmla="*/ 1054477 h 4164481"/>
                <a:gd name="connsiteX28" fmla="*/ 1283909 w 2803145"/>
                <a:gd name="connsiteY28" fmla="*/ 768727 h 4164481"/>
                <a:gd name="connsiteX29" fmla="*/ 1241046 w 2803145"/>
                <a:gd name="connsiteY29" fmla="*/ 511552 h 4164481"/>
                <a:gd name="connsiteX30" fmla="*/ 1298196 w 2803145"/>
                <a:gd name="connsiteY30" fmla="*/ 340102 h 4164481"/>
                <a:gd name="connsiteX31" fmla="*/ 1298196 w 2803145"/>
                <a:gd name="connsiteY31" fmla="*/ 97214 h 4164481"/>
                <a:gd name="connsiteX32" fmla="*/ 1241046 w 2803145"/>
                <a:gd name="connsiteY32" fmla="*/ 40064 h 4164481"/>
                <a:gd name="connsiteX33" fmla="*/ 745746 w 2803145"/>
                <a:gd name="connsiteY33" fmla="*/ 21015 h 4164481"/>
                <a:gd name="connsiteX0" fmla="*/ 746804 w 2804203"/>
                <a:gd name="connsiteY0" fmla="*/ 21015 h 4164481"/>
                <a:gd name="connsiteX1" fmla="*/ 83608 w 2804203"/>
                <a:gd name="connsiteY1" fmla="*/ 0 h 4164481"/>
                <a:gd name="connsiteX2" fmla="*/ 83607 w 2804203"/>
                <a:gd name="connsiteY2" fmla="*/ 609437 h 4164481"/>
                <a:gd name="connsiteX3" fmla="*/ 1058 w 2804203"/>
                <a:gd name="connsiteY3" fmla="*/ 774492 h 4164481"/>
                <a:gd name="connsiteX4" fmla="*/ 77258 w 2804203"/>
                <a:gd name="connsiteY4" fmla="*/ 1079210 h 4164481"/>
                <a:gd name="connsiteX5" fmla="*/ 236007 w 2804203"/>
                <a:gd name="connsiteY5" fmla="*/ 1599771 h 4164481"/>
                <a:gd name="connsiteX6" fmla="*/ 388407 w 2804203"/>
                <a:gd name="connsiteY6" fmla="*/ 2133027 h 4164481"/>
                <a:gd name="connsiteX7" fmla="*/ 464607 w 2804203"/>
                <a:gd name="connsiteY7" fmla="*/ 2513925 h 4164481"/>
                <a:gd name="connsiteX8" fmla="*/ 464607 w 2804203"/>
                <a:gd name="connsiteY8" fmla="*/ 3275720 h 4164481"/>
                <a:gd name="connsiteX9" fmla="*/ 312207 w 2804203"/>
                <a:gd name="connsiteY9" fmla="*/ 3580440 h 4164481"/>
                <a:gd name="connsiteX10" fmla="*/ 464607 w 2804203"/>
                <a:gd name="connsiteY10" fmla="*/ 3885158 h 4164481"/>
                <a:gd name="connsiteX11" fmla="*/ 998006 w 2804203"/>
                <a:gd name="connsiteY11" fmla="*/ 4113695 h 4164481"/>
                <a:gd name="connsiteX12" fmla="*/ 1150406 w 2804203"/>
                <a:gd name="connsiteY12" fmla="*/ 3580439 h 4164481"/>
                <a:gd name="connsiteX13" fmla="*/ 1508804 w 2804203"/>
                <a:gd name="connsiteY13" fmla="*/ 2916615 h 4164481"/>
                <a:gd name="connsiteX14" fmla="*/ 1585003 w 2804203"/>
                <a:gd name="connsiteY14" fmla="*/ 2688015 h 4164481"/>
                <a:gd name="connsiteX15" fmla="*/ 1661203 w 2804203"/>
                <a:gd name="connsiteY15" fmla="*/ 2383215 h 4164481"/>
                <a:gd name="connsiteX16" fmla="*/ 1813603 w 2804203"/>
                <a:gd name="connsiteY16" fmla="*/ 2230815 h 4164481"/>
                <a:gd name="connsiteX17" fmla="*/ 1966003 w 2804203"/>
                <a:gd name="connsiteY17" fmla="*/ 2078415 h 4164481"/>
                <a:gd name="connsiteX18" fmla="*/ 2194603 w 2804203"/>
                <a:gd name="connsiteY18" fmla="*/ 2078415 h 4164481"/>
                <a:gd name="connsiteX19" fmla="*/ 2347003 w 2804203"/>
                <a:gd name="connsiteY19" fmla="*/ 2154615 h 4164481"/>
                <a:gd name="connsiteX20" fmla="*/ 2575603 w 2804203"/>
                <a:gd name="connsiteY20" fmla="*/ 2154615 h 4164481"/>
                <a:gd name="connsiteX21" fmla="*/ 2651803 w 2804203"/>
                <a:gd name="connsiteY21" fmla="*/ 2002215 h 4164481"/>
                <a:gd name="connsiteX22" fmla="*/ 2804203 w 2804203"/>
                <a:gd name="connsiteY22" fmla="*/ 1697415 h 4164481"/>
                <a:gd name="connsiteX23" fmla="*/ 2599417 w 2804203"/>
                <a:gd name="connsiteY23" fmla="*/ 1640264 h 4164481"/>
                <a:gd name="connsiteX24" fmla="*/ 2327954 w 2804203"/>
                <a:gd name="connsiteY24" fmla="*/ 1568827 h 4164481"/>
                <a:gd name="connsiteX25" fmla="*/ 2042204 w 2804203"/>
                <a:gd name="connsiteY25" fmla="*/ 1540252 h 4164481"/>
                <a:gd name="connsiteX26" fmla="*/ 1813603 w 2804203"/>
                <a:gd name="connsiteY26" fmla="*/ 1240215 h 4164481"/>
                <a:gd name="connsiteX27" fmla="*/ 1484992 w 2804203"/>
                <a:gd name="connsiteY27" fmla="*/ 1054477 h 4164481"/>
                <a:gd name="connsiteX28" fmla="*/ 1284967 w 2804203"/>
                <a:gd name="connsiteY28" fmla="*/ 768727 h 4164481"/>
                <a:gd name="connsiteX29" fmla="*/ 1242104 w 2804203"/>
                <a:gd name="connsiteY29" fmla="*/ 511552 h 4164481"/>
                <a:gd name="connsiteX30" fmla="*/ 1299254 w 2804203"/>
                <a:gd name="connsiteY30" fmla="*/ 340102 h 4164481"/>
                <a:gd name="connsiteX31" fmla="*/ 1299254 w 2804203"/>
                <a:gd name="connsiteY31" fmla="*/ 97214 h 4164481"/>
                <a:gd name="connsiteX32" fmla="*/ 1242104 w 2804203"/>
                <a:gd name="connsiteY32" fmla="*/ 40064 h 4164481"/>
                <a:gd name="connsiteX33" fmla="*/ 746804 w 2804203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43416 w 2811612"/>
                <a:gd name="connsiteY5" fmla="*/ 1599771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8016 w 2811612"/>
                <a:gd name="connsiteY5" fmla="*/ 1573948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1666 w 2811612"/>
                <a:gd name="connsiteY5" fmla="*/ 1579874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389468 w 2811612"/>
                <a:gd name="connsiteY8" fmla="*/ 3288417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01603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11612" h="4164481">
                  <a:moveTo>
                    <a:pt x="754213" y="21015"/>
                  </a:moveTo>
                  <a:lnTo>
                    <a:pt x="91017" y="0"/>
                  </a:lnTo>
                  <a:cubicBezTo>
                    <a:pt x="86389" y="269744"/>
                    <a:pt x="91016" y="431685"/>
                    <a:pt x="91016" y="609437"/>
                  </a:cubicBezTo>
                  <a:cubicBezTo>
                    <a:pt x="88899" y="746983"/>
                    <a:pt x="16934" y="697303"/>
                    <a:pt x="8467" y="774492"/>
                  </a:cubicBezTo>
                  <a:cubicBezTo>
                    <a:pt x="0" y="851681"/>
                    <a:pt x="10319" y="943243"/>
                    <a:pt x="40217" y="1072572"/>
                  </a:cubicBezTo>
                  <a:cubicBezTo>
                    <a:pt x="70115" y="1201901"/>
                    <a:pt x="128588" y="1373727"/>
                    <a:pt x="187854" y="1550469"/>
                  </a:cubicBezTo>
                  <a:cubicBezTo>
                    <a:pt x="247120" y="1727211"/>
                    <a:pt x="349779" y="1984957"/>
                    <a:pt x="395816" y="2133027"/>
                  </a:cubicBezTo>
                  <a:cubicBezTo>
                    <a:pt x="441853" y="2281097"/>
                    <a:pt x="445293" y="2322757"/>
                    <a:pt x="464079" y="2438889"/>
                  </a:cubicBezTo>
                  <a:cubicBezTo>
                    <a:pt x="482865" y="2555021"/>
                    <a:pt x="499535" y="2670284"/>
                    <a:pt x="508531" y="2829820"/>
                  </a:cubicBezTo>
                  <a:cubicBezTo>
                    <a:pt x="484190" y="2974352"/>
                    <a:pt x="421747" y="3161093"/>
                    <a:pt x="389468" y="3288417"/>
                  </a:cubicBezTo>
                  <a:cubicBezTo>
                    <a:pt x="357189" y="3415741"/>
                    <a:pt x="340254" y="3508232"/>
                    <a:pt x="314854" y="3593763"/>
                  </a:cubicBezTo>
                  <a:cubicBezTo>
                    <a:pt x="289454" y="3679294"/>
                    <a:pt x="210874" y="3753037"/>
                    <a:pt x="237068" y="3801603"/>
                  </a:cubicBezTo>
                  <a:cubicBezTo>
                    <a:pt x="263262" y="3850169"/>
                    <a:pt x="366183" y="3824585"/>
                    <a:pt x="472016" y="3885158"/>
                  </a:cubicBezTo>
                  <a:cubicBezTo>
                    <a:pt x="560916" y="4024820"/>
                    <a:pt x="891115" y="4164481"/>
                    <a:pt x="1005415" y="4113695"/>
                  </a:cubicBezTo>
                  <a:cubicBezTo>
                    <a:pt x="1119715" y="4062909"/>
                    <a:pt x="1093131" y="3631036"/>
                    <a:pt x="1157815" y="3580439"/>
                  </a:cubicBezTo>
                  <a:cubicBezTo>
                    <a:pt x="1177659" y="3695533"/>
                    <a:pt x="1443780" y="3065352"/>
                    <a:pt x="1516213" y="2916615"/>
                  </a:cubicBezTo>
                  <a:cubicBezTo>
                    <a:pt x="1588646" y="2767878"/>
                    <a:pt x="1567012" y="2776915"/>
                    <a:pt x="1592412" y="2688015"/>
                  </a:cubicBezTo>
                  <a:cubicBezTo>
                    <a:pt x="1617812" y="2599115"/>
                    <a:pt x="1630512" y="2459415"/>
                    <a:pt x="1668612" y="2383215"/>
                  </a:cubicBezTo>
                  <a:cubicBezTo>
                    <a:pt x="1706712" y="2307015"/>
                    <a:pt x="1770212" y="2281615"/>
                    <a:pt x="1821012" y="2230815"/>
                  </a:cubicBezTo>
                  <a:cubicBezTo>
                    <a:pt x="1871812" y="2180015"/>
                    <a:pt x="1909118" y="2071271"/>
                    <a:pt x="1973412" y="2078415"/>
                  </a:cubicBezTo>
                  <a:lnTo>
                    <a:pt x="2202012" y="2078415"/>
                  </a:lnTo>
                  <a:cubicBezTo>
                    <a:pt x="2278212" y="2052221"/>
                    <a:pt x="2290912" y="2141915"/>
                    <a:pt x="2354412" y="2154615"/>
                  </a:cubicBezTo>
                  <a:cubicBezTo>
                    <a:pt x="2417912" y="2167315"/>
                    <a:pt x="2532212" y="2180015"/>
                    <a:pt x="2583012" y="2154615"/>
                  </a:cubicBezTo>
                  <a:cubicBezTo>
                    <a:pt x="2633812" y="2129215"/>
                    <a:pt x="2621112" y="2078415"/>
                    <a:pt x="2659212" y="2002215"/>
                  </a:cubicBezTo>
                  <a:cubicBezTo>
                    <a:pt x="2697312" y="1926015"/>
                    <a:pt x="2804468" y="1826002"/>
                    <a:pt x="2811612" y="1697415"/>
                  </a:cubicBezTo>
                  <a:cubicBezTo>
                    <a:pt x="2733031" y="1587878"/>
                    <a:pt x="2686201" y="1661695"/>
                    <a:pt x="2606826" y="1640264"/>
                  </a:cubicBezTo>
                  <a:cubicBezTo>
                    <a:pt x="2527451" y="1618833"/>
                    <a:pt x="2428232" y="1585496"/>
                    <a:pt x="2335363" y="1568827"/>
                  </a:cubicBezTo>
                  <a:cubicBezTo>
                    <a:pt x="2282976" y="1549777"/>
                    <a:pt x="2135338" y="1595021"/>
                    <a:pt x="2049613" y="1540252"/>
                  </a:cubicBezTo>
                  <a:lnTo>
                    <a:pt x="1821012" y="1240215"/>
                  </a:lnTo>
                  <a:lnTo>
                    <a:pt x="1492401" y="1054477"/>
                  </a:lnTo>
                  <a:lnTo>
                    <a:pt x="1292376" y="768727"/>
                  </a:lnTo>
                  <a:lnTo>
                    <a:pt x="1249513" y="511552"/>
                  </a:lnTo>
                  <a:lnTo>
                    <a:pt x="1306663" y="340102"/>
                  </a:lnTo>
                  <a:lnTo>
                    <a:pt x="1306663" y="97214"/>
                  </a:lnTo>
                  <a:lnTo>
                    <a:pt x="1249513" y="40064"/>
                  </a:lnTo>
                  <a:lnTo>
                    <a:pt x="754213" y="21015"/>
                  </a:lnTo>
                  <a:close/>
                </a:path>
              </a:pathLst>
            </a:custGeom>
            <a:solidFill>
              <a:srgbClr val="FF8A15">
                <a:alpha val="76863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" name="Freeform 22"/>
            <p:cNvSpPr/>
            <p:nvPr/>
          </p:nvSpPr>
          <p:spPr>
            <a:xfrm>
              <a:off x="3115041" y="1220534"/>
              <a:ext cx="1985597" cy="4075906"/>
            </a:xfrm>
            <a:custGeom>
              <a:avLst/>
              <a:gdLst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228725 w 2014537"/>
                <a:gd name="connsiteY23" fmla="*/ 2614612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119187 w 2014537"/>
                <a:gd name="connsiteY21" fmla="*/ 2243137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300162 w 2014537"/>
                <a:gd name="connsiteY19" fmla="*/ 2314575 h 4157662"/>
                <a:gd name="connsiteX20" fmla="*/ 1119187 w 2014537"/>
                <a:gd name="connsiteY20" fmla="*/ 2243137 h 4157662"/>
                <a:gd name="connsiteX21" fmla="*/ 966787 w 2014537"/>
                <a:gd name="connsiteY21" fmla="*/ 2395537 h 4157662"/>
                <a:gd name="connsiteX22" fmla="*/ 1195387 w 2014537"/>
                <a:gd name="connsiteY22" fmla="*/ 26241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81087 w 2014537"/>
                <a:gd name="connsiteY22" fmla="*/ 2767012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7003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128712 w 2014537"/>
                <a:gd name="connsiteY23" fmla="*/ 2671762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66788 w 2038350"/>
                <a:gd name="connsiteY33" fmla="*/ 219075 h 4276725"/>
                <a:gd name="connsiteX34" fmla="*/ 0 w 2038350"/>
                <a:gd name="connsiteY34" fmla="*/ 0 h 4276725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14400 w 2038350"/>
                <a:gd name="connsiteY33" fmla="*/ 152401 h 4276725"/>
                <a:gd name="connsiteX34" fmla="*/ 0 w 2038350"/>
                <a:gd name="connsiteY34" fmla="*/ 0 h 4276725"/>
                <a:gd name="connsiteX0" fmla="*/ 0 w 2038350"/>
                <a:gd name="connsiteY0" fmla="*/ 0 h 4276724"/>
                <a:gd name="connsiteX1" fmla="*/ 38100 w 2038350"/>
                <a:gd name="connsiteY1" fmla="*/ 447674 h 4276724"/>
                <a:gd name="connsiteX2" fmla="*/ 238125 w 2038350"/>
                <a:gd name="connsiteY2" fmla="*/ 333374 h 4276724"/>
                <a:gd name="connsiteX3" fmla="*/ 323850 w 2038350"/>
                <a:gd name="connsiteY3" fmla="*/ 447674 h 4276724"/>
                <a:gd name="connsiteX4" fmla="*/ 138113 w 2038350"/>
                <a:gd name="connsiteY4" fmla="*/ 647699 h 4276724"/>
                <a:gd name="connsiteX5" fmla="*/ 452438 w 2038350"/>
                <a:gd name="connsiteY5" fmla="*/ 676274 h 4276724"/>
                <a:gd name="connsiteX6" fmla="*/ 609600 w 2038350"/>
                <a:gd name="connsiteY6" fmla="*/ 747712 h 4276724"/>
                <a:gd name="connsiteX7" fmla="*/ 766763 w 2038350"/>
                <a:gd name="connsiteY7" fmla="*/ 719137 h 4276724"/>
                <a:gd name="connsiteX8" fmla="*/ 923925 w 2038350"/>
                <a:gd name="connsiteY8" fmla="*/ 547687 h 4276724"/>
                <a:gd name="connsiteX9" fmla="*/ 1052513 w 2038350"/>
                <a:gd name="connsiteY9" fmla="*/ 661987 h 4276724"/>
                <a:gd name="connsiteX10" fmla="*/ 1166813 w 2038350"/>
                <a:gd name="connsiteY10" fmla="*/ 847724 h 4276724"/>
                <a:gd name="connsiteX11" fmla="*/ 1038225 w 2038350"/>
                <a:gd name="connsiteY11" fmla="*/ 890587 h 4276724"/>
                <a:gd name="connsiteX12" fmla="*/ 938213 w 2038350"/>
                <a:gd name="connsiteY12" fmla="*/ 876299 h 4276724"/>
                <a:gd name="connsiteX13" fmla="*/ 881063 w 2038350"/>
                <a:gd name="connsiteY13" fmla="*/ 1047749 h 4276724"/>
                <a:gd name="connsiteX14" fmla="*/ 938213 w 2038350"/>
                <a:gd name="connsiteY14" fmla="*/ 1290637 h 4276724"/>
                <a:gd name="connsiteX15" fmla="*/ 909638 w 2038350"/>
                <a:gd name="connsiteY15" fmla="*/ 1404937 h 4276724"/>
                <a:gd name="connsiteX16" fmla="*/ 866775 w 2038350"/>
                <a:gd name="connsiteY16" fmla="*/ 1462087 h 4276724"/>
                <a:gd name="connsiteX17" fmla="*/ 1095375 w 2038350"/>
                <a:gd name="connsiteY17" fmla="*/ 1704974 h 4276724"/>
                <a:gd name="connsiteX18" fmla="*/ 1066800 w 2038350"/>
                <a:gd name="connsiteY18" fmla="*/ 2209799 h 4276724"/>
                <a:gd name="connsiteX19" fmla="*/ 1143000 w 2038350"/>
                <a:gd name="connsiteY19" fmla="*/ 2362199 h 4276724"/>
                <a:gd name="connsiteX20" fmla="*/ 1143000 w 2038350"/>
                <a:gd name="connsiteY20" fmla="*/ 2514599 h 4276724"/>
                <a:gd name="connsiteX21" fmla="*/ 1219200 w 2038350"/>
                <a:gd name="connsiteY21" fmla="*/ 2666999 h 4276724"/>
                <a:gd name="connsiteX22" fmla="*/ 1066800 w 2038350"/>
                <a:gd name="connsiteY22" fmla="*/ 2666999 h 4276724"/>
                <a:gd name="connsiteX23" fmla="*/ 1066800 w 2038350"/>
                <a:gd name="connsiteY23" fmla="*/ 2819399 h 4276724"/>
                <a:gd name="connsiteX24" fmla="*/ 990600 w 2038350"/>
                <a:gd name="connsiteY24" fmla="*/ 3047999 h 4276724"/>
                <a:gd name="connsiteX25" fmla="*/ 914400 w 2038350"/>
                <a:gd name="connsiteY25" fmla="*/ 3200399 h 4276724"/>
                <a:gd name="connsiteX26" fmla="*/ 914400 w 2038350"/>
                <a:gd name="connsiteY26" fmla="*/ 3505199 h 4276724"/>
                <a:gd name="connsiteX27" fmla="*/ 1081088 w 2038350"/>
                <a:gd name="connsiteY27" fmla="*/ 3919537 h 4276724"/>
                <a:gd name="connsiteX28" fmla="*/ 1252538 w 2038350"/>
                <a:gd name="connsiteY28" fmla="*/ 4276724 h 4276724"/>
                <a:gd name="connsiteX29" fmla="*/ 1438275 w 2038350"/>
                <a:gd name="connsiteY29" fmla="*/ 4205287 h 4276724"/>
                <a:gd name="connsiteX30" fmla="*/ 1524000 w 2038350"/>
                <a:gd name="connsiteY30" fmla="*/ 4019549 h 4276724"/>
                <a:gd name="connsiteX31" fmla="*/ 2038350 w 2038350"/>
                <a:gd name="connsiteY31" fmla="*/ 3062287 h 4276724"/>
                <a:gd name="connsiteX32" fmla="*/ 1552575 w 2038350"/>
                <a:gd name="connsiteY32" fmla="*/ 219074 h 4276724"/>
                <a:gd name="connsiteX33" fmla="*/ 914400 w 2038350"/>
                <a:gd name="connsiteY33" fmla="*/ 152400 h 4276724"/>
                <a:gd name="connsiteX34" fmla="*/ 0 w 203835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1822450 w 2184400"/>
                <a:gd name="connsiteY31" fmla="*/ 3581399 h 4324349"/>
                <a:gd name="connsiteX32" fmla="*/ 2184400 w 2184400"/>
                <a:gd name="connsiteY32" fmla="*/ 3062287 h 4324349"/>
                <a:gd name="connsiteX33" fmla="*/ 1698625 w 2184400"/>
                <a:gd name="connsiteY33" fmla="*/ 219074 h 4324349"/>
                <a:gd name="connsiteX34" fmla="*/ 1060450 w 2184400"/>
                <a:gd name="connsiteY34" fmla="*/ 152400 h 4324349"/>
                <a:gd name="connsiteX35" fmla="*/ 146050 w 218440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593850 w 1974850"/>
                <a:gd name="connsiteY33" fmla="*/ 1676399 h 4324349"/>
                <a:gd name="connsiteX34" fmla="*/ 1698625 w 1974850"/>
                <a:gd name="connsiteY34" fmla="*/ 219074 h 4324349"/>
                <a:gd name="connsiteX35" fmla="*/ 1060450 w 1974850"/>
                <a:gd name="connsiteY35" fmla="*/ 152400 h 4324349"/>
                <a:gd name="connsiteX36" fmla="*/ 146050 w 1974850"/>
                <a:gd name="connsiteY36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698625 w 1974850"/>
                <a:gd name="connsiteY35" fmla="*/ 219074 h 4324349"/>
                <a:gd name="connsiteX36" fmla="*/ 1060450 w 1974850"/>
                <a:gd name="connsiteY36" fmla="*/ 152400 h 4324349"/>
                <a:gd name="connsiteX37" fmla="*/ 146050 w 1974850"/>
                <a:gd name="connsiteY37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698625 w 1974850"/>
                <a:gd name="connsiteY36" fmla="*/ 219074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517650 w 1974850"/>
                <a:gd name="connsiteY36" fmla="*/ 3047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3652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4557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836612 h 4324349"/>
                <a:gd name="connsiteX37" fmla="*/ 1531937 w 1974850"/>
                <a:gd name="connsiteY37" fmla="*/ 608012 h 4324349"/>
                <a:gd name="connsiteX38" fmla="*/ 1517650 w 1974850"/>
                <a:gd name="connsiteY38" fmla="*/ 228599 h 4324349"/>
                <a:gd name="connsiteX39" fmla="*/ 1060450 w 1974850"/>
                <a:gd name="connsiteY39" fmla="*/ 152400 h 4324349"/>
                <a:gd name="connsiteX40" fmla="*/ 146050 w 1974850"/>
                <a:gd name="connsiteY40" fmla="*/ 0 h 4324349"/>
                <a:gd name="connsiteX0" fmla="*/ 146050 w 1974850"/>
                <a:gd name="connsiteY0" fmla="*/ 0 h 4293393"/>
                <a:gd name="connsiteX1" fmla="*/ 184150 w 1974850"/>
                <a:gd name="connsiteY1" fmla="*/ 447674 h 4293393"/>
                <a:gd name="connsiteX2" fmla="*/ 384175 w 1974850"/>
                <a:gd name="connsiteY2" fmla="*/ 333374 h 4293393"/>
                <a:gd name="connsiteX3" fmla="*/ 469900 w 1974850"/>
                <a:gd name="connsiteY3" fmla="*/ 447674 h 4293393"/>
                <a:gd name="connsiteX4" fmla="*/ 284163 w 1974850"/>
                <a:gd name="connsiteY4" fmla="*/ 647699 h 4293393"/>
                <a:gd name="connsiteX5" fmla="*/ 598488 w 1974850"/>
                <a:gd name="connsiteY5" fmla="*/ 676274 h 4293393"/>
                <a:gd name="connsiteX6" fmla="*/ 755650 w 1974850"/>
                <a:gd name="connsiteY6" fmla="*/ 747712 h 4293393"/>
                <a:gd name="connsiteX7" fmla="*/ 912813 w 1974850"/>
                <a:gd name="connsiteY7" fmla="*/ 719137 h 4293393"/>
                <a:gd name="connsiteX8" fmla="*/ 1069975 w 1974850"/>
                <a:gd name="connsiteY8" fmla="*/ 547687 h 4293393"/>
                <a:gd name="connsiteX9" fmla="*/ 1198563 w 1974850"/>
                <a:gd name="connsiteY9" fmla="*/ 661987 h 4293393"/>
                <a:gd name="connsiteX10" fmla="*/ 1312863 w 1974850"/>
                <a:gd name="connsiteY10" fmla="*/ 847724 h 4293393"/>
                <a:gd name="connsiteX11" fmla="*/ 1184275 w 1974850"/>
                <a:gd name="connsiteY11" fmla="*/ 890587 h 4293393"/>
                <a:gd name="connsiteX12" fmla="*/ 1084263 w 1974850"/>
                <a:gd name="connsiteY12" fmla="*/ 876299 h 4293393"/>
                <a:gd name="connsiteX13" fmla="*/ 1027113 w 1974850"/>
                <a:gd name="connsiteY13" fmla="*/ 1047749 h 4293393"/>
                <a:gd name="connsiteX14" fmla="*/ 1084263 w 1974850"/>
                <a:gd name="connsiteY14" fmla="*/ 1290637 h 4293393"/>
                <a:gd name="connsiteX15" fmla="*/ 1055688 w 1974850"/>
                <a:gd name="connsiteY15" fmla="*/ 1404937 h 4293393"/>
                <a:gd name="connsiteX16" fmla="*/ 1012825 w 1974850"/>
                <a:gd name="connsiteY16" fmla="*/ 1462087 h 4293393"/>
                <a:gd name="connsiteX17" fmla="*/ 1241425 w 1974850"/>
                <a:gd name="connsiteY17" fmla="*/ 1704974 h 4293393"/>
                <a:gd name="connsiteX18" fmla="*/ 1212850 w 1974850"/>
                <a:gd name="connsiteY18" fmla="*/ 2209799 h 4293393"/>
                <a:gd name="connsiteX19" fmla="*/ 1289050 w 1974850"/>
                <a:gd name="connsiteY19" fmla="*/ 2362199 h 4293393"/>
                <a:gd name="connsiteX20" fmla="*/ 1289050 w 1974850"/>
                <a:gd name="connsiteY20" fmla="*/ 2514599 h 4293393"/>
                <a:gd name="connsiteX21" fmla="*/ 1365250 w 1974850"/>
                <a:gd name="connsiteY21" fmla="*/ 2666999 h 4293393"/>
                <a:gd name="connsiteX22" fmla="*/ 1212850 w 1974850"/>
                <a:gd name="connsiteY22" fmla="*/ 2666999 h 4293393"/>
                <a:gd name="connsiteX23" fmla="*/ 1212850 w 1974850"/>
                <a:gd name="connsiteY23" fmla="*/ 2819399 h 4293393"/>
                <a:gd name="connsiteX24" fmla="*/ 1136650 w 1974850"/>
                <a:gd name="connsiteY24" fmla="*/ 3047999 h 4293393"/>
                <a:gd name="connsiteX25" fmla="*/ 1060450 w 1974850"/>
                <a:gd name="connsiteY25" fmla="*/ 3200399 h 4293393"/>
                <a:gd name="connsiteX26" fmla="*/ 1060450 w 1974850"/>
                <a:gd name="connsiteY26" fmla="*/ 3505199 h 4293393"/>
                <a:gd name="connsiteX27" fmla="*/ 1227138 w 1974850"/>
                <a:gd name="connsiteY27" fmla="*/ 3919537 h 4293393"/>
                <a:gd name="connsiteX28" fmla="*/ 1398588 w 1974850"/>
                <a:gd name="connsiteY28" fmla="*/ 4276724 h 4293393"/>
                <a:gd name="connsiteX29" fmla="*/ 1670050 w 1974850"/>
                <a:gd name="connsiteY29" fmla="*/ 4019549 h 4293393"/>
                <a:gd name="connsiteX30" fmla="*/ 1822450 w 1974850"/>
                <a:gd name="connsiteY30" fmla="*/ 3581399 h 4293393"/>
                <a:gd name="connsiteX31" fmla="*/ 1974850 w 1974850"/>
                <a:gd name="connsiteY31" fmla="*/ 3047999 h 4293393"/>
                <a:gd name="connsiteX32" fmla="*/ 1822450 w 1974850"/>
                <a:gd name="connsiteY32" fmla="*/ 2285999 h 4293393"/>
                <a:gd name="connsiteX33" fmla="*/ 1593850 w 1974850"/>
                <a:gd name="connsiteY33" fmla="*/ 1676399 h 4293393"/>
                <a:gd name="connsiteX34" fmla="*/ 1441450 w 1974850"/>
                <a:gd name="connsiteY34" fmla="*/ 1066799 h 4293393"/>
                <a:gd name="connsiteX35" fmla="*/ 1531937 w 1974850"/>
                <a:gd name="connsiteY35" fmla="*/ 836612 h 4293393"/>
                <a:gd name="connsiteX36" fmla="*/ 1531937 w 1974850"/>
                <a:gd name="connsiteY36" fmla="*/ 608012 h 4293393"/>
                <a:gd name="connsiteX37" fmla="*/ 1517650 w 1974850"/>
                <a:gd name="connsiteY37" fmla="*/ 228599 h 4293393"/>
                <a:gd name="connsiteX38" fmla="*/ 1060450 w 1974850"/>
                <a:gd name="connsiteY38" fmla="*/ 152400 h 4293393"/>
                <a:gd name="connsiteX39" fmla="*/ 146050 w 1974850"/>
                <a:gd name="connsiteY39" fmla="*/ 0 h 4293393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8 w 1974850"/>
                <a:gd name="connsiteY27" fmla="*/ 3919537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3033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608137 w 1974850"/>
                <a:gd name="connsiteY32" fmla="*/ 1674812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17650 w 1974850"/>
                <a:gd name="connsiteY37" fmla="*/ 228599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455611 w 1974850"/>
                <a:gd name="connsiteY4" fmla="*/ 608012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94897 w 1985597"/>
                <a:gd name="connsiteY2" fmla="*/ 447674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61559 w 1985597"/>
                <a:gd name="connsiteY2" fmla="*/ 379412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85597" h="4075905">
                  <a:moveTo>
                    <a:pt x="156797" y="0"/>
                  </a:moveTo>
                  <a:cubicBezTo>
                    <a:pt x="0" y="24583"/>
                    <a:pt x="84564" y="163777"/>
                    <a:pt x="85358" y="227012"/>
                  </a:cubicBezTo>
                  <a:cubicBezTo>
                    <a:pt x="86152" y="290247"/>
                    <a:pt x="109965" y="361685"/>
                    <a:pt x="161559" y="379412"/>
                  </a:cubicBezTo>
                  <a:cubicBezTo>
                    <a:pt x="213153" y="397139"/>
                    <a:pt x="341741" y="321997"/>
                    <a:pt x="394922" y="333374"/>
                  </a:cubicBezTo>
                  <a:cubicBezTo>
                    <a:pt x="448103" y="344751"/>
                    <a:pt x="468741" y="401901"/>
                    <a:pt x="480647" y="447674"/>
                  </a:cubicBezTo>
                  <a:cubicBezTo>
                    <a:pt x="492553" y="493447"/>
                    <a:pt x="444927" y="569912"/>
                    <a:pt x="466358" y="608012"/>
                  </a:cubicBezTo>
                  <a:cubicBezTo>
                    <a:pt x="487789" y="646112"/>
                    <a:pt x="530654" y="659605"/>
                    <a:pt x="609235" y="676274"/>
                  </a:cubicBezTo>
                  <a:lnTo>
                    <a:pt x="766397" y="747712"/>
                  </a:lnTo>
                  <a:lnTo>
                    <a:pt x="923560" y="719137"/>
                  </a:lnTo>
                  <a:cubicBezTo>
                    <a:pt x="975948" y="685799"/>
                    <a:pt x="1033097" y="557212"/>
                    <a:pt x="1080722" y="547687"/>
                  </a:cubicBezTo>
                  <a:cubicBezTo>
                    <a:pt x="1128347" y="538162"/>
                    <a:pt x="1168829" y="611981"/>
                    <a:pt x="1209310" y="661987"/>
                  </a:cubicBezTo>
                  <a:cubicBezTo>
                    <a:pt x="1249791" y="711993"/>
                    <a:pt x="1325991" y="809624"/>
                    <a:pt x="1323610" y="847724"/>
                  </a:cubicBezTo>
                  <a:cubicBezTo>
                    <a:pt x="1321229" y="885824"/>
                    <a:pt x="1233122" y="885825"/>
                    <a:pt x="1195022" y="890587"/>
                  </a:cubicBezTo>
                  <a:cubicBezTo>
                    <a:pt x="1156922" y="895350"/>
                    <a:pt x="1121204" y="850105"/>
                    <a:pt x="1095010" y="876299"/>
                  </a:cubicBezTo>
                  <a:cubicBezTo>
                    <a:pt x="1068816" y="902493"/>
                    <a:pt x="1037860" y="978693"/>
                    <a:pt x="1037860" y="1047749"/>
                  </a:cubicBezTo>
                  <a:lnTo>
                    <a:pt x="1095010" y="1290637"/>
                  </a:lnTo>
                  <a:lnTo>
                    <a:pt x="1066435" y="1404937"/>
                  </a:lnTo>
                  <a:cubicBezTo>
                    <a:pt x="1054529" y="1433512"/>
                    <a:pt x="992616" y="1412081"/>
                    <a:pt x="1023572" y="1462087"/>
                  </a:cubicBezTo>
                  <a:cubicBezTo>
                    <a:pt x="1054528" y="1512093"/>
                    <a:pt x="1218835" y="1580356"/>
                    <a:pt x="1252172" y="1704974"/>
                  </a:cubicBezTo>
                  <a:lnTo>
                    <a:pt x="1223597" y="2209799"/>
                  </a:lnTo>
                  <a:lnTo>
                    <a:pt x="1299797" y="2362199"/>
                  </a:lnTo>
                  <a:cubicBezTo>
                    <a:pt x="1270428" y="2425699"/>
                    <a:pt x="1287097" y="2463799"/>
                    <a:pt x="1299797" y="2514599"/>
                  </a:cubicBezTo>
                  <a:cubicBezTo>
                    <a:pt x="1312497" y="2565399"/>
                    <a:pt x="1426797" y="2666999"/>
                    <a:pt x="1375997" y="2666999"/>
                  </a:cubicBezTo>
                  <a:cubicBezTo>
                    <a:pt x="1325197" y="2666999"/>
                    <a:pt x="1248997" y="2641599"/>
                    <a:pt x="1223597" y="2666999"/>
                  </a:cubicBezTo>
                  <a:cubicBezTo>
                    <a:pt x="1198197" y="2692399"/>
                    <a:pt x="1236297" y="2755899"/>
                    <a:pt x="1223597" y="2819399"/>
                  </a:cubicBezTo>
                  <a:lnTo>
                    <a:pt x="1147397" y="3047999"/>
                  </a:lnTo>
                  <a:cubicBezTo>
                    <a:pt x="1121997" y="3111499"/>
                    <a:pt x="1083897" y="3124199"/>
                    <a:pt x="1071197" y="3200399"/>
                  </a:cubicBezTo>
                  <a:cubicBezTo>
                    <a:pt x="1058497" y="3276599"/>
                    <a:pt x="1043416" y="3385343"/>
                    <a:pt x="1071197" y="3505199"/>
                  </a:cubicBezTo>
                  <a:lnTo>
                    <a:pt x="1237884" y="3808411"/>
                  </a:lnTo>
                  <a:cubicBezTo>
                    <a:pt x="1339484" y="3894136"/>
                    <a:pt x="1581578" y="4075905"/>
                    <a:pt x="1680797" y="4019549"/>
                  </a:cubicBezTo>
                  <a:lnTo>
                    <a:pt x="1771284" y="3808411"/>
                  </a:lnTo>
                  <a:lnTo>
                    <a:pt x="1833197" y="3581399"/>
                  </a:lnTo>
                  <a:lnTo>
                    <a:pt x="1985597" y="3047999"/>
                  </a:lnTo>
                  <a:cubicBezTo>
                    <a:pt x="1974052" y="2833254"/>
                    <a:pt x="1894316" y="2514864"/>
                    <a:pt x="1833197" y="2285999"/>
                  </a:cubicBezTo>
                  <a:cubicBezTo>
                    <a:pt x="1772078" y="2057134"/>
                    <a:pt x="1680003" y="1878277"/>
                    <a:pt x="1618884" y="1674812"/>
                  </a:cubicBezTo>
                  <a:cubicBezTo>
                    <a:pt x="1557765" y="1471347"/>
                    <a:pt x="1476803" y="1192477"/>
                    <a:pt x="1466484" y="1065212"/>
                  </a:cubicBezTo>
                  <a:cubicBezTo>
                    <a:pt x="1465690" y="971285"/>
                    <a:pt x="1489503" y="951176"/>
                    <a:pt x="1542684" y="912812"/>
                  </a:cubicBezTo>
                  <a:cubicBezTo>
                    <a:pt x="1557765" y="836348"/>
                    <a:pt x="1542684" y="722312"/>
                    <a:pt x="1542684" y="608012"/>
                  </a:cubicBezTo>
                  <a:cubicBezTo>
                    <a:pt x="1542684" y="493712"/>
                    <a:pt x="1555096" y="366279"/>
                    <a:pt x="1542684" y="227012"/>
                  </a:cubicBezTo>
                  <a:cubicBezTo>
                    <a:pt x="1422756" y="205653"/>
                    <a:pt x="1274397" y="190500"/>
                    <a:pt x="1071197" y="152400"/>
                  </a:cubicBezTo>
                  <a:lnTo>
                    <a:pt x="156797" y="0"/>
                  </a:lnTo>
                  <a:close/>
                </a:path>
              </a:pathLst>
            </a:custGeom>
            <a:solidFill>
              <a:srgbClr val="FFCC00">
                <a:alpha val="6588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" name="Freeform 23"/>
            <p:cNvSpPr/>
            <p:nvPr/>
          </p:nvSpPr>
          <p:spPr>
            <a:xfrm>
              <a:off x="5103019" y="1442784"/>
              <a:ext cx="2274094" cy="2954337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52413 w 2233612"/>
                <a:gd name="connsiteY10" fmla="*/ 161924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66700 w 2233612"/>
                <a:gd name="connsiteY10" fmla="*/ 146486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464869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3452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216694 w 2274093"/>
                <a:gd name="connsiteY0" fmla="*/ 19050 h 2953544"/>
                <a:gd name="connsiteX1" fmla="*/ 183357 w 2274093"/>
                <a:gd name="connsiteY1" fmla="*/ 152399 h 2953544"/>
                <a:gd name="connsiteX2" fmla="*/ 369094 w 2274093"/>
                <a:gd name="connsiteY2" fmla="*/ 400050 h 2953544"/>
                <a:gd name="connsiteX3" fmla="*/ 454819 w 2274093"/>
                <a:gd name="connsiteY3" fmla="*/ 738187 h 2953544"/>
                <a:gd name="connsiteX4" fmla="*/ 383382 w 2274093"/>
                <a:gd name="connsiteY4" fmla="*/ 1052512 h 2953544"/>
                <a:gd name="connsiteX5" fmla="*/ 440532 w 2274093"/>
                <a:gd name="connsiteY5" fmla="*/ 1395412 h 2953544"/>
                <a:gd name="connsiteX6" fmla="*/ 307181 w 2274093"/>
                <a:gd name="connsiteY6" fmla="*/ 1464869 h 2953544"/>
                <a:gd name="connsiteX7" fmla="*/ 78581 w 2274093"/>
                <a:gd name="connsiteY7" fmla="*/ 1388689 h 2953544"/>
                <a:gd name="connsiteX8" fmla="*/ 2381 w 2274093"/>
                <a:gd name="connsiteY8" fmla="*/ 1464869 h 2953544"/>
                <a:gd name="connsiteX9" fmla="*/ 64294 w 2274093"/>
                <a:gd name="connsiteY9" fmla="*/ 1619249 h 2953544"/>
                <a:gd name="connsiteX10" fmla="*/ 140494 w 2274093"/>
                <a:gd name="connsiteY10" fmla="*/ 1695449 h 2953544"/>
                <a:gd name="connsiteX11" fmla="*/ 383381 w 2274093"/>
                <a:gd name="connsiteY11" fmla="*/ 1617228 h 2953544"/>
                <a:gd name="connsiteX12" fmla="*/ 535781 w 2274093"/>
                <a:gd name="connsiteY12" fmla="*/ 1693407 h 2953544"/>
                <a:gd name="connsiteX13" fmla="*/ 673893 w 2274093"/>
                <a:gd name="connsiteY13" fmla="*/ 2305050 h 2953544"/>
                <a:gd name="connsiteX14" fmla="*/ 826294 w 2274093"/>
                <a:gd name="connsiteY14" fmla="*/ 2838450 h 2953544"/>
                <a:gd name="connsiteX15" fmla="*/ 978694 w 2274093"/>
                <a:gd name="connsiteY15" fmla="*/ 2914650 h 2953544"/>
                <a:gd name="connsiteX16" fmla="*/ 1054893 w 2274093"/>
                <a:gd name="connsiteY16" fmla="*/ 2686050 h 2953544"/>
                <a:gd name="connsiteX17" fmla="*/ 1131093 w 2274093"/>
                <a:gd name="connsiteY17" fmla="*/ 2381250 h 2953544"/>
                <a:gd name="connsiteX18" fmla="*/ 1283493 w 2274093"/>
                <a:gd name="connsiteY18" fmla="*/ 2228850 h 2953544"/>
                <a:gd name="connsiteX19" fmla="*/ 1435893 w 2274093"/>
                <a:gd name="connsiteY19" fmla="*/ 2076450 h 2953544"/>
                <a:gd name="connsiteX20" fmla="*/ 1664493 w 2274093"/>
                <a:gd name="connsiteY20" fmla="*/ 2076450 h 2953544"/>
                <a:gd name="connsiteX21" fmla="*/ 1816893 w 2274093"/>
                <a:gd name="connsiteY21" fmla="*/ 2152650 h 2953544"/>
                <a:gd name="connsiteX22" fmla="*/ 2045493 w 2274093"/>
                <a:gd name="connsiteY22" fmla="*/ 2152650 h 2953544"/>
                <a:gd name="connsiteX23" fmla="*/ 2121693 w 2274093"/>
                <a:gd name="connsiteY23" fmla="*/ 2000250 h 2953544"/>
                <a:gd name="connsiteX24" fmla="*/ 2274093 w 2274093"/>
                <a:gd name="connsiteY24" fmla="*/ 1695450 h 2953544"/>
                <a:gd name="connsiteX25" fmla="*/ 2069307 w 2274093"/>
                <a:gd name="connsiteY25" fmla="*/ 1638299 h 2953544"/>
                <a:gd name="connsiteX26" fmla="*/ 1797844 w 2274093"/>
                <a:gd name="connsiteY26" fmla="*/ 1566862 h 2953544"/>
                <a:gd name="connsiteX27" fmla="*/ 1512094 w 2274093"/>
                <a:gd name="connsiteY27" fmla="*/ 1538287 h 2953544"/>
                <a:gd name="connsiteX28" fmla="*/ 1283493 w 2274093"/>
                <a:gd name="connsiteY28" fmla="*/ 1238250 h 2953544"/>
                <a:gd name="connsiteX29" fmla="*/ 954882 w 2274093"/>
                <a:gd name="connsiteY29" fmla="*/ 1052512 h 2953544"/>
                <a:gd name="connsiteX30" fmla="*/ 754857 w 2274093"/>
                <a:gd name="connsiteY30" fmla="*/ 766762 h 2953544"/>
                <a:gd name="connsiteX31" fmla="*/ 711994 w 2274093"/>
                <a:gd name="connsiteY31" fmla="*/ 509587 h 2953544"/>
                <a:gd name="connsiteX32" fmla="*/ 769144 w 2274093"/>
                <a:gd name="connsiteY32" fmla="*/ 338137 h 2953544"/>
                <a:gd name="connsiteX33" fmla="*/ 769144 w 2274093"/>
                <a:gd name="connsiteY33" fmla="*/ 95249 h 2953544"/>
                <a:gd name="connsiteX34" fmla="*/ 711994 w 2274093"/>
                <a:gd name="connsiteY34" fmla="*/ 38099 h 2953544"/>
                <a:gd name="connsiteX35" fmla="*/ 216694 w 2274093"/>
                <a:gd name="connsiteY35" fmla="*/ 19050 h 295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274093" h="2953544">
                  <a:moveTo>
                    <a:pt x="216694" y="19050"/>
                  </a:moveTo>
                  <a:cubicBezTo>
                    <a:pt x="128588" y="38100"/>
                    <a:pt x="157957" y="88899"/>
                    <a:pt x="183357" y="152399"/>
                  </a:cubicBezTo>
                  <a:cubicBezTo>
                    <a:pt x="208757" y="215899"/>
                    <a:pt x="323850" y="302419"/>
                    <a:pt x="369094" y="400050"/>
                  </a:cubicBezTo>
                  <a:cubicBezTo>
                    <a:pt x="414338" y="497681"/>
                    <a:pt x="452438" y="629443"/>
                    <a:pt x="454819" y="738187"/>
                  </a:cubicBezTo>
                  <a:cubicBezTo>
                    <a:pt x="457200" y="846931"/>
                    <a:pt x="385763" y="942975"/>
                    <a:pt x="383382" y="1052512"/>
                  </a:cubicBezTo>
                  <a:cubicBezTo>
                    <a:pt x="381001" y="1162049"/>
                    <a:pt x="453232" y="1326686"/>
                    <a:pt x="440532" y="1395412"/>
                  </a:cubicBezTo>
                  <a:cubicBezTo>
                    <a:pt x="427832" y="1464138"/>
                    <a:pt x="367506" y="1465989"/>
                    <a:pt x="307181" y="1464869"/>
                  </a:cubicBezTo>
                  <a:cubicBezTo>
                    <a:pt x="246856" y="1463749"/>
                    <a:pt x="129381" y="1388689"/>
                    <a:pt x="78581" y="1388689"/>
                  </a:cubicBezTo>
                  <a:cubicBezTo>
                    <a:pt x="27781" y="1388689"/>
                    <a:pt x="4762" y="1426442"/>
                    <a:pt x="2381" y="1464869"/>
                  </a:cubicBezTo>
                  <a:cubicBezTo>
                    <a:pt x="0" y="1503296"/>
                    <a:pt x="41275" y="1580819"/>
                    <a:pt x="64294" y="1619249"/>
                  </a:cubicBezTo>
                  <a:cubicBezTo>
                    <a:pt x="87313" y="1657679"/>
                    <a:pt x="87313" y="1695786"/>
                    <a:pt x="140494" y="1695449"/>
                  </a:cubicBezTo>
                  <a:cubicBezTo>
                    <a:pt x="193675" y="1695112"/>
                    <a:pt x="317500" y="1617568"/>
                    <a:pt x="383381" y="1617228"/>
                  </a:cubicBezTo>
                  <a:cubicBezTo>
                    <a:pt x="449262" y="1616888"/>
                    <a:pt x="427037" y="1606914"/>
                    <a:pt x="535781" y="1693407"/>
                  </a:cubicBezTo>
                  <a:cubicBezTo>
                    <a:pt x="596900" y="1808044"/>
                    <a:pt x="638174" y="2163763"/>
                    <a:pt x="673893" y="2305050"/>
                  </a:cubicBezTo>
                  <a:cubicBezTo>
                    <a:pt x="699293" y="2533650"/>
                    <a:pt x="773906" y="2674144"/>
                    <a:pt x="826294" y="2838450"/>
                  </a:cubicBezTo>
                  <a:cubicBezTo>
                    <a:pt x="846138" y="2953544"/>
                    <a:pt x="940594" y="2940050"/>
                    <a:pt x="978694" y="2914650"/>
                  </a:cubicBezTo>
                  <a:cubicBezTo>
                    <a:pt x="1016794" y="2889250"/>
                    <a:pt x="1029493" y="2774950"/>
                    <a:pt x="1054893" y="2686050"/>
                  </a:cubicBezTo>
                  <a:cubicBezTo>
                    <a:pt x="1080293" y="2597150"/>
                    <a:pt x="1092993" y="2457450"/>
                    <a:pt x="1131093" y="2381250"/>
                  </a:cubicBezTo>
                  <a:cubicBezTo>
                    <a:pt x="1169193" y="2305050"/>
                    <a:pt x="1232693" y="2279650"/>
                    <a:pt x="1283493" y="2228850"/>
                  </a:cubicBezTo>
                  <a:cubicBezTo>
                    <a:pt x="1334293" y="2178050"/>
                    <a:pt x="1371599" y="2069306"/>
                    <a:pt x="1435893" y="2076450"/>
                  </a:cubicBezTo>
                  <a:lnTo>
                    <a:pt x="1664493" y="2076450"/>
                  </a:lnTo>
                  <a:cubicBezTo>
                    <a:pt x="1740693" y="2050256"/>
                    <a:pt x="1753393" y="2139950"/>
                    <a:pt x="1816893" y="2152650"/>
                  </a:cubicBezTo>
                  <a:cubicBezTo>
                    <a:pt x="1880393" y="2165350"/>
                    <a:pt x="1994693" y="2178050"/>
                    <a:pt x="2045493" y="2152650"/>
                  </a:cubicBezTo>
                  <a:cubicBezTo>
                    <a:pt x="2096293" y="2127250"/>
                    <a:pt x="2083593" y="2076450"/>
                    <a:pt x="2121693" y="2000250"/>
                  </a:cubicBezTo>
                  <a:cubicBezTo>
                    <a:pt x="2159793" y="1924050"/>
                    <a:pt x="2266949" y="1824037"/>
                    <a:pt x="2274093" y="1695450"/>
                  </a:cubicBezTo>
                  <a:cubicBezTo>
                    <a:pt x="2195512" y="1585913"/>
                    <a:pt x="2148682" y="1659730"/>
                    <a:pt x="2069307" y="1638299"/>
                  </a:cubicBezTo>
                  <a:cubicBezTo>
                    <a:pt x="1989932" y="1616868"/>
                    <a:pt x="1890713" y="1583531"/>
                    <a:pt x="1797844" y="1566862"/>
                  </a:cubicBezTo>
                  <a:cubicBezTo>
                    <a:pt x="1745457" y="1547812"/>
                    <a:pt x="1597819" y="1593056"/>
                    <a:pt x="1512094" y="1538287"/>
                  </a:cubicBezTo>
                  <a:lnTo>
                    <a:pt x="1283493" y="1238250"/>
                  </a:lnTo>
                  <a:lnTo>
                    <a:pt x="954882" y="1052512"/>
                  </a:lnTo>
                  <a:lnTo>
                    <a:pt x="754857" y="766762"/>
                  </a:lnTo>
                  <a:lnTo>
                    <a:pt x="711994" y="509587"/>
                  </a:lnTo>
                  <a:lnTo>
                    <a:pt x="769144" y="338137"/>
                  </a:lnTo>
                  <a:lnTo>
                    <a:pt x="769144" y="95249"/>
                  </a:lnTo>
                  <a:lnTo>
                    <a:pt x="711994" y="38099"/>
                  </a:lnTo>
                  <a:cubicBezTo>
                    <a:pt x="554832" y="33337"/>
                    <a:pt x="304800" y="0"/>
                    <a:pt x="216694" y="19050"/>
                  </a:cubicBezTo>
                  <a:close/>
                </a:path>
              </a:pathLst>
            </a:custGeom>
            <a:solidFill>
              <a:srgbClr val="CA7920">
                <a:alpha val="45098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flipH="1">
              <a:off x="3113852" y="1142745"/>
              <a:ext cx="315147" cy="833121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53591 w 339997"/>
                <a:gd name="connsiteY0" fmla="*/ 685981 h 833340"/>
                <a:gd name="connsiteX1" fmla="*/ 253590 w 339997"/>
                <a:gd name="connsiteY1" fmla="*/ 533541 h 833340"/>
                <a:gd name="connsiteX2" fmla="*/ 301958 w 339997"/>
                <a:gd name="connsiteY2" fmla="*/ 228660 h 833340"/>
                <a:gd name="connsiteX3" fmla="*/ 225881 w 339997"/>
                <a:gd name="connsiteY3" fmla="*/ 0 h 833340"/>
                <a:gd name="connsiteX4" fmla="*/ 253589 w 339997"/>
                <a:gd name="connsiteY4" fmla="*/ 304880 h 833340"/>
                <a:gd name="connsiteX5" fmla="*/ 177512 w 339997"/>
                <a:gd name="connsiteY5" fmla="*/ 457321 h 833340"/>
                <a:gd name="connsiteX6" fmla="*/ 25359 w 339997"/>
                <a:gd name="connsiteY6" fmla="*/ 457575 h 833340"/>
                <a:gd name="connsiteX7" fmla="*/ 25359 w 339997"/>
                <a:gd name="connsiteY7" fmla="*/ 457321 h 833340"/>
                <a:gd name="connsiteX8" fmla="*/ 101435 w 339997"/>
                <a:gd name="connsiteY8" fmla="*/ 609761 h 833340"/>
                <a:gd name="connsiteX9" fmla="*/ 177514 w 339997"/>
                <a:gd name="connsiteY9" fmla="*/ 685981 h 833340"/>
                <a:gd name="connsiteX10" fmla="*/ 253589 w 339997"/>
                <a:gd name="connsiteY10" fmla="*/ 762200 h 833340"/>
                <a:gd name="connsiteX11" fmla="*/ 253591 w 339997"/>
                <a:gd name="connsiteY11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88755 w 327317"/>
                <a:gd name="connsiteY6" fmla="*/ 457575 h 833340"/>
                <a:gd name="connsiteX7" fmla="*/ 12679 w 327317"/>
                <a:gd name="connsiteY7" fmla="*/ 457575 h 833340"/>
                <a:gd name="connsiteX8" fmla="*/ 12679 w 327317"/>
                <a:gd name="connsiteY8" fmla="*/ 457321 h 833340"/>
                <a:gd name="connsiteX9" fmla="*/ 88755 w 327317"/>
                <a:gd name="connsiteY9" fmla="*/ 609761 h 833340"/>
                <a:gd name="connsiteX10" fmla="*/ 164834 w 327317"/>
                <a:gd name="connsiteY10" fmla="*/ 685981 h 833340"/>
                <a:gd name="connsiteX11" fmla="*/ 240909 w 327317"/>
                <a:gd name="connsiteY11" fmla="*/ 762200 h 833340"/>
                <a:gd name="connsiteX12" fmla="*/ 240911 w 327317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4638" h="833340">
                  <a:moveTo>
                    <a:pt x="228232" y="685981"/>
                  </a:moveTo>
                  <a:cubicBezTo>
                    <a:pt x="197801" y="599157"/>
                    <a:pt x="277729" y="644688"/>
                    <a:pt x="228231" y="533541"/>
                  </a:cubicBezTo>
                  <a:cubicBezTo>
                    <a:pt x="243455" y="430458"/>
                    <a:pt x="314638" y="304880"/>
                    <a:pt x="276599" y="228660"/>
                  </a:cubicBezTo>
                  <a:cubicBezTo>
                    <a:pt x="265022" y="143824"/>
                    <a:pt x="236466" y="43634"/>
                    <a:pt x="200522" y="0"/>
                  </a:cubicBezTo>
                  <a:cubicBezTo>
                    <a:pt x="175163" y="12703"/>
                    <a:pt x="261650" y="215957"/>
                    <a:pt x="228230" y="304880"/>
                  </a:cubicBezTo>
                  <a:cubicBezTo>
                    <a:pt x="214766" y="379775"/>
                    <a:pt x="190191" y="431914"/>
                    <a:pt x="152153" y="457321"/>
                  </a:cubicBezTo>
                  <a:cubicBezTo>
                    <a:pt x="126794" y="482770"/>
                    <a:pt x="101435" y="457533"/>
                    <a:pt x="76076" y="457575"/>
                  </a:cubicBezTo>
                  <a:lnTo>
                    <a:pt x="0" y="457575"/>
                  </a:lnTo>
                  <a:lnTo>
                    <a:pt x="0" y="457575"/>
                  </a:lnTo>
                  <a:cubicBezTo>
                    <a:pt x="12679" y="482939"/>
                    <a:pt x="50717" y="571693"/>
                    <a:pt x="76076" y="609761"/>
                  </a:cubicBezTo>
                  <a:cubicBezTo>
                    <a:pt x="101435" y="647829"/>
                    <a:pt x="123488" y="647650"/>
                    <a:pt x="152155" y="685981"/>
                  </a:cubicBezTo>
                  <a:cubicBezTo>
                    <a:pt x="139476" y="736794"/>
                    <a:pt x="117532" y="833340"/>
                    <a:pt x="228230" y="762200"/>
                  </a:cubicBezTo>
                  <a:cubicBezTo>
                    <a:pt x="253589" y="762200"/>
                    <a:pt x="223614" y="736794"/>
                    <a:pt x="228232" y="685981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 rot="20131284" flipV="1">
              <a:off x="1371770" y="2754616"/>
              <a:ext cx="517070" cy="121583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3975" h="1114516">
                  <a:moveTo>
                    <a:pt x="47769" y="57727"/>
                  </a:moveTo>
                  <a:cubicBezTo>
                    <a:pt x="45234" y="92267"/>
                    <a:pt x="66846" y="160963"/>
                    <a:pt x="60270" y="209550"/>
                  </a:cubicBezTo>
                  <a:cubicBezTo>
                    <a:pt x="53694" y="258137"/>
                    <a:pt x="0" y="293776"/>
                    <a:pt x="8315" y="349250"/>
                  </a:cubicBezTo>
                  <a:cubicBezTo>
                    <a:pt x="16630" y="404724"/>
                    <a:pt x="98616" y="468505"/>
                    <a:pt x="110161" y="542396"/>
                  </a:cubicBezTo>
                  <a:cubicBezTo>
                    <a:pt x="131672" y="623444"/>
                    <a:pt x="122378" y="763915"/>
                    <a:pt x="137379" y="835537"/>
                  </a:cubicBezTo>
                  <a:lnTo>
                    <a:pt x="200169" y="972127"/>
                  </a:lnTo>
                  <a:cubicBezTo>
                    <a:pt x="246351" y="1015999"/>
                    <a:pt x="364289" y="1114516"/>
                    <a:pt x="394132" y="1096818"/>
                  </a:cubicBezTo>
                  <a:cubicBezTo>
                    <a:pt x="423975" y="1079120"/>
                    <a:pt x="398969" y="946802"/>
                    <a:pt x="379225" y="865941"/>
                  </a:cubicBezTo>
                  <a:cubicBezTo>
                    <a:pt x="359481" y="785080"/>
                    <a:pt x="296395" y="690645"/>
                    <a:pt x="275669" y="611654"/>
                  </a:cubicBezTo>
                  <a:cubicBezTo>
                    <a:pt x="254943" y="532663"/>
                    <a:pt x="267449" y="482009"/>
                    <a:pt x="254866" y="391997"/>
                  </a:cubicBezTo>
                  <a:cubicBezTo>
                    <a:pt x="242283" y="301985"/>
                    <a:pt x="229351" y="114982"/>
                    <a:pt x="200169" y="71582"/>
                  </a:cubicBezTo>
                  <a:lnTo>
                    <a:pt x="75478" y="2309"/>
                  </a:lnTo>
                  <a:cubicBezTo>
                    <a:pt x="50078" y="0"/>
                    <a:pt x="50304" y="23187"/>
                    <a:pt x="47769" y="57727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" name="Freeform 26"/>
            <p:cNvSpPr/>
            <p:nvPr/>
          </p:nvSpPr>
          <p:spPr>
            <a:xfrm rot="20131284" flipV="1">
              <a:off x="1364976" y="2871845"/>
              <a:ext cx="437759" cy="1119940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477647"/>
                <a:gd name="connsiteY0" fmla="*/ 57727 h 1119940"/>
                <a:gd name="connsiteX1" fmla="*/ 152399 w 477647"/>
                <a:gd name="connsiteY1" fmla="*/ 251691 h 1119940"/>
                <a:gd name="connsiteX2" fmla="*/ 13854 w 477647"/>
                <a:gd name="connsiteY2" fmla="*/ 334818 h 1119940"/>
                <a:gd name="connsiteX3" fmla="*/ 69272 w 477647"/>
                <a:gd name="connsiteY3" fmla="*/ 528782 h 1119940"/>
                <a:gd name="connsiteX4" fmla="*/ 83127 w 477647"/>
                <a:gd name="connsiteY4" fmla="*/ 778164 h 1119940"/>
                <a:gd name="connsiteX5" fmla="*/ 152399 w 477647"/>
                <a:gd name="connsiteY5" fmla="*/ 958273 h 1119940"/>
                <a:gd name="connsiteX6" fmla="*/ 145472 w 477647"/>
                <a:gd name="connsiteY6" fmla="*/ 937491 h 1119940"/>
                <a:gd name="connsiteX7" fmla="*/ 152399 w 477647"/>
                <a:gd name="connsiteY7" fmla="*/ 722746 h 1119940"/>
                <a:gd name="connsiteX8" fmla="*/ 180108 w 477647"/>
                <a:gd name="connsiteY8" fmla="*/ 833582 h 1119940"/>
                <a:gd name="connsiteX9" fmla="*/ 263236 w 477647"/>
                <a:gd name="connsiteY9" fmla="*/ 972127 h 1119940"/>
                <a:gd name="connsiteX10" fmla="*/ 457199 w 477647"/>
                <a:gd name="connsiteY10" fmla="*/ 1096818 h 1119940"/>
                <a:gd name="connsiteX11" fmla="*/ 385926 w 477647"/>
                <a:gd name="connsiteY11" fmla="*/ 833395 h 1119940"/>
                <a:gd name="connsiteX12" fmla="*/ 332508 w 477647"/>
                <a:gd name="connsiteY12" fmla="*/ 528782 h 1119940"/>
                <a:gd name="connsiteX13" fmla="*/ 263236 w 477647"/>
                <a:gd name="connsiteY13" fmla="*/ 71582 h 1119940"/>
                <a:gd name="connsiteX14" fmla="*/ 138545 w 477647"/>
                <a:gd name="connsiteY14" fmla="*/ 2309 h 1119940"/>
                <a:gd name="connsiteX15" fmla="*/ 110836 w 477647"/>
                <a:gd name="connsiteY15" fmla="*/ 57727 h 1119940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98389 w 491517"/>
                <a:gd name="connsiteY7" fmla="*/ 85876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65786 w 546467"/>
                <a:gd name="connsiteY0" fmla="*/ 57727 h 1125202"/>
                <a:gd name="connsiteX1" fmla="*/ 207349 w 546467"/>
                <a:gd name="connsiteY1" fmla="*/ 251691 h 1125202"/>
                <a:gd name="connsiteX2" fmla="*/ 68804 w 546467"/>
                <a:gd name="connsiteY2" fmla="*/ 334818 h 1125202"/>
                <a:gd name="connsiteX3" fmla="*/ 9236 w 546467"/>
                <a:gd name="connsiteY3" fmla="*/ 411087 h 1125202"/>
                <a:gd name="connsiteX4" fmla="*/ 124222 w 546467"/>
                <a:gd name="connsiteY4" fmla="*/ 528782 h 1125202"/>
                <a:gd name="connsiteX5" fmla="*/ 138077 w 546467"/>
                <a:gd name="connsiteY5" fmla="*/ 778164 h 1125202"/>
                <a:gd name="connsiteX6" fmla="*/ 207349 w 546467"/>
                <a:gd name="connsiteY6" fmla="*/ 958273 h 1125202"/>
                <a:gd name="connsiteX7" fmla="*/ 200422 w 546467"/>
                <a:gd name="connsiteY7" fmla="*/ 937491 h 1125202"/>
                <a:gd name="connsiteX8" fmla="*/ 153339 w 546467"/>
                <a:gd name="connsiteY8" fmla="*/ 858766 h 1125202"/>
                <a:gd name="connsiteX9" fmla="*/ 235058 w 546467"/>
                <a:gd name="connsiteY9" fmla="*/ 833582 h 1125202"/>
                <a:gd name="connsiteX10" fmla="*/ 318186 w 546467"/>
                <a:gd name="connsiteY10" fmla="*/ 972127 h 1125202"/>
                <a:gd name="connsiteX11" fmla="*/ 512149 w 546467"/>
                <a:gd name="connsiteY11" fmla="*/ 1096818 h 1125202"/>
                <a:gd name="connsiteX12" fmla="*/ 524094 w 546467"/>
                <a:gd name="connsiteY12" fmla="*/ 801821 h 1125202"/>
                <a:gd name="connsiteX13" fmla="*/ 387458 w 546467"/>
                <a:gd name="connsiteY13" fmla="*/ 528782 h 1125202"/>
                <a:gd name="connsiteX14" fmla="*/ 318186 w 546467"/>
                <a:gd name="connsiteY14" fmla="*/ 71582 h 1125202"/>
                <a:gd name="connsiteX15" fmla="*/ 193495 w 546467"/>
                <a:gd name="connsiteY15" fmla="*/ 2309 h 1125202"/>
                <a:gd name="connsiteX16" fmla="*/ 165786 w 546467"/>
                <a:gd name="connsiteY16" fmla="*/ 57727 h 1125202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87458 w 532597"/>
                <a:gd name="connsiteY13" fmla="*/ 528782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289330 w 532597"/>
                <a:gd name="connsiteY13" fmla="*/ 555991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24117 w 532597"/>
                <a:gd name="connsiteY13" fmla="*/ 525319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206113 w 532597"/>
                <a:gd name="connsiteY5" fmla="*/ 587565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0516 w 532597"/>
                <a:gd name="connsiteY5" fmla="*/ 547432 h 1119940"/>
                <a:gd name="connsiteX6" fmla="*/ 122897 w 532597"/>
                <a:gd name="connsiteY6" fmla="*/ 619139 h 1119940"/>
                <a:gd name="connsiteX7" fmla="*/ 138077 w 532597"/>
                <a:gd name="connsiteY7" fmla="*/ 778164 h 1119940"/>
                <a:gd name="connsiteX8" fmla="*/ 207349 w 532597"/>
                <a:gd name="connsiteY8" fmla="*/ 958273 h 1119940"/>
                <a:gd name="connsiteX9" fmla="*/ 200422 w 532597"/>
                <a:gd name="connsiteY9" fmla="*/ 937491 h 1119940"/>
                <a:gd name="connsiteX10" fmla="*/ 153339 w 532597"/>
                <a:gd name="connsiteY10" fmla="*/ 858766 h 1119940"/>
                <a:gd name="connsiteX11" fmla="*/ 235058 w 532597"/>
                <a:gd name="connsiteY11" fmla="*/ 833582 h 1119940"/>
                <a:gd name="connsiteX12" fmla="*/ 318186 w 532597"/>
                <a:gd name="connsiteY12" fmla="*/ 972127 h 1119940"/>
                <a:gd name="connsiteX13" fmla="*/ 512149 w 532597"/>
                <a:gd name="connsiteY13" fmla="*/ 1096818 h 1119940"/>
                <a:gd name="connsiteX14" fmla="*/ 440876 w 532597"/>
                <a:gd name="connsiteY14" fmla="*/ 833395 h 1119940"/>
                <a:gd name="connsiteX15" fmla="*/ 324117 w 532597"/>
                <a:gd name="connsiteY15" fmla="*/ 525319 h 1119940"/>
                <a:gd name="connsiteX16" fmla="*/ 318186 w 532597"/>
                <a:gd name="connsiteY16" fmla="*/ 71582 h 1119940"/>
                <a:gd name="connsiteX17" fmla="*/ 193495 w 532597"/>
                <a:gd name="connsiteY17" fmla="*/ 2309 h 1119940"/>
                <a:gd name="connsiteX18" fmla="*/ 165786 w 532597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23204 w 525285"/>
                <a:gd name="connsiteY6" fmla="*/ 547432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46027 w 525285"/>
                <a:gd name="connsiteY10" fmla="*/ 858766 h 1119940"/>
                <a:gd name="connsiteX11" fmla="*/ 227746 w 525285"/>
                <a:gd name="connsiteY11" fmla="*/ 833582 h 1119940"/>
                <a:gd name="connsiteX12" fmla="*/ 310874 w 525285"/>
                <a:gd name="connsiteY12" fmla="*/ 972127 h 1119940"/>
                <a:gd name="connsiteX13" fmla="*/ 504837 w 525285"/>
                <a:gd name="connsiteY13" fmla="*/ 1096818 h 1119940"/>
                <a:gd name="connsiteX14" fmla="*/ 433564 w 525285"/>
                <a:gd name="connsiteY14" fmla="*/ 833395 h 1119940"/>
                <a:gd name="connsiteX15" fmla="*/ 316805 w 525285"/>
                <a:gd name="connsiteY15" fmla="*/ 525319 h 1119940"/>
                <a:gd name="connsiteX16" fmla="*/ 310874 w 525285"/>
                <a:gd name="connsiteY16" fmla="*/ 71582 h 1119940"/>
                <a:gd name="connsiteX17" fmla="*/ 186183 w 525285"/>
                <a:gd name="connsiteY17" fmla="*/ 2309 h 1119940"/>
                <a:gd name="connsiteX18" fmla="*/ 158474 w 525285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146027 w 525285"/>
                <a:gd name="connsiteY9" fmla="*/ 858766 h 1119940"/>
                <a:gd name="connsiteX10" fmla="*/ 227746 w 525285"/>
                <a:gd name="connsiteY10" fmla="*/ 833582 h 1119940"/>
                <a:gd name="connsiteX11" fmla="*/ 310874 w 525285"/>
                <a:gd name="connsiteY11" fmla="*/ 972127 h 1119940"/>
                <a:gd name="connsiteX12" fmla="*/ 504837 w 525285"/>
                <a:gd name="connsiteY12" fmla="*/ 1096818 h 1119940"/>
                <a:gd name="connsiteX13" fmla="*/ 433564 w 525285"/>
                <a:gd name="connsiteY13" fmla="*/ 833395 h 1119940"/>
                <a:gd name="connsiteX14" fmla="*/ 316805 w 525285"/>
                <a:gd name="connsiteY14" fmla="*/ 525319 h 1119940"/>
                <a:gd name="connsiteX15" fmla="*/ 310874 w 525285"/>
                <a:gd name="connsiteY15" fmla="*/ 71582 h 1119940"/>
                <a:gd name="connsiteX16" fmla="*/ 186183 w 525285"/>
                <a:gd name="connsiteY16" fmla="*/ 2309 h 1119940"/>
                <a:gd name="connsiteX17" fmla="*/ 158474 w 525285"/>
                <a:gd name="connsiteY17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27746 w 525285"/>
                <a:gd name="connsiteY9" fmla="*/ 833582 h 1119940"/>
                <a:gd name="connsiteX10" fmla="*/ 310874 w 525285"/>
                <a:gd name="connsiteY10" fmla="*/ 972127 h 1119940"/>
                <a:gd name="connsiteX11" fmla="*/ 504837 w 525285"/>
                <a:gd name="connsiteY11" fmla="*/ 1096818 h 1119940"/>
                <a:gd name="connsiteX12" fmla="*/ 433564 w 525285"/>
                <a:gd name="connsiteY12" fmla="*/ 833395 h 1119940"/>
                <a:gd name="connsiteX13" fmla="*/ 316805 w 525285"/>
                <a:gd name="connsiteY13" fmla="*/ 525319 h 1119940"/>
                <a:gd name="connsiteX14" fmla="*/ 310874 w 525285"/>
                <a:gd name="connsiteY14" fmla="*/ 71582 h 1119940"/>
                <a:gd name="connsiteX15" fmla="*/ 186183 w 525285"/>
                <a:gd name="connsiteY15" fmla="*/ 2309 h 1119940"/>
                <a:gd name="connsiteX16" fmla="*/ 158474 w 525285"/>
                <a:gd name="connsiteY16" fmla="*/ 57727 h 111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5285" h="1119940">
                  <a:moveTo>
                    <a:pt x="158474" y="57727"/>
                  </a:moveTo>
                  <a:cubicBezTo>
                    <a:pt x="160783" y="99291"/>
                    <a:pt x="216201" y="205509"/>
                    <a:pt x="200037" y="251691"/>
                  </a:cubicBezTo>
                  <a:cubicBezTo>
                    <a:pt x="183873" y="297873"/>
                    <a:pt x="94511" y="308252"/>
                    <a:pt x="61492" y="334818"/>
                  </a:cubicBezTo>
                  <a:cubicBezTo>
                    <a:pt x="28473" y="361384"/>
                    <a:pt x="3848" y="391281"/>
                    <a:pt x="1924" y="411087"/>
                  </a:cubicBezTo>
                  <a:cubicBezTo>
                    <a:pt x="0" y="430893"/>
                    <a:pt x="30787" y="434036"/>
                    <a:pt x="49951" y="453652"/>
                  </a:cubicBezTo>
                  <a:cubicBezTo>
                    <a:pt x="69115" y="473268"/>
                    <a:pt x="107356" y="505837"/>
                    <a:pt x="116910" y="528782"/>
                  </a:cubicBezTo>
                  <a:cubicBezTo>
                    <a:pt x="126464" y="551727"/>
                    <a:pt x="106436" y="570551"/>
                    <a:pt x="107273" y="591326"/>
                  </a:cubicBezTo>
                  <a:cubicBezTo>
                    <a:pt x="108110" y="612101"/>
                    <a:pt x="123217" y="620894"/>
                    <a:pt x="121933" y="653433"/>
                  </a:cubicBezTo>
                  <a:cubicBezTo>
                    <a:pt x="163611" y="765807"/>
                    <a:pt x="129807" y="728832"/>
                    <a:pt x="130765" y="778164"/>
                  </a:cubicBezTo>
                  <a:lnTo>
                    <a:pt x="227746" y="833582"/>
                  </a:lnTo>
                  <a:lnTo>
                    <a:pt x="310874" y="972127"/>
                  </a:lnTo>
                  <a:cubicBezTo>
                    <a:pt x="357056" y="1015999"/>
                    <a:pt x="484389" y="1119940"/>
                    <a:pt x="504837" y="1096818"/>
                  </a:cubicBezTo>
                  <a:cubicBezTo>
                    <a:pt x="525285" y="1073696"/>
                    <a:pt x="464903" y="928645"/>
                    <a:pt x="433564" y="833395"/>
                  </a:cubicBezTo>
                  <a:cubicBezTo>
                    <a:pt x="402225" y="738145"/>
                    <a:pt x="423459" y="658166"/>
                    <a:pt x="316805" y="525319"/>
                  </a:cubicBezTo>
                  <a:cubicBezTo>
                    <a:pt x="296357" y="398350"/>
                    <a:pt x="343201" y="159327"/>
                    <a:pt x="310874" y="71582"/>
                  </a:cubicBezTo>
                  <a:lnTo>
                    <a:pt x="186183" y="2309"/>
                  </a:lnTo>
                  <a:cubicBezTo>
                    <a:pt x="160783" y="0"/>
                    <a:pt x="156165" y="16163"/>
                    <a:pt x="158474" y="577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" name="Freeform 27"/>
            <p:cNvSpPr/>
            <p:nvPr/>
          </p:nvSpPr>
          <p:spPr>
            <a:xfrm rot="858855" flipV="1">
              <a:off x="5528333" y="3865622"/>
              <a:ext cx="581692" cy="201948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6961" h="1494723">
                  <a:moveTo>
                    <a:pt x="99159" y="19682"/>
                  </a:moveTo>
                  <a:cubicBezTo>
                    <a:pt x="41397" y="101190"/>
                    <a:pt x="114399" y="0"/>
                    <a:pt x="99160" y="19682"/>
                  </a:cubicBezTo>
                  <a:cubicBezTo>
                    <a:pt x="83921" y="39364"/>
                    <a:pt x="15448" y="103935"/>
                    <a:pt x="7724" y="137776"/>
                  </a:cubicBezTo>
                  <a:cubicBezTo>
                    <a:pt x="0" y="171617"/>
                    <a:pt x="27696" y="191531"/>
                    <a:pt x="52817" y="222726"/>
                  </a:cubicBezTo>
                  <a:cubicBezTo>
                    <a:pt x="77938" y="253921"/>
                    <a:pt x="137539" y="276398"/>
                    <a:pt x="158450" y="324947"/>
                  </a:cubicBezTo>
                  <a:cubicBezTo>
                    <a:pt x="179361" y="373496"/>
                    <a:pt x="172867" y="452405"/>
                    <a:pt x="178282" y="514023"/>
                  </a:cubicBezTo>
                  <a:cubicBezTo>
                    <a:pt x="183697" y="575641"/>
                    <a:pt x="186407" y="645797"/>
                    <a:pt x="190943" y="694654"/>
                  </a:cubicBezTo>
                  <a:cubicBezTo>
                    <a:pt x="195479" y="743511"/>
                    <a:pt x="193252" y="762827"/>
                    <a:pt x="205500" y="807164"/>
                  </a:cubicBezTo>
                  <a:lnTo>
                    <a:pt x="268290" y="943754"/>
                  </a:lnTo>
                  <a:cubicBezTo>
                    <a:pt x="282682" y="977859"/>
                    <a:pt x="273584" y="945590"/>
                    <a:pt x="294596" y="1035104"/>
                  </a:cubicBezTo>
                  <a:cubicBezTo>
                    <a:pt x="306709" y="1083929"/>
                    <a:pt x="339085" y="1108437"/>
                    <a:pt x="350520" y="1179711"/>
                  </a:cubicBezTo>
                  <a:cubicBezTo>
                    <a:pt x="361955" y="1250986"/>
                    <a:pt x="350752" y="1430779"/>
                    <a:pt x="363208" y="1462751"/>
                  </a:cubicBezTo>
                  <a:cubicBezTo>
                    <a:pt x="375664" y="1494723"/>
                    <a:pt x="407193" y="1414070"/>
                    <a:pt x="425259" y="1371545"/>
                  </a:cubicBezTo>
                  <a:cubicBezTo>
                    <a:pt x="443325" y="1329020"/>
                    <a:pt x="466245" y="1264572"/>
                    <a:pt x="471603" y="1207599"/>
                  </a:cubicBezTo>
                  <a:cubicBezTo>
                    <a:pt x="476961" y="1150626"/>
                    <a:pt x="464505" y="1091865"/>
                    <a:pt x="457406" y="1029708"/>
                  </a:cubicBezTo>
                  <a:cubicBezTo>
                    <a:pt x="450307" y="967551"/>
                    <a:pt x="447945" y="909058"/>
                    <a:pt x="429009" y="834654"/>
                  </a:cubicBezTo>
                  <a:cubicBezTo>
                    <a:pt x="410073" y="760250"/>
                    <a:pt x="361460" y="661786"/>
                    <a:pt x="343790" y="583281"/>
                  </a:cubicBezTo>
                  <a:cubicBezTo>
                    <a:pt x="326120" y="504776"/>
                    <a:pt x="343578" y="451801"/>
                    <a:pt x="322987" y="363624"/>
                  </a:cubicBezTo>
                  <a:cubicBezTo>
                    <a:pt x="302396" y="275447"/>
                    <a:pt x="315925" y="194154"/>
                    <a:pt x="220241" y="54221"/>
                  </a:cubicBezTo>
                  <a:cubicBezTo>
                    <a:pt x="135518" y="7525"/>
                    <a:pt x="151703" y="49324"/>
                    <a:pt x="99159" y="19682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" name="Freeform 32"/>
            <p:cNvSpPr/>
            <p:nvPr/>
          </p:nvSpPr>
          <p:spPr>
            <a:xfrm flipH="1">
              <a:off x="3801530" y="1968500"/>
              <a:ext cx="249767" cy="397272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99086 w 327317"/>
                <a:gd name="connsiteY4" fmla="*/ 22866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517510"/>
                <a:gd name="connsiteY0" fmla="*/ 685981 h 833340"/>
                <a:gd name="connsiteX1" fmla="*/ 240910 w 517510"/>
                <a:gd name="connsiteY1" fmla="*/ 533541 h 833340"/>
                <a:gd name="connsiteX2" fmla="*/ 479471 w 517510"/>
                <a:gd name="connsiteY2" fmla="*/ 152440 h 833340"/>
                <a:gd name="connsiteX3" fmla="*/ 213201 w 517510"/>
                <a:gd name="connsiteY3" fmla="*/ 0 h 833340"/>
                <a:gd name="connsiteX4" fmla="*/ 99086 w 517510"/>
                <a:gd name="connsiteY4" fmla="*/ 228660 h 833340"/>
                <a:gd name="connsiteX5" fmla="*/ 164832 w 517510"/>
                <a:gd name="connsiteY5" fmla="*/ 457321 h 833340"/>
                <a:gd name="connsiteX6" fmla="*/ 12679 w 517510"/>
                <a:gd name="connsiteY6" fmla="*/ 457321 h 833340"/>
                <a:gd name="connsiteX7" fmla="*/ 88755 w 517510"/>
                <a:gd name="connsiteY7" fmla="*/ 609761 h 833340"/>
                <a:gd name="connsiteX8" fmla="*/ 164834 w 517510"/>
                <a:gd name="connsiteY8" fmla="*/ 685981 h 833340"/>
                <a:gd name="connsiteX9" fmla="*/ 240909 w 517510"/>
                <a:gd name="connsiteY9" fmla="*/ 762200 h 833340"/>
                <a:gd name="connsiteX10" fmla="*/ 240911 w 517510"/>
                <a:gd name="connsiteY10" fmla="*/ 685981 h 833340"/>
                <a:gd name="connsiteX0" fmla="*/ 240911 w 517510"/>
                <a:gd name="connsiteY0" fmla="*/ 618377 h 765736"/>
                <a:gd name="connsiteX1" fmla="*/ 240910 w 517510"/>
                <a:gd name="connsiteY1" fmla="*/ 465937 h 765736"/>
                <a:gd name="connsiteX2" fmla="*/ 479471 w 517510"/>
                <a:gd name="connsiteY2" fmla="*/ 84836 h 765736"/>
                <a:gd name="connsiteX3" fmla="*/ 327317 w 517510"/>
                <a:gd name="connsiteY3" fmla="*/ 84836 h 765736"/>
                <a:gd name="connsiteX4" fmla="*/ 99086 w 517510"/>
                <a:gd name="connsiteY4" fmla="*/ 161056 h 765736"/>
                <a:gd name="connsiteX5" fmla="*/ 164832 w 517510"/>
                <a:gd name="connsiteY5" fmla="*/ 389717 h 765736"/>
                <a:gd name="connsiteX6" fmla="*/ 12679 w 517510"/>
                <a:gd name="connsiteY6" fmla="*/ 389717 h 765736"/>
                <a:gd name="connsiteX7" fmla="*/ 88755 w 517510"/>
                <a:gd name="connsiteY7" fmla="*/ 542157 h 765736"/>
                <a:gd name="connsiteX8" fmla="*/ 164834 w 517510"/>
                <a:gd name="connsiteY8" fmla="*/ 618377 h 765736"/>
                <a:gd name="connsiteX9" fmla="*/ 240909 w 517510"/>
                <a:gd name="connsiteY9" fmla="*/ 694596 h 765736"/>
                <a:gd name="connsiteX10" fmla="*/ 240911 w 517510"/>
                <a:gd name="connsiteY10" fmla="*/ 618377 h 765736"/>
                <a:gd name="connsiteX0" fmla="*/ 240911 w 517510"/>
                <a:gd name="connsiteY0" fmla="*/ 622464 h 769823"/>
                <a:gd name="connsiteX1" fmla="*/ 240910 w 517510"/>
                <a:gd name="connsiteY1" fmla="*/ 470024 h 769823"/>
                <a:gd name="connsiteX2" fmla="*/ 479471 w 517510"/>
                <a:gd name="connsiteY2" fmla="*/ 88923 h 769823"/>
                <a:gd name="connsiteX3" fmla="*/ 327317 w 517510"/>
                <a:gd name="connsiteY3" fmla="*/ 88923 h 769823"/>
                <a:gd name="connsiteX4" fmla="*/ 175163 w 517510"/>
                <a:gd name="connsiteY4" fmla="*/ 88923 h 769823"/>
                <a:gd name="connsiteX5" fmla="*/ 164832 w 517510"/>
                <a:gd name="connsiteY5" fmla="*/ 393804 h 769823"/>
                <a:gd name="connsiteX6" fmla="*/ 12679 w 517510"/>
                <a:gd name="connsiteY6" fmla="*/ 393804 h 769823"/>
                <a:gd name="connsiteX7" fmla="*/ 88755 w 517510"/>
                <a:gd name="connsiteY7" fmla="*/ 546244 h 769823"/>
                <a:gd name="connsiteX8" fmla="*/ 164834 w 517510"/>
                <a:gd name="connsiteY8" fmla="*/ 622464 h 769823"/>
                <a:gd name="connsiteX9" fmla="*/ 240909 w 517510"/>
                <a:gd name="connsiteY9" fmla="*/ 698683 h 769823"/>
                <a:gd name="connsiteX10" fmla="*/ 240911 w 517510"/>
                <a:gd name="connsiteY10" fmla="*/ 622464 h 769823"/>
                <a:gd name="connsiteX0" fmla="*/ 242633 w 519232"/>
                <a:gd name="connsiteY0" fmla="*/ 622464 h 769823"/>
                <a:gd name="connsiteX1" fmla="*/ 242632 w 519232"/>
                <a:gd name="connsiteY1" fmla="*/ 470024 h 769823"/>
                <a:gd name="connsiteX2" fmla="*/ 481193 w 519232"/>
                <a:gd name="connsiteY2" fmla="*/ 88923 h 769823"/>
                <a:gd name="connsiteX3" fmla="*/ 329039 w 519232"/>
                <a:gd name="connsiteY3" fmla="*/ 88923 h 769823"/>
                <a:gd name="connsiteX4" fmla="*/ 176885 w 519232"/>
                <a:gd name="connsiteY4" fmla="*/ 88923 h 769823"/>
                <a:gd name="connsiteX5" fmla="*/ 14401 w 519232"/>
                <a:gd name="connsiteY5" fmla="*/ 393804 h 769823"/>
                <a:gd name="connsiteX6" fmla="*/ 90477 w 519232"/>
                <a:gd name="connsiteY6" fmla="*/ 546244 h 769823"/>
                <a:gd name="connsiteX7" fmla="*/ 166556 w 519232"/>
                <a:gd name="connsiteY7" fmla="*/ 622464 h 769823"/>
                <a:gd name="connsiteX8" fmla="*/ 242631 w 519232"/>
                <a:gd name="connsiteY8" fmla="*/ 698683 h 769823"/>
                <a:gd name="connsiteX9" fmla="*/ 242633 w 519232"/>
                <a:gd name="connsiteY9" fmla="*/ 622464 h 769823"/>
                <a:gd name="connsiteX0" fmla="*/ 153877 w 430476"/>
                <a:gd name="connsiteY0" fmla="*/ 622464 h 769823"/>
                <a:gd name="connsiteX1" fmla="*/ 153876 w 430476"/>
                <a:gd name="connsiteY1" fmla="*/ 470024 h 769823"/>
                <a:gd name="connsiteX2" fmla="*/ 392437 w 430476"/>
                <a:gd name="connsiteY2" fmla="*/ 88923 h 769823"/>
                <a:gd name="connsiteX3" fmla="*/ 240283 w 430476"/>
                <a:gd name="connsiteY3" fmla="*/ 88923 h 769823"/>
                <a:gd name="connsiteX4" fmla="*/ 88129 w 430476"/>
                <a:gd name="connsiteY4" fmla="*/ 88923 h 769823"/>
                <a:gd name="connsiteX5" fmla="*/ 88129 w 430476"/>
                <a:gd name="connsiteY5" fmla="*/ 317583 h 769823"/>
                <a:gd name="connsiteX6" fmla="*/ 1721 w 430476"/>
                <a:gd name="connsiteY6" fmla="*/ 546244 h 769823"/>
                <a:gd name="connsiteX7" fmla="*/ 77800 w 430476"/>
                <a:gd name="connsiteY7" fmla="*/ 622464 h 769823"/>
                <a:gd name="connsiteX8" fmla="*/ 153875 w 430476"/>
                <a:gd name="connsiteY8" fmla="*/ 698683 h 769823"/>
                <a:gd name="connsiteX9" fmla="*/ 153877 w 430476"/>
                <a:gd name="connsiteY9" fmla="*/ 622464 h 769823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88129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164207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8" fmla="*/ 153877 w 430476"/>
                <a:gd name="connsiteY8" fmla="*/ 597058 h 744416"/>
                <a:gd name="connsiteX0" fmla="*/ 164207 w 430476"/>
                <a:gd name="connsiteY0" fmla="*/ 673276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0" fmla="*/ 77800 w 430476"/>
                <a:gd name="connsiteY0" fmla="*/ 597058 h 597058"/>
                <a:gd name="connsiteX1" fmla="*/ 153876 w 430476"/>
                <a:gd name="connsiteY1" fmla="*/ 444618 h 597058"/>
                <a:gd name="connsiteX2" fmla="*/ 392437 w 430476"/>
                <a:gd name="connsiteY2" fmla="*/ 63517 h 597058"/>
                <a:gd name="connsiteX3" fmla="*/ 164207 w 430476"/>
                <a:gd name="connsiteY3" fmla="*/ 63517 h 597058"/>
                <a:gd name="connsiteX4" fmla="*/ 88129 w 430476"/>
                <a:gd name="connsiteY4" fmla="*/ 292177 h 597058"/>
                <a:gd name="connsiteX5" fmla="*/ 1721 w 430476"/>
                <a:gd name="connsiteY5" fmla="*/ 520838 h 597058"/>
                <a:gd name="connsiteX6" fmla="*/ 77800 w 430476"/>
                <a:gd name="connsiteY6" fmla="*/ 597058 h 597058"/>
                <a:gd name="connsiteX0" fmla="*/ 77800 w 419945"/>
                <a:gd name="connsiteY0" fmla="*/ 597058 h 597058"/>
                <a:gd name="connsiteX1" fmla="*/ 153876 w 419945"/>
                <a:gd name="connsiteY1" fmla="*/ 444618 h 597058"/>
                <a:gd name="connsiteX2" fmla="*/ 316361 w 419945"/>
                <a:gd name="connsiteY2" fmla="*/ 292177 h 597058"/>
                <a:gd name="connsiteX3" fmla="*/ 392437 w 419945"/>
                <a:gd name="connsiteY3" fmla="*/ 63517 h 597058"/>
                <a:gd name="connsiteX4" fmla="*/ 164207 w 419945"/>
                <a:gd name="connsiteY4" fmla="*/ 63517 h 597058"/>
                <a:gd name="connsiteX5" fmla="*/ 88129 w 419945"/>
                <a:gd name="connsiteY5" fmla="*/ 292177 h 597058"/>
                <a:gd name="connsiteX6" fmla="*/ 1721 w 419945"/>
                <a:gd name="connsiteY6" fmla="*/ 520838 h 597058"/>
                <a:gd name="connsiteX7" fmla="*/ 77800 w 419945"/>
                <a:gd name="connsiteY7" fmla="*/ 597058 h 597058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164207 w 496022"/>
                <a:gd name="connsiteY4" fmla="*/ 63516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88130 w 496022"/>
                <a:gd name="connsiteY4" fmla="*/ 63517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30 w 468514"/>
                <a:gd name="connsiteY5" fmla="*/ 38110 h 571650"/>
                <a:gd name="connsiteX6" fmla="*/ 88129 w 468514"/>
                <a:gd name="connsiteY6" fmla="*/ 266769 h 571650"/>
                <a:gd name="connsiteX7" fmla="*/ 1721 w 468514"/>
                <a:gd name="connsiteY7" fmla="*/ 495430 h 571650"/>
                <a:gd name="connsiteX8" fmla="*/ 77800 w 468514"/>
                <a:gd name="connsiteY8" fmla="*/ 571650 h 571650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29 w 468514"/>
                <a:gd name="connsiteY5" fmla="*/ 266769 h 571650"/>
                <a:gd name="connsiteX6" fmla="*/ 1721 w 468514"/>
                <a:gd name="connsiteY6" fmla="*/ 495430 h 571650"/>
                <a:gd name="connsiteX7" fmla="*/ 77800 w 468514"/>
                <a:gd name="connsiteY7" fmla="*/ 571650 h 571650"/>
                <a:gd name="connsiteX0" fmla="*/ 77800 w 481194"/>
                <a:gd name="connsiteY0" fmla="*/ 571650 h 571650"/>
                <a:gd name="connsiteX1" fmla="*/ 153876 w 481194"/>
                <a:gd name="connsiteY1" fmla="*/ 419210 h 571650"/>
                <a:gd name="connsiteX2" fmla="*/ 316361 w 481194"/>
                <a:gd name="connsiteY2" fmla="*/ 266769 h 571650"/>
                <a:gd name="connsiteX3" fmla="*/ 468514 w 481194"/>
                <a:gd name="connsiteY3" fmla="*/ 38110 h 571650"/>
                <a:gd name="connsiteX4" fmla="*/ 240283 w 481194"/>
                <a:gd name="connsiteY4" fmla="*/ 38110 h 571650"/>
                <a:gd name="connsiteX5" fmla="*/ 88129 w 481194"/>
                <a:gd name="connsiteY5" fmla="*/ 266769 h 571650"/>
                <a:gd name="connsiteX6" fmla="*/ 1721 w 481194"/>
                <a:gd name="connsiteY6" fmla="*/ 495430 h 571650"/>
                <a:gd name="connsiteX7" fmla="*/ 77800 w 481194"/>
                <a:gd name="connsiteY7" fmla="*/ 571650 h 571650"/>
                <a:gd name="connsiteX0" fmla="*/ 90480 w 493874"/>
                <a:gd name="connsiteY0" fmla="*/ 571650 h 571650"/>
                <a:gd name="connsiteX1" fmla="*/ 166556 w 493874"/>
                <a:gd name="connsiteY1" fmla="*/ 419210 h 571650"/>
                <a:gd name="connsiteX2" fmla="*/ 329041 w 493874"/>
                <a:gd name="connsiteY2" fmla="*/ 266769 h 571650"/>
                <a:gd name="connsiteX3" fmla="*/ 481194 w 493874"/>
                <a:gd name="connsiteY3" fmla="*/ 38110 h 571650"/>
                <a:gd name="connsiteX4" fmla="*/ 252963 w 493874"/>
                <a:gd name="connsiteY4" fmla="*/ 38110 h 571650"/>
                <a:gd name="connsiteX5" fmla="*/ 176885 w 493874"/>
                <a:gd name="connsiteY5" fmla="*/ 266770 h 571650"/>
                <a:gd name="connsiteX6" fmla="*/ 14401 w 493874"/>
                <a:gd name="connsiteY6" fmla="*/ 495430 h 571650"/>
                <a:gd name="connsiteX7" fmla="*/ 90480 w 493874"/>
                <a:gd name="connsiteY7" fmla="*/ 571650 h 571650"/>
                <a:gd name="connsiteX0" fmla="*/ 90480 w 417797"/>
                <a:gd name="connsiteY0" fmla="*/ 571650 h 571650"/>
                <a:gd name="connsiteX1" fmla="*/ 166556 w 417797"/>
                <a:gd name="connsiteY1" fmla="*/ 419210 h 571650"/>
                <a:gd name="connsiteX2" fmla="*/ 329041 w 417797"/>
                <a:gd name="connsiteY2" fmla="*/ 266769 h 571650"/>
                <a:gd name="connsiteX3" fmla="*/ 405117 w 417797"/>
                <a:gd name="connsiteY3" fmla="*/ 38110 h 571650"/>
                <a:gd name="connsiteX4" fmla="*/ 252963 w 417797"/>
                <a:gd name="connsiteY4" fmla="*/ 38110 h 571650"/>
                <a:gd name="connsiteX5" fmla="*/ 176885 w 417797"/>
                <a:gd name="connsiteY5" fmla="*/ 266770 h 571650"/>
                <a:gd name="connsiteX6" fmla="*/ 14401 w 417797"/>
                <a:gd name="connsiteY6" fmla="*/ 495430 h 571650"/>
                <a:gd name="connsiteX7" fmla="*/ 90480 w 417797"/>
                <a:gd name="connsiteY7" fmla="*/ 571650 h 571650"/>
                <a:gd name="connsiteX0" fmla="*/ 90480 w 430476"/>
                <a:gd name="connsiteY0" fmla="*/ 609760 h 609760"/>
                <a:gd name="connsiteX1" fmla="*/ 166556 w 430476"/>
                <a:gd name="connsiteY1" fmla="*/ 457320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90480 w 430476"/>
                <a:gd name="connsiteY0" fmla="*/ 609760 h 609760"/>
                <a:gd name="connsiteX1" fmla="*/ 202246 w 430476"/>
                <a:gd name="connsiteY1" fmla="*/ 457319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82027 w 422023"/>
                <a:gd name="connsiteY0" fmla="*/ 609760 h 609760"/>
                <a:gd name="connsiteX1" fmla="*/ 193793 w 422023"/>
                <a:gd name="connsiteY1" fmla="*/ 457319 h 609760"/>
                <a:gd name="connsiteX2" fmla="*/ 320588 w 422023"/>
                <a:gd name="connsiteY2" fmla="*/ 304879 h 609760"/>
                <a:gd name="connsiteX3" fmla="*/ 396664 w 422023"/>
                <a:gd name="connsiteY3" fmla="*/ 76220 h 609760"/>
                <a:gd name="connsiteX4" fmla="*/ 396664 w 422023"/>
                <a:gd name="connsiteY4" fmla="*/ 0 h 609760"/>
                <a:gd name="connsiteX5" fmla="*/ 244510 w 422023"/>
                <a:gd name="connsiteY5" fmla="*/ 76220 h 609760"/>
                <a:gd name="connsiteX6" fmla="*/ 117716 w 422023"/>
                <a:gd name="connsiteY6" fmla="*/ 304879 h 609760"/>
                <a:gd name="connsiteX7" fmla="*/ 5948 w 422023"/>
                <a:gd name="connsiteY7" fmla="*/ 533540 h 609760"/>
                <a:gd name="connsiteX8" fmla="*/ 82027 w 422023"/>
                <a:gd name="connsiteY8" fmla="*/ 609760 h 609760"/>
                <a:gd name="connsiteX0" fmla="*/ 111767 w 416075"/>
                <a:gd name="connsiteY0" fmla="*/ 457319 h 558947"/>
                <a:gd name="connsiteX1" fmla="*/ 187845 w 416075"/>
                <a:gd name="connsiteY1" fmla="*/ 457319 h 558947"/>
                <a:gd name="connsiteX2" fmla="*/ 314640 w 416075"/>
                <a:gd name="connsiteY2" fmla="*/ 304879 h 558947"/>
                <a:gd name="connsiteX3" fmla="*/ 390716 w 416075"/>
                <a:gd name="connsiteY3" fmla="*/ 76220 h 558947"/>
                <a:gd name="connsiteX4" fmla="*/ 390716 w 416075"/>
                <a:gd name="connsiteY4" fmla="*/ 0 h 558947"/>
                <a:gd name="connsiteX5" fmla="*/ 238562 w 416075"/>
                <a:gd name="connsiteY5" fmla="*/ 76220 h 558947"/>
                <a:gd name="connsiteX6" fmla="*/ 111768 w 416075"/>
                <a:gd name="connsiteY6" fmla="*/ 304879 h 558947"/>
                <a:gd name="connsiteX7" fmla="*/ 0 w 416075"/>
                <a:gd name="connsiteY7" fmla="*/ 533540 h 558947"/>
                <a:gd name="connsiteX8" fmla="*/ 111767 w 416075"/>
                <a:gd name="connsiteY8" fmla="*/ 457319 h 558947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231540 w 332975"/>
                <a:gd name="connsiteY2" fmla="*/ 304879 h 546242"/>
                <a:gd name="connsiteX3" fmla="*/ 307616 w 332975"/>
                <a:gd name="connsiteY3" fmla="*/ 76220 h 546242"/>
                <a:gd name="connsiteX4" fmla="*/ 307616 w 332975"/>
                <a:gd name="connsiteY4" fmla="*/ 0 h 546242"/>
                <a:gd name="connsiteX5" fmla="*/ 155462 w 332975"/>
                <a:gd name="connsiteY5" fmla="*/ 76220 h 546242"/>
                <a:gd name="connsiteX6" fmla="*/ 28668 w 332975"/>
                <a:gd name="connsiteY6" fmla="*/ 304879 h 546242"/>
                <a:gd name="connsiteX7" fmla="*/ 28667 w 332975"/>
                <a:gd name="connsiteY7" fmla="*/ 381100 h 546242"/>
                <a:gd name="connsiteX8" fmla="*/ 28667 w 332975"/>
                <a:gd name="connsiteY8" fmla="*/ 457319 h 546242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104743 w 332975"/>
                <a:gd name="connsiteY2" fmla="*/ 381100 h 546242"/>
                <a:gd name="connsiteX3" fmla="*/ 231540 w 332975"/>
                <a:gd name="connsiteY3" fmla="*/ 304879 h 546242"/>
                <a:gd name="connsiteX4" fmla="*/ 307616 w 332975"/>
                <a:gd name="connsiteY4" fmla="*/ 76220 h 546242"/>
                <a:gd name="connsiteX5" fmla="*/ 307616 w 332975"/>
                <a:gd name="connsiteY5" fmla="*/ 0 h 546242"/>
                <a:gd name="connsiteX6" fmla="*/ 155462 w 332975"/>
                <a:gd name="connsiteY6" fmla="*/ 76220 h 546242"/>
                <a:gd name="connsiteX7" fmla="*/ 28668 w 332975"/>
                <a:gd name="connsiteY7" fmla="*/ 304879 h 546242"/>
                <a:gd name="connsiteX8" fmla="*/ 28667 w 332975"/>
                <a:gd name="connsiteY8" fmla="*/ 381100 h 546242"/>
                <a:gd name="connsiteX9" fmla="*/ 28667 w 332975"/>
                <a:gd name="connsiteY9" fmla="*/ 457319 h 546242"/>
                <a:gd name="connsiteX0" fmla="*/ 28667 w 332975"/>
                <a:gd name="connsiteY0" fmla="*/ 457319 h 546243"/>
                <a:gd name="connsiteX1" fmla="*/ 104743 w 332975"/>
                <a:gd name="connsiteY1" fmla="*/ 457320 h 546243"/>
                <a:gd name="connsiteX2" fmla="*/ 104743 w 332975"/>
                <a:gd name="connsiteY2" fmla="*/ 381100 h 546243"/>
                <a:gd name="connsiteX3" fmla="*/ 231540 w 332975"/>
                <a:gd name="connsiteY3" fmla="*/ 304879 h 546243"/>
                <a:gd name="connsiteX4" fmla="*/ 307616 w 332975"/>
                <a:gd name="connsiteY4" fmla="*/ 76220 h 546243"/>
                <a:gd name="connsiteX5" fmla="*/ 307616 w 332975"/>
                <a:gd name="connsiteY5" fmla="*/ 0 h 546243"/>
                <a:gd name="connsiteX6" fmla="*/ 155462 w 332975"/>
                <a:gd name="connsiteY6" fmla="*/ 76220 h 546243"/>
                <a:gd name="connsiteX7" fmla="*/ 28668 w 332975"/>
                <a:gd name="connsiteY7" fmla="*/ 304879 h 546243"/>
                <a:gd name="connsiteX8" fmla="*/ 28667 w 332975"/>
                <a:gd name="connsiteY8" fmla="*/ 381100 h 546243"/>
                <a:gd name="connsiteX9" fmla="*/ 28667 w 332975"/>
                <a:gd name="connsiteY9" fmla="*/ 457319 h 546243"/>
                <a:gd name="connsiteX0" fmla="*/ 28667 w 341428"/>
                <a:gd name="connsiteY0" fmla="*/ 457319 h 546243"/>
                <a:gd name="connsiteX1" fmla="*/ 104743 w 341428"/>
                <a:gd name="connsiteY1" fmla="*/ 457320 h 546243"/>
                <a:gd name="connsiteX2" fmla="*/ 104743 w 341428"/>
                <a:gd name="connsiteY2" fmla="*/ 381100 h 546243"/>
                <a:gd name="connsiteX3" fmla="*/ 231540 w 341428"/>
                <a:gd name="connsiteY3" fmla="*/ 304879 h 546243"/>
                <a:gd name="connsiteX4" fmla="*/ 307616 w 341428"/>
                <a:gd name="connsiteY4" fmla="*/ 76220 h 546243"/>
                <a:gd name="connsiteX5" fmla="*/ 307616 w 341428"/>
                <a:gd name="connsiteY5" fmla="*/ 0 h 546243"/>
                <a:gd name="connsiteX6" fmla="*/ 104743 w 341428"/>
                <a:gd name="connsiteY6" fmla="*/ 76219 h 546243"/>
                <a:gd name="connsiteX7" fmla="*/ 28668 w 341428"/>
                <a:gd name="connsiteY7" fmla="*/ 304879 h 546243"/>
                <a:gd name="connsiteX8" fmla="*/ 28667 w 341428"/>
                <a:gd name="connsiteY8" fmla="*/ 381100 h 546243"/>
                <a:gd name="connsiteX9" fmla="*/ 28667 w 341428"/>
                <a:gd name="connsiteY9" fmla="*/ 457319 h 546243"/>
                <a:gd name="connsiteX0" fmla="*/ 28667 w 311842"/>
                <a:gd name="connsiteY0" fmla="*/ 419210 h 508134"/>
                <a:gd name="connsiteX1" fmla="*/ 104743 w 311842"/>
                <a:gd name="connsiteY1" fmla="*/ 419211 h 508134"/>
                <a:gd name="connsiteX2" fmla="*/ 104743 w 311842"/>
                <a:gd name="connsiteY2" fmla="*/ 342991 h 508134"/>
                <a:gd name="connsiteX3" fmla="*/ 231540 w 311842"/>
                <a:gd name="connsiteY3" fmla="*/ 266770 h 508134"/>
                <a:gd name="connsiteX4" fmla="*/ 307616 w 311842"/>
                <a:gd name="connsiteY4" fmla="*/ 38111 h 508134"/>
                <a:gd name="connsiteX5" fmla="*/ 256896 w 311842"/>
                <a:gd name="connsiteY5" fmla="*/ 38110 h 508134"/>
                <a:gd name="connsiteX6" fmla="*/ 104743 w 311842"/>
                <a:gd name="connsiteY6" fmla="*/ 38110 h 508134"/>
                <a:gd name="connsiteX7" fmla="*/ 28668 w 311842"/>
                <a:gd name="connsiteY7" fmla="*/ 266770 h 508134"/>
                <a:gd name="connsiteX8" fmla="*/ 28667 w 311842"/>
                <a:gd name="connsiteY8" fmla="*/ 342991 h 508134"/>
                <a:gd name="connsiteX9" fmla="*/ 28667 w 311842"/>
                <a:gd name="connsiteY9" fmla="*/ 419210 h 508134"/>
                <a:gd name="connsiteX0" fmla="*/ 28667 w 337199"/>
                <a:gd name="connsiteY0" fmla="*/ 419210 h 508134"/>
                <a:gd name="connsiteX1" fmla="*/ 104743 w 337199"/>
                <a:gd name="connsiteY1" fmla="*/ 419211 h 508134"/>
                <a:gd name="connsiteX2" fmla="*/ 104743 w 337199"/>
                <a:gd name="connsiteY2" fmla="*/ 342991 h 508134"/>
                <a:gd name="connsiteX3" fmla="*/ 231540 w 337199"/>
                <a:gd name="connsiteY3" fmla="*/ 266770 h 508134"/>
                <a:gd name="connsiteX4" fmla="*/ 332973 w 337199"/>
                <a:gd name="connsiteY4" fmla="*/ 114330 h 508134"/>
                <a:gd name="connsiteX5" fmla="*/ 256896 w 337199"/>
                <a:gd name="connsiteY5" fmla="*/ 38110 h 508134"/>
                <a:gd name="connsiteX6" fmla="*/ 104743 w 337199"/>
                <a:gd name="connsiteY6" fmla="*/ 38110 h 508134"/>
                <a:gd name="connsiteX7" fmla="*/ 28668 w 337199"/>
                <a:gd name="connsiteY7" fmla="*/ 266770 h 508134"/>
                <a:gd name="connsiteX8" fmla="*/ 28667 w 337199"/>
                <a:gd name="connsiteY8" fmla="*/ 342991 h 508134"/>
                <a:gd name="connsiteX9" fmla="*/ 28667 w 337199"/>
                <a:gd name="connsiteY9" fmla="*/ 419210 h 508134"/>
                <a:gd name="connsiteX0" fmla="*/ 28667 w 269575"/>
                <a:gd name="connsiteY0" fmla="*/ 419210 h 508134"/>
                <a:gd name="connsiteX1" fmla="*/ 104743 w 269575"/>
                <a:gd name="connsiteY1" fmla="*/ 419211 h 508134"/>
                <a:gd name="connsiteX2" fmla="*/ 104743 w 269575"/>
                <a:gd name="connsiteY2" fmla="*/ 342991 h 508134"/>
                <a:gd name="connsiteX3" fmla="*/ 231540 w 269575"/>
                <a:gd name="connsiteY3" fmla="*/ 266770 h 508134"/>
                <a:gd name="connsiteX4" fmla="*/ 180819 w 269575"/>
                <a:gd name="connsiteY4" fmla="*/ 114330 h 508134"/>
                <a:gd name="connsiteX5" fmla="*/ 256896 w 269575"/>
                <a:gd name="connsiteY5" fmla="*/ 38110 h 508134"/>
                <a:gd name="connsiteX6" fmla="*/ 104743 w 269575"/>
                <a:gd name="connsiteY6" fmla="*/ 38110 h 508134"/>
                <a:gd name="connsiteX7" fmla="*/ 28668 w 269575"/>
                <a:gd name="connsiteY7" fmla="*/ 266770 h 508134"/>
                <a:gd name="connsiteX8" fmla="*/ 28667 w 269575"/>
                <a:gd name="connsiteY8" fmla="*/ 342991 h 508134"/>
                <a:gd name="connsiteX9" fmla="*/ 28667 w 269575"/>
                <a:gd name="connsiteY9" fmla="*/ 419210 h 508134"/>
                <a:gd name="connsiteX0" fmla="*/ 28667 w 282255"/>
                <a:gd name="connsiteY0" fmla="*/ 419210 h 508134"/>
                <a:gd name="connsiteX1" fmla="*/ 104743 w 282255"/>
                <a:gd name="connsiteY1" fmla="*/ 419211 h 508134"/>
                <a:gd name="connsiteX2" fmla="*/ 104743 w 282255"/>
                <a:gd name="connsiteY2" fmla="*/ 342991 h 508134"/>
                <a:gd name="connsiteX3" fmla="*/ 231540 w 282255"/>
                <a:gd name="connsiteY3" fmla="*/ 266770 h 508134"/>
                <a:gd name="connsiteX4" fmla="*/ 256897 w 282255"/>
                <a:gd name="connsiteY4" fmla="*/ 114330 h 508134"/>
                <a:gd name="connsiteX5" fmla="*/ 256896 w 282255"/>
                <a:gd name="connsiteY5" fmla="*/ 38110 h 508134"/>
                <a:gd name="connsiteX6" fmla="*/ 104743 w 282255"/>
                <a:gd name="connsiteY6" fmla="*/ 38110 h 508134"/>
                <a:gd name="connsiteX7" fmla="*/ 28668 w 282255"/>
                <a:gd name="connsiteY7" fmla="*/ 266770 h 508134"/>
                <a:gd name="connsiteX8" fmla="*/ 28667 w 282255"/>
                <a:gd name="connsiteY8" fmla="*/ 342991 h 508134"/>
                <a:gd name="connsiteX9" fmla="*/ 28667 w 282255"/>
                <a:gd name="connsiteY9" fmla="*/ 419210 h 508134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81100 h 470024"/>
                <a:gd name="connsiteX1" fmla="*/ 104743 w 265351"/>
                <a:gd name="connsiteY1" fmla="*/ 381101 h 470024"/>
                <a:gd name="connsiteX2" fmla="*/ 104743 w 265351"/>
                <a:gd name="connsiteY2" fmla="*/ 304881 h 470024"/>
                <a:gd name="connsiteX3" fmla="*/ 231540 w 265351"/>
                <a:gd name="connsiteY3" fmla="*/ 228660 h 470024"/>
                <a:gd name="connsiteX4" fmla="*/ 256897 w 265351"/>
                <a:gd name="connsiteY4" fmla="*/ 76220 h 470024"/>
                <a:gd name="connsiteX5" fmla="*/ 180819 w 265351"/>
                <a:gd name="connsiteY5" fmla="*/ 0 h 470024"/>
                <a:gd name="connsiteX6" fmla="*/ 104743 w 265351"/>
                <a:gd name="connsiteY6" fmla="*/ 76220 h 470024"/>
                <a:gd name="connsiteX7" fmla="*/ 28668 w 265351"/>
                <a:gd name="connsiteY7" fmla="*/ 228660 h 470024"/>
                <a:gd name="connsiteX8" fmla="*/ 28667 w 265351"/>
                <a:gd name="connsiteY8" fmla="*/ 304881 h 470024"/>
                <a:gd name="connsiteX9" fmla="*/ 28667 w 265351"/>
                <a:gd name="connsiteY9" fmla="*/ 381100 h 470024"/>
                <a:gd name="connsiteX0" fmla="*/ 28667 w 265351"/>
                <a:gd name="connsiteY0" fmla="*/ 406507 h 495431"/>
                <a:gd name="connsiteX1" fmla="*/ 104743 w 265351"/>
                <a:gd name="connsiteY1" fmla="*/ 406508 h 495431"/>
                <a:gd name="connsiteX2" fmla="*/ 104743 w 265351"/>
                <a:gd name="connsiteY2" fmla="*/ 330288 h 495431"/>
                <a:gd name="connsiteX3" fmla="*/ 231540 w 265351"/>
                <a:gd name="connsiteY3" fmla="*/ 254067 h 495431"/>
                <a:gd name="connsiteX4" fmla="*/ 256897 w 265351"/>
                <a:gd name="connsiteY4" fmla="*/ 101627 h 495431"/>
                <a:gd name="connsiteX5" fmla="*/ 180819 w 265351"/>
                <a:gd name="connsiteY5" fmla="*/ 25407 h 495431"/>
                <a:gd name="connsiteX6" fmla="*/ 28668 w 265351"/>
                <a:gd name="connsiteY6" fmla="*/ 254067 h 495431"/>
                <a:gd name="connsiteX7" fmla="*/ 28667 w 265351"/>
                <a:gd name="connsiteY7" fmla="*/ 330288 h 495431"/>
                <a:gd name="connsiteX8" fmla="*/ 28667 w 265351"/>
                <a:gd name="connsiteY8" fmla="*/ 406507 h 495431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24136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393803"/>
                <a:gd name="connsiteX1" fmla="*/ 104743 w 265351"/>
                <a:gd name="connsiteY1" fmla="*/ 317583 h 393803"/>
                <a:gd name="connsiteX2" fmla="*/ 231540 w 265351"/>
                <a:gd name="connsiteY2" fmla="*/ 241363 h 393803"/>
                <a:gd name="connsiteX3" fmla="*/ 256897 w 265351"/>
                <a:gd name="connsiteY3" fmla="*/ 88923 h 393803"/>
                <a:gd name="connsiteX4" fmla="*/ 180819 w 265351"/>
                <a:gd name="connsiteY4" fmla="*/ 12703 h 393803"/>
                <a:gd name="connsiteX5" fmla="*/ 104743 w 265351"/>
                <a:gd name="connsiteY5" fmla="*/ 12703 h 393803"/>
                <a:gd name="connsiteX6" fmla="*/ 104743 w 265351"/>
                <a:gd name="connsiteY6" fmla="*/ 88923 h 393803"/>
                <a:gd name="connsiteX7" fmla="*/ 28668 w 265351"/>
                <a:gd name="connsiteY7" fmla="*/ 241363 h 393803"/>
                <a:gd name="connsiteX8" fmla="*/ 28667 w 265351"/>
                <a:gd name="connsiteY8" fmla="*/ 317584 h 393803"/>
                <a:gd name="connsiteX9" fmla="*/ 28667 w 265351"/>
                <a:gd name="connsiteY9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215552 w 249363"/>
                <a:gd name="connsiteY3" fmla="*/ 241363 h 393803"/>
                <a:gd name="connsiteX4" fmla="*/ 240909 w 249363"/>
                <a:gd name="connsiteY4" fmla="*/ 88923 h 393803"/>
                <a:gd name="connsiteX5" fmla="*/ 164831 w 249363"/>
                <a:gd name="connsiteY5" fmla="*/ 12703 h 393803"/>
                <a:gd name="connsiteX6" fmla="*/ 88755 w 249363"/>
                <a:gd name="connsiteY6" fmla="*/ 12703 h 393803"/>
                <a:gd name="connsiteX7" fmla="*/ 88755 w 249363"/>
                <a:gd name="connsiteY7" fmla="*/ 88923 h 393803"/>
                <a:gd name="connsiteX8" fmla="*/ 12680 w 249363"/>
                <a:gd name="connsiteY8" fmla="*/ 241363 h 393803"/>
                <a:gd name="connsiteX9" fmla="*/ 12679 w 249363"/>
                <a:gd name="connsiteY9" fmla="*/ 317584 h 393803"/>
                <a:gd name="connsiteX10" fmla="*/ 12679 w 249363"/>
                <a:gd name="connsiteY10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74490 w 249363"/>
                <a:gd name="connsiteY2" fmla="*/ 298528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8 w 249362"/>
                <a:gd name="connsiteY0" fmla="*/ 393803 h 397376"/>
                <a:gd name="connsiteX1" fmla="*/ 62602 w 249362"/>
                <a:gd name="connsiteY1" fmla="*/ 339020 h 397376"/>
                <a:gd name="connsiteX2" fmla="*/ 74489 w 249362"/>
                <a:gd name="connsiteY2" fmla="*/ 298528 h 397376"/>
                <a:gd name="connsiteX3" fmla="*/ 164830 w 249362"/>
                <a:gd name="connsiteY3" fmla="*/ 255655 h 397376"/>
                <a:gd name="connsiteX4" fmla="*/ 215551 w 249362"/>
                <a:gd name="connsiteY4" fmla="*/ 241363 h 397376"/>
                <a:gd name="connsiteX5" fmla="*/ 240908 w 249362"/>
                <a:gd name="connsiteY5" fmla="*/ 88923 h 397376"/>
                <a:gd name="connsiteX6" fmla="*/ 164830 w 249362"/>
                <a:gd name="connsiteY6" fmla="*/ 12703 h 397376"/>
                <a:gd name="connsiteX7" fmla="*/ 88754 w 249362"/>
                <a:gd name="connsiteY7" fmla="*/ 12703 h 397376"/>
                <a:gd name="connsiteX8" fmla="*/ 88754 w 249362"/>
                <a:gd name="connsiteY8" fmla="*/ 88923 h 397376"/>
                <a:gd name="connsiteX9" fmla="*/ 12679 w 249362"/>
                <a:gd name="connsiteY9" fmla="*/ 241363 h 397376"/>
                <a:gd name="connsiteX10" fmla="*/ 12678 w 249362"/>
                <a:gd name="connsiteY10" fmla="*/ 317584 h 397376"/>
                <a:gd name="connsiteX11" fmla="*/ 12678 w 249362"/>
                <a:gd name="connsiteY11" fmla="*/ 393803 h 3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9362" h="397376">
                  <a:moveTo>
                    <a:pt x="12678" y="393803"/>
                  </a:moveTo>
                  <a:cubicBezTo>
                    <a:pt x="20999" y="397376"/>
                    <a:pt x="49923" y="351723"/>
                    <a:pt x="62602" y="339020"/>
                  </a:cubicBezTo>
                  <a:lnTo>
                    <a:pt x="74489" y="298528"/>
                  </a:lnTo>
                  <a:cubicBezTo>
                    <a:pt x="84791" y="294161"/>
                    <a:pt x="112791" y="280268"/>
                    <a:pt x="164830" y="255655"/>
                  </a:cubicBezTo>
                  <a:cubicBezTo>
                    <a:pt x="209736" y="250098"/>
                    <a:pt x="202871" y="269152"/>
                    <a:pt x="215551" y="241363"/>
                  </a:cubicBezTo>
                  <a:cubicBezTo>
                    <a:pt x="228231" y="213574"/>
                    <a:pt x="249362" y="127033"/>
                    <a:pt x="240908" y="88923"/>
                  </a:cubicBezTo>
                  <a:cubicBezTo>
                    <a:pt x="232455" y="50813"/>
                    <a:pt x="190189" y="25406"/>
                    <a:pt x="164830" y="12703"/>
                  </a:cubicBezTo>
                  <a:cubicBezTo>
                    <a:pt x="139471" y="0"/>
                    <a:pt x="101433" y="0"/>
                    <a:pt x="88754" y="12703"/>
                  </a:cubicBezTo>
                  <a:cubicBezTo>
                    <a:pt x="76075" y="25406"/>
                    <a:pt x="101433" y="50813"/>
                    <a:pt x="88754" y="88923"/>
                  </a:cubicBezTo>
                  <a:cubicBezTo>
                    <a:pt x="76075" y="127033"/>
                    <a:pt x="25358" y="203253"/>
                    <a:pt x="12679" y="241363"/>
                  </a:cubicBezTo>
                  <a:cubicBezTo>
                    <a:pt x="0" y="279473"/>
                    <a:pt x="12678" y="292177"/>
                    <a:pt x="12678" y="317584"/>
                  </a:cubicBezTo>
                  <a:cubicBezTo>
                    <a:pt x="12678" y="342991"/>
                    <a:pt x="4357" y="390230"/>
                    <a:pt x="12678" y="393803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" name="Freeform 33"/>
            <p:cNvSpPr/>
            <p:nvPr/>
          </p:nvSpPr>
          <p:spPr>
            <a:xfrm rot="7109305">
              <a:off x="3018382" y="3781574"/>
              <a:ext cx="368070" cy="1018612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2997" h="1172559">
                  <a:moveTo>
                    <a:pt x="13707" y="22271"/>
                  </a:moveTo>
                  <a:cubicBezTo>
                    <a:pt x="0" y="44542"/>
                    <a:pt x="169584" y="214652"/>
                    <a:pt x="206203" y="311756"/>
                  </a:cubicBezTo>
                  <a:cubicBezTo>
                    <a:pt x="242822" y="408860"/>
                    <a:pt x="218420" y="533275"/>
                    <a:pt x="233421" y="604897"/>
                  </a:cubicBezTo>
                  <a:lnTo>
                    <a:pt x="322517" y="832837"/>
                  </a:lnTo>
                  <a:cubicBezTo>
                    <a:pt x="334630" y="881662"/>
                    <a:pt x="176096" y="1133849"/>
                    <a:pt x="183713" y="1153204"/>
                  </a:cubicBezTo>
                  <a:cubicBezTo>
                    <a:pt x="191330" y="1172559"/>
                    <a:pt x="329851" y="1025055"/>
                    <a:pt x="368222" y="948966"/>
                  </a:cubicBezTo>
                  <a:cubicBezTo>
                    <a:pt x="406593" y="872877"/>
                    <a:pt x="422997" y="766820"/>
                    <a:pt x="413940" y="696671"/>
                  </a:cubicBezTo>
                  <a:cubicBezTo>
                    <a:pt x="404883" y="626522"/>
                    <a:pt x="332678" y="585332"/>
                    <a:pt x="313882" y="528070"/>
                  </a:cubicBezTo>
                  <a:cubicBezTo>
                    <a:pt x="295086" y="470808"/>
                    <a:pt x="305403" y="411423"/>
                    <a:pt x="301164" y="353100"/>
                  </a:cubicBezTo>
                  <a:cubicBezTo>
                    <a:pt x="296925" y="294777"/>
                    <a:pt x="336356" y="233268"/>
                    <a:pt x="288446" y="178130"/>
                  </a:cubicBezTo>
                  <a:cubicBezTo>
                    <a:pt x="240537" y="122992"/>
                    <a:pt x="27414" y="0"/>
                    <a:pt x="13707" y="22271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" name="Freeform 34"/>
            <p:cNvSpPr/>
            <p:nvPr/>
          </p:nvSpPr>
          <p:spPr>
            <a:xfrm flipH="1" flipV="1">
              <a:off x="3078683" y="3324783"/>
              <a:ext cx="344662" cy="552354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131378 w 398440"/>
                <a:gd name="connsiteY0" fmla="*/ 79660 h 1492784"/>
                <a:gd name="connsiteX1" fmla="*/ 10297 w 398440"/>
                <a:gd name="connsiteY1" fmla="*/ 45121 h 1492784"/>
                <a:gd name="connsiteX2" fmla="*/ 69587 w 398440"/>
                <a:gd name="connsiteY2" fmla="*/ 350386 h 1492784"/>
                <a:gd name="connsiteX3" fmla="*/ 89419 w 398440"/>
                <a:gd name="connsiteY3" fmla="*/ 539462 h 1492784"/>
                <a:gd name="connsiteX4" fmla="*/ 102080 w 398440"/>
                <a:gd name="connsiteY4" fmla="*/ 720093 h 1492784"/>
                <a:gd name="connsiteX5" fmla="*/ 116637 w 398440"/>
                <a:gd name="connsiteY5" fmla="*/ 832603 h 1492784"/>
                <a:gd name="connsiteX6" fmla="*/ 179427 w 398440"/>
                <a:gd name="connsiteY6" fmla="*/ 969193 h 1492784"/>
                <a:gd name="connsiteX7" fmla="*/ 205733 w 398440"/>
                <a:gd name="connsiteY7" fmla="*/ 1060543 h 1492784"/>
                <a:gd name="connsiteX8" fmla="*/ 151204 w 398440"/>
                <a:gd name="connsiteY8" fmla="*/ 1260603 h 1492784"/>
                <a:gd name="connsiteX9" fmla="*/ 274345 w 398440"/>
                <a:gd name="connsiteY9" fmla="*/ 1488190 h 1492784"/>
                <a:gd name="connsiteX10" fmla="*/ 382740 w 398440"/>
                <a:gd name="connsiteY10" fmla="*/ 1233038 h 1492784"/>
                <a:gd name="connsiteX11" fmla="*/ 368543 w 398440"/>
                <a:gd name="connsiteY11" fmla="*/ 1055147 h 1492784"/>
                <a:gd name="connsiteX12" fmla="*/ 340146 w 398440"/>
                <a:gd name="connsiteY12" fmla="*/ 860093 h 1492784"/>
                <a:gd name="connsiteX13" fmla="*/ 254927 w 398440"/>
                <a:gd name="connsiteY13" fmla="*/ 608720 h 1492784"/>
                <a:gd name="connsiteX14" fmla="*/ 234124 w 398440"/>
                <a:gd name="connsiteY14" fmla="*/ 389063 h 1492784"/>
                <a:gd name="connsiteX15" fmla="*/ 131378 w 398440"/>
                <a:gd name="connsiteY15" fmla="*/ 79660 h 1492784"/>
                <a:gd name="connsiteX0" fmla="*/ 251250 w 415566"/>
                <a:gd name="connsiteY0" fmla="*/ 350388 h 1454109"/>
                <a:gd name="connsiteX1" fmla="*/ 27423 w 415566"/>
                <a:gd name="connsiteY1" fmla="*/ 6446 h 1454109"/>
                <a:gd name="connsiteX2" fmla="*/ 86713 w 415566"/>
                <a:gd name="connsiteY2" fmla="*/ 311711 h 1454109"/>
                <a:gd name="connsiteX3" fmla="*/ 106545 w 415566"/>
                <a:gd name="connsiteY3" fmla="*/ 500787 h 1454109"/>
                <a:gd name="connsiteX4" fmla="*/ 119206 w 415566"/>
                <a:gd name="connsiteY4" fmla="*/ 681418 h 1454109"/>
                <a:gd name="connsiteX5" fmla="*/ 133763 w 415566"/>
                <a:gd name="connsiteY5" fmla="*/ 793928 h 1454109"/>
                <a:gd name="connsiteX6" fmla="*/ 196553 w 415566"/>
                <a:gd name="connsiteY6" fmla="*/ 930518 h 1454109"/>
                <a:gd name="connsiteX7" fmla="*/ 222859 w 415566"/>
                <a:gd name="connsiteY7" fmla="*/ 1021868 h 1454109"/>
                <a:gd name="connsiteX8" fmla="*/ 168330 w 415566"/>
                <a:gd name="connsiteY8" fmla="*/ 1221928 h 1454109"/>
                <a:gd name="connsiteX9" fmla="*/ 291471 w 415566"/>
                <a:gd name="connsiteY9" fmla="*/ 1449515 h 1454109"/>
                <a:gd name="connsiteX10" fmla="*/ 399866 w 415566"/>
                <a:gd name="connsiteY10" fmla="*/ 1194363 h 1454109"/>
                <a:gd name="connsiteX11" fmla="*/ 385669 w 415566"/>
                <a:gd name="connsiteY11" fmla="*/ 1016472 h 1454109"/>
                <a:gd name="connsiteX12" fmla="*/ 357272 w 415566"/>
                <a:gd name="connsiteY12" fmla="*/ 821418 h 1454109"/>
                <a:gd name="connsiteX13" fmla="*/ 272053 w 415566"/>
                <a:gd name="connsiteY13" fmla="*/ 570045 h 1454109"/>
                <a:gd name="connsiteX14" fmla="*/ 251250 w 415566"/>
                <a:gd name="connsiteY14" fmla="*/ 350388 h 1454109"/>
                <a:gd name="connsiteX0" fmla="*/ 188654 w 352970"/>
                <a:gd name="connsiteY0" fmla="*/ 63743 h 1167464"/>
                <a:gd name="connsiteX1" fmla="*/ 24117 w 352970"/>
                <a:gd name="connsiteY1" fmla="*/ 25066 h 1167464"/>
                <a:gd name="connsiteX2" fmla="*/ 43949 w 352970"/>
                <a:gd name="connsiteY2" fmla="*/ 214142 h 1167464"/>
                <a:gd name="connsiteX3" fmla="*/ 56610 w 352970"/>
                <a:gd name="connsiteY3" fmla="*/ 394773 h 1167464"/>
                <a:gd name="connsiteX4" fmla="*/ 71167 w 352970"/>
                <a:gd name="connsiteY4" fmla="*/ 507283 h 1167464"/>
                <a:gd name="connsiteX5" fmla="*/ 133957 w 352970"/>
                <a:gd name="connsiteY5" fmla="*/ 643873 h 1167464"/>
                <a:gd name="connsiteX6" fmla="*/ 160263 w 352970"/>
                <a:gd name="connsiteY6" fmla="*/ 735223 h 1167464"/>
                <a:gd name="connsiteX7" fmla="*/ 105734 w 352970"/>
                <a:gd name="connsiteY7" fmla="*/ 935283 h 1167464"/>
                <a:gd name="connsiteX8" fmla="*/ 228875 w 352970"/>
                <a:gd name="connsiteY8" fmla="*/ 1162870 h 1167464"/>
                <a:gd name="connsiteX9" fmla="*/ 337270 w 352970"/>
                <a:gd name="connsiteY9" fmla="*/ 907718 h 1167464"/>
                <a:gd name="connsiteX10" fmla="*/ 323073 w 352970"/>
                <a:gd name="connsiteY10" fmla="*/ 729827 h 1167464"/>
                <a:gd name="connsiteX11" fmla="*/ 294676 w 352970"/>
                <a:gd name="connsiteY11" fmla="*/ 534773 h 1167464"/>
                <a:gd name="connsiteX12" fmla="*/ 209457 w 352970"/>
                <a:gd name="connsiteY12" fmla="*/ 283400 h 1167464"/>
                <a:gd name="connsiteX13" fmla="*/ 188654 w 352970"/>
                <a:gd name="connsiteY13" fmla="*/ 63743 h 1167464"/>
                <a:gd name="connsiteX0" fmla="*/ 166712 w 331028"/>
                <a:gd name="connsiteY0" fmla="*/ 11543 h 1115264"/>
                <a:gd name="connsiteX1" fmla="*/ 22007 w 331028"/>
                <a:gd name="connsiteY1" fmla="*/ 161942 h 1115264"/>
                <a:gd name="connsiteX2" fmla="*/ 34668 w 331028"/>
                <a:gd name="connsiteY2" fmla="*/ 342573 h 1115264"/>
                <a:gd name="connsiteX3" fmla="*/ 49225 w 331028"/>
                <a:gd name="connsiteY3" fmla="*/ 455083 h 1115264"/>
                <a:gd name="connsiteX4" fmla="*/ 112015 w 331028"/>
                <a:gd name="connsiteY4" fmla="*/ 591673 h 1115264"/>
                <a:gd name="connsiteX5" fmla="*/ 138321 w 331028"/>
                <a:gd name="connsiteY5" fmla="*/ 683023 h 1115264"/>
                <a:gd name="connsiteX6" fmla="*/ 83792 w 331028"/>
                <a:gd name="connsiteY6" fmla="*/ 883083 h 1115264"/>
                <a:gd name="connsiteX7" fmla="*/ 206933 w 331028"/>
                <a:gd name="connsiteY7" fmla="*/ 1110670 h 1115264"/>
                <a:gd name="connsiteX8" fmla="*/ 315328 w 331028"/>
                <a:gd name="connsiteY8" fmla="*/ 855518 h 1115264"/>
                <a:gd name="connsiteX9" fmla="*/ 301131 w 331028"/>
                <a:gd name="connsiteY9" fmla="*/ 677627 h 1115264"/>
                <a:gd name="connsiteX10" fmla="*/ 272734 w 331028"/>
                <a:gd name="connsiteY10" fmla="*/ 482573 h 1115264"/>
                <a:gd name="connsiteX11" fmla="*/ 187515 w 331028"/>
                <a:gd name="connsiteY11" fmla="*/ 231200 h 1115264"/>
                <a:gd name="connsiteX12" fmla="*/ 166712 w 331028"/>
                <a:gd name="connsiteY12" fmla="*/ 11543 h 1115264"/>
                <a:gd name="connsiteX0" fmla="*/ 190983 w 334496"/>
                <a:gd name="connsiteY0" fmla="*/ 87820 h 971884"/>
                <a:gd name="connsiteX1" fmla="*/ 25475 w 334496"/>
                <a:gd name="connsiteY1" fmla="*/ 18562 h 971884"/>
                <a:gd name="connsiteX2" fmla="*/ 38136 w 334496"/>
                <a:gd name="connsiteY2" fmla="*/ 199193 h 971884"/>
                <a:gd name="connsiteX3" fmla="*/ 52693 w 334496"/>
                <a:gd name="connsiteY3" fmla="*/ 311703 h 971884"/>
                <a:gd name="connsiteX4" fmla="*/ 115483 w 334496"/>
                <a:gd name="connsiteY4" fmla="*/ 448293 h 971884"/>
                <a:gd name="connsiteX5" fmla="*/ 141789 w 334496"/>
                <a:gd name="connsiteY5" fmla="*/ 539643 h 971884"/>
                <a:gd name="connsiteX6" fmla="*/ 87260 w 334496"/>
                <a:gd name="connsiteY6" fmla="*/ 739703 h 971884"/>
                <a:gd name="connsiteX7" fmla="*/ 210401 w 334496"/>
                <a:gd name="connsiteY7" fmla="*/ 967290 h 971884"/>
                <a:gd name="connsiteX8" fmla="*/ 318796 w 334496"/>
                <a:gd name="connsiteY8" fmla="*/ 712138 h 971884"/>
                <a:gd name="connsiteX9" fmla="*/ 304599 w 334496"/>
                <a:gd name="connsiteY9" fmla="*/ 534247 h 971884"/>
                <a:gd name="connsiteX10" fmla="*/ 276202 w 334496"/>
                <a:gd name="connsiteY10" fmla="*/ 339193 h 971884"/>
                <a:gd name="connsiteX11" fmla="*/ 190983 w 334496"/>
                <a:gd name="connsiteY11" fmla="*/ 87820 h 971884"/>
                <a:gd name="connsiteX0" fmla="*/ 152847 w 296360"/>
                <a:gd name="connsiteY0" fmla="*/ 23333 h 907397"/>
                <a:gd name="connsiteX1" fmla="*/ 0 w 296360"/>
                <a:gd name="connsiteY1" fmla="*/ 134706 h 907397"/>
                <a:gd name="connsiteX2" fmla="*/ 14557 w 296360"/>
                <a:gd name="connsiteY2" fmla="*/ 247216 h 907397"/>
                <a:gd name="connsiteX3" fmla="*/ 77347 w 296360"/>
                <a:gd name="connsiteY3" fmla="*/ 383806 h 907397"/>
                <a:gd name="connsiteX4" fmla="*/ 103653 w 296360"/>
                <a:gd name="connsiteY4" fmla="*/ 475156 h 907397"/>
                <a:gd name="connsiteX5" fmla="*/ 49124 w 296360"/>
                <a:gd name="connsiteY5" fmla="*/ 675216 h 907397"/>
                <a:gd name="connsiteX6" fmla="*/ 172265 w 296360"/>
                <a:gd name="connsiteY6" fmla="*/ 902803 h 907397"/>
                <a:gd name="connsiteX7" fmla="*/ 280660 w 296360"/>
                <a:gd name="connsiteY7" fmla="*/ 647651 h 907397"/>
                <a:gd name="connsiteX8" fmla="*/ 266463 w 296360"/>
                <a:gd name="connsiteY8" fmla="*/ 469760 h 907397"/>
                <a:gd name="connsiteX9" fmla="*/ 238066 w 296360"/>
                <a:gd name="connsiteY9" fmla="*/ 274706 h 907397"/>
                <a:gd name="connsiteX10" fmla="*/ 152847 w 296360"/>
                <a:gd name="connsiteY10" fmla="*/ 23333 h 907397"/>
                <a:gd name="connsiteX0" fmla="*/ 238066 w 296360"/>
                <a:gd name="connsiteY0" fmla="*/ 140000 h 772691"/>
                <a:gd name="connsiteX1" fmla="*/ 0 w 296360"/>
                <a:gd name="connsiteY1" fmla="*/ 0 h 772691"/>
                <a:gd name="connsiteX2" fmla="*/ 14557 w 296360"/>
                <a:gd name="connsiteY2" fmla="*/ 112510 h 772691"/>
                <a:gd name="connsiteX3" fmla="*/ 77347 w 296360"/>
                <a:gd name="connsiteY3" fmla="*/ 249100 h 772691"/>
                <a:gd name="connsiteX4" fmla="*/ 103653 w 296360"/>
                <a:gd name="connsiteY4" fmla="*/ 340450 h 772691"/>
                <a:gd name="connsiteX5" fmla="*/ 49124 w 296360"/>
                <a:gd name="connsiteY5" fmla="*/ 540510 h 772691"/>
                <a:gd name="connsiteX6" fmla="*/ 172265 w 296360"/>
                <a:gd name="connsiteY6" fmla="*/ 768097 h 772691"/>
                <a:gd name="connsiteX7" fmla="*/ 280660 w 296360"/>
                <a:gd name="connsiteY7" fmla="*/ 512945 h 772691"/>
                <a:gd name="connsiteX8" fmla="*/ 266463 w 296360"/>
                <a:gd name="connsiteY8" fmla="*/ 335054 h 772691"/>
                <a:gd name="connsiteX9" fmla="*/ 238066 w 296360"/>
                <a:gd name="connsiteY9" fmla="*/ 140000 h 772691"/>
                <a:gd name="connsiteX0" fmla="*/ 264853 w 323147"/>
                <a:gd name="connsiteY0" fmla="*/ 140000 h 772691"/>
                <a:gd name="connsiteX1" fmla="*/ 26787 w 323147"/>
                <a:gd name="connsiteY1" fmla="*/ 0 h 772691"/>
                <a:gd name="connsiteX2" fmla="*/ 104134 w 323147"/>
                <a:gd name="connsiteY2" fmla="*/ 249100 h 772691"/>
                <a:gd name="connsiteX3" fmla="*/ 130440 w 323147"/>
                <a:gd name="connsiteY3" fmla="*/ 340450 h 772691"/>
                <a:gd name="connsiteX4" fmla="*/ 75911 w 323147"/>
                <a:gd name="connsiteY4" fmla="*/ 540510 h 772691"/>
                <a:gd name="connsiteX5" fmla="*/ 199052 w 323147"/>
                <a:gd name="connsiteY5" fmla="*/ 768097 h 772691"/>
                <a:gd name="connsiteX6" fmla="*/ 307447 w 323147"/>
                <a:gd name="connsiteY6" fmla="*/ 512945 h 772691"/>
                <a:gd name="connsiteX7" fmla="*/ 293250 w 323147"/>
                <a:gd name="connsiteY7" fmla="*/ 335054 h 772691"/>
                <a:gd name="connsiteX8" fmla="*/ 264853 w 323147"/>
                <a:gd name="connsiteY8" fmla="*/ 140000 h 772691"/>
                <a:gd name="connsiteX0" fmla="*/ 281674 w 339968"/>
                <a:gd name="connsiteY0" fmla="*/ 140000 h 772691"/>
                <a:gd name="connsiteX1" fmla="*/ 43608 w 339968"/>
                <a:gd name="connsiteY1" fmla="*/ 0 h 772691"/>
                <a:gd name="connsiteX2" fmla="*/ 120955 w 339968"/>
                <a:gd name="connsiteY2" fmla="*/ 249100 h 772691"/>
                <a:gd name="connsiteX3" fmla="*/ 21012 w 339968"/>
                <a:gd name="connsiteY3" fmla="*/ 443503 h 772691"/>
                <a:gd name="connsiteX4" fmla="*/ 92732 w 339968"/>
                <a:gd name="connsiteY4" fmla="*/ 540510 h 772691"/>
                <a:gd name="connsiteX5" fmla="*/ 215873 w 339968"/>
                <a:gd name="connsiteY5" fmla="*/ 768097 h 772691"/>
                <a:gd name="connsiteX6" fmla="*/ 324268 w 339968"/>
                <a:gd name="connsiteY6" fmla="*/ 512945 h 772691"/>
                <a:gd name="connsiteX7" fmla="*/ 310071 w 339968"/>
                <a:gd name="connsiteY7" fmla="*/ 335054 h 772691"/>
                <a:gd name="connsiteX8" fmla="*/ 281674 w 339968"/>
                <a:gd name="connsiteY8" fmla="*/ 140000 h 772691"/>
                <a:gd name="connsiteX0" fmla="*/ 281674 w 339968"/>
                <a:gd name="connsiteY0" fmla="*/ 14326 h 647017"/>
                <a:gd name="connsiteX1" fmla="*/ 120955 w 339968"/>
                <a:gd name="connsiteY1" fmla="*/ 123426 h 647017"/>
                <a:gd name="connsiteX2" fmla="*/ 21012 w 339968"/>
                <a:gd name="connsiteY2" fmla="*/ 317829 h 647017"/>
                <a:gd name="connsiteX3" fmla="*/ 92732 w 339968"/>
                <a:gd name="connsiteY3" fmla="*/ 414836 h 647017"/>
                <a:gd name="connsiteX4" fmla="*/ 215873 w 339968"/>
                <a:gd name="connsiteY4" fmla="*/ 642423 h 647017"/>
                <a:gd name="connsiteX5" fmla="*/ 324268 w 339968"/>
                <a:gd name="connsiteY5" fmla="*/ 387271 h 647017"/>
                <a:gd name="connsiteX6" fmla="*/ 310071 w 339968"/>
                <a:gd name="connsiteY6" fmla="*/ 209380 h 647017"/>
                <a:gd name="connsiteX7" fmla="*/ 281674 w 339968"/>
                <a:gd name="connsiteY7" fmla="*/ 14326 h 647017"/>
                <a:gd name="connsiteX0" fmla="*/ 337801 w 398834"/>
                <a:gd name="connsiteY0" fmla="*/ 24602 h 657293"/>
                <a:gd name="connsiteX1" fmla="*/ 0 w 398834"/>
                <a:gd name="connsiteY1" fmla="*/ 72045 h 657293"/>
                <a:gd name="connsiteX2" fmla="*/ 77139 w 398834"/>
                <a:gd name="connsiteY2" fmla="*/ 328105 h 657293"/>
                <a:gd name="connsiteX3" fmla="*/ 148859 w 398834"/>
                <a:gd name="connsiteY3" fmla="*/ 425112 h 657293"/>
                <a:gd name="connsiteX4" fmla="*/ 272000 w 398834"/>
                <a:gd name="connsiteY4" fmla="*/ 652699 h 657293"/>
                <a:gd name="connsiteX5" fmla="*/ 380395 w 398834"/>
                <a:gd name="connsiteY5" fmla="*/ 397547 h 657293"/>
                <a:gd name="connsiteX6" fmla="*/ 366198 w 398834"/>
                <a:gd name="connsiteY6" fmla="*/ 219656 h 657293"/>
                <a:gd name="connsiteX7" fmla="*/ 337801 w 398834"/>
                <a:gd name="connsiteY7" fmla="*/ 24602 h 657293"/>
                <a:gd name="connsiteX0" fmla="*/ 235695 w 396095"/>
                <a:gd name="connsiteY0" fmla="*/ 126850 h 635832"/>
                <a:gd name="connsiteX1" fmla="*/ 0 w 396095"/>
                <a:gd name="connsiteY1" fmla="*/ 50584 h 635832"/>
                <a:gd name="connsiteX2" fmla="*/ 77139 w 396095"/>
                <a:gd name="connsiteY2" fmla="*/ 306644 h 635832"/>
                <a:gd name="connsiteX3" fmla="*/ 148859 w 396095"/>
                <a:gd name="connsiteY3" fmla="*/ 403651 h 635832"/>
                <a:gd name="connsiteX4" fmla="*/ 272000 w 396095"/>
                <a:gd name="connsiteY4" fmla="*/ 631238 h 635832"/>
                <a:gd name="connsiteX5" fmla="*/ 380395 w 396095"/>
                <a:gd name="connsiteY5" fmla="*/ 376086 h 635832"/>
                <a:gd name="connsiteX6" fmla="*/ 366198 w 396095"/>
                <a:gd name="connsiteY6" fmla="*/ 198195 h 635832"/>
                <a:gd name="connsiteX7" fmla="*/ 235695 w 396095"/>
                <a:gd name="connsiteY7" fmla="*/ 126850 h 6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095" h="635832">
                  <a:moveTo>
                    <a:pt x="235695" y="126850"/>
                  </a:moveTo>
                  <a:cubicBezTo>
                    <a:pt x="174662" y="102248"/>
                    <a:pt x="43444" y="0"/>
                    <a:pt x="0" y="50584"/>
                  </a:cubicBezTo>
                  <a:cubicBezTo>
                    <a:pt x="14392" y="84689"/>
                    <a:pt x="56127" y="217130"/>
                    <a:pt x="77139" y="306644"/>
                  </a:cubicBezTo>
                  <a:cubicBezTo>
                    <a:pt x="89252" y="355469"/>
                    <a:pt x="116382" y="349552"/>
                    <a:pt x="148859" y="403651"/>
                  </a:cubicBezTo>
                  <a:cubicBezTo>
                    <a:pt x="181336" y="457750"/>
                    <a:pt x="233411" y="635832"/>
                    <a:pt x="272000" y="631238"/>
                  </a:cubicBezTo>
                  <a:cubicBezTo>
                    <a:pt x="310589" y="626644"/>
                    <a:pt x="364695" y="448260"/>
                    <a:pt x="380395" y="376086"/>
                  </a:cubicBezTo>
                  <a:cubicBezTo>
                    <a:pt x="396095" y="303912"/>
                    <a:pt x="390315" y="239734"/>
                    <a:pt x="366198" y="198195"/>
                  </a:cubicBezTo>
                  <a:cubicBezTo>
                    <a:pt x="342081" y="156656"/>
                    <a:pt x="296728" y="151452"/>
                    <a:pt x="235695" y="126850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" name="Freeform 35"/>
            <p:cNvSpPr/>
            <p:nvPr/>
          </p:nvSpPr>
          <p:spPr>
            <a:xfrm>
              <a:off x="3403600" y="2207959"/>
              <a:ext cx="869950" cy="1235075"/>
            </a:xfrm>
            <a:custGeom>
              <a:avLst/>
              <a:gdLst>
                <a:gd name="connsiteX0" fmla="*/ 276225 w 847725"/>
                <a:gd name="connsiteY0" fmla="*/ 447675 h 1200150"/>
                <a:gd name="connsiteX1" fmla="*/ 152400 w 847725"/>
                <a:gd name="connsiteY1" fmla="*/ 495300 h 1200150"/>
                <a:gd name="connsiteX2" fmla="*/ 152400 w 847725"/>
                <a:gd name="connsiteY2" fmla="*/ 628650 h 1200150"/>
                <a:gd name="connsiteX3" fmla="*/ 0 w 847725"/>
                <a:gd name="connsiteY3" fmla="*/ 657225 h 1200150"/>
                <a:gd name="connsiteX4" fmla="*/ 142875 w 847725"/>
                <a:gd name="connsiteY4" fmla="*/ 895350 h 1200150"/>
                <a:gd name="connsiteX5" fmla="*/ 342900 w 847725"/>
                <a:gd name="connsiteY5" fmla="*/ 904875 h 1200150"/>
                <a:gd name="connsiteX6" fmla="*/ 304800 w 847725"/>
                <a:gd name="connsiteY6" fmla="*/ 1028700 h 1200150"/>
                <a:gd name="connsiteX7" fmla="*/ 409575 w 847725"/>
                <a:gd name="connsiteY7" fmla="*/ 1200150 h 1200150"/>
                <a:gd name="connsiteX8" fmla="*/ 466725 w 847725"/>
                <a:gd name="connsiteY8" fmla="*/ 1104900 h 1200150"/>
                <a:gd name="connsiteX9" fmla="*/ 523875 w 847725"/>
                <a:gd name="connsiteY9" fmla="*/ 971550 h 1200150"/>
                <a:gd name="connsiteX10" fmla="*/ 676275 w 847725"/>
                <a:gd name="connsiteY10" fmla="*/ 857250 h 1200150"/>
                <a:gd name="connsiteX11" fmla="*/ 800100 w 847725"/>
                <a:gd name="connsiteY11" fmla="*/ 885825 h 1200150"/>
                <a:gd name="connsiteX12" fmla="*/ 847725 w 847725"/>
                <a:gd name="connsiteY12" fmla="*/ 762000 h 1200150"/>
                <a:gd name="connsiteX13" fmla="*/ 676275 w 847725"/>
                <a:gd name="connsiteY13" fmla="*/ 466725 h 1200150"/>
                <a:gd name="connsiteX14" fmla="*/ 628650 w 847725"/>
                <a:gd name="connsiteY14" fmla="*/ 238125 h 1200150"/>
                <a:gd name="connsiteX15" fmla="*/ 571500 w 847725"/>
                <a:gd name="connsiteY15" fmla="*/ 38100 h 1200150"/>
                <a:gd name="connsiteX16" fmla="*/ 361950 w 847725"/>
                <a:gd name="connsiteY16" fmla="*/ 0 h 1200150"/>
                <a:gd name="connsiteX17" fmla="*/ 352425 w 847725"/>
                <a:gd name="connsiteY17" fmla="*/ 171450 h 1200150"/>
                <a:gd name="connsiteX18" fmla="*/ 400050 w 847725"/>
                <a:gd name="connsiteY18" fmla="*/ 295275 h 1200150"/>
                <a:gd name="connsiteX19" fmla="*/ 361950 w 847725"/>
                <a:gd name="connsiteY19" fmla="*/ 409575 h 1200150"/>
                <a:gd name="connsiteX20" fmla="*/ 276225 w 847725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69900 h 1222375"/>
                <a:gd name="connsiteX1" fmla="*/ 153988 w 849313"/>
                <a:gd name="connsiteY1" fmla="*/ 517525 h 1222375"/>
                <a:gd name="connsiteX2" fmla="*/ 153988 w 849313"/>
                <a:gd name="connsiteY2" fmla="*/ 650875 h 1222375"/>
                <a:gd name="connsiteX3" fmla="*/ 1588 w 849313"/>
                <a:gd name="connsiteY3" fmla="*/ 679450 h 1222375"/>
                <a:gd name="connsiteX4" fmla="*/ 144463 w 849313"/>
                <a:gd name="connsiteY4" fmla="*/ 917575 h 1222375"/>
                <a:gd name="connsiteX5" fmla="*/ 344488 w 849313"/>
                <a:gd name="connsiteY5" fmla="*/ 927100 h 1222375"/>
                <a:gd name="connsiteX6" fmla="*/ 306388 w 849313"/>
                <a:gd name="connsiteY6" fmla="*/ 1050925 h 1222375"/>
                <a:gd name="connsiteX7" fmla="*/ 411163 w 849313"/>
                <a:gd name="connsiteY7" fmla="*/ 1222375 h 1222375"/>
                <a:gd name="connsiteX8" fmla="*/ 468313 w 849313"/>
                <a:gd name="connsiteY8" fmla="*/ 1127125 h 1222375"/>
                <a:gd name="connsiteX9" fmla="*/ 525463 w 849313"/>
                <a:gd name="connsiteY9" fmla="*/ 993775 h 1222375"/>
                <a:gd name="connsiteX10" fmla="*/ 677863 w 849313"/>
                <a:gd name="connsiteY10" fmla="*/ 879475 h 1222375"/>
                <a:gd name="connsiteX11" fmla="*/ 801688 w 849313"/>
                <a:gd name="connsiteY11" fmla="*/ 908050 h 1222375"/>
                <a:gd name="connsiteX12" fmla="*/ 849313 w 849313"/>
                <a:gd name="connsiteY12" fmla="*/ 784225 h 1222375"/>
                <a:gd name="connsiteX13" fmla="*/ 677863 w 849313"/>
                <a:gd name="connsiteY13" fmla="*/ 488950 h 1222375"/>
                <a:gd name="connsiteX14" fmla="*/ 630238 w 849313"/>
                <a:gd name="connsiteY14" fmla="*/ 260350 h 1222375"/>
                <a:gd name="connsiteX15" fmla="*/ 573088 w 849313"/>
                <a:gd name="connsiteY15" fmla="*/ 60325 h 1222375"/>
                <a:gd name="connsiteX16" fmla="*/ 363538 w 849313"/>
                <a:gd name="connsiteY16" fmla="*/ 22225 h 1222375"/>
                <a:gd name="connsiteX17" fmla="*/ 354013 w 849313"/>
                <a:gd name="connsiteY17" fmla="*/ 193675 h 1222375"/>
                <a:gd name="connsiteX18" fmla="*/ 401638 w 849313"/>
                <a:gd name="connsiteY18" fmla="*/ 317500 h 1222375"/>
                <a:gd name="connsiteX19" fmla="*/ 363538 w 849313"/>
                <a:gd name="connsiteY19" fmla="*/ 431800 h 1222375"/>
                <a:gd name="connsiteX20" fmla="*/ 277813 w 849313"/>
                <a:gd name="connsiteY20" fmla="*/ 469900 h 12223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69950"/>
                <a:gd name="connsiteY0" fmla="*/ 469900 h 1235075"/>
                <a:gd name="connsiteX1" fmla="*/ 153988 w 869950"/>
                <a:gd name="connsiteY1" fmla="*/ 517525 h 1235075"/>
                <a:gd name="connsiteX2" fmla="*/ 153988 w 869950"/>
                <a:gd name="connsiteY2" fmla="*/ 650875 h 1235075"/>
                <a:gd name="connsiteX3" fmla="*/ 1588 w 869950"/>
                <a:gd name="connsiteY3" fmla="*/ 679450 h 1235075"/>
                <a:gd name="connsiteX4" fmla="*/ 144463 w 869950"/>
                <a:gd name="connsiteY4" fmla="*/ 917575 h 1235075"/>
                <a:gd name="connsiteX5" fmla="*/ 344488 w 869950"/>
                <a:gd name="connsiteY5" fmla="*/ 927100 h 1235075"/>
                <a:gd name="connsiteX6" fmla="*/ 306388 w 869950"/>
                <a:gd name="connsiteY6" fmla="*/ 1050925 h 1235075"/>
                <a:gd name="connsiteX7" fmla="*/ 411163 w 869950"/>
                <a:gd name="connsiteY7" fmla="*/ 1222375 h 1235075"/>
                <a:gd name="connsiteX8" fmla="*/ 468313 w 869950"/>
                <a:gd name="connsiteY8" fmla="*/ 1127125 h 1235075"/>
                <a:gd name="connsiteX9" fmla="*/ 525463 w 869950"/>
                <a:gd name="connsiteY9" fmla="*/ 993775 h 1235075"/>
                <a:gd name="connsiteX10" fmla="*/ 677863 w 869950"/>
                <a:gd name="connsiteY10" fmla="*/ 879475 h 1235075"/>
                <a:gd name="connsiteX11" fmla="*/ 801688 w 869950"/>
                <a:gd name="connsiteY11" fmla="*/ 908050 h 1235075"/>
                <a:gd name="connsiteX12" fmla="*/ 849313 w 869950"/>
                <a:gd name="connsiteY12" fmla="*/ 784225 h 1235075"/>
                <a:gd name="connsiteX13" fmla="*/ 677863 w 869950"/>
                <a:gd name="connsiteY13" fmla="*/ 488950 h 1235075"/>
                <a:gd name="connsiteX14" fmla="*/ 630238 w 869950"/>
                <a:gd name="connsiteY14" fmla="*/ 260350 h 1235075"/>
                <a:gd name="connsiteX15" fmla="*/ 573088 w 869950"/>
                <a:gd name="connsiteY15" fmla="*/ 60325 h 1235075"/>
                <a:gd name="connsiteX16" fmla="*/ 363538 w 869950"/>
                <a:gd name="connsiteY16" fmla="*/ 22225 h 1235075"/>
                <a:gd name="connsiteX17" fmla="*/ 354013 w 869950"/>
                <a:gd name="connsiteY17" fmla="*/ 193675 h 1235075"/>
                <a:gd name="connsiteX18" fmla="*/ 401638 w 869950"/>
                <a:gd name="connsiteY18" fmla="*/ 317500 h 1235075"/>
                <a:gd name="connsiteX19" fmla="*/ 363538 w 869950"/>
                <a:gd name="connsiteY19" fmla="*/ 431800 h 1235075"/>
                <a:gd name="connsiteX20" fmla="*/ 277813 w 869950"/>
                <a:gd name="connsiteY20" fmla="*/ 469900 h 123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9950" h="1235075">
                  <a:moveTo>
                    <a:pt x="277813" y="469900"/>
                  </a:moveTo>
                  <a:cubicBezTo>
                    <a:pt x="242888" y="484188"/>
                    <a:pt x="174625" y="487363"/>
                    <a:pt x="153988" y="517525"/>
                  </a:cubicBezTo>
                  <a:cubicBezTo>
                    <a:pt x="133351" y="547687"/>
                    <a:pt x="179388" y="623887"/>
                    <a:pt x="153988" y="650875"/>
                  </a:cubicBezTo>
                  <a:cubicBezTo>
                    <a:pt x="128588" y="677863"/>
                    <a:pt x="3176" y="635000"/>
                    <a:pt x="1588" y="679450"/>
                  </a:cubicBezTo>
                  <a:cubicBezTo>
                    <a:pt x="0" y="723900"/>
                    <a:pt x="87313" y="876300"/>
                    <a:pt x="144463" y="917575"/>
                  </a:cubicBezTo>
                  <a:cubicBezTo>
                    <a:pt x="201613" y="958850"/>
                    <a:pt x="317501" y="904875"/>
                    <a:pt x="344488" y="927100"/>
                  </a:cubicBezTo>
                  <a:cubicBezTo>
                    <a:pt x="371475" y="949325"/>
                    <a:pt x="295276" y="1001713"/>
                    <a:pt x="306388" y="1050925"/>
                  </a:cubicBezTo>
                  <a:cubicBezTo>
                    <a:pt x="317500" y="1100137"/>
                    <a:pt x="384176" y="1209675"/>
                    <a:pt x="411163" y="1222375"/>
                  </a:cubicBezTo>
                  <a:cubicBezTo>
                    <a:pt x="438150" y="1235075"/>
                    <a:pt x="449263" y="1165225"/>
                    <a:pt x="468313" y="1127125"/>
                  </a:cubicBezTo>
                  <a:lnTo>
                    <a:pt x="525463" y="993775"/>
                  </a:lnTo>
                  <a:lnTo>
                    <a:pt x="677863" y="879475"/>
                  </a:lnTo>
                  <a:cubicBezTo>
                    <a:pt x="723900" y="865188"/>
                    <a:pt x="773113" y="923925"/>
                    <a:pt x="801688" y="908050"/>
                  </a:cubicBezTo>
                  <a:cubicBezTo>
                    <a:pt x="830263" y="892175"/>
                    <a:pt x="869950" y="854075"/>
                    <a:pt x="849313" y="784225"/>
                  </a:cubicBezTo>
                  <a:lnTo>
                    <a:pt x="677863" y="488950"/>
                  </a:lnTo>
                  <a:lnTo>
                    <a:pt x="630238" y="260350"/>
                  </a:lnTo>
                  <a:lnTo>
                    <a:pt x="573088" y="60325"/>
                  </a:lnTo>
                  <a:cubicBezTo>
                    <a:pt x="528638" y="20637"/>
                    <a:pt x="400050" y="0"/>
                    <a:pt x="363538" y="22225"/>
                  </a:cubicBezTo>
                  <a:cubicBezTo>
                    <a:pt x="327026" y="44450"/>
                    <a:pt x="347663" y="144462"/>
                    <a:pt x="354013" y="193675"/>
                  </a:cubicBezTo>
                  <a:lnTo>
                    <a:pt x="401638" y="317500"/>
                  </a:lnTo>
                  <a:lnTo>
                    <a:pt x="363538" y="431800"/>
                  </a:lnTo>
                  <a:cubicBezTo>
                    <a:pt x="342900" y="457200"/>
                    <a:pt x="312738" y="455612"/>
                    <a:pt x="277813" y="469900"/>
                  </a:cubicBez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" name="Freeform 36"/>
            <p:cNvSpPr/>
            <p:nvPr/>
          </p:nvSpPr>
          <p:spPr>
            <a:xfrm rot="6100076">
              <a:off x="3377391" y="3053272"/>
              <a:ext cx="428365" cy="47065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  <a:gd name="connsiteX0" fmla="*/ 13707 w 422997"/>
                <a:gd name="connsiteY0" fmla="*/ 22271 h 1208766"/>
                <a:gd name="connsiteX1" fmla="*/ 206203 w 422997"/>
                <a:gd name="connsiteY1" fmla="*/ 311756 h 1208766"/>
                <a:gd name="connsiteX2" fmla="*/ 233421 w 422997"/>
                <a:gd name="connsiteY2" fmla="*/ 604897 h 1208766"/>
                <a:gd name="connsiteX3" fmla="*/ 322517 w 422997"/>
                <a:gd name="connsiteY3" fmla="*/ 832837 h 1208766"/>
                <a:gd name="connsiteX4" fmla="*/ 208401 w 422997"/>
                <a:gd name="connsiteY4" fmla="*/ 1189411 h 1208766"/>
                <a:gd name="connsiteX5" fmla="*/ 368222 w 422997"/>
                <a:gd name="connsiteY5" fmla="*/ 948966 h 1208766"/>
                <a:gd name="connsiteX6" fmla="*/ 413940 w 422997"/>
                <a:gd name="connsiteY6" fmla="*/ 696671 h 1208766"/>
                <a:gd name="connsiteX7" fmla="*/ 313882 w 422997"/>
                <a:gd name="connsiteY7" fmla="*/ 528070 h 1208766"/>
                <a:gd name="connsiteX8" fmla="*/ 301164 w 422997"/>
                <a:gd name="connsiteY8" fmla="*/ 353100 h 1208766"/>
                <a:gd name="connsiteX9" fmla="*/ 288446 w 422997"/>
                <a:gd name="connsiteY9" fmla="*/ 178130 h 1208766"/>
                <a:gd name="connsiteX10" fmla="*/ 13707 w 422997"/>
                <a:gd name="connsiteY10" fmla="*/ 22271 h 1208766"/>
                <a:gd name="connsiteX0" fmla="*/ 13707 w 422997"/>
                <a:gd name="connsiteY0" fmla="*/ 22271 h 971660"/>
                <a:gd name="connsiteX1" fmla="*/ 206203 w 422997"/>
                <a:gd name="connsiteY1" fmla="*/ 311756 h 971660"/>
                <a:gd name="connsiteX2" fmla="*/ 233421 w 422997"/>
                <a:gd name="connsiteY2" fmla="*/ 604897 h 971660"/>
                <a:gd name="connsiteX3" fmla="*/ 322517 w 422997"/>
                <a:gd name="connsiteY3" fmla="*/ 832837 h 971660"/>
                <a:gd name="connsiteX4" fmla="*/ 368222 w 422997"/>
                <a:gd name="connsiteY4" fmla="*/ 948966 h 971660"/>
                <a:gd name="connsiteX5" fmla="*/ 413940 w 422997"/>
                <a:gd name="connsiteY5" fmla="*/ 696671 h 971660"/>
                <a:gd name="connsiteX6" fmla="*/ 313882 w 422997"/>
                <a:gd name="connsiteY6" fmla="*/ 528070 h 971660"/>
                <a:gd name="connsiteX7" fmla="*/ 301164 w 422997"/>
                <a:gd name="connsiteY7" fmla="*/ 353100 h 971660"/>
                <a:gd name="connsiteX8" fmla="*/ 288446 w 422997"/>
                <a:gd name="connsiteY8" fmla="*/ 178130 h 971660"/>
                <a:gd name="connsiteX9" fmla="*/ 13707 w 422997"/>
                <a:gd name="connsiteY9" fmla="*/ 22271 h 971660"/>
                <a:gd name="connsiteX0" fmla="*/ 13707 w 422997"/>
                <a:gd name="connsiteY0" fmla="*/ 22271 h 978594"/>
                <a:gd name="connsiteX1" fmla="*/ 206203 w 422997"/>
                <a:gd name="connsiteY1" fmla="*/ 311756 h 978594"/>
                <a:gd name="connsiteX2" fmla="*/ 233421 w 422997"/>
                <a:gd name="connsiteY2" fmla="*/ 604897 h 978594"/>
                <a:gd name="connsiteX3" fmla="*/ 237028 w 422997"/>
                <a:gd name="connsiteY3" fmla="*/ 874448 h 978594"/>
                <a:gd name="connsiteX4" fmla="*/ 368222 w 422997"/>
                <a:gd name="connsiteY4" fmla="*/ 948966 h 978594"/>
                <a:gd name="connsiteX5" fmla="*/ 413940 w 422997"/>
                <a:gd name="connsiteY5" fmla="*/ 696671 h 978594"/>
                <a:gd name="connsiteX6" fmla="*/ 313882 w 422997"/>
                <a:gd name="connsiteY6" fmla="*/ 528070 h 978594"/>
                <a:gd name="connsiteX7" fmla="*/ 301164 w 422997"/>
                <a:gd name="connsiteY7" fmla="*/ 353100 h 978594"/>
                <a:gd name="connsiteX8" fmla="*/ 288446 w 422997"/>
                <a:gd name="connsiteY8" fmla="*/ 178130 h 978594"/>
                <a:gd name="connsiteX9" fmla="*/ 13707 w 422997"/>
                <a:gd name="connsiteY9" fmla="*/ 22271 h 978594"/>
                <a:gd name="connsiteX0" fmla="*/ 13707 w 441790"/>
                <a:gd name="connsiteY0" fmla="*/ 22271 h 950063"/>
                <a:gd name="connsiteX1" fmla="*/ 206203 w 441790"/>
                <a:gd name="connsiteY1" fmla="*/ 311756 h 950063"/>
                <a:gd name="connsiteX2" fmla="*/ 233421 w 441790"/>
                <a:gd name="connsiteY2" fmla="*/ 604897 h 950063"/>
                <a:gd name="connsiteX3" fmla="*/ 237028 w 441790"/>
                <a:gd name="connsiteY3" fmla="*/ 874448 h 950063"/>
                <a:gd name="connsiteX4" fmla="*/ 368222 w 441790"/>
                <a:gd name="connsiteY4" fmla="*/ 948966 h 950063"/>
                <a:gd name="connsiteX5" fmla="*/ 432733 w 441790"/>
                <a:gd name="connsiteY5" fmla="*/ 867865 h 950063"/>
                <a:gd name="connsiteX6" fmla="*/ 313882 w 441790"/>
                <a:gd name="connsiteY6" fmla="*/ 528070 h 950063"/>
                <a:gd name="connsiteX7" fmla="*/ 301164 w 441790"/>
                <a:gd name="connsiteY7" fmla="*/ 353100 h 950063"/>
                <a:gd name="connsiteX8" fmla="*/ 288446 w 441790"/>
                <a:gd name="connsiteY8" fmla="*/ 178130 h 950063"/>
                <a:gd name="connsiteX9" fmla="*/ 13707 w 441790"/>
                <a:gd name="connsiteY9" fmla="*/ 22271 h 950063"/>
                <a:gd name="connsiteX0" fmla="*/ 13707 w 525056"/>
                <a:gd name="connsiteY0" fmla="*/ 22271 h 950063"/>
                <a:gd name="connsiteX1" fmla="*/ 206203 w 525056"/>
                <a:gd name="connsiteY1" fmla="*/ 311756 h 950063"/>
                <a:gd name="connsiteX2" fmla="*/ 233421 w 525056"/>
                <a:gd name="connsiteY2" fmla="*/ 604897 h 950063"/>
                <a:gd name="connsiteX3" fmla="*/ 237028 w 525056"/>
                <a:gd name="connsiteY3" fmla="*/ 874448 h 950063"/>
                <a:gd name="connsiteX4" fmla="*/ 368222 w 525056"/>
                <a:gd name="connsiteY4" fmla="*/ 948966 h 950063"/>
                <a:gd name="connsiteX5" fmla="*/ 432733 w 525056"/>
                <a:gd name="connsiteY5" fmla="*/ 867865 h 950063"/>
                <a:gd name="connsiteX6" fmla="*/ 503128 w 525056"/>
                <a:gd name="connsiteY6" fmla="*/ 629996 h 950063"/>
                <a:gd name="connsiteX7" fmla="*/ 301164 w 525056"/>
                <a:gd name="connsiteY7" fmla="*/ 353100 h 950063"/>
                <a:gd name="connsiteX8" fmla="*/ 288446 w 525056"/>
                <a:gd name="connsiteY8" fmla="*/ 178130 h 950063"/>
                <a:gd name="connsiteX9" fmla="*/ 13707 w 525056"/>
                <a:gd name="connsiteY9" fmla="*/ 22271 h 950063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3092 w 554727"/>
                <a:gd name="connsiteY2" fmla="*/ 63443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0127 w 554727"/>
                <a:gd name="connsiteY2" fmla="*/ 70795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47818"/>
                <a:gd name="connsiteY0" fmla="*/ 51807 h 979599"/>
                <a:gd name="connsiteX1" fmla="*/ 57851 w 547818"/>
                <a:gd name="connsiteY1" fmla="*/ 518506 h 979599"/>
                <a:gd name="connsiteX2" fmla="*/ 260127 w 547818"/>
                <a:gd name="connsiteY2" fmla="*/ 707953 h 979599"/>
                <a:gd name="connsiteX3" fmla="*/ 266699 w 547818"/>
                <a:gd name="connsiteY3" fmla="*/ 903984 h 979599"/>
                <a:gd name="connsiteX4" fmla="*/ 397893 w 547818"/>
                <a:gd name="connsiteY4" fmla="*/ 978502 h 979599"/>
                <a:gd name="connsiteX5" fmla="*/ 462404 w 547818"/>
                <a:gd name="connsiteY5" fmla="*/ 897401 h 979599"/>
                <a:gd name="connsiteX6" fmla="*/ 532799 w 547818"/>
                <a:gd name="connsiteY6" fmla="*/ 659532 h 979599"/>
                <a:gd name="connsiteX7" fmla="*/ 372292 w 547818"/>
                <a:gd name="connsiteY7" fmla="*/ 547180 h 979599"/>
                <a:gd name="connsiteX8" fmla="*/ 318117 w 547818"/>
                <a:gd name="connsiteY8" fmla="*/ 207666 h 979599"/>
                <a:gd name="connsiteX9" fmla="*/ 43378 w 547818"/>
                <a:gd name="connsiteY9" fmla="*/ 51807 h 979599"/>
                <a:gd name="connsiteX0" fmla="*/ 31523 w 535963"/>
                <a:gd name="connsiteY0" fmla="*/ 33768 h 961560"/>
                <a:gd name="connsiteX1" fmla="*/ 45996 w 535963"/>
                <a:gd name="connsiteY1" fmla="*/ 500467 h 961560"/>
                <a:gd name="connsiteX2" fmla="*/ 248272 w 535963"/>
                <a:gd name="connsiteY2" fmla="*/ 689914 h 961560"/>
                <a:gd name="connsiteX3" fmla="*/ 254844 w 535963"/>
                <a:gd name="connsiteY3" fmla="*/ 885945 h 961560"/>
                <a:gd name="connsiteX4" fmla="*/ 386038 w 535963"/>
                <a:gd name="connsiteY4" fmla="*/ 960463 h 961560"/>
                <a:gd name="connsiteX5" fmla="*/ 450549 w 535963"/>
                <a:gd name="connsiteY5" fmla="*/ 879362 h 961560"/>
                <a:gd name="connsiteX6" fmla="*/ 520944 w 535963"/>
                <a:gd name="connsiteY6" fmla="*/ 641493 h 961560"/>
                <a:gd name="connsiteX7" fmla="*/ 360437 w 535963"/>
                <a:gd name="connsiteY7" fmla="*/ 529141 h 961560"/>
                <a:gd name="connsiteX8" fmla="*/ 235128 w 535963"/>
                <a:gd name="connsiteY8" fmla="*/ 297856 h 961560"/>
                <a:gd name="connsiteX9" fmla="*/ 31523 w 535963"/>
                <a:gd name="connsiteY9" fmla="*/ 33768 h 961560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3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18074 w 518909"/>
                <a:gd name="connsiteY0" fmla="*/ 146121 h 809826"/>
                <a:gd name="connsiteX1" fmla="*/ 57567 w 518909"/>
                <a:gd name="connsiteY1" fmla="*/ 33770 h 809826"/>
                <a:gd name="connsiteX2" fmla="*/ 28942 w 518909"/>
                <a:gd name="connsiteY2" fmla="*/ 348733 h 809826"/>
                <a:gd name="connsiteX3" fmla="*/ 231218 w 518909"/>
                <a:gd name="connsiteY3" fmla="*/ 538180 h 809826"/>
                <a:gd name="connsiteX4" fmla="*/ 237790 w 518909"/>
                <a:gd name="connsiteY4" fmla="*/ 734211 h 809826"/>
                <a:gd name="connsiteX5" fmla="*/ 368984 w 518909"/>
                <a:gd name="connsiteY5" fmla="*/ 808729 h 809826"/>
                <a:gd name="connsiteX6" fmla="*/ 433495 w 518909"/>
                <a:gd name="connsiteY6" fmla="*/ 727628 h 809826"/>
                <a:gd name="connsiteX7" fmla="*/ 503890 w 518909"/>
                <a:gd name="connsiteY7" fmla="*/ 489759 h 809826"/>
                <a:gd name="connsiteX8" fmla="*/ 343383 w 518909"/>
                <a:gd name="connsiteY8" fmla="*/ 377407 h 809826"/>
                <a:gd name="connsiteX9" fmla="*/ 218074 w 518909"/>
                <a:gd name="connsiteY9" fmla="*/ 146121 h 809826"/>
                <a:gd name="connsiteX0" fmla="*/ 196874 w 497709"/>
                <a:gd name="connsiteY0" fmla="*/ 146120 h 809825"/>
                <a:gd name="connsiteX1" fmla="*/ 36367 w 497709"/>
                <a:gd name="connsiteY1" fmla="*/ 33769 h 809825"/>
                <a:gd name="connsiteX2" fmla="*/ 7742 w 497709"/>
                <a:gd name="connsiteY2" fmla="*/ 348732 h 809825"/>
                <a:gd name="connsiteX3" fmla="*/ 82818 w 497709"/>
                <a:gd name="connsiteY3" fmla="*/ 648746 h 809825"/>
                <a:gd name="connsiteX4" fmla="*/ 216590 w 497709"/>
                <a:gd name="connsiteY4" fmla="*/ 734210 h 809825"/>
                <a:gd name="connsiteX5" fmla="*/ 347784 w 497709"/>
                <a:gd name="connsiteY5" fmla="*/ 808728 h 809825"/>
                <a:gd name="connsiteX6" fmla="*/ 412295 w 497709"/>
                <a:gd name="connsiteY6" fmla="*/ 727627 h 809825"/>
                <a:gd name="connsiteX7" fmla="*/ 482690 w 497709"/>
                <a:gd name="connsiteY7" fmla="*/ 489758 h 809825"/>
                <a:gd name="connsiteX8" fmla="*/ 322183 w 497709"/>
                <a:gd name="connsiteY8" fmla="*/ 377406 h 809825"/>
                <a:gd name="connsiteX9" fmla="*/ 196874 w 497709"/>
                <a:gd name="connsiteY9" fmla="*/ 146120 h 809825"/>
                <a:gd name="connsiteX0" fmla="*/ 196874 w 636404"/>
                <a:gd name="connsiteY0" fmla="*/ 146120 h 809825"/>
                <a:gd name="connsiteX1" fmla="*/ 36367 w 636404"/>
                <a:gd name="connsiteY1" fmla="*/ 33769 h 809825"/>
                <a:gd name="connsiteX2" fmla="*/ 7742 w 636404"/>
                <a:gd name="connsiteY2" fmla="*/ 348732 h 809825"/>
                <a:gd name="connsiteX3" fmla="*/ 82818 w 636404"/>
                <a:gd name="connsiteY3" fmla="*/ 648746 h 809825"/>
                <a:gd name="connsiteX4" fmla="*/ 216590 w 636404"/>
                <a:gd name="connsiteY4" fmla="*/ 734210 h 809825"/>
                <a:gd name="connsiteX5" fmla="*/ 347784 w 636404"/>
                <a:gd name="connsiteY5" fmla="*/ 808728 h 809825"/>
                <a:gd name="connsiteX6" fmla="*/ 412295 w 636404"/>
                <a:gd name="connsiteY6" fmla="*/ 727627 h 809825"/>
                <a:gd name="connsiteX7" fmla="*/ 482690 w 636404"/>
                <a:gd name="connsiteY7" fmla="*/ 489758 h 809825"/>
                <a:gd name="connsiteX8" fmla="*/ 588768 w 636404"/>
                <a:gd name="connsiteY8" fmla="*/ 340725 h 809825"/>
                <a:gd name="connsiteX9" fmla="*/ 196874 w 636404"/>
                <a:gd name="connsiteY9" fmla="*/ 146120 h 809825"/>
                <a:gd name="connsiteX0" fmla="*/ 196874 w 640284"/>
                <a:gd name="connsiteY0" fmla="*/ 146120 h 809825"/>
                <a:gd name="connsiteX1" fmla="*/ 36367 w 640284"/>
                <a:gd name="connsiteY1" fmla="*/ 33769 h 809825"/>
                <a:gd name="connsiteX2" fmla="*/ 7742 w 640284"/>
                <a:gd name="connsiteY2" fmla="*/ 348732 h 809825"/>
                <a:gd name="connsiteX3" fmla="*/ 82818 w 640284"/>
                <a:gd name="connsiteY3" fmla="*/ 648746 h 809825"/>
                <a:gd name="connsiteX4" fmla="*/ 216590 w 640284"/>
                <a:gd name="connsiteY4" fmla="*/ 734210 h 809825"/>
                <a:gd name="connsiteX5" fmla="*/ 347784 w 640284"/>
                <a:gd name="connsiteY5" fmla="*/ 808728 h 809825"/>
                <a:gd name="connsiteX6" fmla="*/ 412295 w 640284"/>
                <a:gd name="connsiteY6" fmla="*/ 727627 h 809825"/>
                <a:gd name="connsiteX7" fmla="*/ 505971 w 640284"/>
                <a:gd name="connsiteY7" fmla="*/ 581222 h 809825"/>
                <a:gd name="connsiteX8" fmla="*/ 588768 w 640284"/>
                <a:gd name="connsiteY8" fmla="*/ 340725 h 809825"/>
                <a:gd name="connsiteX9" fmla="*/ 196874 w 640284"/>
                <a:gd name="connsiteY9" fmla="*/ 146120 h 809825"/>
                <a:gd name="connsiteX0" fmla="*/ 252154 w 635440"/>
                <a:gd name="connsiteY0" fmla="*/ 164145 h 806219"/>
                <a:gd name="connsiteX1" fmla="*/ 40111 w 635440"/>
                <a:gd name="connsiteY1" fmla="*/ 30163 h 806219"/>
                <a:gd name="connsiteX2" fmla="*/ 11486 w 635440"/>
                <a:gd name="connsiteY2" fmla="*/ 345126 h 806219"/>
                <a:gd name="connsiteX3" fmla="*/ 86562 w 635440"/>
                <a:gd name="connsiteY3" fmla="*/ 645140 h 806219"/>
                <a:gd name="connsiteX4" fmla="*/ 220334 w 635440"/>
                <a:gd name="connsiteY4" fmla="*/ 730604 h 806219"/>
                <a:gd name="connsiteX5" fmla="*/ 351528 w 635440"/>
                <a:gd name="connsiteY5" fmla="*/ 805122 h 806219"/>
                <a:gd name="connsiteX6" fmla="*/ 416039 w 635440"/>
                <a:gd name="connsiteY6" fmla="*/ 724021 h 806219"/>
                <a:gd name="connsiteX7" fmla="*/ 509715 w 635440"/>
                <a:gd name="connsiteY7" fmla="*/ 577616 h 806219"/>
                <a:gd name="connsiteX8" fmla="*/ 592512 w 635440"/>
                <a:gd name="connsiteY8" fmla="*/ 337119 h 806219"/>
                <a:gd name="connsiteX9" fmla="*/ 252154 w 635440"/>
                <a:gd name="connsiteY9" fmla="*/ 164145 h 806219"/>
                <a:gd name="connsiteX0" fmla="*/ 351342 w 734626"/>
                <a:gd name="connsiteY0" fmla="*/ 94141 h 736215"/>
                <a:gd name="connsiteX1" fmla="*/ 40112 w 734626"/>
                <a:gd name="connsiteY1" fmla="*/ 30163 h 736215"/>
                <a:gd name="connsiteX2" fmla="*/ 110674 w 734626"/>
                <a:gd name="connsiteY2" fmla="*/ 275122 h 736215"/>
                <a:gd name="connsiteX3" fmla="*/ 185750 w 734626"/>
                <a:gd name="connsiteY3" fmla="*/ 575136 h 736215"/>
                <a:gd name="connsiteX4" fmla="*/ 319522 w 734626"/>
                <a:gd name="connsiteY4" fmla="*/ 660600 h 736215"/>
                <a:gd name="connsiteX5" fmla="*/ 450716 w 734626"/>
                <a:gd name="connsiteY5" fmla="*/ 735118 h 736215"/>
                <a:gd name="connsiteX6" fmla="*/ 515227 w 734626"/>
                <a:gd name="connsiteY6" fmla="*/ 654017 h 736215"/>
                <a:gd name="connsiteX7" fmla="*/ 608903 w 734626"/>
                <a:gd name="connsiteY7" fmla="*/ 507612 h 736215"/>
                <a:gd name="connsiteX8" fmla="*/ 691700 w 734626"/>
                <a:gd name="connsiteY8" fmla="*/ 267115 h 736215"/>
                <a:gd name="connsiteX9" fmla="*/ 351342 w 734626"/>
                <a:gd name="connsiteY9" fmla="*/ 94141 h 736215"/>
                <a:gd name="connsiteX0" fmla="*/ 348537 w 731823"/>
                <a:gd name="connsiteY0" fmla="*/ 107812 h 749886"/>
                <a:gd name="connsiteX1" fmla="*/ 37307 w 731823"/>
                <a:gd name="connsiteY1" fmla="*/ 43834 h 749886"/>
                <a:gd name="connsiteX2" fmla="*/ 124690 w 731823"/>
                <a:gd name="connsiteY2" fmla="*/ 370817 h 749886"/>
                <a:gd name="connsiteX3" fmla="*/ 182945 w 731823"/>
                <a:gd name="connsiteY3" fmla="*/ 588807 h 749886"/>
                <a:gd name="connsiteX4" fmla="*/ 316717 w 731823"/>
                <a:gd name="connsiteY4" fmla="*/ 674271 h 749886"/>
                <a:gd name="connsiteX5" fmla="*/ 447911 w 731823"/>
                <a:gd name="connsiteY5" fmla="*/ 748789 h 749886"/>
                <a:gd name="connsiteX6" fmla="*/ 512422 w 731823"/>
                <a:gd name="connsiteY6" fmla="*/ 667688 h 749886"/>
                <a:gd name="connsiteX7" fmla="*/ 606098 w 731823"/>
                <a:gd name="connsiteY7" fmla="*/ 521283 h 749886"/>
                <a:gd name="connsiteX8" fmla="*/ 688895 w 731823"/>
                <a:gd name="connsiteY8" fmla="*/ 280786 h 749886"/>
                <a:gd name="connsiteX9" fmla="*/ 348537 w 731823"/>
                <a:gd name="connsiteY9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107573 w 743833"/>
                <a:gd name="connsiteY2" fmla="*/ 261821 h 749886"/>
                <a:gd name="connsiteX3" fmla="*/ 277751 w 743833"/>
                <a:gd name="connsiteY3" fmla="*/ 348309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219495 w 743833"/>
                <a:gd name="connsiteY2" fmla="*/ 130320 h 749886"/>
                <a:gd name="connsiteX3" fmla="*/ 136700 w 743833"/>
                <a:gd name="connsiteY3" fmla="*/ 370817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78445 w 743831"/>
                <a:gd name="connsiteY2" fmla="*/ 152828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693186"/>
                <a:gd name="connsiteX1" fmla="*/ 49317 w 743833"/>
                <a:gd name="connsiteY1" fmla="*/ 43834 h 693186"/>
                <a:gd name="connsiteX2" fmla="*/ 78445 w 743833"/>
                <a:gd name="connsiteY2" fmla="*/ 152828 h 693186"/>
                <a:gd name="connsiteX3" fmla="*/ 136700 w 743833"/>
                <a:gd name="connsiteY3" fmla="*/ 370817 h 693186"/>
                <a:gd name="connsiteX4" fmla="*/ 194955 w 743833"/>
                <a:gd name="connsiteY4" fmla="*/ 588807 h 693186"/>
                <a:gd name="connsiteX5" fmla="*/ 328727 w 743833"/>
                <a:gd name="connsiteY5" fmla="*/ 674271 h 693186"/>
                <a:gd name="connsiteX6" fmla="*/ 524432 w 743833"/>
                <a:gd name="connsiteY6" fmla="*/ 667688 h 693186"/>
                <a:gd name="connsiteX7" fmla="*/ 618108 w 743833"/>
                <a:gd name="connsiteY7" fmla="*/ 521283 h 693186"/>
                <a:gd name="connsiteX8" fmla="*/ 700905 w 743833"/>
                <a:gd name="connsiteY8" fmla="*/ 280786 h 693186"/>
                <a:gd name="connsiteX9" fmla="*/ 360547 w 743833"/>
                <a:gd name="connsiteY9" fmla="*/ 107812 h 693186"/>
                <a:gd name="connsiteX0" fmla="*/ 360547 w 743831"/>
                <a:gd name="connsiteY0" fmla="*/ 107812 h 687418"/>
                <a:gd name="connsiteX1" fmla="*/ 49317 w 743831"/>
                <a:gd name="connsiteY1" fmla="*/ 43834 h 687418"/>
                <a:gd name="connsiteX2" fmla="*/ 78445 w 743831"/>
                <a:gd name="connsiteY2" fmla="*/ 152828 h 687418"/>
                <a:gd name="connsiteX3" fmla="*/ 136700 w 743831"/>
                <a:gd name="connsiteY3" fmla="*/ 370817 h 687418"/>
                <a:gd name="connsiteX4" fmla="*/ 194955 w 743831"/>
                <a:gd name="connsiteY4" fmla="*/ 588807 h 687418"/>
                <a:gd name="connsiteX5" fmla="*/ 328727 w 743831"/>
                <a:gd name="connsiteY5" fmla="*/ 674271 h 687418"/>
                <a:gd name="connsiteX6" fmla="*/ 303714 w 743831"/>
                <a:gd name="connsiteY6" fmla="*/ 602302 h 687418"/>
                <a:gd name="connsiteX7" fmla="*/ 618108 w 743831"/>
                <a:gd name="connsiteY7" fmla="*/ 521283 h 687418"/>
                <a:gd name="connsiteX8" fmla="*/ 700905 w 743831"/>
                <a:gd name="connsiteY8" fmla="*/ 280786 h 687418"/>
                <a:gd name="connsiteX9" fmla="*/ 360547 w 743831"/>
                <a:gd name="connsiteY9" fmla="*/ 107812 h 68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3831" h="687418">
                  <a:moveTo>
                    <a:pt x="360547" y="107812"/>
                  </a:moveTo>
                  <a:cubicBezTo>
                    <a:pt x="251949" y="68320"/>
                    <a:pt x="86625" y="0"/>
                    <a:pt x="49317" y="43834"/>
                  </a:cubicBezTo>
                  <a:cubicBezTo>
                    <a:pt x="0" y="58017"/>
                    <a:pt x="63881" y="98331"/>
                    <a:pt x="78445" y="152828"/>
                  </a:cubicBezTo>
                  <a:lnTo>
                    <a:pt x="136700" y="370817"/>
                  </a:lnTo>
                  <a:cubicBezTo>
                    <a:pt x="151264" y="425315"/>
                    <a:pt x="179954" y="517185"/>
                    <a:pt x="194955" y="588807"/>
                  </a:cubicBezTo>
                  <a:cubicBezTo>
                    <a:pt x="196157" y="678657"/>
                    <a:pt x="327525" y="584421"/>
                    <a:pt x="328727" y="674271"/>
                  </a:cubicBezTo>
                  <a:cubicBezTo>
                    <a:pt x="383640" y="687418"/>
                    <a:pt x="255484" y="627800"/>
                    <a:pt x="303714" y="602302"/>
                  </a:cubicBezTo>
                  <a:cubicBezTo>
                    <a:pt x="351944" y="576804"/>
                    <a:pt x="551910" y="574869"/>
                    <a:pt x="618108" y="521283"/>
                  </a:cubicBezTo>
                  <a:cubicBezTo>
                    <a:pt x="684306" y="467697"/>
                    <a:pt x="743832" y="349698"/>
                    <a:pt x="700905" y="280786"/>
                  </a:cubicBezTo>
                  <a:cubicBezTo>
                    <a:pt x="657978" y="211874"/>
                    <a:pt x="469145" y="147304"/>
                    <a:pt x="360547" y="107812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" name="Freeform 37"/>
            <p:cNvSpPr/>
            <p:nvPr/>
          </p:nvSpPr>
          <p:spPr>
            <a:xfrm rot="578572" flipV="1">
              <a:off x="3463901" y="3144915"/>
              <a:ext cx="233374" cy="23667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2961 w 231561"/>
                <a:gd name="connsiteY0" fmla="*/ 32227 h 225588"/>
                <a:gd name="connsiteX1" fmla="*/ 61393 w 231561"/>
                <a:gd name="connsiteY1" fmla="*/ 225588 h 225588"/>
                <a:gd name="connsiteX2" fmla="*/ 155361 w 231561"/>
                <a:gd name="connsiteY2" fmla="*/ 184627 h 225588"/>
                <a:gd name="connsiteX3" fmla="*/ 231561 w 231561"/>
                <a:gd name="connsiteY3" fmla="*/ 184627 h 225588"/>
                <a:gd name="connsiteX4" fmla="*/ 155361 w 231561"/>
                <a:gd name="connsiteY4" fmla="*/ 108427 h 225588"/>
                <a:gd name="connsiteX5" fmla="*/ 79161 w 231561"/>
                <a:gd name="connsiteY5" fmla="*/ 32227 h 225588"/>
                <a:gd name="connsiteX6" fmla="*/ 2961 w 231561"/>
                <a:gd name="connsiteY6" fmla="*/ 32227 h 225588"/>
                <a:gd name="connsiteX0" fmla="*/ 2961 w 276317"/>
                <a:gd name="connsiteY0" fmla="*/ 32227 h 297561"/>
                <a:gd name="connsiteX1" fmla="*/ 61393 w 276317"/>
                <a:gd name="connsiteY1" fmla="*/ 225588 h 297561"/>
                <a:gd name="connsiteX2" fmla="*/ 155361 w 276317"/>
                <a:gd name="connsiteY2" fmla="*/ 184627 h 297561"/>
                <a:gd name="connsiteX3" fmla="*/ 276317 w 276317"/>
                <a:gd name="connsiteY3" fmla="*/ 270573 h 297561"/>
                <a:gd name="connsiteX4" fmla="*/ 155361 w 276317"/>
                <a:gd name="connsiteY4" fmla="*/ 108427 h 297561"/>
                <a:gd name="connsiteX5" fmla="*/ 79161 w 276317"/>
                <a:gd name="connsiteY5" fmla="*/ 32227 h 297561"/>
                <a:gd name="connsiteX6" fmla="*/ 2961 w 276317"/>
                <a:gd name="connsiteY6" fmla="*/ 32227 h 297561"/>
                <a:gd name="connsiteX0" fmla="*/ 2961 w 276317"/>
                <a:gd name="connsiteY0" fmla="*/ 32227 h 334196"/>
                <a:gd name="connsiteX1" fmla="*/ 61393 w 276317"/>
                <a:gd name="connsiteY1" fmla="*/ 225588 h 334196"/>
                <a:gd name="connsiteX2" fmla="*/ 175033 w 276317"/>
                <a:gd name="connsiteY2" fmla="*/ 334196 h 334196"/>
                <a:gd name="connsiteX3" fmla="*/ 276317 w 276317"/>
                <a:gd name="connsiteY3" fmla="*/ 270573 h 334196"/>
                <a:gd name="connsiteX4" fmla="*/ 155361 w 276317"/>
                <a:gd name="connsiteY4" fmla="*/ 108427 h 334196"/>
                <a:gd name="connsiteX5" fmla="*/ 79161 w 276317"/>
                <a:gd name="connsiteY5" fmla="*/ 32227 h 334196"/>
                <a:gd name="connsiteX6" fmla="*/ 2961 w 276317"/>
                <a:gd name="connsiteY6" fmla="*/ 32227 h 334196"/>
                <a:gd name="connsiteX0" fmla="*/ 18515 w 238736"/>
                <a:gd name="connsiteY0" fmla="*/ 108175 h 314669"/>
                <a:gd name="connsiteX1" fmla="*/ 23812 w 238736"/>
                <a:gd name="connsiteY1" fmla="*/ 206061 h 314669"/>
                <a:gd name="connsiteX2" fmla="*/ 137452 w 238736"/>
                <a:gd name="connsiteY2" fmla="*/ 314669 h 314669"/>
                <a:gd name="connsiteX3" fmla="*/ 238736 w 238736"/>
                <a:gd name="connsiteY3" fmla="*/ 251046 h 314669"/>
                <a:gd name="connsiteX4" fmla="*/ 117780 w 238736"/>
                <a:gd name="connsiteY4" fmla="*/ 88900 h 314669"/>
                <a:gd name="connsiteX5" fmla="*/ 41580 w 238736"/>
                <a:gd name="connsiteY5" fmla="*/ 12700 h 314669"/>
                <a:gd name="connsiteX6" fmla="*/ 18515 w 238736"/>
                <a:gd name="connsiteY6" fmla="*/ 108175 h 314669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2335 w 222556"/>
                <a:gd name="connsiteY0" fmla="*/ 108175 h 278034"/>
                <a:gd name="connsiteX1" fmla="*/ 30362 w 222556"/>
                <a:gd name="connsiteY1" fmla="*/ 196974 h 278034"/>
                <a:gd name="connsiteX2" fmla="*/ 133444 w 222556"/>
                <a:gd name="connsiteY2" fmla="*/ 226416 h 278034"/>
                <a:gd name="connsiteX3" fmla="*/ 222556 w 222556"/>
                <a:gd name="connsiteY3" fmla="*/ 251046 h 278034"/>
                <a:gd name="connsiteX4" fmla="*/ 101600 w 222556"/>
                <a:gd name="connsiteY4" fmla="*/ 88900 h 278034"/>
                <a:gd name="connsiteX5" fmla="*/ 25400 w 222556"/>
                <a:gd name="connsiteY5" fmla="*/ 12700 h 278034"/>
                <a:gd name="connsiteX6" fmla="*/ 2335 w 222556"/>
                <a:gd name="connsiteY6" fmla="*/ 108175 h 27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56" h="278034">
                  <a:moveTo>
                    <a:pt x="2335" y="108175"/>
                  </a:moveTo>
                  <a:cubicBezTo>
                    <a:pt x="3162" y="138887"/>
                    <a:pt x="6550" y="174749"/>
                    <a:pt x="30362" y="196974"/>
                  </a:cubicBezTo>
                  <a:cubicBezTo>
                    <a:pt x="112060" y="227215"/>
                    <a:pt x="91507" y="219631"/>
                    <a:pt x="133444" y="226416"/>
                  </a:cubicBezTo>
                  <a:cubicBezTo>
                    <a:pt x="158844" y="226416"/>
                    <a:pt x="176519" y="278034"/>
                    <a:pt x="222556" y="251046"/>
                  </a:cubicBezTo>
                  <a:cubicBezTo>
                    <a:pt x="192394" y="187546"/>
                    <a:pt x="134459" y="128624"/>
                    <a:pt x="101600" y="88900"/>
                  </a:cubicBezTo>
                  <a:cubicBezTo>
                    <a:pt x="68741" y="49176"/>
                    <a:pt x="50800" y="38100"/>
                    <a:pt x="25400" y="12700"/>
                  </a:cubicBezTo>
                  <a:cubicBezTo>
                    <a:pt x="0" y="0"/>
                    <a:pt x="1508" y="77463"/>
                    <a:pt x="2335" y="10817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" name="Freeform 38"/>
            <p:cNvSpPr/>
            <p:nvPr/>
          </p:nvSpPr>
          <p:spPr>
            <a:xfrm rot="10800000" flipV="1">
              <a:off x="3200400" y="3378200"/>
              <a:ext cx="579204" cy="251568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385004"/>
                <a:gd name="connsiteY0" fmla="*/ 68092 h 192088"/>
                <a:gd name="connsiteX1" fmla="*/ 232604 w 385004"/>
                <a:gd name="connsiteY1" fmla="*/ 88900 h 192088"/>
                <a:gd name="connsiteX2" fmla="*/ 308804 w 385004"/>
                <a:gd name="connsiteY2" fmla="*/ 165100 h 192088"/>
                <a:gd name="connsiteX3" fmla="*/ 385004 w 385004"/>
                <a:gd name="connsiteY3" fmla="*/ 165100 h 192088"/>
                <a:gd name="connsiteX4" fmla="*/ 308804 w 385004"/>
                <a:gd name="connsiteY4" fmla="*/ 88900 h 192088"/>
                <a:gd name="connsiteX5" fmla="*/ 232604 w 385004"/>
                <a:gd name="connsiteY5" fmla="*/ 12700 h 192088"/>
                <a:gd name="connsiteX6" fmla="*/ 0 w 385004"/>
                <a:gd name="connsiteY6" fmla="*/ 68092 h 192088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309819 w 386019"/>
                <a:gd name="connsiteY4" fmla="*/ 165434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299035 w 386019"/>
                <a:gd name="connsiteY4" fmla="*/ 116265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94889"/>
                <a:gd name="connsiteY0" fmla="*/ 144626 h 268622"/>
                <a:gd name="connsiteX1" fmla="*/ 233619 w 394889"/>
                <a:gd name="connsiteY1" fmla="*/ 165434 h 268622"/>
                <a:gd name="connsiteX2" fmla="*/ 309819 w 394889"/>
                <a:gd name="connsiteY2" fmla="*/ 241634 h 268622"/>
                <a:gd name="connsiteX3" fmla="*/ 386019 w 394889"/>
                <a:gd name="connsiteY3" fmla="*/ 241634 h 268622"/>
                <a:gd name="connsiteX4" fmla="*/ 370504 w 394889"/>
                <a:gd name="connsiteY4" fmla="*/ 131306 h 268622"/>
                <a:gd name="connsiteX5" fmla="*/ 239709 w 394889"/>
                <a:gd name="connsiteY5" fmla="*/ 12700 h 268622"/>
                <a:gd name="connsiteX6" fmla="*/ 1015 w 394889"/>
                <a:gd name="connsiteY6" fmla="*/ 144626 h 268622"/>
                <a:gd name="connsiteX0" fmla="*/ 1015 w 419274"/>
                <a:gd name="connsiteY0" fmla="*/ 144626 h 268622"/>
                <a:gd name="connsiteX1" fmla="*/ 233619 w 419274"/>
                <a:gd name="connsiteY1" fmla="*/ 165434 h 268622"/>
                <a:gd name="connsiteX2" fmla="*/ 309819 w 419274"/>
                <a:gd name="connsiteY2" fmla="*/ 241634 h 268622"/>
                <a:gd name="connsiteX3" fmla="*/ 386019 w 419274"/>
                <a:gd name="connsiteY3" fmla="*/ 241634 h 268622"/>
                <a:gd name="connsiteX4" fmla="*/ 394889 w 419274"/>
                <a:gd name="connsiteY4" fmla="*/ 89541 h 268622"/>
                <a:gd name="connsiteX5" fmla="*/ 239709 w 419274"/>
                <a:gd name="connsiteY5" fmla="*/ 12700 h 268622"/>
                <a:gd name="connsiteX6" fmla="*/ 1015 w 419274"/>
                <a:gd name="connsiteY6" fmla="*/ 144626 h 268622"/>
                <a:gd name="connsiteX0" fmla="*/ 1015 w 419274"/>
                <a:gd name="connsiteY0" fmla="*/ 146081 h 270077"/>
                <a:gd name="connsiteX1" fmla="*/ 233619 w 419274"/>
                <a:gd name="connsiteY1" fmla="*/ 166889 h 270077"/>
                <a:gd name="connsiteX2" fmla="*/ 309819 w 419274"/>
                <a:gd name="connsiteY2" fmla="*/ 243089 h 270077"/>
                <a:gd name="connsiteX3" fmla="*/ 386019 w 419274"/>
                <a:gd name="connsiteY3" fmla="*/ 243089 h 270077"/>
                <a:gd name="connsiteX4" fmla="*/ 394889 w 419274"/>
                <a:gd name="connsiteY4" fmla="*/ 90996 h 270077"/>
                <a:gd name="connsiteX5" fmla="*/ 250197 w 419274"/>
                <a:gd name="connsiteY5" fmla="*/ 90996 h 270077"/>
                <a:gd name="connsiteX6" fmla="*/ 239709 w 419274"/>
                <a:gd name="connsiteY6" fmla="*/ 14155 h 270077"/>
                <a:gd name="connsiteX7" fmla="*/ 1015 w 419274"/>
                <a:gd name="connsiteY7" fmla="*/ 146081 h 270077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6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7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46928 w 419274"/>
                <a:gd name="connsiteY3" fmla="*/ 179081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05468"/>
                <a:gd name="connsiteY0" fmla="*/ 146081 h 243089"/>
                <a:gd name="connsiteX1" fmla="*/ 233619 w 405468"/>
                <a:gd name="connsiteY1" fmla="*/ 166889 h 243089"/>
                <a:gd name="connsiteX2" fmla="*/ 309819 w 405468"/>
                <a:gd name="connsiteY2" fmla="*/ 243089 h 243089"/>
                <a:gd name="connsiteX3" fmla="*/ 346928 w 405468"/>
                <a:gd name="connsiteY3" fmla="*/ 179081 h 243089"/>
                <a:gd name="connsiteX4" fmla="*/ 394889 w 405468"/>
                <a:gd name="connsiteY4" fmla="*/ 90996 h 243089"/>
                <a:gd name="connsiteX5" fmla="*/ 250197 w 405468"/>
                <a:gd name="connsiteY5" fmla="*/ 90996 h 243089"/>
                <a:gd name="connsiteX6" fmla="*/ 239709 w 405468"/>
                <a:gd name="connsiteY6" fmla="*/ 14155 h 243089"/>
                <a:gd name="connsiteX7" fmla="*/ 1015 w 405468"/>
                <a:gd name="connsiteY7" fmla="*/ 146081 h 243089"/>
                <a:gd name="connsiteX0" fmla="*/ 1015 w 357508"/>
                <a:gd name="connsiteY0" fmla="*/ 176404 h 273412"/>
                <a:gd name="connsiteX1" fmla="*/ 233619 w 357508"/>
                <a:gd name="connsiteY1" fmla="*/ 197212 h 273412"/>
                <a:gd name="connsiteX2" fmla="*/ 309819 w 357508"/>
                <a:gd name="connsiteY2" fmla="*/ 273412 h 273412"/>
                <a:gd name="connsiteX3" fmla="*/ 346928 w 357508"/>
                <a:gd name="connsiteY3" fmla="*/ 209404 h 273412"/>
                <a:gd name="connsiteX4" fmla="*/ 346929 w 357508"/>
                <a:gd name="connsiteY4" fmla="*/ 30323 h 273412"/>
                <a:gd name="connsiteX5" fmla="*/ 250197 w 357508"/>
                <a:gd name="connsiteY5" fmla="*/ 121319 h 273412"/>
                <a:gd name="connsiteX6" fmla="*/ 239709 w 357508"/>
                <a:gd name="connsiteY6" fmla="*/ 44478 h 273412"/>
                <a:gd name="connsiteX7" fmla="*/ 1015 w 357508"/>
                <a:gd name="connsiteY7" fmla="*/ 176404 h 273412"/>
                <a:gd name="connsiteX0" fmla="*/ 1015 w 357508"/>
                <a:gd name="connsiteY0" fmla="*/ 146081 h 243089"/>
                <a:gd name="connsiteX1" fmla="*/ 233619 w 357508"/>
                <a:gd name="connsiteY1" fmla="*/ 166889 h 243089"/>
                <a:gd name="connsiteX2" fmla="*/ 309819 w 357508"/>
                <a:gd name="connsiteY2" fmla="*/ 243089 h 243089"/>
                <a:gd name="connsiteX3" fmla="*/ 346928 w 357508"/>
                <a:gd name="connsiteY3" fmla="*/ 179081 h 243089"/>
                <a:gd name="connsiteX4" fmla="*/ 346929 w 357508"/>
                <a:gd name="connsiteY4" fmla="*/ 89541 h 243089"/>
                <a:gd name="connsiteX5" fmla="*/ 250197 w 357508"/>
                <a:gd name="connsiteY5" fmla="*/ 90996 h 243089"/>
                <a:gd name="connsiteX6" fmla="*/ 239709 w 357508"/>
                <a:gd name="connsiteY6" fmla="*/ 14155 h 243089"/>
                <a:gd name="connsiteX7" fmla="*/ 1015 w 357508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29346 w 447606"/>
                <a:gd name="connsiteY0" fmla="*/ 71220 h 168228"/>
                <a:gd name="connsiteX1" fmla="*/ 261950 w 447606"/>
                <a:gd name="connsiteY1" fmla="*/ 92028 h 168228"/>
                <a:gd name="connsiteX2" fmla="*/ 338150 w 447606"/>
                <a:gd name="connsiteY2" fmla="*/ 168228 h 168228"/>
                <a:gd name="connsiteX3" fmla="*/ 447606 w 447606"/>
                <a:gd name="connsiteY3" fmla="*/ 104220 h 168228"/>
                <a:gd name="connsiteX4" fmla="*/ 375260 w 447606"/>
                <a:gd name="connsiteY4" fmla="*/ 14680 h 168228"/>
                <a:gd name="connsiteX5" fmla="*/ 278528 w 447606"/>
                <a:gd name="connsiteY5" fmla="*/ 16135 h 168228"/>
                <a:gd name="connsiteX6" fmla="*/ 85876 w 447606"/>
                <a:gd name="connsiteY6" fmla="*/ 14680 h 168228"/>
                <a:gd name="connsiteX7" fmla="*/ 29346 w 447606"/>
                <a:gd name="connsiteY7" fmla="*/ 71220 h 168228"/>
                <a:gd name="connsiteX0" fmla="*/ 29346 w 447606"/>
                <a:gd name="connsiteY0" fmla="*/ 146081 h 243089"/>
                <a:gd name="connsiteX1" fmla="*/ 261950 w 447606"/>
                <a:gd name="connsiteY1" fmla="*/ 166889 h 243089"/>
                <a:gd name="connsiteX2" fmla="*/ 338150 w 447606"/>
                <a:gd name="connsiteY2" fmla="*/ 243089 h 243089"/>
                <a:gd name="connsiteX3" fmla="*/ 447606 w 447606"/>
                <a:gd name="connsiteY3" fmla="*/ 179081 h 243089"/>
                <a:gd name="connsiteX4" fmla="*/ 375260 w 447606"/>
                <a:gd name="connsiteY4" fmla="*/ 89541 h 243089"/>
                <a:gd name="connsiteX5" fmla="*/ 230568 w 447606"/>
                <a:gd name="connsiteY5" fmla="*/ 0 h 243089"/>
                <a:gd name="connsiteX6" fmla="*/ 85876 w 447606"/>
                <a:gd name="connsiteY6" fmla="*/ 89541 h 243089"/>
                <a:gd name="connsiteX7" fmla="*/ 29346 w 447606"/>
                <a:gd name="connsiteY7" fmla="*/ 146081 h 243089"/>
                <a:gd name="connsiteX0" fmla="*/ 36173 w 454433"/>
                <a:gd name="connsiteY0" fmla="*/ 146081 h 243089"/>
                <a:gd name="connsiteX1" fmla="*/ 309741 w 454433"/>
                <a:gd name="connsiteY1" fmla="*/ 89540 h 243089"/>
                <a:gd name="connsiteX2" fmla="*/ 344977 w 454433"/>
                <a:gd name="connsiteY2" fmla="*/ 243089 h 243089"/>
                <a:gd name="connsiteX3" fmla="*/ 454433 w 454433"/>
                <a:gd name="connsiteY3" fmla="*/ 179081 h 243089"/>
                <a:gd name="connsiteX4" fmla="*/ 382087 w 454433"/>
                <a:gd name="connsiteY4" fmla="*/ 89541 h 243089"/>
                <a:gd name="connsiteX5" fmla="*/ 237395 w 454433"/>
                <a:gd name="connsiteY5" fmla="*/ 0 h 243089"/>
                <a:gd name="connsiteX6" fmla="*/ 92703 w 454433"/>
                <a:gd name="connsiteY6" fmla="*/ 89541 h 243089"/>
                <a:gd name="connsiteX7" fmla="*/ 36173 w 454433"/>
                <a:gd name="connsiteY7" fmla="*/ 146081 h 243089"/>
                <a:gd name="connsiteX0" fmla="*/ 36173 w 599125"/>
                <a:gd name="connsiteY0" fmla="*/ 209581 h 306589"/>
                <a:gd name="connsiteX1" fmla="*/ 309741 w 599125"/>
                <a:gd name="connsiteY1" fmla="*/ 153040 h 306589"/>
                <a:gd name="connsiteX2" fmla="*/ 344977 w 599125"/>
                <a:gd name="connsiteY2" fmla="*/ 306589 h 306589"/>
                <a:gd name="connsiteX3" fmla="*/ 599125 w 599125"/>
                <a:gd name="connsiteY3" fmla="*/ 63500 h 306589"/>
                <a:gd name="connsiteX4" fmla="*/ 382087 w 599125"/>
                <a:gd name="connsiteY4" fmla="*/ 153041 h 306589"/>
                <a:gd name="connsiteX5" fmla="*/ 237395 w 599125"/>
                <a:gd name="connsiteY5" fmla="*/ 63500 h 306589"/>
                <a:gd name="connsiteX6" fmla="*/ 92703 w 599125"/>
                <a:gd name="connsiteY6" fmla="*/ 153041 h 306589"/>
                <a:gd name="connsiteX7" fmla="*/ 36173 w 599125"/>
                <a:gd name="connsiteY7" fmla="*/ 209581 h 306589"/>
                <a:gd name="connsiteX0" fmla="*/ 36173 w 599125"/>
                <a:gd name="connsiteY0" fmla="*/ 209581 h 242582"/>
                <a:gd name="connsiteX1" fmla="*/ 309741 w 599125"/>
                <a:gd name="connsiteY1" fmla="*/ 153040 h 242582"/>
                <a:gd name="connsiteX2" fmla="*/ 454433 w 599125"/>
                <a:gd name="connsiteY2" fmla="*/ 242582 h 242582"/>
                <a:gd name="connsiteX3" fmla="*/ 599125 w 599125"/>
                <a:gd name="connsiteY3" fmla="*/ 63500 h 242582"/>
                <a:gd name="connsiteX4" fmla="*/ 382087 w 599125"/>
                <a:gd name="connsiteY4" fmla="*/ 153041 h 242582"/>
                <a:gd name="connsiteX5" fmla="*/ 237395 w 599125"/>
                <a:gd name="connsiteY5" fmla="*/ 63500 h 242582"/>
                <a:gd name="connsiteX6" fmla="*/ 92703 w 599125"/>
                <a:gd name="connsiteY6" fmla="*/ 153041 h 242582"/>
                <a:gd name="connsiteX7" fmla="*/ 36173 w 599125"/>
                <a:gd name="connsiteY7" fmla="*/ 209581 h 242582"/>
                <a:gd name="connsiteX0" fmla="*/ 36173 w 546151"/>
                <a:gd name="connsiteY0" fmla="*/ 146081 h 295611"/>
                <a:gd name="connsiteX1" fmla="*/ 309741 w 546151"/>
                <a:gd name="connsiteY1" fmla="*/ 89540 h 295611"/>
                <a:gd name="connsiteX2" fmla="*/ 454433 w 546151"/>
                <a:gd name="connsiteY2" fmla="*/ 179082 h 295611"/>
                <a:gd name="connsiteX3" fmla="*/ 454433 w 546151"/>
                <a:gd name="connsiteY3" fmla="*/ 268623 h 295611"/>
                <a:gd name="connsiteX4" fmla="*/ 382087 w 546151"/>
                <a:gd name="connsiteY4" fmla="*/ 89541 h 295611"/>
                <a:gd name="connsiteX5" fmla="*/ 237395 w 546151"/>
                <a:gd name="connsiteY5" fmla="*/ 0 h 295611"/>
                <a:gd name="connsiteX6" fmla="*/ 92703 w 546151"/>
                <a:gd name="connsiteY6" fmla="*/ 89541 h 295611"/>
                <a:gd name="connsiteX7" fmla="*/ 36173 w 546151"/>
                <a:gd name="connsiteY7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92703 w 546151"/>
                <a:gd name="connsiteY7" fmla="*/ 89541 h 295611"/>
                <a:gd name="connsiteX8" fmla="*/ 36173 w 546151"/>
                <a:gd name="connsiteY8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165049 w 546151"/>
                <a:gd name="connsiteY7" fmla="*/ 89541 h 295611"/>
                <a:gd name="connsiteX8" fmla="*/ 36173 w 546151"/>
                <a:gd name="connsiteY8" fmla="*/ 146081 h 295611"/>
                <a:gd name="connsiteX0" fmla="*/ 36173 w 561967"/>
                <a:gd name="connsiteY0" fmla="*/ 89541 h 295611"/>
                <a:gd name="connsiteX1" fmla="*/ 180865 w 561967"/>
                <a:gd name="connsiteY1" fmla="*/ 179081 h 295611"/>
                <a:gd name="connsiteX2" fmla="*/ 325557 w 561967"/>
                <a:gd name="connsiteY2" fmla="*/ 89540 h 295611"/>
                <a:gd name="connsiteX3" fmla="*/ 470249 w 561967"/>
                <a:gd name="connsiteY3" fmla="*/ 179082 h 295611"/>
                <a:gd name="connsiteX4" fmla="*/ 470249 w 561967"/>
                <a:gd name="connsiteY4" fmla="*/ 268623 h 295611"/>
                <a:gd name="connsiteX5" fmla="*/ 397903 w 561967"/>
                <a:gd name="connsiteY5" fmla="*/ 89541 h 295611"/>
                <a:gd name="connsiteX6" fmla="*/ 253211 w 561967"/>
                <a:gd name="connsiteY6" fmla="*/ 0 h 295611"/>
                <a:gd name="connsiteX7" fmla="*/ 180865 w 561967"/>
                <a:gd name="connsiteY7" fmla="*/ 89541 h 295611"/>
                <a:gd name="connsiteX8" fmla="*/ 36173 w 561967"/>
                <a:gd name="connsiteY8" fmla="*/ 89541 h 295611"/>
                <a:gd name="connsiteX0" fmla="*/ 192923 w 718717"/>
                <a:gd name="connsiteY0" fmla="*/ 89541 h 295611"/>
                <a:gd name="connsiteX1" fmla="*/ 337615 w 718717"/>
                <a:gd name="connsiteY1" fmla="*/ 179081 h 295611"/>
                <a:gd name="connsiteX2" fmla="*/ 482307 w 718717"/>
                <a:gd name="connsiteY2" fmla="*/ 89540 h 295611"/>
                <a:gd name="connsiteX3" fmla="*/ 626999 w 718717"/>
                <a:gd name="connsiteY3" fmla="*/ 179082 h 295611"/>
                <a:gd name="connsiteX4" fmla="*/ 626999 w 718717"/>
                <a:gd name="connsiteY4" fmla="*/ 268623 h 295611"/>
                <a:gd name="connsiteX5" fmla="*/ 554653 w 718717"/>
                <a:gd name="connsiteY5" fmla="*/ 89541 h 295611"/>
                <a:gd name="connsiteX6" fmla="*/ 409961 w 718717"/>
                <a:gd name="connsiteY6" fmla="*/ 0 h 295611"/>
                <a:gd name="connsiteX7" fmla="*/ 337615 w 718717"/>
                <a:gd name="connsiteY7" fmla="*/ 89541 h 295611"/>
                <a:gd name="connsiteX8" fmla="*/ 192923 w 718717"/>
                <a:gd name="connsiteY8" fmla="*/ 89541 h 295611"/>
                <a:gd name="connsiteX0" fmla="*/ 36173 w 561967"/>
                <a:gd name="connsiteY0" fmla="*/ 89541 h 295611"/>
                <a:gd name="connsiteX1" fmla="*/ 36174 w 561967"/>
                <a:gd name="connsiteY1" fmla="*/ 89541 h 295611"/>
                <a:gd name="connsiteX2" fmla="*/ 180865 w 561967"/>
                <a:gd name="connsiteY2" fmla="*/ 179081 h 295611"/>
                <a:gd name="connsiteX3" fmla="*/ 325557 w 561967"/>
                <a:gd name="connsiteY3" fmla="*/ 89540 h 295611"/>
                <a:gd name="connsiteX4" fmla="*/ 470249 w 561967"/>
                <a:gd name="connsiteY4" fmla="*/ 179082 h 295611"/>
                <a:gd name="connsiteX5" fmla="*/ 470249 w 561967"/>
                <a:gd name="connsiteY5" fmla="*/ 268623 h 295611"/>
                <a:gd name="connsiteX6" fmla="*/ 397903 w 561967"/>
                <a:gd name="connsiteY6" fmla="*/ 89541 h 295611"/>
                <a:gd name="connsiteX7" fmla="*/ 253211 w 561967"/>
                <a:gd name="connsiteY7" fmla="*/ 0 h 295611"/>
                <a:gd name="connsiteX8" fmla="*/ 180865 w 561967"/>
                <a:gd name="connsiteY8" fmla="*/ 89541 h 295611"/>
                <a:gd name="connsiteX9" fmla="*/ 36173 w 561967"/>
                <a:gd name="connsiteY9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241152 w 622254"/>
                <a:gd name="connsiteY3" fmla="*/ 179081 h 295611"/>
                <a:gd name="connsiteX4" fmla="*/ 385844 w 622254"/>
                <a:gd name="connsiteY4" fmla="*/ 89540 h 295611"/>
                <a:gd name="connsiteX5" fmla="*/ 530536 w 622254"/>
                <a:gd name="connsiteY5" fmla="*/ 179082 h 295611"/>
                <a:gd name="connsiteX6" fmla="*/ 530536 w 622254"/>
                <a:gd name="connsiteY6" fmla="*/ 268623 h 295611"/>
                <a:gd name="connsiteX7" fmla="*/ 458190 w 622254"/>
                <a:gd name="connsiteY7" fmla="*/ 89541 h 295611"/>
                <a:gd name="connsiteX8" fmla="*/ 313498 w 622254"/>
                <a:gd name="connsiteY8" fmla="*/ 0 h 295611"/>
                <a:gd name="connsiteX9" fmla="*/ 241152 w 622254"/>
                <a:gd name="connsiteY9" fmla="*/ 89541 h 295611"/>
                <a:gd name="connsiteX10" fmla="*/ 96460 w 622254"/>
                <a:gd name="connsiteY10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549909"/>
                <a:gd name="connsiteY0" fmla="*/ 89541 h 295611"/>
                <a:gd name="connsiteX1" fmla="*/ 96461 w 549909"/>
                <a:gd name="connsiteY1" fmla="*/ 89541 h 295611"/>
                <a:gd name="connsiteX2" fmla="*/ 24115 w 549909"/>
                <a:gd name="connsiteY2" fmla="*/ 179081 h 295611"/>
                <a:gd name="connsiteX3" fmla="*/ 96461 w 549909"/>
                <a:gd name="connsiteY3" fmla="*/ 179081 h 295611"/>
                <a:gd name="connsiteX4" fmla="*/ 241152 w 549909"/>
                <a:gd name="connsiteY4" fmla="*/ 179081 h 295611"/>
                <a:gd name="connsiteX5" fmla="*/ 385844 w 549909"/>
                <a:gd name="connsiteY5" fmla="*/ 89540 h 295611"/>
                <a:gd name="connsiteX6" fmla="*/ 458191 w 549909"/>
                <a:gd name="connsiteY6" fmla="*/ 268622 h 295611"/>
                <a:gd name="connsiteX7" fmla="*/ 530536 w 549909"/>
                <a:gd name="connsiteY7" fmla="*/ 268623 h 295611"/>
                <a:gd name="connsiteX8" fmla="*/ 458190 w 549909"/>
                <a:gd name="connsiteY8" fmla="*/ 89541 h 295611"/>
                <a:gd name="connsiteX9" fmla="*/ 313498 w 549909"/>
                <a:gd name="connsiteY9" fmla="*/ 0 h 295611"/>
                <a:gd name="connsiteX10" fmla="*/ 241152 w 549909"/>
                <a:gd name="connsiteY10" fmla="*/ 89541 h 295611"/>
                <a:gd name="connsiteX11" fmla="*/ 96460 w 549909"/>
                <a:gd name="connsiteY11" fmla="*/ 89541 h 295611"/>
                <a:gd name="connsiteX0" fmla="*/ 96460 w 602884"/>
                <a:gd name="connsiteY0" fmla="*/ 89541 h 268622"/>
                <a:gd name="connsiteX1" fmla="*/ 96461 w 602884"/>
                <a:gd name="connsiteY1" fmla="*/ 89541 h 268622"/>
                <a:gd name="connsiteX2" fmla="*/ 24115 w 602884"/>
                <a:gd name="connsiteY2" fmla="*/ 179081 h 268622"/>
                <a:gd name="connsiteX3" fmla="*/ 96461 w 602884"/>
                <a:gd name="connsiteY3" fmla="*/ 179081 h 268622"/>
                <a:gd name="connsiteX4" fmla="*/ 241152 w 602884"/>
                <a:gd name="connsiteY4" fmla="*/ 179081 h 268622"/>
                <a:gd name="connsiteX5" fmla="*/ 385844 w 602884"/>
                <a:gd name="connsiteY5" fmla="*/ 89540 h 268622"/>
                <a:gd name="connsiteX6" fmla="*/ 458191 w 602884"/>
                <a:gd name="connsiteY6" fmla="*/ 268622 h 268622"/>
                <a:gd name="connsiteX7" fmla="*/ 602884 w 602884"/>
                <a:gd name="connsiteY7" fmla="*/ 179081 h 268622"/>
                <a:gd name="connsiteX8" fmla="*/ 458190 w 602884"/>
                <a:gd name="connsiteY8" fmla="*/ 89541 h 268622"/>
                <a:gd name="connsiteX9" fmla="*/ 313498 w 602884"/>
                <a:gd name="connsiteY9" fmla="*/ 0 h 268622"/>
                <a:gd name="connsiteX10" fmla="*/ 241152 w 602884"/>
                <a:gd name="connsiteY10" fmla="*/ 89541 h 268622"/>
                <a:gd name="connsiteX11" fmla="*/ 96460 w 602884"/>
                <a:gd name="connsiteY11" fmla="*/ 89541 h 268622"/>
                <a:gd name="connsiteX0" fmla="*/ 96460 w 602884"/>
                <a:gd name="connsiteY0" fmla="*/ 89541 h 206069"/>
                <a:gd name="connsiteX1" fmla="*/ 96461 w 602884"/>
                <a:gd name="connsiteY1" fmla="*/ 89541 h 206069"/>
                <a:gd name="connsiteX2" fmla="*/ 24115 w 602884"/>
                <a:gd name="connsiteY2" fmla="*/ 179081 h 206069"/>
                <a:gd name="connsiteX3" fmla="*/ 96461 w 602884"/>
                <a:gd name="connsiteY3" fmla="*/ 179081 h 206069"/>
                <a:gd name="connsiteX4" fmla="*/ 241152 w 602884"/>
                <a:gd name="connsiteY4" fmla="*/ 179081 h 206069"/>
                <a:gd name="connsiteX5" fmla="*/ 385844 w 602884"/>
                <a:gd name="connsiteY5" fmla="*/ 89540 h 206069"/>
                <a:gd name="connsiteX6" fmla="*/ 458191 w 602884"/>
                <a:gd name="connsiteY6" fmla="*/ 179081 h 206069"/>
                <a:gd name="connsiteX7" fmla="*/ 602884 w 602884"/>
                <a:gd name="connsiteY7" fmla="*/ 179081 h 206069"/>
                <a:gd name="connsiteX8" fmla="*/ 458190 w 602884"/>
                <a:gd name="connsiteY8" fmla="*/ 89541 h 206069"/>
                <a:gd name="connsiteX9" fmla="*/ 313498 w 602884"/>
                <a:gd name="connsiteY9" fmla="*/ 0 h 206069"/>
                <a:gd name="connsiteX10" fmla="*/ 241152 w 602884"/>
                <a:gd name="connsiteY10" fmla="*/ 89541 h 206069"/>
                <a:gd name="connsiteX11" fmla="*/ 96460 w 602884"/>
                <a:gd name="connsiteY11" fmla="*/ 89541 h 206069"/>
                <a:gd name="connsiteX0" fmla="*/ 96460 w 602883"/>
                <a:gd name="connsiteY0" fmla="*/ 89541 h 196492"/>
                <a:gd name="connsiteX1" fmla="*/ 96461 w 602883"/>
                <a:gd name="connsiteY1" fmla="*/ 89541 h 196492"/>
                <a:gd name="connsiteX2" fmla="*/ 24115 w 602883"/>
                <a:gd name="connsiteY2" fmla="*/ 179081 h 196492"/>
                <a:gd name="connsiteX3" fmla="*/ 96461 w 602883"/>
                <a:gd name="connsiteY3" fmla="*/ 179081 h 196492"/>
                <a:gd name="connsiteX4" fmla="*/ 241152 w 602883"/>
                <a:gd name="connsiteY4" fmla="*/ 179081 h 196492"/>
                <a:gd name="connsiteX5" fmla="*/ 385844 w 602883"/>
                <a:gd name="connsiteY5" fmla="*/ 89540 h 196492"/>
                <a:gd name="connsiteX6" fmla="*/ 458191 w 602883"/>
                <a:gd name="connsiteY6" fmla="*/ 179081 h 196492"/>
                <a:gd name="connsiteX7" fmla="*/ 602883 w 602883"/>
                <a:gd name="connsiteY7" fmla="*/ 89542 h 196492"/>
                <a:gd name="connsiteX8" fmla="*/ 458190 w 602883"/>
                <a:gd name="connsiteY8" fmla="*/ 89541 h 196492"/>
                <a:gd name="connsiteX9" fmla="*/ 313498 w 602883"/>
                <a:gd name="connsiteY9" fmla="*/ 0 h 196492"/>
                <a:gd name="connsiteX10" fmla="*/ 241152 w 602883"/>
                <a:gd name="connsiteY10" fmla="*/ 89541 h 196492"/>
                <a:gd name="connsiteX11" fmla="*/ 96460 w 602883"/>
                <a:gd name="connsiteY11" fmla="*/ 89541 h 196492"/>
                <a:gd name="connsiteX0" fmla="*/ 96460 w 549909"/>
                <a:gd name="connsiteY0" fmla="*/ 89541 h 295610"/>
                <a:gd name="connsiteX1" fmla="*/ 96461 w 549909"/>
                <a:gd name="connsiteY1" fmla="*/ 89541 h 295610"/>
                <a:gd name="connsiteX2" fmla="*/ 24115 w 549909"/>
                <a:gd name="connsiteY2" fmla="*/ 179081 h 295610"/>
                <a:gd name="connsiteX3" fmla="*/ 96461 w 549909"/>
                <a:gd name="connsiteY3" fmla="*/ 179081 h 295610"/>
                <a:gd name="connsiteX4" fmla="*/ 241152 w 549909"/>
                <a:gd name="connsiteY4" fmla="*/ 179081 h 295610"/>
                <a:gd name="connsiteX5" fmla="*/ 385844 w 549909"/>
                <a:gd name="connsiteY5" fmla="*/ 89540 h 295610"/>
                <a:gd name="connsiteX6" fmla="*/ 458191 w 549909"/>
                <a:gd name="connsiteY6" fmla="*/ 179081 h 295610"/>
                <a:gd name="connsiteX7" fmla="*/ 530538 w 549909"/>
                <a:gd name="connsiteY7" fmla="*/ 268623 h 295610"/>
                <a:gd name="connsiteX8" fmla="*/ 458190 w 549909"/>
                <a:gd name="connsiteY8" fmla="*/ 89541 h 295610"/>
                <a:gd name="connsiteX9" fmla="*/ 313498 w 549909"/>
                <a:gd name="connsiteY9" fmla="*/ 0 h 295610"/>
                <a:gd name="connsiteX10" fmla="*/ 241152 w 549909"/>
                <a:gd name="connsiteY10" fmla="*/ 89541 h 295610"/>
                <a:gd name="connsiteX11" fmla="*/ 96460 w 549909"/>
                <a:gd name="connsiteY11" fmla="*/ 89541 h 2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909" h="295610">
                  <a:moveTo>
                    <a:pt x="96460" y="89541"/>
                  </a:moveTo>
                  <a:cubicBezTo>
                    <a:pt x="81388" y="103221"/>
                    <a:pt x="72346" y="74618"/>
                    <a:pt x="96461" y="89541"/>
                  </a:cubicBezTo>
                  <a:cubicBezTo>
                    <a:pt x="109524" y="99490"/>
                    <a:pt x="0" y="164158"/>
                    <a:pt x="24115" y="179081"/>
                  </a:cubicBezTo>
                  <a:cubicBezTo>
                    <a:pt x="31149" y="196492"/>
                    <a:pt x="60288" y="179081"/>
                    <a:pt x="96461" y="179081"/>
                  </a:cubicBezTo>
                  <a:cubicBezTo>
                    <a:pt x="126605" y="126849"/>
                    <a:pt x="199955" y="196492"/>
                    <a:pt x="241152" y="179081"/>
                  </a:cubicBezTo>
                  <a:cubicBezTo>
                    <a:pt x="286747" y="169658"/>
                    <a:pt x="341632" y="78347"/>
                    <a:pt x="385844" y="89540"/>
                  </a:cubicBezTo>
                  <a:lnTo>
                    <a:pt x="458191" y="179081"/>
                  </a:lnTo>
                  <a:cubicBezTo>
                    <a:pt x="549909" y="171619"/>
                    <a:pt x="484501" y="295611"/>
                    <a:pt x="530538" y="268623"/>
                  </a:cubicBezTo>
                  <a:cubicBezTo>
                    <a:pt x="500376" y="205123"/>
                    <a:pt x="494363" y="134311"/>
                    <a:pt x="458190" y="89541"/>
                  </a:cubicBezTo>
                  <a:cubicBezTo>
                    <a:pt x="422017" y="44771"/>
                    <a:pt x="349671" y="0"/>
                    <a:pt x="313498" y="0"/>
                  </a:cubicBezTo>
                  <a:cubicBezTo>
                    <a:pt x="277325" y="0"/>
                    <a:pt x="294740" y="75386"/>
                    <a:pt x="241152" y="89541"/>
                  </a:cubicBezTo>
                  <a:cubicBezTo>
                    <a:pt x="215752" y="76841"/>
                    <a:pt x="60287" y="89541"/>
                    <a:pt x="96460" y="89541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0" name="Freeform 39"/>
            <p:cNvSpPr/>
            <p:nvPr/>
          </p:nvSpPr>
          <p:spPr>
            <a:xfrm rot="19575807" flipV="1">
              <a:off x="1902628" y="2578943"/>
              <a:ext cx="562768" cy="88480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8477583" flipV="1">
              <a:off x="1809953" y="2876986"/>
              <a:ext cx="402276" cy="620945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 rot="19996110" flipV="1">
              <a:off x="2157565" y="2940774"/>
              <a:ext cx="239712" cy="16351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259707" flipV="1">
              <a:off x="2428933" y="2814437"/>
              <a:ext cx="124445" cy="45720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4" name="Freeform 43"/>
            <p:cNvSpPr/>
            <p:nvPr/>
          </p:nvSpPr>
          <p:spPr>
            <a:xfrm rot="488277" flipV="1">
              <a:off x="2346218" y="2831785"/>
              <a:ext cx="111294" cy="36590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5" name="Freeform 44"/>
            <p:cNvSpPr/>
            <p:nvPr/>
          </p:nvSpPr>
          <p:spPr>
            <a:xfrm rot="488277" flipV="1">
              <a:off x="2491656" y="3100857"/>
              <a:ext cx="62403" cy="251841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6" name="Freeform 45"/>
            <p:cNvSpPr/>
            <p:nvPr/>
          </p:nvSpPr>
          <p:spPr>
            <a:xfrm rot="2261298">
              <a:off x="3551070" y="3878065"/>
              <a:ext cx="309987" cy="25585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165100"/>
                <a:gd name="connsiteY0" fmla="*/ 12700 h 165100"/>
                <a:gd name="connsiteX1" fmla="*/ 76200 w 165100"/>
                <a:gd name="connsiteY1" fmla="*/ 88900 h 165100"/>
                <a:gd name="connsiteX2" fmla="*/ 152400 w 165100"/>
                <a:gd name="connsiteY2" fmla="*/ 165100 h 165100"/>
                <a:gd name="connsiteX3" fmla="*/ 152400 w 165100"/>
                <a:gd name="connsiteY3" fmla="*/ 88900 h 165100"/>
                <a:gd name="connsiteX4" fmla="*/ 76200 w 165100"/>
                <a:gd name="connsiteY4" fmla="*/ 12700 h 165100"/>
                <a:gd name="connsiteX5" fmla="*/ 0 w 165100"/>
                <a:gd name="connsiteY5" fmla="*/ 12700 h 165100"/>
                <a:gd name="connsiteX0" fmla="*/ 0 w 121679"/>
                <a:gd name="connsiteY0" fmla="*/ 12700 h 194155"/>
                <a:gd name="connsiteX1" fmla="*/ 32779 w 121679"/>
                <a:gd name="connsiteY1" fmla="*/ 117955 h 194155"/>
                <a:gd name="connsiteX2" fmla="*/ 108979 w 121679"/>
                <a:gd name="connsiteY2" fmla="*/ 194155 h 194155"/>
                <a:gd name="connsiteX3" fmla="*/ 108979 w 121679"/>
                <a:gd name="connsiteY3" fmla="*/ 117955 h 194155"/>
                <a:gd name="connsiteX4" fmla="*/ 32779 w 121679"/>
                <a:gd name="connsiteY4" fmla="*/ 41755 h 194155"/>
                <a:gd name="connsiteX5" fmla="*/ 0 w 121679"/>
                <a:gd name="connsiteY5" fmla="*/ 12700 h 194155"/>
                <a:gd name="connsiteX0" fmla="*/ 1533 w 123212"/>
                <a:gd name="connsiteY0" fmla="*/ 13841 h 195296"/>
                <a:gd name="connsiteX1" fmla="*/ 25111 w 123212"/>
                <a:gd name="connsiteY1" fmla="*/ 125943 h 195296"/>
                <a:gd name="connsiteX2" fmla="*/ 110512 w 123212"/>
                <a:gd name="connsiteY2" fmla="*/ 195296 h 195296"/>
                <a:gd name="connsiteX3" fmla="*/ 110512 w 123212"/>
                <a:gd name="connsiteY3" fmla="*/ 119096 h 195296"/>
                <a:gd name="connsiteX4" fmla="*/ 34312 w 123212"/>
                <a:gd name="connsiteY4" fmla="*/ 42896 h 195296"/>
                <a:gd name="connsiteX5" fmla="*/ 1533 w 123212"/>
                <a:gd name="connsiteY5" fmla="*/ 13841 h 195296"/>
                <a:gd name="connsiteX0" fmla="*/ 431 w 122110"/>
                <a:gd name="connsiteY0" fmla="*/ 23183 h 204638"/>
                <a:gd name="connsiteX1" fmla="*/ 35797 w 122110"/>
                <a:gd name="connsiteY1" fmla="*/ 191335 h 204638"/>
                <a:gd name="connsiteX2" fmla="*/ 109410 w 122110"/>
                <a:gd name="connsiteY2" fmla="*/ 204638 h 204638"/>
                <a:gd name="connsiteX3" fmla="*/ 109410 w 122110"/>
                <a:gd name="connsiteY3" fmla="*/ 128438 h 204638"/>
                <a:gd name="connsiteX4" fmla="*/ 33210 w 122110"/>
                <a:gd name="connsiteY4" fmla="*/ 52238 h 204638"/>
                <a:gd name="connsiteX5" fmla="*/ 431 w 122110"/>
                <a:gd name="connsiteY5" fmla="*/ 23183 h 20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10" h="204638">
                  <a:moveTo>
                    <a:pt x="431" y="23183"/>
                  </a:moveTo>
                  <a:cubicBezTo>
                    <a:pt x="862" y="46366"/>
                    <a:pt x="11985" y="169110"/>
                    <a:pt x="35797" y="191335"/>
                  </a:cubicBezTo>
                  <a:lnTo>
                    <a:pt x="109410" y="204638"/>
                  </a:lnTo>
                  <a:cubicBezTo>
                    <a:pt x="122110" y="204638"/>
                    <a:pt x="122110" y="153838"/>
                    <a:pt x="109410" y="128438"/>
                  </a:cubicBezTo>
                  <a:lnTo>
                    <a:pt x="33210" y="52238"/>
                  </a:lnTo>
                  <a:cubicBezTo>
                    <a:pt x="7810" y="39538"/>
                    <a:pt x="0" y="0"/>
                    <a:pt x="431" y="23183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9974175" flipV="1">
              <a:off x="3586813" y="3427452"/>
              <a:ext cx="402276" cy="1479147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8" name="Freeform 47"/>
            <p:cNvSpPr/>
            <p:nvPr/>
          </p:nvSpPr>
          <p:spPr>
            <a:xfrm rot="16038515" flipV="1">
              <a:off x="2480961" y="2406876"/>
              <a:ext cx="202754" cy="27866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" name="Freeform 48"/>
            <p:cNvSpPr/>
            <p:nvPr/>
          </p:nvSpPr>
          <p:spPr>
            <a:xfrm rot="14433399" flipV="1">
              <a:off x="2895359" y="2626747"/>
              <a:ext cx="143314" cy="22895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9" name="Straight Arrow Connector 43"/>
            <p:cNvCxnSpPr>
              <a:cxnSpLocks noChangeShapeType="1"/>
            </p:cNvCxnSpPr>
            <p:nvPr/>
          </p:nvCxnSpPr>
          <p:spPr bwMode="auto">
            <a:xfrm>
              <a:off x="704287" y="1442784"/>
              <a:ext cx="1456618" cy="1364463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</p:grpSp>
      <p:sp>
        <p:nvSpPr>
          <p:cNvPr id="73" name="TextBox 72"/>
          <p:cNvSpPr txBox="1"/>
          <p:nvPr/>
        </p:nvSpPr>
        <p:spPr>
          <a:xfrm>
            <a:off x="330492" y="1445340"/>
            <a:ext cx="4322317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sz="2800" dirty="0"/>
              <a:t>Very dry climate</a:t>
            </a:r>
          </a:p>
          <a:p>
            <a:pPr marL="742950" lvl="1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sz="2800" dirty="0"/>
              <a:t>3-10”/</a:t>
            </a:r>
            <a:r>
              <a:rPr lang="en-US" sz="2800" dirty="0" err="1"/>
              <a:t>yr</a:t>
            </a:r>
            <a:endParaRPr lang="en-US" sz="2800" dirty="0"/>
          </a:p>
          <a:p>
            <a:pPr marL="285750" indent="-285750">
              <a:spcAft>
                <a:spcPts val="1200"/>
              </a:spcAft>
              <a:buFont typeface="Arial" panose="020B0604020202020204" pitchFamily="34" charset="0"/>
              <a:buChar char="•"/>
            </a:pPr>
            <a:r>
              <a:rPr lang="en-US" sz="2800" dirty="0"/>
              <a:t>Soils mostly </a:t>
            </a:r>
            <a:r>
              <a:rPr lang="en-US" sz="2800" dirty="0" err="1"/>
              <a:t>Aridisols</a:t>
            </a:r>
            <a:endParaRPr lang="en-US" sz="2800" dirty="0"/>
          </a:p>
        </p:txBody>
      </p:sp>
      <p:pic>
        <p:nvPicPr>
          <p:cNvPr id="50" name="Picture 49" descr="scan0002.jpg">
            <a:extLst>
              <a:ext uri="{FF2B5EF4-FFF2-40B4-BE49-F238E27FC236}">
                <a16:creationId xmlns:a16="http://schemas.microsoft.com/office/drawing/2014/main" id="{E3FF4711-6AF1-46A5-8C83-5A70184EAF07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070414" y="3454964"/>
            <a:ext cx="2415128" cy="2566074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55563690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5152"/>
    </mc:Choice>
    <mc:Fallback>
      <p:transition spd="slow" advTm="35152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Salt Desert Shrub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75209" y="6445045"/>
            <a:ext cx="12674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accent3"/>
                </a:solidFill>
              </a:rPr>
              <a:t>Jennifer Peterson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57B0EDE-96B6-4CA6-ADF4-B637022056BF}"/>
              </a:ext>
            </a:extLst>
          </p:cNvPr>
          <p:cNvGrpSpPr/>
          <p:nvPr/>
        </p:nvGrpSpPr>
        <p:grpSpPr>
          <a:xfrm>
            <a:off x="9139567" y="3784904"/>
            <a:ext cx="2819400" cy="2496719"/>
            <a:chOff x="8901432" y="3869324"/>
            <a:chExt cx="2819400" cy="2496719"/>
          </a:xfrm>
        </p:grpSpPr>
        <p:pic>
          <p:nvPicPr>
            <p:cNvPr id="23558" name="Picture 6" descr="http://www.cnr.uidaho.edu/range_tour/db_images/DSCN0567.jpg"/>
            <p:cNvPicPr>
              <a:picLocks noChangeAspect="1" noChangeArrowheads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1432" y="3878337"/>
              <a:ext cx="2819400" cy="2487706"/>
            </a:xfrm>
            <a:prstGeom prst="rect">
              <a:avLst/>
            </a:prstGeom>
            <a:noFill/>
          </p:spPr>
        </p:pic>
        <p:sp>
          <p:nvSpPr>
            <p:cNvPr id="7" name="TextBox 6"/>
            <p:cNvSpPr txBox="1"/>
            <p:nvPr/>
          </p:nvSpPr>
          <p:spPr>
            <a:xfrm>
              <a:off x="8901432" y="3869324"/>
              <a:ext cx="1832425" cy="338554"/>
            </a:xfrm>
            <a:prstGeom prst="rect">
              <a:avLst/>
            </a:prstGeom>
            <a:solidFill>
              <a:schemeClr val="accent3">
                <a:alpha val="39000"/>
              </a:schemeClr>
            </a:solidFill>
          </p:spPr>
          <p:txBody>
            <a:bodyPr wrap="none" rtlCol="0">
              <a:spAutoFit/>
            </a:bodyPr>
            <a:lstStyle/>
            <a:p>
              <a:r>
                <a:rPr lang="en-US" sz="1600" dirty="0" err="1">
                  <a:solidFill>
                    <a:schemeClr val="bg1">
                      <a:lumMod val="95000"/>
                    </a:schemeClr>
                  </a:solidFill>
                </a:rPr>
                <a:t>Shadscale</a:t>
              </a:r>
              <a:r>
                <a:rPr lang="en-US" sz="1600" dirty="0">
                  <a:solidFill>
                    <a:schemeClr val="bg1">
                      <a:lumMod val="95000"/>
                    </a:schemeClr>
                  </a:solidFill>
                </a:rPr>
                <a:t> </a:t>
              </a:r>
              <a:r>
                <a:rPr lang="en-US" sz="1600" dirty="0" err="1">
                  <a:solidFill>
                    <a:schemeClr val="bg1">
                      <a:lumMod val="95000"/>
                    </a:schemeClr>
                  </a:solidFill>
                </a:rPr>
                <a:t>Saltbrush</a:t>
              </a:r>
              <a:endParaRPr lang="en-US" sz="16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9067801" y="4038601"/>
            <a:ext cx="12674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accent3"/>
                </a:solidFill>
              </a:rPr>
              <a:t>Jennifer Peterson</a:t>
            </a:r>
          </a:p>
        </p:txBody>
      </p:sp>
      <p:pic>
        <p:nvPicPr>
          <p:cNvPr id="5" name="Picture 4" descr="The side of a dirt field&#10;&#10;Description generated with very high confidence">
            <a:extLst>
              <a:ext uri="{FF2B5EF4-FFF2-40B4-BE49-F238E27FC236}">
                <a16:creationId xmlns:a16="http://schemas.microsoft.com/office/drawing/2014/main" id="{3FE8F8AB-2796-4C19-95A0-573D54A4C9CD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123684" y="648418"/>
            <a:ext cx="2788737" cy="2942370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2A0903-51EC-4B07-8751-D7553760EF8C}"/>
              </a:ext>
            </a:extLst>
          </p:cNvPr>
          <p:cNvGrpSpPr/>
          <p:nvPr/>
        </p:nvGrpSpPr>
        <p:grpSpPr>
          <a:xfrm>
            <a:off x="4032256" y="2743990"/>
            <a:ext cx="4758688" cy="3594501"/>
            <a:chOff x="4032256" y="2743990"/>
            <a:chExt cx="4758688" cy="3594501"/>
          </a:xfrm>
        </p:grpSpPr>
        <p:pic>
          <p:nvPicPr>
            <p:cNvPr id="23555" name="Picture 2" descr="http://www.cnr.uidaho.edu/range_tour/db_images/DSCN0556.jpg"/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032256" y="2743990"/>
              <a:ext cx="4758688" cy="35690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F2B2936-C72F-4873-8DB6-CEFE9642E7FF}"/>
                </a:ext>
              </a:extLst>
            </p:cNvPr>
            <p:cNvSpPr txBox="1"/>
            <p:nvPr/>
          </p:nvSpPr>
          <p:spPr>
            <a:xfrm>
              <a:off x="4032256" y="6123047"/>
              <a:ext cx="63831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J. Peterson</a:t>
              </a: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30BA744A-7043-4683-80FB-3BAA514C7129}"/>
              </a:ext>
            </a:extLst>
          </p:cNvPr>
          <p:cNvSpPr txBox="1"/>
          <p:nvPr/>
        </p:nvSpPr>
        <p:spPr>
          <a:xfrm>
            <a:off x="11065714" y="3339253"/>
            <a:ext cx="84670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>
                <a:solidFill>
                  <a:schemeClr val="bg1">
                    <a:lumMod val="95000"/>
                  </a:schemeClr>
                </a:solidFill>
              </a:rPr>
              <a:t>K. </a:t>
            </a:r>
            <a:r>
              <a:rPr lang="en-US" sz="800" dirty="0" err="1">
                <a:solidFill>
                  <a:schemeClr val="bg1">
                    <a:lumMod val="95000"/>
                  </a:schemeClr>
                </a:solidFill>
              </a:rPr>
              <a:t>Luanchbaugh</a:t>
            </a:r>
            <a:endParaRPr lang="en-US" sz="8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37FBF6F-80D1-4B67-A239-1F98023C498F}"/>
              </a:ext>
            </a:extLst>
          </p:cNvPr>
          <p:cNvSpPr txBox="1"/>
          <p:nvPr/>
        </p:nvSpPr>
        <p:spPr>
          <a:xfrm>
            <a:off x="9107755" y="647884"/>
            <a:ext cx="1237005" cy="338554"/>
          </a:xfrm>
          <a:prstGeom prst="rect">
            <a:avLst/>
          </a:prstGeom>
          <a:solidFill>
            <a:schemeClr val="accent3">
              <a:alpha val="39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chemeClr val="bg1">
                    <a:lumMod val="95000"/>
                  </a:schemeClr>
                </a:solidFill>
              </a:rPr>
              <a:t>Greasewood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E6C874-ECCB-4BCD-91E5-2243071CB06A}"/>
              </a:ext>
            </a:extLst>
          </p:cNvPr>
          <p:cNvSpPr txBox="1"/>
          <p:nvPr/>
        </p:nvSpPr>
        <p:spPr>
          <a:xfrm>
            <a:off x="10781784" y="6097562"/>
            <a:ext cx="63831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>
                <a:solidFill>
                  <a:schemeClr val="bg1">
                    <a:lumMod val="95000"/>
                  </a:schemeClr>
                </a:solidFill>
              </a:rPr>
              <a:t>J .Peterson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08DD9B1-0A54-4E6D-B889-B3CE8003AEC1}"/>
              </a:ext>
            </a:extLst>
          </p:cNvPr>
          <p:cNvGrpSpPr/>
          <p:nvPr/>
        </p:nvGrpSpPr>
        <p:grpSpPr>
          <a:xfrm>
            <a:off x="321531" y="1827225"/>
            <a:ext cx="4670201" cy="3527126"/>
            <a:chOff x="482758" y="1820869"/>
            <a:chExt cx="4159448" cy="3086100"/>
          </a:xfrm>
        </p:grpSpPr>
        <p:pic>
          <p:nvPicPr>
            <p:cNvPr id="23556" name="Picture 4" descr="http://www.cnr.uidaho.edu/range_tour/db_images/DSCN1333.jpg"/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7406" y="1820869"/>
              <a:ext cx="4114800" cy="30861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" name="TextBox 7"/>
            <p:cNvSpPr txBox="1"/>
            <p:nvPr/>
          </p:nvSpPr>
          <p:spPr>
            <a:xfrm>
              <a:off x="482758" y="4718464"/>
              <a:ext cx="568507" cy="18850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J. Peterson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860961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2725"/>
    </mc:Choice>
    <mc:Fallback>
      <p:transition spd="slow" advTm="12725"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Salt Desert Shrub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75209" y="6445045"/>
            <a:ext cx="12674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accent3"/>
                </a:solidFill>
              </a:rPr>
              <a:t>Jennifer Peterson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57B0EDE-96B6-4CA6-ADF4-B637022056BF}"/>
              </a:ext>
            </a:extLst>
          </p:cNvPr>
          <p:cNvGrpSpPr/>
          <p:nvPr/>
        </p:nvGrpSpPr>
        <p:grpSpPr>
          <a:xfrm>
            <a:off x="9185912" y="3734050"/>
            <a:ext cx="2819400" cy="2496719"/>
            <a:chOff x="8901432" y="3869324"/>
            <a:chExt cx="2819400" cy="2496719"/>
          </a:xfrm>
        </p:grpSpPr>
        <p:pic>
          <p:nvPicPr>
            <p:cNvPr id="23558" name="Picture 6" descr="http://www.cnr.uidaho.edu/range_tour/db_images/DSCN0567.jpg"/>
            <p:cNvPicPr>
              <a:picLocks noChangeAspect="1" noChangeArrowheads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1432" y="3878337"/>
              <a:ext cx="2819400" cy="2487706"/>
            </a:xfrm>
            <a:prstGeom prst="rect">
              <a:avLst/>
            </a:prstGeom>
            <a:noFill/>
          </p:spPr>
        </p:pic>
        <p:sp>
          <p:nvSpPr>
            <p:cNvPr id="7" name="TextBox 6"/>
            <p:cNvSpPr txBox="1"/>
            <p:nvPr/>
          </p:nvSpPr>
          <p:spPr>
            <a:xfrm>
              <a:off x="8901432" y="3869324"/>
              <a:ext cx="1832425" cy="338554"/>
            </a:xfrm>
            <a:prstGeom prst="rect">
              <a:avLst/>
            </a:prstGeom>
            <a:solidFill>
              <a:schemeClr val="accent3">
                <a:alpha val="39000"/>
              </a:schemeClr>
            </a:solidFill>
          </p:spPr>
          <p:txBody>
            <a:bodyPr wrap="none" rtlCol="0">
              <a:spAutoFit/>
            </a:bodyPr>
            <a:lstStyle/>
            <a:p>
              <a:r>
                <a:rPr lang="en-US" sz="1600" dirty="0" err="1">
                  <a:solidFill>
                    <a:schemeClr val="bg1">
                      <a:lumMod val="95000"/>
                    </a:schemeClr>
                  </a:solidFill>
                </a:rPr>
                <a:t>Shadscale</a:t>
              </a:r>
              <a:r>
                <a:rPr lang="en-US" sz="1600" dirty="0">
                  <a:solidFill>
                    <a:schemeClr val="bg1">
                      <a:lumMod val="95000"/>
                    </a:schemeClr>
                  </a:solidFill>
                </a:rPr>
                <a:t> </a:t>
              </a:r>
              <a:r>
                <a:rPr lang="en-US" sz="1600" dirty="0" err="1">
                  <a:solidFill>
                    <a:schemeClr val="bg1">
                      <a:lumMod val="95000"/>
                    </a:schemeClr>
                  </a:solidFill>
                </a:rPr>
                <a:t>Saltbrush</a:t>
              </a:r>
              <a:endParaRPr lang="en-US" sz="16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9067801" y="4038601"/>
            <a:ext cx="12674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accent3"/>
                </a:solidFill>
              </a:rPr>
              <a:t>Jennifer Peterson</a:t>
            </a:r>
          </a:p>
        </p:txBody>
      </p:sp>
      <p:pic>
        <p:nvPicPr>
          <p:cNvPr id="5" name="Picture 4" descr="The side of a dirt field&#10;&#10;Description generated with very high confidence">
            <a:extLst>
              <a:ext uri="{FF2B5EF4-FFF2-40B4-BE49-F238E27FC236}">
                <a16:creationId xmlns:a16="http://schemas.microsoft.com/office/drawing/2014/main" id="{3FE8F8AB-2796-4C19-95A0-573D54A4C9CD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123684" y="565446"/>
            <a:ext cx="2788737" cy="2942370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2A0903-51EC-4B07-8751-D7553760EF8C}"/>
              </a:ext>
            </a:extLst>
          </p:cNvPr>
          <p:cNvGrpSpPr/>
          <p:nvPr/>
        </p:nvGrpSpPr>
        <p:grpSpPr>
          <a:xfrm>
            <a:off x="4142744" y="2871018"/>
            <a:ext cx="4758688" cy="3608517"/>
            <a:chOff x="4142744" y="2871018"/>
            <a:chExt cx="4758688" cy="3608517"/>
          </a:xfrm>
        </p:grpSpPr>
        <p:pic>
          <p:nvPicPr>
            <p:cNvPr id="23555" name="Picture 2" descr="http://www.cnr.uidaho.edu/range_tour/db_images/DSCN0556.jpg"/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142744" y="2871018"/>
              <a:ext cx="4758688" cy="35690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F2B2936-C72F-4873-8DB6-CEFE9642E7FF}"/>
                </a:ext>
              </a:extLst>
            </p:cNvPr>
            <p:cNvSpPr txBox="1"/>
            <p:nvPr/>
          </p:nvSpPr>
          <p:spPr>
            <a:xfrm>
              <a:off x="4142744" y="6162951"/>
              <a:ext cx="1423099" cy="31658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30BA744A-7043-4683-80FB-3BAA514C7129}"/>
              </a:ext>
            </a:extLst>
          </p:cNvPr>
          <p:cNvSpPr txBox="1"/>
          <p:nvPr/>
        </p:nvSpPr>
        <p:spPr>
          <a:xfrm>
            <a:off x="10743511" y="3262958"/>
            <a:ext cx="10887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95000"/>
                  </a:schemeClr>
                </a:solidFill>
              </a:rPr>
              <a:t>K. </a:t>
            </a:r>
            <a:r>
              <a:rPr lang="en-US" sz="1200" dirty="0" err="1">
                <a:solidFill>
                  <a:schemeClr val="bg1">
                    <a:lumMod val="95000"/>
                  </a:schemeClr>
                </a:solidFill>
              </a:rPr>
              <a:t>Lanchbaugh</a:t>
            </a:r>
            <a:endParaRPr lang="en-US" sz="12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37FBF6F-80D1-4B67-A239-1F98023C498F}"/>
              </a:ext>
            </a:extLst>
          </p:cNvPr>
          <p:cNvSpPr txBox="1"/>
          <p:nvPr/>
        </p:nvSpPr>
        <p:spPr>
          <a:xfrm>
            <a:off x="9107755" y="647884"/>
            <a:ext cx="1237005" cy="338554"/>
          </a:xfrm>
          <a:prstGeom prst="rect">
            <a:avLst/>
          </a:prstGeom>
          <a:solidFill>
            <a:schemeClr val="accent3">
              <a:alpha val="39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chemeClr val="bg1">
                    <a:lumMod val="95000"/>
                  </a:schemeClr>
                </a:solidFill>
              </a:rPr>
              <a:t>Greasewood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E6C874-ECCB-4BCD-91E5-2243071CB06A}"/>
              </a:ext>
            </a:extLst>
          </p:cNvPr>
          <p:cNvSpPr txBox="1"/>
          <p:nvPr/>
        </p:nvSpPr>
        <p:spPr>
          <a:xfrm>
            <a:off x="10145021" y="5996205"/>
            <a:ext cx="1423099" cy="3165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95000"/>
                  </a:schemeClr>
                </a:solidFill>
              </a:rPr>
              <a:t>Jennifer Peterson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08DD9B1-0A54-4E6D-B889-B3CE8003AEC1}"/>
              </a:ext>
            </a:extLst>
          </p:cNvPr>
          <p:cNvGrpSpPr/>
          <p:nvPr/>
        </p:nvGrpSpPr>
        <p:grpSpPr>
          <a:xfrm>
            <a:off x="419288" y="1776394"/>
            <a:ext cx="4620071" cy="3527126"/>
            <a:chOff x="569823" y="1776394"/>
            <a:chExt cx="4114800" cy="3086100"/>
          </a:xfrm>
        </p:grpSpPr>
        <p:pic>
          <p:nvPicPr>
            <p:cNvPr id="23556" name="Picture 4" descr="http://www.cnr.uidaho.edu/range_tour/db_images/DSCN1333.jpg"/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823" y="1776394"/>
              <a:ext cx="4114800" cy="30861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" name="TextBox 7"/>
            <p:cNvSpPr txBox="1"/>
            <p:nvPr/>
          </p:nvSpPr>
          <p:spPr>
            <a:xfrm>
              <a:off x="631216" y="4581535"/>
              <a:ext cx="12674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bg1">
                      <a:lumMod val="95000"/>
                    </a:schemeClr>
                  </a:solidFill>
                </a:rPr>
                <a:t>Jennifer Peterson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1D58414C-7477-4042-B741-10AD744535A3}"/>
              </a:ext>
            </a:extLst>
          </p:cNvPr>
          <p:cNvSpPr txBox="1"/>
          <p:nvPr/>
        </p:nvSpPr>
        <p:spPr>
          <a:xfrm>
            <a:off x="1209040" y="1981200"/>
            <a:ext cx="9296400" cy="3139321"/>
          </a:xfrm>
          <a:prstGeom prst="rect">
            <a:avLst/>
          </a:prstGeom>
          <a:solidFill>
            <a:schemeClr val="lt1">
              <a:alpha val="76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Often located parts of landscape that accumulate salts.  Therefore, the region occurs in bands an strips on the landscape.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Plants mostly shrubs of the Chenopodiaceous adapted to salty soils (e.g., Shadscale </a:t>
            </a:r>
            <a:r>
              <a:rPr lang="en-US" sz="2400" dirty="0" err="1"/>
              <a:t>Saltbrush</a:t>
            </a:r>
            <a:r>
              <a:rPr lang="en-US" sz="2400" dirty="0"/>
              <a:t>).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The shrubs, like most shrubs, are nutritious in the winter and this </a:t>
            </a:r>
            <a:r>
              <a:rPr lang="en-US" sz="2400" dirty="0" err="1"/>
              <a:t>veg</a:t>
            </a:r>
            <a:r>
              <a:rPr lang="en-US" sz="2400" dirty="0"/>
              <a:t> type is important for winter grazing by sheep, cattle, and wildlife.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  <a:defRPr/>
            </a:pPr>
            <a:r>
              <a:rPr lang="en-US" sz="2400" dirty="0"/>
              <a:t> Invasive annual plants are the greatest threat to this ecosystems. </a:t>
            </a:r>
          </a:p>
        </p:txBody>
      </p:sp>
    </p:spTree>
    <p:extLst>
      <p:ext uri="{BB962C8B-B14F-4D97-AF65-F5344CB8AC3E}">
        <p14:creationId xmlns:p14="http://schemas.microsoft.com/office/powerpoint/2010/main" val="2100285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47819"/>
    </mc:Choice>
    <mc:Fallback>
      <p:transition spd="slow" advTm="147819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6F427F-C157-4DCE-A842-0D9AB2B154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Invasive Poisonous </a:t>
            </a:r>
            <a:r>
              <a:rPr lang="en-US" dirty="0" err="1"/>
              <a:t>Halogeton</a:t>
            </a:r>
            <a:endParaRPr lang="en-US" dirty="0"/>
          </a:p>
        </p:txBody>
      </p:sp>
      <p:pic>
        <p:nvPicPr>
          <p:cNvPr id="5" name="Picture 4" descr="http://onpasture.com/wp-content/uploads/2015/07/Sheep-Poisoned-by-Halogeton.png">
            <a:extLst>
              <a:ext uri="{FF2B5EF4-FFF2-40B4-BE49-F238E27FC236}">
                <a16:creationId xmlns:a16="http://schemas.microsoft.com/office/drawing/2014/main" id="{74CCED5F-0FD0-477C-A373-2695FD5777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555354" y="2904625"/>
            <a:ext cx="3503820" cy="2386087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Arrow: Right 7">
            <a:extLst>
              <a:ext uri="{FF2B5EF4-FFF2-40B4-BE49-F238E27FC236}">
                <a16:creationId xmlns:a16="http://schemas.microsoft.com/office/drawing/2014/main" id="{FF266D30-8433-4D57-A1C8-A37C546A8C29}"/>
              </a:ext>
            </a:extLst>
          </p:cNvPr>
          <p:cNvSpPr/>
          <p:nvPr/>
        </p:nvSpPr>
        <p:spPr>
          <a:xfrm>
            <a:off x="4005334" y="3799083"/>
            <a:ext cx="826695" cy="61976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Arrow: Right 8">
            <a:extLst>
              <a:ext uri="{FF2B5EF4-FFF2-40B4-BE49-F238E27FC236}">
                <a16:creationId xmlns:a16="http://schemas.microsoft.com/office/drawing/2014/main" id="{5DDDBA4F-95AA-43D2-B33E-820107324BE4}"/>
              </a:ext>
            </a:extLst>
          </p:cNvPr>
          <p:cNvSpPr/>
          <p:nvPr/>
        </p:nvSpPr>
        <p:spPr>
          <a:xfrm>
            <a:off x="7815334" y="4670952"/>
            <a:ext cx="826695" cy="61976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73A1F17-7A10-42B3-977E-B60878BD7157}"/>
              </a:ext>
            </a:extLst>
          </p:cNvPr>
          <p:cNvGrpSpPr/>
          <p:nvPr/>
        </p:nvGrpSpPr>
        <p:grpSpPr>
          <a:xfrm>
            <a:off x="708201" y="1951419"/>
            <a:ext cx="3710481" cy="2486464"/>
            <a:chOff x="708201" y="1951419"/>
            <a:chExt cx="3710481" cy="2486464"/>
          </a:xfrm>
        </p:grpSpPr>
        <p:pic>
          <p:nvPicPr>
            <p:cNvPr id="4" name="Picture 3" descr="Halogetonglomeratus.jpg">
              <a:extLst>
                <a:ext uri="{FF2B5EF4-FFF2-40B4-BE49-F238E27FC236}">
                  <a16:creationId xmlns:a16="http://schemas.microsoft.com/office/drawing/2014/main" id="{5FF5D644-5634-4570-9D1A-62A7E3628B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8201" y="1951419"/>
              <a:ext cx="3710481" cy="246742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1063E871-540C-4543-B004-08F74662C597}"/>
                </a:ext>
              </a:extLst>
            </p:cNvPr>
            <p:cNvSpPr txBox="1"/>
            <p:nvPr/>
          </p:nvSpPr>
          <p:spPr>
            <a:xfrm>
              <a:off x="778189" y="4222439"/>
              <a:ext cx="84670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/>
                  </a:solidFill>
                </a:rPr>
                <a:t>K. Launchbaugh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296F707-7E25-4D72-8F1F-766BE1E8F1F9}"/>
              </a:ext>
            </a:extLst>
          </p:cNvPr>
          <p:cNvGrpSpPr/>
          <p:nvPr/>
        </p:nvGrpSpPr>
        <p:grpSpPr>
          <a:xfrm>
            <a:off x="8303014" y="3931921"/>
            <a:ext cx="3159273" cy="2378544"/>
            <a:chOff x="8303014" y="3931921"/>
            <a:chExt cx="3159273" cy="2378544"/>
          </a:xfrm>
        </p:grpSpPr>
        <p:pic>
          <p:nvPicPr>
            <p:cNvPr id="13" name="Picture 12" descr="A person standing in a grassy field&#10;&#10;Description generated with very high confidence">
              <a:extLst>
                <a:ext uri="{FF2B5EF4-FFF2-40B4-BE49-F238E27FC236}">
                  <a16:creationId xmlns:a16="http://schemas.microsoft.com/office/drawing/2014/main" id="{1BB10C8F-25C0-46A0-AACA-C638FCCDA55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8303014" y="3931921"/>
              <a:ext cx="3159273" cy="2374792"/>
            </a:xfrm>
            <a:prstGeom prst="rect">
              <a:avLst/>
            </a:prstGeom>
          </p:spPr>
        </p:pic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E2D7E26-8BAA-43A2-8A8B-ED39484EFB65}"/>
                </a:ext>
              </a:extLst>
            </p:cNvPr>
            <p:cNvSpPr txBox="1"/>
            <p:nvPr/>
          </p:nvSpPr>
          <p:spPr>
            <a:xfrm>
              <a:off x="8303014" y="6095021"/>
              <a:ext cx="84670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/>
                  </a:solidFill>
                </a:rPr>
                <a:t>K. Launchbaugh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2309077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26263"/>
    </mc:Choice>
    <mc:Fallback>
      <p:transition spd="slow" advTm="126263"/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17"/>
          <p:cNvGrpSpPr/>
          <p:nvPr/>
        </p:nvGrpSpPr>
        <p:grpSpPr>
          <a:xfrm>
            <a:off x="1280261" y="305788"/>
            <a:ext cx="10438996" cy="5715000"/>
            <a:chOff x="-1594371" y="837946"/>
            <a:chExt cx="9519171" cy="5715000"/>
          </a:xfrm>
        </p:grpSpPr>
        <p:pic>
          <p:nvPicPr>
            <p:cNvPr id="3" name="Picture 6" descr="http://cmap.comersis.com/images/US/Usa-states.jpg"/>
            <p:cNvPicPr>
              <a:picLocks noChangeAspect="1" noChangeArrowheads="1"/>
            </p:cNvPicPr>
            <p:nvPr/>
          </p:nvPicPr>
          <p:blipFill>
            <a:blip r:embed="rId4" cstate="screen">
              <a:clrChange>
                <a:clrFrom>
                  <a:srgbClr val="F6D3AB"/>
                </a:clrFrom>
                <a:clrTo>
                  <a:srgbClr val="F6D3AB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9512" y="837946"/>
              <a:ext cx="6745288" cy="5715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" name="Freeform 3"/>
            <p:cNvSpPr/>
            <p:nvPr/>
          </p:nvSpPr>
          <p:spPr>
            <a:xfrm>
              <a:off x="1881188" y="1336420"/>
              <a:ext cx="1514475" cy="2398935"/>
            </a:xfrm>
            <a:custGeom>
              <a:avLst/>
              <a:gdLst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476250 w 1438275"/>
                <a:gd name="connsiteY5" fmla="*/ 971550 h 1952625"/>
                <a:gd name="connsiteX6" fmla="*/ 285750 w 1438275"/>
                <a:gd name="connsiteY6" fmla="*/ 942975 h 1952625"/>
                <a:gd name="connsiteX7" fmla="*/ 180975 w 1438275"/>
                <a:gd name="connsiteY7" fmla="*/ 809625 h 1952625"/>
                <a:gd name="connsiteX8" fmla="*/ 209550 w 1438275"/>
                <a:gd name="connsiteY8" fmla="*/ 676275 h 1952625"/>
                <a:gd name="connsiteX9" fmla="*/ 333375 w 1438275"/>
                <a:gd name="connsiteY9" fmla="*/ 571500 h 1952625"/>
                <a:gd name="connsiteX10" fmla="*/ 552450 w 1438275"/>
                <a:gd name="connsiteY10" fmla="*/ 466725 h 1952625"/>
                <a:gd name="connsiteX11" fmla="*/ 685800 w 1438275"/>
                <a:gd name="connsiteY11" fmla="*/ 409575 h 1952625"/>
                <a:gd name="connsiteX12" fmla="*/ 695325 w 1438275"/>
                <a:gd name="connsiteY12" fmla="*/ 152400 h 1952625"/>
                <a:gd name="connsiteX13" fmla="*/ 466725 w 1438275"/>
                <a:gd name="connsiteY13" fmla="*/ 0 h 1952625"/>
                <a:gd name="connsiteX14" fmla="*/ 342900 w 1438275"/>
                <a:gd name="connsiteY14" fmla="*/ 104775 h 1952625"/>
                <a:gd name="connsiteX15" fmla="*/ 209550 w 1438275"/>
                <a:gd name="connsiteY15" fmla="*/ 238125 h 1952625"/>
                <a:gd name="connsiteX16" fmla="*/ 238125 w 1438275"/>
                <a:gd name="connsiteY16" fmla="*/ 371475 h 1952625"/>
                <a:gd name="connsiteX17" fmla="*/ 0 w 1438275"/>
                <a:gd name="connsiteY17" fmla="*/ 571500 h 1952625"/>
                <a:gd name="connsiteX18" fmla="*/ 0 w 1438275"/>
                <a:gd name="connsiteY18" fmla="*/ 790575 h 1952625"/>
                <a:gd name="connsiteX19" fmla="*/ 9525 w 1438275"/>
                <a:gd name="connsiteY19" fmla="*/ 1038225 h 1952625"/>
                <a:gd name="connsiteX20" fmla="*/ 28575 w 1438275"/>
                <a:gd name="connsiteY20" fmla="*/ 1238250 h 1952625"/>
                <a:gd name="connsiteX21" fmla="*/ 38100 w 1438275"/>
                <a:gd name="connsiteY21" fmla="*/ 1447800 h 1952625"/>
                <a:gd name="connsiteX22" fmla="*/ 276225 w 1438275"/>
                <a:gd name="connsiteY22" fmla="*/ 1600200 h 1952625"/>
                <a:gd name="connsiteX23" fmla="*/ 552450 w 1438275"/>
                <a:gd name="connsiteY23" fmla="*/ 1657350 h 1952625"/>
                <a:gd name="connsiteX24" fmla="*/ 1019175 w 1438275"/>
                <a:gd name="connsiteY24" fmla="*/ 1638300 h 1952625"/>
                <a:gd name="connsiteX25" fmla="*/ 1095375 w 1438275"/>
                <a:gd name="connsiteY25" fmla="*/ 1952625 h 1952625"/>
                <a:gd name="connsiteX26" fmla="*/ 1266825 w 1438275"/>
                <a:gd name="connsiteY26" fmla="*/ 1952625 h 1952625"/>
                <a:gd name="connsiteX27" fmla="*/ 1304925 w 1438275"/>
                <a:gd name="connsiteY27" fmla="*/ 1685925 h 1952625"/>
                <a:gd name="connsiteX28" fmla="*/ 1276350 w 1438275"/>
                <a:gd name="connsiteY28" fmla="*/ 1409700 h 1952625"/>
                <a:gd name="connsiteX29" fmla="*/ 1285875 w 1438275"/>
                <a:gd name="connsiteY29" fmla="*/ 1276350 h 1952625"/>
                <a:gd name="connsiteX30" fmla="*/ 1438275 w 1438275"/>
                <a:gd name="connsiteY30" fmla="*/ 1276350 h 1952625"/>
                <a:gd name="connsiteX31" fmla="*/ 1438275 w 1438275"/>
                <a:gd name="connsiteY31" fmla="*/ 1095375 h 1952625"/>
                <a:gd name="connsiteX32" fmla="*/ 1438275 w 1438275"/>
                <a:gd name="connsiteY32" fmla="*/ 990600 h 1952625"/>
                <a:gd name="connsiteX33" fmla="*/ 1343025 w 1438275"/>
                <a:gd name="connsiteY33" fmla="*/ 981075 h 1952625"/>
                <a:gd name="connsiteX34" fmla="*/ 1228725 w 1438275"/>
                <a:gd name="connsiteY34" fmla="*/ 1095375 h 1952625"/>
                <a:gd name="connsiteX35" fmla="*/ 1123950 w 1438275"/>
                <a:gd name="connsiteY35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685800 w 1438275"/>
                <a:gd name="connsiteY2" fmla="*/ 933450 h 1952625"/>
                <a:gd name="connsiteX3" fmla="*/ 647700 w 1438275"/>
                <a:gd name="connsiteY3" fmla="*/ 781050 h 1952625"/>
                <a:gd name="connsiteX4" fmla="*/ 590550 w 1438275"/>
                <a:gd name="connsiteY4" fmla="*/ 781050 h 1952625"/>
                <a:gd name="connsiteX5" fmla="*/ 571500 w 1438275"/>
                <a:gd name="connsiteY5" fmla="*/ 790575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47700 w 1438275"/>
                <a:gd name="connsiteY4" fmla="*/ 781050 h 1952625"/>
                <a:gd name="connsiteX5" fmla="*/ 590550 w 1438275"/>
                <a:gd name="connsiteY5" fmla="*/ 781050 h 1952625"/>
                <a:gd name="connsiteX6" fmla="*/ 571500 w 1438275"/>
                <a:gd name="connsiteY6" fmla="*/ 790575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571500 w 1438275"/>
                <a:gd name="connsiteY7" fmla="*/ 790575 h 1952625"/>
                <a:gd name="connsiteX8" fmla="*/ 476250 w 1438275"/>
                <a:gd name="connsiteY8" fmla="*/ 971550 h 1952625"/>
                <a:gd name="connsiteX9" fmla="*/ 285750 w 1438275"/>
                <a:gd name="connsiteY9" fmla="*/ 942975 h 1952625"/>
                <a:gd name="connsiteX10" fmla="*/ 180975 w 1438275"/>
                <a:gd name="connsiteY10" fmla="*/ 809625 h 1952625"/>
                <a:gd name="connsiteX11" fmla="*/ 209550 w 1438275"/>
                <a:gd name="connsiteY11" fmla="*/ 676275 h 1952625"/>
                <a:gd name="connsiteX12" fmla="*/ 333375 w 1438275"/>
                <a:gd name="connsiteY12" fmla="*/ 571500 h 1952625"/>
                <a:gd name="connsiteX13" fmla="*/ 552450 w 1438275"/>
                <a:gd name="connsiteY13" fmla="*/ 466725 h 1952625"/>
                <a:gd name="connsiteX14" fmla="*/ 685800 w 1438275"/>
                <a:gd name="connsiteY14" fmla="*/ 409575 h 1952625"/>
                <a:gd name="connsiteX15" fmla="*/ 695325 w 1438275"/>
                <a:gd name="connsiteY15" fmla="*/ 152400 h 1952625"/>
                <a:gd name="connsiteX16" fmla="*/ 466725 w 1438275"/>
                <a:gd name="connsiteY16" fmla="*/ 0 h 1952625"/>
                <a:gd name="connsiteX17" fmla="*/ 342900 w 1438275"/>
                <a:gd name="connsiteY17" fmla="*/ 104775 h 1952625"/>
                <a:gd name="connsiteX18" fmla="*/ 209550 w 1438275"/>
                <a:gd name="connsiteY18" fmla="*/ 238125 h 1952625"/>
                <a:gd name="connsiteX19" fmla="*/ 238125 w 1438275"/>
                <a:gd name="connsiteY19" fmla="*/ 371475 h 1952625"/>
                <a:gd name="connsiteX20" fmla="*/ 0 w 1438275"/>
                <a:gd name="connsiteY20" fmla="*/ 571500 h 1952625"/>
                <a:gd name="connsiteX21" fmla="*/ 0 w 1438275"/>
                <a:gd name="connsiteY21" fmla="*/ 790575 h 1952625"/>
                <a:gd name="connsiteX22" fmla="*/ 9525 w 1438275"/>
                <a:gd name="connsiteY22" fmla="*/ 1038225 h 1952625"/>
                <a:gd name="connsiteX23" fmla="*/ 28575 w 1438275"/>
                <a:gd name="connsiteY23" fmla="*/ 1238250 h 1952625"/>
                <a:gd name="connsiteX24" fmla="*/ 38100 w 1438275"/>
                <a:gd name="connsiteY24" fmla="*/ 1447800 h 1952625"/>
                <a:gd name="connsiteX25" fmla="*/ 276225 w 1438275"/>
                <a:gd name="connsiteY25" fmla="*/ 1600200 h 1952625"/>
                <a:gd name="connsiteX26" fmla="*/ 552450 w 1438275"/>
                <a:gd name="connsiteY26" fmla="*/ 1657350 h 1952625"/>
                <a:gd name="connsiteX27" fmla="*/ 1019175 w 1438275"/>
                <a:gd name="connsiteY27" fmla="*/ 1638300 h 1952625"/>
                <a:gd name="connsiteX28" fmla="*/ 1095375 w 1438275"/>
                <a:gd name="connsiteY28" fmla="*/ 1952625 h 1952625"/>
                <a:gd name="connsiteX29" fmla="*/ 1266825 w 1438275"/>
                <a:gd name="connsiteY29" fmla="*/ 1952625 h 1952625"/>
                <a:gd name="connsiteX30" fmla="*/ 1304925 w 1438275"/>
                <a:gd name="connsiteY30" fmla="*/ 1685925 h 1952625"/>
                <a:gd name="connsiteX31" fmla="*/ 1276350 w 1438275"/>
                <a:gd name="connsiteY31" fmla="*/ 1409700 h 1952625"/>
                <a:gd name="connsiteX32" fmla="*/ 1285875 w 1438275"/>
                <a:gd name="connsiteY32" fmla="*/ 1276350 h 1952625"/>
                <a:gd name="connsiteX33" fmla="*/ 1438275 w 1438275"/>
                <a:gd name="connsiteY33" fmla="*/ 1276350 h 1952625"/>
                <a:gd name="connsiteX34" fmla="*/ 1438275 w 1438275"/>
                <a:gd name="connsiteY34" fmla="*/ 1095375 h 1952625"/>
                <a:gd name="connsiteX35" fmla="*/ 1438275 w 1438275"/>
                <a:gd name="connsiteY35" fmla="*/ 990600 h 1952625"/>
                <a:gd name="connsiteX36" fmla="*/ 1343025 w 1438275"/>
                <a:gd name="connsiteY36" fmla="*/ 981075 h 1952625"/>
                <a:gd name="connsiteX37" fmla="*/ 1228725 w 1438275"/>
                <a:gd name="connsiteY37" fmla="*/ 1095375 h 1952625"/>
                <a:gd name="connsiteX38" fmla="*/ 1123950 w 1438275"/>
                <a:gd name="connsiteY38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590550 w 1438275"/>
                <a:gd name="connsiteY6" fmla="*/ 781050 h 1952625"/>
                <a:gd name="connsiteX7" fmla="*/ 476250 w 1438275"/>
                <a:gd name="connsiteY7" fmla="*/ 971550 h 1952625"/>
                <a:gd name="connsiteX8" fmla="*/ 285750 w 1438275"/>
                <a:gd name="connsiteY8" fmla="*/ 942975 h 1952625"/>
                <a:gd name="connsiteX9" fmla="*/ 180975 w 1438275"/>
                <a:gd name="connsiteY9" fmla="*/ 809625 h 1952625"/>
                <a:gd name="connsiteX10" fmla="*/ 209550 w 1438275"/>
                <a:gd name="connsiteY10" fmla="*/ 676275 h 1952625"/>
                <a:gd name="connsiteX11" fmla="*/ 333375 w 1438275"/>
                <a:gd name="connsiteY11" fmla="*/ 571500 h 1952625"/>
                <a:gd name="connsiteX12" fmla="*/ 552450 w 1438275"/>
                <a:gd name="connsiteY12" fmla="*/ 466725 h 1952625"/>
                <a:gd name="connsiteX13" fmla="*/ 685800 w 1438275"/>
                <a:gd name="connsiteY13" fmla="*/ 409575 h 1952625"/>
                <a:gd name="connsiteX14" fmla="*/ 695325 w 1438275"/>
                <a:gd name="connsiteY14" fmla="*/ 152400 h 1952625"/>
                <a:gd name="connsiteX15" fmla="*/ 466725 w 1438275"/>
                <a:gd name="connsiteY15" fmla="*/ 0 h 1952625"/>
                <a:gd name="connsiteX16" fmla="*/ 342900 w 1438275"/>
                <a:gd name="connsiteY16" fmla="*/ 104775 h 1952625"/>
                <a:gd name="connsiteX17" fmla="*/ 209550 w 1438275"/>
                <a:gd name="connsiteY17" fmla="*/ 238125 h 1952625"/>
                <a:gd name="connsiteX18" fmla="*/ 238125 w 1438275"/>
                <a:gd name="connsiteY18" fmla="*/ 371475 h 1952625"/>
                <a:gd name="connsiteX19" fmla="*/ 0 w 1438275"/>
                <a:gd name="connsiteY19" fmla="*/ 571500 h 1952625"/>
                <a:gd name="connsiteX20" fmla="*/ 0 w 1438275"/>
                <a:gd name="connsiteY20" fmla="*/ 790575 h 1952625"/>
                <a:gd name="connsiteX21" fmla="*/ 9525 w 1438275"/>
                <a:gd name="connsiteY21" fmla="*/ 1038225 h 1952625"/>
                <a:gd name="connsiteX22" fmla="*/ 28575 w 1438275"/>
                <a:gd name="connsiteY22" fmla="*/ 1238250 h 1952625"/>
                <a:gd name="connsiteX23" fmla="*/ 38100 w 1438275"/>
                <a:gd name="connsiteY23" fmla="*/ 1447800 h 1952625"/>
                <a:gd name="connsiteX24" fmla="*/ 276225 w 1438275"/>
                <a:gd name="connsiteY24" fmla="*/ 1600200 h 1952625"/>
                <a:gd name="connsiteX25" fmla="*/ 552450 w 1438275"/>
                <a:gd name="connsiteY25" fmla="*/ 1657350 h 1952625"/>
                <a:gd name="connsiteX26" fmla="*/ 1019175 w 1438275"/>
                <a:gd name="connsiteY26" fmla="*/ 1638300 h 1952625"/>
                <a:gd name="connsiteX27" fmla="*/ 1095375 w 1438275"/>
                <a:gd name="connsiteY27" fmla="*/ 1952625 h 1952625"/>
                <a:gd name="connsiteX28" fmla="*/ 1266825 w 1438275"/>
                <a:gd name="connsiteY28" fmla="*/ 1952625 h 1952625"/>
                <a:gd name="connsiteX29" fmla="*/ 1304925 w 1438275"/>
                <a:gd name="connsiteY29" fmla="*/ 1685925 h 1952625"/>
                <a:gd name="connsiteX30" fmla="*/ 1276350 w 1438275"/>
                <a:gd name="connsiteY30" fmla="*/ 1409700 h 1952625"/>
                <a:gd name="connsiteX31" fmla="*/ 1285875 w 1438275"/>
                <a:gd name="connsiteY31" fmla="*/ 1276350 h 1952625"/>
                <a:gd name="connsiteX32" fmla="*/ 1438275 w 1438275"/>
                <a:gd name="connsiteY32" fmla="*/ 1276350 h 1952625"/>
                <a:gd name="connsiteX33" fmla="*/ 1438275 w 1438275"/>
                <a:gd name="connsiteY33" fmla="*/ 1095375 h 1952625"/>
                <a:gd name="connsiteX34" fmla="*/ 1438275 w 1438275"/>
                <a:gd name="connsiteY34" fmla="*/ 990600 h 1952625"/>
                <a:gd name="connsiteX35" fmla="*/ 1343025 w 1438275"/>
                <a:gd name="connsiteY35" fmla="*/ 981075 h 1952625"/>
                <a:gd name="connsiteX36" fmla="*/ 1228725 w 1438275"/>
                <a:gd name="connsiteY36" fmla="*/ 1095375 h 1952625"/>
                <a:gd name="connsiteX37" fmla="*/ 1123950 w 1438275"/>
                <a:gd name="connsiteY37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23950 w 1438275"/>
                <a:gd name="connsiteY0" fmla="*/ 1123950 h 1952625"/>
                <a:gd name="connsiteX1" fmla="*/ 809625 w 1438275"/>
                <a:gd name="connsiteY1" fmla="*/ 1123950 h 1952625"/>
                <a:gd name="connsiteX2" fmla="*/ 781050 w 1438275"/>
                <a:gd name="connsiteY2" fmla="*/ 1133475 h 1952625"/>
                <a:gd name="connsiteX3" fmla="*/ 685800 w 1438275"/>
                <a:gd name="connsiteY3" fmla="*/ 933450 h 1952625"/>
                <a:gd name="connsiteX4" fmla="*/ 666750 w 1438275"/>
                <a:gd name="connsiteY4" fmla="*/ 923925 h 1952625"/>
                <a:gd name="connsiteX5" fmla="*/ 647700 w 1438275"/>
                <a:gd name="connsiteY5" fmla="*/ 781050 h 1952625"/>
                <a:gd name="connsiteX6" fmla="*/ 476250 w 1438275"/>
                <a:gd name="connsiteY6" fmla="*/ 971550 h 1952625"/>
                <a:gd name="connsiteX7" fmla="*/ 285750 w 1438275"/>
                <a:gd name="connsiteY7" fmla="*/ 942975 h 1952625"/>
                <a:gd name="connsiteX8" fmla="*/ 180975 w 1438275"/>
                <a:gd name="connsiteY8" fmla="*/ 809625 h 1952625"/>
                <a:gd name="connsiteX9" fmla="*/ 209550 w 1438275"/>
                <a:gd name="connsiteY9" fmla="*/ 676275 h 1952625"/>
                <a:gd name="connsiteX10" fmla="*/ 333375 w 1438275"/>
                <a:gd name="connsiteY10" fmla="*/ 571500 h 1952625"/>
                <a:gd name="connsiteX11" fmla="*/ 552450 w 1438275"/>
                <a:gd name="connsiteY11" fmla="*/ 466725 h 1952625"/>
                <a:gd name="connsiteX12" fmla="*/ 685800 w 1438275"/>
                <a:gd name="connsiteY12" fmla="*/ 409575 h 1952625"/>
                <a:gd name="connsiteX13" fmla="*/ 695325 w 1438275"/>
                <a:gd name="connsiteY13" fmla="*/ 152400 h 1952625"/>
                <a:gd name="connsiteX14" fmla="*/ 466725 w 1438275"/>
                <a:gd name="connsiteY14" fmla="*/ 0 h 1952625"/>
                <a:gd name="connsiteX15" fmla="*/ 342900 w 1438275"/>
                <a:gd name="connsiteY15" fmla="*/ 104775 h 1952625"/>
                <a:gd name="connsiteX16" fmla="*/ 209550 w 1438275"/>
                <a:gd name="connsiteY16" fmla="*/ 238125 h 1952625"/>
                <a:gd name="connsiteX17" fmla="*/ 238125 w 1438275"/>
                <a:gd name="connsiteY17" fmla="*/ 371475 h 1952625"/>
                <a:gd name="connsiteX18" fmla="*/ 0 w 1438275"/>
                <a:gd name="connsiteY18" fmla="*/ 571500 h 1952625"/>
                <a:gd name="connsiteX19" fmla="*/ 0 w 1438275"/>
                <a:gd name="connsiteY19" fmla="*/ 790575 h 1952625"/>
                <a:gd name="connsiteX20" fmla="*/ 9525 w 1438275"/>
                <a:gd name="connsiteY20" fmla="*/ 1038225 h 1952625"/>
                <a:gd name="connsiteX21" fmla="*/ 28575 w 1438275"/>
                <a:gd name="connsiteY21" fmla="*/ 1238250 h 1952625"/>
                <a:gd name="connsiteX22" fmla="*/ 38100 w 1438275"/>
                <a:gd name="connsiteY22" fmla="*/ 1447800 h 1952625"/>
                <a:gd name="connsiteX23" fmla="*/ 276225 w 1438275"/>
                <a:gd name="connsiteY23" fmla="*/ 1600200 h 1952625"/>
                <a:gd name="connsiteX24" fmla="*/ 552450 w 1438275"/>
                <a:gd name="connsiteY24" fmla="*/ 1657350 h 1952625"/>
                <a:gd name="connsiteX25" fmla="*/ 1019175 w 1438275"/>
                <a:gd name="connsiteY25" fmla="*/ 1638300 h 1952625"/>
                <a:gd name="connsiteX26" fmla="*/ 1095375 w 1438275"/>
                <a:gd name="connsiteY26" fmla="*/ 1952625 h 1952625"/>
                <a:gd name="connsiteX27" fmla="*/ 1266825 w 1438275"/>
                <a:gd name="connsiteY27" fmla="*/ 1952625 h 1952625"/>
                <a:gd name="connsiteX28" fmla="*/ 1304925 w 1438275"/>
                <a:gd name="connsiteY28" fmla="*/ 1685925 h 1952625"/>
                <a:gd name="connsiteX29" fmla="*/ 1276350 w 1438275"/>
                <a:gd name="connsiteY29" fmla="*/ 1409700 h 1952625"/>
                <a:gd name="connsiteX30" fmla="*/ 1285875 w 1438275"/>
                <a:gd name="connsiteY30" fmla="*/ 1276350 h 1952625"/>
                <a:gd name="connsiteX31" fmla="*/ 1438275 w 1438275"/>
                <a:gd name="connsiteY31" fmla="*/ 1276350 h 1952625"/>
                <a:gd name="connsiteX32" fmla="*/ 1438275 w 1438275"/>
                <a:gd name="connsiteY32" fmla="*/ 1095375 h 1952625"/>
                <a:gd name="connsiteX33" fmla="*/ 1438275 w 1438275"/>
                <a:gd name="connsiteY33" fmla="*/ 990600 h 1952625"/>
                <a:gd name="connsiteX34" fmla="*/ 1343025 w 1438275"/>
                <a:gd name="connsiteY34" fmla="*/ 981075 h 1952625"/>
                <a:gd name="connsiteX35" fmla="*/ 1228725 w 1438275"/>
                <a:gd name="connsiteY35" fmla="*/ 1095375 h 1952625"/>
                <a:gd name="connsiteX36" fmla="*/ 1123950 w 1438275"/>
                <a:gd name="connsiteY36" fmla="*/ 1123950 h 1952625"/>
                <a:gd name="connsiteX0" fmla="*/ 1163637 w 1477962"/>
                <a:gd name="connsiteY0" fmla="*/ 1123950 h 1952625"/>
                <a:gd name="connsiteX1" fmla="*/ 849312 w 1477962"/>
                <a:gd name="connsiteY1" fmla="*/ 1123950 h 1952625"/>
                <a:gd name="connsiteX2" fmla="*/ 820737 w 1477962"/>
                <a:gd name="connsiteY2" fmla="*/ 1133475 h 1952625"/>
                <a:gd name="connsiteX3" fmla="*/ 725487 w 1477962"/>
                <a:gd name="connsiteY3" fmla="*/ 933450 h 1952625"/>
                <a:gd name="connsiteX4" fmla="*/ 706437 w 1477962"/>
                <a:gd name="connsiteY4" fmla="*/ 923925 h 1952625"/>
                <a:gd name="connsiteX5" fmla="*/ 687387 w 1477962"/>
                <a:gd name="connsiteY5" fmla="*/ 781050 h 1952625"/>
                <a:gd name="connsiteX6" fmla="*/ 515937 w 1477962"/>
                <a:gd name="connsiteY6" fmla="*/ 971550 h 1952625"/>
                <a:gd name="connsiteX7" fmla="*/ 325437 w 1477962"/>
                <a:gd name="connsiteY7" fmla="*/ 942975 h 1952625"/>
                <a:gd name="connsiteX8" fmla="*/ 220662 w 1477962"/>
                <a:gd name="connsiteY8" fmla="*/ 809625 h 1952625"/>
                <a:gd name="connsiteX9" fmla="*/ 249237 w 1477962"/>
                <a:gd name="connsiteY9" fmla="*/ 676275 h 1952625"/>
                <a:gd name="connsiteX10" fmla="*/ 373062 w 1477962"/>
                <a:gd name="connsiteY10" fmla="*/ 571500 h 1952625"/>
                <a:gd name="connsiteX11" fmla="*/ 592137 w 1477962"/>
                <a:gd name="connsiteY11" fmla="*/ 466725 h 1952625"/>
                <a:gd name="connsiteX12" fmla="*/ 725487 w 1477962"/>
                <a:gd name="connsiteY12" fmla="*/ 409575 h 1952625"/>
                <a:gd name="connsiteX13" fmla="*/ 735012 w 1477962"/>
                <a:gd name="connsiteY13" fmla="*/ 152400 h 1952625"/>
                <a:gd name="connsiteX14" fmla="*/ 506412 w 1477962"/>
                <a:gd name="connsiteY14" fmla="*/ 0 h 1952625"/>
                <a:gd name="connsiteX15" fmla="*/ 382587 w 1477962"/>
                <a:gd name="connsiteY15" fmla="*/ 104775 h 1952625"/>
                <a:gd name="connsiteX16" fmla="*/ 249237 w 1477962"/>
                <a:gd name="connsiteY16" fmla="*/ 238125 h 1952625"/>
                <a:gd name="connsiteX17" fmla="*/ 277812 w 1477962"/>
                <a:gd name="connsiteY17" fmla="*/ 371475 h 1952625"/>
                <a:gd name="connsiteX18" fmla="*/ 39687 w 1477962"/>
                <a:gd name="connsiteY18" fmla="*/ 571500 h 1952625"/>
                <a:gd name="connsiteX19" fmla="*/ 39687 w 1477962"/>
                <a:gd name="connsiteY19" fmla="*/ 790575 h 1952625"/>
                <a:gd name="connsiteX20" fmla="*/ 49212 w 1477962"/>
                <a:gd name="connsiteY20" fmla="*/ 1038225 h 1952625"/>
                <a:gd name="connsiteX21" fmla="*/ 68262 w 1477962"/>
                <a:gd name="connsiteY21" fmla="*/ 1238250 h 1952625"/>
                <a:gd name="connsiteX22" fmla="*/ 77787 w 1477962"/>
                <a:gd name="connsiteY22" fmla="*/ 1447800 h 1952625"/>
                <a:gd name="connsiteX23" fmla="*/ 315912 w 1477962"/>
                <a:gd name="connsiteY23" fmla="*/ 1600200 h 1952625"/>
                <a:gd name="connsiteX24" fmla="*/ 592137 w 1477962"/>
                <a:gd name="connsiteY24" fmla="*/ 1657350 h 1952625"/>
                <a:gd name="connsiteX25" fmla="*/ 1058862 w 1477962"/>
                <a:gd name="connsiteY25" fmla="*/ 1638300 h 1952625"/>
                <a:gd name="connsiteX26" fmla="*/ 1135062 w 1477962"/>
                <a:gd name="connsiteY26" fmla="*/ 1952625 h 1952625"/>
                <a:gd name="connsiteX27" fmla="*/ 1306512 w 1477962"/>
                <a:gd name="connsiteY27" fmla="*/ 1952625 h 1952625"/>
                <a:gd name="connsiteX28" fmla="*/ 1344612 w 1477962"/>
                <a:gd name="connsiteY28" fmla="*/ 1685925 h 1952625"/>
                <a:gd name="connsiteX29" fmla="*/ 1316037 w 1477962"/>
                <a:gd name="connsiteY29" fmla="*/ 1409700 h 1952625"/>
                <a:gd name="connsiteX30" fmla="*/ 1325562 w 1477962"/>
                <a:gd name="connsiteY30" fmla="*/ 1276350 h 1952625"/>
                <a:gd name="connsiteX31" fmla="*/ 1477962 w 1477962"/>
                <a:gd name="connsiteY31" fmla="*/ 1276350 h 1952625"/>
                <a:gd name="connsiteX32" fmla="*/ 1477962 w 1477962"/>
                <a:gd name="connsiteY32" fmla="*/ 1095375 h 1952625"/>
                <a:gd name="connsiteX33" fmla="*/ 1477962 w 1477962"/>
                <a:gd name="connsiteY33" fmla="*/ 990600 h 1952625"/>
                <a:gd name="connsiteX34" fmla="*/ 1382712 w 1477962"/>
                <a:gd name="connsiteY34" fmla="*/ 981075 h 1952625"/>
                <a:gd name="connsiteX35" fmla="*/ 1268412 w 1477962"/>
                <a:gd name="connsiteY35" fmla="*/ 1095375 h 1952625"/>
                <a:gd name="connsiteX36" fmla="*/ 1163637 w 1477962"/>
                <a:gd name="connsiteY36" fmla="*/ 1123950 h 1952625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63637 w 1477962"/>
                <a:gd name="connsiteY0" fmla="*/ 1131888 h 1960563"/>
                <a:gd name="connsiteX1" fmla="*/ 849312 w 1477962"/>
                <a:gd name="connsiteY1" fmla="*/ 1131888 h 1960563"/>
                <a:gd name="connsiteX2" fmla="*/ 820737 w 1477962"/>
                <a:gd name="connsiteY2" fmla="*/ 1141413 h 1960563"/>
                <a:gd name="connsiteX3" fmla="*/ 725487 w 1477962"/>
                <a:gd name="connsiteY3" fmla="*/ 941388 h 1960563"/>
                <a:gd name="connsiteX4" fmla="*/ 706437 w 1477962"/>
                <a:gd name="connsiteY4" fmla="*/ 931863 h 1960563"/>
                <a:gd name="connsiteX5" fmla="*/ 687387 w 1477962"/>
                <a:gd name="connsiteY5" fmla="*/ 788988 h 1960563"/>
                <a:gd name="connsiteX6" fmla="*/ 515937 w 1477962"/>
                <a:gd name="connsiteY6" fmla="*/ 979488 h 1960563"/>
                <a:gd name="connsiteX7" fmla="*/ 325437 w 1477962"/>
                <a:gd name="connsiteY7" fmla="*/ 950913 h 1960563"/>
                <a:gd name="connsiteX8" fmla="*/ 220662 w 1477962"/>
                <a:gd name="connsiteY8" fmla="*/ 817563 h 1960563"/>
                <a:gd name="connsiteX9" fmla="*/ 249237 w 1477962"/>
                <a:gd name="connsiteY9" fmla="*/ 684213 h 1960563"/>
                <a:gd name="connsiteX10" fmla="*/ 373062 w 1477962"/>
                <a:gd name="connsiteY10" fmla="*/ 579438 h 1960563"/>
                <a:gd name="connsiteX11" fmla="*/ 592137 w 1477962"/>
                <a:gd name="connsiteY11" fmla="*/ 474663 h 1960563"/>
                <a:gd name="connsiteX12" fmla="*/ 725487 w 1477962"/>
                <a:gd name="connsiteY12" fmla="*/ 417513 h 1960563"/>
                <a:gd name="connsiteX13" fmla="*/ 735012 w 1477962"/>
                <a:gd name="connsiteY13" fmla="*/ 160338 h 1960563"/>
                <a:gd name="connsiteX14" fmla="*/ 506412 w 1477962"/>
                <a:gd name="connsiteY14" fmla="*/ 7938 h 1960563"/>
                <a:gd name="connsiteX15" fmla="*/ 382587 w 1477962"/>
                <a:gd name="connsiteY15" fmla="*/ 112713 h 1960563"/>
                <a:gd name="connsiteX16" fmla="*/ 249237 w 1477962"/>
                <a:gd name="connsiteY16" fmla="*/ 246063 h 1960563"/>
                <a:gd name="connsiteX17" fmla="*/ 277812 w 1477962"/>
                <a:gd name="connsiteY17" fmla="*/ 379413 h 1960563"/>
                <a:gd name="connsiteX18" fmla="*/ 39687 w 1477962"/>
                <a:gd name="connsiteY18" fmla="*/ 579438 h 1960563"/>
                <a:gd name="connsiteX19" fmla="*/ 39687 w 1477962"/>
                <a:gd name="connsiteY19" fmla="*/ 798513 h 1960563"/>
                <a:gd name="connsiteX20" fmla="*/ 49212 w 1477962"/>
                <a:gd name="connsiteY20" fmla="*/ 1046163 h 1960563"/>
                <a:gd name="connsiteX21" fmla="*/ 68262 w 1477962"/>
                <a:gd name="connsiteY21" fmla="*/ 1246188 h 1960563"/>
                <a:gd name="connsiteX22" fmla="*/ 77787 w 1477962"/>
                <a:gd name="connsiteY22" fmla="*/ 1455738 h 1960563"/>
                <a:gd name="connsiteX23" fmla="*/ 315912 w 1477962"/>
                <a:gd name="connsiteY23" fmla="*/ 1608138 h 1960563"/>
                <a:gd name="connsiteX24" fmla="*/ 592137 w 1477962"/>
                <a:gd name="connsiteY24" fmla="*/ 1665288 h 1960563"/>
                <a:gd name="connsiteX25" fmla="*/ 1058862 w 1477962"/>
                <a:gd name="connsiteY25" fmla="*/ 1646238 h 1960563"/>
                <a:gd name="connsiteX26" fmla="*/ 1135062 w 1477962"/>
                <a:gd name="connsiteY26" fmla="*/ 1960563 h 1960563"/>
                <a:gd name="connsiteX27" fmla="*/ 1306512 w 1477962"/>
                <a:gd name="connsiteY27" fmla="*/ 1960563 h 1960563"/>
                <a:gd name="connsiteX28" fmla="*/ 1344612 w 1477962"/>
                <a:gd name="connsiteY28" fmla="*/ 1693863 h 1960563"/>
                <a:gd name="connsiteX29" fmla="*/ 1316037 w 1477962"/>
                <a:gd name="connsiteY29" fmla="*/ 1417638 h 1960563"/>
                <a:gd name="connsiteX30" fmla="*/ 1325562 w 1477962"/>
                <a:gd name="connsiteY30" fmla="*/ 1284288 h 1960563"/>
                <a:gd name="connsiteX31" fmla="*/ 1477962 w 1477962"/>
                <a:gd name="connsiteY31" fmla="*/ 1284288 h 1960563"/>
                <a:gd name="connsiteX32" fmla="*/ 1477962 w 1477962"/>
                <a:gd name="connsiteY32" fmla="*/ 1103313 h 1960563"/>
                <a:gd name="connsiteX33" fmla="*/ 1477962 w 1477962"/>
                <a:gd name="connsiteY33" fmla="*/ 998538 h 1960563"/>
                <a:gd name="connsiteX34" fmla="*/ 1382712 w 1477962"/>
                <a:gd name="connsiteY34" fmla="*/ 989013 h 1960563"/>
                <a:gd name="connsiteX35" fmla="*/ 1268412 w 1477962"/>
                <a:gd name="connsiteY35" fmla="*/ 1103313 h 1960563"/>
                <a:gd name="connsiteX36" fmla="*/ 1163637 w 147796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1960563"/>
                <a:gd name="connsiteX1" fmla="*/ 881062 w 1509712"/>
                <a:gd name="connsiteY1" fmla="*/ 1131888 h 1960563"/>
                <a:gd name="connsiteX2" fmla="*/ 852487 w 1509712"/>
                <a:gd name="connsiteY2" fmla="*/ 1141413 h 1960563"/>
                <a:gd name="connsiteX3" fmla="*/ 757237 w 1509712"/>
                <a:gd name="connsiteY3" fmla="*/ 941388 h 1960563"/>
                <a:gd name="connsiteX4" fmla="*/ 738187 w 1509712"/>
                <a:gd name="connsiteY4" fmla="*/ 931863 h 1960563"/>
                <a:gd name="connsiteX5" fmla="*/ 719137 w 1509712"/>
                <a:gd name="connsiteY5" fmla="*/ 788988 h 1960563"/>
                <a:gd name="connsiteX6" fmla="*/ 547687 w 1509712"/>
                <a:gd name="connsiteY6" fmla="*/ 979488 h 1960563"/>
                <a:gd name="connsiteX7" fmla="*/ 357187 w 1509712"/>
                <a:gd name="connsiteY7" fmla="*/ 950913 h 1960563"/>
                <a:gd name="connsiteX8" fmla="*/ 252412 w 1509712"/>
                <a:gd name="connsiteY8" fmla="*/ 817563 h 1960563"/>
                <a:gd name="connsiteX9" fmla="*/ 280987 w 1509712"/>
                <a:gd name="connsiteY9" fmla="*/ 684213 h 1960563"/>
                <a:gd name="connsiteX10" fmla="*/ 404812 w 1509712"/>
                <a:gd name="connsiteY10" fmla="*/ 579438 h 1960563"/>
                <a:gd name="connsiteX11" fmla="*/ 623887 w 1509712"/>
                <a:gd name="connsiteY11" fmla="*/ 474663 h 1960563"/>
                <a:gd name="connsiteX12" fmla="*/ 757237 w 1509712"/>
                <a:gd name="connsiteY12" fmla="*/ 417513 h 1960563"/>
                <a:gd name="connsiteX13" fmla="*/ 766762 w 1509712"/>
                <a:gd name="connsiteY13" fmla="*/ 160338 h 1960563"/>
                <a:gd name="connsiteX14" fmla="*/ 538162 w 1509712"/>
                <a:gd name="connsiteY14" fmla="*/ 7938 h 1960563"/>
                <a:gd name="connsiteX15" fmla="*/ 414337 w 1509712"/>
                <a:gd name="connsiteY15" fmla="*/ 112713 h 1960563"/>
                <a:gd name="connsiteX16" fmla="*/ 280987 w 1509712"/>
                <a:gd name="connsiteY16" fmla="*/ 246063 h 1960563"/>
                <a:gd name="connsiteX17" fmla="*/ 309562 w 1509712"/>
                <a:gd name="connsiteY17" fmla="*/ 379413 h 1960563"/>
                <a:gd name="connsiteX18" fmla="*/ 71437 w 1509712"/>
                <a:gd name="connsiteY18" fmla="*/ 579438 h 1960563"/>
                <a:gd name="connsiteX19" fmla="*/ 71437 w 1509712"/>
                <a:gd name="connsiteY19" fmla="*/ 798513 h 1960563"/>
                <a:gd name="connsiteX20" fmla="*/ 4762 w 1509712"/>
                <a:gd name="connsiteY20" fmla="*/ 1027113 h 1960563"/>
                <a:gd name="connsiteX21" fmla="*/ 100012 w 1509712"/>
                <a:gd name="connsiteY21" fmla="*/ 1246188 h 1960563"/>
                <a:gd name="connsiteX22" fmla="*/ 109537 w 1509712"/>
                <a:gd name="connsiteY22" fmla="*/ 1455738 h 1960563"/>
                <a:gd name="connsiteX23" fmla="*/ 347662 w 1509712"/>
                <a:gd name="connsiteY23" fmla="*/ 1608138 h 1960563"/>
                <a:gd name="connsiteX24" fmla="*/ 623887 w 1509712"/>
                <a:gd name="connsiteY24" fmla="*/ 1665288 h 1960563"/>
                <a:gd name="connsiteX25" fmla="*/ 1090612 w 1509712"/>
                <a:gd name="connsiteY25" fmla="*/ 1646238 h 1960563"/>
                <a:gd name="connsiteX26" fmla="*/ 1166812 w 1509712"/>
                <a:gd name="connsiteY26" fmla="*/ 1960563 h 1960563"/>
                <a:gd name="connsiteX27" fmla="*/ 1338262 w 1509712"/>
                <a:gd name="connsiteY27" fmla="*/ 1960563 h 1960563"/>
                <a:gd name="connsiteX28" fmla="*/ 1376362 w 1509712"/>
                <a:gd name="connsiteY28" fmla="*/ 1693863 h 1960563"/>
                <a:gd name="connsiteX29" fmla="*/ 1347787 w 1509712"/>
                <a:gd name="connsiteY29" fmla="*/ 1417638 h 1960563"/>
                <a:gd name="connsiteX30" fmla="*/ 1357312 w 1509712"/>
                <a:gd name="connsiteY30" fmla="*/ 1284288 h 1960563"/>
                <a:gd name="connsiteX31" fmla="*/ 1509712 w 1509712"/>
                <a:gd name="connsiteY31" fmla="*/ 1284288 h 1960563"/>
                <a:gd name="connsiteX32" fmla="*/ 1509712 w 1509712"/>
                <a:gd name="connsiteY32" fmla="*/ 1103313 h 1960563"/>
                <a:gd name="connsiteX33" fmla="*/ 1509712 w 1509712"/>
                <a:gd name="connsiteY33" fmla="*/ 998538 h 1960563"/>
                <a:gd name="connsiteX34" fmla="*/ 1414462 w 1509712"/>
                <a:gd name="connsiteY34" fmla="*/ 989013 h 1960563"/>
                <a:gd name="connsiteX35" fmla="*/ 1300162 w 1509712"/>
                <a:gd name="connsiteY35" fmla="*/ 1103313 h 1960563"/>
                <a:gd name="connsiteX36" fmla="*/ 1195387 w 1509712"/>
                <a:gd name="connsiteY36" fmla="*/ 1131888 h 1960563"/>
                <a:gd name="connsiteX0" fmla="*/ 1195387 w 1509712"/>
                <a:gd name="connsiteY0" fmla="*/ 1131888 h 2012950"/>
                <a:gd name="connsiteX1" fmla="*/ 881062 w 1509712"/>
                <a:gd name="connsiteY1" fmla="*/ 1131888 h 2012950"/>
                <a:gd name="connsiteX2" fmla="*/ 852487 w 1509712"/>
                <a:gd name="connsiteY2" fmla="*/ 1141413 h 2012950"/>
                <a:gd name="connsiteX3" fmla="*/ 757237 w 1509712"/>
                <a:gd name="connsiteY3" fmla="*/ 941388 h 2012950"/>
                <a:gd name="connsiteX4" fmla="*/ 738187 w 1509712"/>
                <a:gd name="connsiteY4" fmla="*/ 931863 h 2012950"/>
                <a:gd name="connsiteX5" fmla="*/ 719137 w 1509712"/>
                <a:gd name="connsiteY5" fmla="*/ 788988 h 2012950"/>
                <a:gd name="connsiteX6" fmla="*/ 547687 w 1509712"/>
                <a:gd name="connsiteY6" fmla="*/ 979488 h 2012950"/>
                <a:gd name="connsiteX7" fmla="*/ 357187 w 1509712"/>
                <a:gd name="connsiteY7" fmla="*/ 950913 h 2012950"/>
                <a:gd name="connsiteX8" fmla="*/ 252412 w 1509712"/>
                <a:gd name="connsiteY8" fmla="*/ 817563 h 2012950"/>
                <a:gd name="connsiteX9" fmla="*/ 280987 w 1509712"/>
                <a:gd name="connsiteY9" fmla="*/ 684213 h 2012950"/>
                <a:gd name="connsiteX10" fmla="*/ 404812 w 1509712"/>
                <a:gd name="connsiteY10" fmla="*/ 579438 h 2012950"/>
                <a:gd name="connsiteX11" fmla="*/ 623887 w 1509712"/>
                <a:gd name="connsiteY11" fmla="*/ 474663 h 2012950"/>
                <a:gd name="connsiteX12" fmla="*/ 757237 w 1509712"/>
                <a:gd name="connsiteY12" fmla="*/ 417513 h 2012950"/>
                <a:gd name="connsiteX13" fmla="*/ 766762 w 1509712"/>
                <a:gd name="connsiteY13" fmla="*/ 160338 h 2012950"/>
                <a:gd name="connsiteX14" fmla="*/ 538162 w 1509712"/>
                <a:gd name="connsiteY14" fmla="*/ 7938 h 2012950"/>
                <a:gd name="connsiteX15" fmla="*/ 414337 w 1509712"/>
                <a:gd name="connsiteY15" fmla="*/ 112713 h 2012950"/>
                <a:gd name="connsiteX16" fmla="*/ 280987 w 1509712"/>
                <a:gd name="connsiteY16" fmla="*/ 246063 h 2012950"/>
                <a:gd name="connsiteX17" fmla="*/ 309562 w 1509712"/>
                <a:gd name="connsiteY17" fmla="*/ 379413 h 2012950"/>
                <a:gd name="connsiteX18" fmla="*/ 71437 w 1509712"/>
                <a:gd name="connsiteY18" fmla="*/ 579438 h 2012950"/>
                <a:gd name="connsiteX19" fmla="*/ 71437 w 1509712"/>
                <a:gd name="connsiteY19" fmla="*/ 798513 h 2012950"/>
                <a:gd name="connsiteX20" fmla="*/ 4762 w 1509712"/>
                <a:gd name="connsiteY20" fmla="*/ 1027113 h 2012950"/>
                <a:gd name="connsiteX21" fmla="*/ 100012 w 1509712"/>
                <a:gd name="connsiteY21" fmla="*/ 1246188 h 2012950"/>
                <a:gd name="connsiteX22" fmla="*/ 109537 w 1509712"/>
                <a:gd name="connsiteY22" fmla="*/ 1455738 h 2012950"/>
                <a:gd name="connsiteX23" fmla="*/ 347662 w 1509712"/>
                <a:gd name="connsiteY23" fmla="*/ 1608138 h 2012950"/>
                <a:gd name="connsiteX24" fmla="*/ 623887 w 1509712"/>
                <a:gd name="connsiteY24" fmla="*/ 1665288 h 2012950"/>
                <a:gd name="connsiteX25" fmla="*/ 1090612 w 1509712"/>
                <a:gd name="connsiteY25" fmla="*/ 1646238 h 2012950"/>
                <a:gd name="connsiteX26" fmla="*/ 1166812 w 1509712"/>
                <a:gd name="connsiteY26" fmla="*/ 1960563 h 2012950"/>
                <a:gd name="connsiteX27" fmla="*/ 1338262 w 1509712"/>
                <a:gd name="connsiteY27" fmla="*/ 1960563 h 2012950"/>
                <a:gd name="connsiteX28" fmla="*/ 1376362 w 1509712"/>
                <a:gd name="connsiteY28" fmla="*/ 1693863 h 2012950"/>
                <a:gd name="connsiteX29" fmla="*/ 1347787 w 1509712"/>
                <a:gd name="connsiteY29" fmla="*/ 1417638 h 2012950"/>
                <a:gd name="connsiteX30" fmla="*/ 1357312 w 1509712"/>
                <a:gd name="connsiteY30" fmla="*/ 1284288 h 2012950"/>
                <a:gd name="connsiteX31" fmla="*/ 1509712 w 1509712"/>
                <a:gd name="connsiteY31" fmla="*/ 1284288 h 2012950"/>
                <a:gd name="connsiteX32" fmla="*/ 1509712 w 1509712"/>
                <a:gd name="connsiteY32" fmla="*/ 1103313 h 2012950"/>
                <a:gd name="connsiteX33" fmla="*/ 1509712 w 1509712"/>
                <a:gd name="connsiteY33" fmla="*/ 998538 h 2012950"/>
                <a:gd name="connsiteX34" fmla="*/ 1414462 w 1509712"/>
                <a:gd name="connsiteY34" fmla="*/ 989013 h 2012950"/>
                <a:gd name="connsiteX35" fmla="*/ 1300162 w 1509712"/>
                <a:gd name="connsiteY35" fmla="*/ 1103313 h 2012950"/>
                <a:gd name="connsiteX36" fmla="*/ 1195387 w 1509712"/>
                <a:gd name="connsiteY36" fmla="*/ 1131888 h 2012950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5"/>
                <a:gd name="connsiteX1" fmla="*/ 881062 w 1509712"/>
                <a:gd name="connsiteY1" fmla="*/ 1131888 h 2009775"/>
                <a:gd name="connsiteX2" fmla="*/ 852487 w 1509712"/>
                <a:gd name="connsiteY2" fmla="*/ 1141413 h 2009775"/>
                <a:gd name="connsiteX3" fmla="*/ 757237 w 1509712"/>
                <a:gd name="connsiteY3" fmla="*/ 941388 h 2009775"/>
                <a:gd name="connsiteX4" fmla="*/ 738187 w 1509712"/>
                <a:gd name="connsiteY4" fmla="*/ 931863 h 2009775"/>
                <a:gd name="connsiteX5" fmla="*/ 719137 w 1509712"/>
                <a:gd name="connsiteY5" fmla="*/ 788988 h 2009775"/>
                <a:gd name="connsiteX6" fmla="*/ 547687 w 1509712"/>
                <a:gd name="connsiteY6" fmla="*/ 979488 h 2009775"/>
                <a:gd name="connsiteX7" fmla="*/ 357187 w 1509712"/>
                <a:gd name="connsiteY7" fmla="*/ 950913 h 2009775"/>
                <a:gd name="connsiteX8" fmla="*/ 252412 w 1509712"/>
                <a:gd name="connsiteY8" fmla="*/ 817563 h 2009775"/>
                <a:gd name="connsiteX9" fmla="*/ 280987 w 1509712"/>
                <a:gd name="connsiteY9" fmla="*/ 684213 h 2009775"/>
                <a:gd name="connsiteX10" fmla="*/ 404812 w 1509712"/>
                <a:gd name="connsiteY10" fmla="*/ 579438 h 2009775"/>
                <a:gd name="connsiteX11" fmla="*/ 623887 w 1509712"/>
                <a:gd name="connsiteY11" fmla="*/ 474663 h 2009775"/>
                <a:gd name="connsiteX12" fmla="*/ 757237 w 1509712"/>
                <a:gd name="connsiteY12" fmla="*/ 417513 h 2009775"/>
                <a:gd name="connsiteX13" fmla="*/ 766762 w 1509712"/>
                <a:gd name="connsiteY13" fmla="*/ 160338 h 2009775"/>
                <a:gd name="connsiteX14" fmla="*/ 538162 w 1509712"/>
                <a:gd name="connsiteY14" fmla="*/ 7938 h 2009775"/>
                <a:gd name="connsiteX15" fmla="*/ 414337 w 1509712"/>
                <a:gd name="connsiteY15" fmla="*/ 112713 h 2009775"/>
                <a:gd name="connsiteX16" fmla="*/ 280987 w 1509712"/>
                <a:gd name="connsiteY16" fmla="*/ 246063 h 2009775"/>
                <a:gd name="connsiteX17" fmla="*/ 309562 w 1509712"/>
                <a:gd name="connsiteY17" fmla="*/ 379413 h 2009775"/>
                <a:gd name="connsiteX18" fmla="*/ 71437 w 1509712"/>
                <a:gd name="connsiteY18" fmla="*/ 579438 h 2009775"/>
                <a:gd name="connsiteX19" fmla="*/ 71437 w 1509712"/>
                <a:gd name="connsiteY19" fmla="*/ 798513 h 2009775"/>
                <a:gd name="connsiteX20" fmla="*/ 4762 w 1509712"/>
                <a:gd name="connsiteY20" fmla="*/ 1027113 h 2009775"/>
                <a:gd name="connsiteX21" fmla="*/ 100012 w 1509712"/>
                <a:gd name="connsiteY21" fmla="*/ 1246188 h 2009775"/>
                <a:gd name="connsiteX22" fmla="*/ 109537 w 1509712"/>
                <a:gd name="connsiteY22" fmla="*/ 1455738 h 2009775"/>
                <a:gd name="connsiteX23" fmla="*/ 347662 w 1509712"/>
                <a:gd name="connsiteY23" fmla="*/ 1608138 h 2009775"/>
                <a:gd name="connsiteX24" fmla="*/ 623887 w 1509712"/>
                <a:gd name="connsiteY24" fmla="*/ 1665288 h 2009775"/>
                <a:gd name="connsiteX25" fmla="*/ 1090612 w 1509712"/>
                <a:gd name="connsiteY25" fmla="*/ 1646238 h 2009775"/>
                <a:gd name="connsiteX26" fmla="*/ 1166812 w 1509712"/>
                <a:gd name="connsiteY26" fmla="*/ 1960563 h 2009775"/>
                <a:gd name="connsiteX27" fmla="*/ 1300162 w 1509712"/>
                <a:gd name="connsiteY27" fmla="*/ 1941512 h 2009775"/>
                <a:gd name="connsiteX28" fmla="*/ 1376362 w 1509712"/>
                <a:gd name="connsiteY28" fmla="*/ 1693863 h 2009775"/>
                <a:gd name="connsiteX29" fmla="*/ 1347787 w 1509712"/>
                <a:gd name="connsiteY29" fmla="*/ 1417638 h 2009775"/>
                <a:gd name="connsiteX30" fmla="*/ 1357312 w 1509712"/>
                <a:gd name="connsiteY30" fmla="*/ 1284288 h 2009775"/>
                <a:gd name="connsiteX31" fmla="*/ 1509712 w 1509712"/>
                <a:gd name="connsiteY31" fmla="*/ 1284288 h 2009775"/>
                <a:gd name="connsiteX32" fmla="*/ 1509712 w 1509712"/>
                <a:gd name="connsiteY32" fmla="*/ 1103313 h 2009775"/>
                <a:gd name="connsiteX33" fmla="*/ 1509712 w 1509712"/>
                <a:gd name="connsiteY33" fmla="*/ 998538 h 2009775"/>
                <a:gd name="connsiteX34" fmla="*/ 1414462 w 1509712"/>
                <a:gd name="connsiteY34" fmla="*/ 989013 h 2009775"/>
                <a:gd name="connsiteX35" fmla="*/ 1300162 w 1509712"/>
                <a:gd name="connsiteY35" fmla="*/ 1103313 h 2009775"/>
                <a:gd name="connsiteX36" fmla="*/ 1195387 w 1509712"/>
                <a:gd name="connsiteY36" fmla="*/ 1131888 h 2009775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009776"/>
                <a:gd name="connsiteX1" fmla="*/ 881062 w 1509712"/>
                <a:gd name="connsiteY1" fmla="*/ 1131888 h 2009776"/>
                <a:gd name="connsiteX2" fmla="*/ 852487 w 1509712"/>
                <a:gd name="connsiteY2" fmla="*/ 1141413 h 2009776"/>
                <a:gd name="connsiteX3" fmla="*/ 757237 w 1509712"/>
                <a:gd name="connsiteY3" fmla="*/ 941388 h 2009776"/>
                <a:gd name="connsiteX4" fmla="*/ 738187 w 1509712"/>
                <a:gd name="connsiteY4" fmla="*/ 931863 h 2009776"/>
                <a:gd name="connsiteX5" fmla="*/ 719137 w 1509712"/>
                <a:gd name="connsiteY5" fmla="*/ 788988 h 2009776"/>
                <a:gd name="connsiteX6" fmla="*/ 547687 w 1509712"/>
                <a:gd name="connsiteY6" fmla="*/ 979488 h 2009776"/>
                <a:gd name="connsiteX7" fmla="*/ 357187 w 1509712"/>
                <a:gd name="connsiteY7" fmla="*/ 950913 h 2009776"/>
                <a:gd name="connsiteX8" fmla="*/ 252412 w 1509712"/>
                <a:gd name="connsiteY8" fmla="*/ 817563 h 2009776"/>
                <a:gd name="connsiteX9" fmla="*/ 280987 w 1509712"/>
                <a:gd name="connsiteY9" fmla="*/ 684213 h 2009776"/>
                <a:gd name="connsiteX10" fmla="*/ 404812 w 1509712"/>
                <a:gd name="connsiteY10" fmla="*/ 579438 h 2009776"/>
                <a:gd name="connsiteX11" fmla="*/ 623887 w 1509712"/>
                <a:gd name="connsiteY11" fmla="*/ 474663 h 2009776"/>
                <a:gd name="connsiteX12" fmla="*/ 757237 w 1509712"/>
                <a:gd name="connsiteY12" fmla="*/ 417513 h 2009776"/>
                <a:gd name="connsiteX13" fmla="*/ 766762 w 1509712"/>
                <a:gd name="connsiteY13" fmla="*/ 160338 h 2009776"/>
                <a:gd name="connsiteX14" fmla="*/ 538162 w 1509712"/>
                <a:gd name="connsiteY14" fmla="*/ 7938 h 2009776"/>
                <a:gd name="connsiteX15" fmla="*/ 414337 w 1509712"/>
                <a:gd name="connsiteY15" fmla="*/ 112713 h 2009776"/>
                <a:gd name="connsiteX16" fmla="*/ 280987 w 1509712"/>
                <a:gd name="connsiteY16" fmla="*/ 246063 h 2009776"/>
                <a:gd name="connsiteX17" fmla="*/ 309562 w 1509712"/>
                <a:gd name="connsiteY17" fmla="*/ 379413 h 2009776"/>
                <a:gd name="connsiteX18" fmla="*/ 71437 w 1509712"/>
                <a:gd name="connsiteY18" fmla="*/ 579438 h 2009776"/>
                <a:gd name="connsiteX19" fmla="*/ 71437 w 1509712"/>
                <a:gd name="connsiteY19" fmla="*/ 798513 h 2009776"/>
                <a:gd name="connsiteX20" fmla="*/ 4762 w 1509712"/>
                <a:gd name="connsiteY20" fmla="*/ 1027113 h 2009776"/>
                <a:gd name="connsiteX21" fmla="*/ 100012 w 1509712"/>
                <a:gd name="connsiteY21" fmla="*/ 1246188 h 2009776"/>
                <a:gd name="connsiteX22" fmla="*/ 109537 w 1509712"/>
                <a:gd name="connsiteY22" fmla="*/ 1455738 h 2009776"/>
                <a:gd name="connsiteX23" fmla="*/ 347662 w 1509712"/>
                <a:gd name="connsiteY23" fmla="*/ 1608138 h 2009776"/>
                <a:gd name="connsiteX24" fmla="*/ 623887 w 1509712"/>
                <a:gd name="connsiteY24" fmla="*/ 1665288 h 2009776"/>
                <a:gd name="connsiteX25" fmla="*/ 1090612 w 1509712"/>
                <a:gd name="connsiteY25" fmla="*/ 1646238 h 2009776"/>
                <a:gd name="connsiteX26" fmla="*/ 1166812 w 1509712"/>
                <a:gd name="connsiteY26" fmla="*/ 1960563 h 2009776"/>
                <a:gd name="connsiteX27" fmla="*/ 1376362 w 1509712"/>
                <a:gd name="connsiteY27" fmla="*/ 1941513 h 2009776"/>
                <a:gd name="connsiteX28" fmla="*/ 1376362 w 1509712"/>
                <a:gd name="connsiteY28" fmla="*/ 1693863 h 2009776"/>
                <a:gd name="connsiteX29" fmla="*/ 1347787 w 1509712"/>
                <a:gd name="connsiteY29" fmla="*/ 1417638 h 2009776"/>
                <a:gd name="connsiteX30" fmla="*/ 1357312 w 1509712"/>
                <a:gd name="connsiteY30" fmla="*/ 1284288 h 2009776"/>
                <a:gd name="connsiteX31" fmla="*/ 1509712 w 1509712"/>
                <a:gd name="connsiteY31" fmla="*/ 1284288 h 2009776"/>
                <a:gd name="connsiteX32" fmla="*/ 1509712 w 1509712"/>
                <a:gd name="connsiteY32" fmla="*/ 1103313 h 2009776"/>
                <a:gd name="connsiteX33" fmla="*/ 1509712 w 1509712"/>
                <a:gd name="connsiteY33" fmla="*/ 998538 h 2009776"/>
                <a:gd name="connsiteX34" fmla="*/ 1414462 w 1509712"/>
                <a:gd name="connsiteY34" fmla="*/ 989013 h 2009776"/>
                <a:gd name="connsiteX35" fmla="*/ 1300162 w 1509712"/>
                <a:gd name="connsiteY35" fmla="*/ 1103313 h 2009776"/>
                <a:gd name="connsiteX36" fmla="*/ 1195387 w 1509712"/>
                <a:gd name="connsiteY36" fmla="*/ 1131888 h 2009776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47662 w 1509712"/>
                <a:gd name="connsiteY23" fmla="*/ 1608138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1090612 w 1509712"/>
                <a:gd name="connsiteY25" fmla="*/ 1646238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100262"/>
                <a:gd name="connsiteX1" fmla="*/ 881062 w 1509712"/>
                <a:gd name="connsiteY1" fmla="*/ 1131888 h 2100262"/>
                <a:gd name="connsiteX2" fmla="*/ 852487 w 1509712"/>
                <a:gd name="connsiteY2" fmla="*/ 1141413 h 2100262"/>
                <a:gd name="connsiteX3" fmla="*/ 757237 w 1509712"/>
                <a:gd name="connsiteY3" fmla="*/ 941388 h 2100262"/>
                <a:gd name="connsiteX4" fmla="*/ 738187 w 1509712"/>
                <a:gd name="connsiteY4" fmla="*/ 931863 h 2100262"/>
                <a:gd name="connsiteX5" fmla="*/ 719137 w 1509712"/>
                <a:gd name="connsiteY5" fmla="*/ 788988 h 2100262"/>
                <a:gd name="connsiteX6" fmla="*/ 547687 w 1509712"/>
                <a:gd name="connsiteY6" fmla="*/ 979488 h 2100262"/>
                <a:gd name="connsiteX7" fmla="*/ 357187 w 1509712"/>
                <a:gd name="connsiteY7" fmla="*/ 950913 h 2100262"/>
                <a:gd name="connsiteX8" fmla="*/ 252412 w 1509712"/>
                <a:gd name="connsiteY8" fmla="*/ 817563 h 2100262"/>
                <a:gd name="connsiteX9" fmla="*/ 280987 w 1509712"/>
                <a:gd name="connsiteY9" fmla="*/ 684213 h 2100262"/>
                <a:gd name="connsiteX10" fmla="*/ 404812 w 1509712"/>
                <a:gd name="connsiteY10" fmla="*/ 579438 h 2100262"/>
                <a:gd name="connsiteX11" fmla="*/ 623887 w 1509712"/>
                <a:gd name="connsiteY11" fmla="*/ 474663 h 2100262"/>
                <a:gd name="connsiteX12" fmla="*/ 757237 w 1509712"/>
                <a:gd name="connsiteY12" fmla="*/ 417513 h 2100262"/>
                <a:gd name="connsiteX13" fmla="*/ 766762 w 1509712"/>
                <a:gd name="connsiteY13" fmla="*/ 160338 h 2100262"/>
                <a:gd name="connsiteX14" fmla="*/ 538162 w 1509712"/>
                <a:gd name="connsiteY14" fmla="*/ 7938 h 2100262"/>
                <a:gd name="connsiteX15" fmla="*/ 414337 w 1509712"/>
                <a:gd name="connsiteY15" fmla="*/ 112713 h 2100262"/>
                <a:gd name="connsiteX16" fmla="*/ 280987 w 1509712"/>
                <a:gd name="connsiteY16" fmla="*/ 246063 h 2100262"/>
                <a:gd name="connsiteX17" fmla="*/ 309562 w 1509712"/>
                <a:gd name="connsiteY17" fmla="*/ 379413 h 2100262"/>
                <a:gd name="connsiteX18" fmla="*/ 71437 w 1509712"/>
                <a:gd name="connsiteY18" fmla="*/ 579438 h 2100262"/>
                <a:gd name="connsiteX19" fmla="*/ 71437 w 1509712"/>
                <a:gd name="connsiteY19" fmla="*/ 798513 h 2100262"/>
                <a:gd name="connsiteX20" fmla="*/ 4762 w 1509712"/>
                <a:gd name="connsiteY20" fmla="*/ 1027113 h 2100262"/>
                <a:gd name="connsiteX21" fmla="*/ 100012 w 1509712"/>
                <a:gd name="connsiteY21" fmla="*/ 1246188 h 2100262"/>
                <a:gd name="connsiteX22" fmla="*/ 109537 w 1509712"/>
                <a:gd name="connsiteY22" fmla="*/ 1455738 h 2100262"/>
                <a:gd name="connsiteX23" fmla="*/ 309562 w 1509712"/>
                <a:gd name="connsiteY23" fmla="*/ 1789112 h 2100262"/>
                <a:gd name="connsiteX24" fmla="*/ 538162 w 1509712"/>
                <a:gd name="connsiteY24" fmla="*/ 2093912 h 2100262"/>
                <a:gd name="connsiteX25" fmla="*/ 919162 w 1509712"/>
                <a:gd name="connsiteY25" fmla="*/ 2017712 h 2100262"/>
                <a:gd name="connsiteX26" fmla="*/ 1166812 w 1509712"/>
                <a:gd name="connsiteY26" fmla="*/ 1960563 h 2100262"/>
                <a:gd name="connsiteX27" fmla="*/ 1376362 w 1509712"/>
                <a:gd name="connsiteY27" fmla="*/ 1941513 h 2100262"/>
                <a:gd name="connsiteX28" fmla="*/ 1376362 w 1509712"/>
                <a:gd name="connsiteY28" fmla="*/ 1693863 h 2100262"/>
                <a:gd name="connsiteX29" fmla="*/ 1347787 w 1509712"/>
                <a:gd name="connsiteY29" fmla="*/ 1417638 h 2100262"/>
                <a:gd name="connsiteX30" fmla="*/ 1357312 w 1509712"/>
                <a:gd name="connsiteY30" fmla="*/ 1284288 h 2100262"/>
                <a:gd name="connsiteX31" fmla="*/ 1509712 w 1509712"/>
                <a:gd name="connsiteY31" fmla="*/ 1284288 h 2100262"/>
                <a:gd name="connsiteX32" fmla="*/ 1509712 w 1509712"/>
                <a:gd name="connsiteY32" fmla="*/ 1103313 h 2100262"/>
                <a:gd name="connsiteX33" fmla="*/ 1509712 w 1509712"/>
                <a:gd name="connsiteY33" fmla="*/ 998538 h 2100262"/>
                <a:gd name="connsiteX34" fmla="*/ 1414462 w 1509712"/>
                <a:gd name="connsiteY34" fmla="*/ 989013 h 2100262"/>
                <a:gd name="connsiteX35" fmla="*/ 1300162 w 1509712"/>
                <a:gd name="connsiteY35" fmla="*/ 1103313 h 2100262"/>
                <a:gd name="connsiteX36" fmla="*/ 1195387 w 1509712"/>
                <a:gd name="connsiteY36" fmla="*/ 1131888 h 2100262"/>
                <a:gd name="connsiteX0" fmla="*/ 1195387 w 1509712"/>
                <a:gd name="connsiteY0" fmla="*/ 1131888 h 2420937"/>
                <a:gd name="connsiteX1" fmla="*/ 881062 w 1509712"/>
                <a:gd name="connsiteY1" fmla="*/ 1131888 h 2420937"/>
                <a:gd name="connsiteX2" fmla="*/ 852487 w 1509712"/>
                <a:gd name="connsiteY2" fmla="*/ 1141413 h 2420937"/>
                <a:gd name="connsiteX3" fmla="*/ 757237 w 1509712"/>
                <a:gd name="connsiteY3" fmla="*/ 941388 h 2420937"/>
                <a:gd name="connsiteX4" fmla="*/ 738187 w 1509712"/>
                <a:gd name="connsiteY4" fmla="*/ 931863 h 2420937"/>
                <a:gd name="connsiteX5" fmla="*/ 719137 w 1509712"/>
                <a:gd name="connsiteY5" fmla="*/ 788988 h 2420937"/>
                <a:gd name="connsiteX6" fmla="*/ 547687 w 1509712"/>
                <a:gd name="connsiteY6" fmla="*/ 979488 h 2420937"/>
                <a:gd name="connsiteX7" fmla="*/ 357187 w 1509712"/>
                <a:gd name="connsiteY7" fmla="*/ 950913 h 2420937"/>
                <a:gd name="connsiteX8" fmla="*/ 252412 w 1509712"/>
                <a:gd name="connsiteY8" fmla="*/ 817563 h 2420937"/>
                <a:gd name="connsiteX9" fmla="*/ 280987 w 1509712"/>
                <a:gd name="connsiteY9" fmla="*/ 684213 h 2420937"/>
                <a:gd name="connsiteX10" fmla="*/ 404812 w 1509712"/>
                <a:gd name="connsiteY10" fmla="*/ 579438 h 2420937"/>
                <a:gd name="connsiteX11" fmla="*/ 623887 w 1509712"/>
                <a:gd name="connsiteY11" fmla="*/ 474663 h 2420937"/>
                <a:gd name="connsiteX12" fmla="*/ 757237 w 1509712"/>
                <a:gd name="connsiteY12" fmla="*/ 417513 h 2420937"/>
                <a:gd name="connsiteX13" fmla="*/ 766762 w 1509712"/>
                <a:gd name="connsiteY13" fmla="*/ 160338 h 2420937"/>
                <a:gd name="connsiteX14" fmla="*/ 538162 w 1509712"/>
                <a:gd name="connsiteY14" fmla="*/ 7938 h 2420937"/>
                <a:gd name="connsiteX15" fmla="*/ 414337 w 1509712"/>
                <a:gd name="connsiteY15" fmla="*/ 112713 h 2420937"/>
                <a:gd name="connsiteX16" fmla="*/ 280987 w 1509712"/>
                <a:gd name="connsiteY16" fmla="*/ 246063 h 2420937"/>
                <a:gd name="connsiteX17" fmla="*/ 309562 w 1509712"/>
                <a:gd name="connsiteY17" fmla="*/ 379413 h 2420937"/>
                <a:gd name="connsiteX18" fmla="*/ 71437 w 1509712"/>
                <a:gd name="connsiteY18" fmla="*/ 579438 h 2420937"/>
                <a:gd name="connsiteX19" fmla="*/ 71437 w 1509712"/>
                <a:gd name="connsiteY19" fmla="*/ 798513 h 2420937"/>
                <a:gd name="connsiteX20" fmla="*/ 4762 w 1509712"/>
                <a:gd name="connsiteY20" fmla="*/ 1027113 h 2420937"/>
                <a:gd name="connsiteX21" fmla="*/ 100012 w 1509712"/>
                <a:gd name="connsiteY21" fmla="*/ 1246188 h 2420937"/>
                <a:gd name="connsiteX22" fmla="*/ 109537 w 1509712"/>
                <a:gd name="connsiteY22" fmla="*/ 1455738 h 2420937"/>
                <a:gd name="connsiteX23" fmla="*/ 309562 w 1509712"/>
                <a:gd name="connsiteY23" fmla="*/ 1789112 h 2420937"/>
                <a:gd name="connsiteX24" fmla="*/ 538162 w 1509712"/>
                <a:gd name="connsiteY24" fmla="*/ 2093912 h 2420937"/>
                <a:gd name="connsiteX25" fmla="*/ 919162 w 1509712"/>
                <a:gd name="connsiteY25" fmla="*/ 2398712 h 2420937"/>
                <a:gd name="connsiteX26" fmla="*/ 1166812 w 1509712"/>
                <a:gd name="connsiteY26" fmla="*/ 1960563 h 2420937"/>
                <a:gd name="connsiteX27" fmla="*/ 1376362 w 1509712"/>
                <a:gd name="connsiteY27" fmla="*/ 1941513 h 2420937"/>
                <a:gd name="connsiteX28" fmla="*/ 1376362 w 1509712"/>
                <a:gd name="connsiteY28" fmla="*/ 1693863 h 2420937"/>
                <a:gd name="connsiteX29" fmla="*/ 1347787 w 1509712"/>
                <a:gd name="connsiteY29" fmla="*/ 1417638 h 2420937"/>
                <a:gd name="connsiteX30" fmla="*/ 1357312 w 1509712"/>
                <a:gd name="connsiteY30" fmla="*/ 1284288 h 2420937"/>
                <a:gd name="connsiteX31" fmla="*/ 1509712 w 1509712"/>
                <a:gd name="connsiteY31" fmla="*/ 1284288 h 2420937"/>
                <a:gd name="connsiteX32" fmla="*/ 1509712 w 1509712"/>
                <a:gd name="connsiteY32" fmla="*/ 1103313 h 2420937"/>
                <a:gd name="connsiteX33" fmla="*/ 1509712 w 1509712"/>
                <a:gd name="connsiteY33" fmla="*/ 998538 h 2420937"/>
                <a:gd name="connsiteX34" fmla="*/ 1414462 w 1509712"/>
                <a:gd name="connsiteY34" fmla="*/ 989013 h 2420937"/>
                <a:gd name="connsiteX35" fmla="*/ 1300162 w 1509712"/>
                <a:gd name="connsiteY35" fmla="*/ 1103313 h 2420937"/>
                <a:gd name="connsiteX36" fmla="*/ 1195387 w 1509712"/>
                <a:gd name="connsiteY36" fmla="*/ 1131888 h 2420937"/>
                <a:gd name="connsiteX0" fmla="*/ 1195387 w 1509712"/>
                <a:gd name="connsiteY0" fmla="*/ 1131888 h 2433637"/>
                <a:gd name="connsiteX1" fmla="*/ 881062 w 1509712"/>
                <a:gd name="connsiteY1" fmla="*/ 1131888 h 2433637"/>
                <a:gd name="connsiteX2" fmla="*/ 852487 w 1509712"/>
                <a:gd name="connsiteY2" fmla="*/ 1141413 h 2433637"/>
                <a:gd name="connsiteX3" fmla="*/ 757237 w 1509712"/>
                <a:gd name="connsiteY3" fmla="*/ 941388 h 2433637"/>
                <a:gd name="connsiteX4" fmla="*/ 738187 w 1509712"/>
                <a:gd name="connsiteY4" fmla="*/ 931863 h 2433637"/>
                <a:gd name="connsiteX5" fmla="*/ 719137 w 1509712"/>
                <a:gd name="connsiteY5" fmla="*/ 788988 h 2433637"/>
                <a:gd name="connsiteX6" fmla="*/ 547687 w 1509712"/>
                <a:gd name="connsiteY6" fmla="*/ 979488 h 2433637"/>
                <a:gd name="connsiteX7" fmla="*/ 357187 w 1509712"/>
                <a:gd name="connsiteY7" fmla="*/ 950913 h 2433637"/>
                <a:gd name="connsiteX8" fmla="*/ 252412 w 1509712"/>
                <a:gd name="connsiteY8" fmla="*/ 817563 h 2433637"/>
                <a:gd name="connsiteX9" fmla="*/ 280987 w 1509712"/>
                <a:gd name="connsiteY9" fmla="*/ 684213 h 2433637"/>
                <a:gd name="connsiteX10" fmla="*/ 404812 w 1509712"/>
                <a:gd name="connsiteY10" fmla="*/ 579438 h 2433637"/>
                <a:gd name="connsiteX11" fmla="*/ 623887 w 1509712"/>
                <a:gd name="connsiteY11" fmla="*/ 474663 h 2433637"/>
                <a:gd name="connsiteX12" fmla="*/ 757237 w 1509712"/>
                <a:gd name="connsiteY12" fmla="*/ 417513 h 2433637"/>
                <a:gd name="connsiteX13" fmla="*/ 766762 w 1509712"/>
                <a:gd name="connsiteY13" fmla="*/ 160338 h 2433637"/>
                <a:gd name="connsiteX14" fmla="*/ 538162 w 1509712"/>
                <a:gd name="connsiteY14" fmla="*/ 7938 h 2433637"/>
                <a:gd name="connsiteX15" fmla="*/ 414337 w 1509712"/>
                <a:gd name="connsiteY15" fmla="*/ 112713 h 2433637"/>
                <a:gd name="connsiteX16" fmla="*/ 280987 w 1509712"/>
                <a:gd name="connsiteY16" fmla="*/ 246063 h 2433637"/>
                <a:gd name="connsiteX17" fmla="*/ 309562 w 1509712"/>
                <a:gd name="connsiteY17" fmla="*/ 379413 h 2433637"/>
                <a:gd name="connsiteX18" fmla="*/ 71437 w 1509712"/>
                <a:gd name="connsiteY18" fmla="*/ 579438 h 2433637"/>
                <a:gd name="connsiteX19" fmla="*/ 71437 w 1509712"/>
                <a:gd name="connsiteY19" fmla="*/ 798513 h 2433637"/>
                <a:gd name="connsiteX20" fmla="*/ 4762 w 1509712"/>
                <a:gd name="connsiteY20" fmla="*/ 1027113 h 2433637"/>
                <a:gd name="connsiteX21" fmla="*/ 100012 w 1509712"/>
                <a:gd name="connsiteY21" fmla="*/ 1246188 h 2433637"/>
                <a:gd name="connsiteX22" fmla="*/ 109537 w 1509712"/>
                <a:gd name="connsiteY22" fmla="*/ 1455738 h 2433637"/>
                <a:gd name="connsiteX23" fmla="*/ 309562 w 1509712"/>
                <a:gd name="connsiteY23" fmla="*/ 1789112 h 2433637"/>
                <a:gd name="connsiteX24" fmla="*/ 385762 w 1509712"/>
                <a:gd name="connsiteY24" fmla="*/ 2170112 h 2433637"/>
                <a:gd name="connsiteX25" fmla="*/ 919162 w 1509712"/>
                <a:gd name="connsiteY25" fmla="*/ 2398712 h 2433637"/>
                <a:gd name="connsiteX26" fmla="*/ 1166812 w 1509712"/>
                <a:gd name="connsiteY26" fmla="*/ 1960563 h 2433637"/>
                <a:gd name="connsiteX27" fmla="*/ 1376362 w 1509712"/>
                <a:gd name="connsiteY27" fmla="*/ 1941513 h 2433637"/>
                <a:gd name="connsiteX28" fmla="*/ 1376362 w 1509712"/>
                <a:gd name="connsiteY28" fmla="*/ 1693863 h 2433637"/>
                <a:gd name="connsiteX29" fmla="*/ 1347787 w 1509712"/>
                <a:gd name="connsiteY29" fmla="*/ 1417638 h 2433637"/>
                <a:gd name="connsiteX30" fmla="*/ 1357312 w 1509712"/>
                <a:gd name="connsiteY30" fmla="*/ 1284288 h 2433637"/>
                <a:gd name="connsiteX31" fmla="*/ 1509712 w 1509712"/>
                <a:gd name="connsiteY31" fmla="*/ 1284288 h 2433637"/>
                <a:gd name="connsiteX32" fmla="*/ 1509712 w 1509712"/>
                <a:gd name="connsiteY32" fmla="*/ 1103313 h 2433637"/>
                <a:gd name="connsiteX33" fmla="*/ 1509712 w 1509712"/>
                <a:gd name="connsiteY33" fmla="*/ 998538 h 2433637"/>
                <a:gd name="connsiteX34" fmla="*/ 1414462 w 1509712"/>
                <a:gd name="connsiteY34" fmla="*/ 989013 h 2433637"/>
                <a:gd name="connsiteX35" fmla="*/ 1300162 w 1509712"/>
                <a:gd name="connsiteY35" fmla="*/ 1103313 h 2433637"/>
                <a:gd name="connsiteX36" fmla="*/ 1195387 w 1509712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433637"/>
                <a:gd name="connsiteX1" fmla="*/ 885825 w 1514475"/>
                <a:gd name="connsiteY1" fmla="*/ 1131888 h 2433637"/>
                <a:gd name="connsiteX2" fmla="*/ 857250 w 1514475"/>
                <a:gd name="connsiteY2" fmla="*/ 1141413 h 2433637"/>
                <a:gd name="connsiteX3" fmla="*/ 762000 w 1514475"/>
                <a:gd name="connsiteY3" fmla="*/ 941388 h 2433637"/>
                <a:gd name="connsiteX4" fmla="*/ 742950 w 1514475"/>
                <a:gd name="connsiteY4" fmla="*/ 931863 h 2433637"/>
                <a:gd name="connsiteX5" fmla="*/ 723900 w 1514475"/>
                <a:gd name="connsiteY5" fmla="*/ 788988 h 2433637"/>
                <a:gd name="connsiteX6" fmla="*/ 552450 w 1514475"/>
                <a:gd name="connsiteY6" fmla="*/ 979488 h 2433637"/>
                <a:gd name="connsiteX7" fmla="*/ 361950 w 1514475"/>
                <a:gd name="connsiteY7" fmla="*/ 950913 h 2433637"/>
                <a:gd name="connsiteX8" fmla="*/ 257175 w 1514475"/>
                <a:gd name="connsiteY8" fmla="*/ 817563 h 2433637"/>
                <a:gd name="connsiteX9" fmla="*/ 285750 w 1514475"/>
                <a:gd name="connsiteY9" fmla="*/ 684213 h 2433637"/>
                <a:gd name="connsiteX10" fmla="*/ 409575 w 1514475"/>
                <a:gd name="connsiteY10" fmla="*/ 579438 h 2433637"/>
                <a:gd name="connsiteX11" fmla="*/ 628650 w 1514475"/>
                <a:gd name="connsiteY11" fmla="*/ 474663 h 2433637"/>
                <a:gd name="connsiteX12" fmla="*/ 762000 w 1514475"/>
                <a:gd name="connsiteY12" fmla="*/ 417513 h 2433637"/>
                <a:gd name="connsiteX13" fmla="*/ 771525 w 1514475"/>
                <a:gd name="connsiteY13" fmla="*/ 160338 h 2433637"/>
                <a:gd name="connsiteX14" fmla="*/ 542925 w 1514475"/>
                <a:gd name="connsiteY14" fmla="*/ 7938 h 2433637"/>
                <a:gd name="connsiteX15" fmla="*/ 419100 w 1514475"/>
                <a:gd name="connsiteY15" fmla="*/ 112713 h 2433637"/>
                <a:gd name="connsiteX16" fmla="*/ 285750 w 1514475"/>
                <a:gd name="connsiteY16" fmla="*/ 246063 h 2433637"/>
                <a:gd name="connsiteX17" fmla="*/ 314325 w 1514475"/>
                <a:gd name="connsiteY17" fmla="*/ 379413 h 2433637"/>
                <a:gd name="connsiteX18" fmla="*/ 76200 w 1514475"/>
                <a:gd name="connsiteY18" fmla="*/ 579438 h 2433637"/>
                <a:gd name="connsiteX19" fmla="*/ 76200 w 1514475"/>
                <a:gd name="connsiteY19" fmla="*/ 798513 h 2433637"/>
                <a:gd name="connsiteX20" fmla="*/ 9525 w 1514475"/>
                <a:gd name="connsiteY20" fmla="*/ 1027113 h 2433637"/>
                <a:gd name="connsiteX21" fmla="*/ 104775 w 1514475"/>
                <a:gd name="connsiteY21" fmla="*/ 1246188 h 2433637"/>
                <a:gd name="connsiteX22" fmla="*/ 114300 w 1514475"/>
                <a:gd name="connsiteY22" fmla="*/ 1455738 h 2433637"/>
                <a:gd name="connsiteX23" fmla="*/ 85725 w 1514475"/>
                <a:gd name="connsiteY23" fmla="*/ 1789112 h 2433637"/>
                <a:gd name="connsiteX24" fmla="*/ 390525 w 1514475"/>
                <a:gd name="connsiteY24" fmla="*/ 2170112 h 2433637"/>
                <a:gd name="connsiteX25" fmla="*/ 923925 w 1514475"/>
                <a:gd name="connsiteY25" fmla="*/ 2398712 h 2433637"/>
                <a:gd name="connsiteX26" fmla="*/ 1171575 w 1514475"/>
                <a:gd name="connsiteY26" fmla="*/ 1960563 h 2433637"/>
                <a:gd name="connsiteX27" fmla="*/ 1381125 w 1514475"/>
                <a:gd name="connsiteY27" fmla="*/ 1941513 h 2433637"/>
                <a:gd name="connsiteX28" fmla="*/ 1381125 w 1514475"/>
                <a:gd name="connsiteY28" fmla="*/ 1693863 h 2433637"/>
                <a:gd name="connsiteX29" fmla="*/ 1352550 w 1514475"/>
                <a:gd name="connsiteY29" fmla="*/ 1417638 h 2433637"/>
                <a:gd name="connsiteX30" fmla="*/ 1362075 w 1514475"/>
                <a:gd name="connsiteY30" fmla="*/ 1284288 h 2433637"/>
                <a:gd name="connsiteX31" fmla="*/ 1514475 w 1514475"/>
                <a:gd name="connsiteY31" fmla="*/ 1284288 h 2433637"/>
                <a:gd name="connsiteX32" fmla="*/ 1514475 w 1514475"/>
                <a:gd name="connsiteY32" fmla="*/ 1103313 h 2433637"/>
                <a:gd name="connsiteX33" fmla="*/ 1514475 w 1514475"/>
                <a:gd name="connsiteY33" fmla="*/ 998538 h 2433637"/>
                <a:gd name="connsiteX34" fmla="*/ 1419225 w 1514475"/>
                <a:gd name="connsiteY34" fmla="*/ 989013 h 2433637"/>
                <a:gd name="connsiteX35" fmla="*/ 1304925 w 1514475"/>
                <a:gd name="connsiteY35" fmla="*/ 1103313 h 2433637"/>
                <a:gd name="connsiteX36" fmla="*/ 1200150 w 1514475"/>
                <a:gd name="connsiteY36" fmla="*/ 1131888 h 2433637"/>
                <a:gd name="connsiteX0" fmla="*/ 1200150 w 1514475"/>
                <a:gd name="connsiteY0" fmla="*/ 1131888 h 2398934"/>
                <a:gd name="connsiteX1" fmla="*/ 885825 w 1514475"/>
                <a:gd name="connsiteY1" fmla="*/ 1131888 h 2398934"/>
                <a:gd name="connsiteX2" fmla="*/ 857250 w 1514475"/>
                <a:gd name="connsiteY2" fmla="*/ 1141413 h 2398934"/>
                <a:gd name="connsiteX3" fmla="*/ 762000 w 1514475"/>
                <a:gd name="connsiteY3" fmla="*/ 941388 h 2398934"/>
                <a:gd name="connsiteX4" fmla="*/ 742950 w 1514475"/>
                <a:gd name="connsiteY4" fmla="*/ 931863 h 2398934"/>
                <a:gd name="connsiteX5" fmla="*/ 723900 w 1514475"/>
                <a:gd name="connsiteY5" fmla="*/ 788988 h 2398934"/>
                <a:gd name="connsiteX6" fmla="*/ 552450 w 1514475"/>
                <a:gd name="connsiteY6" fmla="*/ 979488 h 2398934"/>
                <a:gd name="connsiteX7" fmla="*/ 361950 w 1514475"/>
                <a:gd name="connsiteY7" fmla="*/ 950913 h 2398934"/>
                <a:gd name="connsiteX8" fmla="*/ 257175 w 1514475"/>
                <a:gd name="connsiteY8" fmla="*/ 817563 h 2398934"/>
                <a:gd name="connsiteX9" fmla="*/ 285750 w 1514475"/>
                <a:gd name="connsiteY9" fmla="*/ 684213 h 2398934"/>
                <a:gd name="connsiteX10" fmla="*/ 409575 w 1514475"/>
                <a:gd name="connsiteY10" fmla="*/ 579438 h 2398934"/>
                <a:gd name="connsiteX11" fmla="*/ 628650 w 1514475"/>
                <a:gd name="connsiteY11" fmla="*/ 474663 h 2398934"/>
                <a:gd name="connsiteX12" fmla="*/ 762000 w 1514475"/>
                <a:gd name="connsiteY12" fmla="*/ 417513 h 2398934"/>
                <a:gd name="connsiteX13" fmla="*/ 771525 w 1514475"/>
                <a:gd name="connsiteY13" fmla="*/ 160338 h 2398934"/>
                <a:gd name="connsiteX14" fmla="*/ 542925 w 1514475"/>
                <a:gd name="connsiteY14" fmla="*/ 7938 h 2398934"/>
                <a:gd name="connsiteX15" fmla="*/ 419100 w 1514475"/>
                <a:gd name="connsiteY15" fmla="*/ 112713 h 2398934"/>
                <a:gd name="connsiteX16" fmla="*/ 285750 w 1514475"/>
                <a:gd name="connsiteY16" fmla="*/ 246063 h 2398934"/>
                <a:gd name="connsiteX17" fmla="*/ 314325 w 1514475"/>
                <a:gd name="connsiteY17" fmla="*/ 379413 h 2398934"/>
                <a:gd name="connsiteX18" fmla="*/ 76200 w 1514475"/>
                <a:gd name="connsiteY18" fmla="*/ 579438 h 2398934"/>
                <a:gd name="connsiteX19" fmla="*/ 76200 w 1514475"/>
                <a:gd name="connsiteY19" fmla="*/ 798513 h 2398934"/>
                <a:gd name="connsiteX20" fmla="*/ 9525 w 1514475"/>
                <a:gd name="connsiteY20" fmla="*/ 1027113 h 2398934"/>
                <a:gd name="connsiteX21" fmla="*/ 104775 w 1514475"/>
                <a:gd name="connsiteY21" fmla="*/ 1246188 h 2398934"/>
                <a:gd name="connsiteX22" fmla="*/ 114300 w 1514475"/>
                <a:gd name="connsiteY22" fmla="*/ 1455738 h 2398934"/>
                <a:gd name="connsiteX23" fmla="*/ 85725 w 1514475"/>
                <a:gd name="connsiteY23" fmla="*/ 1789112 h 2398934"/>
                <a:gd name="connsiteX24" fmla="*/ 390525 w 1514475"/>
                <a:gd name="connsiteY24" fmla="*/ 2170112 h 2398934"/>
                <a:gd name="connsiteX25" fmla="*/ 923925 w 1514475"/>
                <a:gd name="connsiteY25" fmla="*/ 2398712 h 2398934"/>
                <a:gd name="connsiteX26" fmla="*/ 1319212 w 1514475"/>
                <a:gd name="connsiteY26" fmla="*/ 2168778 h 2398934"/>
                <a:gd name="connsiteX27" fmla="*/ 1381125 w 1514475"/>
                <a:gd name="connsiteY27" fmla="*/ 1941513 h 2398934"/>
                <a:gd name="connsiteX28" fmla="*/ 1381125 w 1514475"/>
                <a:gd name="connsiteY28" fmla="*/ 1693863 h 2398934"/>
                <a:gd name="connsiteX29" fmla="*/ 1352550 w 1514475"/>
                <a:gd name="connsiteY29" fmla="*/ 1417638 h 2398934"/>
                <a:gd name="connsiteX30" fmla="*/ 1362075 w 1514475"/>
                <a:gd name="connsiteY30" fmla="*/ 1284288 h 2398934"/>
                <a:gd name="connsiteX31" fmla="*/ 1514475 w 1514475"/>
                <a:gd name="connsiteY31" fmla="*/ 1284288 h 2398934"/>
                <a:gd name="connsiteX32" fmla="*/ 1514475 w 1514475"/>
                <a:gd name="connsiteY32" fmla="*/ 1103313 h 2398934"/>
                <a:gd name="connsiteX33" fmla="*/ 1514475 w 1514475"/>
                <a:gd name="connsiteY33" fmla="*/ 998538 h 2398934"/>
                <a:gd name="connsiteX34" fmla="*/ 1419225 w 1514475"/>
                <a:gd name="connsiteY34" fmla="*/ 989013 h 2398934"/>
                <a:gd name="connsiteX35" fmla="*/ 1304925 w 1514475"/>
                <a:gd name="connsiteY35" fmla="*/ 1103313 h 2398934"/>
                <a:gd name="connsiteX36" fmla="*/ 1200150 w 1514475"/>
                <a:gd name="connsiteY36" fmla="*/ 1131888 h 239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14475" h="2398934">
                  <a:moveTo>
                    <a:pt x="1200150" y="1131888"/>
                  </a:moveTo>
                  <a:lnTo>
                    <a:pt x="885825" y="1131888"/>
                  </a:lnTo>
                  <a:lnTo>
                    <a:pt x="857250" y="1141413"/>
                  </a:lnTo>
                  <a:lnTo>
                    <a:pt x="762000" y="941388"/>
                  </a:lnTo>
                  <a:lnTo>
                    <a:pt x="742950" y="931863"/>
                  </a:lnTo>
                  <a:cubicBezTo>
                    <a:pt x="736600" y="906463"/>
                    <a:pt x="755650" y="781051"/>
                    <a:pt x="723900" y="788988"/>
                  </a:cubicBezTo>
                  <a:cubicBezTo>
                    <a:pt x="692150" y="796925"/>
                    <a:pt x="612775" y="952501"/>
                    <a:pt x="552450" y="979488"/>
                  </a:cubicBezTo>
                  <a:cubicBezTo>
                    <a:pt x="492125" y="1006475"/>
                    <a:pt x="411162" y="977900"/>
                    <a:pt x="361950" y="950913"/>
                  </a:cubicBezTo>
                  <a:cubicBezTo>
                    <a:pt x="312738" y="923926"/>
                    <a:pt x="269875" y="862013"/>
                    <a:pt x="257175" y="817563"/>
                  </a:cubicBezTo>
                  <a:lnTo>
                    <a:pt x="285750" y="684213"/>
                  </a:lnTo>
                  <a:lnTo>
                    <a:pt x="409575" y="579438"/>
                  </a:lnTo>
                  <a:lnTo>
                    <a:pt x="628650" y="474663"/>
                  </a:lnTo>
                  <a:lnTo>
                    <a:pt x="762000" y="417513"/>
                  </a:lnTo>
                  <a:cubicBezTo>
                    <a:pt x="785812" y="365126"/>
                    <a:pt x="808037" y="228600"/>
                    <a:pt x="771525" y="160338"/>
                  </a:cubicBezTo>
                  <a:cubicBezTo>
                    <a:pt x="735013" y="92076"/>
                    <a:pt x="601663" y="15876"/>
                    <a:pt x="542925" y="7938"/>
                  </a:cubicBezTo>
                  <a:cubicBezTo>
                    <a:pt x="484188" y="0"/>
                    <a:pt x="461962" y="73026"/>
                    <a:pt x="419100" y="112713"/>
                  </a:cubicBezTo>
                  <a:lnTo>
                    <a:pt x="285750" y="246063"/>
                  </a:lnTo>
                  <a:cubicBezTo>
                    <a:pt x="268288" y="290513"/>
                    <a:pt x="349250" y="323851"/>
                    <a:pt x="314325" y="379413"/>
                  </a:cubicBezTo>
                  <a:cubicBezTo>
                    <a:pt x="279400" y="434976"/>
                    <a:pt x="115887" y="509588"/>
                    <a:pt x="76200" y="579438"/>
                  </a:cubicBezTo>
                  <a:cubicBezTo>
                    <a:pt x="36513" y="649288"/>
                    <a:pt x="87312" y="723901"/>
                    <a:pt x="76200" y="798513"/>
                  </a:cubicBezTo>
                  <a:cubicBezTo>
                    <a:pt x="65088" y="873125"/>
                    <a:pt x="4763" y="952501"/>
                    <a:pt x="9525" y="1027113"/>
                  </a:cubicBezTo>
                  <a:cubicBezTo>
                    <a:pt x="14288" y="1101726"/>
                    <a:pt x="100013" y="1177926"/>
                    <a:pt x="104775" y="1246188"/>
                  </a:cubicBezTo>
                  <a:cubicBezTo>
                    <a:pt x="122237" y="1317625"/>
                    <a:pt x="117475" y="1365251"/>
                    <a:pt x="114300" y="1455738"/>
                  </a:cubicBezTo>
                  <a:cubicBezTo>
                    <a:pt x="111125" y="1546225"/>
                    <a:pt x="0" y="1754187"/>
                    <a:pt x="85725" y="1789112"/>
                  </a:cubicBezTo>
                  <a:cubicBezTo>
                    <a:pt x="157163" y="1895474"/>
                    <a:pt x="250825" y="2068512"/>
                    <a:pt x="390525" y="2170112"/>
                  </a:cubicBezTo>
                  <a:cubicBezTo>
                    <a:pt x="530225" y="2271712"/>
                    <a:pt x="769144" y="2398934"/>
                    <a:pt x="923925" y="2398712"/>
                  </a:cubicBezTo>
                  <a:cubicBezTo>
                    <a:pt x="1078706" y="2398490"/>
                    <a:pt x="1243012" y="2244978"/>
                    <a:pt x="1319212" y="2168778"/>
                  </a:cubicBezTo>
                  <a:cubicBezTo>
                    <a:pt x="1395412" y="2092578"/>
                    <a:pt x="1370806" y="2020665"/>
                    <a:pt x="1381125" y="1941513"/>
                  </a:cubicBezTo>
                  <a:cubicBezTo>
                    <a:pt x="1391444" y="1862361"/>
                    <a:pt x="1373187" y="1781175"/>
                    <a:pt x="1381125" y="1693863"/>
                  </a:cubicBezTo>
                  <a:lnTo>
                    <a:pt x="1352550" y="1417638"/>
                  </a:lnTo>
                  <a:cubicBezTo>
                    <a:pt x="1349375" y="1349376"/>
                    <a:pt x="1335088" y="1306513"/>
                    <a:pt x="1362075" y="1284288"/>
                  </a:cubicBezTo>
                  <a:cubicBezTo>
                    <a:pt x="1389062" y="1262063"/>
                    <a:pt x="1489075" y="1314451"/>
                    <a:pt x="1514475" y="1284288"/>
                  </a:cubicBezTo>
                  <a:lnTo>
                    <a:pt x="1514475" y="1103313"/>
                  </a:lnTo>
                  <a:lnTo>
                    <a:pt x="1514475" y="998538"/>
                  </a:lnTo>
                  <a:lnTo>
                    <a:pt x="1419225" y="989013"/>
                  </a:lnTo>
                  <a:lnTo>
                    <a:pt x="1304925" y="1103313"/>
                  </a:lnTo>
                  <a:lnTo>
                    <a:pt x="1200150" y="1131888"/>
                  </a:ln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" name="Freeform 4"/>
            <p:cNvSpPr/>
            <p:nvPr/>
          </p:nvSpPr>
          <p:spPr>
            <a:xfrm>
              <a:off x="2590800" y="2438400"/>
              <a:ext cx="228600" cy="19208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" name="Freeform 5"/>
            <p:cNvSpPr/>
            <p:nvPr/>
          </p:nvSpPr>
          <p:spPr>
            <a:xfrm rot="578572" flipV="1">
              <a:off x="2171700" y="2409571"/>
              <a:ext cx="239713" cy="16351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 rot="10571173" flipV="1">
              <a:off x="2768527" y="2801004"/>
              <a:ext cx="320638" cy="772203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" name="Freeform 7"/>
            <p:cNvSpPr/>
            <p:nvPr/>
          </p:nvSpPr>
          <p:spPr>
            <a:xfrm>
              <a:off x="1903414" y="3252534"/>
              <a:ext cx="3496468" cy="3148277"/>
            </a:xfrm>
            <a:custGeom>
              <a:avLst/>
              <a:gdLst>
                <a:gd name="connsiteX0" fmla="*/ 914400 w 1000125"/>
                <a:gd name="connsiteY0" fmla="*/ 304800 h 1000125"/>
                <a:gd name="connsiteX1" fmla="*/ 466725 w 1000125"/>
                <a:gd name="connsiteY1" fmla="*/ 114300 h 1000125"/>
                <a:gd name="connsiteX2" fmla="*/ 276225 w 1000125"/>
                <a:gd name="connsiteY2" fmla="*/ 0 h 1000125"/>
                <a:gd name="connsiteX3" fmla="*/ 171450 w 1000125"/>
                <a:gd name="connsiteY3" fmla="*/ 219075 h 1000125"/>
                <a:gd name="connsiteX4" fmla="*/ 0 w 1000125"/>
                <a:gd name="connsiteY4" fmla="*/ 619125 h 1000125"/>
                <a:gd name="connsiteX5" fmla="*/ 228600 w 1000125"/>
                <a:gd name="connsiteY5" fmla="*/ 781050 h 1000125"/>
                <a:gd name="connsiteX6" fmla="*/ 371475 w 1000125"/>
                <a:gd name="connsiteY6" fmla="*/ 1000125 h 1000125"/>
                <a:gd name="connsiteX7" fmla="*/ 781050 w 1000125"/>
                <a:gd name="connsiteY7" fmla="*/ 857250 h 1000125"/>
                <a:gd name="connsiteX8" fmla="*/ 800100 w 1000125"/>
                <a:gd name="connsiteY8" fmla="*/ 685800 h 1000125"/>
                <a:gd name="connsiteX9" fmla="*/ 790575 w 1000125"/>
                <a:gd name="connsiteY9" fmla="*/ 457200 h 1000125"/>
                <a:gd name="connsiteX10" fmla="*/ 1000125 w 1000125"/>
                <a:gd name="connsiteY10" fmla="*/ 342900 h 1000125"/>
                <a:gd name="connsiteX11" fmla="*/ 914400 w 1000125"/>
                <a:gd name="connsiteY11" fmla="*/ 304800 h 1000125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914400 w 1000125"/>
                <a:gd name="connsiteY0" fmla="*/ 322262 h 1017587"/>
                <a:gd name="connsiteX1" fmla="*/ 466725 w 1000125"/>
                <a:gd name="connsiteY1" fmla="*/ 131762 h 1017587"/>
                <a:gd name="connsiteX2" fmla="*/ 276225 w 1000125"/>
                <a:gd name="connsiteY2" fmla="*/ 17462 h 1017587"/>
                <a:gd name="connsiteX3" fmla="*/ 171450 w 1000125"/>
                <a:gd name="connsiteY3" fmla="*/ 236537 h 1017587"/>
                <a:gd name="connsiteX4" fmla="*/ 0 w 1000125"/>
                <a:gd name="connsiteY4" fmla="*/ 636587 h 1017587"/>
                <a:gd name="connsiteX5" fmla="*/ 228600 w 1000125"/>
                <a:gd name="connsiteY5" fmla="*/ 798512 h 1017587"/>
                <a:gd name="connsiteX6" fmla="*/ 371475 w 1000125"/>
                <a:gd name="connsiteY6" fmla="*/ 1017587 h 1017587"/>
                <a:gd name="connsiteX7" fmla="*/ 781050 w 1000125"/>
                <a:gd name="connsiteY7" fmla="*/ 874712 h 1017587"/>
                <a:gd name="connsiteX8" fmla="*/ 800100 w 1000125"/>
                <a:gd name="connsiteY8" fmla="*/ 703262 h 1017587"/>
                <a:gd name="connsiteX9" fmla="*/ 790575 w 1000125"/>
                <a:gd name="connsiteY9" fmla="*/ 474662 h 1017587"/>
                <a:gd name="connsiteX10" fmla="*/ 1000125 w 1000125"/>
                <a:gd name="connsiteY10" fmla="*/ 360362 h 1017587"/>
                <a:gd name="connsiteX11" fmla="*/ 914400 w 1000125"/>
                <a:gd name="connsiteY11" fmla="*/ 322262 h 1017587"/>
                <a:gd name="connsiteX0" fmla="*/ 1266825 w 1352550"/>
                <a:gd name="connsiteY0" fmla="*/ 322262 h 1017587"/>
                <a:gd name="connsiteX1" fmla="*/ 819150 w 1352550"/>
                <a:gd name="connsiteY1" fmla="*/ 131762 h 1017587"/>
                <a:gd name="connsiteX2" fmla="*/ 628650 w 1352550"/>
                <a:gd name="connsiteY2" fmla="*/ 17462 h 1017587"/>
                <a:gd name="connsiteX3" fmla="*/ 523875 w 1352550"/>
                <a:gd name="connsiteY3" fmla="*/ 236537 h 1017587"/>
                <a:gd name="connsiteX4" fmla="*/ 0 w 1352550"/>
                <a:gd name="connsiteY4" fmla="*/ 512762 h 1017587"/>
                <a:gd name="connsiteX5" fmla="*/ 581025 w 1352550"/>
                <a:gd name="connsiteY5" fmla="*/ 798512 h 1017587"/>
                <a:gd name="connsiteX6" fmla="*/ 723900 w 1352550"/>
                <a:gd name="connsiteY6" fmla="*/ 1017587 h 1017587"/>
                <a:gd name="connsiteX7" fmla="*/ 1133475 w 1352550"/>
                <a:gd name="connsiteY7" fmla="*/ 874712 h 1017587"/>
                <a:gd name="connsiteX8" fmla="*/ 1152525 w 1352550"/>
                <a:gd name="connsiteY8" fmla="*/ 703262 h 1017587"/>
                <a:gd name="connsiteX9" fmla="*/ 1143000 w 1352550"/>
                <a:gd name="connsiteY9" fmla="*/ 474662 h 1017587"/>
                <a:gd name="connsiteX10" fmla="*/ 1352550 w 1352550"/>
                <a:gd name="connsiteY10" fmla="*/ 360362 h 1017587"/>
                <a:gd name="connsiteX11" fmla="*/ 1266825 w 1352550"/>
                <a:gd name="connsiteY11" fmla="*/ 322262 h 1017587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581025 w 1352550"/>
                <a:gd name="connsiteY5" fmla="*/ 79375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1012825"/>
                <a:gd name="connsiteX1" fmla="*/ 819150 w 1352550"/>
                <a:gd name="connsiteY1" fmla="*/ 127000 h 1012825"/>
                <a:gd name="connsiteX2" fmla="*/ 628650 w 1352550"/>
                <a:gd name="connsiteY2" fmla="*/ 12700 h 1012825"/>
                <a:gd name="connsiteX3" fmla="*/ 304800 w 1352550"/>
                <a:gd name="connsiteY3" fmla="*/ 203200 h 1012825"/>
                <a:gd name="connsiteX4" fmla="*/ 0 w 1352550"/>
                <a:gd name="connsiteY4" fmla="*/ 508000 h 1012825"/>
                <a:gd name="connsiteX5" fmla="*/ 609600 w 1352550"/>
                <a:gd name="connsiteY5" fmla="*/ 736600 h 1012825"/>
                <a:gd name="connsiteX6" fmla="*/ 723900 w 1352550"/>
                <a:gd name="connsiteY6" fmla="*/ 1012825 h 1012825"/>
                <a:gd name="connsiteX7" fmla="*/ 1133475 w 1352550"/>
                <a:gd name="connsiteY7" fmla="*/ 869950 h 1012825"/>
                <a:gd name="connsiteX8" fmla="*/ 1152525 w 1352550"/>
                <a:gd name="connsiteY8" fmla="*/ 698500 h 1012825"/>
                <a:gd name="connsiteX9" fmla="*/ 1143000 w 1352550"/>
                <a:gd name="connsiteY9" fmla="*/ 469900 h 1012825"/>
                <a:gd name="connsiteX10" fmla="*/ 1352550 w 1352550"/>
                <a:gd name="connsiteY10" fmla="*/ 355600 h 1012825"/>
                <a:gd name="connsiteX11" fmla="*/ 1266825 w 1352550"/>
                <a:gd name="connsiteY11" fmla="*/ 317500 h 1012825"/>
                <a:gd name="connsiteX0" fmla="*/ 1266825 w 1352550"/>
                <a:gd name="connsiteY0" fmla="*/ 317500 h 869950"/>
                <a:gd name="connsiteX1" fmla="*/ 819150 w 1352550"/>
                <a:gd name="connsiteY1" fmla="*/ 127000 h 869950"/>
                <a:gd name="connsiteX2" fmla="*/ 628650 w 1352550"/>
                <a:gd name="connsiteY2" fmla="*/ 12700 h 869950"/>
                <a:gd name="connsiteX3" fmla="*/ 304800 w 1352550"/>
                <a:gd name="connsiteY3" fmla="*/ 203200 h 869950"/>
                <a:gd name="connsiteX4" fmla="*/ 0 w 1352550"/>
                <a:gd name="connsiteY4" fmla="*/ 508000 h 869950"/>
                <a:gd name="connsiteX5" fmla="*/ 609600 w 1352550"/>
                <a:gd name="connsiteY5" fmla="*/ 736600 h 869950"/>
                <a:gd name="connsiteX6" fmla="*/ 838200 w 1352550"/>
                <a:gd name="connsiteY6" fmla="*/ 812800 h 869950"/>
                <a:gd name="connsiteX7" fmla="*/ 1133475 w 1352550"/>
                <a:gd name="connsiteY7" fmla="*/ 869950 h 869950"/>
                <a:gd name="connsiteX8" fmla="*/ 1152525 w 1352550"/>
                <a:gd name="connsiteY8" fmla="*/ 698500 h 869950"/>
                <a:gd name="connsiteX9" fmla="*/ 1143000 w 1352550"/>
                <a:gd name="connsiteY9" fmla="*/ 469900 h 869950"/>
                <a:gd name="connsiteX10" fmla="*/ 1352550 w 1352550"/>
                <a:gd name="connsiteY10" fmla="*/ 355600 h 869950"/>
                <a:gd name="connsiteX11" fmla="*/ 1266825 w 1352550"/>
                <a:gd name="connsiteY11" fmla="*/ 317500 h 86995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52550"/>
                <a:gd name="connsiteY0" fmla="*/ 317500 h 889000"/>
                <a:gd name="connsiteX1" fmla="*/ 819150 w 1352550"/>
                <a:gd name="connsiteY1" fmla="*/ 127000 h 889000"/>
                <a:gd name="connsiteX2" fmla="*/ 628650 w 1352550"/>
                <a:gd name="connsiteY2" fmla="*/ 12700 h 889000"/>
                <a:gd name="connsiteX3" fmla="*/ 304800 w 1352550"/>
                <a:gd name="connsiteY3" fmla="*/ 203200 h 889000"/>
                <a:gd name="connsiteX4" fmla="*/ 0 w 1352550"/>
                <a:gd name="connsiteY4" fmla="*/ 508000 h 889000"/>
                <a:gd name="connsiteX5" fmla="*/ 609600 w 1352550"/>
                <a:gd name="connsiteY5" fmla="*/ 736600 h 889000"/>
                <a:gd name="connsiteX6" fmla="*/ 838200 w 1352550"/>
                <a:gd name="connsiteY6" fmla="*/ 812800 h 889000"/>
                <a:gd name="connsiteX7" fmla="*/ 1133475 w 1352550"/>
                <a:gd name="connsiteY7" fmla="*/ 869950 h 889000"/>
                <a:gd name="connsiteX8" fmla="*/ 1152525 w 1352550"/>
                <a:gd name="connsiteY8" fmla="*/ 698500 h 889000"/>
                <a:gd name="connsiteX9" fmla="*/ 1143000 w 1352550"/>
                <a:gd name="connsiteY9" fmla="*/ 469900 h 889000"/>
                <a:gd name="connsiteX10" fmla="*/ 1352550 w 1352550"/>
                <a:gd name="connsiteY10" fmla="*/ 355600 h 889000"/>
                <a:gd name="connsiteX11" fmla="*/ 1266825 w 1352550"/>
                <a:gd name="connsiteY11" fmla="*/ 317500 h 889000"/>
                <a:gd name="connsiteX0" fmla="*/ 1266825 w 1373188"/>
                <a:gd name="connsiteY0" fmla="*/ 317500 h 889000"/>
                <a:gd name="connsiteX1" fmla="*/ 819150 w 1373188"/>
                <a:gd name="connsiteY1" fmla="*/ 127000 h 889000"/>
                <a:gd name="connsiteX2" fmla="*/ 628650 w 1373188"/>
                <a:gd name="connsiteY2" fmla="*/ 12700 h 889000"/>
                <a:gd name="connsiteX3" fmla="*/ 304800 w 1373188"/>
                <a:gd name="connsiteY3" fmla="*/ 203200 h 889000"/>
                <a:gd name="connsiteX4" fmla="*/ 0 w 1373188"/>
                <a:gd name="connsiteY4" fmla="*/ 508000 h 889000"/>
                <a:gd name="connsiteX5" fmla="*/ 609600 w 1373188"/>
                <a:gd name="connsiteY5" fmla="*/ 736600 h 889000"/>
                <a:gd name="connsiteX6" fmla="*/ 838200 w 1373188"/>
                <a:gd name="connsiteY6" fmla="*/ 812800 h 889000"/>
                <a:gd name="connsiteX7" fmla="*/ 1133475 w 1373188"/>
                <a:gd name="connsiteY7" fmla="*/ 869950 h 889000"/>
                <a:gd name="connsiteX8" fmla="*/ 1152525 w 1373188"/>
                <a:gd name="connsiteY8" fmla="*/ 698500 h 889000"/>
                <a:gd name="connsiteX9" fmla="*/ 1143000 w 1373188"/>
                <a:gd name="connsiteY9" fmla="*/ 469900 h 889000"/>
                <a:gd name="connsiteX10" fmla="*/ 1352550 w 1373188"/>
                <a:gd name="connsiteY10" fmla="*/ 355600 h 889000"/>
                <a:gd name="connsiteX11" fmla="*/ 1266825 w 1373188"/>
                <a:gd name="connsiteY11" fmla="*/ 317500 h 889000"/>
                <a:gd name="connsiteX0" fmla="*/ 1317625 w 1423988"/>
                <a:gd name="connsiteY0" fmla="*/ 317500 h 889000"/>
                <a:gd name="connsiteX1" fmla="*/ 869950 w 1423988"/>
                <a:gd name="connsiteY1" fmla="*/ 127000 h 889000"/>
                <a:gd name="connsiteX2" fmla="*/ 679450 w 1423988"/>
                <a:gd name="connsiteY2" fmla="*/ 12700 h 889000"/>
                <a:gd name="connsiteX3" fmla="*/ 355600 w 1423988"/>
                <a:gd name="connsiteY3" fmla="*/ 203200 h 889000"/>
                <a:gd name="connsiteX4" fmla="*/ 50800 w 1423988"/>
                <a:gd name="connsiteY4" fmla="*/ 508000 h 889000"/>
                <a:gd name="connsiteX5" fmla="*/ 660400 w 1423988"/>
                <a:gd name="connsiteY5" fmla="*/ 736600 h 889000"/>
                <a:gd name="connsiteX6" fmla="*/ 889000 w 1423988"/>
                <a:gd name="connsiteY6" fmla="*/ 812800 h 889000"/>
                <a:gd name="connsiteX7" fmla="*/ 1184275 w 1423988"/>
                <a:gd name="connsiteY7" fmla="*/ 869950 h 889000"/>
                <a:gd name="connsiteX8" fmla="*/ 1203325 w 1423988"/>
                <a:gd name="connsiteY8" fmla="*/ 698500 h 889000"/>
                <a:gd name="connsiteX9" fmla="*/ 1193800 w 1423988"/>
                <a:gd name="connsiteY9" fmla="*/ 469900 h 889000"/>
                <a:gd name="connsiteX10" fmla="*/ 1403350 w 1423988"/>
                <a:gd name="connsiteY10" fmla="*/ 355600 h 889000"/>
                <a:gd name="connsiteX11" fmla="*/ 1317625 w 1423988"/>
                <a:gd name="connsiteY11" fmla="*/ 317500 h 889000"/>
                <a:gd name="connsiteX0" fmla="*/ 1317625 w 1423988"/>
                <a:gd name="connsiteY0" fmla="*/ 317500 h 889000"/>
                <a:gd name="connsiteX1" fmla="*/ 11938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317500 h 889000"/>
                <a:gd name="connsiteX1" fmla="*/ 1117600 w 1423988"/>
                <a:gd name="connsiteY1" fmla="*/ 203200 h 889000"/>
                <a:gd name="connsiteX2" fmla="*/ 869950 w 1423988"/>
                <a:gd name="connsiteY2" fmla="*/ 127000 h 889000"/>
                <a:gd name="connsiteX3" fmla="*/ 679450 w 1423988"/>
                <a:gd name="connsiteY3" fmla="*/ 12700 h 889000"/>
                <a:gd name="connsiteX4" fmla="*/ 355600 w 1423988"/>
                <a:gd name="connsiteY4" fmla="*/ 203200 h 889000"/>
                <a:gd name="connsiteX5" fmla="*/ 50800 w 1423988"/>
                <a:gd name="connsiteY5" fmla="*/ 508000 h 889000"/>
                <a:gd name="connsiteX6" fmla="*/ 660400 w 1423988"/>
                <a:gd name="connsiteY6" fmla="*/ 736600 h 889000"/>
                <a:gd name="connsiteX7" fmla="*/ 889000 w 1423988"/>
                <a:gd name="connsiteY7" fmla="*/ 812800 h 889000"/>
                <a:gd name="connsiteX8" fmla="*/ 1184275 w 1423988"/>
                <a:gd name="connsiteY8" fmla="*/ 869950 h 889000"/>
                <a:gd name="connsiteX9" fmla="*/ 1203325 w 1423988"/>
                <a:gd name="connsiteY9" fmla="*/ 698500 h 889000"/>
                <a:gd name="connsiteX10" fmla="*/ 1193800 w 1423988"/>
                <a:gd name="connsiteY10" fmla="*/ 469900 h 889000"/>
                <a:gd name="connsiteX11" fmla="*/ 1403350 w 1423988"/>
                <a:gd name="connsiteY11" fmla="*/ 355600 h 889000"/>
                <a:gd name="connsiteX12" fmla="*/ 1317625 w 1423988"/>
                <a:gd name="connsiteY12" fmla="*/ 317500 h 8890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6995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317625 w 1423988"/>
                <a:gd name="connsiteY0" fmla="*/ 431800 h 1003300"/>
                <a:gd name="connsiteX1" fmla="*/ 1117600 w 1423988"/>
                <a:gd name="connsiteY1" fmla="*/ 317500 h 1003300"/>
                <a:gd name="connsiteX2" fmla="*/ 889000 w 1423988"/>
                <a:gd name="connsiteY2" fmla="*/ 241300 h 1003300"/>
                <a:gd name="connsiteX3" fmla="*/ 584200 w 1423988"/>
                <a:gd name="connsiteY3" fmla="*/ 12700 h 1003300"/>
                <a:gd name="connsiteX4" fmla="*/ 355600 w 1423988"/>
                <a:gd name="connsiteY4" fmla="*/ 317500 h 1003300"/>
                <a:gd name="connsiteX5" fmla="*/ 50800 w 1423988"/>
                <a:gd name="connsiteY5" fmla="*/ 622300 h 1003300"/>
                <a:gd name="connsiteX6" fmla="*/ 660400 w 1423988"/>
                <a:gd name="connsiteY6" fmla="*/ 850900 h 1003300"/>
                <a:gd name="connsiteX7" fmla="*/ 889000 w 1423988"/>
                <a:gd name="connsiteY7" fmla="*/ 927100 h 1003300"/>
                <a:gd name="connsiteX8" fmla="*/ 1184275 w 1423988"/>
                <a:gd name="connsiteY8" fmla="*/ 984250 h 1003300"/>
                <a:gd name="connsiteX9" fmla="*/ 1203325 w 1423988"/>
                <a:gd name="connsiteY9" fmla="*/ 812800 h 1003300"/>
                <a:gd name="connsiteX10" fmla="*/ 1193800 w 1423988"/>
                <a:gd name="connsiteY10" fmla="*/ 584200 h 1003300"/>
                <a:gd name="connsiteX11" fmla="*/ 1403350 w 1423988"/>
                <a:gd name="connsiteY11" fmla="*/ 469900 h 1003300"/>
                <a:gd name="connsiteX12" fmla="*/ 1317625 w 1423988"/>
                <a:gd name="connsiteY12" fmla="*/ 431800 h 1003300"/>
                <a:gd name="connsiteX0" fmla="*/ 1403350 w 1416050"/>
                <a:gd name="connsiteY0" fmla="*/ 469900 h 1003300"/>
                <a:gd name="connsiteX1" fmla="*/ 1117600 w 1416050"/>
                <a:gd name="connsiteY1" fmla="*/ 317500 h 1003300"/>
                <a:gd name="connsiteX2" fmla="*/ 889000 w 1416050"/>
                <a:gd name="connsiteY2" fmla="*/ 241300 h 1003300"/>
                <a:gd name="connsiteX3" fmla="*/ 584200 w 1416050"/>
                <a:gd name="connsiteY3" fmla="*/ 12700 h 1003300"/>
                <a:gd name="connsiteX4" fmla="*/ 355600 w 1416050"/>
                <a:gd name="connsiteY4" fmla="*/ 317500 h 1003300"/>
                <a:gd name="connsiteX5" fmla="*/ 50800 w 1416050"/>
                <a:gd name="connsiteY5" fmla="*/ 622300 h 1003300"/>
                <a:gd name="connsiteX6" fmla="*/ 660400 w 1416050"/>
                <a:gd name="connsiteY6" fmla="*/ 850900 h 1003300"/>
                <a:gd name="connsiteX7" fmla="*/ 889000 w 1416050"/>
                <a:gd name="connsiteY7" fmla="*/ 927100 h 1003300"/>
                <a:gd name="connsiteX8" fmla="*/ 1184275 w 1416050"/>
                <a:gd name="connsiteY8" fmla="*/ 984250 h 1003300"/>
                <a:gd name="connsiteX9" fmla="*/ 1203325 w 1416050"/>
                <a:gd name="connsiteY9" fmla="*/ 812800 h 1003300"/>
                <a:gd name="connsiteX10" fmla="*/ 1193800 w 1416050"/>
                <a:gd name="connsiteY10" fmla="*/ 584200 h 1003300"/>
                <a:gd name="connsiteX11" fmla="*/ 1403350 w 1416050"/>
                <a:gd name="connsiteY11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660400 w 1416050"/>
                <a:gd name="connsiteY7" fmla="*/ 850900 h 1003300"/>
                <a:gd name="connsiteX8" fmla="*/ 889000 w 1416050"/>
                <a:gd name="connsiteY8" fmla="*/ 927100 h 1003300"/>
                <a:gd name="connsiteX9" fmla="*/ 1184275 w 1416050"/>
                <a:gd name="connsiteY9" fmla="*/ 984250 h 1003300"/>
                <a:gd name="connsiteX10" fmla="*/ 1203325 w 1416050"/>
                <a:gd name="connsiteY10" fmla="*/ 812800 h 1003300"/>
                <a:gd name="connsiteX11" fmla="*/ 1193800 w 1416050"/>
                <a:gd name="connsiteY11" fmla="*/ 584200 h 1003300"/>
                <a:gd name="connsiteX12" fmla="*/ 1403350 w 1416050"/>
                <a:gd name="connsiteY12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30909 w 1416050"/>
                <a:gd name="connsiteY7" fmla="*/ 719282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660400 w 1416050"/>
                <a:gd name="connsiteY8" fmla="*/ 8509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003300"/>
                <a:gd name="connsiteX1" fmla="*/ 1270000 w 1416050"/>
                <a:gd name="connsiteY1" fmla="*/ 317500 h 1003300"/>
                <a:gd name="connsiteX2" fmla="*/ 1117600 w 1416050"/>
                <a:gd name="connsiteY2" fmla="*/ 317500 h 1003300"/>
                <a:gd name="connsiteX3" fmla="*/ 889000 w 1416050"/>
                <a:gd name="connsiteY3" fmla="*/ 241300 h 1003300"/>
                <a:gd name="connsiteX4" fmla="*/ 584200 w 1416050"/>
                <a:gd name="connsiteY4" fmla="*/ 12700 h 1003300"/>
                <a:gd name="connsiteX5" fmla="*/ 355600 w 1416050"/>
                <a:gd name="connsiteY5" fmla="*/ 317500 h 1003300"/>
                <a:gd name="connsiteX6" fmla="*/ 50800 w 1416050"/>
                <a:gd name="connsiteY6" fmla="*/ 622300 h 1003300"/>
                <a:gd name="connsiteX7" fmla="*/ 279400 w 1416050"/>
                <a:gd name="connsiteY7" fmla="*/ 698500 h 1003300"/>
                <a:gd name="connsiteX8" fmla="*/ 584200 w 1416050"/>
                <a:gd name="connsiteY8" fmla="*/ 927100 h 1003300"/>
                <a:gd name="connsiteX9" fmla="*/ 889000 w 1416050"/>
                <a:gd name="connsiteY9" fmla="*/ 927100 h 1003300"/>
                <a:gd name="connsiteX10" fmla="*/ 1184275 w 1416050"/>
                <a:gd name="connsiteY10" fmla="*/ 984250 h 1003300"/>
                <a:gd name="connsiteX11" fmla="*/ 1203325 w 1416050"/>
                <a:gd name="connsiteY11" fmla="*/ 812800 h 1003300"/>
                <a:gd name="connsiteX12" fmla="*/ 1193800 w 1416050"/>
                <a:gd name="connsiteY12" fmla="*/ 584200 h 1003300"/>
                <a:gd name="connsiteX13" fmla="*/ 1403350 w 1416050"/>
                <a:gd name="connsiteY13" fmla="*/ 469900 h 10033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6985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155700"/>
                <a:gd name="connsiteX1" fmla="*/ 1270000 w 1416050"/>
                <a:gd name="connsiteY1" fmla="*/ 317500 h 1155700"/>
                <a:gd name="connsiteX2" fmla="*/ 1117600 w 1416050"/>
                <a:gd name="connsiteY2" fmla="*/ 317500 h 1155700"/>
                <a:gd name="connsiteX3" fmla="*/ 889000 w 1416050"/>
                <a:gd name="connsiteY3" fmla="*/ 241300 h 1155700"/>
                <a:gd name="connsiteX4" fmla="*/ 584200 w 1416050"/>
                <a:gd name="connsiteY4" fmla="*/ 12700 h 1155700"/>
                <a:gd name="connsiteX5" fmla="*/ 355600 w 1416050"/>
                <a:gd name="connsiteY5" fmla="*/ 317500 h 1155700"/>
                <a:gd name="connsiteX6" fmla="*/ 50800 w 1416050"/>
                <a:gd name="connsiteY6" fmla="*/ 622300 h 1155700"/>
                <a:gd name="connsiteX7" fmla="*/ 279400 w 1416050"/>
                <a:gd name="connsiteY7" fmla="*/ 774700 h 1155700"/>
                <a:gd name="connsiteX8" fmla="*/ 584200 w 1416050"/>
                <a:gd name="connsiteY8" fmla="*/ 1155700 h 1155700"/>
                <a:gd name="connsiteX9" fmla="*/ 889000 w 1416050"/>
                <a:gd name="connsiteY9" fmla="*/ 927100 h 1155700"/>
                <a:gd name="connsiteX10" fmla="*/ 1184275 w 1416050"/>
                <a:gd name="connsiteY10" fmla="*/ 984250 h 1155700"/>
                <a:gd name="connsiteX11" fmla="*/ 1203325 w 1416050"/>
                <a:gd name="connsiteY11" fmla="*/ 812800 h 1155700"/>
                <a:gd name="connsiteX12" fmla="*/ 1193800 w 1416050"/>
                <a:gd name="connsiteY12" fmla="*/ 584200 h 1155700"/>
                <a:gd name="connsiteX13" fmla="*/ 1403350 w 1416050"/>
                <a:gd name="connsiteY13" fmla="*/ 469900 h 1155700"/>
                <a:gd name="connsiteX0" fmla="*/ 1403350 w 1416050"/>
                <a:gd name="connsiteY0" fmla="*/ 469900 h 1295400"/>
                <a:gd name="connsiteX1" fmla="*/ 1270000 w 1416050"/>
                <a:gd name="connsiteY1" fmla="*/ 317500 h 1295400"/>
                <a:gd name="connsiteX2" fmla="*/ 1117600 w 1416050"/>
                <a:gd name="connsiteY2" fmla="*/ 317500 h 1295400"/>
                <a:gd name="connsiteX3" fmla="*/ 889000 w 1416050"/>
                <a:gd name="connsiteY3" fmla="*/ 241300 h 1295400"/>
                <a:gd name="connsiteX4" fmla="*/ 584200 w 1416050"/>
                <a:gd name="connsiteY4" fmla="*/ 12700 h 1295400"/>
                <a:gd name="connsiteX5" fmla="*/ 355600 w 1416050"/>
                <a:gd name="connsiteY5" fmla="*/ 317500 h 1295400"/>
                <a:gd name="connsiteX6" fmla="*/ 50800 w 1416050"/>
                <a:gd name="connsiteY6" fmla="*/ 622300 h 1295400"/>
                <a:gd name="connsiteX7" fmla="*/ 279400 w 1416050"/>
                <a:gd name="connsiteY7" fmla="*/ 774700 h 1295400"/>
                <a:gd name="connsiteX8" fmla="*/ 508000 w 1416050"/>
                <a:gd name="connsiteY8" fmla="*/ 1231900 h 1295400"/>
                <a:gd name="connsiteX9" fmla="*/ 584200 w 1416050"/>
                <a:gd name="connsiteY9" fmla="*/ 1155700 h 1295400"/>
                <a:gd name="connsiteX10" fmla="*/ 889000 w 1416050"/>
                <a:gd name="connsiteY10" fmla="*/ 927100 h 1295400"/>
                <a:gd name="connsiteX11" fmla="*/ 1184275 w 1416050"/>
                <a:gd name="connsiteY11" fmla="*/ 984250 h 1295400"/>
                <a:gd name="connsiteX12" fmla="*/ 1203325 w 1416050"/>
                <a:gd name="connsiteY12" fmla="*/ 812800 h 1295400"/>
                <a:gd name="connsiteX13" fmla="*/ 1193800 w 1416050"/>
                <a:gd name="connsiteY13" fmla="*/ 584200 h 1295400"/>
                <a:gd name="connsiteX14" fmla="*/ 1403350 w 1416050"/>
                <a:gd name="connsiteY14" fmla="*/ 469900 h 1295400"/>
                <a:gd name="connsiteX0" fmla="*/ 1403350 w 1416050"/>
                <a:gd name="connsiteY0" fmla="*/ 469900 h 1308100"/>
                <a:gd name="connsiteX1" fmla="*/ 1270000 w 1416050"/>
                <a:gd name="connsiteY1" fmla="*/ 317500 h 1308100"/>
                <a:gd name="connsiteX2" fmla="*/ 1117600 w 1416050"/>
                <a:gd name="connsiteY2" fmla="*/ 317500 h 1308100"/>
                <a:gd name="connsiteX3" fmla="*/ 889000 w 1416050"/>
                <a:gd name="connsiteY3" fmla="*/ 241300 h 1308100"/>
                <a:gd name="connsiteX4" fmla="*/ 584200 w 1416050"/>
                <a:gd name="connsiteY4" fmla="*/ 12700 h 1308100"/>
                <a:gd name="connsiteX5" fmla="*/ 355600 w 1416050"/>
                <a:gd name="connsiteY5" fmla="*/ 317500 h 1308100"/>
                <a:gd name="connsiteX6" fmla="*/ 50800 w 1416050"/>
                <a:gd name="connsiteY6" fmla="*/ 622300 h 1308100"/>
                <a:gd name="connsiteX7" fmla="*/ 279400 w 1416050"/>
                <a:gd name="connsiteY7" fmla="*/ 774700 h 1308100"/>
                <a:gd name="connsiteX8" fmla="*/ 508000 w 1416050"/>
                <a:gd name="connsiteY8" fmla="*/ 1231900 h 1308100"/>
                <a:gd name="connsiteX9" fmla="*/ 812800 w 1416050"/>
                <a:gd name="connsiteY9" fmla="*/ 1231900 h 1308100"/>
                <a:gd name="connsiteX10" fmla="*/ 889000 w 1416050"/>
                <a:gd name="connsiteY10" fmla="*/ 927100 h 1308100"/>
                <a:gd name="connsiteX11" fmla="*/ 1184275 w 1416050"/>
                <a:gd name="connsiteY11" fmla="*/ 984250 h 1308100"/>
                <a:gd name="connsiteX12" fmla="*/ 1203325 w 1416050"/>
                <a:gd name="connsiteY12" fmla="*/ 812800 h 1308100"/>
                <a:gd name="connsiteX13" fmla="*/ 1193800 w 1416050"/>
                <a:gd name="connsiteY13" fmla="*/ 584200 h 1308100"/>
                <a:gd name="connsiteX14" fmla="*/ 1403350 w 1416050"/>
                <a:gd name="connsiteY14" fmla="*/ 469900 h 1308100"/>
                <a:gd name="connsiteX0" fmla="*/ 1403350 w 1416050"/>
                <a:gd name="connsiteY0" fmla="*/ 469900 h 1425575"/>
                <a:gd name="connsiteX1" fmla="*/ 1270000 w 1416050"/>
                <a:gd name="connsiteY1" fmla="*/ 317500 h 1425575"/>
                <a:gd name="connsiteX2" fmla="*/ 1117600 w 1416050"/>
                <a:gd name="connsiteY2" fmla="*/ 317500 h 1425575"/>
                <a:gd name="connsiteX3" fmla="*/ 889000 w 1416050"/>
                <a:gd name="connsiteY3" fmla="*/ 241300 h 1425575"/>
                <a:gd name="connsiteX4" fmla="*/ 584200 w 1416050"/>
                <a:gd name="connsiteY4" fmla="*/ 12700 h 1425575"/>
                <a:gd name="connsiteX5" fmla="*/ 355600 w 1416050"/>
                <a:gd name="connsiteY5" fmla="*/ 317500 h 1425575"/>
                <a:gd name="connsiteX6" fmla="*/ 50800 w 1416050"/>
                <a:gd name="connsiteY6" fmla="*/ 622300 h 1425575"/>
                <a:gd name="connsiteX7" fmla="*/ 279400 w 1416050"/>
                <a:gd name="connsiteY7" fmla="*/ 774700 h 1425575"/>
                <a:gd name="connsiteX8" fmla="*/ 508000 w 1416050"/>
                <a:gd name="connsiteY8" fmla="*/ 1231900 h 1425575"/>
                <a:gd name="connsiteX9" fmla="*/ 812800 w 1416050"/>
                <a:gd name="connsiteY9" fmla="*/ 1231900 h 1425575"/>
                <a:gd name="connsiteX10" fmla="*/ 1117600 w 1416050"/>
                <a:gd name="connsiteY10" fmla="*/ 1384300 h 1425575"/>
                <a:gd name="connsiteX11" fmla="*/ 1184275 w 1416050"/>
                <a:gd name="connsiteY11" fmla="*/ 984250 h 1425575"/>
                <a:gd name="connsiteX12" fmla="*/ 1203325 w 1416050"/>
                <a:gd name="connsiteY12" fmla="*/ 812800 h 1425575"/>
                <a:gd name="connsiteX13" fmla="*/ 1193800 w 1416050"/>
                <a:gd name="connsiteY13" fmla="*/ 584200 h 1425575"/>
                <a:gd name="connsiteX14" fmla="*/ 1403350 w 1416050"/>
                <a:gd name="connsiteY14" fmla="*/ 469900 h 1425575"/>
                <a:gd name="connsiteX0" fmla="*/ 1403350 w 1741488"/>
                <a:gd name="connsiteY0" fmla="*/ 469900 h 1708150"/>
                <a:gd name="connsiteX1" fmla="*/ 1270000 w 1741488"/>
                <a:gd name="connsiteY1" fmla="*/ 317500 h 1708150"/>
                <a:gd name="connsiteX2" fmla="*/ 1117600 w 1741488"/>
                <a:gd name="connsiteY2" fmla="*/ 317500 h 1708150"/>
                <a:gd name="connsiteX3" fmla="*/ 889000 w 1741488"/>
                <a:gd name="connsiteY3" fmla="*/ 241300 h 1708150"/>
                <a:gd name="connsiteX4" fmla="*/ 584200 w 1741488"/>
                <a:gd name="connsiteY4" fmla="*/ 12700 h 1708150"/>
                <a:gd name="connsiteX5" fmla="*/ 355600 w 1741488"/>
                <a:gd name="connsiteY5" fmla="*/ 317500 h 1708150"/>
                <a:gd name="connsiteX6" fmla="*/ 50800 w 1741488"/>
                <a:gd name="connsiteY6" fmla="*/ 622300 h 1708150"/>
                <a:gd name="connsiteX7" fmla="*/ 279400 w 1741488"/>
                <a:gd name="connsiteY7" fmla="*/ 774700 h 1708150"/>
                <a:gd name="connsiteX8" fmla="*/ 508000 w 1741488"/>
                <a:gd name="connsiteY8" fmla="*/ 1231900 h 1708150"/>
                <a:gd name="connsiteX9" fmla="*/ 812800 w 1741488"/>
                <a:gd name="connsiteY9" fmla="*/ 1231900 h 1708150"/>
                <a:gd name="connsiteX10" fmla="*/ 1117600 w 1741488"/>
                <a:gd name="connsiteY10" fmla="*/ 1384300 h 1708150"/>
                <a:gd name="connsiteX11" fmla="*/ 1727200 w 1741488"/>
                <a:gd name="connsiteY11" fmla="*/ 1612900 h 1708150"/>
                <a:gd name="connsiteX12" fmla="*/ 1203325 w 1741488"/>
                <a:gd name="connsiteY12" fmla="*/ 812800 h 1708150"/>
                <a:gd name="connsiteX13" fmla="*/ 1193800 w 1741488"/>
                <a:gd name="connsiteY13" fmla="*/ 584200 h 1708150"/>
                <a:gd name="connsiteX14" fmla="*/ 1403350 w 1741488"/>
                <a:gd name="connsiteY14" fmla="*/ 469900 h 1708150"/>
                <a:gd name="connsiteX0" fmla="*/ 1403350 w 1758950"/>
                <a:gd name="connsiteY0" fmla="*/ 469900 h 1732756"/>
                <a:gd name="connsiteX1" fmla="*/ 1270000 w 1758950"/>
                <a:gd name="connsiteY1" fmla="*/ 317500 h 1732756"/>
                <a:gd name="connsiteX2" fmla="*/ 1117600 w 1758950"/>
                <a:gd name="connsiteY2" fmla="*/ 317500 h 1732756"/>
                <a:gd name="connsiteX3" fmla="*/ 889000 w 1758950"/>
                <a:gd name="connsiteY3" fmla="*/ 241300 h 1732756"/>
                <a:gd name="connsiteX4" fmla="*/ 584200 w 1758950"/>
                <a:gd name="connsiteY4" fmla="*/ 12700 h 1732756"/>
                <a:gd name="connsiteX5" fmla="*/ 355600 w 1758950"/>
                <a:gd name="connsiteY5" fmla="*/ 317500 h 1732756"/>
                <a:gd name="connsiteX6" fmla="*/ 50800 w 1758950"/>
                <a:gd name="connsiteY6" fmla="*/ 622300 h 1732756"/>
                <a:gd name="connsiteX7" fmla="*/ 279400 w 1758950"/>
                <a:gd name="connsiteY7" fmla="*/ 774700 h 1732756"/>
                <a:gd name="connsiteX8" fmla="*/ 508000 w 1758950"/>
                <a:gd name="connsiteY8" fmla="*/ 1231900 h 1732756"/>
                <a:gd name="connsiteX9" fmla="*/ 812800 w 1758950"/>
                <a:gd name="connsiteY9" fmla="*/ 1231900 h 1732756"/>
                <a:gd name="connsiteX10" fmla="*/ 1117600 w 1758950"/>
                <a:gd name="connsiteY10" fmla="*/ 1384300 h 1732756"/>
                <a:gd name="connsiteX11" fmla="*/ 1393825 w 1758950"/>
                <a:gd name="connsiteY11" fmla="*/ 1531937 h 1732756"/>
                <a:gd name="connsiteX12" fmla="*/ 1727200 w 1758950"/>
                <a:gd name="connsiteY12" fmla="*/ 1612900 h 1732756"/>
                <a:gd name="connsiteX13" fmla="*/ 1203325 w 1758950"/>
                <a:gd name="connsiteY13" fmla="*/ 812800 h 1732756"/>
                <a:gd name="connsiteX14" fmla="*/ 1193800 w 1758950"/>
                <a:gd name="connsiteY14" fmla="*/ 584200 h 1732756"/>
                <a:gd name="connsiteX15" fmla="*/ 1403350 w 1758950"/>
                <a:gd name="connsiteY15" fmla="*/ 469900 h 1732756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300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1117600 w 1751012"/>
                <a:gd name="connsiteY10" fmla="*/ 1384299 h 1733550"/>
                <a:gd name="connsiteX11" fmla="*/ 1346200 w 1751012"/>
                <a:gd name="connsiteY11" fmla="*/ 1536699 h 1733550"/>
                <a:gd name="connsiteX12" fmla="*/ 1727200 w 1751012"/>
                <a:gd name="connsiteY12" fmla="*/ 1612900 h 1733550"/>
                <a:gd name="connsiteX13" fmla="*/ 1203325 w 1751012"/>
                <a:gd name="connsiteY13" fmla="*/ 812800 h 1733550"/>
                <a:gd name="connsiteX14" fmla="*/ 1193800 w 1751012"/>
                <a:gd name="connsiteY14" fmla="*/ 584200 h 1733550"/>
                <a:gd name="connsiteX15" fmla="*/ 1403350 w 1751012"/>
                <a:gd name="connsiteY15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1012"/>
                <a:gd name="connsiteY0" fmla="*/ 469900 h 1733550"/>
                <a:gd name="connsiteX1" fmla="*/ 1270000 w 1751012"/>
                <a:gd name="connsiteY1" fmla="*/ 317500 h 1733550"/>
                <a:gd name="connsiteX2" fmla="*/ 1117600 w 1751012"/>
                <a:gd name="connsiteY2" fmla="*/ 317500 h 1733550"/>
                <a:gd name="connsiteX3" fmla="*/ 889000 w 1751012"/>
                <a:gd name="connsiteY3" fmla="*/ 241300 h 1733550"/>
                <a:gd name="connsiteX4" fmla="*/ 584200 w 1751012"/>
                <a:gd name="connsiteY4" fmla="*/ 12700 h 1733550"/>
                <a:gd name="connsiteX5" fmla="*/ 355600 w 1751012"/>
                <a:gd name="connsiteY5" fmla="*/ 317500 h 1733550"/>
                <a:gd name="connsiteX6" fmla="*/ 50800 w 1751012"/>
                <a:gd name="connsiteY6" fmla="*/ 622300 h 1733550"/>
                <a:gd name="connsiteX7" fmla="*/ 279400 w 1751012"/>
                <a:gd name="connsiteY7" fmla="*/ 774700 h 1733550"/>
                <a:gd name="connsiteX8" fmla="*/ 508000 w 1751012"/>
                <a:gd name="connsiteY8" fmla="*/ 1231900 h 1733550"/>
                <a:gd name="connsiteX9" fmla="*/ 812800 w 1751012"/>
                <a:gd name="connsiteY9" fmla="*/ 1231900 h 1733550"/>
                <a:gd name="connsiteX10" fmla="*/ 941388 w 1751012"/>
                <a:gd name="connsiteY10" fmla="*/ 1227137 h 1733550"/>
                <a:gd name="connsiteX11" fmla="*/ 1117600 w 1751012"/>
                <a:gd name="connsiteY11" fmla="*/ 1384299 h 1733550"/>
                <a:gd name="connsiteX12" fmla="*/ 1346200 w 1751012"/>
                <a:gd name="connsiteY12" fmla="*/ 1536699 h 1733550"/>
                <a:gd name="connsiteX13" fmla="*/ 1727200 w 1751012"/>
                <a:gd name="connsiteY13" fmla="*/ 1612900 h 1733550"/>
                <a:gd name="connsiteX14" fmla="*/ 1203325 w 1751012"/>
                <a:gd name="connsiteY14" fmla="*/ 812800 h 1733550"/>
                <a:gd name="connsiteX15" fmla="*/ 1193800 w 1751012"/>
                <a:gd name="connsiteY15" fmla="*/ 584200 h 1733550"/>
                <a:gd name="connsiteX16" fmla="*/ 1403350 w 1751012"/>
                <a:gd name="connsiteY16" fmla="*/ 469900 h 1733550"/>
                <a:gd name="connsiteX0" fmla="*/ 1403350 w 1758156"/>
                <a:gd name="connsiteY0" fmla="*/ 469900 h 1655763"/>
                <a:gd name="connsiteX1" fmla="*/ 1270000 w 1758156"/>
                <a:gd name="connsiteY1" fmla="*/ 317500 h 1655763"/>
                <a:gd name="connsiteX2" fmla="*/ 1117600 w 1758156"/>
                <a:gd name="connsiteY2" fmla="*/ 317500 h 1655763"/>
                <a:gd name="connsiteX3" fmla="*/ 889000 w 1758156"/>
                <a:gd name="connsiteY3" fmla="*/ 241300 h 1655763"/>
                <a:gd name="connsiteX4" fmla="*/ 584200 w 1758156"/>
                <a:gd name="connsiteY4" fmla="*/ 12700 h 1655763"/>
                <a:gd name="connsiteX5" fmla="*/ 355600 w 1758156"/>
                <a:gd name="connsiteY5" fmla="*/ 317500 h 1655763"/>
                <a:gd name="connsiteX6" fmla="*/ 50800 w 1758156"/>
                <a:gd name="connsiteY6" fmla="*/ 622300 h 1655763"/>
                <a:gd name="connsiteX7" fmla="*/ 279400 w 1758156"/>
                <a:gd name="connsiteY7" fmla="*/ 774700 h 1655763"/>
                <a:gd name="connsiteX8" fmla="*/ 508000 w 1758156"/>
                <a:gd name="connsiteY8" fmla="*/ 1231900 h 1655763"/>
                <a:gd name="connsiteX9" fmla="*/ 812800 w 1758156"/>
                <a:gd name="connsiteY9" fmla="*/ 1231900 h 1655763"/>
                <a:gd name="connsiteX10" fmla="*/ 941388 w 1758156"/>
                <a:gd name="connsiteY10" fmla="*/ 1227137 h 1655763"/>
                <a:gd name="connsiteX11" fmla="*/ 1117600 w 1758156"/>
                <a:gd name="connsiteY11" fmla="*/ 1384299 h 1655763"/>
                <a:gd name="connsiteX12" fmla="*/ 1346200 w 1758156"/>
                <a:gd name="connsiteY12" fmla="*/ 1536699 h 1655763"/>
                <a:gd name="connsiteX13" fmla="*/ 1727200 w 1758156"/>
                <a:gd name="connsiteY13" fmla="*/ 1612900 h 1655763"/>
                <a:gd name="connsiteX14" fmla="*/ 1531938 w 1758156"/>
                <a:gd name="connsiteY14" fmla="*/ 1279524 h 1655763"/>
                <a:gd name="connsiteX15" fmla="*/ 1203325 w 1758156"/>
                <a:gd name="connsiteY15" fmla="*/ 812800 h 1655763"/>
                <a:gd name="connsiteX16" fmla="*/ 1193800 w 1758156"/>
                <a:gd name="connsiteY16" fmla="*/ 584200 h 1655763"/>
                <a:gd name="connsiteX17" fmla="*/ 1403350 w 1758156"/>
                <a:gd name="connsiteY17" fmla="*/ 469900 h 1655763"/>
                <a:gd name="connsiteX0" fmla="*/ 1403350 w 1814513"/>
                <a:gd name="connsiteY0" fmla="*/ 469900 h 1676400"/>
                <a:gd name="connsiteX1" fmla="*/ 1270000 w 1814513"/>
                <a:gd name="connsiteY1" fmla="*/ 317500 h 1676400"/>
                <a:gd name="connsiteX2" fmla="*/ 1117600 w 1814513"/>
                <a:gd name="connsiteY2" fmla="*/ 317500 h 1676400"/>
                <a:gd name="connsiteX3" fmla="*/ 889000 w 1814513"/>
                <a:gd name="connsiteY3" fmla="*/ 241300 h 1676400"/>
                <a:gd name="connsiteX4" fmla="*/ 584200 w 1814513"/>
                <a:gd name="connsiteY4" fmla="*/ 12700 h 1676400"/>
                <a:gd name="connsiteX5" fmla="*/ 355600 w 1814513"/>
                <a:gd name="connsiteY5" fmla="*/ 317500 h 1676400"/>
                <a:gd name="connsiteX6" fmla="*/ 50800 w 1814513"/>
                <a:gd name="connsiteY6" fmla="*/ 622300 h 1676400"/>
                <a:gd name="connsiteX7" fmla="*/ 279400 w 1814513"/>
                <a:gd name="connsiteY7" fmla="*/ 774700 h 1676400"/>
                <a:gd name="connsiteX8" fmla="*/ 508000 w 1814513"/>
                <a:gd name="connsiteY8" fmla="*/ 1231900 h 1676400"/>
                <a:gd name="connsiteX9" fmla="*/ 812800 w 1814513"/>
                <a:gd name="connsiteY9" fmla="*/ 1231900 h 1676400"/>
                <a:gd name="connsiteX10" fmla="*/ 941388 w 1814513"/>
                <a:gd name="connsiteY10" fmla="*/ 1227137 h 1676400"/>
                <a:gd name="connsiteX11" fmla="*/ 1117600 w 1814513"/>
                <a:gd name="connsiteY11" fmla="*/ 1384299 h 1676400"/>
                <a:gd name="connsiteX12" fmla="*/ 1346200 w 1814513"/>
                <a:gd name="connsiteY12" fmla="*/ 1536699 h 1676400"/>
                <a:gd name="connsiteX13" fmla="*/ 1727200 w 1814513"/>
                <a:gd name="connsiteY13" fmla="*/ 1612900 h 1676400"/>
                <a:gd name="connsiteX14" fmla="*/ 1727200 w 1814513"/>
                <a:gd name="connsiteY14" fmla="*/ 1155700 h 1676400"/>
                <a:gd name="connsiteX15" fmla="*/ 1203325 w 1814513"/>
                <a:gd name="connsiteY15" fmla="*/ 812800 h 1676400"/>
                <a:gd name="connsiteX16" fmla="*/ 1193800 w 1814513"/>
                <a:gd name="connsiteY16" fmla="*/ 584200 h 1676400"/>
                <a:gd name="connsiteX17" fmla="*/ 1403350 w 1814513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193800 w 1790700"/>
                <a:gd name="connsiteY16" fmla="*/ 584200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317500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69900 h 1676400"/>
                <a:gd name="connsiteX1" fmla="*/ 1270000 w 1790700"/>
                <a:gd name="connsiteY1" fmla="*/ 317500 h 1676400"/>
                <a:gd name="connsiteX2" fmla="*/ 1117600 w 1790700"/>
                <a:gd name="connsiteY2" fmla="*/ 241299 h 1676400"/>
                <a:gd name="connsiteX3" fmla="*/ 889000 w 1790700"/>
                <a:gd name="connsiteY3" fmla="*/ 241300 h 1676400"/>
                <a:gd name="connsiteX4" fmla="*/ 584200 w 1790700"/>
                <a:gd name="connsiteY4" fmla="*/ 12700 h 1676400"/>
                <a:gd name="connsiteX5" fmla="*/ 355600 w 1790700"/>
                <a:gd name="connsiteY5" fmla="*/ 317500 h 1676400"/>
                <a:gd name="connsiteX6" fmla="*/ 50800 w 1790700"/>
                <a:gd name="connsiteY6" fmla="*/ 622300 h 1676400"/>
                <a:gd name="connsiteX7" fmla="*/ 279400 w 1790700"/>
                <a:gd name="connsiteY7" fmla="*/ 774700 h 1676400"/>
                <a:gd name="connsiteX8" fmla="*/ 508000 w 1790700"/>
                <a:gd name="connsiteY8" fmla="*/ 1231900 h 1676400"/>
                <a:gd name="connsiteX9" fmla="*/ 812800 w 1790700"/>
                <a:gd name="connsiteY9" fmla="*/ 1231900 h 1676400"/>
                <a:gd name="connsiteX10" fmla="*/ 941388 w 1790700"/>
                <a:gd name="connsiteY10" fmla="*/ 1227137 h 1676400"/>
                <a:gd name="connsiteX11" fmla="*/ 1117600 w 1790700"/>
                <a:gd name="connsiteY11" fmla="*/ 1384299 h 1676400"/>
                <a:gd name="connsiteX12" fmla="*/ 1346200 w 1790700"/>
                <a:gd name="connsiteY12" fmla="*/ 1536699 h 1676400"/>
                <a:gd name="connsiteX13" fmla="*/ 1727200 w 1790700"/>
                <a:gd name="connsiteY13" fmla="*/ 1612900 h 1676400"/>
                <a:gd name="connsiteX14" fmla="*/ 1727200 w 1790700"/>
                <a:gd name="connsiteY14" fmla="*/ 1155700 h 1676400"/>
                <a:gd name="connsiteX15" fmla="*/ 1574800 w 1790700"/>
                <a:gd name="connsiteY15" fmla="*/ 774699 h 1676400"/>
                <a:gd name="connsiteX16" fmla="*/ 1422400 w 1790700"/>
                <a:gd name="connsiteY16" fmla="*/ 546099 h 1676400"/>
                <a:gd name="connsiteX17" fmla="*/ 1403350 w 1790700"/>
                <a:gd name="connsiteY17" fmla="*/ 469900 h 1676400"/>
                <a:gd name="connsiteX0" fmla="*/ 1403350 w 1790700"/>
                <a:gd name="connsiteY0" fmla="*/ 482600 h 1689100"/>
                <a:gd name="connsiteX1" fmla="*/ 1270000 w 1790700"/>
                <a:gd name="connsiteY1" fmla="*/ 330200 h 1689100"/>
                <a:gd name="connsiteX2" fmla="*/ 1117600 w 1790700"/>
                <a:gd name="connsiteY2" fmla="*/ 253999 h 1689100"/>
                <a:gd name="connsiteX3" fmla="*/ 889000 w 1790700"/>
                <a:gd name="connsiteY3" fmla="*/ 177799 h 1689100"/>
                <a:gd name="connsiteX4" fmla="*/ 584200 w 1790700"/>
                <a:gd name="connsiteY4" fmla="*/ 25400 h 1689100"/>
                <a:gd name="connsiteX5" fmla="*/ 355600 w 1790700"/>
                <a:gd name="connsiteY5" fmla="*/ 330200 h 1689100"/>
                <a:gd name="connsiteX6" fmla="*/ 50800 w 1790700"/>
                <a:gd name="connsiteY6" fmla="*/ 635000 h 1689100"/>
                <a:gd name="connsiteX7" fmla="*/ 279400 w 1790700"/>
                <a:gd name="connsiteY7" fmla="*/ 787400 h 1689100"/>
                <a:gd name="connsiteX8" fmla="*/ 508000 w 1790700"/>
                <a:gd name="connsiteY8" fmla="*/ 1244600 h 1689100"/>
                <a:gd name="connsiteX9" fmla="*/ 812800 w 1790700"/>
                <a:gd name="connsiteY9" fmla="*/ 1244600 h 1689100"/>
                <a:gd name="connsiteX10" fmla="*/ 941388 w 1790700"/>
                <a:gd name="connsiteY10" fmla="*/ 1239837 h 1689100"/>
                <a:gd name="connsiteX11" fmla="*/ 1117600 w 1790700"/>
                <a:gd name="connsiteY11" fmla="*/ 1396999 h 1689100"/>
                <a:gd name="connsiteX12" fmla="*/ 1346200 w 1790700"/>
                <a:gd name="connsiteY12" fmla="*/ 1549399 h 1689100"/>
                <a:gd name="connsiteX13" fmla="*/ 1727200 w 1790700"/>
                <a:gd name="connsiteY13" fmla="*/ 1625600 h 1689100"/>
                <a:gd name="connsiteX14" fmla="*/ 1727200 w 1790700"/>
                <a:gd name="connsiteY14" fmla="*/ 1168400 h 1689100"/>
                <a:gd name="connsiteX15" fmla="*/ 1574800 w 1790700"/>
                <a:gd name="connsiteY15" fmla="*/ 787399 h 1689100"/>
                <a:gd name="connsiteX16" fmla="*/ 1422400 w 1790700"/>
                <a:gd name="connsiteY16" fmla="*/ 558799 h 1689100"/>
                <a:gd name="connsiteX17" fmla="*/ 1403350 w 1790700"/>
                <a:gd name="connsiteY17" fmla="*/ 482600 h 1689100"/>
                <a:gd name="connsiteX0" fmla="*/ 1403350 w 1790700"/>
                <a:gd name="connsiteY0" fmla="*/ 558801 h 1765301"/>
                <a:gd name="connsiteX1" fmla="*/ 1270000 w 1790700"/>
                <a:gd name="connsiteY1" fmla="*/ 406401 h 1765301"/>
                <a:gd name="connsiteX2" fmla="*/ 1117600 w 1790700"/>
                <a:gd name="connsiteY2" fmla="*/ 330200 h 1765301"/>
                <a:gd name="connsiteX3" fmla="*/ 889000 w 1790700"/>
                <a:gd name="connsiteY3" fmla="*/ 254000 h 1765301"/>
                <a:gd name="connsiteX4" fmla="*/ 584200 w 1790700"/>
                <a:gd name="connsiteY4" fmla="*/ 25400 h 1765301"/>
                <a:gd name="connsiteX5" fmla="*/ 355600 w 1790700"/>
                <a:gd name="connsiteY5" fmla="*/ 406401 h 1765301"/>
                <a:gd name="connsiteX6" fmla="*/ 50800 w 1790700"/>
                <a:gd name="connsiteY6" fmla="*/ 711201 h 1765301"/>
                <a:gd name="connsiteX7" fmla="*/ 279400 w 1790700"/>
                <a:gd name="connsiteY7" fmla="*/ 863601 h 1765301"/>
                <a:gd name="connsiteX8" fmla="*/ 508000 w 1790700"/>
                <a:gd name="connsiteY8" fmla="*/ 1320801 h 1765301"/>
                <a:gd name="connsiteX9" fmla="*/ 812800 w 1790700"/>
                <a:gd name="connsiteY9" fmla="*/ 1320801 h 1765301"/>
                <a:gd name="connsiteX10" fmla="*/ 941388 w 1790700"/>
                <a:gd name="connsiteY10" fmla="*/ 1316038 h 1765301"/>
                <a:gd name="connsiteX11" fmla="*/ 1117600 w 1790700"/>
                <a:gd name="connsiteY11" fmla="*/ 1473200 h 1765301"/>
                <a:gd name="connsiteX12" fmla="*/ 1346200 w 1790700"/>
                <a:gd name="connsiteY12" fmla="*/ 1625600 h 1765301"/>
                <a:gd name="connsiteX13" fmla="*/ 1727200 w 1790700"/>
                <a:gd name="connsiteY13" fmla="*/ 1701801 h 1765301"/>
                <a:gd name="connsiteX14" fmla="*/ 1727200 w 1790700"/>
                <a:gd name="connsiteY14" fmla="*/ 1244601 h 1765301"/>
                <a:gd name="connsiteX15" fmla="*/ 1574800 w 1790700"/>
                <a:gd name="connsiteY15" fmla="*/ 863600 h 1765301"/>
                <a:gd name="connsiteX16" fmla="*/ 1422400 w 1790700"/>
                <a:gd name="connsiteY16" fmla="*/ 635000 h 1765301"/>
                <a:gd name="connsiteX17" fmla="*/ 1403350 w 1790700"/>
                <a:gd name="connsiteY17" fmla="*/ 558801 h 1765301"/>
                <a:gd name="connsiteX0" fmla="*/ 1403350 w 1790700"/>
                <a:gd name="connsiteY0" fmla="*/ 622301 h 1828801"/>
                <a:gd name="connsiteX1" fmla="*/ 1270000 w 1790700"/>
                <a:gd name="connsiteY1" fmla="*/ 469901 h 1828801"/>
                <a:gd name="connsiteX2" fmla="*/ 1117600 w 1790700"/>
                <a:gd name="connsiteY2" fmla="*/ 393700 h 1828801"/>
                <a:gd name="connsiteX3" fmla="*/ 889000 w 1790700"/>
                <a:gd name="connsiteY3" fmla="*/ 317500 h 1828801"/>
                <a:gd name="connsiteX4" fmla="*/ 584200 w 1790700"/>
                <a:gd name="connsiteY4" fmla="*/ 88900 h 1828801"/>
                <a:gd name="connsiteX5" fmla="*/ 584200 w 1790700"/>
                <a:gd name="connsiteY5" fmla="*/ 850901 h 1828801"/>
                <a:gd name="connsiteX6" fmla="*/ 50800 w 1790700"/>
                <a:gd name="connsiteY6" fmla="*/ 774701 h 1828801"/>
                <a:gd name="connsiteX7" fmla="*/ 279400 w 1790700"/>
                <a:gd name="connsiteY7" fmla="*/ 927101 h 1828801"/>
                <a:gd name="connsiteX8" fmla="*/ 508000 w 1790700"/>
                <a:gd name="connsiteY8" fmla="*/ 1384301 h 1828801"/>
                <a:gd name="connsiteX9" fmla="*/ 812800 w 1790700"/>
                <a:gd name="connsiteY9" fmla="*/ 1384301 h 1828801"/>
                <a:gd name="connsiteX10" fmla="*/ 941388 w 1790700"/>
                <a:gd name="connsiteY10" fmla="*/ 1379538 h 1828801"/>
                <a:gd name="connsiteX11" fmla="*/ 1117600 w 1790700"/>
                <a:gd name="connsiteY11" fmla="*/ 1536700 h 1828801"/>
                <a:gd name="connsiteX12" fmla="*/ 1346200 w 1790700"/>
                <a:gd name="connsiteY12" fmla="*/ 1689100 h 1828801"/>
                <a:gd name="connsiteX13" fmla="*/ 1727200 w 1790700"/>
                <a:gd name="connsiteY13" fmla="*/ 1765301 h 1828801"/>
                <a:gd name="connsiteX14" fmla="*/ 1727200 w 1790700"/>
                <a:gd name="connsiteY14" fmla="*/ 1308101 h 1828801"/>
                <a:gd name="connsiteX15" fmla="*/ 1574800 w 1790700"/>
                <a:gd name="connsiteY15" fmla="*/ 927100 h 1828801"/>
                <a:gd name="connsiteX16" fmla="*/ 1422400 w 1790700"/>
                <a:gd name="connsiteY16" fmla="*/ 698500 h 1828801"/>
                <a:gd name="connsiteX17" fmla="*/ 1403350 w 1790700"/>
                <a:gd name="connsiteY17" fmla="*/ 622301 h 1828801"/>
                <a:gd name="connsiteX0" fmla="*/ 1136650 w 1524000"/>
                <a:gd name="connsiteY0" fmla="*/ 622301 h 1828801"/>
                <a:gd name="connsiteX1" fmla="*/ 1003300 w 1524000"/>
                <a:gd name="connsiteY1" fmla="*/ 469901 h 1828801"/>
                <a:gd name="connsiteX2" fmla="*/ 850900 w 1524000"/>
                <a:gd name="connsiteY2" fmla="*/ 393700 h 1828801"/>
                <a:gd name="connsiteX3" fmla="*/ 622300 w 1524000"/>
                <a:gd name="connsiteY3" fmla="*/ 317500 h 1828801"/>
                <a:gd name="connsiteX4" fmla="*/ 317500 w 1524000"/>
                <a:gd name="connsiteY4" fmla="*/ 88900 h 1828801"/>
                <a:gd name="connsiteX5" fmla="*/ 317500 w 1524000"/>
                <a:gd name="connsiteY5" fmla="*/ 850901 h 1828801"/>
                <a:gd name="connsiteX6" fmla="*/ 12700 w 1524000"/>
                <a:gd name="connsiteY6" fmla="*/ 927101 h 1828801"/>
                <a:gd name="connsiteX7" fmla="*/ 241300 w 1524000"/>
                <a:gd name="connsiteY7" fmla="*/ 1384301 h 1828801"/>
                <a:gd name="connsiteX8" fmla="*/ 546100 w 1524000"/>
                <a:gd name="connsiteY8" fmla="*/ 1384301 h 1828801"/>
                <a:gd name="connsiteX9" fmla="*/ 674688 w 1524000"/>
                <a:gd name="connsiteY9" fmla="*/ 1379538 h 1828801"/>
                <a:gd name="connsiteX10" fmla="*/ 850900 w 1524000"/>
                <a:gd name="connsiteY10" fmla="*/ 1536700 h 1828801"/>
                <a:gd name="connsiteX11" fmla="*/ 1079500 w 1524000"/>
                <a:gd name="connsiteY11" fmla="*/ 1689100 h 1828801"/>
                <a:gd name="connsiteX12" fmla="*/ 1460500 w 1524000"/>
                <a:gd name="connsiteY12" fmla="*/ 1765301 h 1828801"/>
                <a:gd name="connsiteX13" fmla="*/ 1460500 w 1524000"/>
                <a:gd name="connsiteY13" fmla="*/ 1308101 h 1828801"/>
                <a:gd name="connsiteX14" fmla="*/ 1308100 w 1524000"/>
                <a:gd name="connsiteY14" fmla="*/ 927100 h 1828801"/>
                <a:gd name="connsiteX15" fmla="*/ 1155700 w 1524000"/>
                <a:gd name="connsiteY15" fmla="*/ 698500 h 1828801"/>
                <a:gd name="connsiteX16" fmla="*/ 1136650 w 1524000"/>
                <a:gd name="connsiteY16" fmla="*/ 622301 h 1828801"/>
                <a:gd name="connsiteX0" fmla="*/ 1162050 w 1549400"/>
                <a:gd name="connsiteY0" fmla="*/ 635001 h 1841501"/>
                <a:gd name="connsiteX1" fmla="*/ 1028700 w 1549400"/>
                <a:gd name="connsiteY1" fmla="*/ 482601 h 1841501"/>
                <a:gd name="connsiteX2" fmla="*/ 876300 w 1549400"/>
                <a:gd name="connsiteY2" fmla="*/ 406400 h 1841501"/>
                <a:gd name="connsiteX3" fmla="*/ 647700 w 1549400"/>
                <a:gd name="connsiteY3" fmla="*/ 330200 h 1841501"/>
                <a:gd name="connsiteX4" fmla="*/ 342900 w 1549400"/>
                <a:gd name="connsiteY4" fmla="*/ 101600 h 1841501"/>
                <a:gd name="connsiteX5" fmla="*/ 495300 w 1549400"/>
                <a:gd name="connsiteY5" fmla="*/ 939801 h 1841501"/>
                <a:gd name="connsiteX6" fmla="*/ 38100 w 1549400"/>
                <a:gd name="connsiteY6" fmla="*/ 939801 h 1841501"/>
                <a:gd name="connsiteX7" fmla="*/ 266700 w 1549400"/>
                <a:gd name="connsiteY7" fmla="*/ 1397001 h 1841501"/>
                <a:gd name="connsiteX8" fmla="*/ 571500 w 1549400"/>
                <a:gd name="connsiteY8" fmla="*/ 1397001 h 1841501"/>
                <a:gd name="connsiteX9" fmla="*/ 700088 w 1549400"/>
                <a:gd name="connsiteY9" fmla="*/ 1392238 h 1841501"/>
                <a:gd name="connsiteX10" fmla="*/ 876300 w 1549400"/>
                <a:gd name="connsiteY10" fmla="*/ 1549400 h 1841501"/>
                <a:gd name="connsiteX11" fmla="*/ 1104900 w 1549400"/>
                <a:gd name="connsiteY11" fmla="*/ 1701800 h 1841501"/>
                <a:gd name="connsiteX12" fmla="*/ 1485900 w 1549400"/>
                <a:gd name="connsiteY12" fmla="*/ 1778001 h 1841501"/>
                <a:gd name="connsiteX13" fmla="*/ 1485900 w 1549400"/>
                <a:gd name="connsiteY13" fmla="*/ 1320801 h 1841501"/>
                <a:gd name="connsiteX14" fmla="*/ 1333500 w 1549400"/>
                <a:gd name="connsiteY14" fmla="*/ 939800 h 1841501"/>
                <a:gd name="connsiteX15" fmla="*/ 1181100 w 1549400"/>
                <a:gd name="connsiteY15" fmla="*/ 711200 h 1841501"/>
                <a:gd name="connsiteX16" fmla="*/ 1162050 w 1549400"/>
                <a:gd name="connsiteY16" fmla="*/ 635001 h 1841501"/>
                <a:gd name="connsiteX0" fmla="*/ 1009650 w 1397000"/>
                <a:gd name="connsiteY0" fmla="*/ 635001 h 1841501"/>
                <a:gd name="connsiteX1" fmla="*/ 876300 w 1397000"/>
                <a:gd name="connsiteY1" fmla="*/ 482601 h 1841501"/>
                <a:gd name="connsiteX2" fmla="*/ 723900 w 1397000"/>
                <a:gd name="connsiteY2" fmla="*/ 406400 h 1841501"/>
                <a:gd name="connsiteX3" fmla="*/ 495300 w 1397000"/>
                <a:gd name="connsiteY3" fmla="*/ 330200 h 1841501"/>
                <a:gd name="connsiteX4" fmla="*/ 190500 w 1397000"/>
                <a:gd name="connsiteY4" fmla="*/ 101600 h 1841501"/>
                <a:gd name="connsiteX5" fmla="*/ 342900 w 1397000"/>
                <a:gd name="connsiteY5" fmla="*/ 939801 h 1841501"/>
                <a:gd name="connsiteX6" fmla="*/ 38100 w 1397000"/>
                <a:gd name="connsiteY6" fmla="*/ 1092201 h 1841501"/>
                <a:gd name="connsiteX7" fmla="*/ 114300 w 1397000"/>
                <a:gd name="connsiteY7" fmla="*/ 1397001 h 1841501"/>
                <a:gd name="connsiteX8" fmla="*/ 419100 w 1397000"/>
                <a:gd name="connsiteY8" fmla="*/ 1397001 h 1841501"/>
                <a:gd name="connsiteX9" fmla="*/ 547688 w 1397000"/>
                <a:gd name="connsiteY9" fmla="*/ 1392238 h 1841501"/>
                <a:gd name="connsiteX10" fmla="*/ 723900 w 1397000"/>
                <a:gd name="connsiteY10" fmla="*/ 1549400 h 1841501"/>
                <a:gd name="connsiteX11" fmla="*/ 952500 w 1397000"/>
                <a:gd name="connsiteY11" fmla="*/ 1701800 h 1841501"/>
                <a:gd name="connsiteX12" fmla="*/ 1333500 w 1397000"/>
                <a:gd name="connsiteY12" fmla="*/ 1778001 h 1841501"/>
                <a:gd name="connsiteX13" fmla="*/ 1333500 w 1397000"/>
                <a:gd name="connsiteY13" fmla="*/ 1320801 h 1841501"/>
                <a:gd name="connsiteX14" fmla="*/ 1181100 w 1397000"/>
                <a:gd name="connsiteY14" fmla="*/ 939800 h 1841501"/>
                <a:gd name="connsiteX15" fmla="*/ 1028700 w 1397000"/>
                <a:gd name="connsiteY15" fmla="*/ 711200 h 1841501"/>
                <a:gd name="connsiteX16" fmla="*/ 1009650 w 1397000"/>
                <a:gd name="connsiteY16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56572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1408545"/>
                <a:gd name="connsiteY0" fmla="*/ 635001 h 1841501"/>
                <a:gd name="connsiteX1" fmla="*/ 887845 w 1408545"/>
                <a:gd name="connsiteY1" fmla="*/ 482601 h 1841501"/>
                <a:gd name="connsiteX2" fmla="*/ 735445 w 1408545"/>
                <a:gd name="connsiteY2" fmla="*/ 406400 h 1841501"/>
                <a:gd name="connsiteX3" fmla="*/ 506845 w 1408545"/>
                <a:gd name="connsiteY3" fmla="*/ 330200 h 1841501"/>
                <a:gd name="connsiteX4" fmla="*/ 202045 w 1408545"/>
                <a:gd name="connsiteY4" fmla="*/ 101600 h 1841501"/>
                <a:gd name="connsiteX5" fmla="*/ 354445 w 1408545"/>
                <a:gd name="connsiteY5" fmla="*/ 939801 h 1841501"/>
                <a:gd name="connsiteX6" fmla="*/ 49645 w 1408545"/>
                <a:gd name="connsiteY6" fmla="*/ 1092201 h 1841501"/>
                <a:gd name="connsiteX7" fmla="*/ 125846 w 1408545"/>
                <a:gd name="connsiteY7" fmla="*/ 1244601 h 1841501"/>
                <a:gd name="connsiteX8" fmla="*/ 125845 w 1408545"/>
                <a:gd name="connsiteY8" fmla="*/ 1397001 h 1841501"/>
                <a:gd name="connsiteX9" fmla="*/ 430645 w 1408545"/>
                <a:gd name="connsiteY9" fmla="*/ 1397001 h 1841501"/>
                <a:gd name="connsiteX10" fmla="*/ 559233 w 1408545"/>
                <a:gd name="connsiteY10" fmla="*/ 1392238 h 1841501"/>
                <a:gd name="connsiteX11" fmla="*/ 735445 w 1408545"/>
                <a:gd name="connsiteY11" fmla="*/ 1549400 h 1841501"/>
                <a:gd name="connsiteX12" fmla="*/ 964045 w 1408545"/>
                <a:gd name="connsiteY12" fmla="*/ 1701800 h 1841501"/>
                <a:gd name="connsiteX13" fmla="*/ 1345045 w 1408545"/>
                <a:gd name="connsiteY13" fmla="*/ 1778001 h 1841501"/>
                <a:gd name="connsiteX14" fmla="*/ 1345045 w 1408545"/>
                <a:gd name="connsiteY14" fmla="*/ 1320801 h 1841501"/>
                <a:gd name="connsiteX15" fmla="*/ 1192645 w 1408545"/>
                <a:gd name="connsiteY15" fmla="*/ 939800 h 1841501"/>
                <a:gd name="connsiteX16" fmla="*/ 1040245 w 1408545"/>
                <a:gd name="connsiteY16" fmla="*/ 711200 h 1841501"/>
                <a:gd name="connsiteX17" fmla="*/ 1021195 w 1408545"/>
                <a:gd name="connsiteY17" fmla="*/ 635001 h 1841501"/>
                <a:gd name="connsiteX0" fmla="*/ 1021195 w 3084946"/>
                <a:gd name="connsiteY0" fmla="*/ 635001 h 2527301"/>
                <a:gd name="connsiteX1" fmla="*/ 887845 w 3084946"/>
                <a:gd name="connsiteY1" fmla="*/ 482601 h 2527301"/>
                <a:gd name="connsiteX2" fmla="*/ 735445 w 3084946"/>
                <a:gd name="connsiteY2" fmla="*/ 406400 h 2527301"/>
                <a:gd name="connsiteX3" fmla="*/ 506845 w 3084946"/>
                <a:gd name="connsiteY3" fmla="*/ 330200 h 2527301"/>
                <a:gd name="connsiteX4" fmla="*/ 202045 w 3084946"/>
                <a:gd name="connsiteY4" fmla="*/ 101600 h 2527301"/>
                <a:gd name="connsiteX5" fmla="*/ 354445 w 3084946"/>
                <a:gd name="connsiteY5" fmla="*/ 939801 h 2527301"/>
                <a:gd name="connsiteX6" fmla="*/ 49645 w 3084946"/>
                <a:gd name="connsiteY6" fmla="*/ 1092201 h 2527301"/>
                <a:gd name="connsiteX7" fmla="*/ 125846 w 3084946"/>
                <a:gd name="connsiteY7" fmla="*/ 1244601 h 2527301"/>
                <a:gd name="connsiteX8" fmla="*/ 125845 w 3084946"/>
                <a:gd name="connsiteY8" fmla="*/ 1397001 h 2527301"/>
                <a:gd name="connsiteX9" fmla="*/ 430645 w 3084946"/>
                <a:gd name="connsiteY9" fmla="*/ 1397001 h 2527301"/>
                <a:gd name="connsiteX10" fmla="*/ 559233 w 3084946"/>
                <a:gd name="connsiteY10" fmla="*/ 1392238 h 2527301"/>
                <a:gd name="connsiteX11" fmla="*/ 735445 w 3084946"/>
                <a:gd name="connsiteY11" fmla="*/ 1549400 h 2527301"/>
                <a:gd name="connsiteX12" fmla="*/ 964045 w 3084946"/>
                <a:gd name="connsiteY12" fmla="*/ 1701800 h 2527301"/>
                <a:gd name="connsiteX13" fmla="*/ 3021446 w 3084946"/>
                <a:gd name="connsiteY13" fmla="*/ 2463801 h 2527301"/>
                <a:gd name="connsiteX14" fmla="*/ 1345045 w 3084946"/>
                <a:gd name="connsiteY14" fmla="*/ 1320801 h 2527301"/>
                <a:gd name="connsiteX15" fmla="*/ 1192645 w 3084946"/>
                <a:gd name="connsiteY15" fmla="*/ 939800 h 2527301"/>
                <a:gd name="connsiteX16" fmla="*/ 1040245 w 3084946"/>
                <a:gd name="connsiteY16" fmla="*/ 711200 h 2527301"/>
                <a:gd name="connsiteX17" fmla="*/ 1021195 w 3084946"/>
                <a:gd name="connsiteY17" fmla="*/ 635001 h 2527301"/>
                <a:gd name="connsiteX0" fmla="*/ 1021195 w 3250046"/>
                <a:gd name="connsiteY0" fmla="*/ 635001 h 2476501"/>
                <a:gd name="connsiteX1" fmla="*/ 887845 w 3250046"/>
                <a:gd name="connsiteY1" fmla="*/ 482601 h 2476501"/>
                <a:gd name="connsiteX2" fmla="*/ 735445 w 3250046"/>
                <a:gd name="connsiteY2" fmla="*/ 406400 h 2476501"/>
                <a:gd name="connsiteX3" fmla="*/ 506845 w 3250046"/>
                <a:gd name="connsiteY3" fmla="*/ 330200 h 2476501"/>
                <a:gd name="connsiteX4" fmla="*/ 202045 w 3250046"/>
                <a:gd name="connsiteY4" fmla="*/ 101600 h 2476501"/>
                <a:gd name="connsiteX5" fmla="*/ 354445 w 3250046"/>
                <a:gd name="connsiteY5" fmla="*/ 939801 h 2476501"/>
                <a:gd name="connsiteX6" fmla="*/ 49645 w 3250046"/>
                <a:gd name="connsiteY6" fmla="*/ 1092201 h 2476501"/>
                <a:gd name="connsiteX7" fmla="*/ 125846 w 3250046"/>
                <a:gd name="connsiteY7" fmla="*/ 1244601 h 2476501"/>
                <a:gd name="connsiteX8" fmla="*/ 125845 w 3250046"/>
                <a:gd name="connsiteY8" fmla="*/ 1397001 h 2476501"/>
                <a:gd name="connsiteX9" fmla="*/ 430645 w 3250046"/>
                <a:gd name="connsiteY9" fmla="*/ 1397001 h 2476501"/>
                <a:gd name="connsiteX10" fmla="*/ 559233 w 3250046"/>
                <a:gd name="connsiteY10" fmla="*/ 1392238 h 2476501"/>
                <a:gd name="connsiteX11" fmla="*/ 735445 w 3250046"/>
                <a:gd name="connsiteY11" fmla="*/ 1549400 h 2476501"/>
                <a:gd name="connsiteX12" fmla="*/ 964045 w 3250046"/>
                <a:gd name="connsiteY12" fmla="*/ 1701800 h 2476501"/>
                <a:gd name="connsiteX13" fmla="*/ 3021446 w 3250046"/>
                <a:gd name="connsiteY13" fmla="*/ 2463801 h 2476501"/>
                <a:gd name="connsiteX14" fmla="*/ 2335645 w 3250046"/>
                <a:gd name="connsiteY14" fmla="*/ 1778001 h 2476501"/>
                <a:gd name="connsiteX15" fmla="*/ 1345045 w 3250046"/>
                <a:gd name="connsiteY15" fmla="*/ 1320801 h 2476501"/>
                <a:gd name="connsiteX16" fmla="*/ 1192645 w 3250046"/>
                <a:gd name="connsiteY16" fmla="*/ 939800 h 2476501"/>
                <a:gd name="connsiteX17" fmla="*/ 1040245 w 3250046"/>
                <a:gd name="connsiteY17" fmla="*/ 711200 h 2476501"/>
                <a:gd name="connsiteX18" fmla="*/ 1021195 w 3250046"/>
                <a:gd name="connsiteY18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878445 w 3097646"/>
                <a:gd name="connsiteY13" fmla="*/ 1854201 h 2476501"/>
                <a:gd name="connsiteX14" fmla="*/ 3021446 w 3097646"/>
                <a:gd name="connsiteY14" fmla="*/ 2463801 h 2476501"/>
                <a:gd name="connsiteX15" fmla="*/ 2335645 w 3097646"/>
                <a:gd name="connsiteY15" fmla="*/ 1778001 h 2476501"/>
                <a:gd name="connsiteX16" fmla="*/ 1345045 w 3097646"/>
                <a:gd name="connsiteY16" fmla="*/ 1320801 h 2476501"/>
                <a:gd name="connsiteX17" fmla="*/ 1192645 w 3097646"/>
                <a:gd name="connsiteY17" fmla="*/ 939800 h 2476501"/>
                <a:gd name="connsiteX18" fmla="*/ 1040245 w 3097646"/>
                <a:gd name="connsiteY18" fmla="*/ 711200 h 2476501"/>
                <a:gd name="connsiteX19" fmla="*/ 1021195 w 3097646"/>
                <a:gd name="connsiteY19" fmla="*/ 635001 h 2476501"/>
                <a:gd name="connsiteX0" fmla="*/ 1021195 w 3097646"/>
                <a:gd name="connsiteY0" fmla="*/ 635001 h 2476501"/>
                <a:gd name="connsiteX1" fmla="*/ 887845 w 3097646"/>
                <a:gd name="connsiteY1" fmla="*/ 482601 h 2476501"/>
                <a:gd name="connsiteX2" fmla="*/ 735445 w 3097646"/>
                <a:gd name="connsiteY2" fmla="*/ 406400 h 2476501"/>
                <a:gd name="connsiteX3" fmla="*/ 506845 w 3097646"/>
                <a:gd name="connsiteY3" fmla="*/ 330200 h 2476501"/>
                <a:gd name="connsiteX4" fmla="*/ 202045 w 3097646"/>
                <a:gd name="connsiteY4" fmla="*/ 101600 h 2476501"/>
                <a:gd name="connsiteX5" fmla="*/ 354445 w 3097646"/>
                <a:gd name="connsiteY5" fmla="*/ 939801 h 2476501"/>
                <a:gd name="connsiteX6" fmla="*/ 49645 w 3097646"/>
                <a:gd name="connsiteY6" fmla="*/ 1092201 h 2476501"/>
                <a:gd name="connsiteX7" fmla="*/ 125846 w 3097646"/>
                <a:gd name="connsiteY7" fmla="*/ 1244601 h 2476501"/>
                <a:gd name="connsiteX8" fmla="*/ 125845 w 3097646"/>
                <a:gd name="connsiteY8" fmla="*/ 1397001 h 2476501"/>
                <a:gd name="connsiteX9" fmla="*/ 430645 w 3097646"/>
                <a:gd name="connsiteY9" fmla="*/ 1397001 h 2476501"/>
                <a:gd name="connsiteX10" fmla="*/ 559233 w 3097646"/>
                <a:gd name="connsiteY10" fmla="*/ 1392238 h 2476501"/>
                <a:gd name="connsiteX11" fmla="*/ 735445 w 3097646"/>
                <a:gd name="connsiteY11" fmla="*/ 1549400 h 2476501"/>
                <a:gd name="connsiteX12" fmla="*/ 964045 w 3097646"/>
                <a:gd name="connsiteY12" fmla="*/ 1701800 h 2476501"/>
                <a:gd name="connsiteX13" fmla="*/ 1573645 w 3097646"/>
                <a:gd name="connsiteY13" fmla="*/ 1854201 h 2476501"/>
                <a:gd name="connsiteX14" fmla="*/ 1878445 w 3097646"/>
                <a:gd name="connsiteY14" fmla="*/ 1854201 h 2476501"/>
                <a:gd name="connsiteX15" fmla="*/ 3021446 w 3097646"/>
                <a:gd name="connsiteY15" fmla="*/ 2463801 h 2476501"/>
                <a:gd name="connsiteX16" fmla="*/ 2335645 w 3097646"/>
                <a:gd name="connsiteY16" fmla="*/ 1778001 h 2476501"/>
                <a:gd name="connsiteX17" fmla="*/ 1345045 w 3097646"/>
                <a:gd name="connsiteY17" fmla="*/ 1320801 h 2476501"/>
                <a:gd name="connsiteX18" fmla="*/ 1192645 w 3097646"/>
                <a:gd name="connsiteY18" fmla="*/ 939800 h 2476501"/>
                <a:gd name="connsiteX19" fmla="*/ 1040245 w 3097646"/>
                <a:gd name="connsiteY19" fmla="*/ 711200 h 2476501"/>
                <a:gd name="connsiteX20" fmla="*/ 1021195 w 3097646"/>
                <a:gd name="connsiteY20" fmla="*/ 635001 h 2476501"/>
                <a:gd name="connsiteX0" fmla="*/ 1021195 w 3034146"/>
                <a:gd name="connsiteY0" fmla="*/ 635001 h 2565401"/>
                <a:gd name="connsiteX1" fmla="*/ 887845 w 3034146"/>
                <a:gd name="connsiteY1" fmla="*/ 482601 h 2565401"/>
                <a:gd name="connsiteX2" fmla="*/ 735445 w 3034146"/>
                <a:gd name="connsiteY2" fmla="*/ 406400 h 2565401"/>
                <a:gd name="connsiteX3" fmla="*/ 506845 w 3034146"/>
                <a:gd name="connsiteY3" fmla="*/ 330200 h 2565401"/>
                <a:gd name="connsiteX4" fmla="*/ 202045 w 3034146"/>
                <a:gd name="connsiteY4" fmla="*/ 101600 h 2565401"/>
                <a:gd name="connsiteX5" fmla="*/ 354445 w 3034146"/>
                <a:gd name="connsiteY5" fmla="*/ 939801 h 2565401"/>
                <a:gd name="connsiteX6" fmla="*/ 49645 w 3034146"/>
                <a:gd name="connsiteY6" fmla="*/ 1092201 h 2565401"/>
                <a:gd name="connsiteX7" fmla="*/ 125846 w 3034146"/>
                <a:gd name="connsiteY7" fmla="*/ 1244601 h 2565401"/>
                <a:gd name="connsiteX8" fmla="*/ 125845 w 3034146"/>
                <a:gd name="connsiteY8" fmla="*/ 1397001 h 2565401"/>
                <a:gd name="connsiteX9" fmla="*/ 430645 w 3034146"/>
                <a:gd name="connsiteY9" fmla="*/ 1397001 h 2565401"/>
                <a:gd name="connsiteX10" fmla="*/ 559233 w 3034146"/>
                <a:gd name="connsiteY10" fmla="*/ 1392238 h 2565401"/>
                <a:gd name="connsiteX11" fmla="*/ 735445 w 3034146"/>
                <a:gd name="connsiteY11" fmla="*/ 1549400 h 2565401"/>
                <a:gd name="connsiteX12" fmla="*/ 964045 w 3034146"/>
                <a:gd name="connsiteY12" fmla="*/ 1701800 h 2565401"/>
                <a:gd name="connsiteX13" fmla="*/ 1573645 w 3034146"/>
                <a:gd name="connsiteY13" fmla="*/ 1854201 h 2565401"/>
                <a:gd name="connsiteX14" fmla="*/ 1878445 w 3034146"/>
                <a:gd name="connsiteY14" fmla="*/ 1854201 h 2565401"/>
                <a:gd name="connsiteX15" fmla="*/ 2411845 w 3034146"/>
                <a:gd name="connsiteY15" fmla="*/ 2387601 h 2565401"/>
                <a:gd name="connsiteX16" fmla="*/ 3021446 w 3034146"/>
                <a:gd name="connsiteY16" fmla="*/ 2463801 h 2565401"/>
                <a:gd name="connsiteX17" fmla="*/ 2335645 w 3034146"/>
                <a:gd name="connsiteY17" fmla="*/ 1778001 h 2565401"/>
                <a:gd name="connsiteX18" fmla="*/ 1345045 w 3034146"/>
                <a:gd name="connsiteY18" fmla="*/ 1320801 h 2565401"/>
                <a:gd name="connsiteX19" fmla="*/ 1192645 w 3034146"/>
                <a:gd name="connsiteY19" fmla="*/ 939800 h 2565401"/>
                <a:gd name="connsiteX20" fmla="*/ 1040245 w 3034146"/>
                <a:gd name="connsiteY20" fmla="*/ 711200 h 2565401"/>
                <a:gd name="connsiteX21" fmla="*/ 1021195 w 3034146"/>
                <a:gd name="connsiteY21" fmla="*/ 635001 h 2565401"/>
                <a:gd name="connsiteX0" fmla="*/ 1021195 w 3364345"/>
                <a:gd name="connsiteY0" fmla="*/ 635001 h 2489201"/>
                <a:gd name="connsiteX1" fmla="*/ 887845 w 3364345"/>
                <a:gd name="connsiteY1" fmla="*/ 482601 h 2489201"/>
                <a:gd name="connsiteX2" fmla="*/ 735445 w 3364345"/>
                <a:gd name="connsiteY2" fmla="*/ 406400 h 2489201"/>
                <a:gd name="connsiteX3" fmla="*/ 506845 w 3364345"/>
                <a:gd name="connsiteY3" fmla="*/ 330200 h 2489201"/>
                <a:gd name="connsiteX4" fmla="*/ 202045 w 3364345"/>
                <a:gd name="connsiteY4" fmla="*/ 101600 h 2489201"/>
                <a:gd name="connsiteX5" fmla="*/ 354445 w 3364345"/>
                <a:gd name="connsiteY5" fmla="*/ 939801 h 2489201"/>
                <a:gd name="connsiteX6" fmla="*/ 49645 w 3364345"/>
                <a:gd name="connsiteY6" fmla="*/ 1092201 h 2489201"/>
                <a:gd name="connsiteX7" fmla="*/ 125846 w 3364345"/>
                <a:gd name="connsiteY7" fmla="*/ 1244601 h 2489201"/>
                <a:gd name="connsiteX8" fmla="*/ 125845 w 3364345"/>
                <a:gd name="connsiteY8" fmla="*/ 1397001 h 2489201"/>
                <a:gd name="connsiteX9" fmla="*/ 430645 w 3364345"/>
                <a:gd name="connsiteY9" fmla="*/ 1397001 h 2489201"/>
                <a:gd name="connsiteX10" fmla="*/ 559233 w 3364345"/>
                <a:gd name="connsiteY10" fmla="*/ 1392238 h 2489201"/>
                <a:gd name="connsiteX11" fmla="*/ 735445 w 3364345"/>
                <a:gd name="connsiteY11" fmla="*/ 1549400 h 2489201"/>
                <a:gd name="connsiteX12" fmla="*/ 964045 w 3364345"/>
                <a:gd name="connsiteY12" fmla="*/ 1701800 h 2489201"/>
                <a:gd name="connsiteX13" fmla="*/ 1573645 w 3364345"/>
                <a:gd name="connsiteY13" fmla="*/ 1854201 h 2489201"/>
                <a:gd name="connsiteX14" fmla="*/ 1878445 w 3364345"/>
                <a:gd name="connsiteY14" fmla="*/ 1854201 h 2489201"/>
                <a:gd name="connsiteX15" fmla="*/ 2411845 w 3364345"/>
                <a:gd name="connsiteY15" fmla="*/ 2387601 h 2489201"/>
                <a:gd name="connsiteX16" fmla="*/ 3021446 w 3364345"/>
                <a:gd name="connsiteY16" fmla="*/ 2463801 h 2489201"/>
                <a:gd name="connsiteX17" fmla="*/ 3250045 w 3364345"/>
                <a:gd name="connsiteY17" fmla="*/ 2311401 h 2489201"/>
                <a:gd name="connsiteX18" fmla="*/ 2335645 w 3364345"/>
                <a:gd name="connsiteY18" fmla="*/ 1778001 h 2489201"/>
                <a:gd name="connsiteX19" fmla="*/ 1345045 w 3364345"/>
                <a:gd name="connsiteY19" fmla="*/ 1320801 h 2489201"/>
                <a:gd name="connsiteX20" fmla="*/ 1192645 w 3364345"/>
                <a:gd name="connsiteY20" fmla="*/ 939800 h 2489201"/>
                <a:gd name="connsiteX21" fmla="*/ 1040245 w 3364345"/>
                <a:gd name="connsiteY21" fmla="*/ 711200 h 2489201"/>
                <a:gd name="connsiteX22" fmla="*/ 1021195 w 3364345"/>
                <a:gd name="connsiteY22" fmla="*/ 635001 h 2489201"/>
                <a:gd name="connsiteX0" fmla="*/ 1021195 w 3364345"/>
                <a:gd name="connsiteY0" fmla="*/ 635001 h 2476501"/>
                <a:gd name="connsiteX1" fmla="*/ 887845 w 3364345"/>
                <a:gd name="connsiteY1" fmla="*/ 482601 h 2476501"/>
                <a:gd name="connsiteX2" fmla="*/ 735445 w 3364345"/>
                <a:gd name="connsiteY2" fmla="*/ 406400 h 2476501"/>
                <a:gd name="connsiteX3" fmla="*/ 506845 w 3364345"/>
                <a:gd name="connsiteY3" fmla="*/ 330200 h 2476501"/>
                <a:gd name="connsiteX4" fmla="*/ 202045 w 3364345"/>
                <a:gd name="connsiteY4" fmla="*/ 101600 h 2476501"/>
                <a:gd name="connsiteX5" fmla="*/ 354445 w 3364345"/>
                <a:gd name="connsiteY5" fmla="*/ 939801 h 2476501"/>
                <a:gd name="connsiteX6" fmla="*/ 49645 w 3364345"/>
                <a:gd name="connsiteY6" fmla="*/ 1092201 h 2476501"/>
                <a:gd name="connsiteX7" fmla="*/ 125846 w 3364345"/>
                <a:gd name="connsiteY7" fmla="*/ 1244601 h 2476501"/>
                <a:gd name="connsiteX8" fmla="*/ 125845 w 3364345"/>
                <a:gd name="connsiteY8" fmla="*/ 1397001 h 2476501"/>
                <a:gd name="connsiteX9" fmla="*/ 430645 w 3364345"/>
                <a:gd name="connsiteY9" fmla="*/ 1397001 h 2476501"/>
                <a:gd name="connsiteX10" fmla="*/ 559233 w 3364345"/>
                <a:gd name="connsiteY10" fmla="*/ 1392238 h 2476501"/>
                <a:gd name="connsiteX11" fmla="*/ 735445 w 3364345"/>
                <a:gd name="connsiteY11" fmla="*/ 1549400 h 2476501"/>
                <a:gd name="connsiteX12" fmla="*/ 964045 w 3364345"/>
                <a:gd name="connsiteY12" fmla="*/ 1701800 h 2476501"/>
                <a:gd name="connsiteX13" fmla="*/ 1573645 w 3364345"/>
                <a:gd name="connsiteY13" fmla="*/ 1854201 h 2476501"/>
                <a:gd name="connsiteX14" fmla="*/ 1878445 w 3364345"/>
                <a:gd name="connsiteY14" fmla="*/ 1854201 h 2476501"/>
                <a:gd name="connsiteX15" fmla="*/ 2411845 w 3364345"/>
                <a:gd name="connsiteY15" fmla="*/ 2387601 h 2476501"/>
                <a:gd name="connsiteX16" fmla="*/ 2716645 w 3364345"/>
                <a:gd name="connsiteY16" fmla="*/ 2387601 h 2476501"/>
                <a:gd name="connsiteX17" fmla="*/ 3021446 w 3364345"/>
                <a:gd name="connsiteY17" fmla="*/ 2463801 h 2476501"/>
                <a:gd name="connsiteX18" fmla="*/ 3250045 w 3364345"/>
                <a:gd name="connsiteY18" fmla="*/ 2311401 h 2476501"/>
                <a:gd name="connsiteX19" fmla="*/ 2335645 w 3364345"/>
                <a:gd name="connsiteY19" fmla="*/ 1778001 h 2476501"/>
                <a:gd name="connsiteX20" fmla="*/ 1345045 w 3364345"/>
                <a:gd name="connsiteY20" fmla="*/ 1320801 h 2476501"/>
                <a:gd name="connsiteX21" fmla="*/ 1192645 w 3364345"/>
                <a:gd name="connsiteY21" fmla="*/ 939800 h 2476501"/>
                <a:gd name="connsiteX22" fmla="*/ 1040245 w 3364345"/>
                <a:gd name="connsiteY22" fmla="*/ 711200 h 2476501"/>
                <a:gd name="connsiteX23" fmla="*/ 1021195 w 3364345"/>
                <a:gd name="connsiteY23" fmla="*/ 635001 h 2476501"/>
                <a:gd name="connsiteX0" fmla="*/ 1021195 w 3364345"/>
                <a:gd name="connsiteY0" fmla="*/ 635001 h 2552701"/>
                <a:gd name="connsiteX1" fmla="*/ 887845 w 3364345"/>
                <a:gd name="connsiteY1" fmla="*/ 482601 h 2552701"/>
                <a:gd name="connsiteX2" fmla="*/ 735445 w 3364345"/>
                <a:gd name="connsiteY2" fmla="*/ 406400 h 2552701"/>
                <a:gd name="connsiteX3" fmla="*/ 506845 w 3364345"/>
                <a:gd name="connsiteY3" fmla="*/ 330200 h 2552701"/>
                <a:gd name="connsiteX4" fmla="*/ 202045 w 3364345"/>
                <a:gd name="connsiteY4" fmla="*/ 101600 h 2552701"/>
                <a:gd name="connsiteX5" fmla="*/ 354445 w 3364345"/>
                <a:gd name="connsiteY5" fmla="*/ 939801 h 2552701"/>
                <a:gd name="connsiteX6" fmla="*/ 49645 w 3364345"/>
                <a:gd name="connsiteY6" fmla="*/ 1092201 h 2552701"/>
                <a:gd name="connsiteX7" fmla="*/ 125846 w 3364345"/>
                <a:gd name="connsiteY7" fmla="*/ 1244601 h 2552701"/>
                <a:gd name="connsiteX8" fmla="*/ 125845 w 3364345"/>
                <a:gd name="connsiteY8" fmla="*/ 1397001 h 2552701"/>
                <a:gd name="connsiteX9" fmla="*/ 430645 w 3364345"/>
                <a:gd name="connsiteY9" fmla="*/ 1397001 h 2552701"/>
                <a:gd name="connsiteX10" fmla="*/ 559233 w 3364345"/>
                <a:gd name="connsiteY10" fmla="*/ 1392238 h 2552701"/>
                <a:gd name="connsiteX11" fmla="*/ 735445 w 3364345"/>
                <a:gd name="connsiteY11" fmla="*/ 1549400 h 2552701"/>
                <a:gd name="connsiteX12" fmla="*/ 964045 w 3364345"/>
                <a:gd name="connsiteY12" fmla="*/ 1701800 h 2552701"/>
                <a:gd name="connsiteX13" fmla="*/ 1573645 w 3364345"/>
                <a:gd name="connsiteY13" fmla="*/ 1854201 h 2552701"/>
                <a:gd name="connsiteX14" fmla="*/ 1878445 w 3364345"/>
                <a:gd name="connsiteY14" fmla="*/ 1854201 h 2552701"/>
                <a:gd name="connsiteX15" fmla="*/ 2488045 w 3364345"/>
                <a:gd name="connsiteY15" fmla="*/ 2463801 h 2552701"/>
                <a:gd name="connsiteX16" fmla="*/ 2716645 w 3364345"/>
                <a:gd name="connsiteY16" fmla="*/ 2387601 h 2552701"/>
                <a:gd name="connsiteX17" fmla="*/ 3021446 w 3364345"/>
                <a:gd name="connsiteY17" fmla="*/ 2463801 h 2552701"/>
                <a:gd name="connsiteX18" fmla="*/ 3250045 w 3364345"/>
                <a:gd name="connsiteY18" fmla="*/ 2311401 h 2552701"/>
                <a:gd name="connsiteX19" fmla="*/ 2335645 w 3364345"/>
                <a:gd name="connsiteY19" fmla="*/ 1778001 h 2552701"/>
                <a:gd name="connsiteX20" fmla="*/ 1345045 w 3364345"/>
                <a:gd name="connsiteY20" fmla="*/ 1320801 h 2552701"/>
                <a:gd name="connsiteX21" fmla="*/ 1192645 w 3364345"/>
                <a:gd name="connsiteY21" fmla="*/ 939800 h 2552701"/>
                <a:gd name="connsiteX22" fmla="*/ 1040245 w 3364345"/>
                <a:gd name="connsiteY22" fmla="*/ 711200 h 2552701"/>
                <a:gd name="connsiteX23" fmla="*/ 1021195 w 3364345"/>
                <a:gd name="connsiteY23" fmla="*/ 635001 h 2552701"/>
                <a:gd name="connsiteX0" fmla="*/ 1021195 w 3415145"/>
                <a:gd name="connsiteY0" fmla="*/ 635001 h 2946401"/>
                <a:gd name="connsiteX1" fmla="*/ 887845 w 3415145"/>
                <a:gd name="connsiteY1" fmla="*/ 482601 h 2946401"/>
                <a:gd name="connsiteX2" fmla="*/ 735445 w 3415145"/>
                <a:gd name="connsiteY2" fmla="*/ 406400 h 2946401"/>
                <a:gd name="connsiteX3" fmla="*/ 506845 w 3415145"/>
                <a:gd name="connsiteY3" fmla="*/ 330200 h 2946401"/>
                <a:gd name="connsiteX4" fmla="*/ 202045 w 3415145"/>
                <a:gd name="connsiteY4" fmla="*/ 101600 h 2946401"/>
                <a:gd name="connsiteX5" fmla="*/ 354445 w 3415145"/>
                <a:gd name="connsiteY5" fmla="*/ 939801 h 2946401"/>
                <a:gd name="connsiteX6" fmla="*/ 49645 w 3415145"/>
                <a:gd name="connsiteY6" fmla="*/ 1092201 h 2946401"/>
                <a:gd name="connsiteX7" fmla="*/ 125846 w 3415145"/>
                <a:gd name="connsiteY7" fmla="*/ 1244601 h 2946401"/>
                <a:gd name="connsiteX8" fmla="*/ 125845 w 3415145"/>
                <a:gd name="connsiteY8" fmla="*/ 1397001 h 2946401"/>
                <a:gd name="connsiteX9" fmla="*/ 430645 w 3415145"/>
                <a:gd name="connsiteY9" fmla="*/ 1397001 h 2946401"/>
                <a:gd name="connsiteX10" fmla="*/ 559233 w 3415145"/>
                <a:gd name="connsiteY10" fmla="*/ 1392238 h 2946401"/>
                <a:gd name="connsiteX11" fmla="*/ 735445 w 3415145"/>
                <a:gd name="connsiteY11" fmla="*/ 1549400 h 2946401"/>
                <a:gd name="connsiteX12" fmla="*/ 964045 w 3415145"/>
                <a:gd name="connsiteY12" fmla="*/ 1701800 h 2946401"/>
                <a:gd name="connsiteX13" fmla="*/ 1573645 w 3415145"/>
                <a:gd name="connsiteY13" fmla="*/ 1854201 h 2946401"/>
                <a:gd name="connsiteX14" fmla="*/ 1878445 w 3415145"/>
                <a:gd name="connsiteY14" fmla="*/ 1854201 h 2946401"/>
                <a:gd name="connsiteX15" fmla="*/ 2488045 w 3415145"/>
                <a:gd name="connsiteY15" fmla="*/ 2463801 h 2946401"/>
                <a:gd name="connsiteX16" fmla="*/ 2716645 w 3415145"/>
                <a:gd name="connsiteY16" fmla="*/ 2387601 h 2946401"/>
                <a:gd name="connsiteX17" fmla="*/ 3021446 w 3415145"/>
                <a:gd name="connsiteY17" fmla="*/ 2463801 h 2946401"/>
                <a:gd name="connsiteX18" fmla="*/ 3326245 w 3415145"/>
                <a:gd name="connsiteY18" fmla="*/ 2921001 h 2946401"/>
                <a:gd name="connsiteX19" fmla="*/ 3250045 w 3415145"/>
                <a:gd name="connsiteY19" fmla="*/ 2311401 h 2946401"/>
                <a:gd name="connsiteX20" fmla="*/ 2335645 w 3415145"/>
                <a:gd name="connsiteY20" fmla="*/ 1778001 h 2946401"/>
                <a:gd name="connsiteX21" fmla="*/ 1345045 w 3415145"/>
                <a:gd name="connsiteY21" fmla="*/ 1320801 h 2946401"/>
                <a:gd name="connsiteX22" fmla="*/ 1192645 w 3415145"/>
                <a:gd name="connsiteY22" fmla="*/ 939800 h 2946401"/>
                <a:gd name="connsiteX23" fmla="*/ 1040245 w 3415145"/>
                <a:gd name="connsiteY23" fmla="*/ 711200 h 2946401"/>
                <a:gd name="connsiteX24" fmla="*/ 1021195 w 3415145"/>
                <a:gd name="connsiteY24" fmla="*/ 635001 h 2946401"/>
                <a:gd name="connsiteX0" fmla="*/ 1021195 w 3415145"/>
                <a:gd name="connsiteY0" fmla="*/ 635001 h 2997201"/>
                <a:gd name="connsiteX1" fmla="*/ 887845 w 3415145"/>
                <a:gd name="connsiteY1" fmla="*/ 482601 h 2997201"/>
                <a:gd name="connsiteX2" fmla="*/ 735445 w 3415145"/>
                <a:gd name="connsiteY2" fmla="*/ 406400 h 2997201"/>
                <a:gd name="connsiteX3" fmla="*/ 506845 w 3415145"/>
                <a:gd name="connsiteY3" fmla="*/ 330200 h 2997201"/>
                <a:gd name="connsiteX4" fmla="*/ 202045 w 3415145"/>
                <a:gd name="connsiteY4" fmla="*/ 101600 h 2997201"/>
                <a:gd name="connsiteX5" fmla="*/ 354445 w 3415145"/>
                <a:gd name="connsiteY5" fmla="*/ 939801 h 2997201"/>
                <a:gd name="connsiteX6" fmla="*/ 49645 w 3415145"/>
                <a:gd name="connsiteY6" fmla="*/ 1092201 h 2997201"/>
                <a:gd name="connsiteX7" fmla="*/ 125846 w 3415145"/>
                <a:gd name="connsiteY7" fmla="*/ 1244601 h 2997201"/>
                <a:gd name="connsiteX8" fmla="*/ 125845 w 3415145"/>
                <a:gd name="connsiteY8" fmla="*/ 1397001 h 2997201"/>
                <a:gd name="connsiteX9" fmla="*/ 430645 w 3415145"/>
                <a:gd name="connsiteY9" fmla="*/ 1397001 h 2997201"/>
                <a:gd name="connsiteX10" fmla="*/ 559233 w 3415145"/>
                <a:gd name="connsiteY10" fmla="*/ 1392238 h 2997201"/>
                <a:gd name="connsiteX11" fmla="*/ 735445 w 3415145"/>
                <a:gd name="connsiteY11" fmla="*/ 1549400 h 2997201"/>
                <a:gd name="connsiteX12" fmla="*/ 964045 w 3415145"/>
                <a:gd name="connsiteY12" fmla="*/ 1701800 h 2997201"/>
                <a:gd name="connsiteX13" fmla="*/ 1573645 w 3415145"/>
                <a:gd name="connsiteY13" fmla="*/ 1854201 h 2997201"/>
                <a:gd name="connsiteX14" fmla="*/ 1878445 w 3415145"/>
                <a:gd name="connsiteY14" fmla="*/ 1854201 h 2997201"/>
                <a:gd name="connsiteX15" fmla="*/ 2488045 w 3415145"/>
                <a:gd name="connsiteY15" fmla="*/ 2463801 h 2997201"/>
                <a:gd name="connsiteX16" fmla="*/ 2716645 w 3415145"/>
                <a:gd name="connsiteY16" fmla="*/ 2387601 h 2997201"/>
                <a:gd name="connsiteX17" fmla="*/ 3021446 w 3415145"/>
                <a:gd name="connsiteY17" fmla="*/ 2463801 h 2997201"/>
                <a:gd name="connsiteX18" fmla="*/ 3173845 w 3415145"/>
                <a:gd name="connsiteY18" fmla="*/ 2768601 h 2997201"/>
                <a:gd name="connsiteX19" fmla="*/ 3326245 w 3415145"/>
                <a:gd name="connsiteY19" fmla="*/ 2921001 h 2997201"/>
                <a:gd name="connsiteX20" fmla="*/ 3250045 w 3415145"/>
                <a:gd name="connsiteY20" fmla="*/ 2311401 h 2997201"/>
                <a:gd name="connsiteX21" fmla="*/ 2335645 w 3415145"/>
                <a:gd name="connsiteY21" fmla="*/ 1778001 h 2997201"/>
                <a:gd name="connsiteX22" fmla="*/ 1345045 w 3415145"/>
                <a:gd name="connsiteY22" fmla="*/ 1320801 h 2997201"/>
                <a:gd name="connsiteX23" fmla="*/ 1192645 w 3415145"/>
                <a:gd name="connsiteY23" fmla="*/ 939800 h 2997201"/>
                <a:gd name="connsiteX24" fmla="*/ 1040245 w 3415145"/>
                <a:gd name="connsiteY24" fmla="*/ 711200 h 2997201"/>
                <a:gd name="connsiteX25" fmla="*/ 1021195 w 3415145"/>
                <a:gd name="connsiteY25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1345045 w 3377045"/>
                <a:gd name="connsiteY23" fmla="*/ 1320801 h 2997201"/>
                <a:gd name="connsiteX24" fmla="*/ 1192645 w 3377045"/>
                <a:gd name="connsiteY24" fmla="*/ 939800 h 2997201"/>
                <a:gd name="connsiteX25" fmla="*/ 1040245 w 3377045"/>
                <a:gd name="connsiteY25" fmla="*/ 711200 h 2997201"/>
                <a:gd name="connsiteX26" fmla="*/ 1021195 w 3377045"/>
                <a:gd name="connsiteY26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345045 w 3377045"/>
                <a:gd name="connsiteY24" fmla="*/ 1320801 h 2997201"/>
                <a:gd name="connsiteX25" fmla="*/ 1192645 w 3377045"/>
                <a:gd name="connsiteY25" fmla="*/ 939800 h 2997201"/>
                <a:gd name="connsiteX26" fmla="*/ 1040245 w 3377045"/>
                <a:gd name="connsiteY26" fmla="*/ 711200 h 2997201"/>
                <a:gd name="connsiteX27" fmla="*/ 1021195 w 3377045"/>
                <a:gd name="connsiteY27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802245 w 3377045"/>
                <a:gd name="connsiteY24" fmla="*/ 1549401 h 2997201"/>
                <a:gd name="connsiteX25" fmla="*/ 1345045 w 3377045"/>
                <a:gd name="connsiteY25" fmla="*/ 1320801 h 2997201"/>
                <a:gd name="connsiteX26" fmla="*/ 1192645 w 3377045"/>
                <a:gd name="connsiteY26" fmla="*/ 939800 h 2997201"/>
                <a:gd name="connsiteX27" fmla="*/ 1040245 w 3377045"/>
                <a:gd name="connsiteY27" fmla="*/ 711200 h 2997201"/>
                <a:gd name="connsiteX28" fmla="*/ 1021195 w 3377045"/>
                <a:gd name="connsiteY28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6350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1070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649845 w 3377045"/>
                <a:gd name="connsiteY24" fmla="*/ 7112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1802245 w 3377045"/>
                <a:gd name="connsiteY25" fmla="*/ 1549401 h 2997201"/>
                <a:gd name="connsiteX26" fmla="*/ 1345045 w 3377045"/>
                <a:gd name="connsiteY26" fmla="*/ 1320801 h 2997201"/>
                <a:gd name="connsiteX27" fmla="*/ 1192645 w 3377045"/>
                <a:gd name="connsiteY27" fmla="*/ 939800 h 2997201"/>
                <a:gd name="connsiteX28" fmla="*/ 1040245 w 3377045"/>
                <a:gd name="connsiteY28" fmla="*/ 711200 h 2997201"/>
                <a:gd name="connsiteX29" fmla="*/ 1021195 w 3377045"/>
                <a:gd name="connsiteY29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192645 w 3377045"/>
                <a:gd name="connsiteY28" fmla="*/ 939800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345045 w 3377045"/>
                <a:gd name="connsiteY27" fmla="*/ 13208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040245 w 3377045"/>
                <a:gd name="connsiteY29" fmla="*/ 711200 h 2997201"/>
                <a:gd name="connsiteX30" fmla="*/ 1021195 w 3377045"/>
                <a:gd name="connsiteY30" fmla="*/ 635001 h 2997201"/>
                <a:gd name="connsiteX0" fmla="*/ 1021195 w 3377045"/>
                <a:gd name="connsiteY0" fmla="*/ 6350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1021195 w 3377045"/>
                <a:gd name="connsiteY30" fmla="*/ 6350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497445 w 3377045"/>
                <a:gd name="connsiteY29" fmla="*/ 254001 h 2997201"/>
                <a:gd name="connsiteX30" fmla="*/ 964045 w 3377045"/>
                <a:gd name="connsiteY30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59233 w 3377045"/>
                <a:gd name="connsiteY10" fmla="*/ 1392238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573645 w 3377045"/>
                <a:gd name="connsiteY13" fmla="*/ 1854201 h 2997201"/>
                <a:gd name="connsiteX14" fmla="*/ 1878445 w 3377045"/>
                <a:gd name="connsiteY14" fmla="*/ 1854201 h 2997201"/>
                <a:gd name="connsiteX15" fmla="*/ 2488045 w 3377045"/>
                <a:gd name="connsiteY15" fmla="*/ 2463801 h 2997201"/>
                <a:gd name="connsiteX16" fmla="*/ 2716645 w 3377045"/>
                <a:gd name="connsiteY16" fmla="*/ 2387601 h 2997201"/>
                <a:gd name="connsiteX17" fmla="*/ 3021446 w 3377045"/>
                <a:gd name="connsiteY17" fmla="*/ 2463801 h 2997201"/>
                <a:gd name="connsiteX18" fmla="*/ 3173845 w 3377045"/>
                <a:gd name="connsiteY18" fmla="*/ 2768601 h 2997201"/>
                <a:gd name="connsiteX19" fmla="*/ 3326245 w 3377045"/>
                <a:gd name="connsiteY19" fmla="*/ 2921001 h 2997201"/>
                <a:gd name="connsiteX20" fmla="*/ 3250045 w 3377045"/>
                <a:gd name="connsiteY20" fmla="*/ 2311401 h 2997201"/>
                <a:gd name="connsiteX21" fmla="*/ 2564245 w 3377045"/>
                <a:gd name="connsiteY21" fmla="*/ 2082801 h 2997201"/>
                <a:gd name="connsiteX22" fmla="*/ 2335645 w 3377045"/>
                <a:gd name="connsiteY22" fmla="*/ 1778001 h 2997201"/>
                <a:gd name="connsiteX23" fmla="*/ 2259445 w 3377045"/>
                <a:gd name="connsiteY23" fmla="*/ 711201 h 2997201"/>
                <a:gd name="connsiteX24" fmla="*/ 1954645 w 3377045"/>
                <a:gd name="connsiteY24" fmla="*/ 787401 h 2997201"/>
                <a:gd name="connsiteX25" fmla="*/ 2030845 w 3377045"/>
                <a:gd name="connsiteY25" fmla="*/ 1320801 h 2997201"/>
                <a:gd name="connsiteX26" fmla="*/ 1802245 w 3377045"/>
                <a:gd name="connsiteY26" fmla="*/ 1549401 h 2997201"/>
                <a:gd name="connsiteX27" fmla="*/ 1573645 w 3377045"/>
                <a:gd name="connsiteY27" fmla="*/ 1244601 h 2997201"/>
                <a:gd name="connsiteX28" fmla="*/ 1421245 w 3377045"/>
                <a:gd name="connsiteY28" fmla="*/ 863601 h 2997201"/>
                <a:gd name="connsiteX29" fmla="*/ 1573645 w 3377045"/>
                <a:gd name="connsiteY29" fmla="*/ 558801 h 2997201"/>
                <a:gd name="connsiteX30" fmla="*/ 1497445 w 3377045"/>
                <a:gd name="connsiteY30" fmla="*/ 254001 h 2997201"/>
                <a:gd name="connsiteX31" fmla="*/ 964045 w 3377045"/>
                <a:gd name="connsiteY31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173845 w 3377045"/>
                <a:gd name="connsiteY19" fmla="*/ 2768601 h 2997201"/>
                <a:gd name="connsiteX20" fmla="*/ 3326245 w 3377045"/>
                <a:gd name="connsiteY20" fmla="*/ 2921001 h 2997201"/>
                <a:gd name="connsiteX21" fmla="*/ 3250045 w 3377045"/>
                <a:gd name="connsiteY21" fmla="*/ 2311401 h 2997201"/>
                <a:gd name="connsiteX22" fmla="*/ 2564245 w 3377045"/>
                <a:gd name="connsiteY22" fmla="*/ 2082801 h 2997201"/>
                <a:gd name="connsiteX23" fmla="*/ 2335645 w 3377045"/>
                <a:gd name="connsiteY23" fmla="*/ 1778001 h 2997201"/>
                <a:gd name="connsiteX24" fmla="*/ 2259445 w 3377045"/>
                <a:gd name="connsiteY24" fmla="*/ 711201 h 2997201"/>
                <a:gd name="connsiteX25" fmla="*/ 1954645 w 3377045"/>
                <a:gd name="connsiteY25" fmla="*/ 787401 h 2997201"/>
                <a:gd name="connsiteX26" fmla="*/ 2030845 w 3377045"/>
                <a:gd name="connsiteY26" fmla="*/ 1320801 h 2997201"/>
                <a:gd name="connsiteX27" fmla="*/ 1802245 w 3377045"/>
                <a:gd name="connsiteY27" fmla="*/ 1549401 h 2997201"/>
                <a:gd name="connsiteX28" fmla="*/ 1573645 w 3377045"/>
                <a:gd name="connsiteY28" fmla="*/ 1244601 h 2997201"/>
                <a:gd name="connsiteX29" fmla="*/ 1421245 w 3377045"/>
                <a:gd name="connsiteY29" fmla="*/ 863601 h 2997201"/>
                <a:gd name="connsiteX30" fmla="*/ 1573645 w 3377045"/>
                <a:gd name="connsiteY30" fmla="*/ 558801 h 2997201"/>
                <a:gd name="connsiteX31" fmla="*/ 1497445 w 3377045"/>
                <a:gd name="connsiteY31" fmla="*/ 254001 h 2997201"/>
                <a:gd name="connsiteX32" fmla="*/ 964045 w 3377045"/>
                <a:gd name="connsiteY32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8542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01800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583045 w 3377045"/>
                <a:gd name="connsiteY10" fmla="*/ 1473201 h 2997201"/>
                <a:gd name="connsiteX11" fmla="*/ 735445 w 3377045"/>
                <a:gd name="connsiteY11" fmla="*/ 1549400 h 2997201"/>
                <a:gd name="connsiteX12" fmla="*/ 964045 w 3377045"/>
                <a:gd name="connsiteY12" fmla="*/ 1778001 h 2997201"/>
                <a:gd name="connsiteX13" fmla="*/ 1268845 w 3377045"/>
                <a:gd name="connsiteY13" fmla="*/ 1930401 h 2997201"/>
                <a:gd name="connsiteX14" fmla="*/ 1573645 w 3377045"/>
                <a:gd name="connsiteY14" fmla="*/ 1930401 h 2997201"/>
                <a:gd name="connsiteX15" fmla="*/ 1878445 w 3377045"/>
                <a:gd name="connsiteY15" fmla="*/ 1854201 h 2997201"/>
                <a:gd name="connsiteX16" fmla="*/ 2259445 w 3377045"/>
                <a:gd name="connsiteY16" fmla="*/ 2159001 h 2997201"/>
                <a:gd name="connsiteX17" fmla="*/ 2335645 w 3377045"/>
                <a:gd name="connsiteY17" fmla="*/ 2387601 h 2997201"/>
                <a:gd name="connsiteX18" fmla="*/ 2488045 w 3377045"/>
                <a:gd name="connsiteY18" fmla="*/ 2463801 h 2997201"/>
                <a:gd name="connsiteX19" fmla="*/ 2716645 w 3377045"/>
                <a:gd name="connsiteY19" fmla="*/ 2387601 h 2997201"/>
                <a:gd name="connsiteX20" fmla="*/ 3021446 w 3377045"/>
                <a:gd name="connsiteY20" fmla="*/ 2463801 h 2997201"/>
                <a:gd name="connsiteX21" fmla="*/ 3021445 w 3377045"/>
                <a:gd name="connsiteY21" fmla="*/ 2616201 h 2997201"/>
                <a:gd name="connsiteX22" fmla="*/ 3173845 w 3377045"/>
                <a:gd name="connsiteY22" fmla="*/ 2768601 h 2997201"/>
                <a:gd name="connsiteX23" fmla="*/ 3326245 w 3377045"/>
                <a:gd name="connsiteY23" fmla="*/ 2921001 h 2997201"/>
                <a:gd name="connsiteX24" fmla="*/ 3250045 w 3377045"/>
                <a:gd name="connsiteY24" fmla="*/ 2311401 h 2997201"/>
                <a:gd name="connsiteX25" fmla="*/ 2564245 w 3377045"/>
                <a:gd name="connsiteY25" fmla="*/ 2082801 h 2997201"/>
                <a:gd name="connsiteX26" fmla="*/ 2335645 w 3377045"/>
                <a:gd name="connsiteY26" fmla="*/ 1778001 h 2997201"/>
                <a:gd name="connsiteX27" fmla="*/ 2259445 w 3377045"/>
                <a:gd name="connsiteY27" fmla="*/ 711201 h 2997201"/>
                <a:gd name="connsiteX28" fmla="*/ 1954645 w 3377045"/>
                <a:gd name="connsiteY28" fmla="*/ 787401 h 2997201"/>
                <a:gd name="connsiteX29" fmla="*/ 2030845 w 3377045"/>
                <a:gd name="connsiteY29" fmla="*/ 1320801 h 2997201"/>
                <a:gd name="connsiteX30" fmla="*/ 1802245 w 3377045"/>
                <a:gd name="connsiteY30" fmla="*/ 1549401 h 2997201"/>
                <a:gd name="connsiteX31" fmla="*/ 1573645 w 3377045"/>
                <a:gd name="connsiteY31" fmla="*/ 1244601 h 2997201"/>
                <a:gd name="connsiteX32" fmla="*/ 1421245 w 3377045"/>
                <a:gd name="connsiteY32" fmla="*/ 863601 h 2997201"/>
                <a:gd name="connsiteX33" fmla="*/ 1573645 w 3377045"/>
                <a:gd name="connsiteY33" fmla="*/ 558801 h 2997201"/>
                <a:gd name="connsiteX34" fmla="*/ 1497445 w 3377045"/>
                <a:gd name="connsiteY34" fmla="*/ 254001 h 2997201"/>
                <a:gd name="connsiteX35" fmla="*/ 964045 w 3377045"/>
                <a:gd name="connsiteY35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430645 w 3377045"/>
                <a:gd name="connsiteY9" fmla="*/ 1397001 h 2997201"/>
                <a:gd name="connsiteX10" fmla="*/ 735445 w 3377045"/>
                <a:gd name="connsiteY10" fmla="*/ 1549400 h 2997201"/>
                <a:gd name="connsiteX11" fmla="*/ 964045 w 3377045"/>
                <a:gd name="connsiteY11" fmla="*/ 1778001 h 2997201"/>
                <a:gd name="connsiteX12" fmla="*/ 1268845 w 3377045"/>
                <a:gd name="connsiteY12" fmla="*/ 1930401 h 2997201"/>
                <a:gd name="connsiteX13" fmla="*/ 1573645 w 3377045"/>
                <a:gd name="connsiteY13" fmla="*/ 1930401 h 2997201"/>
                <a:gd name="connsiteX14" fmla="*/ 1878445 w 3377045"/>
                <a:gd name="connsiteY14" fmla="*/ 1854201 h 2997201"/>
                <a:gd name="connsiteX15" fmla="*/ 2259445 w 3377045"/>
                <a:gd name="connsiteY15" fmla="*/ 2159001 h 2997201"/>
                <a:gd name="connsiteX16" fmla="*/ 2335645 w 3377045"/>
                <a:gd name="connsiteY16" fmla="*/ 2387601 h 2997201"/>
                <a:gd name="connsiteX17" fmla="*/ 2488045 w 3377045"/>
                <a:gd name="connsiteY17" fmla="*/ 2463801 h 2997201"/>
                <a:gd name="connsiteX18" fmla="*/ 2716645 w 3377045"/>
                <a:gd name="connsiteY18" fmla="*/ 2387601 h 2997201"/>
                <a:gd name="connsiteX19" fmla="*/ 3021446 w 3377045"/>
                <a:gd name="connsiteY19" fmla="*/ 2463801 h 2997201"/>
                <a:gd name="connsiteX20" fmla="*/ 3021445 w 3377045"/>
                <a:gd name="connsiteY20" fmla="*/ 2616201 h 2997201"/>
                <a:gd name="connsiteX21" fmla="*/ 3173845 w 3377045"/>
                <a:gd name="connsiteY21" fmla="*/ 2768601 h 2997201"/>
                <a:gd name="connsiteX22" fmla="*/ 3326245 w 3377045"/>
                <a:gd name="connsiteY22" fmla="*/ 2921001 h 2997201"/>
                <a:gd name="connsiteX23" fmla="*/ 3250045 w 3377045"/>
                <a:gd name="connsiteY23" fmla="*/ 2311401 h 2997201"/>
                <a:gd name="connsiteX24" fmla="*/ 2564245 w 3377045"/>
                <a:gd name="connsiteY24" fmla="*/ 2082801 h 2997201"/>
                <a:gd name="connsiteX25" fmla="*/ 2335645 w 3377045"/>
                <a:gd name="connsiteY25" fmla="*/ 1778001 h 2997201"/>
                <a:gd name="connsiteX26" fmla="*/ 2259445 w 3377045"/>
                <a:gd name="connsiteY26" fmla="*/ 711201 h 2997201"/>
                <a:gd name="connsiteX27" fmla="*/ 1954645 w 3377045"/>
                <a:gd name="connsiteY27" fmla="*/ 787401 h 2997201"/>
                <a:gd name="connsiteX28" fmla="*/ 2030845 w 3377045"/>
                <a:gd name="connsiteY28" fmla="*/ 1320801 h 2997201"/>
                <a:gd name="connsiteX29" fmla="*/ 1802245 w 3377045"/>
                <a:gd name="connsiteY29" fmla="*/ 1549401 h 2997201"/>
                <a:gd name="connsiteX30" fmla="*/ 1573645 w 3377045"/>
                <a:gd name="connsiteY30" fmla="*/ 1244601 h 2997201"/>
                <a:gd name="connsiteX31" fmla="*/ 1421245 w 3377045"/>
                <a:gd name="connsiteY31" fmla="*/ 863601 h 2997201"/>
                <a:gd name="connsiteX32" fmla="*/ 1573645 w 3377045"/>
                <a:gd name="connsiteY32" fmla="*/ 558801 h 2997201"/>
                <a:gd name="connsiteX33" fmla="*/ 1497445 w 3377045"/>
                <a:gd name="connsiteY33" fmla="*/ 254001 h 2997201"/>
                <a:gd name="connsiteX34" fmla="*/ 964045 w 3377045"/>
                <a:gd name="connsiteY34" fmla="*/ 406401 h 2997201"/>
                <a:gd name="connsiteX0" fmla="*/ 964045 w 3377045"/>
                <a:gd name="connsiteY0" fmla="*/ 406401 h 2997201"/>
                <a:gd name="connsiteX1" fmla="*/ 887845 w 3377045"/>
                <a:gd name="connsiteY1" fmla="*/ 482601 h 2997201"/>
                <a:gd name="connsiteX2" fmla="*/ 735445 w 3377045"/>
                <a:gd name="connsiteY2" fmla="*/ 406400 h 2997201"/>
                <a:gd name="connsiteX3" fmla="*/ 506845 w 3377045"/>
                <a:gd name="connsiteY3" fmla="*/ 330200 h 2997201"/>
                <a:gd name="connsiteX4" fmla="*/ 202045 w 3377045"/>
                <a:gd name="connsiteY4" fmla="*/ 101600 h 2997201"/>
                <a:gd name="connsiteX5" fmla="*/ 354445 w 3377045"/>
                <a:gd name="connsiteY5" fmla="*/ 939801 h 2997201"/>
                <a:gd name="connsiteX6" fmla="*/ 49645 w 3377045"/>
                <a:gd name="connsiteY6" fmla="*/ 1092201 h 2997201"/>
                <a:gd name="connsiteX7" fmla="*/ 125846 w 3377045"/>
                <a:gd name="connsiteY7" fmla="*/ 1244601 h 2997201"/>
                <a:gd name="connsiteX8" fmla="*/ 125845 w 3377045"/>
                <a:gd name="connsiteY8" fmla="*/ 1397001 h 2997201"/>
                <a:gd name="connsiteX9" fmla="*/ 735445 w 3377045"/>
                <a:gd name="connsiteY9" fmla="*/ 1549400 h 2997201"/>
                <a:gd name="connsiteX10" fmla="*/ 964045 w 3377045"/>
                <a:gd name="connsiteY10" fmla="*/ 1778001 h 2997201"/>
                <a:gd name="connsiteX11" fmla="*/ 1268845 w 3377045"/>
                <a:gd name="connsiteY11" fmla="*/ 1930401 h 2997201"/>
                <a:gd name="connsiteX12" fmla="*/ 1573645 w 3377045"/>
                <a:gd name="connsiteY12" fmla="*/ 1930401 h 2997201"/>
                <a:gd name="connsiteX13" fmla="*/ 1878445 w 3377045"/>
                <a:gd name="connsiteY13" fmla="*/ 1854201 h 2997201"/>
                <a:gd name="connsiteX14" fmla="*/ 2259445 w 3377045"/>
                <a:gd name="connsiteY14" fmla="*/ 2159001 h 2997201"/>
                <a:gd name="connsiteX15" fmla="*/ 2335645 w 3377045"/>
                <a:gd name="connsiteY15" fmla="*/ 2387601 h 2997201"/>
                <a:gd name="connsiteX16" fmla="*/ 2488045 w 3377045"/>
                <a:gd name="connsiteY16" fmla="*/ 2463801 h 2997201"/>
                <a:gd name="connsiteX17" fmla="*/ 2716645 w 3377045"/>
                <a:gd name="connsiteY17" fmla="*/ 2387601 h 2997201"/>
                <a:gd name="connsiteX18" fmla="*/ 3021446 w 3377045"/>
                <a:gd name="connsiteY18" fmla="*/ 2463801 h 2997201"/>
                <a:gd name="connsiteX19" fmla="*/ 3021445 w 3377045"/>
                <a:gd name="connsiteY19" fmla="*/ 2616201 h 2997201"/>
                <a:gd name="connsiteX20" fmla="*/ 3173845 w 3377045"/>
                <a:gd name="connsiteY20" fmla="*/ 2768601 h 2997201"/>
                <a:gd name="connsiteX21" fmla="*/ 3326245 w 3377045"/>
                <a:gd name="connsiteY21" fmla="*/ 2921001 h 2997201"/>
                <a:gd name="connsiteX22" fmla="*/ 3250045 w 3377045"/>
                <a:gd name="connsiteY22" fmla="*/ 2311401 h 2997201"/>
                <a:gd name="connsiteX23" fmla="*/ 2564245 w 3377045"/>
                <a:gd name="connsiteY23" fmla="*/ 2082801 h 2997201"/>
                <a:gd name="connsiteX24" fmla="*/ 2335645 w 3377045"/>
                <a:gd name="connsiteY24" fmla="*/ 1778001 h 2997201"/>
                <a:gd name="connsiteX25" fmla="*/ 2259445 w 3377045"/>
                <a:gd name="connsiteY25" fmla="*/ 711201 h 2997201"/>
                <a:gd name="connsiteX26" fmla="*/ 1954645 w 3377045"/>
                <a:gd name="connsiteY26" fmla="*/ 787401 h 2997201"/>
                <a:gd name="connsiteX27" fmla="*/ 2030845 w 3377045"/>
                <a:gd name="connsiteY27" fmla="*/ 1320801 h 2997201"/>
                <a:gd name="connsiteX28" fmla="*/ 1802245 w 3377045"/>
                <a:gd name="connsiteY28" fmla="*/ 1549401 h 2997201"/>
                <a:gd name="connsiteX29" fmla="*/ 1573645 w 3377045"/>
                <a:gd name="connsiteY29" fmla="*/ 1244601 h 2997201"/>
                <a:gd name="connsiteX30" fmla="*/ 1421245 w 3377045"/>
                <a:gd name="connsiteY30" fmla="*/ 863601 h 2997201"/>
                <a:gd name="connsiteX31" fmla="*/ 1573645 w 3377045"/>
                <a:gd name="connsiteY31" fmla="*/ 558801 h 2997201"/>
                <a:gd name="connsiteX32" fmla="*/ 1497445 w 3377045"/>
                <a:gd name="connsiteY32" fmla="*/ 254001 h 2997201"/>
                <a:gd name="connsiteX33" fmla="*/ 964045 w 3377045"/>
                <a:gd name="connsiteY33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1 w 3390900"/>
                <a:gd name="connsiteY17" fmla="*/ 2463801 h 2997201"/>
                <a:gd name="connsiteX18" fmla="*/ 3035300 w 3390900"/>
                <a:gd name="connsiteY18" fmla="*/ 2616201 h 2997201"/>
                <a:gd name="connsiteX19" fmla="*/ 3187700 w 3390900"/>
                <a:gd name="connsiteY19" fmla="*/ 2768601 h 2997201"/>
                <a:gd name="connsiteX20" fmla="*/ 3340100 w 3390900"/>
                <a:gd name="connsiteY20" fmla="*/ 2921001 h 2997201"/>
                <a:gd name="connsiteX21" fmla="*/ 3263900 w 3390900"/>
                <a:gd name="connsiteY21" fmla="*/ 2311401 h 2997201"/>
                <a:gd name="connsiteX22" fmla="*/ 2578100 w 3390900"/>
                <a:gd name="connsiteY22" fmla="*/ 2082801 h 2997201"/>
                <a:gd name="connsiteX23" fmla="*/ 2349500 w 3390900"/>
                <a:gd name="connsiteY23" fmla="*/ 1778001 h 2997201"/>
                <a:gd name="connsiteX24" fmla="*/ 2273300 w 3390900"/>
                <a:gd name="connsiteY24" fmla="*/ 711201 h 2997201"/>
                <a:gd name="connsiteX25" fmla="*/ 1968500 w 3390900"/>
                <a:gd name="connsiteY25" fmla="*/ 787401 h 2997201"/>
                <a:gd name="connsiteX26" fmla="*/ 2044700 w 3390900"/>
                <a:gd name="connsiteY26" fmla="*/ 1320801 h 2997201"/>
                <a:gd name="connsiteX27" fmla="*/ 1816100 w 3390900"/>
                <a:gd name="connsiteY27" fmla="*/ 1549401 h 2997201"/>
                <a:gd name="connsiteX28" fmla="*/ 1587500 w 3390900"/>
                <a:gd name="connsiteY28" fmla="*/ 1244601 h 2997201"/>
                <a:gd name="connsiteX29" fmla="*/ 1435100 w 3390900"/>
                <a:gd name="connsiteY29" fmla="*/ 863601 h 2997201"/>
                <a:gd name="connsiteX30" fmla="*/ 1587500 w 3390900"/>
                <a:gd name="connsiteY30" fmla="*/ 558801 h 2997201"/>
                <a:gd name="connsiteX31" fmla="*/ 1511300 w 3390900"/>
                <a:gd name="connsiteY31" fmla="*/ 254001 h 2997201"/>
                <a:gd name="connsiteX32" fmla="*/ 977900 w 3390900"/>
                <a:gd name="connsiteY32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2730500 w 3390900"/>
                <a:gd name="connsiteY16" fmla="*/ 2387601 h 2997201"/>
                <a:gd name="connsiteX17" fmla="*/ 3035300 w 3390900"/>
                <a:gd name="connsiteY17" fmla="*/ 2616201 h 2997201"/>
                <a:gd name="connsiteX18" fmla="*/ 3187700 w 3390900"/>
                <a:gd name="connsiteY18" fmla="*/ 2768601 h 2997201"/>
                <a:gd name="connsiteX19" fmla="*/ 3340100 w 3390900"/>
                <a:gd name="connsiteY19" fmla="*/ 2921001 h 2997201"/>
                <a:gd name="connsiteX20" fmla="*/ 3263900 w 3390900"/>
                <a:gd name="connsiteY20" fmla="*/ 2311401 h 2997201"/>
                <a:gd name="connsiteX21" fmla="*/ 2578100 w 3390900"/>
                <a:gd name="connsiteY21" fmla="*/ 2082801 h 2997201"/>
                <a:gd name="connsiteX22" fmla="*/ 2349500 w 3390900"/>
                <a:gd name="connsiteY22" fmla="*/ 1778001 h 2997201"/>
                <a:gd name="connsiteX23" fmla="*/ 2273300 w 3390900"/>
                <a:gd name="connsiteY23" fmla="*/ 711201 h 2997201"/>
                <a:gd name="connsiteX24" fmla="*/ 1968500 w 3390900"/>
                <a:gd name="connsiteY24" fmla="*/ 787401 h 2997201"/>
                <a:gd name="connsiteX25" fmla="*/ 2044700 w 3390900"/>
                <a:gd name="connsiteY25" fmla="*/ 1320801 h 2997201"/>
                <a:gd name="connsiteX26" fmla="*/ 1816100 w 3390900"/>
                <a:gd name="connsiteY26" fmla="*/ 1549401 h 2997201"/>
                <a:gd name="connsiteX27" fmla="*/ 1587500 w 3390900"/>
                <a:gd name="connsiteY27" fmla="*/ 1244601 h 2997201"/>
                <a:gd name="connsiteX28" fmla="*/ 1435100 w 3390900"/>
                <a:gd name="connsiteY28" fmla="*/ 863601 h 2997201"/>
                <a:gd name="connsiteX29" fmla="*/ 1587500 w 3390900"/>
                <a:gd name="connsiteY29" fmla="*/ 558801 h 2997201"/>
                <a:gd name="connsiteX30" fmla="*/ 1511300 w 3390900"/>
                <a:gd name="connsiteY30" fmla="*/ 254001 h 2997201"/>
                <a:gd name="connsiteX31" fmla="*/ 977900 w 3390900"/>
                <a:gd name="connsiteY31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2733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8542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1892300 w 3390900"/>
                <a:gd name="connsiteY12" fmla="*/ 1930401 h 2997201"/>
                <a:gd name="connsiteX13" fmla="*/ 2197100 w 3390900"/>
                <a:gd name="connsiteY13" fmla="*/ 2159001 h 2997201"/>
                <a:gd name="connsiteX14" fmla="*/ 2349500 w 3390900"/>
                <a:gd name="connsiteY14" fmla="*/ 2387601 h 2997201"/>
                <a:gd name="connsiteX15" fmla="*/ 2501900 w 3390900"/>
                <a:gd name="connsiteY15" fmla="*/ 2463801 h 2997201"/>
                <a:gd name="connsiteX16" fmla="*/ 3035300 w 3390900"/>
                <a:gd name="connsiteY16" fmla="*/ 2616201 h 2997201"/>
                <a:gd name="connsiteX17" fmla="*/ 3187700 w 3390900"/>
                <a:gd name="connsiteY17" fmla="*/ 2768601 h 2997201"/>
                <a:gd name="connsiteX18" fmla="*/ 3340100 w 3390900"/>
                <a:gd name="connsiteY18" fmla="*/ 2921001 h 2997201"/>
                <a:gd name="connsiteX19" fmla="*/ 3263900 w 3390900"/>
                <a:gd name="connsiteY19" fmla="*/ 2311401 h 2997201"/>
                <a:gd name="connsiteX20" fmla="*/ 2578100 w 3390900"/>
                <a:gd name="connsiteY20" fmla="*/ 2082801 h 2997201"/>
                <a:gd name="connsiteX21" fmla="*/ 2349500 w 3390900"/>
                <a:gd name="connsiteY21" fmla="*/ 1778001 h 2997201"/>
                <a:gd name="connsiteX22" fmla="*/ 2273300 w 3390900"/>
                <a:gd name="connsiteY22" fmla="*/ 711201 h 2997201"/>
                <a:gd name="connsiteX23" fmla="*/ 1968500 w 3390900"/>
                <a:gd name="connsiteY23" fmla="*/ 787401 h 2997201"/>
                <a:gd name="connsiteX24" fmla="*/ 2044700 w 3390900"/>
                <a:gd name="connsiteY24" fmla="*/ 1320801 h 2997201"/>
                <a:gd name="connsiteX25" fmla="*/ 1816100 w 3390900"/>
                <a:gd name="connsiteY25" fmla="*/ 1549401 h 2997201"/>
                <a:gd name="connsiteX26" fmla="*/ 1587500 w 3390900"/>
                <a:gd name="connsiteY26" fmla="*/ 1244601 h 2997201"/>
                <a:gd name="connsiteX27" fmla="*/ 1435100 w 3390900"/>
                <a:gd name="connsiteY27" fmla="*/ 863601 h 2997201"/>
                <a:gd name="connsiteX28" fmla="*/ 1587500 w 3390900"/>
                <a:gd name="connsiteY28" fmla="*/ 558801 h 2997201"/>
                <a:gd name="connsiteX29" fmla="*/ 1511300 w 3390900"/>
                <a:gd name="connsiteY29" fmla="*/ 254001 h 2997201"/>
                <a:gd name="connsiteX30" fmla="*/ 977900 w 3390900"/>
                <a:gd name="connsiteY30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1587500 w 3390900"/>
                <a:gd name="connsiteY11" fmla="*/ 1930401 h 2997201"/>
                <a:gd name="connsiteX12" fmla="*/ 2197100 w 3390900"/>
                <a:gd name="connsiteY12" fmla="*/ 2159001 h 2997201"/>
                <a:gd name="connsiteX13" fmla="*/ 2349500 w 3390900"/>
                <a:gd name="connsiteY13" fmla="*/ 2387601 h 2997201"/>
                <a:gd name="connsiteX14" fmla="*/ 2501900 w 3390900"/>
                <a:gd name="connsiteY14" fmla="*/ 2463801 h 2997201"/>
                <a:gd name="connsiteX15" fmla="*/ 3035300 w 3390900"/>
                <a:gd name="connsiteY15" fmla="*/ 2616201 h 2997201"/>
                <a:gd name="connsiteX16" fmla="*/ 3187700 w 3390900"/>
                <a:gd name="connsiteY16" fmla="*/ 2768601 h 2997201"/>
                <a:gd name="connsiteX17" fmla="*/ 3340100 w 3390900"/>
                <a:gd name="connsiteY17" fmla="*/ 2921001 h 2997201"/>
                <a:gd name="connsiteX18" fmla="*/ 3263900 w 3390900"/>
                <a:gd name="connsiteY18" fmla="*/ 2311401 h 2997201"/>
                <a:gd name="connsiteX19" fmla="*/ 2578100 w 3390900"/>
                <a:gd name="connsiteY19" fmla="*/ 2082801 h 2997201"/>
                <a:gd name="connsiteX20" fmla="*/ 2349500 w 3390900"/>
                <a:gd name="connsiteY20" fmla="*/ 1778001 h 2997201"/>
                <a:gd name="connsiteX21" fmla="*/ 2273300 w 3390900"/>
                <a:gd name="connsiteY21" fmla="*/ 711201 h 2997201"/>
                <a:gd name="connsiteX22" fmla="*/ 1968500 w 3390900"/>
                <a:gd name="connsiteY22" fmla="*/ 787401 h 2997201"/>
                <a:gd name="connsiteX23" fmla="*/ 2044700 w 3390900"/>
                <a:gd name="connsiteY23" fmla="*/ 1320801 h 2997201"/>
                <a:gd name="connsiteX24" fmla="*/ 1816100 w 3390900"/>
                <a:gd name="connsiteY24" fmla="*/ 1549401 h 2997201"/>
                <a:gd name="connsiteX25" fmla="*/ 1587500 w 3390900"/>
                <a:gd name="connsiteY25" fmla="*/ 1244601 h 2997201"/>
                <a:gd name="connsiteX26" fmla="*/ 1435100 w 3390900"/>
                <a:gd name="connsiteY26" fmla="*/ 863601 h 2997201"/>
                <a:gd name="connsiteX27" fmla="*/ 1587500 w 3390900"/>
                <a:gd name="connsiteY27" fmla="*/ 558801 h 2997201"/>
                <a:gd name="connsiteX28" fmla="*/ 1511300 w 3390900"/>
                <a:gd name="connsiteY28" fmla="*/ 254001 h 2997201"/>
                <a:gd name="connsiteX29" fmla="*/ 977900 w 3390900"/>
                <a:gd name="connsiteY29" fmla="*/ 406401 h 2997201"/>
                <a:gd name="connsiteX0" fmla="*/ 977900 w 3390900"/>
                <a:gd name="connsiteY0" fmla="*/ 406401 h 2997201"/>
                <a:gd name="connsiteX1" fmla="*/ 901700 w 3390900"/>
                <a:gd name="connsiteY1" fmla="*/ 482601 h 2997201"/>
                <a:gd name="connsiteX2" fmla="*/ 749300 w 3390900"/>
                <a:gd name="connsiteY2" fmla="*/ 406400 h 2997201"/>
                <a:gd name="connsiteX3" fmla="*/ 520700 w 3390900"/>
                <a:gd name="connsiteY3" fmla="*/ 330200 h 2997201"/>
                <a:gd name="connsiteX4" fmla="*/ 215900 w 3390900"/>
                <a:gd name="connsiteY4" fmla="*/ 101600 h 2997201"/>
                <a:gd name="connsiteX5" fmla="*/ 368300 w 3390900"/>
                <a:gd name="connsiteY5" fmla="*/ 939801 h 2997201"/>
                <a:gd name="connsiteX6" fmla="*/ 63500 w 3390900"/>
                <a:gd name="connsiteY6" fmla="*/ 1092201 h 2997201"/>
                <a:gd name="connsiteX7" fmla="*/ 139701 w 3390900"/>
                <a:gd name="connsiteY7" fmla="*/ 1244601 h 2997201"/>
                <a:gd name="connsiteX8" fmla="*/ 139700 w 3390900"/>
                <a:gd name="connsiteY8" fmla="*/ 1397001 h 2997201"/>
                <a:gd name="connsiteX9" fmla="*/ 977900 w 3390900"/>
                <a:gd name="connsiteY9" fmla="*/ 1778001 h 2997201"/>
                <a:gd name="connsiteX10" fmla="*/ 1282700 w 3390900"/>
                <a:gd name="connsiteY10" fmla="*/ 1930401 h 2997201"/>
                <a:gd name="connsiteX11" fmla="*/ 2197100 w 3390900"/>
                <a:gd name="connsiteY11" fmla="*/ 2159001 h 2997201"/>
                <a:gd name="connsiteX12" fmla="*/ 2349500 w 3390900"/>
                <a:gd name="connsiteY12" fmla="*/ 2387601 h 2997201"/>
                <a:gd name="connsiteX13" fmla="*/ 2501900 w 3390900"/>
                <a:gd name="connsiteY13" fmla="*/ 2463801 h 2997201"/>
                <a:gd name="connsiteX14" fmla="*/ 3035300 w 3390900"/>
                <a:gd name="connsiteY14" fmla="*/ 2616201 h 2997201"/>
                <a:gd name="connsiteX15" fmla="*/ 3187700 w 3390900"/>
                <a:gd name="connsiteY15" fmla="*/ 2768601 h 2997201"/>
                <a:gd name="connsiteX16" fmla="*/ 3340100 w 3390900"/>
                <a:gd name="connsiteY16" fmla="*/ 2921001 h 2997201"/>
                <a:gd name="connsiteX17" fmla="*/ 3263900 w 3390900"/>
                <a:gd name="connsiteY17" fmla="*/ 2311401 h 2997201"/>
                <a:gd name="connsiteX18" fmla="*/ 2578100 w 3390900"/>
                <a:gd name="connsiteY18" fmla="*/ 2082801 h 2997201"/>
                <a:gd name="connsiteX19" fmla="*/ 2349500 w 3390900"/>
                <a:gd name="connsiteY19" fmla="*/ 1778001 h 2997201"/>
                <a:gd name="connsiteX20" fmla="*/ 2273300 w 3390900"/>
                <a:gd name="connsiteY20" fmla="*/ 711201 h 2997201"/>
                <a:gd name="connsiteX21" fmla="*/ 1968500 w 3390900"/>
                <a:gd name="connsiteY21" fmla="*/ 787401 h 2997201"/>
                <a:gd name="connsiteX22" fmla="*/ 2044700 w 3390900"/>
                <a:gd name="connsiteY22" fmla="*/ 1320801 h 2997201"/>
                <a:gd name="connsiteX23" fmla="*/ 1816100 w 3390900"/>
                <a:gd name="connsiteY23" fmla="*/ 1549401 h 2997201"/>
                <a:gd name="connsiteX24" fmla="*/ 1587500 w 3390900"/>
                <a:gd name="connsiteY24" fmla="*/ 1244601 h 2997201"/>
                <a:gd name="connsiteX25" fmla="*/ 1435100 w 3390900"/>
                <a:gd name="connsiteY25" fmla="*/ 863601 h 2997201"/>
                <a:gd name="connsiteX26" fmla="*/ 1587500 w 3390900"/>
                <a:gd name="connsiteY26" fmla="*/ 558801 h 2997201"/>
                <a:gd name="connsiteX27" fmla="*/ 1511300 w 3390900"/>
                <a:gd name="connsiteY27" fmla="*/ 254001 h 2997201"/>
                <a:gd name="connsiteX28" fmla="*/ 977900 w 3390900"/>
                <a:gd name="connsiteY28" fmla="*/ 406401 h 29972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1877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616201 h 3073401"/>
                <a:gd name="connsiteX15" fmla="*/ 3035300 w 3390900"/>
                <a:gd name="connsiteY15" fmla="*/ 2768601 h 3073401"/>
                <a:gd name="connsiteX16" fmla="*/ 3340100 w 3390900"/>
                <a:gd name="connsiteY16" fmla="*/ 2997201 h 3073401"/>
                <a:gd name="connsiteX17" fmla="*/ 3263900 w 3390900"/>
                <a:gd name="connsiteY17" fmla="*/ 2311401 h 3073401"/>
                <a:gd name="connsiteX18" fmla="*/ 2578100 w 3390900"/>
                <a:gd name="connsiteY18" fmla="*/ 2082801 h 3073401"/>
                <a:gd name="connsiteX19" fmla="*/ 2349500 w 3390900"/>
                <a:gd name="connsiteY19" fmla="*/ 1778001 h 3073401"/>
                <a:gd name="connsiteX20" fmla="*/ 2273300 w 3390900"/>
                <a:gd name="connsiteY20" fmla="*/ 711201 h 3073401"/>
                <a:gd name="connsiteX21" fmla="*/ 1968500 w 3390900"/>
                <a:gd name="connsiteY21" fmla="*/ 787401 h 3073401"/>
                <a:gd name="connsiteX22" fmla="*/ 2044700 w 3390900"/>
                <a:gd name="connsiteY22" fmla="*/ 1320801 h 3073401"/>
                <a:gd name="connsiteX23" fmla="*/ 1816100 w 3390900"/>
                <a:gd name="connsiteY23" fmla="*/ 1549401 h 3073401"/>
                <a:gd name="connsiteX24" fmla="*/ 1587500 w 3390900"/>
                <a:gd name="connsiteY24" fmla="*/ 1244601 h 3073401"/>
                <a:gd name="connsiteX25" fmla="*/ 1435100 w 3390900"/>
                <a:gd name="connsiteY25" fmla="*/ 863601 h 3073401"/>
                <a:gd name="connsiteX26" fmla="*/ 1587500 w 3390900"/>
                <a:gd name="connsiteY26" fmla="*/ 558801 h 3073401"/>
                <a:gd name="connsiteX27" fmla="*/ 1511300 w 3390900"/>
                <a:gd name="connsiteY27" fmla="*/ 254001 h 3073401"/>
                <a:gd name="connsiteX28" fmla="*/ 977900 w 3390900"/>
                <a:gd name="connsiteY28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197100 w 3390900"/>
                <a:gd name="connsiteY11" fmla="*/ 2159001 h 3073401"/>
                <a:gd name="connsiteX12" fmla="*/ 2349500 w 3390900"/>
                <a:gd name="connsiteY12" fmla="*/ 2387601 h 3073401"/>
                <a:gd name="connsiteX13" fmla="*/ 2501900 w 3390900"/>
                <a:gd name="connsiteY13" fmla="*/ 2463801 h 3073401"/>
                <a:gd name="connsiteX14" fmla="*/ 3035300 w 3390900"/>
                <a:gd name="connsiteY14" fmla="*/ 2768601 h 3073401"/>
                <a:gd name="connsiteX15" fmla="*/ 3340100 w 3390900"/>
                <a:gd name="connsiteY15" fmla="*/ 2997201 h 3073401"/>
                <a:gd name="connsiteX16" fmla="*/ 3263900 w 3390900"/>
                <a:gd name="connsiteY16" fmla="*/ 2311401 h 3073401"/>
                <a:gd name="connsiteX17" fmla="*/ 2578100 w 3390900"/>
                <a:gd name="connsiteY17" fmla="*/ 2082801 h 3073401"/>
                <a:gd name="connsiteX18" fmla="*/ 2349500 w 3390900"/>
                <a:gd name="connsiteY18" fmla="*/ 1778001 h 3073401"/>
                <a:gd name="connsiteX19" fmla="*/ 2273300 w 3390900"/>
                <a:gd name="connsiteY19" fmla="*/ 711201 h 3073401"/>
                <a:gd name="connsiteX20" fmla="*/ 1968500 w 3390900"/>
                <a:gd name="connsiteY20" fmla="*/ 787401 h 3073401"/>
                <a:gd name="connsiteX21" fmla="*/ 2044700 w 3390900"/>
                <a:gd name="connsiteY21" fmla="*/ 1320801 h 3073401"/>
                <a:gd name="connsiteX22" fmla="*/ 1816100 w 3390900"/>
                <a:gd name="connsiteY22" fmla="*/ 1549401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87500 w 3390900"/>
                <a:gd name="connsiteY25" fmla="*/ 558801 h 3073401"/>
                <a:gd name="connsiteX26" fmla="*/ 1511300 w 3390900"/>
                <a:gd name="connsiteY26" fmla="*/ 2540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511300 w 3390900"/>
                <a:gd name="connsiteY25" fmla="*/ 2540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875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862342 w 3390900"/>
                <a:gd name="connsiteY22" fmla="*/ 1533064 h 3073401"/>
                <a:gd name="connsiteX23" fmla="*/ 1587500 w 3390900"/>
                <a:gd name="connsiteY23" fmla="*/ 1244601 h 3073401"/>
                <a:gd name="connsiteX24" fmla="*/ 1435100 w 3390900"/>
                <a:gd name="connsiteY24" fmla="*/ 863601 h 3073401"/>
                <a:gd name="connsiteX25" fmla="*/ 1511300 w 3390900"/>
                <a:gd name="connsiteY25" fmla="*/ 558801 h 3073401"/>
                <a:gd name="connsiteX26" fmla="*/ 1358900 w 3390900"/>
                <a:gd name="connsiteY26" fmla="*/ 406401 h 3073401"/>
                <a:gd name="connsiteX27" fmla="*/ 977900 w 3390900"/>
                <a:gd name="connsiteY27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816100 w 3390900"/>
                <a:gd name="connsiteY21" fmla="*/ 1549401 h 3073401"/>
                <a:gd name="connsiteX22" fmla="*/ 1587500 w 3390900"/>
                <a:gd name="connsiteY22" fmla="*/ 1244601 h 3073401"/>
                <a:gd name="connsiteX23" fmla="*/ 1435100 w 3390900"/>
                <a:gd name="connsiteY23" fmla="*/ 863601 h 3073401"/>
                <a:gd name="connsiteX24" fmla="*/ 1511300 w 3390900"/>
                <a:gd name="connsiteY24" fmla="*/ 558801 h 3073401"/>
                <a:gd name="connsiteX25" fmla="*/ 1358900 w 3390900"/>
                <a:gd name="connsiteY25" fmla="*/ 406401 h 3073401"/>
                <a:gd name="connsiteX26" fmla="*/ 977900 w 3390900"/>
                <a:gd name="connsiteY26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2044700 w 3390900"/>
                <a:gd name="connsiteY20" fmla="*/ 1320801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1968500 w 3390900"/>
                <a:gd name="connsiteY19" fmla="*/ 787401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1906587 w 3390900"/>
                <a:gd name="connsiteY20" fmla="*/ 11668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862012 h 3073401"/>
                <a:gd name="connsiteX20" fmla="*/ 2058987 w 3390900"/>
                <a:gd name="connsiteY20" fmla="*/ 1319212 h 3073401"/>
                <a:gd name="connsiteX21" fmla="*/ 1587500 w 3390900"/>
                <a:gd name="connsiteY21" fmla="*/ 1244601 h 3073401"/>
                <a:gd name="connsiteX22" fmla="*/ 1435100 w 3390900"/>
                <a:gd name="connsiteY22" fmla="*/ 863601 h 3073401"/>
                <a:gd name="connsiteX23" fmla="*/ 1511300 w 3390900"/>
                <a:gd name="connsiteY23" fmla="*/ 558801 h 3073401"/>
                <a:gd name="connsiteX24" fmla="*/ 1358900 w 3390900"/>
                <a:gd name="connsiteY24" fmla="*/ 406401 h 3073401"/>
                <a:gd name="connsiteX25" fmla="*/ 977900 w 3390900"/>
                <a:gd name="connsiteY25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73300 w 3390900"/>
                <a:gd name="connsiteY18" fmla="*/ 711201 h 3073401"/>
                <a:gd name="connsiteX19" fmla="*/ 2058987 w 3390900"/>
                <a:gd name="connsiteY19" fmla="*/ 13192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3192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058987 w 3390900"/>
                <a:gd name="connsiteY18" fmla="*/ 1243012 h 3073401"/>
                <a:gd name="connsiteX19" fmla="*/ 1587500 w 3390900"/>
                <a:gd name="connsiteY19" fmla="*/ 1244601 h 3073401"/>
                <a:gd name="connsiteX20" fmla="*/ 1435100 w 3390900"/>
                <a:gd name="connsiteY20" fmla="*/ 863601 h 3073401"/>
                <a:gd name="connsiteX21" fmla="*/ 1511300 w 3390900"/>
                <a:gd name="connsiteY21" fmla="*/ 558801 h 3073401"/>
                <a:gd name="connsiteX22" fmla="*/ 1358900 w 3390900"/>
                <a:gd name="connsiteY22" fmla="*/ 406401 h 3073401"/>
                <a:gd name="connsiteX23" fmla="*/ 977900 w 3390900"/>
                <a:gd name="connsiteY23" fmla="*/ 406401 h 3073401"/>
                <a:gd name="connsiteX0" fmla="*/ 977900 w 3390900"/>
                <a:gd name="connsiteY0" fmla="*/ 406401 h 3073401"/>
                <a:gd name="connsiteX1" fmla="*/ 901700 w 3390900"/>
                <a:gd name="connsiteY1" fmla="*/ 482601 h 3073401"/>
                <a:gd name="connsiteX2" fmla="*/ 749300 w 3390900"/>
                <a:gd name="connsiteY2" fmla="*/ 406400 h 3073401"/>
                <a:gd name="connsiteX3" fmla="*/ 520700 w 3390900"/>
                <a:gd name="connsiteY3" fmla="*/ 330200 h 3073401"/>
                <a:gd name="connsiteX4" fmla="*/ 215900 w 3390900"/>
                <a:gd name="connsiteY4" fmla="*/ 101600 h 3073401"/>
                <a:gd name="connsiteX5" fmla="*/ 368300 w 3390900"/>
                <a:gd name="connsiteY5" fmla="*/ 939801 h 3073401"/>
                <a:gd name="connsiteX6" fmla="*/ 63500 w 3390900"/>
                <a:gd name="connsiteY6" fmla="*/ 1092201 h 3073401"/>
                <a:gd name="connsiteX7" fmla="*/ 139701 w 3390900"/>
                <a:gd name="connsiteY7" fmla="*/ 1244601 h 3073401"/>
                <a:gd name="connsiteX8" fmla="*/ 139700 w 3390900"/>
                <a:gd name="connsiteY8" fmla="*/ 1397001 h 3073401"/>
                <a:gd name="connsiteX9" fmla="*/ 977900 w 3390900"/>
                <a:gd name="connsiteY9" fmla="*/ 1778001 h 3073401"/>
                <a:gd name="connsiteX10" fmla="*/ 1282700 w 3390900"/>
                <a:gd name="connsiteY10" fmla="*/ 1930401 h 3073401"/>
                <a:gd name="connsiteX11" fmla="*/ 2349500 w 3390900"/>
                <a:gd name="connsiteY11" fmla="*/ 2387601 h 3073401"/>
                <a:gd name="connsiteX12" fmla="*/ 2501900 w 3390900"/>
                <a:gd name="connsiteY12" fmla="*/ 2463801 h 3073401"/>
                <a:gd name="connsiteX13" fmla="*/ 3035300 w 3390900"/>
                <a:gd name="connsiteY13" fmla="*/ 2768601 h 3073401"/>
                <a:gd name="connsiteX14" fmla="*/ 3340100 w 3390900"/>
                <a:gd name="connsiteY14" fmla="*/ 2997201 h 3073401"/>
                <a:gd name="connsiteX15" fmla="*/ 3263900 w 3390900"/>
                <a:gd name="connsiteY15" fmla="*/ 2311401 h 3073401"/>
                <a:gd name="connsiteX16" fmla="*/ 2578100 w 3390900"/>
                <a:gd name="connsiteY16" fmla="*/ 2082801 h 3073401"/>
                <a:gd name="connsiteX17" fmla="*/ 2349500 w 3390900"/>
                <a:gd name="connsiteY17" fmla="*/ 1778001 h 3073401"/>
                <a:gd name="connsiteX18" fmla="*/ 2287587 w 3390900"/>
                <a:gd name="connsiteY18" fmla="*/ 1395412 h 3073401"/>
                <a:gd name="connsiteX19" fmla="*/ 2058987 w 3390900"/>
                <a:gd name="connsiteY19" fmla="*/ 1243012 h 3073401"/>
                <a:gd name="connsiteX20" fmla="*/ 1587500 w 3390900"/>
                <a:gd name="connsiteY20" fmla="*/ 1244601 h 3073401"/>
                <a:gd name="connsiteX21" fmla="*/ 1435100 w 3390900"/>
                <a:gd name="connsiteY21" fmla="*/ 863601 h 3073401"/>
                <a:gd name="connsiteX22" fmla="*/ 1511300 w 3390900"/>
                <a:gd name="connsiteY22" fmla="*/ 558801 h 3073401"/>
                <a:gd name="connsiteX23" fmla="*/ 1358900 w 3390900"/>
                <a:gd name="connsiteY23" fmla="*/ 406401 h 3073401"/>
                <a:gd name="connsiteX24" fmla="*/ 977900 w 33909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349500 w 3378200"/>
                <a:gd name="connsiteY17" fmla="*/ 1778001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2668587 w 3378200"/>
                <a:gd name="connsiteY16" fmla="*/ 1928813 h 3073401"/>
                <a:gd name="connsiteX17" fmla="*/ 2439987 w 3378200"/>
                <a:gd name="connsiteY17" fmla="*/ 1776413 h 3073401"/>
                <a:gd name="connsiteX18" fmla="*/ 2287587 w 3378200"/>
                <a:gd name="connsiteY18" fmla="*/ 1395412 h 3073401"/>
                <a:gd name="connsiteX19" fmla="*/ 2058987 w 3378200"/>
                <a:gd name="connsiteY19" fmla="*/ 1243012 h 3073401"/>
                <a:gd name="connsiteX20" fmla="*/ 1587500 w 3378200"/>
                <a:gd name="connsiteY20" fmla="*/ 1244601 h 3073401"/>
                <a:gd name="connsiteX21" fmla="*/ 1435100 w 3378200"/>
                <a:gd name="connsiteY21" fmla="*/ 863601 h 3073401"/>
                <a:gd name="connsiteX22" fmla="*/ 1511300 w 3378200"/>
                <a:gd name="connsiteY22" fmla="*/ 558801 h 3073401"/>
                <a:gd name="connsiteX23" fmla="*/ 1358900 w 3378200"/>
                <a:gd name="connsiteY23" fmla="*/ 406401 h 3073401"/>
                <a:gd name="connsiteX24" fmla="*/ 977900 w 3378200"/>
                <a:gd name="connsiteY24" fmla="*/ 406401 h 3073401"/>
                <a:gd name="connsiteX0" fmla="*/ 977900 w 3378200"/>
                <a:gd name="connsiteY0" fmla="*/ 406401 h 3073401"/>
                <a:gd name="connsiteX1" fmla="*/ 901700 w 3378200"/>
                <a:gd name="connsiteY1" fmla="*/ 482601 h 3073401"/>
                <a:gd name="connsiteX2" fmla="*/ 749300 w 3378200"/>
                <a:gd name="connsiteY2" fmla="*/ 406400 h 3073401"/>
                <a:gd name="connsiteX3" fmla="*/ 520700 w 3378200"/>
                <a:gd name="connsiteY3" fmla="*/ 330200 h 3073401"/>
                <a:gd name="connsiteX4" fmla="*/ 215900 w 3378200"/>
                <a:gd name="connsiteY4" fmla="*/ 101600 h 3073401"/>
                <a:gd name="connsiteX5" fmla="*/ 368300 w 3378200"/>
                <a:gd name="connsiteY5" fmla="*/ 939801 h 3073401"/>
                <a:gd name="connsiteX6" fmla="*/ 63500 w 3378200"/>
                <a:gd name="connsiteY6" fmla="*/ 1092201 h 3073401"/>
                <a:gd name="connsiteX7" fmla="*/ 139701 w 3378200"/>
                <a:gd name="connsiteY7" fmla="*/ 1244601 h 3073401"/>
                <a:gd name="connsiteX8" fmla="*/ 139700 w 3378200"/>
                <a:gd name="connsiteY8" fmla="*/ 1397001 h 3073401"/>
                <a:gd name="connsiteX9" fmla="*/ 977900 w 3378200"/>
                <a:gd name="connsiteY9" fmla="*/ 1778001 h 3073401"/>
                <a:gd name="connsiteX10" fmla="*/ 1282700 w 3378200"/>
                <a:gd name="connsiteY10" fmla="*/ 1930401 h 3073401"/>
                <a:gd name="connsiteX11" fmla="*/ 2349500 w 3378200"/>
                <a:gd name="connsiteY11" fmla="*/ 2387601 h 3073401"/>
                <a:gd name="connsiteX12" fmla="*/ 2501900 w 3378200"/>
                <a:gd name="connsiteY12" fmla="*/ 2463801 h 3073401"/>
                <a:gd name="connsiteX13" fmla="*/ 3035300 w 3378200"/>
                <a:gd name="connsiteY13" fmla="*/ 2768601 h 3073401"/>
                <a:gd name="connsiteX14" fmla="*/ 3340100 w 3378200"/>
                <a:gd name="connsiteY14" fmla="*/ 2997201 h 3073401"/>
                <a:gd name="connsiteX15" fmla="*/ 3263900 w 3378200"/>
                <a:gd name="connsiteY15" fmla="*/ 2311401 h 3073401"/>
                <a:gd name="connsiteX16" fmla="*/ 3125787 w 3378200"/>
                <a:gd name="connsiteY16" fmla="*/ 2081213 h 3073401"/>
                <a:gd name="connsiteX17" fmla="*/ 2668587 w 3378200"/>
                <a:gd name="connsiteY17" fmla="*/ 1928813 h 3073401"/>
                <a:gd name="connsiteX18" fmla="*/ 2439987 w 3378200"/>
                <a:gd name="connsiteY18" fmla="*/ 1776413 h 3073401"/>
                <a:gd name="connsiteX19" fmla="*/ 2287587 w 3378200"/>
                <a:gd name="connsiteY19" fmla="*/ 1395412 h 3073401"/>
                <a:gd name="connsiteX20" fmla="*/ 2058987 w 3378200"/>
                <a:gd name="connsiteY20" fmla="*/ 1243012 h 3073401"/>
                <a:gd name="connsiteX21" fmla="*/ 1587500 w 3378200"/>
                <a:gd name="connsiteY21" fmla="*/ 1244601 h 3073401"/>
                <a:gd name="connsiteX22" fmla="*/ 1435100 w 3378200"/>
                <a:gd name="connsiteY22" fmla="*/ 863601 h 3073401"/>
                <a:gd name="connsiteX23" fmla="*/ 1511300 w 3378200"/>
                <a:gd name="connsiteY23" fmla="*/ 558801 h 3073401"/>
                <a:gd name="connsiteX24" fmla="*/ 1358900 w 3378200"/>
                <a:gd name="connsiteY24" fmla="*/ 406401 h 3073401"/>
                <a:gd name="connsiteX25" fmla="*/ 977900 w 3378200"/>
                <a:gd name="connsiteY25" fmla="*/ 406401 h 3073401"/>
                <a:gd name="connsiteX0" fmla="*/ 977900 w 3393281"/>
                <a:gd name="connsiteY0" fmla="*/ 406401 h 3073666"/>
                <a:gd name="connsiteX1" fmla="*/ 901700 w 3393281"/>
                <a:gd name="connsiteY1" fmla="*/ 482601 h 3073666"/>
                <a:gd name="connsiteX2" fmla="*/ 749300 w 3393281"/>
                <a:gd name="connsiteY2" fmla="*/ 406400 h 3073666"/>
                <a:gd name="connsiteX3" fmla="*/ 520700 w 3393281"/>
                <a:gd name="connsiteY3" fmla="*/ 330200 h 3073666"/>
                <a:gd name="connsiteX4" fmla="*/ 215900 w 3393281"/>
                <a:gd name="connsiteY4" fmla="*/ 101600 h 3073666"/>
                <a:gd name="connsiteX5" fmla="*/ 368300 w 3393281"/>
                <a:gd name="connsiteY5" fmla="*/ 939801 h 3073666"/>
                <a:gd name="connsiteX6" fmla="*/ 63500 w 3393281"/>
                <a:gd name="connsiteY6" fmla="*/ 1092201 h 3073666"/>
                <a:gd name="connsiteX7" fmla="*/ 139701 w 3393281"/>
                <a:gd name="connsiteY7" fmla="*/ 1244601 h 3073666"/>
                <a:gd name="connsiteX8" fmla="*/ 139700 w 3393281"/>
                <a:gd name="connsiteY8" fmla="*/ 1397001 h 3073666"/>
                <a:gd name="connsiteX9" fmla="*/ 977900 w 3393281"/>
                <a:gd name="connsiteY9" fmla="*/ 1778001 h 3073666"/>
                <a:gd name="connsiteX10" fmla="*/ 1282700 w 3393281"/>
                <a:gd name="connsiteY10" fmla="*/ 1930401 h 3073666"/>
                <a:gd name="connsiteX11" fmla="*/ 2349500 w 3393281"/>
                <a:gd name="connsiteY11" fmla="*/ 2387601 h 3073666"/>
                <a:gd name="connsiteX12" fmla="*/ 2501900 w 3393281"/>
                <a:gd name="connsiteY12" fmla="*/ 2463801 h 3073666"/>
                <a:gd name="connsiteX13" fmla="*/ 3035300 w 3393281"/>
                <a:gd name="connsiteY13" fmla="*/ 2768601 h 3073666"/>
                <a:gd name="connsiteX14" fmla="*/ 3340100 w 3393281"/>
                <a:gd name="connsiteY14" fmla="*/ 2997201 h 3073666"/>
                <a:gd name="connsiteX15" fmla="*/ 3354387 w 3393281"/>
                <a:gd name="connsiteY15" fmla="*/ 2309813 h 3073666"/>
                <a:gd name="connsiteX16" fmla="*/ 3125787 w 3393281"/>
                <a:gd name="connsiteY16" fmla="*/ 2081213 h 3073666"/>
                <a:gd name="connsiteX17" fmla="*/ 2668587 w 3393281"/>
                <a:gd name="connsiteY17" fmla="*/ 1928813 h 3073666"/>
                <a:gd name="connsiteX18" fmla="*/ 2439987 w 3393281"/>
                <a:gd name="connsiteY18" fmla="*/ 1776413 h 3073666"/>
                <a:gd name="connsiteX19" fmla="*/ 2287587 w 3393281"/>
                <a:gd name="connsiteY19" fmla="*/ 1395412 h 3073666"/>
                <a:gd name="connsiteX20" fmla="*/ 2058987 w 3393281"/>
                <a:gd name="connsiteY20" fmla="*/ 1243012 h 3073666"/>
                <a:gd name="connsiteX21" fmla="*/ 1587500 w 3393281"/>
                <a:gd name="connsiteY21" fmla="*/ 1244601 h 3073666"/>
                <a:gd name="connsiteX22" fmla="*/ 1435100 w 3393281"/>
                <a:gd name="connsiteY22" fmla="*/ 863601 h 3073666"/>
                <a:gd name="connsiteX23" fmla="*/ 1511300 w 3393281"/>
                <a:gd name="connsiteY23" fmla="*/ 558801 h 3073666"/>
                <a:gd name="connsiteX24" fmla="*/ 1358900 w 3393281"/>
                <a:gd name="connsiteY24" fmla="*/ 406401 h 3073666"/>
                <a:gd name="connsiteX25" fmla="*/ 977900 w 3393281"/>
                <a:gd name="connsiteY25" fmla="*/ 406401 h 3073666"/>
                <a:gd name="connsiteX0" fmla="*/ 977900 w 3483768"/>
                <a:gd name="connsiteY0" fmla="*/ 406401 h 3148278"/>
                <a:gd name="connsiteX1" fmla="*/ 901700 w 3483768"/>
                <a:gd name="connsiteY1" fmla="*/ 482601 h 3148278"/>
                <a:gd name="connsiteX2" fmla="*/ 749300 w 3483768"/>
                <a:gd name="connsiteY2" fmla="*/ 406400 h 3148278"/>
                <a:gd name="connsiteX3" fmla="*/ 520700 w 3483768"/>
                <a:gd name="connsiteY3" fmla="*/ 330200 h 3148278"/>
                <a:gd name="connsiteX4" fmla="*/ 215900 w 3483768"/>
                <a:gd name="connsiteY4" fmla="*/ 101600 h 3148278"/>
                <a:gd name="connsiteX5" fmla="*/ 368300 w 3483768"/>
                <a:gd name="connsiteY5" fmla="*/ 939801 h 3148278"/>
                <a:gd name="connsiteX6" fmla="*/ 63500 w 3483768"/>
                <a:gd name="connsiteY6" fmla="*/ 1092201 h 3148278"/>
                <a:gd name="connsiteX7" fmla="*/ 139701 w 3483768"/>
                <a:gd name="connsiteY7" fmla="*/ 1244601 h 3148278"/>
                <a:gd name="connsiteX8" fmla="*/ 139700 w 3483768"/>
                <a:gd name="connsiteY8" fmla="*/ 1397001 h 3148278"/>
                <a:gd name="connsiteX9" fmla="*/ 977900 w 3483768"/>
                <a:gd name="connsiteY9" fmla="*/ 1778001 h 3148278"/>
                <a:gd name="connsiteX10" fmla="*/ 1282700 w 3483768"/>
                <a:gd name="connsiteY10" fmla="*/ 1930401 h 3148278"/>
                <a:gd name="connsiteX11" fmla="*/ 2349500 w 3483768"/>
                <a:gd name="connsiteY11" fmla="*/ 2387601 h 3148278"/>
                <a:gd name="connsiteX12" fmla="*/ 2501900 w 3483768"/>
                <a:gd name="connsiteY12" fmla="*/ 2463801 h 3148278"/>
                <a:gd name="connsiteX13" fmla="*/ 3035300 w 3483768"/>
                <a:gd name="connsiteY13" fmla="*/ 2768601 h 3148278"/>
                <a:gd name="connsiteX14" fmla="*/ 3430587 w 3483768"/>
                <a:gd name="connsiteY14" fmla="*/ 3071813 h 3148278"/>
                <a:gd name="connsiteX15" fmla="*/ 3354387 w 3483768"/>
                <a:gd name="connsiteY15" fmla="*/ 2309813 h 3148278"/>
                <a:gd name="connsiteX16" fmla="*/ 3125787 w 3483768"/>
                <a:gd name="connsiteY16" fmla="*/ 2081213 h 3148278"/>
                <a:gd name="connsiteX17" fmla="*/ 2668587 w 3483768"/>
                <a:gd name="connsiteY17" fmla="*/ 1928813 h 3148278"/>
                <a:gd name="connsiteX18" fmla="*/ 2439987 w 3483768"/>
                <a:gd name="connsiteY18" fmla="*/ 1776413 h 3148278"/>
                <a:gd name="connsiteX19" fmla="*/ 2287587 w 3483768"/>
                <a:gd name="connsiteY19" fmla="*/ 1395412 h 3148278"/>
                <a:gd name="connsiteX20" fmla="*/ 2058987 w 3483768"/>
                <a:gd name="connsiteY20" fmla="*/ 1243012 h 3148278"/>
                <a:gd name="connsiteX21" fmla="*/ 1587500 w 3483768"/>
                <a:gd name="connsiteY21" fmla="*/ 1244601 h 3148278"/>
                <a:gd name="connsiteX22" fmla="*/ 1435100 w 3483768"/>
                <a:gd name="connsiteY22" fmla="*/ 863601 h 3148278"/>
                <a:gd name="connsiteX23" fmla="*/ 1511300 w 3483768"/>
                <a:gd name="connsiteY23" fmla="*/ 558801 h 3148278"/>
                <a:gd name="connsiteX24" fmla="*/ 1358900 w 3483768"/>
                <a:gd name="connsiteY24" fmla="*/ 406401 h 3148278"/>
                <a:gd name="connsiteX25" fmla="*/ 977900 w 34837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587500 w 3496468"/>
                <a:gd name="connsiteY21" fmla="*/ 1244601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435100 w 3496468"/>
                <a:gd name="connsiteY22" fmla="*/ 863601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  <a:gd name="connsiteX0" fmla="*/ 977900 w 3496468"/>
                <a:gd name="connsiteY0" fmla="*/ 406401 h 3148278"/>
                <a:gd name="connsiteX1" fmla="*/ 901700 w 3496468"/>
                <a:gd name="connsiteY1" fmla="*/ 482601 h 3148278"/>
                <a:gd name="connsiteX2" fmla="*/ 749300 w 3496468"/>
                <a:gd name="connsiteY2" fmla="*/ 406400 h 3148278"/>
                <a:gd name="connsiteX3" fmla="*/ 520700 w 3496468"/>
                <a:gd name="connsiteY3" fmla="*/ 330200 h 3148278"/>
                <a:gd name="connsiteX4" fmla="*/ 215900 w 3496468"/>
                <a:gd name="connsiteY4" fmla="*/ 101600 h 3148278"/>
                <a:gd name="connsiteX5" fmla="*/ 368300 w 3496468"/>
                <a:gd name="connsiteY5" fmla="*/ 939801 h 3148278"/>
                <a:gd name="connsiteX6" fmla="*/ 63500 w 3496468"/>
                <a:gd name="connsiteY6" fmla="*/ 1092201 h 3148278"/>
                <a:gd name="connsiteX7" fmla="*/ 139701 w 3496468"/>
                <a:gd name="connsiteY7" fmla="*/ 1244601 h 3148278"/>
                <a:gd name="connsiteX8" fmla="*/ 139700 w 3496468"/>
                <a:gd name="connsiteY8" fmla="*/ 1397001 h 3148278"/>
                <a:gd name="connsiteX9" fmla="*/ 977900 w 3496468"/>
                <a:gd name="connsiteY9" fmla="*/ 1778001 h 3148278"/>
                <a:gd name="connsiteX10" fmla="*/ 1282700 w 3496468"/>
                <a:gd name="connsiteY10" fmla="*/ 1930401 h 3148278"/>
                <a:gd name="connsiteX11" fmla="*/ 2349500 w 3496468"/>
                <a:gd name="connsiteY11" fmla="*/ 2387601 h 3148278"/>
                <a:gd name="connsiteX12" fmla="*/ 2501900 w 3496468"/>
                <a:gd name="connsiteY12" fmla="*/ 2463801 h 3148278"/>
                <a:gd name="connsiteX13" fmla="*/ 3035300 w 3496468"/>
                <a:gd name="connsiteY13" fmla="*/ 2768601 h 3148278"/>
                <a:gd name="connsiteX14" fmla="*/ 3430587 w 3496468"/>
                <a:gd name="connsiteY14" fmla="*/ 3071813 h 3148278"/>
                <a:gd name="connsiteX15" fmla="*/ 3430586 w 3496468"/>
                <a:gd name="connsiteY15" fmla="*/ 2309813 h 3148278"/>
                <a:gd name="connsiteX16" fmla="*/ 3125787 w 3496468"/>
                <a:gd name="connsiteY16" fmla="*/ 2081213 h 3148278"/>
                <a:gd name="connsiteX17" fmla="*/ 2668587 w 3496468"/>
                <a:gd name="connsiteY17" fmla="*/ 1928813 h 3148278"/>
                <a:gd name="connsiteX18" fmla="*/ 2439987 w 3496468"/>
                <a:gd name="connsiteY18" fmla="*/ 1776413 h 3148278"/>
                <a:gd name="connsiteX19" fmla="*/ 2287587 w 3496468"/>
                <a:gd name="connsiteY19" fmla="*/ 1395412 h 3148278"/>
                <a:gd name="connsiteX20" fmla="*/ 2058987 w 3496468"/>
                <a:gd name="connsiteY20" fmla="*/ 1243012 h 3148278"/>
                <a:gd name="connsiteX21" fmla="*/ 1906586 w 3496468"/>
                <a:gd name="connsiteY21" fmla="*/ 786066 h 3148278"/>
                <a:gd name="connsiteX22" fmla="*/ 1754186 w 3496468"/>
                <a:gd name="connsiteY22" fmla="*/ 633666 h 3148278"/>
                <a:gd name="connsiteX23" fmla="*/ 1511300 w 3496468"/>
                <a:gd name="connsiteY23" fmla="*/ 558801 h 3148278"/>
                <a:gd name="connsiteX24" fmla="*/ 1358900 w 3496468"/>
                <a:gd name="connsiteY24" fmla="*/ 406401 h 3148278"/>
                <a:gd name="connsiteX25" fmla="*/ 977900 w 3496468"/>
                <a:gd name="connsiteY25" fmla="*/ 406401 h 314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96468" h="3148278">
                  <a:moveTo>
                    <a:pt x="977900" y="406401"/>
                  </a:moveTo>
                  <a:cubicBezTo>
                    <a:pt x="901700" y="419101"/>
                    <a:pt x="939800" y="482601"/>
                    <a:pt x="901700" y="482601"/>
                  </a:cubicBezTo>
                  <a:cubicBezTo>
                    <a:pt x="863600" y="482601"/>
                    <a:pt x="812800" y="431800"/>
                    <a:pt x="749300" y="406400"/>
                  </a:cubicBezTo>
                  <a:cubicBezTo>
                    <a:pt x="685800" y="381000"/>
                    <a:pt x="609600" y="381000"/>
                    <a:pt x="520700" y="330200"/>
                  </a:cubicBezTo>
                  <a:cubicBezTo>
                    <a:pt x="431800" y="279400"/>
                    <a:pt x="241300" y="0"/>
                    <a:pt x="215900" y="101600"/>
                  </a:cubicBezTo>
                  <a:cubicBezTo>
                    <a:pt x="190500" y="203200"/>
                    <a:pt x="414338" y="836614"/>
                    <a:pt x="368300" y="939801"/>
                  </a:cubicBezTo>
                  <a:cubicBezTo>
                    <a:pt x="317500" y="1079501"/>
                    <a:pt x="101600" y="1016001"/>
                    <a:pt x="63500" y="1092201"/>
                  </a:cubicBezTo>
                  <a:cubicBezTo>
                    <a:pt x="13855" y="1143001"/>
                    <a:pt x="127001" y="1193801"/>
                    <a:pt x="139701" y="1244601"/>
                  </a:cubicBezTo>
                  <a:cubicBezTo>
                    <a:pt x="152401" y="1295401"/>
                    <a:pt x="0" y="1308101"/>
                    <a:pt x="139700" y="1397001"/>
                  </a:cubicBezTo>
                  <a:cubicBezTo>
                    <a:pt x="279400" y="1485901"/>
                    <a:pt x="787400" y="1689101"/>
                    <a:pt x="977900" y="1778001"/>
                  </a:cubicBezTo>
                  <a:cubicBezTo>
                    <a:pt x="1168400" y="1866901"/>
                    <a:pt x="1054100" y="1828801"/>
                    <a:pt x="1282700" y="1930401"/>
                  </a:cubicBezTo>
                  <a:cubicBezTo>
                    <a:pt x="1511300" y="2032001"/>
                    <a:pt x="2146300" y="2298701"/>
                    <a:pt x="2349500" y="2387601"/>
                  </a:cubicBezTo>
                  <a:cubicBezTo>
                    <a:pt x="2552700" y="2476501"/>
                    <a:pt x="2387600" y="2400301"/>
                    <a:pt x="2501900" y="2463801"/>
                  </a:cubicBezTo>
                  <a:cubicBezTo>
                    <a:pt x="2616200" y="2527301"/>
                    <a:pt x="2880519" y="2667266"/>
                    <a:pt x="3035300" y="2768601"/>
                  </a:cubicBezTo>
                  <a:cubicBezTo>
                    <a:pt x="3190081" y="2869936"/>
                    <a:pt x="3364706" y="3148278"/>
                    <a:pt x="3430587" y="3071813"/>
                  </a:cubicBezTo>
                  <a:cubicBezTo>
                    <a:pt x="3496468" y="2995348"/>
                    <a:pt x="3481386" y="2474913"/>
                    <a:pt x="3430586" y="2309813"/>
                  </a:cubicBezTo>
                  <a:cubicBezTo>
                    <a:pt x="3279774" y="2197102"/>
                    <a:pt x="3252787" y="2144713"/>
                    <a:pt x="3125787" y="2081213"/>
                  </a:cubicBezTo>
                  <a:cubicBezTo>
                    <a:pt x="2998787" y="2017713"/>
                    <a:pt x="2782887" y="1979613"/>
                    <a:pt x="2668587" y="1928813"/>
                  </a:cubicBezTo>
                  <a:cubicBezTo>
                    <a:pt x="2554287" y="1878013"/>
                    <a:pt x="2503487" y="1865313"/>
                    <a:pt x="2439987" y="1776413"/>
                  </a:cubicBezTo>
                  <a:cubicBezTo>
                    <a:pt x="2376487" y="1687513"/>
                    <a:pt x="2351087" y="1484312"/>
                    <a:pt x="2287587" y="1395412"/>
                  </a:cubicBezTo>
                  <a:cubicBezTo>
                    <a:pt x="2224087" y="1306512"/>
                    <a:pt x="2122487" y="1344570"/>
                    <a:pt x="2058987" y="1243012"/>
                  </a:cubicBezTo>
                  <a:cubicBezTo>
                    <a:pt x="1995487" y="1141454"/>
                    <a:pt x="1957386" y="887624"/>
                    <a:pt x="1906586" y="786066"/>
                  </a:cubicBezTo>
                  <a:cubicBezTo>
                    <a:pt x="1855786" y="684508"/>
                    <a:pt x="1820067" y="671543"/>
                    <a:pt x="1754186" y="633666"/>
                  </a:cubicBezTo>
                  <a:cubicBezTo>
                    <a:pt x="1688305" y="595789"/>
                    <a:pt x="1577181" y="596678"/>
                    <a:pt x="1511300" y="558801"/>
                  </a:cubicBezTo>
                  <a:cubicBezTo>
                    <a:pt x="1445419" y="520924"/>
                    <a:pt x="1447800" y="431801"/>
                    <a:pt x="1358900" y="406401"/>
                  </a:cubicBezTo>
                  <a:cubicBezTo>
                    <a:pt x="1270000" y="381001"/>
                    <a:pt x="1054100" y="393701"/>
                    <a:pt x="977900" y="406401"/>
                  </a:cubicBezTo>
                  <a:close/>
                </a:path>
              </a:pathLst>
            </a:custGeom>
            <a:solidFill>
              <a:srgbClr val="CC9900">
                <a:alpha val="51765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" name="Freeform 8"/>
            <p:cNvSpPr/>
            <p:nvPr/>
          </p:nvSpPr>
          <p:spPr>
            <a:xfrm>
              <a:off x="2295878" y="1066546"/>
              <a:ext cx="551276" cy="990599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0388" h="990859">
                  <a:moveTo>
                    <a:pt x="515356" y="666884"/>
                  </a:moveTo>
                  <a:cubicBezTo>
                    <a:pt x="484925" y="580060"/>
                    <a:pt x="496100" y="568466"/>
                    <a:pt x="446602" y="457319"/>
                  </a:cubicBezTo>
                  <a:cubicBezTo>
                    <a:pt x="419487" y="386049"/>
                    <a:pt x="332486" y="304880"/>
                    <a:pt x="294447" y="228660"/>
                  </a:cubicBezTo>
                  <a:cubicBezTo>
                    <a:pt x="282870" y="143824"/>
                    <a:pt x="254314" y="43634"/>
                    <a:pt x="218370" y="0"/>
                  </a:cubicBezTo>
                  <a:cubicBezTo>
                    <a:pt x="193011" y="12703"/>
                    <a:pt x="129614" y="241363"/>
                    <a:pt x="142293" y="304880"/>
                  </a:cubicBezTo>
                  <a:cubicBezTo>
                    <a:pt x="154972" y="368397"/>
                    <a:pt x="256409" y="342990"/>
                    <a:pt x="294447" y="381100"/>
                  </a:cubicBezTo>
                  <a:cubicBezTo>
                    <a:pt x="332486" y="419210"/>
                    <a:pt x="351670" y="492226"/>
                    <a:pt x="370524" y="533539"/>
                  </a:cubicBezTo>
                  <a:lnTo>
                    <a:pt x="294447" y="685980"/>
                  </a:lnTo>
                  <a:cubicBezTo>
                    <a:pt x="269088" y="724090"/>
                    <a:pt x="245556" y="709961"/>
                    <a:pt x="142293" y="762200"/>
                  </a:cubicBezTo>
                  <a:cubicBezTo>
                    <a:pt x="0" y="822392"/>
                    <a:pt x="49046" y="787341"/>
                    <a:pt x="66216" y="838419"/>
                  </a:cubicBezTo>
                  <a:cubicBezTo>
                    <a:pt x="78895" y="851122"/>
                    <a:pt x="231050" y="813012"/>
                    <a:pt x="294447" y="838419"/>
                  </a:cubicBezTo>
                  <a:cubicBezTo>
                    <a:pt x="357844" y="863826"/>
                    <a:pt x="408562" y="978156"/>
                    <a:pt x="446601" y="990859"/>
                  </a:cubicBezTo>
                  <a:lnTo>
                    <a:pt x="522679" y="914639"/>
                  </a:lnTo>
                  <a:cubicBezTo>
                    <a:pt x="550388" y="854603"/>
                    <a:pt x="540715" y="755807"/>
                    <a:pt x="515356" y="666884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-1594371" y="875215"/>
              <a:ext cx="2564809" cy="89011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80000"/>
                </a:lnSpc>
                <a:defRPr/>
              </a:pPr>
              <a:r>
                <a:rPr lang="en-US" sz="3200" b="1" dirty="0" err="1">
                  <a:latin typeface="+mn-lt"/>
                </a:rPr>
                <a:t>Pinyon</a:t>
              </a:r>
              <a:r>
                <a:rPr lang="en-US" sz="3200" b="1" dirty="0">
                  <a:latin typeface="+mn-lt"/>
                </a:rPr>
                <a:t>-Juniper Woodlands</a:t>
              </a:r>
            </a:p>
          </p:txBody>
        </p:sp>
        <p:sp>
          <p:nvSpPr>
            <p:cNvPr id="22" name="Freeform 21"/>
            <p:cNvSpPr/>
            <p:nvPr/>
          </p:nvSpPr>
          <p:spPr>
            <a:xfrm>
              <a:off x="4572000" y="1447546"/>
              <a:ext cx="2811613" cy="4165599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3693568"/>
                <a:gd name="connsiteX1" fmla="*/ 157163 w 2247899"/>
                <a:gd name="connsiteY1" fmla="*/ 152399 h 3693568"/>
                <a:gd name="connsiteX2" fmla="*/ 342900 w 2247899"/>
                <a:gd name="connsiteY2" fmla="*/ 400050 h 3693568"/>
                <a:gd name="connsiteX3" fmla="*/ 428625 w 2247899"/>
                <a:gd name="connsiteY3" fmla="*/ 738187 h 3693568"/>
                <a:gd name="connsiteX4" fmla="*/ 357188 w 2247899"/>
                <a:gd name="connsiteY4" fmla="*/ 1052512 h 3693568"/>
                <a:gd name="connsiteX5" fmla="*/ 414338 w 2247899"/>
                <a:gd name="connsiteY5" fmla="*/ 1395412 h 3693568"/>
                <a:gd name="connsiteX6" fmla="*/ 266700 w 2247899"/>
                <a:gd name="connsiteY6" fmla="*/ 1543049 h 3693568"/>
                <a:gd name="connsiteX7" fmla="*/ 38100 w 2247899"/>
                <a:gd name="connsiteY7" fmla="*/ 1543049 h 3693568"/>
                <a:gd name="connsiteX8" fmla="*/ 38100 w 2247899"/>
                <a:gd name="connsiteY8" fmla="*/ 1619249 h 3693568"/>
                <a:gd name="connsiteX9" fmla="*/ 114300 w 2247899"/>
                <a:gd name="connsiteY9" fmla="*/ 1695449 h 3693568"/>
                <a:gd name="connsiteX10" fmla="*/ 266700 w 2247899"/>
                <a:gd name="connsiteY10" fmla="*/ 1619249 h 3693568"/>
                <a:gd name="connsiteX11" fmla="*/ 419100 w 2247899"/>
                <a:gd name="connsiteY11" fmla="*/ 1771649 h 3693568"/>
                <a:gd name="connsiteX12" fmla="*/ 647699 w 2247899"/>
                <a:gd name="connsiteY12" fmla="*/ 2305050 h 3693568"/>
                <a:gd name="connsiteX13" fmla="*/ 594102 w 2247899"/>
                <a:gd name="connsiteY13" fmla="*/ 3578474 h 3693568"/>
                <a:gd name="connsiteX14" fmla="*/ 952500 w 2247899"/>
                <a:gd name="connsiteY14" fmla="*/ 2914650 h 3693568"/>
                <a:gd name="connsiteX15" fmla="*/ 1028699 w 2247899"/>
                <a:gd name="connsiteY15" fmla="*/ 2686050 h 3693568"/>
                <a:gd name="connsiteX16" fmla="*/ 1104899 w 2247899"/>
                <a:gd name="connsiteY16" fmla="*/ 2381250 h 3693568"/>
                <a:gd name="connsiteX17" fmla="*/ 1257299 w 2247899"/>
                <a:gd name="connsiteY17" fmla="*/ 2228850 h 3693568"/>
                <a:gd name="connsiteX18" fmla="*/ 1409699 w 2247899"/>
                <a:gd name="connsiteY18" fmla="*/ 2076450 h 3693568"/>
                <a:gd name="connsiteX19" fmla="*/ 1638299 w 2247899"/>
                <a:gd name="connsiteY19" fmla="*/ 2076450 h 3693568"/>
                <a:gd name="connsiteX20" fmla="*/ 1790699 w 2247899"/>
                <a:gd name="connsiteY20" fmla="*/ 2152650 h 3693568"/>
                <a:gd name="connsiteX21" fmla="*/ 2019299 w 2247899"/>
                <a:gd name="connsiteY21" fmla="*/ 2152650 h 3693568"/>
                <a:gd name="connsiteX22" fmla="*/ 2095499 w 2247899"/>
                <a:gd name="connsiteY22" fmla="*/ 2000250 h 3693568"/>
                <a:gd name="connsiteX23" fmla="*/ 2247899 w 2247899"/>
                <a:gd name="connsiteY23" fmla="*/ 1695450 h 3693568"/>
                <a:gd name="connsiteX24" fmla="*/ 2043113 w 2247899"/>
                <a:gd name="connsiteY24" fmla="*/ 1638299 h 3693568"/>
                <a:gd name="connsiteX25" fmla="*/ 1771650 w 2247899"/>
                <a:gd name="connsiteY25" fmla="*/ 1566862 h 3693568"/>
                <a:gd name="connsiteX26" fmla="*/ 1485900 w 2247899"/>
                <a:gd name="connsiteY26" fmla="*/ 1538287 h 3693568"/>
                <a:gd name="connsiteX27" fmla="*/ 1257299 w 2247899"/>
                <a:gd name="connsiteY27" fmla="*/ 1238250 h 3693568"/>
                <a:gd name="connsiteX28" fmla="*/ 928688 w 2247899"/>
                <a:gd name="connsiteY28" fmla="*/ 1052512 h 3693568"/>
                <a:gd name="connsiteX29" fmla="*/ 728663 w 2247899"/>
                <a:gd name="connsiteY29" fmla="*/ 766762 h 3693568"/>
                <a:gd name="connsiteX30" fmla="*/ 685800 w 2247899"/>
                <a:gd name="connsiteY30" fmla="*/ 509587 h 3693568"/>
                <a:gd name="connsiteX31" fmla="*/ 742950 w 2247899"/>
                <a:gd name="connsiteY31" fmla="*/ 338137 h 3693568"/>
                <a:gd name="connsiteX32" fmla="*/ 742950 w 2247899"/>
                <a:gd name="connsiteY32" fmla="*/ 95249 h 3693568"/>
                <a:gd name="connsiteX33" fmla="*/ 685800 w 2247899"/>
                <a:gd name="connsiteY33" fmla="*/ 38099 h 3693568"/>
                <a:gd name="connsiteX34" fmla="*/ 190500 w 2247899"/>
                <a:gd name="connsiteY34" fmla="*/ 19050 h 3693568"/>
                <a:gd name="connsiteX0" fmla="*/ 190500 w 2247899"/>
                <a:gd name="connsiteY0" fmla="*/ 19050 h 4323967"/>
                <a:gd name="connsiteX1" fmla="*/ 157163 w 2247899"/>
                <a:gd name="connsiteY1" fmla="*/ 152399 h 4323967"/>
                <a:gd name="connsiteX2" fmla="*/ 342900 w 2247899"/>
                <a:gd name="connsiteY2" fmla="*/ 400050 h 4323967"/>
                <a:gd name="connsiteX3" fmla="*/ 428625 w 2247899"/>
                <a:gd name="connsiteY3" fmla="*/ 738187 h 4323967"/>
                <a:gd name="connsiteX4" fmla="*/ 357188 w 2247899"/>
                <a:gd name="connsiteY4" fmla="*/ 1052512 h 4323967"/>
                <a:gd name="connsiteX5" fmla="*/ 414338 w 2247899"/>
                <a:gd name="connsiteY5" fmla="*/ 1395412 h 4323967"/>
                <a:gd name="connsiteX6" fmla="*/ 266700 w 2247899"/>
                <a:gd name="connsiteY6" fmla="*/ 1543049 h 4323967"/>
                <a:gd name="connsiteX7" fmla="*/ 38100 w 2247899"/>
                <a:gd name="connsiteY7" fmla="*/ 1543049 h 4323967"/>
                <a:gd name="connsiteX8" fmla="*/ 38100 w 2247899"/>
                <a:gd name="connsiteY8" fmla="*/ 1619249 h 4323967"/>
                <a:gd name="connsiteX9" fmla="*/ 114300 w 2247899"/>
                <a:gd name="connsiteY9" fmla="*/ 1695449 h 4323967"/>
                <a:gd name="connsiteX10" fmla="*/ 266700 w 2247899"/>
                <a:gd name="connsiteY10" fmla="*/ 1619249 h 4323967"/>
                <a:gd name="connsiteX11" fmla="*/ 419100 w 2247899"/>
                <a:gd name="connsiteY11" fmla="*/ 1771649 h 4323967"/>
                <a:gd name="connsiteX12" fmla="*/ 647699 w 2247899"/>
                <a:gd name="connsiteY12" fmla="*/ 2305050 h 4323967"/>
                <a:gd name="connsiteX13" fmla="*/ 441702 w 2247899"/>
                <a:gd name="connsiteY13" fmla="*/ 4111730 h 4323967"/>
                <a:gd name="connsiteX14" fmla="*/ 594102 w 2247899"/>
                <a:gd name="connsiteY14" fmla="*/ 3578474 h 4323967"/>
                <a:gd name="connsiteX15" fmla="*/ 952500 w 2247899"/>
                <a:gd name="connsiteY15" fmla="*/ 2914650 h 4323967"/>
                <a:gd name="connsiteX16" fmla="*/ 1028699 w 2247899"/>
                <a:gd name="connsiteY16" fmla="*/ 2686050 h 4323967"/>
                <a:gd name="connsiteX17" fmla="*/ 1104899 w 2247899"/>
                <a:gd name="connsiteY17" fmla="*/ 2381250 h 4323967"/>
                <a:gd name="connsiteX18" fmla="*/ 1257299 w 2247899"/>
                <a:gd name="connsiteY18" fmla="*/ 2228850 h 4323967"/>
                <a:gd name="connsiteX19" fmla="*/ 1409699 w 2247899"/>
                <a:gd name="connsiteY19" fmla="*/ 2076450 h 4323967"/>
                <a:gd name="connsiteX20" fmla="*/ 1638299 w 2247899"/>
                <a:gd name="connsiteY20" fmla="*/ 2076450 h 4323967"/>
                <a:gd name="connsiteX21" fmla="*/ 1790699 w 2247899"/>
                <a:gd name="connsiteY21" fmla="*/ 2152650 h 4323967"/>
                <a:gd name="connsiteX22" fmla="*/ 2019299 w 2247899"/>
                <a:gd name="connsiteY22" fmla="*/ 2152650 h 4323967"/>
                <a:gd name="connsiteX23" fmla="*/ 2095499 w 2247899"/>
                <a:gd name="connsiteY23" fmla="*/ 2000250 h 4323967"/>
                <a:gd name="connsiteX24" fmla="*/ 2247899 w 2247899"/>
                <a:gd name="connsiteY24" fmla="*/ 1695450 h 4323967"/>
                <a:gd name="connsiteX25" fmla="*/ 2043113 w 2247899"/>
                <a:gd name="connsiteY25" fmla="*/ 1638299 h 4323967"/>
                <a:gd name="connsiteX26" fmla="*/ 1771650 w 2247899"/>
                <a:gd name="connsiteY26" fmla="*/ 1566862 h 4323967"/>
                <a:gd name="connsiteX27" fmla="*/ 1485900 w 2247899"/>
                <a:gd name="connsiteY27" fmla="*/ 1538287 h 4323967"/>
                <a:gd name="connsiteX28" fmla="*/ 1257299 w 2247899"/>
                <a:gd name="connsiteY28" fmla="*/ 1238250 h 4323967"/>
                <a:gd name="connsiteX29" fmla="*/ 928688 w 2247899"/>
                <a:gd name="connsiteY29" fmla="*/ 1052512 h 4323967"/>
                <a:gd name="connsiteX30" fmla="*/ 728663 w 2247899"/>
                <a:gd name="connsiteY30" fmla="*/ 766762 h 4323967"/>
                <a:gd name="connsiteX31" fmla="*/ 685800 w 2247899"/>
                <a:gd name="connsiteY31" fmla="*/ 509587 h 4323967"/>
                <a:gd name="connsiteX32" fmla="*/ 742950 w 2247899"/>
                <a:gd name="connsiteY32" fmla="*/ 338137 h 4323967"/>
                <a:gd name="connsiteX33" fmla="*/ 742950 w 2247899"/>
                <a:gd name="connsiteY33" fmla="*/ 95249 h 4323967"/>
                <a:gd name="connsiteX34" fmla="*/ 685800 w 2247899"/>
                <a:gd name="connsiteY34" fmla="*/ 38099 h 4323967"/>
                <a:gd name="connsiteX35" fmla="*/ 190500 w 2247899"/>
                <a:gd name="connsiteY35" fmla="*/ 19050 h 4323967"/>
                <a:gd name="connsiteX0" fmla="*/ 285965 w 2343364"/>
                <a:gd name="connsiteY0" fmla="*/ 19050 h 4340269"/>
                <a:gd name="connsiteX1" fmla="*/ 252628 w 2343364"/>
                <a:gd name="connsiteY1" fmla="*/ 152399 h 4340269"/>
                <a:gd name="connsiteX2" fmla="*/ 438365 w 2343364"/>
                <a:gd name="connsiteY2" fmla="*/ 400050 h 4340269"/>
                <a:gd name="connsiteX3" fmla="*/ 524090 w 2343364"/>
                <a:gd name="connsiteY3" fmla="*/ 738187 h 4340269"/>
                <a:gd name="connsiteX4" fmla="*/ 452653 w 2343364"/>
                <a:gd name="connsiteY4" fmla="*/ 1052512 h 4340269"/>
                <a:gd name="connsiteX5" fmla="*/ 509803 w 2343364"/>
                <a:gd name="connsiteY5" fmla="*/ 1395412 h 4340269"/>
                <a:gd name="connsiteX6" fmla="*/ 362165 w 2343364"/>
                <a:gd name="connsiteY6" fmla="*/ 1543049 h 4340269"/>
                <a:gd name="connsiteX7" fmla="*/ 133565 w 2343364"/>
                <a:gd name="connsiteY7" fmla="*/ 1543049 h 4340269"/>
                <a:gd name="connsiteX8" fmla="*/ 133565 w 2343364"/>
                <a:gd name="connsiteY8" fmla="*/ 1619249 h 4340269"/>
                <a:gd name="connsiteX9" fmla="*/ 209765 w 2343364"/>
                <a:gd name="connsiteY9" fmla="*/ 1695449 h 4340269"/>
                <a:gd name="connsiteX10" fmla="*/ 362165 w 2343364"/>
                <a:gd name="connsiteY10" fmla="*/ 1619249 h 4340269"/>
                <a:gd name="connsiteX11" fmla="*/ 514565 w 2343364"/>
                <a:gd name="connsiteY11" fmla="*/ 1771649 h 4340269"/>
                <a:gd name="connsiteX12" fmla="*/ 3767 w 2343364"/>
                <a:gd name="connsiteY12" fmla="*/ 2207241 h 4340269"/>
                <a:gd name="connsiteX13" fmla="*/ 537167 w 2343364"/>
                <a:gd name="connsiteY13" fmla="*/ 4111730 h 4340269"/>
                <a:gd name="connsiteX14" fmla="*/ 689567 w 2343364"/>
                <a:gd name="connsiteY14" fmla="*/ 3578474 h 4340269"/>
                <a:gd name="connsiteX15" fmla="*/ 1047965 w 2343364"/>
                <a:gd name="connsiteY15" fmla="*/ 2914650 h 4340269"/>
                <a:gd name="connsiteX16" fmla="*/ 1124164 w 2343364"/>
                <a:gd name="connsiteY16" fmla="*/ 2686050 h 4340269"/>
                <a:gd name="connsiteX17" fmla="*/ 1200364 w 2343364"/>
                <a:gd name="connsiteY17" fmla="*/ 2381250 h 4340269"/>
                <a:gd name="connsiteX18" fmla="*/ 1352764 w 2343364"/>
                <a:gd name="connsiteY18" fmla="*/ 2228850 h 4340269"/>
                <a:gd name="connsiteX19" fmla="*/ 1505164 w 2343364"/>
                <a:gd name="connsiteY19" fmla="*/ 2076450 h 4340269"/>
                <a:gd name="connsiteX20" fmla="*/ 1733764 w 2343364"/>
                <a:gd name="connsiteY20" fmla="*/ 2076450 h 4340269"/>
                <a:gd name="connsiteX21" fmla="*/ 1886164 w 2343364"/>
                <a:gd name="connsiteY21" fmla="*/ 2152650 h 4340269"/>
                <a:gd name="connsiteX22" fmla="*/ 2114764 w 2343364"/>
                <a:gd name="connsiteY22" fmla="*/ 2152650 h 4340269"/>
                <a:gd name="connsiteX23" fmla="*/ 2190964 w 2343364"/>
                <a:gd name="connsiteY23" fmla="*/ 2000250 h 4340269"/>
                <a:gd name="connsiteX24" fmla="*/ 2343364 w 2343364"/>
                <a:gd name="connsiteY24" fmla="*/ 1695450 h 4340269"/>
                <a:gd name="connsiteX25" fmla="*/ 2138578 w 2343364"/>
                <a:gd name="connsiteY25" fmla="*/ 1638299 h 4340269"/>
                <a:gd name="connsiteX26" fmla="*/ 1867115 w 2343364"/>
                <a:gd name="connsiteY26" fmla="*/ 1566862 h 4340269"/>
                <a:gd name="connsiteX27" fmla="*/ 1581365 w 2343364"/>
                <a:gd name="connsiteY27" fmla="*/ 1538287 h 4340269"/>
                <a:gd name="connsiteX28" fmla="*/ 1352764 w 2343364"/>
                <a:gd name="connsiteY28" fmla="*/ 1238250 h 4340269"/>
                <a:gd name="connsiteX29" fmla="*/ 1024153 w 2343364"/>
                <a:gd name="connsiteY29" fmla="*/ 1052512 h 4340269"/>
                <a:gd name="connsiteX30" fmla="*/ 824128 w 2343364"/>
                <a:gd name="connsiteY30" fmla="*/ 766762 h 4340269"/>
                <a:gd name="connsiteX31" fmla="*/ 781265 w 2343364"/>
                <a:gd name="connsiteY31" fmla="*/ 509587 h 4340269"/>
                <a:gd name="connsiteX32" fmla="*/ 838415 w 2343364"/>
                <a:gd name="connsiteY32" fmla="*/ 338137 h 4340269"/>
                <a:gd name="connsiteX33" fmla="*/ 838415 w 2343364"/>
                <a:gd name="connsiteY33" fmla="*/ 95249 h 4340269"/>
                <a:gd name="connsiteX34" fmla="*/ 781265 w 2343364"/>
                <a:gd name="connsiteY34" fmla="*/ 38099 h 4340269"/>
                <a:gd name="connsiteX35" fmla="*/ 285965 w 2343364"/>
                <a:gd name="connsiteY35" fmla="*/ 19050 h 4340269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622299 w 2428496"/>
                <a:gd name="connsiteY14" fmla="*/ 4111730 h 4162516"/>
                <a:gd name="connsiteX15" fmla="*/ 774699 w 2428496"/>
                <a:gd name="connsiteY15" fmla="*/ 3578474 h 4162516"/>
                <a:gd name="connsiteX16" fmla="*/ 1133097 w 2428496"/>
                <a:gd name="connsiteY16" fmla="*/ 2914650 h 4162516"/>
                <a:gd name="connsiteX17" fmla="*/ 1209296 w 2428496"/>
                <a:gd name="connsiteY17" fmla="*/ 2686050 h 4162516"/>
                <a:gd name="connsiteX18" fmla="*/ 1285496 w 2428496"/>
                <a:gd name="connsiteY18" fmla="*/ 2381250 h 4162516"/>
                <a:gd name="connsiteX19" fmla="*/ 1437896 w 2428496"/>
                <a:gd name="connsiteY19" fmla="*/ 2228850 h 4162516"/>
                <a:gd name="connsiteX20" fmla="*/ 1590296 w 2428496"/>
                <a:gd name="connsiteY20" fmla="*/ 2076450 h 4162516"/>
                <a:gd name="connsiteX21" fmla="*/ 1818896 w 2428496"/>
                <a:gd name="connsiteY21" fmla="*/ 2076450 h 4162516"/>
                <a:gd name="connsiteX22" fmla="*/ 1971296 w 2428496"/>
                <a:gd name="connsiteY22" fmla="*/ 2152650 h 4162516"/>
                <a:gd name="connsiteX23" fmla="*/ 2199896 w 2428496"/>
                <a:gd name="connsiteY23" fmla="*/ 2152650 h 4162516"/>
                <a:gd name="connsiteX24" fmla="*/ 2276096 w 2428496"/>
                <a:gd name="connsiteY24" fmla="*/ 2000250 h 4162516"/>
                <a:gd name="connsiteX25" fmla="*/ 2428496 w 2428496"/>
                <a:gd name="connsiteY25" fmla="*/ 1695450 h 4162516"/>
                <a:gd name="connsiteX26" fmla="*/ 2223710 w 2428496"/>
                <a:gd name="connsiteY26" fmla="*/ 1638299 h 4162516"/>
                <a:gd name="connsiteX27" fmla="*/ 1952247 w 2428496"/>
                <a:gd name="connsiteY27" fmla="*/ 1566862 h 4162516"/>
                <a:gd name="connsiteX28" fmla="*/ 1666497 w 2428496"/>
                <a:gd name="connsiteY28" fmla="*/ 1538287 h 4162516"/>
                <a:gd name="connsiteX29" fmla="*/ 1437896 w 2428496"/>
                <a:gd name="connsiteY29" fmla="*/ 1238250 h 4162516"/>
                <a:gd name="connsiteX30" fmla="*/ 1109285 w 2428496"/>
                <a:gd name="connsiteY30" fmla="*/ 1052512 h 4162516"/>
                <a:gd name="connsiteX31" fmla="*/ 909260 w 2428496"/>
                <a:gd name="connsiteY31" fmla="*/ 766762 h 4162516"/>
                <a:gd name="connsiteX32" fmla="*/ 866397 w 2428496"/>
                <a:gd name="connsiteY32" fmla="*/ 509587 h 4162516"/>
                <a:gd name="connsiteX33" fmla="*/ 923547 w 2428496"/>
                <a:gd name="connsiteY33" fmla="*/ 338137 h 4162516"/>
                <a:gd name="connsiteX34" fmla="*/ 923547 w 2428496"/>
                <a:gd name="connsiteY34" fmla="*/ 95249 h 4162516"/>
                <a:gd name="connsiteX35" fmla="*/ 866397 w 2428496"/>
                <a:gd name="connsiteY35" fmla="*/ 38099 h 4162516"/>
                <a:gd name="connsiteX36" fmla="*/ 371097 w 2428496"/>
                <a:gd name="connsiteY36" fmla="*/ 19050 h 4162516"/>
                <a:gd name="connsiteX0" fmla="*/ 464517 w 2521916"/>
                <a:gd name="connsiteY0" fmla="*/ 19050 h 4162516"/>
                <a:gd name="connsiteX1" fmla="*/ 431180 w 2521916"/>
                <a:gd name="connsiteY1" fmla="*/ 152399 h 4162516"/>
                <a:gd name="connsiteX2" fmla="*/ 616917 w 2521916"/>
                <a:gd name="connsiteY2" fmla="*/ 400050 h 4162516"/>
                <a:gd name="connsiteX3" fmla="*/ 702642 w 2521916"/>
                <a:gd name="connsiteY3" fmla="*/ 738187 h 4162516"/>
                <a:gd name="connsiteX4" fmla="*/ 631205 w 2521916"/>
                <a:gd name="connsiteY4" fmla="*/ 1052512 h 4162516"/>
                <a:gd name="connsiteX5" fmla="*/ 688355 w 2521916"/>
                <a:gd name="connsiteY5" fmla="*/ 1395412 h 4162516"/>
                <a:gd name="connsiteX6" fmla="*/ 540717 w 2521916"/>
                <a:gd name="connsiteY6" fmla="*/ 1543049 h 4162516"/>
                <a:gd name="connsiteX7" fmla="*/ 312117 w 2521916"/>
                <a:gd name="connsiteY7" fmla="*/ 1543049 h 4162516"/>
                <a:gd name="connsiteX8" fmla="*/ 312117 w 2521916"/>
                <a:gd name="connsiteY8" fmla="*/ 1619249 h 4162516"/>
                <a:gd name="connsiteX9" fmla="*/ 388317 w 2521916"/>
                <a:gd name="connsiteY9" fmla="*/ 1695449 h 4162516"/>
                <a:gd name="connsiteX10" fmla="*/ 540717 w 2521916"/>
                <a:gd name="connsiteY10" fmla="*/ 1619249 h 4162516"/>
                <a:gd name="connsiteX11" fmla="*/ 693117 w 2521916"/>
                <a:gd name="connsiteY11" fmla="*/ 1771649 h 4162516"/>
                <a:gd name="connsiteX12" fmla="*/ 182319 w 2521916"/>
                <a:gd name="connsiteY12" fmla="*/ 2207241 h 4162516"/>
                <a:gd name="connsiteX13" fmla="*/ 182320 w 2521916"/>
                <a:gd name="connsiteY13" fmla="*/ 3273755 h 4162516"/>
                <a:gd name="connsiteX14" fmla="*/ 715719 w 2521916"/>
                <a:gd name="connsiteY14" fmla="*/ 4111730 h 4162516"/>
                <a:gd name="connsiteX15" fmla="*/ 868119 w 2521916"/>
                <a:gd name="connsiteY15" fmla="*/ 3578474 h 4162516"/>
                <a:gd name="connsiteX16" fmla="*/ 1226517 w 2521916"/>
                <a:gd name="connsiteY16" fmla="*/ 2914650 h 4162516"/>
                <a:gd name="connsiteX17" fmla="*/ 1302716 w 2521916"/>
                <a:gd name="connsiteY17" fmla="*/ 2686050 h 4162516"/>
                <a:gd name="connsiteX18" fmla="*/ 1378916 w 2521916"/>
                <a:gd name="connsiteY18" fmla="*/ 2381250 h 4162516"/>
                <a:gd name="connsiteX19" fmla="*/ 1531316 w 2521916"/>
                <a:gd name="connsiteY19" fmla="*/ 2228850 h 4162516"/>
                <a:gd name="connsiteX20" fmla="*/ 1683716 w 2521916"/>
                <a:gd name="connsiteY20" fmla="*/ 2076450 h 4162516"/>
                <a:gd name="connsiteX21" fmla="*/ 1912316 w 2521916"/>
                <a:gd name="connsiteY21" fmla="*/ 2076450 h 4162516"/>
                <a:gd name="connsiteX22" fmla="*/ 2064716 w 2521916"/>
                <a:gd name="connsiteY22" fmla="*/ 2152650 h 4162516"/>
                <a:gd name="connsiteX23" fmla="*/ 2293316 w 2521916"/>
                <a:gd name="connsiteY23" fmla="*/ 2152650 h 4162516"/>
                <a:gd name="connsiteX24" fmla="*/ 2369516 w 2521916"/>
                <a:gd name="connsiteY24" fmla="*/ 2000250 h 4162516"/>
                <a:gd name="connsiteX25" fmla="*/ 2521916 w 2521916"/>
                <a:gd name="connsiteY25" fmla="*/ 1695450 h 4162516"/>
                <a:gd name="connsiteX26" fmla="*/ 2317130 w 2521916"/>
                <a:gd name="connsiteY26" fmla="*/ 1638299 h 4162516"/>
                <a:gd name="connsiteX27" fmla="*/ 2045667 w 2521916"/>
                <a:gd name="connsiteY27" fmla="*/ 1566862 h 4162516"/>
                <a:gd name="connsiteX28" fmla="*/ 1759917 w 2521916"/>
                <a:gd name="connsiteY28" fmla="*/ 1538287 h 4162516"/>
                <a:gd name="connsiteX29" fmla="*/ 1531316 w 2521916"/>
                <a:gd name="connsiteY29" fmla="*/ 1238250 h 4162516"/>
                <a:gd name="connsiteX30" fmla="*/ 1202705 w 2521916"/>
                <a:gd name="connsiteY30" fmla="*/ 1052512 h 4162516"/>
                <a:gd name="connsiteX31" fmla="*/ 1002680 w 2521916"/>
                <a:gd name="connsiteY31" fmla="*/ 766762 h 4162516"/>
                <a:gd name="connsiteX32" fmla="*/ 959817 w 2521916"/>
                <a:gd name="connsiteY32" fmla="*/ 509587 h 4162516"/>
                <a:gd name="connsiteX33" fmla="*/ 1016967 w 2521916"/>
                <a:gd name="connsiteY33" fmla="*/ 338137 h 4162516"/>
                <a:gd name="connsiteX34" fmla="*/ 1016967 w 2521916"/>
                <a:gd name="connsiteY34" fmla="*/ 95249 h 4162516"/>
                <a:gd name="connsiteX35" fmla="*/ 959817 w 2521916"/>
                <a:gd name="connsiteY35" fmla="*/ 38099 h 4162516"/>
                <a:gd name="connsiteX36" fmla="*/ 464517 w 2521916"/>
                <a:gd name="connsiteY36" fmla="*/ 19050 h 4162516"/>
                <a:gd name="connsiteX0" fmla="*/ 371097 w 2428496"/>
                <a:gd name="connsiteY0" fmla="*/ 19050 h 4162516"/>
                <a:gd name="connsiteX1" fmla="*/ 337760 w 2428496"/>
                <a:gd name="connsiteY1" fmla="*/ 152399 h 4162516"/>
                <a:gd name="connsiteX2" fmla="*/ 523497 w 2428496"/>
                <a:gd name="connsiteY2" fmla="*/ 400050 h 4162516"/>
                <a:gd name="connsiteX3" fmla="*/ 609222 w 2428496"/>
                <a:gd name="connsiteY3" fmla="*/ 738187 h 4162516"/>
                <a:gd name="connsiteX4" fmla="*/ 537785 w 2428496"/>
                <a:gd name="connsiteY4" fmla="*/ 1052512 h 4162516"/>
                <a:gd name="connsiteX5" fmla="*/ 594935 w 2428496"/>
                <a:gd name="connsiteY5" fmla="*/ 1395412 h 4162516"/>
                <a:gd name="connsiteX6" fmla="*/ 447297 w 2428496"/>
                <a:gd name="connsiteY6" fmla="*/ 1543049 h 4162516"/>
                <a:gd name="connsiteX7" fmla="*/ 218697 w 2428496"/>
                <a:gd name="connsiteY7" fmla="*/ 1543049 h 4162516"/>
                <a:gd name="connsiteX8" fmla="*/ 218697 w 2428496"/>
                <a:gd name="connsiteY8" fmla="*/ 1619249 h 4162516"/>
                <a:gd name="connsiteX9" fmla="*/ 294897 w 2428496"/>
                <a:gd name="connsiteY9" fmla="*/ 1695449 h 4162516"/>
                <a:gd name="connsiteX10" fmla="*/ 447297 w 2428496"/>
                <a:gd name="connsiteY10" fmla="*/ 1619249 h 4162516"/>
                <a:gd name="connsiteX11" fmla="*/ 599697 w 2428496"/>
                <a:gd name="connsiteY11" fmla="*/ 1771649 h 4162516"/>
                <a:gd name="connsiteX12" fmla="*/ 88899 w 2428496"/>
                <a:gd name="connsiteY12" fmla="*/ 2207241 h 4162516"/>
                <a:gd name="connsiteX13" fmla="*/ 88900 w 2428496"/>
                <a:gd name="connsiteY13" fmla="*/ 3273755 h 4162516"/>
                <a:gd name="connsiteX14" fmla="*/ 88900 w 2428496"/>
                <a:gd name="connsiteY14" fmla="*/ 3883193 h 4162516"/>
                <a:gd name="connsiteX15" fmla="*/ 622299 w 2428496"/>
                <a:gd name="connsiteY15" fmla="*/ 4111730 h 4162516"/>
                <a:gd name="connsiteX16" fmla="*/ 774699 w 2428496"/>
                <a:gd name="connsiteY16" fmla="*/ 3578474 h 4162516"/>
                <a:gd name="connsiteX17" fmla="*/ 1133097 w 2428496"/>
                <a:gd name="connsiteY17" fmla="*/ 2914650 h 4162516"/>
                <a:gd name="connsiteX18" fmla="*/ 1209296 w 2428496"/>
                <a:gd name="connsiteY18" fmla="*/ 2686050 h 4162516"/>
                <a:gd name="connsiteX19" fmla="*/ 1285496 w 2428496"/>
                <a:gd name="connsiteY19" fmla="*/ 2381250 h 4162516"/>
                <a:gd name="connsiteX20" fmla="*/ 1437896 w 2428496"/>
                <a:gd name="connsiteY20" fmla="*/ 2228850 h 4162516"/>
                <a:gd name="connsiteX21" fmla="*/ 1590296 w 2428496"/>
                <a:gd name="connsiteY21" fmla="*/ 2076450 h 4162516"/>
                <a:gd name="connsiteX22" fmla="*/ 1818896 w 2428496"/>
                <a:gd name="connsiteY22" fmla="*/ 2076450 h 4162516"/>
                <a:gd name="connsiteX23" fmla="*/ 1971296 w 2428496"/>
                <a:gd name="connsiteY23" fmla="*/ 2152650 h 4162516"/>
                <a:gd name="connsiteX24" fmla="*/ 2199896 w 2428496"/>
                <a:gd name="connsiteY24" fmla="*/ 2152650 h 4162516"/>
                <a:gd name="connsiteX25" fmla="*/ 2276096 w 2428496"/>
                <a:gd name="connsiteY25" fmla="*/ 2000250 h 4162516"/>
                <a:gd name="connsiteX26" fmla="*/ 2428496 w 2428496"/>
                <a:gd name="connsiteY26" fmla="*/ 1695450 h 4162516"/>
                <a:gd name="connsiteX27" fmla="*/ 2223710 w 2428496"/>
                <a:gd name="connsiteY27" fmla="*/ 1638299 h 4162516"/>
                <a:gd name="connsiteX28" fmla="*/ 1952247 w 2428496"/>
                <a:gd name="connsiteY28" fmla="*/ 1566862 h 4162516"/>
                <a:gd name="connsiteX29" fmla="*/ 1666497 w 2428496"/>
                <a:gd name="connsiteY29" fmla="*/ 1538287 h 4162516"/>
                <a:gd name="connsiteX30" fmla="*/ 1437896 w 2428496"/>
                <a:gd name="connsiteY30" fmla="*/ 1238250 h 4162516"/>
                <a:gd name="connsiteX31" fmla="*/ 1109285 w 2428496"/>
                <a:gd name="connsiteY31" fmla="*/ 1052512 h 4162516"/>
                <a:gd name="connsiteX32" fmla="*/ 909260 w 2428496"/>
                <a:gd name="connsiteY32" fmla="*/ 766762 h 4162516"/>
                <a:gd name="connsiteX33" fmla="*/ 866397 w 2428496"/>
                <a:gd name="connsiteY33" fmla="*/ 509587 h 4162516"/>
                <a:gd name="connsiteX34" fmla="*/ 923547 w 2428496"/>
                <a:gd name="connsiteY34" fmla="*/ 338137 h 4162516"/>
                <a:gd name="connsiteX35" fmla="*/ 923547 w 2428496"/>
                <a:gd name="connsiteY35" fmla="*/ 95249 h 4162516"/>
                <a:gd name="connsiteX36" fmla="*/ 866397 w 2428496"/>
                <a:gd name="connsiteY36" fmla="*/ 38099 h 4162516"/>
                <a:gd name="connsiteX37" fmla="*/ 371097 w 2428496"/>
                <a:gd name="connsiteY37" fmla="*/ 19050 h 4162516"/>
                <a:gd name="connsiteX0" fmla="*/ 551911 w 2609310"/>
                <a:gd name="connsiteY0" fmla="*/ 19050 h 4162516"/>
                <a:gd name="connsiteX1" fmla="*/ 518574 w 2609310"/>
                <a:gd name="connsiteY1" fmla="*/ 152399 h 4162516"/>
                <a:gd name="connsiteX2" fmla="*/ 704311 w 2609310"/>
                <a:gd name="connsiteY2" fmla="*/ 400050 h 4162516"/>
                <a:gd name="connsiteX3" fmla="*/ 790036 w 2609310"/>
                <a:gd name="connsiteY3" fmla="*/ 738187 h 4162516"/>
                <a:gd name="connsiteX4" fmla="*/ 718599 w 2609310"/>
                <a:gd name="connsiteY4" fmla="*/ 1052512 h 4162516"/>
                <a:gd name="connsiteX5" fmla="*/ 775749 w 2609310"/>
                <a:gd name="connsiteY5" fmla="*/ 1395412 h 4162516"/>
                <a:gd name="connsiteX6" fmla="*/ 628111 w 2609310"/>
                <a:gd name="connsiteY6" fmla="*/ 1543049 h 4162516"/>
                <a:gd name="connsiteX7" fmla="*/ 399511 w 2609310"/>
                <a:gd name="connsiteY7" fmla="*/ 1543049 h 4162516"/>
                <a:gd name="connsiteX8" fmla="*/ 399511 w 2609310"/>
                <a:gd name="connsiteY8" fmla="*/ 1619249 h 4162516"/>
                <a:gd name="connsiteX9" fmla="*/ 475711 w 2609310"/>
                <a:gd name="connsiteY9" fmla="*/ 1695449 h 4162516"/>
                <a:gd name="connsiteX10" fmla="*/ 628111 w 2609310"/>
                <a:gd name="connsiteY10" fmla="*/ 1619249 h 4162516"/>
                <a:gd name="connsiteX11" fmla="*/ 780511 w 2609310"/>
                <a:gd name="connsiteY11" fmla="*/ 1771649 h 4162516"/>
                <a:gd name="connsiteX12" fmla="*/ 269713 w 2609310"/>
                <a:gd name="connsiteY12" fmla="*/ 2207241 h 4162516"/>
                <a:gd name="connsiteX13" fmla="*/ 269714 w 2609310"/>
                <a:gd name="connsiteY13" fmla="*/ 3273755 h 4162516"/>
                <a:gd name="connsiteX14" fmla="*/ 269714 w 2609310"/>
                <a:gd name="connsiteY14" fmla="*/ 3883193 h 4162516"/>
                <a:gd name="connsiteX15" fmla="*/ 803113 w 2609310"/>
                <a:gd name="connsiteY15" fmla="*/ 4111730 h 4162516"/>
                <a:gd name="connsiteX16" fmla="*/ 955513 w 2609310"/>
                <a:gd name="connsiteY16" fmla="*/ 3578474 h 4162516"/>
                <a:gd name="connsiteX17" fmla="*/ 1313911 w 2609310"/>
                <a:gd name="connsiteY17" fmla="*/ 2914650 h 4162516"/>
                <a:gd name="connsiteX18" fmla="*/ 1390110 w 2609310"/>
                <a:gd name="connsiteY18" fmla="*/ 2686050 h 4162516"/>
                <a:gd name="connsiteX19" fmla="*/ 1466310 w 2609310"/>
                <a:gd name="connsiteY19" fmla="*/ 2381250 h 4162516"/>
                <a:gd name="connsiteX20" fmla="*/ 1618710 w 2609310"/>
                <a:gd name="connsiteY20" fmla="*/ 2228850 h 4162516"/>
                <a:gd name="connsiteX21" fmla="*/ 1771110 w 2609310"/>
                <a:gd name="connsiteY21" fmla="*/ 2076450 h 4162516"/>
                <a:gd name="connsiteX22" fmla="*/ 1999710 w 2609310"/>
                <a:gd name="connsiteY22" fmla="*/ 2076450 h 4162516"/>
                <a:gd name="connsiteX23" fmla="*/ 2152110 w 2609310"/>
                <a:gd name="connsiteY23" fmla="*/ 2152650 h 4162516"/>
                <a:gd name="connsiteX24" fmla="*/ 2380710 w 2609310"/>
                <a:gd name="connsiteY24" fmla="*/ 2152650 h 4162516"/>
                <a:gd name="connsiteX25" fmla="*/ 2456910 w 2609310"/>
                <a:gd name="connsiteY25" fmla="*/ 2000250 h 4162516"/>
                <a:gd name="connsiteX26" fmla="*/ 2609310 w 2609310"/>
                <a:gd name="connsiteY26" fmla="*/ 1695450 h 4162516"/>
                <a:gd name="connsiteX27" fmla="*/ 2404524 w 2609310"/>
                <a:gd name="connsiteY27" fmla="*/ 1638299 h 4162516"/>
                <a:gd name="connsiteX28" fmla="*/ 2133061 w 2609310"/>
                <a:gd name="connsiteY28" fmla="*/ 1566862 h 4162516"/>
                <a:gd name="connsiteX29" fmla="*/ 1847311 w 2609310"/>
                <a:gd name="connsiteY29" fmla="*/ 1538287 h 4162516"/>
                <a:gd name="connsiteX30" fmla="*/ 1618710 w 2609310"/>
                <a:gd name="connsiteY30" fmla="*/ 1238250 h 4162516"/>
                <a:gd name="connsiteX31" fmla="*/ 1290099 w 2609310"/>
                <a:gd name="connsiteY31" fmla="*/ 1052512 h 4162516"/>
                <a:gd name="connsiteX32" fmla="*/ 1090074 w 2609310"/>
                <a:gd name="connsiteY32" fmla="*/ 766762 h 4162516"/>
                <a:gd name="connsiteX33" fmla="*/ 1047211 w 2609310"/>
                <a:gd name="connsiteY33" fmla="*/ 509587 h 4162516"/>
                <a:gd name="connsiteX34" fmla="*/ 1104361 w 2609310"/>
                <a:gd name="connsiteY34" fmla="*/ 338137 h 4162516"/>
                <a:gd name="connsiteX35" fmla="*/ 1104361 w 2609310"/>
                <a:gd name="connsiteY35" fmla="*/ 95249 h 4162516"/>
                <a:gd name="connsiteX36" fmla="*/ 1047211 w 2609310"/>
                <a:gd name="connsiteY36" fmla="*/ 38099 h 4162516"/>
                <a:gd name="connsiteX37" fmla="*/ 551911 w 2609310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663197 w 2491996"/>
                <a:gd name="connsiteY11" fmla="*/ 1771649 h 4162516"/>
                <a:gd name="connsiteX12" fmla="*/ 152399 w 2491996"/>
                <a:gd name="connsiteY12" fmla="*/ 2207241 h 4162516"/>
                <a:gd name="connsiteX13" fmla="*/ 152400 w 2491996"/>
                <a:gd name="connsiteY13" fmla="*/ 3273755 h 4162516"/>
                <a:gd name="connsiteX14" fmla="*/ 0 w 2491996"/>
                <a:gd name="connsiteY14" fmla="*/ 3578475 h 4162516"/>
                <a:gd name="connsiteX15" fmla="*/ 152400 w 2491996"/>
                <a:gd name="connsiteY15" fmla="*/ 3883193 h 4162516"/>
                <a:gd name="connsiteX16" fmla="*/ 685799 w 2491996"/>
                <a:gd name="connsiteY16" fmla="*/ 4111730 h 4162516"/>
                <a:gd name="connsiteX17" fmla="*/ 838199 w 2491996"/>
                <a:gd name="connsiteY17" fmla="*/ 3578474 h 4162516"/>
                <a:gd name="connsiteX18" fmla="*/ 1196597 w 2491996"/>
                <a:gd name="connsiteY18" fmla="*/ 2914650 h 4162516"/>
                <a:gd name="connsiteX19" fmla="*/ 1272796 w 2491996"/>
                <a:gd name="connsiteY19" fmla="*/ 2686050 h 4162516"/>
                <a:gd name="connsiteX20" fmla="*/ 1348996 w 2491996"/>
                <a:gd name="connsiteY20" fmla="*/ 2381250 h 4162516"/>
                <a:gd name="connsiteX21" fmla="*/ 1501396 w 2491996"/>
                <a:gd name="connsiteY21" fmla="*/ 2228850 h 4162516"/>
                <a:gd name="connsiteX22" fmla="*/ 1653796 w 2491996"/>
                <a:gd name="connsiteY22" fmla="*/ 2076450 h 4162516"/>
                <a:gd name="connsiteX23" fmla="*/ 1882396 w 2491996"/>
                <a:gd name="connsiteY23" fmla="*/ 2076450 h 4162516"/>
                <a:gd name="connsiteX24" fmla="*/ 2034796 w 2491996"/>
                <a:gd name="connsiteY24" fmla="*/ 2152650 h 4162516"/>
                <a:gd name="connsiteX25" fmla="*/ 2263396 w 2491996"/>
                <a:gd name="connsiteY25" fmla="*/ 2152650 h 4162516"/>
                <a:gd name="connsiteX26" fmla="*/ 2339596 w 2491996"/>
                <a:gd name="connsiteY26" fmla="*/ 2000250 h 4162516"/>
                <a:gd name="connsiteX27" fmla="*/ 2491996 w 2491996"/>
                <a:gd name="connsiteY27" fmla="*/ 1695450 h 4162516"/>
                <a:gd name="connsiteX28" fmla="*/ 2287210 w 2491996"/>
                <a:gd name="connsiteY28" fmla="*/ 1638299 h 4162516"/>
                <a:gd name="connsiteX29" fmla="*/ 2015747 w 2491996"/>
                <a:gd name="connsiteY29" fmla="*/ 1566862 h 4162516"/>
                <a:gd name="connsiteX30" fmla="*/ 1729997 w 2491996"/>
                <a:gd name="connsiteY30" fmla="*/ 1538287 h 4162516"/>
                <a:gd name="connsiteX31" fmla="*/ 1501396 w 2491996"/>
                <a:gd name="connsiteY31" fmla="*/ 1238250 h 4162516"/>
                <a:gd name="connsiteX32" fmla="*/ 1172785 w 2491996"/>
                <a:gd name="connsiteY32" fmla="*/ 1052512 h 4162516"/>
                <a:gd name="connsiteX33" fmla="*/ 972760 w 2491996"/>
                <a:gd name="connsiteY33" fmla="*/ 766762 h 4162516"/>
                <a:gd name="connsiteX34" fmla="*/ 929897 w 2491996"/>
                <a:gd name="connsiteY34" fmla="*/ 509587 h 4162516"/>
                <a:gd name="connsiteX35" fmla="*/ 987047 w 2491996"/>
                <a:gd name="connsiteY35" fmla="*/ 338137 h 4162516"/>
                <a:gd name="connsiteX36" fmla="*/ 987047 w 2491996"/>
                <a:gd name="connsiteY36" fmla="*/ 95249 h 4162516"/>
                <a:gd name="connsiteX37" fmla="*/ 929897 w 2491996"/>
                <a:gd name="connsiteY37" fmla="*/ 38099 h 4162516"/>
                <a:gd name="connsiteX38" fmla="*/ 434597 w 2491996"/>
                <a:gd name="connsiteY38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510797 w 2491996"/>
                <a:gd name="connsiteY10" fmla="*/ 1619249 h 4162516"/>
                <a:gd name="connsiteX11" fmla="*/ 152399 w 2491996"/>
                <a:gd name="connsiteY11" fmla="*/ 2207241 h 4162516"/>
                <a:gd name="connsiteX12" fmla="*/ 152400 w 2491996"/>
                <a:gd name="connsiteY12" fmla="*/ 3273755 h 4162516"/>
                <a:gd name="connsiteX13" fmla="*/ 0 w 2491996"/>
                <a:gd name="connsiteY13" fmla="*/ 3578475 h 4162516"/>
                <a:gd name="connsiteX14" fmla="*/ 152400 w 2491996"/>
                <a:gd name="connsiteY14" fmla="*/ 3883193 h 4162516"/>
                <a:gd name="connsiteX15" fmla="*/ 685799 w 2491996"/>
                <a:gd name="connsiteY15" fmla="*/ 4111730 h 4162516"/>
                <a:gd name="connsiteX16" fmla="*/ 838199 w 2491996"/>
                <a:gd name="connsiteY16" fmla="*/ 3578474 h 4162516"/>
                <a:gd name="connsiteX17" fmla="*/ 1196597 w 2491996"/>
                <a:gd name="connsiteY17" fmla="*/ 2914650 h 4162516"/>
                <a:gd name="connsiteX18" fmla="*/ 1272796 w 2491996"/>
                <a:gd name="connsiteY18" fmla="*/ 2686050 h 4162516"/>
                <a:gd name="connsiteX19" fmla="*/ 1348996 w 2491996"/>
                <a:gd name="connsiteY19" fmla="*/ 2381250 h 4162516"/>
                <a:gd name="connsiteX20" fmla="*/ 1501396 w 2491996"/>
                <a:gd name="connsiteY20" fmla="*/ 2228850 h 4162516"/>
                <a:gd name="connsiteX21" fmla="*/ 1653796 w 2491996"/>
                <a:gd name="connsiteY21" fmla="*/ 2076450 h 4162516"/>
                <a:gd name="connsiteX22" fmla="*/ 1882396 w 2491996"/>
                <a:gd name="connsiteY22" fmla="*/ 2076450 h 4162516"/>
                <a:gd name="connsiteX23" fmla="*/ 2034796 w 2491996"/>
                <a:gd name="connsiteY23" fmla="*/ 2152650 h 4162516"/>
                <a:gd name="connsiteX24" fmla="*/ 2263396 w 2491996"/>
                <a:gd name="connsiteY24" fmla="*/ 2152650 h 4162516"/>
                <a:gd name="connsiteX25" fmla="*/ 2339596 w 2491996"/>
                <a:gd name="connsiteY25" fmla="*/ 2000250 h 4162516"/>
                <a:gd name="connsiteX26" fmla="*/ 2491996 w 2491996"/>
                <a:gd name="connsiteY26" fmla="*/ 1695450 h 4162516"/>
                <a:gd name="connsiteX27" fmla="*/ 2287210 w 2491996"/>
                <a:gd name="connsiteY27" fmla="*/ 1638299 h 4162516"/>
                <a:gd name="connsiteX28" fmla="*/ 2015747 w 2491996"/>
                <a:gd name="connsiteY28" fmla="*/ 1566862 h 4162516"/>
                <a:gd name="connsiteX29" fmla="*/ 1729997 w 2491996"/>
                <a:gd name="connsiteY29" fmla="*/ 1538287 h 4162516"/>
                <a:gd name="connsiteX30" fmla="*/ 1501396 w 2491996"/>
                <a:gd name="connsiteY30" fmla="*/ 1238250 h 4162516"/>
                <a:gd name="connsiteX31" fmla="*/ 1172785 w 2491996"/>
                <a:gd name="connsiteY31" fmla="*/ 1052512 h 4162516"/>
                <a:gd name="connsiteX32" fmla="*/ 972760 w 2491996"/>
                <a:gd name="connsiteY32" fmla="*/ 766762 h 4162516"/>
                <a:gd name="connsiteX33" fmla="*/ 929897 w 2491996"/>
                <a:gd name="connsiteY33" fmla="*/ 509587 h 4162516"/>
                <a:gd name="connsiteX34" fmla="*/ 987047 w 2491996"/>
                <a:gd name="connsiteY34" fmla="*/ 338137 h 4162516"/>
                <a:gd name="connsiteX35" fmla="*/ 987047 w 2491996"/>
                <a:gd name="connsiteY35" fmla="*/ 95249 h 4162516"/>
                <a:gd name="connsiteX36" fmla="*/ 929897 w 2491996"/>
                <a:gd name="connsiteY36" fmla="*/ 38099 h 4162516"/>
                <a:gd name="connsiteX37" fmla="*/ 434597 w 2491996"/>
                <a:gd name="connsiteY37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282197 w 2491996"/>
                <a:gd name="connsiteY8" fmla="*/ 1619249 h 4162516"/>
                <a:gd name="connsiteX9" fmla="*/ 358397 w 2491996"/>
                <a:gd name="connsiteY9" fmla="*/ 1695449 h 4162516"/>
                <a:gd name="connsiteX10" fmla="*/ 152399 w 2491996"/>
                <a:gd name="connsiteY10" fmla="*/ 2207241 h 4162516"/>
                <a:gd name="connsiteX11" fmla="*/ 152400 w 2491996"/>
                <a:gd name="connsiteY11" fmla="*/ 3273755 h 4162516"/>
                <a:gd name="connsiteX12" fmla="*/ 0 w 2491996"/>
                <a:gd name="connsiteY12" fmla="*/ 3578475 h 4162516"/>
                <a:gd name="connsiteX13" fmla="*/ 152400 w 2491996"/>
                <a:gd name="connsiteY13" fmla="*/ 3883193 h 4162516"/>
                <a:gd name="connsiteX14" fmla="*/ 685799 w 2491996"/>
                <a:gd name="connsiteY14" fmla="*/ 4111730 h 4162516"/>
                <a:gd name="connsiteX15" fmla="*/ 838199 w 2491996"/>
                <a:gd name="connsiteY15" fmla="*/ 3578474 h 4162516"/>
                <a:gd name="connsiteX16" fmla="*/ 1196597 w 2491996"/>
                <a:gd name="connsiteY16" fmla="*/ 2914650 h 4162516"/>
                <a:gd name="connsiteX17" fmla="*/ 1272796 w 2491996"/>
                <a:gd name="connsiteY17" fmla="*/ 2686050 h 4162516"/>
                <a:gd name="connsiteX18" fmla="*/ 1348996 w 2491996"/>
                <a:gd name="connsiteY18" fmla="*/ 2381250 h 4162516"/>
                <a:gd name="connsiteX19" fmla="*/ 1501396 w 2491996"/>
                <a:gd name="connsiteY19" fmla="*/ 2228850 h 4162516"/>
                <a:gd name="connsiteX20" fmla="*/ 1653796 w 2491996"/>
                <a:gd name="connsiteY20" fmla="*/ 2076450 h 4162516"/>
                <a:gd name="connsiteX21" fmla="*/ 1882396 w 2491996"/>
                <a:gd name="connsiteY21" fmla="*/ 2076450 h 4162516"/>
                <a:gd name="connsiteX22" fmla="*/ 2034796 w 2491996"/>
                <a:gd name="connsiteY22" fmla="*/ 2152650 h 4162516"/>
                <a:gd name="connsiteX23" fmla="*/ 2263396 w 2491996"/>
                <a:gd name="connsiteY23" fmla="*/ 2152650 h 4162516"/>
                <a:gd name="connsiteX24" fmla="*/ 2339596 w 2491996"/>
                <a:gd name="connsiteY24" fmla="*/ 2000250 h 4162516"/>
                <a:gd name="connsiteX25" fmla="*/ 2491996 w 2491996"/>
                <a:gd name="connsiteY25" fmla="*/ 1695450 h 4162516"/>
                <a:gd name="connsiteX26" fmla="*/ 2287210 w 2491996"/>
                <a:gd name="connsiteY26" fmla="*/ 1638299 h 4162516"/>
                <a:gd name="connsiteX27" fmla="*/ 2015747 w 2491996"/>
                <a:gd name="connsiteY27" fmla="*/ 1566862 h 4162516"/>
                <a:gd name="connsiteX28" fmla="*/ 1729997 w 2491996"/>
                <a:gd name="connsiteY28" fmla="*/ 1538287 h 4162516"/>
                <a:gd name="connsiteX29" fmla="*/ 1501396 w 2491996"/>
                <a:gd name="connsiteY29" fmla="*/ 1238250 h 4162516"/>
                <a:gd name="connsiteX30" fmla="*/ 1172785 w 2491996"/>
                <a:gd name="connsiteY30" fmla="*/ 1052512 h 4162516"/>
                <a:gd name="connsiteX31" fmla="*/ 972760 w 2491996"/>
                <a:gd name="connsiteY31" fmla="*/ 766762 h 4162516"/>
                <a:gd name="connsiteX32" fmla="*/ 929897 w 2491996"/>
                <a:gd name="connsiteY32" fmla="*/ 509587 h 4162516"/>
                <a:gd name="connsiteX33" fmla="*/ 987047 w 2491996"/>
                <a:gd name="connsiteY33" fmla="*/ 338137 h 4162516"/>
                <a:gd name="connsiteX34" fmla="*/ 987047 w 2491996"/>
                <a:gd name="connsiteY34" fmla="*/ 95249 h 4162516"/>
                <a:gd name="connsiteX35" fmla="*/ 929897 w 2491996"/>
                <a:gd name="connsiteY35" fmla="*/ 38099 h 4162516"/>
                <a:gd name="connsiteX36" fmla="*/ 434597 w 2491996"/>
                <a:gd name="connsiteY36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282197 w 2491996"/>
                <a:gd name="connsiteY7" fmla="*/ 1543049 h 4162516"/>
                <a:gd name="connsiteX8" fmla="*/ 358397 w 2491996"/>
                <a:gd name="connsiteY8" fmla="*/ 1695449 h 4162516"/>
                <a:gd name="connsiteX9" fmla="*/ 152399 w 2491996"/>
                <a:gd name="connsiteY9" fmla="*/ 2207241 h 4162516"/>
                <a:gd name="connsiteX10" fmla="*/ 152400 w 2491996"/>
                <a:gd name="connsiteY10" fmla="*/ 3273755 h 4162516"/>
                <a:gd name="connsiteX11" fmla="*/ 0 w 2491996"/>
                <a:gd name="connsiteY11" fmla="*/ 3578475 h 4162516"/>
                <a:gd name="connsiteX12" fmla="*/ 152400 w 2491996"/>
                <a:gd name="connsiteY12" fmla="*/ 3883193 h 4162516"/>
                <a:gd name="connsiteX13" fmla="*/ 685799 w 2491996"/>
                <a:gd name="connsiteY13" fmla="*/ 4111730 h 4162516"/>
                <a:gd name="connsiteX14" fmla="*/ 838199 w 2491996"/>
                <a:gd name="connsiteY14" fmla="*/ 3578474 h 4162516"/>
                <a:gd name="connsiteX15" fmla="*/ 1196597 w 2491996"/>
                <a:gd name="connsiteY15" fmla="*/ 2914650 h 4162516"/>
                <a:gd name="connsiteX16" fmla="*/ 1272796 w 2491996"/>
                <a:gd name="connsiteY16" fmla="*/ 2686050 h 4162516"/>
                <a:gd name="connsiteX17" fmla="*/ 1348996 w 2491996"/>
                <a:gd name="connsiteY17" fmla="*/ 2381250 h 4162516"/>
                <a:gd name="connsiteX18" fmla="*/ 1501396 w 2491996"/>
                <a:gd name="connsiteY18" fmla="*/ 2228850 h 4162516"/>
                <a:gd name="connsiteX19" fmla="*/ 1653796 w 2491996"/>
                <a:gd name="connsiteY19" fmla="*/ 2076450 h 4162516"/>
                <a:gd name="connsiteX20" fmla="*/ 1882396 w 2491996"/>
                <a:gd name="connsiteY20" fmla="*/ 2076450 h 4162516"/>
                <a:gd name="connsiteX21" fmla="*/ 2034796 w 2491996"/>
                <a:gd name="connsiteY21" fmla="*/ 2152650 h 4162516"/>
                <a:gd name="connsiteX22" fmla="*/ 2263396 w 2491996"/>
                <a:gd name="connsiteY22" fmla="*/ 2152650 h 4162516"/>
                <a:gd name="connsiteX23" fmla="*/ 2339596 w 2491996"/>
                <a:gd name="connsiteY23" fmla="*/ 2000250 h 4162516"/>
                <a:gd name="connsiteX24" fmla="*/ 2491996 w 2491996"/>
                <a:gd name="connsiteY24" fmla="*/ 1695450 h 4162516"/>
                <a:gd name="connsiteX25" fmla="*/ 2287210 w 2491996"/>
                <a:gd name="connsiteY25" fmla="*/ 1638299 h 4162516"/>
                <a:gd name="connsiteX26" fmla="*/ 2015747 w 2491996"/>
                <a:gd name="connsiteY26" fmla="*/ 1566862 h 4162516"/>
                <a:gd name="connsiteX27" fmla="*/ 1729997 w 2491996"/>
                <a:gd name="connsiteY27" fmla="*/ 1538287 h 4162516"/>
                <a:gd name="connsiteX28" fmla="*/ 1501396 w 2491996"/>
                <a:gd name="connsiteY28" fmla="*/ 1238250 h 4162516"/>
                <a:gd name="connsiteX29" fmla="*/ 1172785 w 2491996"/>
                <a:gd name="connsiteY29" fmla="*/ 1052512 h 4162516"/>
                <a:gd name="connsiteX30" fmla="*/ 972760 w 2491996"/>
                <a:gd name="connsiteY30" fmla="*/ 766762 h 4162516"/>
                <a:gd name="connsiteX31" fmla="*/ 929897 w 2491996"/>
                <a:gd name="connsiteY31" fmla="*/ 509587 h 4162516"/>
                <a:gd name="connsiteX32" fmla="*/ 987047 w 2491996"/>
                <a:gd name="connsiteY32" fmla="*/ 338137 h 4162516"/>
                <a:gd name="connsiteX33" fmla="*/ 987047 w 2491996"/>
                <a:gd name="connsiteY33" fmla="*/ 95249 h 4162516"/>
                <a:gd name="connsiteX34" fmla="*/ 929897 w 2491996"/>
                <a:gd name="connsiteY34" fmla="*/ 38099 h 4162516"/>
                <a:gd name="connsiteX35" fmla="*/ 434597 w 2491996"/>
                <a:gd name="connsiteY35" fmla="*/ 19050 h 4162516"/>
                <a:gd name="connsiteX0" fmla="*/ 434597 w 2491996"/>
                <a:gd name="connsiteY0" fmla="*/ 19050 h 4162516"/>
                <a:gd name="connsiteX1" fmla="*/ 401260 w 2491996"/>
                <a:gd name="connsiteY1" fmla="*/ 152399 h 4162516"/>
                <a:gd name="connsiteX2" fmla="*/ 586997 w 2491996"/>
                <a:gd name="connsiteY2" fmla="*/ 400050 h 4162516"/>
                <a:gd name="connsiteX3" fmla="*/ 672722 w 2491996"/>
                <a:gd name="connsiteY3" fmla="*/ 738187 h 4162516"/>
                <a:gd name="connsiteX4" fmla="*/ 601285 w 2491996"/>
                <a:gd name="connsiteY4" fmla="*/ 1052512 h 4162516"/>
                <a:gd name="connsiteX5" fmla="*/ 658435 w 2491996"/>
                <a:gd name="connsiteY5" fmla="*/ 1395412 h 4162516"/>
                <a:gd name="connsiteX6" fmla="*/ 510797 w 2491996"/>
                <a:gd name="connsiteY6" fmla="*/ 1543049 h 4162516"/>
                <a:gd name="connsiteX7" fmla="*/ 358397 w 2491996"/>
                <a:gd name="connsiteY7" fmla="*/ 1695449 h 4162516"/>
                <a:gd name="connsiteX8" fmla="*/ 152399 w 2491996"/>
                <a:gd name="connsiteY8" fmla="*/ 2207241 h 4162516"/>
                <a:gd name="connsiteX9" fmla="*/ 152400 w 2491996"/>
                <a:gd name="connsiteY9" fmla="*/ 3273755 h 4162516"/>
                <a:gd name="connsiteX10" fmla="*/ 0 w 2491996"/>
                <a:gd name="connsiteY10" fmla="*/ 3578475 h 4162516"/>
                <a:gd name="connsiteX11" fmla="*/ 152400 w 2491996"/>
                <a:gd name="connsiteY11" fmla="*/ 3883193 h 4162516"/>
                <a:gd name="connsiteX12" fmla="*/ 685799 w 2491996"/>
                <a:gd name="connsiteY12" fmla="*/ 4111730 h 4162516"/>
                <a:gd name="connsiteX13" fmla="*/ 838199 w 2491996"/>
                <a:gd name="connsiteY13" fmla="*/ 3578474 h 4162516"/>
                <a:gd name="connsiteX14" fmla="*/ 1196597 w 2491996"/>
                <a:gd name="connsiteY14" fmla="*/ 2914650 h 4162516"/>
                <a:gd name="connsiteX15" fmla="*/ 1272796 w 2491996"/>
                <a:gd name="connsiteY15" fmla="*/ 2686050 h 4162516"/>
                <a:gd name="connsiteX16" fmla="*/ 1348996 w 2491996"/>
                <a:gd name="connsiteY16" fmla="*/ 2381250 h 4162516"/>
                <a:gd name="connsiteX17" fmla="*/ 1501396 w 2491996"/>
                <a:gd name="connsiteY17" fmla="*/ 2228850 h 4162516"/>
                <a:gd name="connsiteX18" fmla="*/ 1653796 w 2491996"/>
                <a:gd name="connsiteY18" fmla="*/ 2076450 h 4162516"/>
                <a:gd name="connsiteX19" fmla="*/ 1882396 w 2491996"/>
                <a:gd name="connsiteY19" fmla="*/ 2076450 h 4162516"/>
                <a:gd name="connsiteX20" fmla="*/ 2034796 w 2491996"/>
                <a:gd name="connsiteY20" fmla="*/ 2152650 h 4162516"/>
                <a:gd name="connsiteX21" fmla="*/ 2263396 w 2491996"/>
                <a:gd name="connsiteY21" fmla="*/ 2152650 h 4162516"/>
                <a:gd name="connsiteX22" fmla="*/ 2339596 w 2491996"/>
                <a:gd name="connsiteY22" fmla="*/ 2000250 h 4162516"/>
                <a:gd name="connsiteX23" fmla="*/ 2491996 w 2491996"/>
                <a:gd name="connsiteY23" fmla="*/ 1695450 h 4162516"/>
                <a:gd name="connsiteX24" fmla="*/ 2287210 w 2491996"/>
                <a:gd name="connsiteY24" fmla="*/ 1638299 h 4162516"/>
                <a:gd name="connsiteX25" fmla="*/ 2015747 w 2491996"/>
                <a:gd name="connsiteY25" fmla="*/ 1566862 h 4162516"/>
                <a:gd name="connsiteX26" fmla="*/ 1729997 w 2491996"/>
                <a:gd name="connsiteY26" fmla="*/ 1538287 h 4162516"/>
                <a:gd name="connsiteX27" fmla="*/ 1501396 w 2491996"/>
                <a:gd name="connsiteY27" fmla="*/ 1238250 h 4162516"/>
                <a:gd name="connsiteX28" fmla="*/ 1172785 w 2491996"/>
                <a:gd name="connsiteY28" fmla="*/ 1052512 h 4162516"/>
                <a:gd name="connsiteX29" fmla="*/ 972760 w 2491996"/>
                <a:gd name="connsiteY29" fmla="*/ 766762 h 4162516"/>
                <a:gd name="connsiteX30" fmla="*/ 929897 w 2491996"/>
                <a:gd name="connsiteY30" fmla="*/ 509587 h 4162516"/>
                <a:gd name="connsiteX31" fmla="*/ 987047 w 2491996"/>
                <a:gd name="connsiteY31" fmla="*/ 338137 h 4162516"/>
                <a:gd name="connsiteX32" fmla="*/ 987047 w 2491996"/>
                <a:gd name="connsiteY32" fmla="*/ 95249 h 4162516"/>
                <a:gd name="connsiteX33" fmla="*/ 929897 w 2491996"/>
                <a:gd name="connsiteY33" fmla="*/ 38099 h 4162516"/>
                <a:gd name="connsiteX34" fmla="*/ 434597 w 2491996"/>
                <a:gd name="connsiteY34" fmla="*/ 19050 h 4162516"/>
                <a:gd name="connsiteX0" fmla="*/ 494330 w 2551729"/>
                <a:gd name="connsiteY0" fmla="*/ 19050 h 4162516"/>
                <a:gd name="connsiteX1" fmla="*/ 460993 w 2551729"/>
                <a:gd name="connsiteY1" fmla="*/ 152399 h 4162516"/>
                <a:gd name="connsiteX2" fmla="*/ 646730 w 2551729"/>
                <a:gd name="connsiteY2" fmla="*/ 400050 h 4162516"/>
                <a:gd name="connsiteX3" fmla="*/ 732455 w 2551729"/>
                <a:gd name="connsiteY3" fmla="*/ 738187 h 4162516"/>
                <a:gd name="connsiteX4" fmla="*/ 661018 w 2551729"/>
                <a:gd name="connsiteY4" fmla="*/ 1052512 h 4162516"/>
                <a:gd name="connsiteX5" fmla="*/ 718168 w 2551729"/>
                <a:gd name="connsiteY5" fmla="*/ 1395412 h 4162516"/>
                <a:gd name="connsiteX6" fmla="*/ 570530 w 2551729"/>
                <a:gd name="connsiteY6" fmla="*/ 1543049 h 4162516"/>
                <a:gd name="connsiteX7" fmla="*/ 59733 w 2551729"/>
                <a:gd name="connsiteY7" fmla="*/ 1597806 h 4162516"/>
                <a:gd name="connsiteX8" fmla="*/ 212132 w 2551729"/>
                <a:gd name="connsiteY8" fmla="*/ 2207241 h 4162516"/>
                <a:gd name="connsiteX9" fmla="*/ 212133 w 2551729"/>
                <a:gd name="connsiteY9" fmla="*/ 3273755 h 4162516"/>
                <a:gd name="connsiteX10" fmla="*/ 59733 w 2551729"/>
                <a:gd name="connsiteY10" fmla="*/ 3578475 h 4162516"/>
                <a:gd name="connsiteX11" fmla="*/ 212133 w 2551729"/>
                <a:gd name="connsiteY11" fmla="*/ 3883193 h 4162516"/>
                <a:gd name="connsiteX12" fmla="*/ 745532 w 2551729"/>
                <a:gd name="connsiteY12" fmla="*/ 4111730 h 4162516"/>
                <a:gd name="connsiteX13" fmla="*/ 897932 w 2551729"/>
                <a:gd name="connsiteY13" fmla="*/ 3578474 h 4162516"/>
                <a:gd name="connsiteX14" fmla="*/ 1256330 w 2551729"/>
                <a:gd name="connsiteY14" fmla="*/ 2914650 h 4162516"/>
                <a:gd name="connsiteX15" fmla="*/ 1332529 w 2551729"/>
                <a:gd name="connsiteY15" fmla="*/ 2686050 h 4162516"/>
                <a:gd name="connsiteX16" fmla="*/ 1408729 w 2551729"/>
                <a:gd name="connsiteY16" fmla="*/ 2381250 h 4162516"/>
                <a:gd name="connsiteX17" fmla="*/ 1561129 w 2551729"/>
                <a:gd name="connsiteY17" fmla="*/ 2228850 h 4162516"/>
                <a:gd name="connsiteX18" fmla="*/ 1713529 w 2551729"/>
                <a:gd name="connsiteY18" fmla="*/ 2076450 h 4162516"/>
                <a:gd name="connsiteX19" fmla="*/ 1942129 w 2551729"/>
                <a:gd name="connsiteY19" fmla="*/ 2076450 h 4162516"/>
                <a:gd name="connsiteX20" fmla="*/ 2094529 w 2551729"/>
                <a:gd name="connsiteY20" fmla="*/ 2152650 h 4162516"/>
                <a:gd name="connsiteX21" fmla="*/ 2323129 w 2551729"/>
                <a:gd name="connsiteY21" fmla="*/ 2152650 h 4162516"/>
                <a:gd name="connsiteX22" fmla="*/ 2399329 w 2551729"/>
                <a:gd name="connsiteY22" fmla="*/ 2000250 h 4162516"/>
                <a:gd name="connsiteX23" fmla="*/ 2551729 w 2551729"/>
                <a:gd name="connsiteY23" fmla="*/ 1695450 h 4162516"/>
                <a:gd name="connsiteX24" fmla="*/ 2346943 w 2551729"/>
                <a:gd name="connsiteY24" fmla="*/ 1638299 h 4162516"/>
                <a:gd name="connsiteX25" fmla="*/ 2075480 w 2551729"/>
                <a:gd name="connsiteY25" fmla="*/ 1566862 h 4162516"/>
                <a:gd name="connsiteX26" fmla="*/ 1789730 w 2551729"/>
                <a:gd name="connsiteY26" fmla="*/ 1538287 h 4162516"/>
                <a:gd name="connsiteX27" fmla="*/ 1561129 w 2551729"/>
                <a:gd name="connsiteY27" fmla="*/ 1238250 h 4162516"/>
                <a:gd name="connsiteX28" fmla="*/ 1232518 w 2551729"/>
                <a:gd name="connsiteY28" fmla="*/ 1052512 h 4162516"/>
                <a:gd name="connsiteX29" fmla="*/ 1032493 w 2551729"/>
                <a:gd name="connsiteY29" fmla="*/ 766762 h 4162516"/>
                <a:gd name="connsiteX30" fmla="*/ 989630 w 2551729"/>
                <a:gd name="connsiteY30" fmla="*/ 509587 h 4162516"/>
                <a:gd name="connsiteX31" fmla="*/ 1046780 w 2551729"/>
                <a:gd name="connsiteY31" fmla="*/ 338137 h 4162516"/>
                <a:gd name="connsiteX32" fmla="*/ 1046780 w 2551729"/>
                <a:gd name="connsiteY32" fmla="*/ 95249 h 4162516"/>
                <a:gd name="connsiteX33" fmla="*/ 989630 w 2551729"/>
                <a:gd name="connsiteY33" fmla="*/ 38099 h 4162516"/>
                <a:gd name="connsiteX34" fmla="*/ 494330 w 2551729"/>
                <a:gd name="connsiteY34" fmla="*/ 19050 h 4162516"/>
                <a:gd name="connsiteX0" fmla="*/ 772936 w 2830335"/>
                <a:gd name="connsiteY0" fmla="*/ 19050 h 4162516"/>
                <a:gd name="connsiteX1" fmla="*/ 739599 w 2830335"/>
                <a:gd name="connsiteY1" fmla="*/ 152399 h 4162516"/>
                <a:gd name="connsiteX2" fmla="*/ 925336 w 2830335"/>
                <a:gd name="connsiteY2" fmla="*/ 400050 h 4162516"/>
                <a:gd name="connsiteX3" fmla="*/ 1011061 w 2830335"/>
                <a:gd name="connsiteY3" fmla="*/ 738187 h 4162516"/>
                <a:gd name="connsiteX4" fmla="*/ 939624 w 2830335"/>
                <a:gd name="connsiteY4" fmla="*/ 1052512 h 4162516"/>
                <a:gd name="connsiteX5" fmla="*/ 996774 w 2830335"/>
                <a:gd name="connsiteY5" fmla="*/ 1395412 h 4162516"/>
                <a:gd name="connsiteX6" fmla="*/ 109739 w 2830335"/>
                <a:gd name="connsiteY6" fmla="*/ 1064549 h 4162516"/>
                <a:gd name="connsiteX7" fmla="*/ 338339 w 2830335"/>
                <a:gd name="connsiteY7" fmla="*/ 1597806 h 4162516"/>
                <a:gd name="connsiteX8" fmla="*/ 490738 w 2830335"/>
                <a:gd name="connsiteY8" fmla="*/ 2207241 h 4162516"/>
                <a:gd name="connsiteX9" fmla="*/ 490739 w 2830335"/>
                <a:gd name="connsiteY9" fmla="*/ 3273755 h 4162516"/>
                <a:gd name="connsiteX10" fmla="*/ 338339 w 2830335"/>
                <a:gd name="connsiteY10" fmla="*/ 3578475 h 4162516"/>
                <a:gd name="connsiteX11" fmla="*/ 490739 w 2830335"/>
                <a:gd name="connsiteY11" fmla="*/ 3883193 h 4162516"/>
                <a:gd name="connsiteX12" fmla="*/ 1024138 w 2830335"/>
                <a:gd name="connsiteY12" fmla="*/ 4111730 h 4162516"/>
                <a:gd name="connsiteX13" fmla="*/ 1176538 w 2830335"/>
                <a:gd name="connsiteY13" fmla="*/ 3578474 h 4162516"/>
                <a:gd name="connsiteX14" fmla="*/ 1534936 w 2830335"/>
                <a:gd name="connsiteY14" fmla="*/ 2914650 h 4162516"/>
                <a:gd name="connsiteX15" fmla="*/ 1611135 w 2830335"/>
                <a:gd name="connsiteY15" fmla="*/ 2686050 h 4162516"/>
                <a:gd name="connsiteX16" fmla="*/ 1687335 w 2830335"/>
                <a:gd name="connsiteY16" fmla="*/ 2381250 h 4162516"/>
                <a:gd name="connsiteX17" fmla="*/ 1839735 w 2830335"/>
                <a:gd name="connsiteY17" fmla="*/ 2228850 h 4162516"/>
                <a:gd name="connsiteX18" fmla="*/ 1992135 w 2830335"/>
                <a:gd name="connsiteY18" fmla="*/ 2076450 h 4162516"/>
                <a:gd name="connsiteX19" fmla="*/ 2220735 w 2830335"/>
                <a:gd name="connsiteY19" fmla="*/ 2076450 h 4162516"/>
                <a:gd name="connsiteX20" fmla="*/ 2373135 w 2830335"/>
                <a:gd name="connsiteY20" fmla="*/ 2152650 h 4162516"/>
                <a:gd name="connsiteX21" fmla="*/ 2601735 w 2830335"/>
                <a:gd name="connsiteY21" fmla="*/ 2152650 h 4162516"/>
                <a:gd name="connsiteX22" fmla="*/ 2677935 w 2830335"/>
                <a:gd name="connsiteY22" fmla="*/ 2000250 h 4162516"/>
                <a:gd name="connsiteX23" fmla="*/ 2830335 w 2830335"/>
                <a:gd name="connsiteY23" fmla="*/ 1695450 h 4162516"/>
                <a:gd name="connsiteX24" fmla="*/ 2625549 w 2830335"/>
                <a:gd name="connsiteY24" fmla="*/ 1638299 h 4162516"/>
                <a:gd name="connsiteX25" fmla="*/ 2354086 w 2830335"/>
                <a:gd name="connsiteY25" fmla="*/ 1566862 h 4162516"/>
                <a:gd name="connsiteX26" fmla="*/ 2068336 w 2830335"/>
                <a:gd name="connsiteY26" fmla="*/ 1538287 h 4162516"/>
                <a:gd name="connsiteX27" fmla="*/ 1839735 w 2830335"/>
                <a:gd name="connsiteY27" fmla="*/ 1238250 h 4162516"/>
                <a:gd name="connsiteX28" fmla="*/ 1511124 w 2830335"/>
                <a:gd name="connsiteY28" fmla="*/ 1052512 h 4162516"/>
                <a:gd name="connsiteX29" fmla="*/ 1311099 w 2830335"/>
                <a:gd name="connsiteY29" fmla="*/ 766762 h 4162516"/>
                <a:gd name="connsiteX30" fmla="*/ 1268236 w 2830335"/>
                <a:gd name="connsiteY30" fmla="*/ 509587 h 4162516"/>
                <a:gd name="connsiteX31" fmla="*/ 1325386 w 2830335"/>
                <a:gd name="connsiteY31" fmla="*/ 338137 h 4162516"/>
                <a:gd name="connsiteX32" fmla="*/ 1325386 w 2830335"/>
                <a:gd name="connsiteY32" fmla="*/ 95249 h 4162516"/>
                <a:gd name="connsiteX33" fmla="*/ 1268236 w 2830335"/>
                <a:gd name="connsiteY33" fmla="*/ 38099 h 4162516"/>
                <a:gd name="connsiteX34" fmla="*/ 772936 w 2830335"/>
                <a:gd name="connsiteY34" fmla="*/ 19050 h 4162516"/>
                <a:gd name="connsiteX0" fmla="*/ 801511 w 2858910"/>
                <a:gd name="connsiteY0" fmla="*/ 19050 h 4162516"/>
                <a:gd name="connsiteX1" fmla="*/ 768174 w 2858910"/>
                <a:gd name="connsiteY1" fmla="*/ 152399 h 4162516"/>
                <a:gd name="connsiteX2" fmla="*/ 953911 w 2858910"/>
                <a:gd name="connsiteY2" fmla="*/ 400050 h 4162516"/>
                <a:gd name="connsiteX3" fmla="*/ 1039636 w 2858910"/>
                <a:gd name="connsiteY3" fmla="*/ 738187 h 4162516"/>
                <a:gd name="connsiteX4" fmla="*/ 968199 w 2858910"/>
                <a:gd name="connsiteY4" fmla="*/ 1052512 h 4162516"/>
                <a:gd name="connsiteX5" fmla="*/ 138314 w 2858910"/>
                <a:gd name="connsiteY5" fmla="*/ 607472 h 4162516"/>
                <a:gd name="connsiteX6" fmla="*/ 138314 w 2858910"/>
                <a:gd name="connsiteY6" fmla="*/ 1064549 h 4162516"/>
                <a:gd name="connsiteX7" fmla="*/ 366914 w 2858910"/>
                <a:gd name="connsiteY7" fmla="*/ 1597806 h 4162516"/>
                <a:gd name="connsiteX8" fmla="*/ 519313 w 2858910"/>
                <a:gd name="connsiteY8" fmla="*/ 2207241 h 4162516"/>
                <a:gd name="connsiteX9" fmla="*/ 519314 w 2858910"/>
                <a:gd name="connsiteY9" fmla="*/ 3273755 h 4162516"/>
                <a:gd name="connsiteX10" fmla="*/ 366914 w 2858910"/>
                <a:gd name="connsiteY10" fmla="*/ 3578475 h 4162516"/>
                <a:gd name="connsiteX11" fmla="*/ 519314 w 2858910"/>
                <a:gd name="connsiteY11" fmla="*/ 3883193 h 4162516"/>
                <a:gd name="connsiteX12" fmla="*/ 1052713 w 2858910"/>
                <a:gd name="connsiteY12" fmla="*/ 4111730 h 4162516"/>
                <a:gd name="connsiteX13" fmla="*/ 1205113 w 2858910"/>
                <a:gd name="connsiteY13" fmla="*/ 3578474 h 4162516"/>
                <a:gd name="connsiteX14" fmla="*/ 1563511 w 2858910"/>
                <a:gd name="connsiteY14" fmla="*/ 2914650 h 4162516"/>
                <a:gd name="connsiteX15" fmla="*/ 1639710 w 2858910"/>
                <a:gd name="connsiteY15" fmla="*/ 2686050 h 4162516"/>
                <a:gd name="connsiteX16" fmla="*/ 1715910 w 2858910"/>
                <a:gd name="connsiteY16" fmla="*/ 2381250 h 4162516"/>
                <a:gd name="connsiteX17" fmla="*/ 1868310 w 2858910"/>
                <a:gd name="connsiteY17" fmla="*/ 2228850 h 4162516"/>
                <a:gd name="connsiteX18" fmla="*/ 2020710 w 2858910"/>
                <a:gd name="connsiteY18" fmla="*/ 2076450 h 4162516"/>
                <a:gd name="connsiteX19" fmla="*/ 2249310 w 2858910"/>
                <a:gd name="connsiteY19" fmla="*/ 2076450 h 4162516"/>
                <a:gd name="connsiteX20" fmla="*/ 2401710 w 2858910"/>
                <a:gd name="connsiteY20" fmla="*/ 2152650 h 4162516"/>
                <a:gd name="connsiteX21" fmla="*/ 2630310 w 2858910"/>
                <a:gd name="connsiteY21" fmla="*/ 2152650 h 4162516"/>
                <a:gd name="connsiteX22" fmla="*/ 2706510 w 2858910"/>
                <a:gd name="connsiteY22" fmla="*/ 2000250 h 4162516"/>
                <a:gd name="connsiteX23" fmla="*/ 2858910 w 2858910"/>
                <a:gd name="connsiteY23" fmla="*/ 1695450 h 4162516"/>
                <a:gd name="connsiteX24" fmla="*/ 2654124 w 2858910"/>
                <a:gd name="connsiteY24" fmla="*/ 1638299 h 4162516"/>
                <a:gd name="connsiteX25" fmla="*/ 2382661 w 2858910"/>
                <a:gd name="connsiteY25" fmla="*/ 1566862 h 4162516"/>
                <a:gd name="connsiteX26" fmla="*/ 2096911 w 2858910"/>
                <a:gd name="connsiteY26" fmla="*/ 1538287 h 4162516"/>
                <a:gd name="connsiteX27" fmla="*/ 1868310 w 2858910"/>
                <a:gd name="connsiteY27" fmla="*/ 1238250 h 4162516"/>
                <a:gd name="connsiteX28" fmla="*/ 1539699 w 2858910"/>
                <a:gd name="connsiteY28" fmla="*/ 1052512 h 4162516"/>
                <a:gd name="connsiteX29" fmla="*/ 1339674 w 2858910"/>
                <a:gd name="connsiteY29" fmla="*/ 766762 h 4162516"/>
                <a:gd name="connsiteX30" fmla="*/ 1296811 w 2858910"/>
                <a:gd name="connsiteY30" fmla="*/ 509587 h 4162516"/>
                <a:gd name="connsiteX31" fmla="*/ 1353961 w 2858910"/>
                <a:gd name="connsiteY31" fmla="*/ 338137 h 4162516"/>
                <a:gd name="connsiteX32" fmla="*/ 1353961 w 2858910"/>
                <a:gd name="connsiteY32" fmla="*/ 95249 h 4162516"/>
                <a:gd name="connsiteX33" fmla="*/ 1296811 w 2858910"/>
                <a:gd name="connsiteY33" fmla="*/ 38099 h 4162516"/>
                <a:gd name="connsiteX34" fmla="*/ 801511 w 2858910"/>
                <a:gd name="connsiteY34" fmla="*/ 19050 h 4162516"/>
                <a:gd name="connsiteX0" fmla="*/ 813417 w 2870816"/>
                <a:gd name="connsiteY0" fmla="*/ 19050 h 4162516"/>
                <a:gd name="connsiteX1" fmla="*/ 780080 w 2870816"/>
                <a:gd name="connsiteY1" fmla="*/ 152399 h 4162516"/>
                <a:gd name="connsiteX2" fmla="*/ 965817 w 2870816"/>
                <a:gd name="connsiteY2" fmla="*/ 400050 h 4162516"/>
                <a:gd name="connsiteX3" fmla="*/ 1051542 w 2870816"/>
                <a:gd name="connsiteY3" fmla="*/ 738187 h 4162516"/>
                <a:gd name="connsiteX4" fmla="*/ 150220 w 2870816"/>
                <a:gd name="connsiteY4" fmla="*/ 607472 h 4162516"/>
                <a:gd name="connsiteX5" fmla="*/ 150220 w 2870816"/>
                <a:gd name="connsiteY5" fmla="*/ 1064549 h 4162516"/>
                <a:gd name="connsiteX6" fmla="*/ 378820 w 2870816"/>
                <a:gd name="connsiteY6" fmla="*/ 1597806 h 4162516"/>
                <a:gd name="connsiteX7" fmla="*/ 531219 w 2870816"/>
                <a:gd name="connsiteY7" fmla="*/ 2207241 h 4162516"/>
                <a:gd name="connsiteX8" fmla="*/ 531220 w 2870816"/>
                <a:gd name="connsiteY8" fmla="*/ 3273755 h 4162516"/>
                <a:gd name="connsiteX9" fmla="*/ 378820 w 2870816"/>
                <a:gd name="connsiteY9" fmla="*/ 3578475 h 4162516"/>
                <a:gd name="connsiteX10" fmla="*/ 531220 w 2870816"/>
                <a:gd name="connsiteY10" fmla="*/ 3883193 h 4162516"/>
                <a:gd name="connsiteX11" fmla="*/ 1064619 w 2870816"/>
                <a:gd name="connsiteY11" fmla="*/ 4111730 h 4162516"/>
                <a:gd name="connsiteX12" fmla="*/ 1217019 w 2870816"/>
                <a:gd name="connsiteY12" fmla="*/ 3578474 h 4162516"/>
                <a:gd name="connsiteX13" fmla="*/ 1575417 w 2870816"/>
                <a:gd name="connsiteY13" fmla="*/ 2914650 h 4162516"/>
                <a:gd name="connsiteX14" fmla="*/ 1651616 w 2870816"/>
                <a:gd name="connsiteY14" fmla="*/ 2686050 h 4162516"/>
                <a:gd name="connsiteX15" fmla="*/ 1727816 w 2870816"/>
                <a:gd name="connsiteY15" fmla="*/ 2381250 h 4162516"/>
                <a:gd name="connsiteX16" fmla="*/ 1880216 w 2870816"/>
                <a:gd name="connsiteY16" fmla="*/ 2228850 h 4162516"/>
                <a:gd name="connsiteX17" fmla="*/ 2032616 w 2870816"/>
                <a:gd name="connsiteY17" fmla="*/ 2076450 h 4162516"/>
                <a:gd name="connsiteX18" fmla="*/ 2261216 w 2870816"/>
                <a:gd name="connsiteY18" fmla="*/ 2076450 h 4162516"/>
                <a:gd name="connsiteX19" fmla="*/ 2413616 w 2870816"/>
                <a:gd name="connsiteY19" fmla="*/ 2152650 h 4162516"/>
                <a:gd name="connsiteX20" fmla="*/ 2642216 w 2870816"/>
                <a:gd name="connsiteY20" fmla="*/ 2152650 h 4162516"/>
                <a:gd name="connsiteX21" fmla="*/ 2718416 w 2870816"/>
                <a:gd name="connsiteY21" fmla="*/ 2000250 h 4162516"/>
                <a:gd name="connsiteX22" fmla="*/ 2870816 w 2870816"/>
                <a:gd name="connsiteY22" fmla="*/ 1695450 h 4162516"/>
                <a:gd name="connsiteX23" fmla="*/ 2666030 w 2870816"/>
                <a:gd name="connsiteY23" fmla="*/ 1638299 h 4162516"/>
                <a:gd name="connsiteX24" fmla="*/ 2394567 w 2870816"/>
                <a:gd name="connsiteY24" fmla="*/ 1566862 h 4162516"/>
                <a:gd name="connsiteX25" fmla="*/ 2108817 w 2870816"/>
                <a:gd name="connsiteY25" fmla="*/ 1538287 h 4162516"/>
                <a:gd name="connsiteX26" fmla="*/ 1880216 w 2870816"/>
                <a:gd name="connsiteY26" fmla="*/ 1238250 h 4162516"/>
                <a:gd name="connsiteX27" fmla="*/ 1551605 w 2870816"/>
                <a:gd name="connsiteY27" fmla="*/ 1052512 h 4162516"/>
                <a:gd name="connsiteX28" fmla="*/ 1351580 w 2870816"/>
                <a:gd name="connsiteY28" fmla="*/ 766762 h 4162516"/>
                <a:gd name="connsiteX29" fmla="*/ 1308717 w 2870816"/>
                <a:gd name="connsiteY29" fmla="*/ 509587 h 4162516"/>
                <a:gd name="connsiteX30" fmla="*/ 1365867 w 2870816"/>
                <a:gd name="connsiteY30" fmla="*/ 338137 h 4162516"/>
                <a:gd name="connsiteX31" fmla="*/ 1365867 w 2870816"/>
                <a:gd name="connsiteY31" fmla="*/ 95249 h 4162516"/>
                <a:gd name="connsiteX32" fmla="*/ 1308717 w 2870816"/>
                <a:gd name="connsiteY32" fmla="*/ 38099 h 4162516"/>
                <a:gd name="connsiteX33" fmla="*/ 813417 w 2870816"/>
                <a:gd name="connsiteY33" fmla="*/ 19050 h 4162516"/>
                <a:gd name="connsiteX0" fmla="*/ 722929 w 2780328"/>
                <a:gd name="connsiteY0" fmla="*/ 19050 h 4162516"/>
                <a:gd name="connsiteX1" fmla="*/ 689592 w 2780328"/>
                <a:gd name="connsiteY1" fmla="*/ 152399 h 4162516"/>
                <a:gd name="connsiteX2" fmla="*/ 875329 w 2780328"/>
                <a:gd name="connsiteY2" fmla="*/ 400050 h 4162516"/>
                <a:gd name="connsiteX3" fmla="*/ 135933 w 2780328"/>
                <a:gd name="connsiteY3" fmla="*/ 150395 h 4162516"/>
                <a:gd name="connsiteX4" fmla="*/ 59732 w 2780328"/>
                <a:gd name="connsiteY4" fmla="*/ 607472 h 4162516"/>
                <a:gd name="connsiteX5" fmla="*/ 59732 w 2780328"/>
                <a:gd name="connsiteY5" fmla="*/ 1064549 h 4162516"/>
                <a:gd name="connsiteX6" fmla="*/ 288332 w 2780328"/>
                <a:gd name="connsiteY6" fmla="*/ 1597806 h 4162516"/>
                <a:gd name="connsiteX7" fmla="*/ 440731 w 2780328"/>
                <a:gd name="connsiteY7" fmla="*/ 2207241 h 4162516"/>
                <a:gd name="connsiteX8" fmla="*/ 440732 w 2780328"/>
                <a:gd name="connsiteY8" fmla="*/ 3273755 h 4162516"/>
                <a:gd name="connsiteX9" fmla="*/ 288332 w 2780328"/>
                <a:gd name="connsiteY9" fmla="*/ 3578475 h 4162516"/>
                <a:gd name="connsiteX10" fmla="*/ 440732 w 2780328"/>
                <a:gd name="connsiteY10" fmla="*/ 3883193 h 4162516"/>
                <a:gd name="connsiteX11" fmla="*/ 974131 w 2780328"/>
                <a:gd name="connsiteY11" fmla="*/ 4111730 h 4162516"/>
                <a:gd name="connsiteX12" fmla="*/ 1126531 w 2780328"/>
                <a:gd name="connsiteY12" fmla="*/ 3578474 h 4162516"/>
                <a:gd name="connsiteX13" fmla="*/ 1484929 w 2780328"/>
                <a:gd name="connsiteY13" fmla="*/ 2914650 h 4162516"/>
                <a:gd name="connsiteX14" fmla="*/ 1561128 w 2780328"/>
                <a:gd name="connsiteY14" fmla="*/ 2686050 h 4162516"/>
                <a:gd name="connsiteX15" fmla="*/ 1637328 w 2780328"/>
                <a:gd name="connsiteY15" fmla="*/ 2381250 h 4162516"/>
                <a:gd name="connsiteX16" fmla="*/ 1789728 w 2780328"/>
                <a:gd name="connsiteY16" fmla="*/ 2228850 h 4162516"/>
                <a:gd name="connsiteX17" fmla="*/ 1942128 w 2780328"/>
                <a:gd name="connsiteY17" fmla="*/ 2076450 h 4162516"/>
                <a:gd name="connsiteX18" fmla="*/ 2170728 w 2780328"/>
                <a:gd name="connsiteY18" fmla="*/ 2076450 h 4162516"/>
                <a:gd name="connsiteX19" fmla="*/ 2323128 w 2780328"/>
                <a:gd name="connsiteY19" fmla="*/ 2152650 h 4162516"/>
                <a:gd name="connsiteX20" fmla="*/ 2551728 w 2780328"/>
                <a:gd name="connsiteY20" fmla="*/ 2152650 h 4162516"/>
                <a:gd name="connsiteX21" fmla="*/ 2627928 w 2780328"/>
                <a:gd name="connsiteY21" fmla="*/ 2000250 h 4162516"/>
                <a:gd name="connsiteX22" fmla="*/ 2780328 w 2780328"/>
                <a:gd name="connsiteY22" fmla="*/ 1695450 h 4162516"/>
                <a:gd name="connsiteX23" fmla="*/ 2575542 w 2780328"/>
                <a:gd name="connsiteY23" fmla="*/ 1638299 h 4162516"/>
                <a:gd name="connsiteX24" fmla="*/ 2304079 w 2780328"/>
                <a:gd name="connsiteY24" fmla="*/ 1566862 h 4162516"/>
                <a:gd name="connsiteX25" fmla="*/ 2018329 w 2780328"/>
                <a:gd name="connsiteY25" fmla="*/ 1538287 h 4162516"/>
                <a:gd name="connsiteX26" fmla="*/ 1789728 w 2780328"/>
                <a:gd name="connsiteY26" fmla="*/ 1238250 h 4162516"/>
                <a:gd name="connsiteX27" fmla="*/ 1461117 w 2780328"/>
                <a:gd name="connsiteY27" fmla="*/ 1052512 h 4162516"/>
                <a:gd name="connsiteX28" fmla="*/ 1261092 w 2780328"/>
                <a:gd name="connsiteY28" fmla="*/ 766762 h 4162516"/>
                <a:gd name="connsiteX29" fmla="*/ 1218229 w 2780328"/>
                <a:gd name="connsiteY29" fmla="*/ 509587 h 4162516"/>
                <a:gd name="connsiteX30" fmla="*/ 1275379 w 2780328"/>
                <a:gd name="connsiteY30" fmla="*/ 338137 h 4162516"/>
                <a:gd name="connsiteX31" fmla="*/ 1275379 w 2780328"/>
                <a:gd name="connsiteY31" fmla="*/ 95249 h 4162516"/>
                <a:gd name="connsiteX32" fmla="*/ 1218229 w 2780328"/>
                <a:gd name="connsiteY32" fmla="*/ 38099 h 4162516"/>
                <a:gd name="connsiteX33" fmla="*/ 722929 w 2780328"/>
                <a:gd name="connsiteY33" fmla="*/ 19050 h 4162516"/>
                <a:gd name="connsiteX0" fmla="*/ 701297 w 2758696"/>
                <a:gd name="connsiteY0" fmla="*/ 19050 h 4162516"/>
                <a:gd name="connsiteX1" fmla="*/ 667960 w 2758696"/>
                <a:gd name="connsiteY1" fmla="*/ 152399 h 4162516"/>
                <a:gd name="connsiteX2" fmla="*/ 114301 w 2758696"/>
                <a:gd name="connsiteY2" fmla="*/ 74215 h 4162516"/>
                <a:gd name="connsiteX3" fmla="*/ 114301 w 2758696"/>
                <a:gd name="connsiteY3" fmla="*/ 150395 h 4162516"/>
                <a:gd name="connsiteX4" fmla="*/ 38100 w 2758696"/>
                <a:gd name="connsiteY4" fmla="*/ 607472 h 4162516"/>
                <a:gd name="connsiteX5" fmla="*/ 38100 w 2758696"/>
                <a:gd name="connsiteY5" fmla="*/ 1064549 h 4162516"/>
                <a:gd name="connsiteX6" fmla="*/ 266700 w 2758696"/>
                <a:gd name="connsiteY6" fmla="*/ 1597806 h 4162516"/>
                <a:gd name="connsiteX7" fmla="*/ 419099 w 2758696"/>
                <a:gd name="connsiteY7" fmla="*/ 2207241 h 4162516"/>
                <a:gd name="connsiteX8" fmla="*/ 419100 w 2758696"/>
                <a:gd name="connsiteY8" fmla="*/ 3273755 h 4162516"/>
                <a:gd name="connsiteX9" fmla="*/ 266700 w 2758696"/>
                <a:gd name="connsiteY9" fmla="*/ 3578475 h 4162516"/>
                <a:gd name="connsiteX10" fmla="*/ 419100 w 2758696"/>
                <a:gd name="connsiteY10" fmla="*/ 3883193 h 4162516"/>
                <a:gd name="connsiteX11" fmla="*/ 952499 w 2758696"/>
                <a:gd name="connsiteY11" fmla="*/ 4111730 h 4162516"/>
                <a:gd name="connsiteX12" fmla="*/ 1104899 w 2758696"/>
                <a:gd name="connsiteY12" fmla="*/ 3578474 h 4162516"/>
                <a:gd name="connsiteX13" fmla="*/ 1463297 w 2758696"/>
                <a:gd name="connsiteY13" fmla="*/ 2914650 h 4162516"/>
                <a:gd name="connsiteX14" fmla="*/ 1539496 w 2758696"/>
                <a:gd name="connsiteY14" fmla="*/ 2686050 h 4162516"/>
                <a:gd name="connsiteX15" fmla="*/ 1615696 w 2758696"/>
                <a:gd name="connsiteY15" fmla="*/ 2381250 h 4162516"/>
                <a:gd name="connsiteX16" fmla="*/ 1768096 w 2758696"/>
                <a:gd name="connsiteY16" fmla="*/ 2228850 h 4162516"/>
                <a:gd name="connsiteX17" fmla="*/ 1920496 w 2758696"/>
                <a:gd name="connsiteY17" fmla="*/ 2076450 h 4162516"/>
                <a:gd name="connsiteX18" fmla="*/ 2149096 w 2758696"/>
                <a:gd name="connsiteY18" fmla="*/ 2076450 h 4162516"/>
                <a:gd name="connsiteX19" fmla="*/ 2301496 w 2758696"/>
                <a:gd name="connsiteY19" fmla="*/ 2152650 h 4162516"/>
                <a:gd name="connsiteX20" fmla="*/ 2530096 w 2758696"/>
                <a:gd name="connsiteY20" fmla="*/ 2152650 h 4162516"/>
                <a:gd name="connsiteX21" fmla="*/ 2606296 w 2758696"/>
                <a:gd name="connsiteY21" fmla="*/ 2000250 h 4162516"/>
                <a:gd name="connsiteX22" fmla="*/ 2758696 w 2758696"/>
                <a:gd name="connsiteY22" fmla="*/ 1695450 h 4162516"/>
                <a:gd name="connsiteX23" fmla="*/ 2553910 w 2758696"/>
                <a:gd name="connsiteY23" fmla="*/ 1638299 h 4162516"/>
                <a:gd name="connsiteX24" fmla="*/ 2282447 w 2758696"/>
                <a:gd name="connsiteY24" fmla="*/ 1566862 h 4162516"/>
                <a:gd name="connsiteX25" fmla="*/ 1996697 w 2758696"/>
                <a:gd name="connsiteY25" fmla="*/ 1538287 h 4162516"/>
                <a:gd name="connsiteX26" fmla="*/ 1768096 w 2758696"/>
                <a:gd name="connsiteY26" fmla="*/ 1238250 h 4162516"/>
                <a:gd name="connsiteX27" fmla="*/ 1439485 w 2758696"/>
                <a:gd name="connsiteY27" fmla="*/ 1052512 h 4162516"/>
                <a:gd name="connsiteX28" fmla="*/ 1239460 w 2758696"/>
                <a:gd name="connsiteY28" fmla="*/ 766762 h 4162516"/>
                <a:gd name="connsiteX29" fmla="*/ 1196597 w 2758696"/>
                <a:gd name="connsiteY29" fmla="*/ 509587 h 4162516"/>
                <a:gd name="connsiteX30" fmla="*/ 1253747 w 2758696"/>
                <a:gd name="connsiteY30" fmla="*/ 338137 h 4162516"/>
                <a:gd name="connsiteX31" fmla="*/ 1253747 w 2758696"/>
                <a:gd name="connsiteY31" fmla="*/ 95249 h 4162516"/>
                <a:gd name="connsiteX32" fmla="*/ 1196597 w 2758696"/>
                <a:gd name="connsiteY32" fmla="*/ 38099 h 4162516"/>
                <a:gd name="connsiteX33" fmla="*/ 701297 w 2758696"/>
                <a:gd name="connsiteY33" fmla="*/ 19050 h 4162516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1143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6019 h 4149485"/>
                <a:gd name="connsiteX1" fmla="*/ 114301 w 2758696"/>
                <a:gd name="connsiteY1" fmla="*/ 61184 h 4149485"/>
                <a:gd name="connsiteX2" fmla="*/ 266701 w 2758696"/>
                <a:gd name="connsiteY2" fmla="*/ 137364 h 4149485"/>
                <a:gd name="connsiteX3" fmla="*/ 38100 w 2758696"/>
                <a:gd name="connsiteY3" fmla="*/ 594441 h 4149485"/>
                <a:gd name="connsiteX4" fmla="*/ 38100 w 2758696"/>
                <a:gd name="connsiteY4" fmla="*/ 1051518 h 4149485"/>
                <a:gd name="connsiteX5" fmla="*/ 266700 w 2758696"/>
                <a:gd name="connsiteY5" fmla="*/ 1584775 h 4149485"/>
                <a:gd name="connsiteX6" fmla="*/ 419099 w 2758696"/>
                <a:gd name="connsiteY6" fmla="*/ 2194210 h 4149485"/>
                <a:gd name="connsiteX7" fmla="*/ 419100 w 2758696"/>
                <a:gd name="connsiteY7" fmla="*/ 3260724 h 4149485"/>
                <a:gd name="connsiteX8" fmla="*/ 266700 w 2758696"/>
                <a:gd name="connsiteY8" fmla="*/ 3565444 h 4149485"/>
                <a:gd name="connsiteX9" fmla="*/ 419100 w 2758696"/>
                <a:gd name="connsiteY9" fmla="*/ 3870162 h 4149485"/>
                <a:gd name="connsiteX10" fmla="*/ 952499 w 2758696"/>
                <a:gd name="connsiteY10" fmla="*/ 4098699 h 4149485"/>
                <a:gd name="connsiteX11" fmla="*/ 1104899 w 2758696"/>
                <a:gd name="connsiteY11" fmla="*/ 3565443 h 4149485"/>
                <a:gd name="connsiteX12" fmla="*/ 1463297 w 2758696"/>
                <a:gd name="connsiteY12" fmla="*/ 2901619 h 4149485"/>
                <a:gd name="connsiteX13" fmla="*/ 1539496 w 2758696"/>
                <a:gd name="connsiteY13" fmla="*/ 2673019 h 4149485"/>
                <a:gd name="connsiteX14" fmla="*/ 1615696 w 2758696"/>
                <a:gd name="connsiteY14" fmla="*/ 2368219 h 4149485"/>
                <a:gd name="connsiteX15" fmla="*/ 1768096 w 2758696"/>
                <a:gd name="connsiteY15" fmla="*/ 2215819 h 4149485"/>
                <a:gd name="connsiteX16" fmla="*/ 1920496 w 2758696"/>
                <a:gd name="connsiteY16" fmla="*/ 2063419 h 4149485"/>
                <a:gd name="connsiteX17" fmla="*/ 2149096 w 2758696"/>
                <a:gd name="connsiteY17" fmla="*/ 2063419 h 4149485"/>
                <a:gd name="connsiteX18" fmla="*/ 2301496 w 2758696"/>
                <a:gd name="connsiteY18" fmla="*/ 2139619 h 4149485"/>
                <a:gd name="connsiteX19" fmla="*/ 2530096 w 2758696"/>
                <a:gd name="connsiteY19" fmla="*/ 2139619 h 4149485"/>
                <a:gd name="connsiteX20" fmla="*/ 2606296 w 2758696"/>
                <a:gd name="connsiteY20" fmla="*/ 1987219 h 4149485"/>
                <a:gd name="connsiteX21" fmla="*/ 2758696 w 2758696"/>
                <a:gd name="connsiteY21" fmla="*/ 1682419 h 4149485"/>
                <a:gd name="connsiteX22" fmla="*/ 2553910 w 2758696"/>
                <a:gd name="connsiteY22" fmla="*/ 1625268 h 4149485"/>
                <a:gd name="connsiteX23" fmla="*/ 2282447 w 2758696"/>
                <a:gd name="connsiteY23" fmla="*/ 1553831 h 4149485"/>
                <a:gd name="connsiteX24" fmla="*/ 1996697 w 2758696"/>
                <a:gd name="connsiteY24" fmla="*/ 1525256 h 4149485"/>
                <a:gd name="connsiteX25" fmla="*/ 1768096 w 2758696"/>
                <a:gd name="connsiteY25" fmla="*/ 1225219 h 4149485"/>
                <a:gd name="connsiteX26" fmla="*/ 1439485 w 2758696"/>
                <a:gd name="connsiteY26" fmla="*/ 1039481 h 4149485"/>
                <a:gd name="connsiteX27" fmla="*/ 1239460 w 2758696"/>
                <a:gd name="connsiteY27" fmla="*/ 753731 h 4149485"/>
                <a:gd name="connsiteX28" fmla="*/ 1196597 w 2758696"/>
                <a:gd name="connsiteY28" fmla="*/ 496556 h 4149485"/>
                <a:gd name="connsiteX29" fmla="*/ 1253747 w 2758696"/>
                <a:gd name="connsiteY29" fmla="*/ 325106 h 4149485"/>
                <a:gd name="connsiteX30" fmla="*/ 1253747 w 2758696"/>
                <a:gd name="connsiteY30" fmla="*/ 82218 h 4149485"/>
                <a:gd name="connsiteX31" fmla="*/ 1196597 w 2758696"/>
                <a:gd name="connsiteY31" fmla="*/ 25068 h 4149485"/>
                <a:gd name="connsiteX32" fmla="*/ 701297 w 2758696"/>
                <a:gd name="connsiteY32" fmla="*/ 6019 h 4149485"/>
                <a:gd name="connsiteX0" fmla="*/ 701297 w 2758696"/>
                <a:gd name="connsiteY0" fmla="*/ 42905 h 4186371"/>
                <a:gd name="connsiteX1" fmla="*/ 114301 w 2758696"/>
                <a:gd name="connsiteY1" fmla="*/ 98070 h 4186371"/>
                <a:gd name="connsiteX2" fmla="*/ 38100 w 2758696"/>
                <a:gd name="connsiteY2" fmla="*/ 631327 h 4186371"/>
                <a:gd name="connsiteX3" fmla="*/ 38100 w 2758696"/>
                <a:gd name="connsiteY3" fmla="*/ 1088404 h 4186371"/>
                <a:gd name="connsiteX4" fmla="*/ 266700 w 2758696"/>
                <a:gd name="connsiteY4" fmla="*/ 1621661 h 4186371"/>
                <a:gd name="connsiteX5" fmla="*/ 419099 w 2758696"/>
                <a:gd name="connsiteY5" fmla="*/ 2231096 h 4186371"/>
                <a:gd name="connsiteX6" fmla="*/ 419100 w 2758696"/>
                <a:gd name="connsiteY6" fmla="*/ 3297610 h 4186371"/>
                <a:gd name="connsiteX7" fmla="*/ 266700 w 2758696"/>
                <a:gd name="connsiteY7" fmla="*/ 3602330 h 4186371"/>
                <a:gd name="connsiteX8" fmla="*/ 419100 w 2758696"/>
                <a:gd name="connsiteY8" fmla="*/ 3907048 h 4186371"/>
                <a:gd name="connsiteX9" fmla="*/ 952499 w 2758696"/>
                <a:gd name="connsiteY9" fmla="*/ 4135585 h 4186371"/>
                <a:gd name="connsiteX10" fmla="*/ 1104899 w 2758696"/>
                <a:gd name="connsiteY10" fmla="*/ 3602329 h 4186371"/>
                <a:gd name="connsiteX11" fmla="*/ 1463297 w 2758696"/>
                <a:gd name="connsiteY11" fmla="*/ 2938505 h 4186371"/>
                <a:gd name="connsiteX12" fmla="*/ 1539496 w 2758696"/>
                <a:gd name="connsiteY12" fmla="*/ 2709905 h 4186371"/>
                <a:gd name="connsiteX13" fmla="*/ 1615696 w 2758696"/>
                <a:gd name="connsiteY13" fmla="*/ 2405105 h 4186371"/>
                <a:gd name="connsiteX14" fmla="*/ 1768096 w 2758696"/>
                <a:gd name="connsiteY14" fmla="*/ 2252705 h 4186371"/>
                <a:gd name="connsiteX15" fmla="*/ 1920496 w 2758696"/>
                <a:gd name="connsiteY15" fmla="*/ 2100305 h 4186371"/>
                <a:gd name="connsiteX16" fmla="*/ 2149096 w 2758696"/>
                <a:gd name="connsiteY16" fmla="*/ 2100305 h 4186371"/>
                <a:gd name="connsiteX17" fmla="*/ 2301496 w 2758696"/>
                <a:gd name="connsiteY17" fmla="*/ 2176505 h 4186371"/>
                <a:gd name="connsiteX18" fmla="*/ 2530096 w 2758696"/>
                <a:gd name="connsiteY18" fmla="*/ 2176505 h 4186371"/>
                <a:gd name="connsiteX19" fmla="*/ 2606296 w 2758696"/>
                <a:gd name="connsiteY19" fmla="*/ 2024105 h 4186371"/>
                <a:gd name="connsiteX20" fmla="*/ 2758696 w 2758696"/>
                <a:gd name="connsiteY20" fmla="*/ 1719305 h 4186371"/>
                <a:gd name="connsiteX21" fmla="*/ 2553910 w 2758696"/>
                <a:gd name="connsiteY21" fmla="*/ 1662154 h 4186371"/>
                <a:gd name="connsiteX22" fmla="*/ 2282447 w 2758696"/>
                <a:gd name="connsiteY22" fmla="*/ 1590717 h 4186371"/>
                <a:gd name="connsiteX23" fmla="*/ 1996697 w 2758696"/>
                <a:gd name="connsiteY23" fmla="*/ 1562142 h 4186371"/>
                <a:gd name="connsiteX24" fmla="*/ 1768096 w 2758696"/>
                <a:gd name="connsiteY24" fmla="*/ 1262105 h 4186371"/>
                <a:gd name="connsiteX25" fmla="*/ 1439485 w 2758696"/>
                <a:gd name="connsiteY25" fmla="*/ 1076367 h 4186371"/>
                <a:gd name="connsiteX26" fmla="*/ 1239460 w 2758696"/>
                <a:gd name="connsiteY26" fmla="*/ 790617 h 4186371"/>
                <a:gd name="connsiteX27" fmla="*/ 1196597 w 2758696"/>
                <a:gd name="connsiteY27" fmla="*/ 533442 h 4186371"/>
                <a:gd name="connsiteX28" fmla="*/ 1253747 w 2758696"/>
                <a:gd name="connsiteY28" fmla="*/ 361992 h 4186371"/>
                <a:gd name="connsiteX29" fmla="*/ 1253747 w 2758696"/>
                <a:gd name="connsiteY29" fmla="*/ 119104 h 4186371"/>
                <a:gd name="connsiteX30" fmla="*/ 1196597 w 2758696"/>
                <a:gd name="connsiteY30" fmla="*/ 61954 h 4186371"/>
                <a:gd name="connsiteX31" fmla="*/ 701297 w 2758696"/>
                <a:gd name="connsiteY31" fmla="*/ 42905 h 4186371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42904 h 4186370"/>
                <a:gd name="connsiteX1" fmla="*/ 114301 w 2758696"/>
                <a:gd name="connsiteY1" fmla="*/ 98070 h 4186370"/>
                <a:gd name="connsiteX2" fmla="*/ 38100 w 2758696"/>
                <a:gd name="connsiteY2" fmla="*/ 631326 h 4186370"/>
                <a:gd name="connsiteX3" fmla="*/ 38100 w 2758696"/>
                <a:gd name="connsiteY3" fmla="*/ 1088403 h 4186370"/>
                <a:gd name="connsiteX4" fmla="*/ 266700 w 2758696"/>
                <a:gd name="connsiteY4" fmla="*/ 1621660 h 4186370"/>
                <a:gd name="connsiteX5" fmla="*/ 419099 w 2758696"/>
                <a:gd name="connsiteY5" fmla="*/ 2231095 h 4186370"/>
                <a:gd name="connsiteX6" fmla="*/ 419100 w 2758696"/>
                <a:gd name="connsiteY6" fmla="*/ 3297609 h 4186370"/>
                <a:gd name="connsiteX7" fmla="*/ 266700 w 2758696"/>
                <a:gd name="connsiteY7" fmla="*/ 3602329 h 4186370"/>
                <a:gd name="connsiteX8" fmla="*/ 419100 w 2758696"/>
                <a:gd name="connsiteY8" fmla="*/ 3907047 h 4186370"/>
                <a:gd name="connsiteX9" fmla="*/ 952499 w 2758696"/>
                <a:gd name="connsiteY9" fmla="*/ 4135584 h 4186370"/>
                <a:gd name="connsiteX10" fmla="*/ 1104899 w 2758696"/>
                <a:gd name="connsiteY10" fmla="*/ 3602328 h 4186370"/>
                <a:gd name="connsiteX11" fmla="*/ 1463297 w 2758696"/>
                <a:gd name="connsiteY11" fmla="*/ 2938504 h 4186370"/>
                <a:gd name="connsiteX12" fmla="*/ 1539496 w 2758696"/>
                <a:gd name="connsiteY12" fmla="*/ 2709904 h 4186370"/>
                <a:gd name="connsiteX13" fmla="*/ 1615696 w 2758696"/>
                <a:gd name="connsiteY13" fmla="*/ 2405104 h 4186370"/>
                <a:gd name="connsiteX14" fmla="*/ 1768096 w 2758696"/>
                <a:gd name="connsiteY14" fmla="*/ 2252704 h 4186370"/>
                <a:gd name="connsiteX15" fmla="*/ 1920496 w 2758696"/>
                <a:gd name="connsiteY15" fmla="*/ 2100304 h 4186370"/>
                <a:gd name="connsiteX16" fmla="*/ 2149096 w 2758696"/>
                <a:gd name="connsiteY16" fmla="*/ 2100304 h 4186370"/>
                <a:gd name="connsiteX17" fmla="*/ 2301496 w 2758696"/>
                <a:gd name="connsiteY17" fmla="*/ 2176504 h 4186370"/>
                <a:gd name="connsiteX18" fmla="*/ 2530096 w 2758696"/>
                <a:gd name="connsiteY18" fmla="*/ 2176504 h 4186370"/>
                <a:gd name="connsiteX19" fmla="*/ 2606296 w 2758696"/>
                <a:gd name="connsiteY19" fmla="*/ 2024104 h 4186370"/>
                <a:gd name="connsiteX20" fmla="*/ 2758696 w 2758696"/>
                <a:gd name="connsiteY20" fmla="*/ 1719304 h 4186370"/>
                <a:gd name="connsiteX21" fmla="*/ 2553910 w 2758696"/>
                <a:gd name="connsiteY21" fmla="*/ 1662153 h 4186370"/>
                <a:gd name="connsiteX22" fmla="*/ 2282447 w 2758696"/>
                <a:gd name="connsiteY22" fmla="*/ 1590716 h 4186370"/>
                <a:gd name="connsiteX23" fmla="*/ 1996697 w 2758696"/>
                <a:gd name="connsiteY23" fmla="*/ 1562141 h 4186370"/>
                <a:gd name="connsiteX24" fmla="*/ 1768096 w 2758696"/>
                <a:gd name="connsiteY24" fmla="*/ 1262104 h 4186370"/>
                <a:gd name="connsiteX25" fmla="*/ 1439485 w 2758696"/>
                <a:gd name="connsiteY25" fmla="*/ 1076366 h 4186370"/>
                <a:gd name="connsiteX26" fmla="*/ 1239460 w 2758696"/>
                <a:gd name="connsiteY26" fmla="*/ 790616 h 4186370"/>
                <a:gd name="connsiteX27" fmla="*/ 1196597 w 2758696"/>
                <a:gd name="connsiteY27" fmla="*/ 533441 h 4186370"/>
                <a:gd name="connsiteX28" fmla="*/ 1253747 w 2758696"/>
                <a:gd name="connsiteY28" fmla="*/ 361991 h 4186370"/>
                <a:gd name="connsiteX29" fmla="*/ 1253747 w 2758696"/>
                <a:gd name="connsiteY29" fmla="*/ 119103 h 4186370"/>
                <a:gd name="connsiteX30" fmla="*/ 1196597 w 2758696"/>
                <a:gd name="connsiteY30" fmla="*/ 61953 h 4186370"/>
                <a:gd name="connsiteX31" fmla="*/ 701297 w 2758696"/>
                <a:gd name="connsiteY31" fmla="*/ 42904 h 4186370"/>
                <a:gd name="connsiteX0" fmla="*/ 701297 w 2758696"/>
                <a:gd name="connsiteY0" fmla="*/ 6019 h 4149485"/>
                <a:gd name="connsiteX1" fmla="*/ 114301 w 2758696"/>
                <a:gd name="connsiteY1" fmla="*/ 61185 h 4149485"/>
                <a:gd name="connsiteX2" fmla="*/ 38100 w 2758696"/>
                <a:gd name="connsiteY2" fmla="*/ 594441 h 4149485"/>
                <a:gd name="connsiteX3" fmla="*/ 38100 w 2758696"/>
                <a:gd name="connsiteY3" fmla="*/ 1051518 h 4149485"/>
                <a:gd name="connsiteX4" fmla="*/ 266700 w 2758696"/>
                <a:gd name="connsiteY4" fmla="*/ 1584775 h 4149485"/>
                <a:gd name="connsiteX5" fmla="*/ 419099 w 2758696"/>
                <a:gd name="connsiteY5" fmla="*/ 2194210 h 4149485"/>
                <a:gd name="connsiteX6" fmla="*/ 419100 w 2758696"/>
                <a:gd name="connsiteY6" fmla="*/ 3260724 h 4149485"/>
                <a:gd name="connsiteX7" fmla="*/ 266700 w 2758696"/>
                <a:gd name="connsiteY7" fmla="*/ 3565444 h 4149485"/>
                <a:gd name="connsiteX8" fmla="*/ 419100 w 2758696"/>
                <a:gd name="connsiteY8" fmla="*/ 3870162 h 4149485"/>
                <a:gd name="connsiteX9" fmla="*/ 952499 w 2758696"/>
                <a:gd name="connsiteY9" fmla="*/ 4098699 h 4149485"/>
                <a:gd name="connsiteX10" fmla="*/ 1104899 w 2758696"/>
                <a:gd name="connsiteY10" fmla="*/ 3565443 h 4149485"/>
                <a:gd name="connsiteX11" fmla="*/ 1463297 w 2758696"/>
                <a:gd name="connsiteY11" fmla="*/ 2901619 h 4149485"/>
                <a:gd name="connsiteX12" fmla="*/ 1539496 w 2758696"/>
                <a:gd name="connsiteY12" fmla="*/ 2673019 h 4149485"/>
                <a:gd name="connsiteX13" fmla="*/ 1615696 w 2758696"/>
                <a:gd name="connsiteY13" fmla="*/ 2368219 h 4149485"/>
                <a:gd name="connsiteX14" fmla="*/ 1768096 w 2758696"/>
                <a:gd name="connsiteY14" fmla="*/ 2215819 h 4149485"/>
                <a:gd name="connsiteX15" fmla="*/ 1920496 w 2758696"/>
                <a:gd name="connsiteY15" fmla="*/ 2063419 h 4149485"/>
                <a:gd name="connsiteX16" fmla="*/ 2149096 w 2758696"/>
                <a:gd name="connsiteY16" fmla="*/ 2063419 h 4149485"/>
                <a:gd name="connsiteX17" fmla="*/ 2301496 w 2758696"/>
                <a:gd name="connsiteY17" fmla="*/ 2139619 h 4149485"/>
                <a:gd name="connsiteX18" fmla="*/ 2530096 w 2758696"/>
                <a:gd name="connsiteY18" fmla="*/ 2139619 h 4149485"/>
                <a:gd name="connsiteX19" fmla="*/ 2606296 w 2758696"/>
                <a:gd name="connsiteY19" fmla="*/ 1987219 h 4149485"/>
                <a:gd name="connsiteX20" fmla="*/ 2758696 w 2758696"/>
                <a:gd name="connsiteY20" fmla="*/ 1682419 h 4149485"/>
                <a:gd name="connsiteX21" fmla="*/ 2553910 w 2758696"/>
                <a:gd name="connsiteY21" fmla="*/ 1625268 h 4149485"/>
                <a:gd name="connsiteX22" fmla="*/ 2282447 w 2758696"/>
                <a:gd name="connsiteY22" fmla="*/ 1553831 h 4149485"/>
                <a:gd name="connsiteX23" fmla="*/ 1996697 w 2758696"/>
                <a:gd name="connsiteY23" fmla="*/ 1525256 h 4149485"/>
                <a:gd name="connsiteX24" fmla="*/ 1768096 w 2758696"/>
                <a:gd name="connsiteY24" fmla="*/ 1225219 h 4149485"/>
                <a:gd name="connsiteX25" fmla="*/ 1439485 w 2758696"/>
                <a:gd name="connsiteY25" fmla="*/ 1039481 h 4149485"/>
                <a:gd name="connsiteX26" fmla="*/ 1239460 w 2758696"/>
                <a:gd name="connsiteY26" fmla="*/ 753731 h 4149485"/>
                <a:gd name="connsiteX27" fmla="*/ 1196597 w 2758696"/>
                <a:gd name="connsiteY27" fmla="*/ 496556 h 4149485"/>
                <a:gd name="connsiteX28" fmla="*/ 1253747 w 2758696"/>
                <a:gd name="connsiteY28" fmla="*/ 325106 h 4149485"/>
                <a:gd name="connsiteX29" fmla="*/ 1253747 w 2758696"/>
                <a:gd name="connsiteY29" fmla="*/ 82218 h 4149485"/>
                <a:gd name="connsiteX30" fmla="*/ 1196597 w 2758696"/>
                <a:gd name="connsiteY30" fmla="*/ 25068 h 4149485"/>
                <a:gd name="connsiteX31" fmla="*/ 701297 w 2758696"/>
                <a:gd name="connsiteY31" fmla="*/ 6019 h 4149485"/>
                <a:gd name="connsiteX0" fmla="*/ 701297 w 2758696"/>
                <a:gd name="connsiteY0" fmla="*/ 21015 h 4164481"/>
                <a:gd name="connsiteX1" fmla="*/ 38101 w 2758696"/>
                <a:gd name="connsiteY1" fmla="*/ 0 h 4164481"/>
                <a:gd name="connsiteX2" fmla="*/ 38100 w 2758696"/>
                <a:gd name="connsiteY2" fmla="*/ 609437 h 4164481"/>
                <a:gd name="connsiteX3" fmla="*/ 38100 w 2758696"/>
                <a:gd name="connsiteY3" fmla="*/ 1066514 h 4164481"/>
                <a:gd name="connsiteX4" fmla="*/ 266700 w 2758696"/>
                <a:gd name="connsiteY4" fmla="*/ 1599771 h 4164481"/>
                <a:gd name="connsiteX5" fmla="*/ 419099 w 2758696"/>
                <a:gd name="connsiteY5" fmla="*/ 2209206 h 4164481"/>
                <a:gd name="connsiteX6" fmla="*/ 419100 w 2758696"/>
                <a:gd name="connsiteY6" fmla="*/ 3275720 h 4164481"/>
                <a:gd name="connsiteX7" fmla="*/ 266700 w 2758696"/>
                <a:gd name="connsiteY7" fmla="*/ 3580440 h 4164481"/>
                <a:gd name="connsiteX8" fmla="*/ 419100 w 2758696"/>
                <a:gd name="connsiteY8" fmla="*/ 3885158 h 4164481"/>
                <a:gd name="connsiteX9" fmla="*/ 952499 w 2758696"/>
                <a:gd name="connsiteY9" fmla="*/ 4113695 h 4164481"/>
                <a:gd name="connsiteX10" fmla="*/ 1104899 w 2758696"/>
                <a:gd name="connsiteY10" fmla="*/ 3580439 h 4164481"/>
                <a:gd name="connsiteX11" fmla="*/ 1463297 w 2758696"/>
                <a:gd name="connsiteY11" fmla="*/ 2916615 h 4164481"/>
                <a:gd name="connsiteX12" fmla="*/ 1539496 w 2758696"/>
                <a:gd name="connsiteY12" fmla="*/ 2688015 h 4164481"/>
                <a:gd name="connsiteX13" fmla="*/ 1615696 w 2758696"/>
                <a:gd name="connsiteY13" fmla="*/ 2383215 h 4164481"/>
                <a:gd name="connsiteX14" fmla="*/ 1768096 w 2758696"/>
                <a:gd name="connsiteY14" fmla="*/ 2230815 h 4164481"/>
                <a:gd name="connsiteX15" fmla="*/ 1920496 w 2758696"/>
                <a:gd name="connsiteY15" fmla="*/ 2078415 h 4164481"/>
                <a:gd name="connsiteX16" fmla="*/ 2149096 w 2758696"/>
                <a:gd name="connsiteY16" fmla="*/ 2078415 h 4164481"/>
                <a:gd name="connsiteX17" fmla="*/ 2301496 w 2758696"/>
                <a:gd name="connsiteY17" fmla="*/ 2154615 h 4164481"/>
                <a:gd name="connsiteX18" fmla="*/ 2530096 w 2758696"/>
                <a:gd name="connsiteY18" fmla="*/ 2154615 h 4164481"/>
                <a:gd name="connsiteX19" fmla="*/ 2606296 w 2758696"/>
                <a:gd name="connsiteY19" fmla="*/ 2002215 h 4164481"/>
                <a:gd name="connsiteX20" fmla="*/ 2758696 w 2758696"/>
                <a:gd name="connsiteY20" fmla="*/ 1697415 h 4164481"/>
                <a:gd name="connsiteX21" fmla="*/ 2553910 w 2758696"/>
                <a:gd name="connsiteY21" fmla="*/ 1640264 h 4164481"/>
                <a:gd name="connsiteX22" fmla="*/ 2282447 w 2758696"/>
                <a:gd name="connsiteY22" fmla="*/ 1568827 h 4164481"/>
                <a:gd name="connsiteX23" fmla="*/ 1996697 w 2758696"/>
                <a:gd name="connsiteY23" fmla="*/ 1540252 h 4164481"/>
                <a:gd name="connsiteX24" fmla="*/ 1768096 w 2758696"/>
                <a:gd name="connsiteY24" fmla="*/ 1240215 h 4164481"/>
                <a:gd name="connsiteX25" fmla="*/ 1439485 w 2758696"/>
                <a:gd name="connsiteY25" fmla="*/ 1054477 h 4164481"/>
                <a:gd name="connsiteX26" fmla="*/ 1239460 w 2758696"/>
                <a:gd name="connsiteY26" fmla="*/ 768727 h 4164481"/>
                <a:gd name="connsiteX27" fmla="*/ 1196597 w 2758696"/>
                <a:gd name="connsiteY27" fmla="*/ 511552 h 4164481"/>
                <a:gd name="connsiteX28" fmla="*/ 1253747 w 2758696"/>
                <a:gd name="connsiteY28" fmla="*/ 340102 h 4164481"/>
                <a:gd name="connsiteX29" fmla="*/ 1253747 w 2758696"/>
                <a:gd name="connsiteY29" fmla="*/ 97214 h 4164481"/>
                <a:gd name="connsiteX30" fmla="*/ 1196597 w 2758696"/>
                <a:gd name="connsiteY30" fmla="*/ 40064 h 4164481"/>
                <a:gd name="connsiteX31" fmla="*/ 701297 w 2758696"/>
                <a:gd name="connsiteY31" fmla="*/ 21015 h 4164481"/>
                <a:gd name="connsiteX0" fmla="*/ 701296 w 2758695"/>
                <a:gd name="connsiteY0" fmla="*/ 21015 h 4164481"/>
                <a:gd name="connsiteX1" fmla="*/ 38100 w 2758695"/>
                <a:gd name="connsiteY1" fmla="*/ 0 h 4164481"/>
                <a:gd name="connsiteX2" fmla="*/ 38099 w 2758695"/>
                <a:gd name="connsiteY2" fmla="*/ 609437 h 4164481"/>
                <a:gd name="connsiteX3" fmla="*/ 38100 w 2758695"/>
                <a:gd name="connsiteY3" fmla="*/ 1066514 h 4164481"/>
                <a:gd name="connsiteX4" fmla="*/ 266699 w 2758695"/>
                <a:gd name="connsiteY4" fmla="*/ 1599771 h 4164481"/>
                <a:gd name="connsiteX5" fmla="*/ 419098 w 2758695"/>
                <a:gd name="connsiteY5" fmla="*/ 2209206 h 4164481"/>
                <a:gd name="connsiteX6" fmla="*/ 419099 w 2758695"/>
                <a:gd name="connsiteY6" fmla="*/ 3275720 h 4164481"/>
                <a:gd name="connsiteX7" fmla="*/ 266699 w 2758695"/>
                <a:gd name="connsiteY7" fmla="*/ 3580440 h 4164481"/>
                <a:gd name="connsiteX8" fmla="*/ 419099 w 2758695"/>
                <a:gd name="connsiteY8" fmla="*/ 3885158 h 4164481"/>
                <a:gd name="connsiteX9" fmla="*/ 952498 w 2758695"/>
                <a:gd name="connsiteY9" fmla="*/ 4113695 h 4164481"/>
                <a:gd name="connsiteX10" fmla="*/ 1104898 w 2758695"/>
                <a:gd name="connsiteY10" fmla="*/ 3580439 h 4164481"/>
                <a:gd name="connsiteX11" fmla="*/ 1463296 w 2758695"/>
                <a:gd name="connsiteY11" fmla="*/ 2916615 h 4164481"/>
                <a:gd name="connsiteX12" fmla="*/ 1539495 w 2758695"/>
                <a:gd name="connsiteY12" fmla="*/ 2688015 h 4164481"/>
                <a:gd name="connsiteX13" fmla="*/ 1615695 w 2758695"/>
                <a:gd name="connsiteY13" fmla="*/ 2383215 h 4164481"/>
                <a:gd name="connsiteX14" fmla="*/ 1768095 w 2758695"/>
                <a:gd name="connsiteY14" fmla="*/ 2230815 h 4164481"/>
                <a:gd name="connsiteX15" fmla="*/ 1920495 w 2758695"/>
                <a:gd name="connsiteY15" fmla="*/ 2078415 h 4164481"/>
                <a:gd name="connsiteX16" fmla="*/ 2149095 w 2758695"/>
                <a:gd name="connsiteY16" fmla="*/ 2078415 h 4164481"/>
                <a:gd name="connsiteX17" fmla="*/ 2301495 w 2758695"/>
                <a:gd name="connsiteY17" fmla="*/ 2154615 h 4164481"/>
                <a:gd name="connsiteX18" fmla="*/ 2530095 w 2758695"/>
                <a:gd name="connsiteY18" fmla="*/ 2154615 h 4164481"/>
                <a:gd name="connsiteX19" fmla="*/ 2606295 w 2758695"/>
                <a:gd name="connsiteY19" fmla="*/ 2002215 h 4164481"/>
                <a:gd name="connsiteX20" fmla="*/ 2758695 w 2758695"/>
                <a:gd name="connsiteY20" fmla="*/ 1697415 h 4164481"/>
                <a:gd name="connsiteX21" fmla="*/ 2553909 w 2758695"/>
                <a:gd name="connsiteY21" fmla="*/ 1640264 h 4164481"/>
                <a:gd name="connsiteX22" fmla="*/ 2282446 w 2758695"/>
                <a:gd name="connsiteY22" fmla="*/ 1568827 h 4164481"/>
                <a:gd name="connsiteX23" fmla="*/ 1996696 w 2758695"/>
                <a:gd name="connsiteY23" fmla="*/ 1540252 h 4164481"/>
                <a:gd name="connsiteX24" fmla="*/ 1768095 w 2758695"/>
                <a:gd name="connsiteY24" fmla="*/ 1240215 h 4164481"/>
                <a:gd name="connsiteX25" fmla="*/ 1439484 w 2758695"/>
                <a:gd name="connsiteY25" fmla="*/ 1054477 h 4164481"/>
                <a:gd name="connsiteX26" fmla="*/ 1239459 w 2758695"/>
                <a:gd name="connsiteY26" fmla="*/ 768727 h 4164481"/>
                <a:gd name="connsiteX27" fmla="*/ 1196596 w 2758695"/>
                <a:gd name="connsiteY27" fmla="*/ 511552 h 4164481"/>
                <a:gd name="connsiteX28" fmla="*/ 1253746 w 2758695"/>
                <a:gd name="connsiteY28" fmla="*/ 340102 h 4164481"/>
                <a:gd name="connsiteX29" fmla="*/ 1253746 w 2758695"/>
                <a:gd name="connsiteY29" fmla="*/ 97214 h 4164481"/>
                <a:gd name="connsiteX30" fmla="*/ 1196596 w 2758695"/>
                <a:gd name="connsiteY30" fmla="*/ 40064 h 4164481"/>
                <a:gd name="connsiteX31" fmla="*/ 701296 w 27586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406398 w 2745995"/>
                <a:gd name="connsiteY5" fmla="*/ 2209206 h 4164481"/>
                <a:gd name="connsiteX6" fmla="*/ 406399 w 2745995"/>
                <a:gd name="connsiteY6" fmla="*/ 3275720 h 4164481"/>
                <a:gd name="connsiteX7" fmla="*/ 253999 w 2745995"/>
                <a:gd name="connsiteY7" fmla="*/ 3580440 h 4164481"/>
                <a:gd name="connsiteX8" fmla="*/ 406399 w 2745995"/>
                <a:gd name="connsiteY8" fmla="*/ 3885158 h 4164481"/>
                <a:gd name="connsiteX9" fmla="*/ 939798 w 2745995"/>
                <a:gd name="connsiteY9" fmla="*/ 4113695 h 4164481"/>
                <a:gd name="connsiteX10" fmla="*/ 1092198 w 2745995"/>
                <a:gd name="connsiteY10" fmla="*/ 3580439 h 4164481"/>
                <a:gd name="connsiteX11" fmla="*/ 1450596 w 2745995"/>
                <a:gd name="connsiteY11" fmla="*/ 2916615 h 4164481"/>
                <a:gd name="connsiteX12" fmla="*/ 1526795 w 2745995"/>
                <a:gd name="connsiteY12" fmla="*/ 2688015 h 4164481"/>
                <a:gd name="connsiteX13" fmla="*/ 1602995 w 2745995"/>
                <a:gd name="connsiteY13" fmla="*/ 2383215 h 4164481"/>
                <a:gd name="connsiteX14" fmla="*/ 1755395 w 2745995"/>
                <a:gd name="connsiteY14" fmla="*/ 2230815 h 4164481"/>
                <a:gd name="connsiteX15" fmla="*/ 1907795 w 2745995"/>
                <a:gd name="connsiteY15" fmla="*/ 2078415 h 4164481"/>
                <a:gd name="connsiteX16" fmla="*/ 2136395 w 2745995"/>
                <a:gd name="connsiteY16" fmla="*/ 2078415 h 4164481"/>
                <a:gd name="connsiteX17" fmla="*/ 2288795 w 2745995"/>
                <a:gd name="connsiteY17" fmla="*/ 2154615 h 4164481"/>
                <a:gd name="connsiteX18" fmla="*/ 2517395 w 2745995"/>
                <a:gd name="connsiteY18" fmla="*/ 2154615 h 4164481"/>
                <a:gd name="connsiteX19" fmla="*/ 2593595 w 2745995"/>
                <a:gd name="connsiteY19" fmla="*/ 2002215 h 4164481"/>
                <a:gd name="connsiteX20" fmla="*/ 2745995 w 2745995"/>
                <a:gd name="connsiteY20" fmla="*/ 1697415 h 4164481"/>
                <a:gd name="connsiteX21" fmla="*/ 2541209 w 2745995"/>
                <a:gd name="connsiteY21" fmla="*/ 1640264 h 4164481"/>
                <a:gd name="connsiteX22" fmla="*/ 2269746 w 2745995"/>
                <a:gd name="connsiteY22" fmla="*/ 1568827 h 4164481"/>
                <a:gd name="connsiteX23" fmla="*/ 1983996 w 2745995"/>
                <a:gd name="connsiteY23" fmla="*/ 1540252 h 4164481"/>
                <a:gd name="connsiteX24" fmla="*/ 1755395 w 2745995"/>
                <a:gd name="connsiteY24" fmla="*/ 1240215 h 4164481"/>
                <a:gd name="connsiteX25" fmla="*/ 1426784 w 2745995"/>
                <a:gd name="connsiteY25" fmla="*/ 1054477 h 4164481"/>
                <a:gd name="connsiteX26" fmla="*/ 1226759 w 2745995"/>
                <a:gd name="connsiteY26" fmla="*/ 768727 h 4164481"/>
                <a:gd name="connsiteX27" fmla="*/ 1183896 w 2745995"/>
                <a:gd name="connsiteY27" fmla="*/ 511552 h 4164481"/>
                <a:gd name="connsiteX28" fmla="*/ 1241046 w 2745995"/>
                <a:gd name="connsiteY28" fmla="*/ 340102 h 4164481"/>
                <a:gd name="connsiteX29" fmla="*/ 1241046 w 2745995"/>
                <a:gd name="connsiteY29" fmla="*/ 97214 h 4164481"/>
                <a:gd name="connsiteX30" fmla="*/ 1183896 w 2745995"/>
                <a:gd name="connsiteY30" fmla="*/ 40064 h 4164481"/>
                <a:gd name="connsiteX31" fmla="*/ 688596 w 2745995"/>
                <a:gd name="connsiteY31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8 w 2745995"/>
                <a:gd name="connsiteY6" fmla="*/ 2209206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688596 w 2745995"/>
                <a:gd name="connsiteY0" fmla="*/ 21015 h 4164481"/>
                <a:gd name="connsiteX1" fmla="*/ 25400 w 2745995"/>
                <a:gd name="connsiteY1" fmla="*/ 0 h 4164481"/>
                <a:gd name="connsiteX2" fmla="*/ 25399 w 2745995"/>
                <a:gd name="connsiteY2" fmla="*/ 609437 h 4164481"/>
                <a:gd name="connsiteX3" fmla="*/ 25400 w 2745995"/>
                <a:gd name="connsiteY3" fmla="*/ 1066514 h 4164481"/>
                <a:gd name="connsiteX4" fmla="*/ 177799 w 2745995"/>
                <a:gd name="connsiteY4" fmla="*/ 1599771 h 4164481"/>
                <a:gd name="connsiteX5" fmla="*/ 330199 w 2745995"/>
                <a:gd name="connsiteY5" fmla="*/ 2133027 h 4164481"/>
                <a:gd name="connsiteX6" fmla="*/ 406399 w 2745995"/>
                <a:gd name="connsiteY6" fmla="*/ 2513925 h 4164481"/>
                <a:gd name="connsiteX7" fmla="*/ 406399 w 2745995"/>
                <a:gd name="connsiteY7" fmla="*/ 3275720 h 4164481"/>
                <a:gd name="connsiteX8" fmla="*/ 253999 w 2745995"/>
                <a:gd name="connsiteY8" fmla="*/ 3580440 h 4164481"/>
                <a:gd name="connsiteX9" fmla="*/ 406399 w 2745995"/>
                <a:gd name="connsiteY9" fmla="*/ 3885158 h 4164481"/>
                <a:gd name="connsiteX10" fmla="*/ 939798 w 2745995"/>
                <a:gd name="connsiteY10" fmla="*/ 4113695 h 4164481"/>
                <a:gd name="connsiteX11" fmla="*/ 1092198 w 2745995"/>
                <a:gd name="connsiteY11" fmla="*/ 3580439 h 4164481"/>
                <a:gd name="connsiteX12" fmla="*/ 1450596 w 2745995"/>
                <a:gd name="connsiteY12" fmla="*/ 2916615 h 4164481"/>
                <a:gd name="connsiteX13" fmla="*/ 1526795 w 2745995"/>
                <a:gd name="connsiteY13" fmla="*/ 2688015 h 4164481"/>
                <a:gd name="connsiteX14" fmla="*/ 1602995 w 2745995"/>
                <a:gd name="connsiteY14" fmla="*/ 2383215 h 4164481"/>
                <a:gd name="connsiteX15" fmla="*/ 1755395 w 2745995"/>
                <a:gd name="connsiteY15" fmla="*/ 2230815 h 4164481"/>
                <a:gd name="connsiteX16" fmla="*/ 1907795 w 2745995"/>
                <a:gd name="connsiteY16" fmla="*/ 2078415 h 4164481"/>
                <a:gd name="connsiteX17" fmla="*/ 2136395 w 2745995"/>
                <a:gd name="connsiteY17" fmla="*/ 2078415 h 4164481"/>
                <a:gd name="connsiteX18" fmla="*/ 2288795 w 2745995"/>
                <a:gd name="connsiteY18" fmla="*/ 2154615 h 4164481"/>
                <a:gd name="connsiteX19" fmla="*/ 2517395 w 2745995"/>
                <a:gd name="connsiteY19" fmla="*/ 2154615 h 4164481"/>
                <a:gd name="connsiteX20" fmla="*/ 2593595 w 2745995"/>
                <a:gd name="connsiteY20" fmla="*/ 2002215 h 4164481"/>
                <a:gd name="connsiteX21" fmla="*/ 2745995 w 2745995"/>
                <a:gd name="connsiteY21" fmla="*/ 1697415 h 4164481"/>
                <a:gd name="connsiteX22" fmla="*/ 2541209 w 2745995"/>
                <a:gd name="connsiteY22" fmla="*/ 1640264 h 4164481"/>
                <a:gd name="connsiteX23" fmla="*/ 2269746 w 2745995"/>
                <a:gd name="connsiteY23" fmla="*/ 1568827 h 4164481"/>
                <a:gd name="connsiteX24" fmla="*/ 1983996 w 2745995"/>
                <a:gd name="connsiteY24" fmla="*/ 1540252 h 4164481"/>
                <a:gd name="connsiteX25" fmla="*/ 1755395 w 2745995"/>
                <a:gd name="connsiteY25" fmla="*/ 1240215 h 4164481"/>
                <a:gd name="connsiteX26" fmla="*/ 1426784 w 2745995"/>
                <a:gd name="connsiteY26" fmla="*/ 1054477 h 4164481"/>
                <a:gd name="connsiteX27" fmla="*/ 1226759 w 2745995"/>
                <a:gd name="connsiteY27" fmla="*/ 768727 h 4164481"/>
                <a:gd name="connsiteX28" fmla="*/ 1183896 w 2745995"/>
                <a:gd name="connsiteY28" fmla="*/ 511552 h 4164481"/>
                <a:gd name="connsiteX29" fmla="*/ 1241046 w 2745995"/>
                <a:gd name="connsiteY29" fmla="*/ 340102 h 4164481"/>
                <a:gd name="connsiteX30" fmla="*/ 1241046 w 2745995"/>
                <a:gd name="connsiteY30" fmla="*/ 97214 h 4164481"/>
                <a:gd name="connsiteX31" fmla="*/ 1183896 w 2745995"/>
                <a:gd name="connsiteY31" fmla="*/ 40064 h 4164481"/>
                <a:gd name="connsiteX32" fmla="*/ 688596 w 2745995"/>
                <a:gd name="connsiteY32" fmla="*/ 21015 h 4164481"/>
                <a:gd name="connsiteX0" fmla="*/ 745746 w 2803145"/>
                <a:gd name="connsiteY0" fmla="*/ 21015 h 4164481"/>
                <a:gd name="connsiteX1" fmla="*/ 82550 w 2803145"/>
                <a:gd name="connsiteY1" fmla="*/ 0 h 4164481"/>
                <a:gd name="connsiteX2" fmla="*/ 82549 w 2803145"/>
                <a:gd name="connsiteY2" fmla="*/ 609437 h 4164481"/>
                <a:gd name="connsiteX3" fmla="*/ 0 w 2803145"/>
                <a:gd name="connsiteY3" fmla="*/ 774492 h 4164481"/>
                <a:gd name="connsiteX4" fmla="*/ 82550 w 2803145"/>
                <a:gd name="connsiteY4" fmla="*/ 1066514 h 4164481"/>
                <a:gd name="connsiteX5" fmla="*/ 234949 w 2803145"/>
                <a:gd name="connsiteY5" fmla="*/ 1599771 h 4164481"/>
                <a:gd name="connsiteX6" fmla="*/ 387349 w 2803145"/>
                <a:gd name="connsiteY6" fmla="*/ 2133027 h 4164481"/>
                <a:gd name="connsiteX7" fmla="*/ 463549 w 2803145"/>
                <a:gd name="connsiteY7" fmla="*/ 2513925 h 4164481"/>
                <a:gd name="connsiteX8" fmla="*/ 463549 w 2803145"/>
                <a:gd name="connsiteY8" fmla="*/ 3275720 h 4164481"/>
                <a:gd name="connsiteX9" fmla="*/ 311149 w 2803145"/>
                <a:gd name="connsiteY9" fmla="*/ 3580440 h 4164481"/>
                <a:gd name="connsiteX10" fmla="*/ 463549 w 2803145"/>
                <a:gd name="connsiteY10" fmla="*/ 3885158 h 4164481"/>
                <a:gd name="connsiteX11" fmla="*/ 996948 w 2803145"/>
                <a:gd name="connsiteY11" fmla="*/ 4113695 h 4164481"/>
                <a:gd name="connsiteX12" fmla="*/ 1149348 w 2803145"/>
                <a:gd name="connsiteY12" fmla="*/ 3580439 h 4164481"/>
                <a:gd name="connsiteX13" fmla="*/ 1507746 w 2803145"/>
                <a:gd name="connsiteY13" fmla="*/ 2916615 h 4164481"/>
                <a:gd name="connsiteX14" fmla="*/ 1583945 w 2803145"/>
                <a:gd name="connsiteY14" fmla="*/ 2688015 h 4164481"/>
                <a:gd name="connsiteX15" fmla="*/ 1660145 w 2803145"/>
                <a:gd name="connsiteY15" fmla="*/ 2383215 h 4164481"/>
                <a:gd name="connsiteX16" fmla="*/ 1812545 w 2803145"/>
                <a:gd name="connsiteY16" fmla="*/ 2230815 h 4164481"/>
                <a:gd name="connsiteX17" fmla="*/ 1964945 w 2803145"/>
                <a:gd name="connsiteY17" fmla="*/ 2078415 h 4164481"/>
                <a:gd name="connsiteX18" fmla="*/ 2193545 w 2803145"/>
                <a:gd name="connsiteY18" fmla="*/ 2078415 h 4164481"/>
                <a:gd name="connsiteX19" fmla="*/ 2345945 w 2803145"/>
                <a:gd name="connsiteY19" fmla="*/ 2154615 h 4164481"/>
                <a:gd name="connsiteX20" fmla="*/ 2574545 w 2803145"/>
                <a:gd name="connsiteY20" fmla="*/ 2154615 h 4164481"/>
                <a:gd name="connsiteX21" fmla="*/ 2650745 w 2803145"/>
                <a:gd name="connsiteY21" fmla="*/ 2002215 h 4164481"/>
                <a:gd name="connsiteX22" fmla="*/ 2803145 w 2803145"/>
                <a:gd name="connsiteY22" fmla="*/ 1697415 h 4164481"/>
                <a:gd name="connsiteX23" fmla="*/ 2598359 w 2803145"/>
                <a:gd name="connsiteY23" fmla="*/ 1640264 h 4164481"/>
                <a:gd name="connsiteX24" fmla="*/ 2326896 w 2803145"/>
                <a:gd name="connsiteY24" fmla="*/ 1568827 h 4164481"/>
                <a:gd name="connsiteX25" fmla="*/ 2041146 w 2803145"/>
                <a:gd name="connsiteY25" fmla="*/ 1540252 h 4164481"/>
                <a:gd name="connsiteX26" fmla="*/ 1812545 w 2803145"/>
                <a:gd name="connsiteY26" fmla="*/ 1240215 h 4164481"/>
                <a:gd name="connsiteX27" fmla="*/ 1483934 w 2803145"/>
                <a:gd name="connsiteY27" fmla="*/ 1054477 h 4164481"/>
                <a:gd name="connsiteX28" fmla="*/ 1283909 w 2803145"/>
                <a:gd name="connsiteY28" fmla="*/ 768727 h 4164481"/>
                <a:gd name="connsiteX29" fmla="*/ 1241046 w 2803145"/>
                <a:gd name="connsiteY29" fmla="*/ 511552 h 4164481"/>
                <a:gd name="connsiteX30" fmla="*/ 1298196 w 2803145"/>
                <a:gd name="connsiteY30" fmla="*/ 340102 h 4164481"/>
                <a:gd name="connsiteX31" fmla="*/ 1298196 w 2803145"/>
                <a:gd name="connsiteY31" fmla="*/ 97214 h 4164481"/>
                <a:gd name="connsiteX32" fmla="*/ 1241046 w 2803145"/>
                <a:gd name="connsiteY32" fmla="*/ 40064 h 4164481"/>
                <a:gd name="connsiteX33" fmla="*/ 745746 w 2803145"/>
                <a:gd name="connsiteY33" fmla="*/ 21015 h 4164481"/>
                <a:gd name="connsiteX0" fmla="*/ 746804 w 2804203"/>
                <a:gd name="connsiteY0" fmla="*/ 21015 h 4164481"/>
                <a:gd name="connsiteX1" fmla="*/ 83608 w 2804203"/>
                <a:gd name="connsiteY1" fmla="*/ 0 h 4164481"/>
                <a:gd name="connsiteX2" fmla="*/ 83607 w 2804203"/>
                <a:gd name="connsiteY2" fmla="*/ 609437 h 4164481"/>
                <a:gd name="connsiteX3" fmla="*/ 1058 w 2804203"/>
                <a:gd name="connsiteY3" fmla="*/ 774492 h 4164481"/>
                <a:gd name="connsiteX4" fmla="*/ 77258 w 2804203"/>
                <a:gd name="connsiteY4" fmla="*/ 1079210 h 4164481"/>
                <a:gd name="connsiteX5" fmla="*/ 236007 w 2804203"/>
                <a:gd name="connsiteY5" fmla="*/ 1599771 h 4164481"/>
                <a:gd name="connsiteX6" fmla="*/ 388407 w 2804203"/>
                <a:gd name="connsiteY6" fmla="*/ 2133027 h 4164481"/>
                <a:gd name="connsiteX7" fmla="*/ 464607 w 2804203"/>
                <a:gd name="connsiteY7" fmla="*/ 2513925 h 4164481"/>
                <a:gd name="connsiteX8" fmla="*/ 464607 w 2804203"/>
                <a:gd name="connsiteY8" fmla="*/ 3275720 h 4164481"/>
                <a:gd name="connsiteX9" fmla="*/ 312207 w 2804203"/>
                <a:gd name="connsiteY9" fmla="*/ 3580440 h 4164481"/>
                <a:gd name="connsiteX10" fmla="*/ 464607 w 2804203"/>
                <a:gd name="connsiteY10" fmla="*/ 3885158 h 4164481"/>
                <a:gd name="connsiteX11" fmla="*/ 998006 w 2804203"/>
                <a:gd name="connsiteY11" fmla="*/ 4113695 h 4164481"/>
                <a:gd name="connsiteX12" fmla="*/ 1150406 w 2804203"/>
                <a:gd name="connsiteY12" fmla="*/ 3580439 h 4164481"/>
                <a:gd name="connsiteX13" fmla="*/ 1508804 w 2804203"/>
                <a:gd name="connsiteY13" fmla="*/ 2916615 h 4164481"/>
                <a:gd name="connsiteX14" fmla="*/ 1585003 w 2804203"/>
                <a:gd name="connsiteY14" fmla="*/ 2688015 h 4164481"/>
                <a:gd name="connsiteX15" fmla="*/ 1661203 w 2804203"/>
                <a:gd name="connsiteY15" fmla="*/ 2383215 h 4164481"/>
                <a:gd name="connsiteX16" fmla="*/ 1813603 w 2804203"/>
                <a:gd name="connsiteY16" fmla="*/ 2230815 h 4164481"/>
                <a:gd name="connsiteX17" fmla="*/ 1966003 w 2804203"/>
                <a:gd name="connsiteY17" fmla="*/ 2078415 h 4164481"/>
                <a:gd name="connsiteX18" fmla="*/ 2194603 w 2804203"/>
                <a:gd name="connsiteY18" fmla="*/ 2078415 h 4164481"/>
                <a:gd name="connsiteX19" fmla="*/ 2347003 w 2804203"/>
                <a:gd name="connsiteY19" fmla="*/ 2154615 h 4164481"/>
                <a:gd name="connsiteX20" fmla="*/ 2575603 w 2804203"/>
                <a:gd name="connsiteY20" fmla="*/ 2154615 h 4164481"/>
                <a:gd name="connsiteX21" fmla="*/ 2651803 w 2804203"/>
                <a:gd name="connsiteY21" fmla="*/ 2002215 h 4164481"/>
                <a:gd name="connsiteX22" fmla="*/ 2804203 w 2804203"/>
                <a:gd name="connsiteY22" fmla="*/ 1697415 h 4164481"/>
                <a:gd name="connsiteX23" fmla="*/ 2599417 w 2804203"/>
                <a:gd name="connsiteY23" fmla="*/ 1640264 h 4164481"/>
                <a:gd name="connsiteX24" fmla="*/ 2327954 w 2804203"/>
                <a:gd name="connsiteY24" fmla="*/ 1568827 h 4164481"/>
                <a:gd name="connsiteX25" fmla="*/ 2042204 w 2804203"/>
                <a:gd name="connsiteY25" fmla="*/ 1540252 h 4164481"/>
                <a:gd name="connsiteX26" fmla="*/ 1813603 w 2804203"/>
                <a:gd name="connsiteY26" fmla="*/ 1240215 h 4164481"/>
                <a:gd name="connsiteX27" fmla="*/ 1484992 w 2804203"/>
                <a:gd name="connsiteY27" fmla="*/ 1054477 h 4164481"/>
                <a:gd name="connsiteX28" fmla="*/ 1284967 w 2804203"/>
                <a:gd name="connsiteY28" fmla="*/ 768727 h 4164481"/>
                <a:gd name="connsiteX29" fmla="*/ 1242104 w 2804203"/>
                <a:gd name="connsiteY29" fmla="*/ 511552 h 4164481"/>
                <a:gd name="connsiteX30" fmla="*/ 1299254 w 2804203"/>
                <a:gd name="connsiteY30" fmla="*/ 340102 h 4164481"/>
                <a:gd name="connsiteX31" fmla="*/ 1299254 w 2804203"/>
                <a:gd name="connsiteY31" fmla="*/ 97214 h 4164481"/>
                <a:gd name="connsiteX32" fmla="*/ 1242104 w 2804203"/>
                <a:gd name="connsiteY32" fmla="*/ 40064 h 4164481"/>
                <a:gd name="connsiteX33" fmla="*/ 746804 w 2804203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43416 w 2811612"/>
                <a:gd name="connsiteY5" fmla="*/ 1599771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8016 w 2811612"/>
                <a:gd name="connsiteY5" fmla="*/ 1573948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211666 w 2811612"/>
                <a:gd name="connsiteY5" fmla="*/ 1579874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72016 w 2811612"/>
                <a:gd name="connsiteY7" fmla="*/ 2513925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472016 w 2811612"/>
                <a:gd name="connsiteY8" fmla="*/ 3275720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389468 w 2811612"/>
                <a:gd name="connsiteY8" fmla="*/ 3288417 h 4164481"/>
                <a:gd name="connsiteX9" fmla="*/ 319616 w 2811612"/>
                <a:gd name="connsiteY9" fmla="*/ 3580440 h 4164481"/>
                <a:gd name="connsiteX10" fmla="*/ 472016 w 2811612"/>
                <a:gd name="connsiteY10" fmla="*/ 3885158 h 4164481"/>
                <a:gd name="connsiteX11" fmla="*/ 1005415 w 2811612"/>
                <a:gd name="connsiteY11" fmla="*/ 4113695 h 4164481"/>
                <a:gd name="connsiteX12" fmla="*/ 1157815 w 2811612"/>
                <a:gd name="connsiteY12" fmla="*/ 3580439 h 4164481"/>
                <a:gd name="connsiteX13" fmla="*/ 1516213 w 2811612"/>
                <a:gd name="connsiteY13" fmla="*/ 2916615 h 4164481"/>
                <a:gd name="connsiteX14" fmla="*/ 1592412 w 2811612"/>
                <a:gd name="connsiteY14" fmla="*/ 2688015 h 4164481"/>
                <a:gd name="connsiteX15" fmla="*/ 1668612 w 2811612"/>
                <a:gd name="connsiteY15" fmla="*/ 2383215 h 4164481"/>
                <a:gd name="connsiteX16" fmla="*/ 1821012 w 2811612"/>
                <a:gd name="connsiteY16" fmla="*/ 2230815 h 4164481"/>
                <a:gd name="connsiteX17" fmla="*/ 1973412 w 2811612"/>
                <a:gd name="connsiteY17" fmla="*/ 2078415 h 4164481"/>
                <a:gd name="connsiteX18" fmla="*/ 2202012 w 2811612"/>
                <a:gd name="connsiteY18" fmla="*/ 2078415 h 4164481"/>
                <a:gd name="connsiteX19" fmla="*/ 2354412 w 2811612"/>
                <a:gd name="connsiteY19" fmla="*/ 2154615 h 4164481"/>
                <a:gd name="connsiteX20" fmla="*/ 2583012 w 2811612"/>
                <a:gd name="connsiteY20" fmla="*/ 2154615 h 4164481"/>
                <a:gd name="connsiteX21" fmla="*/ 2659212 w 2811612"/>
                <a:gd name="connsiteY21" fmla="*/ 2002215 h 4164481"/>
                <a:gd name="connsiteX22" fmla="*/ 2811612 w 2811612"/>
                <a:gd name="connsiteY22" fmla="*/ 1697415 h 4164481"/>
                <a:gd name="connsiteX23" fmla="*/ 2606826 w 2811612"/>
                <a:gd name="connsiteY23" fmla="*/ 1640264 h 4164481"/>
                <a:gd name="connsiteX24" fmla="*/ 2335363 w 2811612"/>
                <a:gd name="connsiteY24" fmla="*/ 1568827 h 4164481"/>
                <a:gd name="connsiteX25" fmla="*/ 2049613 w 2811612"/>
                <a:gd name="connsiteY25" fmla="*/ 1540252 h 4164481"/>
                <a:gd name="connsiteX26" fmla="*/ 1821012 w 2811612"/>
                <a:gd name="connsiteY26" fmla="*/ 1240215 h 4164481"/>
                <a:gd name="connsiteX27" fmla="*/ 1492401 w 2811612"/>
                <a:gd name="connsiteY27" fmla="*/ 1054477 h 4164481"/>
                <a:gd name="connsiteX28" fmla="*/ 1292376 w 2811612"/>
                <a:gd name="connsiteY28" fmla="*/ 768727 h 4164481"/>
                <a:gd name="connsiteX29" fmla="*/ 1249513 w 2811612"/>
                <a:gd name="connsiteY29" fmla="*/ 511552 h 4164481"/>
                <a:gd name="connsiteX30" fmla="*/ 1306663 w 2811612"/>
                <a:gd name="connsiteY30" fmla="*/ 340102 h 4164481"/>
                <a:gd name="connsiteX31" fmla="*/ 1306663 w 2811612"/>
                <a:gd name="connsiteY31" fmla="*/ 97214 h 4164481"/>
                <a:gd name="connsiteX32" fmla="*/ 1249513 w 2811612"/>
                <a:gd name="connsiteY32" fmla="*/ 40064 h 4164481"/>
                <a:gd name="connsiteX33" fmla="*/ 754213 w 2811612"/>
                <a:gd name="connsiteY33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92616 w 2811612"/>
                <a:gd name="connsiteY5" fmla="*/ 1541360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97416 w 2811612"/>
                <a:gd name="connsiteY7" fmla="*/ 2525947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41868 w 2811612"/>
                <a:gd name="connsiteY8" fmla="*/ 283134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472016 w 2811612"/>
                <a:gd name="connsiteY11" fmla="*/ 3885158 h 4164481"/>
                <a:gd name="connsiteX12" fmla="*/ 1005415 w 2811612"/>
                <a:gd name="connsiteY12" fmla="*/ 4113695 h 4164481"/>
                <a:gd name="connsiteX13" fmla="*/ 1157815 w 2811612"/>
                <a:gd name="connsiteY13" fmla="*/ 3580439 h 4164481"/>
                <a:gd name="connsiteX14" fmla="*/ 1516213 w 2811612"/>
                <a:gd name="connsiteY14" fmla="*/ 2916615 h 4164481"/>
                <a:gd name="connsiteX15" fmla="*/ 1592412 w 2811612"/>
                <a:gd name="connsiteY15" fmla="*/ 2688015 h 4164481"/>
                <a:gd name="connsiteX16" fmla="*/ 1668612 w 2811612"/>
                <a:gd name="connsiteY16" fmla="*/ 2383215 h 4164481"/>
                <a:gd name="connsiteX17" fmla="*/ 1821012 w 2811612"/>
                <a:gd name="connsiteY17" fmla="*/ 2230815 h 4164481"/>
                <a:gd name="connsiteX18" fmla="*/ 1973412 w 2811612"/>
                <a:gd name="connsiteY18" fmla="*/ 2078415 h 4164481"/>
                <a:gd name="connsiteX19" fmla="*/ 2202012 w 2811612"/>
                <a:gd name="connsiteY19" fmla="*/ 2078415 h 4164481"/>
                <a:gd name="connsiteX20" fmla="*/ 2354412 w 2811612"/>
                <a:gd name="connsiteY20" fmla="*/ 2154615 h 4164481"/>
                <a:gd name="connsiteX21" fmla="*/ 2583012 w 2811612"/>
                <a:gd name="connsiteY21" fmla="*/ 2154615 h 4164481"/>
                <a:gd name="connsiteX22" fmla="*/ 2659212 w 2811612"/>
                <a:gd name="connsiteY22" fmla="*/ 2002215 h 4164481"/>
                <a:gd name="connsiteX23" fmla="*/ 2811612 w 2811612"/>
                <a:gd name="connsiteY23" fmla="*/ 1697415 h 4164481"/>
                <a:gd name="connsiteX24" fmla="*/ 2606826 w 2811612"/>
                <a:gd name="connsiteY24" fmla="*/ 1640264 h 4164481"/>
                <a:gd name="connsiteX25" fmla="*/ 2335363 w 2811612"/>
                <a:gd name="connsiteY25" fmla="*/ 1568827 h 4164481"/>
                <a:gd name="connsiteX26" fmla="*/ 2049613 w 2811612"/>
                <a:gd name="connsiteY26" fmla="*/ 1540252 h 4164481"/>
                <a:gd name="connsiteX27" fmla="*/ 1821012 w 2811612"/>
                <a:gd name="connsiteY27" fmla="*/ 1240215 h 4164481"/>
                <a:gd name="connsiteX28" fmla="*/ 1492401 w 2811612"/>
                <a:gd name="connsiteY28" fmla="*/ 1054477 h 4164481"/>
                <a:gd name="connsiteX29" fmla="*/ 1292376 w 2811612"/>
                <a:gd name="connsiteY29" fmla="*/ 768727 h 4164481"/>
                <a:gd name="connsiteX30" fmla="*/ 1249513 w 2811612"/>
                <a:gd name="connsiteY30" fmla="*/ 511552 h 4164481"/>
                <a:gd name="connsiteX31" fmla="*/ 1306663 w 2811612"/>
                <a:gd name="connsiteY31" fmla="*/ 340102 h 4164481"/>
                <a:gd name="connsiteX32" fmla="*/ 1306663 w 2811612"/>
                <a:gd name="connsiteY32" fmla="*/ 97214 h 4164481"/>
                <a:gd name="connsiteX33" fmla="*/ 1249513 w 2811612"/>
                <a:gd name="connsiteY33" fmla="*/ 40064 h 4164481"/>
                <a:gd name="connsiteX34" fmla="*/ 754213 w 2811612"/>
                <a:gd name="connsiteY34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27581 w 2811612"/>
                <a:gd name="connsiteY8" fmla="*/ 283058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9616 w 2811612"/>
                <a:gd name="connsiteY10" fmla="*/ 3580440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83129 w 2811612"/>
                <a:gd name="connsiteY7" fmla="*/ 252526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21674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  <a:gd name="connsiteX0" fmla="*/ 754213 w 2811612"/>
                <a:gd name="connsiteY0" fmla="*/ 21015 h 4164481"/>
                <a:gd name="connsiteX1" fmla="*/ 91017 w 2811612"/>
                <a:gd name="connsiteY1" fmla="*/ 0 h 4164481"/>
                <a:gd name="connsiteX2" fmla="*/ 91016 w 2811612"/>
                <a:gd name="connsiteY2" fmla="*/ 609437 h 4164481"/>
                <a:gd name="connsiteX3" fmla="*/ 8467 w 2811612"/>
                <a:gd name="connsiteY3" fmla="*/ 774492 h 4164481"/>
                <a:gd name="connsiteX4" fmla="*/ 40217 w 2811612"/>
                <a:gd name="connsiteY4" fmla="*/ 1072572 h 4164481"/>
                <a:gd name="connsiteX5" fmla="*/ 187854 w 2811612"/>
                <a:gd name="connsiteY5" fmla="*/ 1550469 h 4164481"/>
                <a:gd name="connsiteX6" fmla="*/ 395816 w 2811612"/>
                <a:gd name="connsiteY6" fmla="*/ 2133027 h 4164481"/>
                <a:gd name="connsiteX7" fmla="*/ 464079 w 2811612"/>
                <a:gd name="connsiteY7" fmla="*/ 2438889 h 4164481"/>
                <a:gd name="connsiteX8" fmla="*/ 508531 w 2811612"/>
                <a:gd name="connsiteY8" fmla="*/ 2829820 h 4164481"/>
                <a:gd name="connsiteX9" fmla="*/ 389468 w 2811612"/>
                <a:gd name="connsiteY9" fmla="*/ 3288417 h 4164481"/>
                <a:gd name="connsiteX10" fmla="*/ 314854 w 2811612"/>
                <a:gd name="connsiteY10" fmla="*/ 3593763 h 4164481"/>
                <a:gd name="connsiteX11" fmla="*/ 237068 w 2811612"/>
                <a:gd name="connsiteY11" fmla="*/ 3801603 h 4164481"/>
                <a:gd name="connsiteX12" fmla="*/ 472016 w 2811612"/>
                <a:gd name="connsiteY12" fmla="*/ 3885158 h 4164481"/>
                <a:gd name="connsiteX13" fmla="*/ 1005415 w 2811612"/>
                <a:gd name="connsiteY13" fmla="*/ 4113695 h 4164481"/>
                <a:gd name="connsiteX14" fmla="*/ 1157815 w 2811612"/>
                <a:gd name="connsiteY14" fmla="*/ 3580439 h 4164481"/>
                <a:gd name="connsiteX15" fmla="*/ 1516213 w 2811612"/>
                <a:gd name="connsiteY15" fmla="*/ 2916615 h 4164481"/>
                <a:gd name="connsiteX16" fmla="*/ 1592412 w 2811612"/>
                <a:gd name="connsiteY16" fmla="*/ 2688015 h 4164481"/>
                <a:gd name="connsiteX17" fmla="*/ 1668612 w 2811612"/>
                <a:gd name="connsiteY17" fmla="*/ 2383215 h 4164481"/>
                <a:gd name="connsiteX18" fmla="*/ 1821012 w 2811612"/>
                <a:gd name="connsiteY18" fmla="*/ 2230815 h 4164481"/>
                <a:gd name="connsiteX19" fmla="*/ 1973412 w 2811612"/>
                <a:gd name="connsiteY19" fmla="*/ 2078415 h 4164481"/>
                <a:gd name="connsiteX20" fmla="*/ 2202012 w 2811612"/>
                <a:gd name="connsiteY20" fmla="*/ 2078415 h 4164481"/>
                <a:gd name="connsiteX21" fmla="*/ 2354412 w 2811612"/>
                <a:gd name="connsiteY21" fmla="*/ 2154615 h 4164481"/>
                <a:gd name="connsiteX22" fmla="*/ 2583012 w 2811612"/>
                <a:gd name="connsiteY22" fmla="*/ 2154615 h 4164481"/>
                <a:gd name="connsiteX23" fmla="*/ 2659212 w 2811612"/>
                <a:gd name="connsiteY23" fmla="*/ 2002215 h 4164481"/>
                <a:gd name="connsiteX24" fmla="*/ 2811612 w 2811612"/>
                <a:gd name="connsiteY24" fmla="*/ 1697415 h 4164481"/>
                <a:gd name="connsiteX25" fmla="*/ 2606826 w 2811612"/>
                <a:gd name="connsiteY25" fmla="*/ 1640264 h 4164481"/>
                <a:gd name="connsiteX26" fmla="*/ 2335363 w 2811612"/>
                <a:gd name="connsiteY26" fmla="*/ 1568827 h 4164481"/>
                <a:gd name="connsiteX27" fmla="*/ 2049613 w 2811612"/>
                <a:gd name="connsiteY27" fmla="*/ 1540252 h 4164481"/>
                <a:gd name="connsiteX28" fmla="*/ 1821012 w 2811612"/>
                <a:gd name="connsiteY28" fmla="*/ 1240215 h 4164481"/>
                <a:gd name="connsiteX29" fmla="*/ 1492401 w 2811612"/>
                <a:gd name="connsiteY29" fmla="*/ 1054477 h 4164481"/>
                <a:gd name="connsiteX30" fmla="*/ 1292376 w 2811612"/>
                <a:gd name="connsiteY30" fmla="*/ 768727 h 4164481"/>
                <a:gd name="connsiteX31" fmla="*/ 1249513 w 2811612"/>
                <a:gd name="connsiteY31" fmla="*/ 511552 h 4164481"/>
                <a:gd name="connsiteX32" fmla="*/ 1306663 w 2811612"/>
                <a:gd name="connsiteY32" fmla="*/ 340102 h 4164481"/>
                <a:gd name="connsiteX33" fmla="*/ 1306663 w 2811612"/>
                <a:gd name="connsiteY33" fmla="*/ 97214 h 4164481"/>
                <a:gd name="connsiteX34" fmla="*/ 1249513 w 2811612"/>
                <a:gd name="connsiteY34" fmla="*/ 40064 h 4164481"/>
                <a:gd name="connsiteX35" fmla="*/ 754213 w 2811612"/>
                <a:gd name="connsiteY35" fmla="*/ 21015 h 416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11612" h="4164481">
                  <a:moveTo>
                    <a:pt x="754213" y="21015"/>
                  </a:moveTo>
                  <a:lnTo>
                    <a:pt x="91017" y="0"/>
                  </a:lnTo>
                  <a:cubicBezTo>
                    <a:pt x="86389" y="269744"/>
                    <a:pt x="91016" y="431685"/>
                    <a:pt x="91016" y="609437"/>
                  </a:cubicBezTo>
                  <a:cubicBezTo>
                    <a:pt x="88899" y="746983"/>
                    <a:pt x="16934" y="697303"/>
                    <a:pt x="8467" y="774492"/>
                  </a:cubicBezTo>
                  <a:cubicBezTo>
                    <a:pt x="0" y="851681"/>
                    <a:pt x="10319" y="943243"/>
                    <a:pt x="40217" y="1072572"/>
                  </a:cubicBezTo>
                  <a:cubicBezTo>
                    <a:pt x="70115" y="1201901"/>
                    <a:pt x="128588" y="1373727"/>
                    <a:pt x="187854" y="1550469"/>
                  </a:cubicBezTo>
                  <a:cubicBezTo>
                    <a:pt x="247120" y="1727211"/>
                    <a:pt x="349779" y="1984957"/>
                    <a:pt x="395816" y="2133027"/>
                  </a:cubicBezTo>
                  <a:cubicBezTo>
                    <a:pt x="441853" y="2281097"/>
                    <a:pt x="445293" y="2322757"/>
                    <a:pt x="464079" y="2438889"/>
                  </a:cubicBezTo>
                  <a:cubicBezTo>
                    <a:pt x="482865" y="2555021"/>
                    <a:pt x="499535" y="2670284"/>
                    <a:pt x="508531" y="2829820"/>
                  </a:cubicBezTo>
                  <a:cubicBezTo>
                    <a:pt x="484190" y="2974352"/>
                    <a:pt x="421747" y="3161093"/>
                    <a:pt x="389468" y="3288417"/>
                  </a:cubicBezTo>
                  <a:cubicBezTo>
                    <a:pt x="357189" y="3415741"/>
                    <a:pt x="340254" y="3508232"/>
                    <a:pt x="314854" y="3593763"/>
                  </a:cubicBezTo>
                  <a:cubicBezTo>
                    <a:pt x="289454" y="3679294"/>
                    <a:pt x="210874" y="3753037"/>
                    <a:pt x="237068" y="3801603"/>
                  </a:cubicBezTo>
                  <a:cubicBezTo>
                    <a:pt x="263262" y="3850169"/>
                    <a:pt x="366183" y="3824585"/>
                    <a:pt x="472016" y="3885158"/>
                  </a:cubicBezTo>
                  <a:cubicBezTo>
                    <a:pt x="560916" y="4024820"/>
                    <a:pt x="891115" y="4164481"/>
                    <a:pt x="1005415" y="4113695"/>
                  </a:cubicBezTo>
                  <a:cubicBezTo>
                    <a:pt x="1119715" y="4062909"/>
                    <a:pt x="1093131" y="3631036"/>
                    <a:pt x="1157815" y="3580439"/>
                  </a:cubicBezTo>
                  <a:cubicBezTo>
                    <a:pt x="1177659" y="3695533"/>
                    <a:pt x="1443780" y="3065352"/>
                    <a:pt x="1516213" y="2916615"/>
                  </a:cubicBezTo>
                  <a:cubicBezTo>
                    <a:pt x="1588646" y="2767878"/>
                    <a:pt x="1567012" y="2776915"/>
                    <a:pt x="1592412" y="2688015"/>
                  </a:cubicBezTo>
                  <a:cubicBezTo>
                    <a:pt x="1617812" y="2599115"/>
                    <a:pt x="1630512" y="2459415"/>
                    <a:pt x="1668612" y="2383215"/>
                  </a:cubicBezTo>
                  <a:cubicBezTo>
                    <a:pt x="1706712" y="2307015"/>
                    <a:pt x="1770212" y="2281615"/>
                    <a:pt x="1821012" y="2230815"/>
                  </a:cubicBezTo>
                  <a:cubicBezTo>
                    <a:pt x="1871812" y="2180015"/>
                    <a:pt x="1909118" y="2071271"/>
                    <a:pt x="1973412" y="2078415"/>
                  </a:cubicBezTo>
                  <a:lnTo>
                    <a:pt x="2202012" y="2078415"/>
                  </a:lnTo>
                  <a:cubicBezTo>
                    <a:pt x="2278212" y="2052221"/>
                    <a:pt x="2290912" y="2141915"/>
                    <a:pt x="2354412" y="2154615"/>
                  </a:cubicBezTo>
                  <a:cubicBezTo>
                    <a:pt x="2417912" y="2167315"/>
                    <a:pt x="2532212" y="2180015"/>
                    <a:pt x="2583012" y="2154615"/>
                  </a:cubicBezTo>
                  <a:cubicBezTo>
                    <a:pt x="2633812" y="2129215"/>
                    <a:pt x="2621112" y="2078415"/>
                    <a:pt x="2659212" y="2002215"/>
                  </a:cubicBezTo>
                  <a:cubicBezTo>
                    <a:pt x="2697312" y="1926015"/>
                    <a:pt x="2804468" y="1826002"/>
                    <a:pt x="2811612" y="1697415"/>
                  </a:cubicBezTo>
                  <a:cubicBezTo>
                    <a:pt x="2733031" y="1587878"/>
                    <a:pt x="2686201" y="1661695"/>
                    <a:pt x="2606826" y="1640264"/>
                  </a:cubicBezTo>
                  <a:cubicBezTo>
                    <a:pt x="2527451" y="1618833"/>
                    <a:pt x="2428232" y="1585496"/>
                    <a:pt x="2335363" y="1568827"/>
                  </a:cubicBezTo>
                  <a:cubicBezTo>
                    <a:pt x="2282976" y="1549777"/>
                    <a:pt x="2135338" y="1595021"/>
                    <a:pt x="2049613" y="1540252"/>
                  </a:cubicBezTo>
                  <a:lnTo>
                    <a:pt x="1821012" y="1240215"/>
                  </a:lnTo>
                  <a:lnTo>
                    <a:pt x="1492401" y="1054477"/>
                  </a:lnTo>
                  <a:lnTo>
                    <a:pt x="1292376" y="768727"/>
                  </a:lnTo>
                  <a:lnTo>
                    <a:pt x="1249513" y="511552"/>
                  </a:lnTo>
                  <a:lnTo>
                    <a:pt x="1306663" y="340102"/>
                  </a:lnTo>
                  <a:lnTo>
                    <a:pt x="1306663" y="97214"/>
                  </a:lnTo>
                  <a:lnTo>
                    <a:pt x="1249513" y="40064"/>
                  </a:lnTo>
                  <a:lnTo>
                    <a:pt x="754213" y="21015"/>
                  </a:lnTo>
                  <a:close/>
                </a:path>
              </a:pathLst>
            </a:custGeom>
            <a:solidFill>
              <a:srgbClr val="FF8A15">
                <a:alpha val="76863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" name="Freeform 22"/>
            <p:cNvSpPr/>
            <p:nvPr/>
          </p:nvSpPr>
          <p:spPr>
            <a:xfrm>
              <a:off x="3115041" y="1220534"/>
              <a:ext cx="1985597" cy="4075906"/>
            </a:xfrm>
            <a:custGeom>
              <a:avLst/>
              <a:gdLst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228725 w 2014537"/>
                <a:gd name="connsiteY23" fmla="*/ 2614612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1100137 w 2014537"/>
                <a:gd name="connsiteY24" fmla="*/ 2900362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1057275 w 2014537"/>
                <a:gd name="connsiteY25" fmla="*/ 3057525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1028700 w 2014537"/>
                <a:gd name="connsiteY26" fmla="*/ 3414712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1128712 w 2014537"/>
                <a:gd name="connsiteY22" fmla="*/ 2343150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271587 w 2014537"/>
                <a:gd name="connsiteY21" fmla="*/ 2371725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271587 w 2014537"/>
                <a:gd name="connsiteY19" fmla="*/ 2214562 h 4157662"/>
                <a:gd name="connsiteX20" fmla="*/ 1300162 w 2014537"/>
                <a:gd name="connsiteY20" fmla="*/ 2314575 h 4157662"/>
                <a:gd name="connsiteX21" fmla="*/ 1119187 w 2014537"/>
                <a:gd name="connsiteY21" fmla="*/ 2243137 h 4157662"/>
                <a:gd name="connsiteX22" fmla="*/ 966787 w 2014537"/>
                <a:gd name="connsiteY22" fmla="*/ 2395537 h 4157662"/>
                <a:gd name="connsiteX23" fmla="*/ 1195387 w 2014537"/>
                <a:gd name="connsiteY23" fmla="*/ 26241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300162 w 2014537"/>
                <a:gd name="connsiteY19" fmla="*/ 2314575 h 4157662"/>
                <a:gd name="connsiteX20" fmla="*/ 1119187 w 2014537"/>
                <a:gd name="connsiteY20" fmla="*/ 2243137 h 4157662"/>
                <a:gd name="connsiteX21" fmla="*/ 966787 w 2014537"/>
                <a:gd name="connsiteY21" fmla="*/ 2395537 h 4157662"/>
                <a:gd name="connsiteX22" fmla="*/ 1195387 w 2014537"/>
                <a:gd name="connsiteY22" fmla="*/ 26241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9667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143000 w 2014537"/>
                <a:gd name="connsiteY18" fmla="*/ 20145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966787 w 2014537"/>
                <a:gd name="connsiteY22" fmla="*/ 2928937 h 4157662"/>
                <a:gd name="connsiteX23" fmla="*/ 890587 w 2014537"/>
                <a:gd name="connsiteY23" fmla="*/ 3081337 h 4157662"/>
                <a:gd name="connsiteX24" fmla="*/ 890587 w 2014537"/>
                <a:gd name="connsiteY24" fmla="*/ 3386137 h 4157662"/>
                <a:gd name="connsiteX25" fmla="*/ 1057275 w 2014537"/>
                <a:gd name="connsiteY25" fmla="*/ 3800475 h 4157662"/>
                <a:gd name="connsiteX26" fmla="*/ 1228725 w 2014537"/>
                <a:gd name="connsiteY26" fmla="*/ 4157662 h 4157662"/>
                <a:gd name="connsiteX27" fmla="*/ 1414462 w 2014537"/>
                <a:gd name="connsiteY27" fmla="*/ 4086225 h 4157662"/>
                <a:gd name="connsiteX28" fmla="*/ 1500187 w 2014537"/>
                <a:gd name="connsiteY28" fmla="*/ 3900487 h 4157662"/>
                <a:gd name="connsiteX29" fmla="*/ 2014537 w 2014537"/>
                <a:gd name="connsiteY29" fmla="*/ 2943225 h 4157662"/>
                <a:gd name="connsiteX30" fmla="*/ 1528762 w 2014537"/>
                <a:gd name="connsiteY30" fmla="*/ 100012 h 4157662"/>
                <a:gd name="connsiteX31" fmla="*/ 942975 w 2014537"/>
                <a:gd name="connsiteY31" fmla="*/ 100012 h 4157662"/>
                <a:gd name="connsiteX32" fmla="*/ 0 w 2014537"/>
                <a:gd name="connsiteY32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81087 w 2014537"/>
                <a:gd name="connsiteY22" fmla="*/ 2767012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7003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966787 w 2014537"/>
                <a:gd name="connsiteY23" fmla="*/ 2928937 h 4157662"/>
                <a:gd name="connsiteX24" fmla="*/ 890587 w 2014537"/>
                <a:gd name="connsiteY24" fmla="*/ 3081337 h 4157662"/>
                <a:gd name="connsiteX25" fmla="*/ 890587 w 2014537"/>
                <a:gd name="connsiteY25" fmla="*/ 3386137 h 4157662"/>
                <a:gd name="connsiteX26" fmla="*/ 1057275 w 2014537"/>
                <a:gd name="connsiteY26" fmla="*/ 3800475 h 4157662"/>
                <a:gd name="connsiteX27" fmla="*/ 1228725 w 2014537"/>
                <a:gd name="connsiteY27" fmla="*/ 4157662 h 4157662"/>
                <a:gd name="connsiteX28" fmla="*/ 1414462 w 2014537"/>
                <a:gd name="connsiteY28" fmla="*/ 4086225 h 4157662"/>
                <a:gd name="connsiteX29" fmla="*/ 1500187 w 2014537"/>
                <a:gd name="connsiteY29" fmla="*/ 3900487 h 4157662"/>
                <a:gd name="connsiteX30" fmla="*/ 2014537 w 2014537"/>
                <a:gd name="connsiteY30" fmla="*/ 2943225 h 4157662"/>
                <a:gd name="connsiteX31" fmla="*/ 1528762 w 2014537"/>
                <a:gd name="connsiteY31" fmla="*/ 100012 h 4157662"/>
                <a:gd name="connsiteX32" fmla="*/ 942975 w 2014537"/>
                <a:gd name="connsiteY32" fmla="*/ 100012 h 4157662"/>
                <a:gd name="connsiteX33" fmla="*/ 0 w 2014537"/>
                <a:gd name="connsiteY33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128712 w 2014537"/>
                <a:gd name="connsiteY23" fmla="*/ 2671762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6241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7003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5479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0429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14537"/>
                <a:gd name="connsiteY0" fmla="*/ 0 h 4157662"/>
                <a:gd name="connsiteX1" fmla="*/ 14287 w 2014537"/>
                <a:gd name="connsiteY1" fmla="*/ 328612 h 4157662"/>
                <a:gd name="connsiteX2" fmla="*/ 214312 w 2014537"/>
                <a:gd name="connsiteY2" fmla="*/ 214312 h 4157662"/>
                <a:gd name="connsiteX3" fmla="*/ 300037 w 2014537"/>
                <a:gd name="connsiteY3" fmla="*/ 328612 h 4157662"/>
                <a:gd name="connsiteX4" fmla="*/ 114300 w 2014537"/>
                <a:gd name="connsiteY4" fmla="*/ 528637 h 4157662"/>
                <a:gd name="connsiteX5" fmla="*/ 428625 w 2014537"/>
                <a:gd name="connsiteY5" fmla="*/ 557212 h 4157662"/>
                <a:gd name="connsiteX6" fmla="*/ 585787 w 2014537"/>
                <a:gd name="connsiteY6" fmla="*/ 628650 h 4157662"/>
                <a:gd name="connsiteX7" fmla="*/ 742950 w 2014537"/>
                <a:gd name="connsiteY7" fmla="*/ 600075 h 4157662"/>
                <a:gd name="connsiteX8" fmla="*/ 900112 w 2014537"/>
                <a:gd name="connsiteY8" fmla="*/ 428625 h 4157662"/>
                <a:gd name="connsiteX9" fmla="*/ 1028700 w 2014537"/>
                <a:gd name="connsiteY9" fmla="*/ 542925 h 4157662"/>
                <a:gd name="connsiteX10" fmla="*/ 1143000 w 2014537"/>
                <a:gd name="connsiteY10" fmla="*/ 728662 h 4157662"/>
                <a:gd name="connsiteX11" fmla="*/ 1014412 w 2014537"/>
                <a:gd name="connsiteY11" fmla="*/ 771525 h 4157662"/>
                <a:gd name="connsiteX12" fmla="*/ 914400 w 2014537"/>
                <a:gd name="connsiteY12" fmla="*/ 757237 h 4157662"/>
                <a:gd name="connsiteX13" fmla="*/ 857250 w 2014537"/>
                <a:gd name="connsiteY13" fmla="*/ 928687 h 4157662"/>
                <a:gd name="connsiteX14" fmla="*/ 914400 w 2014537"/>
                <a:gd name="connsiteY14" fmla="*/ 1171575 h 4157662"/>
                <a:gd name="connsiteX15" fmla="*/ 885825 w 2014537"/>
                <a:gd name="connsiteY15" fmla="*/ 1285875 h 4157662"/>
                <a:gd name="connsiteX16" fmla="*/ 842962 w 2014537"/>
                <a:gd name="connsiteY16" fmla="*/ 1343025 h 4157662"/>
                <a:gd name="connsiteX17" fmla="*/ 1071562 w 2014537"/>
                <a:gd name="connsiteY17" fmla="*/ 1585912 h 4157662"/>
                <a:gd name="connsiteX18" fmla="*/ 1042987 w 2014537"/>
                <a:gd name="connsiteY18" fmla="*/ 2090737 h 4157662"/>
                <a:gd name="connsiteX19" fmla="*/ 1119187 w 2014537"/>
                <a:gd name="connsiteY19" fmla="*/ 2243137 h 4157662"/>
                <a:gd name="connsiteX20" fmla="*/ 1119187 w 2014537"/>
                <a:gd name="connsiteY20" fmla="*/ 2395537 h 4157662"/>
                <a:gd name="connsiteX21" fmla="*/ 1195387 w 2014537"/>
                <a:gd name="connsiteY21" fmla="*/ 2547937 h 4157662"/>
                <a:gd name="connsiteX22" fmla="*/ 1042987 w 2014537"/>
                <a:gd name="connsiteY22" fmla="*/ 2547937 h 4157662"/>
                <a:gd name="connsiteX23" fmla="*/ 1042987 w 2014537"/>
                <a:gd name="connsiteY23" fmla="*/ 2700337 h 4157662"/>
                <a:gd name="connsiteX24" fmla="*/ 966787 w 2014537"/>
                <a:gd name="connsiteY24" fmla="*/ 2928937 h 4157662"/>
                <a:gd name="connsiteX25" fmla="*/ 890587 w 2014537"/>
                <a:gd name="connsiteY25" fmla="*/ 3081337 h 4157662"/>
                <a:gd name="connsiteX26" fmla="*/ 890587 w 2014537"/>
                <a:gd name="connsiteY26" fmla="*/ 3386137 h 4157662"/>
                <a:gd name="connsiteX27" fmla="*/ 1057275 w 2014537"/>
                <a:gd name="connsiteY27" fmla="*/ 3800475 h 4157662"/>
                <a:gd name="connsiteX28" fmla="*/ 1228725 w 2014537"/>
                <a:gd name="connsiteY28" fmla="*/ 4157662 h 4157662"/>
                <a:gd name="connsiteX29" fmla="*/ 1414462 w 2014537"/>
                <a:gd name="connsiteY29" fmla="*/ 4086225 h 4157662"/>
                <a:gd name="connsiteX30" fmla="*/ 1500187 w 2014537"/>
                <a:gd name="connsiteY30" fmla="*/ 3900487 h 4157662"/>
                <a:gd name="connsiteX31" fmla="*/ 2014537 w 2014537"/>
                <a:gd name="connsiteY31" fmla="*/ 2943225 h 4157662"/>
                <a:gd name="connsiteX32" fmla="*/ 1528762 w 2014537"/>
                <a:gd name="connsiteY32" fmla="*/ 100012 h 4157662"/>
                <a:gd name="connsiteX33" fmla="*/ 942975 w 2014537"/>
                <a:gd name="connsiteY33" fmla="*/ 100012 h 4157662"/>
                <a:gd name="connsiteX34" fmla="*/ 0 w 2014537"/>
                <a:gd name="connsiteY34" fmla="*/ 0 h 4157662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66788 w 2038350"/>
                <a:gd name="connsiteY33" fmla="*/ 219075 h 4276725"/>
                <a:gd name="connsiteX34" fmla="*/ 0 w 2038350"/>
                <a:gd name="connsiteY34" fmla="*/ 0 h 4276725"/>
                <a:gd name="connsiteX0" fmla="*/ 0 w 2038350"/>
                <a:gd name="connsiteY0" fmla="*/ 0 h 4276725"/>
                <a:gd name="connsiteX1" fmla="*/ 38100 w 2038350"/>
                <a:gd name="connsiteY1" fmla="*/ 447675 h 4276725"/>
                <a:gd name="connsiteX2" fmla="*/ 238125 w 2038350"/>
                <a:gd name="connsiteY2" fmla="*/ 333375 h 4276725"/>
                <a:gd name="connsiteX3" fmla="*/ 323850 w 2038350"/>
                <a:gd name="connsiteY3" fmla="*/ 447675 h 4276725"/>
                <a:gd name="connsiteX4" fmla="*/ 138113 w 2038350"/>
                <a:gd name="connsiteY4" fmla="*/ 647700 h 4276725"/>
                <a:gd name="connsiteX5" fmla="*/ 452438 w 2038350"/>
                <a:gd name="connsiteY5" fmla="*/ 676275 h 4276725"/>
                <a:gd name="connsiteX6" fmla="*/ 609600 w 2038350"/>
                <a:gd name="connsiteY6" fmla="*/ 747713 h 4276725"/>
                <a:gd name="connsiteX7" fmla="*/ 766763 w 2038350"/>
                <a:gd name="connsiteY7" fmla="*/ 719138 h 4276725"/>
                <a:gd name="connsiteX8" fmla="*/ 923925 w 2038350"/>
                <a:gd name="connsiteY8" fmla="*/ 547688 h 4276725"/>
                <a:gd name="connsiteX9" fmla="*/ 1052513 w 2038350"/>
                <a:gd name="connsiteY9" fmla="*/ 661988 h 4276725"/>
                <a:gd name="connsiteX10" fmla="*/ 1166813 w 2038350"/>
                <a:gd name="connsiteY10" fmla="*/ 847725 h 4276725"/>
                <a:gd name="connsiteX11" fmla="*/ 1038225 w 2038350"/>
                <a:gd name="connsiteY11" fmla="*/ 890588 h 4276725"/>
                <a:gd name="connsiteX12" fmla="*/ 938213 w 2038350"/>
                <a:gd name="connsiteY12" fmla="*/ 876300 h 4276725"/>
                <a:gd name="connsiteX13" fmla="*/ 881063 w 2038350"/>
                <a:gd name="connsiteY13" fmla="*/ 1047750 h 4276725"/>
                <a:gd name="connsiteX14" fmla="*/ 938213 w 2038350"/>
                <a:gd name="connsiteY14" fmla="*/ 1290638 h 4276725"/>
                <a:gd name="connsiteX15" fmla="*/ 909638 w 2038350"/>
                <a:gd name="connsiteY15" fmla="*/ 1404938 h 4276725"/>
                <a:gd name="connsiteX16" fmla="*/ 866775 w 2038350"/>
                <a:gd name="connsiteY16" fmla="*/ 1462088 h 4276725"/>
                <a:gd name="connsiteX17" fmla="*/ 1095375 w 2038350"/>
                <a:gd name="connsiteY17" fmla="*/ 1704975 h 4276725"/>
                <a:gd name="connsiteX18" fmla="*/ 1066800 w 2038350"/>
                <a:gd name="connsiteY18" fmla="*/ 2209800 h 4276725"/>
                <a:gd name="connsiteX19" fmla="*/ 1143000 w 2038350"/>
                <a:gd name="connsiteY19" fmla="*/ 2362200 h 4276725"/>
                <a:gd name="connsiteX20" fmla="*/ 1143000 w 2038350"/>
                <a:gd name="connsiteY20" fmla="*/ 2514600 h 4276725"/>
                <a:gd name="connsiteX21" fmla="*/ 1219200 w 2038350"/>
                <a:gd name="connsiteY21" fmla="*/ 2667000 h 4276725"/>
                <a:gd name="connsiteX22" fmla="*/ 1066800 w 2038350"/>
                <a:gd name="connsiteY22" fmla="*/ 2667000 h 4276725"/>
                <a:gd name="connsiteX23" fmla="*/ 1066800 w 2038350"/>
                <a:gd name="connsiteY23" fmla="*/ 2819400 h 4276725"/>
                <a:gd name="connsiteX24" fmla="*/ 990600 w 2038350"/>
                <a:gd name="connsiteY24" fmla="*/ 3048000 h 4276725"/>
                <a:gd name="connsiteX25" fmla="*/ 914400 w 2038350"/>
                <a:gd name="connsiteY25" fmla="*/ 3200400 h 4276725"/>
                <a:gd name="connsiteX26" fmla="*/ 914400 w 2038350"/>
                <a:gd name="connsiteY26" fmla="*/ 3505200 h 4276725"/>
                <a:gd name="connsiteX27" fmla="*/ 1081088 w 2038350"/>
                <a:gd name="connsiteY27" fmla="*/ 3919538 h 4276725"/>
                <a:gd name="connsiteX28" fmla="*/ 1252538 w 2038350"/>
                <a:gd name="connsiteY28" fmla="*/ 4276725 h 4276725"/>
                <a:gd name="connsiteX29" fmla="*/ 1438275 w 2038350"/>
                <a:gd name="connsiteY29" fmla="*/ 4205288 h 4276725"/>
                <a:gd name="connsiteX30" fmla="*/ 1524000 w 2038350"/>
                <a:gd name="connsiteY30" fmla="*/ 4019550 h 4276725"/>
                <a:gd name="connsiteX31" fmla="*/ 2038350 w 2038350"/>
                <a:gd name="connsiteY31" fmla="*/ 3062288 h 4276725"/>
                <a:gd name="connsiteX32" fmla="*/ 1552575 w 2038350"/>
                <a:gd name="connsiteY32" fmla="*/ 219075 h 4276725"/>
                <a:gd name="connsiteX33" fmla="*/ 914400 w 2038350"/>
                <a:gd name="connsiteY33" fmla="*/ 152401 h 4276725"/>
                <a:gd name="connsiteX34" fmla="*/ 0 w 2038350"/>
                <a:gd name="connsiteY34" fmla="*/ 0 h 4276725"/>
                <a:gd name="connsiteX0" fmla="*/ 0 w 2038350"/>
                <a:gd name="connsiteY0" fmla="*/ 0 h 4276724"/>
                <a:gd name="connsiteX1" fmla="*/ 38100 w 2038350"/>
                <a:gd name="connsiteY1" fmla="*/ 447674 h 4276724"/>
                <a:gd name="connsiteX2" fmla="*/ 238125 w 2038350"/>
                <a:gd name="connsiteY2" fmla="*/ 333374 h 4276724"/>
                <a:gd name="connsiteX3" fmla="*/ 323850 w 2038350"/>
                <a:gd name="connsiteY3" fmla="*/ 447674 h 4276724"/>
                <a:gd name="connsiteX4" fmla="*/ 138113 w 2038350"/>
                <a:gd name="connsiteY4" fmla="*/ 647699 h 4276724"/>
                <a:gd name="connsiteX5" fmla="*/ 452438 w 2038350"/>
                <a:gd name="connsiteY5" fmla="*/ 676274 h 4276724"/>
                <a:gd name="connsiteX6" fmla="*/ 609600 w 2038350"/>
                <a:gd name="connsiteY6" fmla="*/ 747712 h 4276724"/>
                <a:gd name="connsiteX7" fmla="*/ 766763 w 2038350"/>
                <a:gd name="connsiteY7" fmla="*/ 719137 h 4276724"/>
                <a:gd name="connsiteX8" fmla="*/ 923925 w 2038350"/>
                <a:gd name="connsiteY8" fmla="*/ 547687 h 4276724"/>
                <a:gd name="connsiteX9" fmla="*/ 1052513 w 2038350"/>
                <a:gd name="connsiteY9" fmla="*/ 661987 h 4276724"/>
                <a:gd name="connsiteX10" fmla="*/ 1166813 w 2038350"/>
                <a:gd name="connsiteY10" fmla="*/ 847724 h 4276724"/>
                <a:gd name="connsiteX11" fmla="*/ 1038225 w 2038350"/>
                <a:gd name="connsiteY11" fmla="*/ 890587 h 4276724"/>
                <a:gd name="connsiteX12" fmla="*/ 938213 w 2038350"/>
                <a:gd name="connsiteY12" fmla="*/ 876299 h 4276724"/>
                <a:gd name="connsiteX13" fmla="*/ 881063 w 2038350"/>
                <a:gd name="connsiteY13" fmla="*/ 1047749 h 4276724"/>
                <a:gd name="connsiteX14" fmla="*/ 938213 w 2038350"/>
                <a:gd name="connsiteY14" fmla="*/ 1290637 h 4276724"/>
                <a:gd name="connsiteX15" fmla="*/ 909638 w 2038350"/>
                <a:gd name="connsiteY15" fmla="*/ 1404937 h 4276724"/>
                <a:gd name="connsiteX16" fmla="*/ 866775 w 2038350"/>
                <a:gd name="connsiteY16" fmla="*/ 1462087 h 4276724"/>
                <a:gd name="connsiteX17" fmla="*/ 1095375 w 2038350"/>
                <a:gd name="connsiteY17" fmla="*/ 1704974 h 4276724"/>
                <a:gd name="connsiteX18" fmla="*/ 1066800 w 2038350"/>
                <a:gd name="connsiteY18" fmla="*/ 2209799 h 4276724"/>
                <a:gd name="connsiteX19" fmla="*/ 1143000 w 2038350"/>
                <a:gd name="connsiteY19" fmla="*/ 2362199 h 4276724"/>
                <a:gd name="connsiteX20" fmla="*/ 1143000 w 2038350"/>
                <a:gd name="connsiteY20" fmla="*/ 2514599 h 4276724"/>
                <a:gd name="connsiteX21" fmla="*/ 1219200 w 2038350"/>
                <a:gd name="connsiteY21" fmla="*/ 2666999 h 4276724"/>
                <a:gd name="connsiteX22" fmla="*/ 1066800 w 2038350"/>
                <a:gd name="connsiteY22" fmla="*/ 2666999 h 4276724"/>
                <a:gd name="connsiteX23" fmla="*/ 1066800 w 2038350"/>
                <a:gd name="connsiteY23" fmla="*/ 2819399 h 4276724"/>
                <a:gd name="connsiteX24" fmla="*/ 990600 w 2038350"/>
                <a:gd name="connsiteY24" fmla="*/ 3047999 h 4276724"/>
                <a:gd name="connsiteX25" fmla="*/ 914400 w 2038350"/>
                <a:gd name="connsiteY25" fmla="*/ 3200399 h 4276724"/>
                <a:gd name="connsiteX26" fmla="*/ 914400 w 2038350"/>
                <a:gd name="connsiteY26" fmla="*/ 3505199 h 4276724"/>
                <a:gd name="connsiteX27" fmla="*/ 1081088 w 2038350"/>
                <a:gd name="connsiteY27" fmla="*/ 3919537 h 4276724"/>
                <a:gd name="connsiteX28" fmla="*/ 1252538 w 2038350"/>
                <a:gd name="connsiteY28" fmla="*/ 4276724 h 4276724"/>
                <a:gd name="connsiteX29" fmla="*/ 1438275 w 2038350"/>
                <a:gd name="connsiteY29" fmla="*/ 4205287 h 4276724"/>
                <a:gd name="connsiteX30" fmla="*/ 1524000 w 2038350"/>
                <a:gd name="connsiteY30" fmla="*/ 4019549 h 4276724"/>
                <a:gd name="connsiteX31" fmla="*/ 2038350 w 2038350"/>
                <a:gd name="connsiteY31" fmla="*/ 3062287 h 4276724"/>
                <a:gd name="connsiteX32" fmla="*/ 1552575 w 2038350"/>
                <a:gd name="connsiteY32" fmla="*/ 219074 h 4276724"/>
                <a:gd name="connsiteX33" fmla="*/ 914400 w 2038350"/>
                <a:gd name="connsiteY33" fmla="*/ 152400 h 4276724"/>
                <a:gd name="connsiteX34" fmla="*/ 0 w 203835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276724"/>
                <a:gd name="connsiteX1" fmla="*/ 184150 w 2184400"/>
                <a:gd name="connsiteY1" fmla="*/ 447674 h 4276724"/>
                <a:gd name="connsiteX2" fmla="*/ 384175 w 2184400"/>
                <a:gd name="connsiteY2" fmla="*/ 333374 h 4276724"/>
                <a:gd name="connsiteX3" fmla="*/ 469900 w 2184400"/>
                <a:gd name="connsiteY3" fmla="*/ 447674 h 4276724"/>
                <a:gd name="connsiteX4" fmla="*/ 284163 w 2184400"/>
                <a:gd name="connsiteY4" fmla="*/ 647699 h 4276724"/>
                <a:gd name="connsiteX5" fmla="*/ 598488 w 2184400"/>
                <a:gd name="connsiteY5" fmla="*/ 676274 h 4276724"/>
                <a:gd name="connsiteX6" fmla="*/ 755650 w 2184400"/>
                <a:gd name="connsiteY6" fmla="*/ 747712 h 4276724"/>
                <a:gd name="connsiteX7" fmla="*/ 912813 w 2184400"/>
                <a:gd name="connsiteY7" fmla="*/ 719137 h 4276724"/>
                <a:gd name="connsiteX8" fmla="*/ 1069975 w 2184400"/>
                <a:gd name="connsiteY8" fmla="*/ 547687 h 4276724"/>
                <a:gd name="connsiteX9" fmla="*/ 1198563 w 2184400"/>
                <a:gd name="connsiteY9" fmla="*/ 661987 h 4276724"/>
                <a:gd name="connsiteX10" fmla="*/ 1312863 w 2184400"/>
                <a:gd name="connsiteY10" fmla="*/ 847724 h 4276724"/>
                <a:gd name="connsiteX11" fmla="*/ 1184275 w 2184400"/>
                <a:gd name="connsiteY11" fmla="*/ 890587 h 4276724"/>
                <a:gd name="connsiteX12" fmla="*/ 1084263 w 2184400"/>
                <a:gd name="connsiteY12" fmla="*/ 876299 h 4276724"/>
                <a:gd name="connsiteX13" fmla="*/ 1027113 w 2184400"/>
                <a:gd name="connsiteY13" fmla="*/ 1047749 h 4276724"/>
                <a:gd name="connsiteX14" fmla="*/ 1084263 w 2184400"/>
                <a:gd name="connsiteY14" fmla="*/ 1290637 h 4276724"/>
                <a:gd name="connsiteX15" fmla="*/ 1055688 w 2184400"/>
                <a:gd name="connsiteY15" fmla="*/ 1404937 h 4276724"/>
                <a:gd name="connsiteX16" fmla="*/ 1012825 w 2184400"/>
                <a:gd name="connsiteY16" fmla="*/ 1462087 h 4276724"/>
                <a:gd name="connsiteX17" fmla="*/ 1241425 w 2184400"/>
                <a:gd name="connsiteY17" fmla="*/ 1704974 h 4276724"/>
                <a:gd name="connsiteX18" fmla="*/ 1212850 w 2184400"/>
                <a:gd name="connsiteY18" fmla="*/ 2209799 h 4276724"/>
                <a:gd name="connsiteX19" fmla="*/ 1289050 w 2184400"/>
                <a:gd name="connsiteY19" fmla="*/ 2362199 h 4276724"/>
                <a:gd name="connsiteX20" fmla="*/ 1289050 w 2184400"/>
                <a:gd name="connsiteY20" fmla="*/ 2514599 h 4276724"/>
                <a:gd name="connsiteX21" fmla="*/ 1365250 w 2184400"/>
                <a:gd name="connsiteY21" fmla="*/ 2666999 h 4276724"/>
                <a:gd name="connsiteX22" fmla="*/ 1212850 w 2184400"/>
                <a:gd name="connsiteY22" fmla="*/ 2666999 h 4276724"/>
                <a:gd name="connsiteX23" fmla="*/ 1212850 w 2184400"/>
                <a:gd name="connsiteY23" fmla="*/ 2819399 h 4276724"/>
                <a:gd name="connsiteX24" fmla="*/ 1136650 w 2184400"/>
                <a:gd name="connsiteY24" fmla="*/ 3047999 h 4276724"/>
                <a:gd name="connsiteX25" fmla="*/ 1060450 w 2184400"/>
                <a:gd name="connsiteY25" fmla="*/ 3200399 h 4276724"/>
                <a:gd name="connsiteX26" fmla="*/ 1060450 w 2184400"/>
                <a:gd name="connsiteY26" fmla="*/ 3505199 h 4276724"/>
                <a:gd name="connsiteX27" fmla="*/ 1227138 w 2184400"/>
                <a:gd name="connsiteY27" fmla="*/ 3919537 h 4276724"/>
                <a:gd name="connsiteX28" fmla="*/ 1398588 w 2184400"/>
                <a:gd name="connsiteY28" fmla="*/ 4276724 h 4276724"/>
                <a:gd name="connsiteX29" fmla="*/ 1584325 w 2184400"/>
                <a:gd name="connsiteY29" fmla="*/ 4205287 h 4276724"/>
                <a:gd name="connsiteX30" fmla="*/ 1670050 w 2184400"/>
                <a:gd name="connsiteY30" fmla="*/ 4019549 h 4276724"/>
                <a:gd name="connsiteX31" fmla="*/ 2184400 w 2184400"/>
                <a:gd name="connsiteY31" fmla="*/ 3062287 h 4276724"/>
                <a:gd name="connsiteX32" fmla="*/ 1698625 w 2184400"/>
                <a:gd name="connsiteY32" fmla="*/ 219074 h 4276724"/>
                <a:gd name="connsiteX33" fmla="*/ 1060450 w 2184400"/>
                <a:gd name="connsiteY33" fmla="*/ 152400 h 4276724"/>
                <a:gd name="connsiteX34" fmla="*/ 146050 w 2184400"/>
                <a:gd name="connsiteY34" fmla="*/ 0 h 4276724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2184400 w 2184400"/>
                <a:gd name="connsiteY31" fmla="*/ 3062287 h 4324349"/>
                <a:gd name="connsiteX32" fmla="*/ 1698625 w 2184400"/>
                <a:gd name="connsiteY32" fmla="*/ 219074 h 4324349"/>
                <a:gd name="connsiteX33" fmla="*/ 1060450 w 2184400"/>
                <a:gd name="connsiteY33" fmla="*/ 152400 h 4324349"/>
                <a:gd name="connsiteX34" fmla="*/ 146050 w 2184400"/>
                <a:gd name="connsiteY34" fmla="*/ 0 h 4324349"/>
                <a:gd name="connsiteX0" fmla="*/ 146050 w 2184400"/>
                <a:gd name="connsiteY0" fmla="*/ 0 h 4324349"/>
                <a:gd name="connsiteX1" fmla="*/ 184150 w 2184400"/>
                <a:gd name="connsiteY1" fmla="*/ 447674 h 4324349"/>
                <a:gd name="connsiteX2" fmla="*/ 384175 w 2184400"/>
                <a:gd name="connsiteY2" fmla="*/ 333374 h 4324349"/>
                <a:gd name="connsiteX3" fmla="*/ 469900 w 2184400"/>
                <a:gd name="connsiteY3" fmla="*/ 447674 h 4324349"/>
                <a:gd name="connsiteX4" fmla="*/ 284163 w 2184400"/>
                <a:gd name="connsiteY4" fmla="*/ 647699 h 4324349"/>
                <a:gd name="connsiteX5" fmla="*/ 598488 w 2184400"/>
                <a:gd name="connsiteY5" fmla="*/ 676274 h 4324349"/>
                <a:gd name="connsiteX6" fmla="*/ 755650 w 2184400"/>
                <a:gd name="connsiteY6" fmla="*/ 747712 h 4324349"/>
                <a:gd name="connsiteX7" fmla="*/ 912813 w 2184400"/>
                <a:gd name="connsiteY7" fmla="*/ 719137 h 4324349"/>
                <a:gd name="connsiteX8" fmla="*/ 1069975 w 2184400"/>
                <a:gd name="connsiteY8" fmla="*/ 547687 h 4324349"/>
                <a:gd name="connsiteX9" fmla="*/ 1198563 w 2184400"/>
                <a:gd name="connsiteY9" fmla="*/ 661987 h 4324349"/>
                <a:gd name="connsiteX10" fmla="*/ 1312863 w 2184400"/>
                <a:gd name="connsiteY10" fmla="*/ 847724 h 4324349"/>
                <a:gd name="connsiteX11" fmla="*/ 1184275 w 2184400"/>
                <a:gd name="connsiteY11" fmla="*/ 890587 h 4324349"/>
                <a:gd name="connsiteX12" fmla="*/ 1084263 w 2184400"/>
                <a:gd name="connsiteY12" fmla="*/ 876299 h 4324349"/>
                <a:gd name="connsiteX13" fmla="*/ 1027113 w 2184400"/>
                <a:gd name="connsiteY13" fmla="*/ 1047749 h 4324349"/>
                <a:gd name="connsiteX14" fmla="*/ 1084263 w 2184400"/>
                <a:gd name="connsiteY14" fmla="*/ 1290637 h 4324349"/>
                <a:gd name="connsiteX15" fmla="*/ 1055688 w 2184400"/>
                <a:gd name="connsiteY15" fmla="*/ 1404937 h 4324349"/>
                <a:gd name="connsiteX16" fmla="*/ 1012825 w 2184400"/>
                <a:gd name="connsiteY16" fmla="*/ 1462087 h 4324349"/>
                <a:gd name="connsiteX17" fmla="*/ 1241425 w 2184400"/>
                <a:gd name="connsiteY17" fmla="*/ 1704974 h 4324349"/>
                <a:gd name="connsiteX18" fmla="*/ 1212850 w 2184400"/>
                <a:gd name="connsiteY18" fmla="*/ 2209799 h 4324349"/>
                <a:gd name="connsiteX19" fmla="*/ 1289050 w 2184400"/>
                <a:gd name="connsiteY19" fmla="*/ 2362199 h 4324349"/>
                <a:gd name="connsiteX20" fmla="*/ 1289050 w 2184400"/>
                <a:gd name="connsiteY20" fmla="*/ 2514599 h 4324349"/>
                <a:gd name="connsiteX21" fmla="*/ 1365250 w 2184400"/>
                <a:gd name="connsiteY21" fmla="*/ 2666999 h 4324349"/>
                <a:gd name="connsiteX22" fmla="*/ 1212850 w 2184400"/>
                <a:gd name="connsiteY22" fmla="*/ 2666999 h 4324349"/>
                <a:gd name="connsiteX23" fmla="*/ 1212850 w 2184400"/>
                <a:gd name="connsiteY23" fmla="*/ 2819399 h 4324349"/>
                <a:gd name="connsiteX24" fmla="*/ 1136650 w 2184400"/>
                <a:gd name="connsiteY24" fmla="*/ 3047999 h 4324349"/>
                <a:gd name="connsiteX25" fmla="*/ 1060450 w 2184400"/>
                <a:gd name="connsiteY25" fmla="*/ 3200399 h 4324349"/>
                <a:gd name="connsiteX26" fmla="*/ 1060450 w 2184400"/>
                <a:gd name="connsiteY26" fmla="*/ 3505199 h 4324349"/>
                <a:gd name="connsiteX27" fmla="*/ 1227138 w 2184400"/>
                <a:gd name="connsiteY27" fmla="*/ 3919537 h 4324349"/>
                <a:gd name="connsiteX28" fmla="*/ 1398588 w 2184400"/>
                <a:gd name="connsiteY28" fmla="*/ 4276724 h 4324349"/>
                <a:gd name="connsiteX29" fmla="*/ 1584325 w 2184400"/>
                <a:gd name="connsiteY29" fmla="*/ 4205287 h 4324349"/>
                <a:gd name="connsiteX30" fmla="*/ 1670050 w 2184400"/>
                <a:gd name="connsiteY30" fmla="*/ 4019549 h 4324349"/>
                <a:gd name="connsiteX31" fmla="*/ 1822450 w 2184400"/>
                <a:gd name="connsiteY31" fmla="*/ 3581399 h 4324349"/>
                <a:gd name="connsiteX32" fmla="*/ 2184400 w 2184400"/>
                <a:gd name="connsiteY32" fmla="*/ 3062287 h 4324349"/>
                <a:gd name="connsiteX33" fmla="*/ 1698625 w 2184400"/>
                <a:gd name="connsiteY33" fmla="*/ 219074 h 4324349"/>
                <a:gd name="connsiteX34" fmla="*/ 1060450 w 2184400"/>
                <a:gd name="connsiteY34" fmla="*/ 152400 h 4324349"/>
                <a:gd name="connsiteX35" fmla="*/ 146050 w 218440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698625 w 1974850"/>
                <a:gd name="connsiteY33" fmla="*/ 219074 h 4324349"/>
                <a:gd name="connsiteX34" fmla="*/ 1060450 w 1974850"/>
                <a:gd name="connsiteY34" fmla="*/ 152400 h 4324349"/>
                <a:gd name="connsiteX35" fmla="*/ 146050 w 1974850"/>
                <a:gd name="connsiteY35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593850 w 1974850"/>
                <a:gd name="connsiteY33" fmla="*/ 1676399 h 4324349"/>
                <a:gd name="connsiteX34" fmla="*/ 1698625 w 1974850"/>
                <a:gd name="connsiteY34" fmla="*/ 219074 h 4324349"/>
                <a:gd name="connsiteX35" fmla="*/ 1060450 w 1974850"/>
                <a:gd name="connsiteY35" fmla="*/ 152400 h 4324349"/>
                <a:gd name="connsiteX36" fmla="*/ 146050 w 1974850"/>
                <a:gd name="connsiteY36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698625 w 1974850"/>
                <a:gd name="connsiteY35" fmla="*/ 219074 h 4324349"/>
                <a:gd name="connsiteX36" fmla="*/ 1060450 w 1974850"/>
                <a:gd name="connsiteY36" fmla="*/ 152400 h 4324349"/>
                <a:gd name="connsiteX37" fmla="*/ 146050 w 1974850"/>
                <a:gd name="connsiteY37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698625 w 1974850"/>
                <a:gd name="connsiteY36" fmla="*/ 219074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517650 w 1974850"/>
                <a:gd name="connsiteY36" fmla="*/ 3047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5176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365250 w 1974850"/>
                <a:gd name="connsiteY36" fmla="*/ 228599 h 4324349"/>
                <a:gd name="connsiteX37" fmla="*/ 1060450 w 1974850"/>
                <a:gd name="connsiteY37" fmla="*/ 152400 h 4324349"/>
                <a:gd name="connsiteX38" fmla="*/ 146050 w 1974850"/>
                <a:gd name="connsiteY38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3652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93850 w 1974850"/>
                <a:gd name="connsiteY36" fmla="*/ 609599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4557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608012 h 4324349"/>
                <a:gd name="connsiteX37" fmla="*/ 1517650 w 1974850"/>
                <a:gd name="connsiteY37" fmla="*/ 228599 h 4324349"/>
                <a:gd name="connsiteX38" fmla="*/ 1060450 w 1974850"/>
                <a:gd name="connsiteY38" fmla="*/ 152400 h 4324349"/>
                <a:gd name="connsiteX39" fmla="*/ 146050 w 1974850"/>
                <a:gd name="connsiteY39" fmla="*/ 0 h 4324349"/>
                <a:gd name="connsiteX0" fmla="*/ 146050 w 1974850"/>
                <a:gd name="connsiteY0" fmla="*/ 0 h 4324349"/>
                <a:gd name="connsiteX1" fmla="*/ 184150 w 1974850"/>
                <a:gd name="connsiteY1" fmla="*/ 447674 h 4324349"/>
                <a:gd name="connsiteX2" fmla="*/ 384175 w 1974850"/>
                <a:gd name="connsiteY2" fmla="*/ 333374 h 4324349"/>
                <a:gd name="connsiteX3" fmla="*/ 469900 w 1974850"/>
                <a:gd name="connsiteY3" fmla="*/ 447674 h 4324349"/>
                <a:gd name="connsiteX4" fmla="*/ 284163 w 1974850"/>
                <a:gd name="connsiteY4" fmla="*/ 647699 h 4324349"/>
                <a:gd name="connsiteX5" fmla="*/ 598488 w 1974850"/>
                <a:gd name="connsiteY5" fmla="*/ 676274 h 4324349"/>
                <a:gd name="connsiteX6" fmla="*/ 755650 w 1974850"/>
                <a:gd name="connsiteY6" fmla="*/ 747712 h 4324349"/>
                <a:gd name="connsiteX7" fmla="*/ 912813 w 1974850"/>
                <a:gd name="connsiteY7" fmla="*/ 719137 h 4324349"/>
                <a:gd name="connsiteX8" fmla="*/ 1069975 w 1974850"/>
                <a:gd name="connsiteY8" fmla="*/ 547687 h 4324349"/>
                <a:gd name="connsiteX9" fmla="*/ 1198563 w 1974850"/>
                <a:gd name="connsiteY9" fmla="*/ 661987 h 4324349"/>
                <a:gd name="connsiteX10" fmla="*/ 1312863 w 1974850"/>
                <a:gd name="connsiteY10" fmla="*/ 847724 h 4324349"/>
                <a:gd name="connsiteX11" fmla="*/ 1184275 w 1974850"/>
                <a:gd name="connsiteY11" fmla="*/ 890587 h 4324349"/>
                <a:gd name="connsiteX12" fmla="*/ 1084263 w 1974850"/>
                <a:gd name="connsiteY12" fmla="*/ 876299 h 4324349"/>
                <a:gd name="connsiteX13" fmla="*/ 1027113 w 1974850"/>
                <a:gd name="connsiteY13" fmla="*/ 1047749 h 4324349"/>
                <a:gd name="connsiteX14" fmla="*/ 1084263 w 1974850"/>
                <a:gd name="connsiteY14" fmla="*/ 1290637 h 4324349"/>
                <a:gd name="connsiteX15" fmla="*/ 1055688 w 1974850"/>
                <a:gd name="connsiteY15" fmla="*/ 1404937 h 4324349"/>
                <a:gd name="connsiteX16" fmla="*/ 1012825 w 1974850"/>
                <a:gd name="connsiteY16" fmla="*/ 1462087 h 4324349"/>
                <a:gd name="connsiteX17" fmla="*/ 1241425 w 1974850"/>
                <a:gd name="connsiteY17" fmla="*/ 1704974 h 4324349"/>
                <a:gd name="connsiteX18" fmla="*/ 1212850 w 1974850"/>
                <a:gd name="connsiteY18" fmla="*/ 2209799 h 4324349"/>
                <a:gd name="connsiteX19" fmla="*/ 1289050 w 1974850"/>
                <a:gd name="connsiteY19" fmla="*/ 2362199 h 4324349"/>
                <a:gd name="connsiteX20" fmla="*/ 1289050 w 1974850"/>
                <a:gd name="connsiteY20" fmla="*/ 2514599 h 4324349"/>
                <a:gd name="connsiteX21" fmla="*/ 1365250 w 1974850"/>
                <a:gd name="connsiteY21" fmla="*/ 2666999 h 4324349"/>
                <a:gd name="connsiteX22" fmla="*/ 1212850 w 1974850"/>
                <a:gd name="connsiteY22" fmla="*/ 2666999 h 4324349"/>
                <a:gd name="connsiteX23" fmla="*/ 1212850 w 1974850"/>
                <a:gd name="connsiteY23" fmla="*/ 2819399 h 4324349"/>
                <a:gd name="connsiteX24" fmla="*/ 1136650 w 1974850"/>
                <a:gd name="connsiteY24" fmla="*/ 3047999 h 4324349"/>
                <a:gd name="connsiteX25" fmla="*/ 1060450 w 1974850"/>
                <a:gd name="connsiteY25" fmla="*/ 3200399 h 4324349"/>
                <a:gd name="connsiteX26" fmla="*/ 1060450 w 1974850"/>
                <a:gd name="connsiteY26" fmla="*/ 3505199 h 4324349"/>
                <a:gd name="connsiteX27" fmla="*/ 1227138 w 1974850"/>
                <a:gd name="connsiteY27" fmla="*/ 3919537 h 4324349"/>
                <a:gd name="connsiteX28" fmla="*/ 1398588 w 1974850"/>
                <a:gd name="connsiteY28" fmla="*/ 4276724 h 4324349"/>
                <a:gd name="connsiteX29" fmla="*/ 1584325 w 1974850"/>
                <a:gd name="connsiteY29" fmla="*/ 4205287 h 4324349"/>
                <a:gd name="connsiteX30" fmla="*/ 1670050 w 1974850"/>
                <a:gd name="connsiteY30" fmla="*/ 4019549 h 4324349"/>
                <a:gd name="connsiteX31" fmla="*/ 1822450 w 1974850"/>
                <a:gd name="connsiteY31" fmla="*/ 3581399 h 4324349"/>
                <a:gd name="connsiteX32" fmla="*/ 1974850 w 1974850"/>
                <a:gd name="connsiteY32" fmla="*/ 3047999 h 4324349"/>
                <a:gd name="connsiteX33" fmla="*/ 1822450 w 1974850"/>
                <a:gd name="connsiteY33" fmla="*/ 2285999 h 4324349"/>
                <a:gd name="connsiteX34" fmla="*/ 1593850 w 1974850"/>
                <a:gd name="connsiteY34" fmla="*/ 1676399 h 4324349"/>
                <a:gd name="connsiteX35" fmla="*/ 1441450 w 1974850"/>
                <a:gd name="connsiteY35" fmla="*/ 1066799 h 4324349"/>
                <a:gd name="connsiteX36" fmla="*/ 1531937 w 1974850"/>
                <a:gd name="connsiteY36" fmla="*/ 836612 h 4324349"/>
                <a:gd name="connsiteX37" fmla="*/ 1531937 w 1974850"/>
                <a:gd name="connsiteY37" fmla="*/ 608012 h 4324349"/>
                <a:gd name="connsiteX38" fmla="*/ 1517650 w 1974850"/>
                <a:gd name="connsiteY38" fmla="*/ 228599 h 4324349"/>
                <a:gd name="connsiteX39" fmla="*/ 1060450 w 1974850"/>
                <a:gd name="connsiteY39" fmla="*/ 152400 h 4324349"/>
                <a:gd name="connsiteX40" fmla="*/ 146050 w 1974850"/>
                <a:gd name="connsiteY40" fmla="*/ 0 h 4324349"/>
                <a:gd name="connsiteX0" fmla="*/ 146050 w 1974850"/>
                <a:gd name="connsiteY0" fmla="*/ 0 h 4293393"/>
                <a:gd name="connsiteX1" fmla="*/ 184150 w 1974850"/>
                <a:gd name="connsiteY1" fmla="*/ 447674 h 4293393"/>
                <a:gd name="connsiteX2" fmla="*/ 384175 w 1974850"/>
                <a:gd name="connsiteY2" fmla="*/ 333374 h 4293393"/>
                <a:gd name="connsiteX3" fmla="*/ 469900 w 1974850"/>
                <a:gd name="connsiteY3" fmla="*/ 447674 h 4293393"/>
                <a:gd name="connsiteX4" fmla="*/ 284163 w 1974850"/>
                <a:gd name="connsiteY4" fmla="*/ 647699 h 4293393"/>
                <a:gd name="connsiteX5" fmla="*/ 598488 w 1974850"/>
                <a:gd name="connsiteY5" fmla="*/ 676274 h 4293393"/>
                <a:gd name="connsiteX6" fmla="*/ 755650 w 1974850"/>
                <a:gd name="connsiteY6" fmla="*/ 747712 h 4293393"/>
                <a:gd name="connsiteX7" fmla="*/ 912813 w 1974850"/>
                <a:gd name="connsiteY7" fmla="*/ 719137 h 4293393"/>
                <a:gd name="connsiteX8" fmla="*/ 1069975 w 1974850"/>
                <a:gd name="connsiteY8" fmla="*/ 547687 h 4293393"/>
                <a:gd name="connsiteX9" fmla="*/ 1198563 w 1974850"/>
                <a:gd name="connsiteY9" fmla="*/ 661987 h 4293393"/>
                <a:gd name="connsiteX10" fmla="*/ 1312863 w 1974850"/>
                <a:gd name="connsiteY10" fmla="*/ 847724 h 4293393"/>
                <a:gd name="connsiteX11" fmla="*/ 1184275 w 1974850"/>
                <a:gd name="connsiteY11" fmla="*/ 890587 h 4293393"/>
                <a:gd name="connsiteX12" fmla="*/ 1084263 w 1974850"/>
                <a:gd name="connsiteY12" fmla="*/ 876299 h 4293393"/>
                <a:gd name="connsiteX13" fmla="*/ 1027113 w 1974850"/>
                <a:gd name="connsiteY13" fmla="*/ 1047749 h 4293393"/>
                <a:gd name="connsiteX14" fmla="*/ 1084263 w 1974850"/>
                <a:gd name="connsiteY14" fmla="*/ 1290637 h 4293393"/>
                <a:gd name="connsiteX15" fmla="*/ 1055688 w 1974850"/>
                <a:gd name="connsiteY15" fmla="*/ 1404937 h 4293393"/>
                <a:gd name="connsiteX16" fmla="*/ 1012825 w 1974850"/>
                <a:gd name="connsiteY16" fmla="*/ 1462087 h 4293393"/>
                <a:gd name="connsiteX17" fmla="*/ 1241425 w 1974850"/>
                <a:gd name="connsiteY17" fmla="*/ 1704974 h 4293393"/>
                <a:gd name="connsiteX18" fmla="*/ 1212850 w 1974850"/>
                <a:gd name="connsiteY18" fmla="*/ 2209799 h 4293393"/>
                <a:gd name="connsiteX19" fmla="*/ 1289050 w 1974850"/>
                <a:gd name="connsiteY19" fmla="*/ 2362199 h 4293393"/>
                <a:gd name="connsiteX20" fmla="*/ 1289050 w 1974850"/>
                <a:gd name="connsiteY20" fmla="*/ 2514599 h 4293393"/>
                <a:gd name="connsiteX21" fmla="*/ 1365250 w 1974850"/>
                <a:gd name="connsiteY21" fmla="*/ 2666999 h 4293393"/>
                <a:gd name="connsiteX22" fmla="*/ 1212850 w 1974850"/>
                <a:gd name="connsiteY22" fmla="*/ 2666999 h 4293393"/>
                <a:gd name="connsiteX23" fmla="*/ 1212850 w 1974850"/>
                <a:gd name="connsiteY23" fmla="*/ 2819399 h 4293393"/>
                <a:gd name="connsiteX24" fmla="*/ 1136650 w 1974850"/>
                <a:gd name="connsiteY24" fmla="*/ 3047999 h 4293393"/>
                <a:gd name="connsiteX25" fmla="*/ 1060450 w 1974850"/>
                <a:gd name="connsiteY25" fmla="*/ 3200399 h 4293393"/>
                <a:gd name="connsiteX26" fmla="*/ 1060450 w 1974850"/>
                <a:gd name="connsiteY26" fmla="*/ 3505199 h 4293393"/>
                <a:gd name="connsiteX27" fmla="*/ 1227138 w 1974850"/>
                <a:gd name="connsiteY27" fmla="*/ 3919537 h 4293393"/>
                <a:gd name="connsiteX28" fmla="*/ 1398588 w 1974850"/>
                <a:gd name="connsiteY28" fmla="*/ 4276724 h 4293393"/>
                <a:gd name="connsiteX29" fmla="*/ 1670050 w 1974850"/>
                <a:gd name="connsiteY29" fmla="*/ 4019549 h 4293393"/>
                <a:gd name="connsiteX30" fmla="*/ 1822450 w 1974850"/>
                <a:gd name="connsiteY30" fmla="*/ 3581399 h 4293393"/>
                <a:gd name="connsiteX31" fmla="*/ 1974850 w 1974850"/>
                <a:gd name="connsiteY31" fmla="*/ 3047999 h 4293393"/>
                <a:gd name="connsiteX32" fmla="*/ 1822450 w 1974850"/>
                <a:gd name="connsiteY32" fmla="*/ 2285999 h 4293393"/>
                <a:gd name="connsiteX33" fmla="*/ 1593850 w 1974850"/>
                <a:gd name="connsiteY33" fmla="*/ 1676399 h 4293393"/>
                <a:gd name="connsiteX34" fmla="*/ 1441450 w 1974850"/>
                <a:gd name="connsiteY34" fmla="*/ 1066799 h 4293393"/>
                <a:gd name="connsiteX35" fmla="*/ 1531937 w 1974850"/>
                <a:gd name="connsiteY35" fmla="*/ 836612 h 4293393"/>
                <a:gd name="connsiteX36" fmla="*/ 1531937 w 1974850"/>
                <a:gd name="connsiteY36" fmla="*/ 608012 h 4293393"/>
                <a:gd name="connsiteX37" fmla="*/ 1517650 w 1974850"/>
                <a:gd name="connsiteY37" fmla="*/ 228599 h 4293393"/>
                <a:gd name="connsiteX38" fmla="*/ 1060450 w 1974850"/>
                <a:gd name="connsiteY38" fmla="*/ 152400 h 4293393"/>
                <a:gd name="connsiteX39" fmla="*/ 146050 w 1974850"/>
                <a:gd name="connsiteY39" fmla="*/ 0 h 4293393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8 w 1974850"/>
                <a:gd name="connsiteY27" fmla="*/ 3919537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3033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8366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41450 w 1974850"/>
                <a:gd name="connsiteY33" fmla="*/ 1066799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593850 w 1974850"/>
                <a:gd name="connsiteY32" fmla="*/ 1676399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822450 w 1974850"/>
                <a:gd name="connsiteY29" fmla="*/ 3581399 h 4075905"/>
                <a:gd name="connsiteX30" fmla="*/ 1974850 w 1974850"/>
                <a:gd name="connsiteY30" fmla="*/ 3047999 h 4075905"/>
                <a:gd name="connsiteX31" fmla="*/ 1822450 w 1974850"/>
                <a:gd name="connsiteY31" fmla="*/ 2285999 h 4075905"/>
                <a:gd name="connsiteX32" fmla="*/ 1608137 w 1974850"/>
                <a:gd name="connsiteY32" fmla="*/ 1674812 h 4075905"/>
                <a:gd name="connsiteX33" fmla="*/ 1455737 w 1974850"/>
                <a:gd name="connsiteY33" fmla="*/ 1065212 h 4075905"/>
                <a:gd name="connsiteX34" fmla="*/ 1531937 w 1974850"/>
                <a:gd name="connsiteY34" fmla="*/ 912812 h 4075905"/>
                <a:gd name="connsiteX35" fmla="*/ 1531937 w 1974850"/>
                <a:gd name="connsiteY35" fmla="*/ 608012 h 4075905"/>
                <a:gd name="connsiteX36" fmla="*/ 1517650 w 1974850"/>
                <a:gd name="connsiteY36" fmla="*/ 228599 h 4075905"/>
                <a:gd name="connsiteX37" fmla="*/ 1060450 w 1974850"/>
                <a:gd name="connsiteY37" fmla="*/ 152400 h 4075905"/>
                <a:gd name="connsiteX38" fmla="*/ 146050 w 1974850"/>
                <a:gd name="connsiteY38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17650 w 1974850"/>
                <a:gd name="connsiteY37" fmla="*/ 228599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284163 w 1974850"/>
                <a:gd name="connsiteY4" fmla="*/ 647699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46050 w 1974850"/>
                <a:gd name="connsiteY0" fmla="*/ 0 h 4075905"/>
                <a:gd name="connsiteX1" fmla="*/ 184150 w 1974850"/>
                <a:gd name="connsiteY1" fmla="*/ 447674 h 4075905"/>
                <a:gd name="connsiteX2" fmla="*/ 384175 w 1974850"/>
                <a:gd name="connsiteY2" fmla="*/ 333374 h 4075905"/>
                <a:gd name="connsiteX3" fmla="*/ 469900 w 1974850"/>
                <a:gd name="connsiteY3" fmla="*/ 447674 h 4075905"/>
                <a:gd name="connsiteX4" fmla="*/ 455611 w 1974850"/>
                <a:gd name="connsiteY4" fmla="*/ 608012 h 4075905"/>
                <a:gd name="connsiteX5" fmla="*/ 598488 w 1974850"/>
                <a:gd name="connsiteY5" fmla="*/ 676274 h 4075905"/>
                <a:gd name="connsiteX6" fmla="*/ 755650 w 1974850"/>
                <a:gd name="connsiteY6" fmla="*/ 747712 h 4075905"/>
                <a:gd name="connsiteX7" fmla="*/ 912813 w 1974850"/>
                <a:gd name="connsiteY7" fmla="*/ 719137 h 4075905"/>
                <a:gd name="connsiteX8" fmla="*/ 1069975 w 1974850"/>
                <a:gd name="connsiteY8" fmla="*/ 547687 h 4075905"/>
                <a:gd name="connsiteX9" fmla="*/ 1198563 w 1974850"/>
                <a:gd name="connsiteY9" fmla="*/ 661987 h 4075905"/>
                <a:gd name="connsiteX10" fmla="*/ 1312863 w 1974850"/>
                <a:gd name="connsiteY10" fmla="*/ 847724 h 4075905"/>
                <a:gd name="connsiteX11" fmla="*/ 1184275 w 1974850"/>
                <a:gd name="connsiteY11" fmla="*/ 890587 h 4075905"/>
                <a:gd name="connsiteX12" fmla="*/ 1084263 w 1974850"/>
                <a:gd name="connsiteY12" fmla="*/ 876299 h 4075905"/>
                <a:gd name="connsiteX13" fmla="*/ 1027113 w 1974850"/>
                <a:gd name="connsiteY13" fmla="*/ 1047749 h 4075905"/>
                <a:gd name="connsiteX14" fmla="*/ 1084263 w 1974850"/>
                <a:gd name="connsiteY14" fmla="*/ 1290637 h 4075905"/>
                <a:gd name="connsiteX15" fmla="*/ 1055688 w 1974850"/>
                <a:gd name="connsiteY15" fmla="*/ 1404937 h 4075905"/>
                <a:gd name="connsiteX16" fmla="*/ 1012825 w 1974850"/>
                <a:gd name="connsiteY16" fmla="*/ 1462087 h 4075905"/>
                <a:gd name="connsiteX17" fmla="*/ 1241425 w 1974850"/>
                <a:gd name="connsiteY17" fmla="*/ 1704974 h 4075905"/>
                <a:gd name="connsiteX18" fmla="*/ 1212850 w 1974850"/>
                <a:gd name="connsiteY18" fmla="*/ 2209799 h 4075905"/>
                <a:gd name="connsiteX19" fmla="*/ 1289050 w 1974850"/>
                <a:gd name="connsiteY19" fmla="*/ 2362199 h 4075905"/>
                <a:gd name="connsiteX20" fmla="*/ 1289050 w 1974850"/>
                <a:gd name="connsiteY20" fmla="*/ 2514599 h 4075905"/>
                <a:gd name="connsiteX21" fmla="*/ 1365250 w 1974850"/>
                <a:gd name="connsiteY21" fmla="*/ 2666999 h 4075905"/>
                <a:gd name="connsiteX22" fmla="*/ 1212850 w 1974850"/>
                <a:gd name="connsiteY22" fmla="*/ 2666999 h 4075905"/>
                <a:gd name="connsiteX23" fmla="*/ 1212850 w 1974850"/>
                <a:gd name="connsiteY23" fmla="*/ 2819399 h 4075905"/>
                <a:gd name="connsiteX24" fmla="*/ 1136650 w 1974850"/>
                <a:gd name="connsiteY24" fmla="*/ 3047999 h 4075905"/>
                <a:gd name="connsiteX25" fmla="*/ 1060450 w 1974850"/>
                <a:gd name="connsiteY25" fmla="*/ 3200399 h 4075905"/>
                <a:gd name="connsiteX26" fmla="*/ 1060450 w 1974850"/>
                <a:gd name="connsiteY26" fmla="*/ 3505199 h 4075905"/>
                <a:gd name="connsiteX27" fmla="*/ 1227137 w 1974850"/>
                <a:gd name="connsiteY27" fmla="*/ 3808411 h 4075905"/>
                <a:gd name="connsiteX28" fmla="*/ 1670050 w 1974850"/>
                <a:gd name="connsiteY28" fmla="*/ 4019549 h 4075905"/>
                <a:gd name="connsiteX29" fmla="*/ 1760537 w 1974850"/>
                <a:gd name="connsiteY29" fmla="*/ 3808411 h 4075905"/>
                <a:gd name="connsiteX30" fmla="*/ 1822450 w 1974850"/>
                <a:gd name="connsiteY30" fmla="*/ 3581399 h 4075905"/>
                <a:gd name="connsiteX31" fmla="*/ 1974850 w 1974850"/>
                <a:gd name="connsiteY31" fmla="*/ 3047999 h 4075905"/>
                <a:gd name="connsiteX32" fmla="*/ 1822450 w 1974850"/>
                <a:gd name="connsiteY32" fmla="*/ 2285999 h 4075905"/>
                <a:gd name="connsiteX33" fmla="*/ 1608137 w 1974850"/>
                <a:gd name="connsiteY33" fmla="*/ 1674812 h 4075905"/>
                <a:gd name="connsiteX34" fmla="*/ 1455737 w 1974850"/>
                <a:gd name="connsiteY34" fmla="*/ 1065212 h 4075905"/>
                <a:gd name="connsiteX35" fmla="*/ 1531937 w 1974850"/>
                <a:gd name="connsiteY35" fmla="*/ 912812 h 4075905"/>
                <a:gd name="connsiteX36" fmla="*/ 1531937 w 1974850"/>
                <a:gd name="connsiteY36" fmla="*/ 608012 h 4075905"/>
                <a:gd name="connsiteX37" fmla="*/ 1531937 w 1974850"/>
                <a:gd name="connsiteY37" fmla="*/ 227012 h 4075905"/>
                <a:gd name="connsiteX38" fmla="*/ 1060450 w 1974850"/>
                <a:gd name="connsiteY38" fmla="*/ 152400 h 4075905"/>
                <a:gd name="connsiteX39" fmla="*/ 146050 w 1974850"/>
                <a:gd name="connsiteY39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94897 w 1985597"/>
                <a:gd name="connsiteY2" fmla="*/ 447674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  <a:gd name="connsiteX0" fmla="*/ 156797 w 1985597"/>
                <a:gd name="connsiteY0" fmla="*/ 0 h 4075905"/>
                <a:gd name="connsiteX1" fmla="*/ 85358 w 1985597"/>
                <a:gd name="connsiteY1" fmla="*/ 227012 h 4075905"/>
                <a:gd name="connsiteX2" fmla="*/ 161559 w 1985597"/>
                <a:gd name="connsiteY2" fmla="*/ 379412 h 4075905"/>
                <a:gd name="connsiteX3" fmla="*/ 394922 w 1985597"/>
                <a:gd name="connsiteY3" fmla="*/ 333374 h 4075905"/>
                <a:gd name="connsiteX4" fmla="*/ 480647 w 1985597"/>
                <a:gd name="connsiteY4" fmla="*/ 447674 h 4075905"/>
                <a:gd name="connsiteX5" fmla="*/ 466358 w 1985597"/>
                <a:gd name="connsiteY5" fmla="*/ 608012 h 4075905"/>
                <a:gd name="connsiteX6" fmla="*/ 609235 w 1985597"/>
                <a:gd name="connsiteY6" fmla="*/ 676274 h 4075905"/>
                <a:gd name="connsiteX7" fmla="*/ 766397 w 1985597"/>
                <a:gd name="connsiteY7" fmla="*/ 747712 h 4075905"/>
                <a:gd name="connsiteX8" fmla="*/ 923560 w 1985597"/>
                <a:gd name="connsiteY8" fmla="*/ 719137 h 4075905"/>
                <a:gd name="connsiteX9" fmla="*/ 1080722 w 1985597"/>
                <a:gd name="connsiteY9" fmla="*/ 547687 h 4075905"/>
                <a:gd name="connsiteX10" fmla="*/ 1209310 w 1985597"/>
                <a:gd name="connsiteY10" fmla="*/ 661987 h 4075905"/>
                <a:gd name="connsiteX11" fmla="*/ 1323610 w 1985597"/>
                <a:gd name="connsiteY11" fmla="*/ 847724 h 4075905"/>
                <a:gd name="connsiteX12" fmla="*/ 1195022 w 1985597"/>
                <a:gd name="connsiteY12" fmla="*/ 890587 h 4075905"/>
                <a:gd name="connsiteX13" fmla="*/ 1095010 w 1985597"/>
                <a:gd name="connsiteY13" fmla="*/ 876299 h 4075905"/>
                <a:gd name="connsiteX14" fmla="*/ 1037860 w 1985597"/>
                <a:gd name="connsiteY14" fmla="*/ 1047749 h 4075905"/>
                <a:gd name="connsiteX15" fmla="*/ 1095010 w 1985597"/>
                <a:gd name="connsiteY15" fmla="*/ 1290637 h 4075905"/>
                <a:gd name="connsiteX16" fmla="*/ 1066435 w 1985597"/>
                <a:gd name="connsiteY16" fmla="*/ 1404937 h 4075905"/>
                <a:gd name="connsiteX17" fmla="*/ 1023572 w 1985597"/>
                <a:gd name="connsiteY17" fmla="*/ 1462087 h 4075905"/>
                <a:gd name="connsiteX18" fmla="*/ 1252172 w 1985597"/>
                <a:gd name="connsiteY18" fmla="*/ 1704974 h 4075905"/>
                <a:gd name="connsiteX19" fmla="*/ 1223597 w 1985597"/>
                <a:gd name="connsiteY19" fmla="*/ 2209799 h 4075905"/>
                <a:gd name="connsiteX20" fmla="*/ 1299797 w 1985597"/>
                <a:gd name="connsiteY20" fmla="*/ 2362199 h 4075905"/>
                <a:gd name="connsiteX21" fmla="*/ 1299797 w 1985597"/>
                <a:gd name="connsiteY21" fmla="*/ 2514599 h 4075905"/>
                <a:gd name="connsiteX22" fmla="*/ 1375997 w 1985597"/>
                <a:gd name="connsiteY22" fmla="*/ 2666999 h 4075905"/>
                <a:gd name="connsiteX23" fmla="*/ 1223597 w 1985597"/>
                <a:gd name="connsiteY23" fmla="*/ 2666999 h 4075905"/>
                <a:gd name="connsiteX24" fmla="*/ 1223597 w 1985597"/>
                <a:gd name="connsiteY24" fmla="*/ 2819399 h 4075905"/>
                <a:gd name="connsiteX25" fmla="*/ 1147397 w 1985597"/>
                <a:gd name="connsiteY25" fmla="*/ 3047999 h 4075905"/>
                <a:gd name="connsiteX26" fmla="*/ 1071197 w 1985597"/>
                <a:gd name="connsiteY26" fmla="*/ 3200399 h 4075905"/>
                <a:gd name="connsiteX27" fmla="*/ 1071197 w 1985597"/>
                <a:gd name="connsiteY27" fmla="*/ 3505199 h 4075905"/>
                <a:gd name="connsiteX28" fmla="*/ 1237884 w 1985597"/>
                <a:gd name="connsiteY28" fmla="*/ 3808411 h 4075905"/>
                <a:gd name="connsiteX29" fmla="*/ 1680797 w 1985597"/>
                <a:gd name="connsiteY29" fmla="*/ 4019549 h 4075905"/>
                <a:gd name="connsiteX30" fmla="*/ 1771284 w 1985597"/>
                <a:gd name="connsiteY30" fmla="*/ 3808411 h 4075905"/>
                <a:gd name="connsiteX31" fmla="*/ 1833197 w 1985597"/>
                <a:gd name="connsiteY31" fmla="*/ 3581399 h 4075905"/>
                <a:gd name="connsiteX32" fmla="*/ 1985597 w 1985597"/>
                <a:gd name="connsiteY32" fmla="*/ 3047999 h 4075905"/>
                <a:gd name="connsiteX33" fmla="*/ 1833197 w 1985597"/>
                <a:gd name="connsiteY33" fmla="*/ 2285999 h 4075905"/>
                <a:gd name="connsiteX34" fmla="*/ 1618884 w 1985597"/>
                <a:gd name="connsiteY34" fmla="*/ 1674812 h 4075905"/>
                <a:gd name="connsiteX35" fmla="*/ 1466484 w 1985597"/>
                <a:gd name="connsiteY35" fmla="*/ 1065212 h 4075905"/>
                <a:gd name="connsiteX36" fmla="*/ 1542684 w 1985597"/>
                <a:gd name="connsiteY36" fmla="*/ 912812 h 4075905"/>
                <a:gd name="connsiteX37" fmla="*/ 1542684 w 1985597"/>
                <a:gd name="connsiteY37" fmla="*/ 608012 h 4075905"/>
                <a:gd name="connsiteX38" fmla="*/ 1542684 w 1985597"/>
                <a:gd name="connsiteY38" fmla="*/ 227012 h 4075905"/>
                <a:gd name="connsiteX39" fmla="*/ 1071197 w 1985597"/>
                <a:gd name="connsiteY39" fmla="*/ 152400 h 4075905"/>
                <a:gd name="connsiteX40" fmla="*/ 156797 w 1985597"/>
                <a:gd name="connsiteY40" fmla="*/ 0 h 4075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85597" h="4075905">
                  <a:moveTo>
                    <a:pt x="156797" y="0"/>
                  </a:moveTo>
                  <a:cubicBezTo>
                    <a:pt x="0" y="24583"/>
                    <a:pt x="84564" y="163777"/>
                    <a:pt x="85358" y="227012"/>
                  </a:cubicBezTo>
                  <a:cubicBezTo>
                    <a:pt x="86152" y="290247"/>
                    <a:pt x="109965" y="361685"/>
                    <a:pt x="161559" y="379412"/>
                  </a:cubicBezTo>
                  <a:cubicBezTo>
                    <a:pt x="213153" y="397139"/>
                    <a:pt x="341741" y="321997"/>
                    <a:pt x="394922" y="333374"/>
                  </a:cubicBezTo>
                  <a:cubicBezTo>
                    <a:pt x="448103" y="344751"/>
                    <a:pt x="468741" y="401901"/>
                    <a:pt x="480647" y="447674"/>
                  </a:cubicBezTo>
                  <a:cubicBezTo>
                    <a:pt x="492553" y="493447"/>
                    <a:pt x="444927" y="569912"/>
                    <a:pt x="466358" y="608012"/>
                  </a:cubicBezTo>
                  <a:cubicBezTo>
                    <a:pt x="487789" y="646112"/>
                    <a:pt x="530654" y="659605"/>
                    <a:pt x="609235" y="676274"/>
                  </a:cubicBezTo>
                  <a:lnTo>
                    <a:pt x="766397" y="747712"/>
                  </a:lnTo>
                  <a:lnTo>
                    <a:pt x="923560" y="719137"/>
                  </a:lnTo>
                  <a:cubicBezTo>
                    <a:pt x="975948" y="685799"/>
                    <a:pt x="1033097" y="557212"/>
                    <a:pt x="1080722" y="547687"/>
                  </a:cubicBezTo>
                  <a:cubicBezTo>
                    <a:pt x="1128347" y="538162"/>
                    <a:pt x="1168829" y="611981"/>
                    <a:pt x="1209310" y="661987"/>
                  </a:cubicBezTo>
                  <a:cubicBezTo>
                    <a:pt x="1249791" y="711993"/>
                    <a:pt x="1325991" y="809624"/>
                    <a:pt x="1323610" y="847724"/>
                  </a:cubicBezTo>
                  <a:cubicBezTo>
                    <a:pt x="1321229" y="885824"/>
                    <a:pt x="1233122" y="885825"/>
                    <a:pt x="1195022" y="890587"/>
                  </a:cubicBezTo>
                  <a:cubicBezTo>
                    <a:pt x="1156922" y="895350"/>
                    <a:pt x="1121204" y="850105"/>
                    <a:pt x="1095010" y="876299"/>
                  </a:cubicBezTo>
                  <a:cubicBezTo>
                    <a:pt x="1068816" y="902493"/>
                    <a:pt x="1037860" y="978693"/>
                    <a:pt x="1037860" y="1047749"/>
                  </a:cubicBezTo>
                  <a:lnTo>
                    <a:pt x="1095010" y="1290637"/>
                  </a:lnTo>
                  <a:lnTo>
                    <a:pt x="1066435" y="1404937"/>
                  </a:lnTo>
                  <a:cubicBezTo>
                    <a:pt x="1054529" y="1433512"/>
                    <a:pt x="992616" y="1412081"/>
                    <a:pt x="1023572" y="1462087"/>
                  </a:cubicBezTo>
                  <a:cubicBezTo>
                    <a:pt x="1054528" y="1512093"/>
                    <a:pt x="1218835" y="1580356"/>
                    <a:pt x="1252172" y="1704974"/>
                  </a:cubicBezTo>
                  <a:lnTo>
                    <a:pt x="1223597" y="2209799"/>
                  </a:lnTo>
                  <a:lnTo>
                    <a:pt x="1299797" y="2362199"/>
                  </a:lnTo>
                  <a:cubicBezTo>
                    <a:pt x="1270428" y="2425699"/>
                    <a:pt x="1287097" y="2463799"/>
                    <a:pt x="1299797" y="2514599"/>
                  </a:cubicBezTo>
                  <a:cubicBezTo>
                    <a:pt x="1312497" y="2565399"/>
                    <a:pt x="1426797" y="2666999"/>
                    <a:pt x="1375997" y="2666999"/>
                  </a:cubicBezTo>
                  <a:cubicBezTo>
                    <a:pt x="1325197" y="2666999"/>
                    <a:pt x="1248997" y="2641599"/>
                    <a:pt x="1223597" y="2666999"/>
                  </a:cubicBezTo>
                  <a:cubicBezTo>
                    <a:pt x="1198197" y="2692399"/>
                    <a:pt x="1236297" y="2755899"/>
                    <a:pt x="1223597" y="2819399"/>
                  </a:cubicBezTo>
                  <a:lnTo>
                    <a:pt x="1147397" y="3047999"/>
                  </a:lnTo>
                  <a:cubicBezTo>
                    <a:pt x="1121997" y="3111499"/>
                    <a:pt x="1083897" y="3124199"/>
                    <a:pt x="1071197" y="3200399"/>
                  </a:cubicBezTo>
                  <a:cubicBezTo>
                    <a:pt x="1058497" y="3276599"/>
                    <a:pt x="1043416" y="3385343"/>
                    <a:pt x="1071197" y="3505199"/>
                  </a:cubicBezTo>
                  <a:lnTo>
                    <a:pt x="1237884" y="3808411"/>
                  </a:lnTo>
                  <a:cubicBezTo>
                    <a:pt x="1339484" y="3894136"/>
                    <a:pt x="1581578" y="4075905"/>
                    <a:pt x="1680797" y="4019549"/>
                  </a:cubicBezTo>
                  <a:lnTo>
                    <a:pt x="1771284" y="3808411"/>
                  </a:lnTo>
                  <a:lnTo>
                    <a:pt x="1833197" y="3581399"/>
                  </a:lnTo>
                  <a:lnTo>
                    <a:pt x="1985597" y="3047999"/>
                  </a:lnTo>
                  <a:cubicBezTo>
                    <a:pt x="1974052" y="2833254"/>
                    <a:pt x="1894316" y="2514864"/>
                    <a:pt x="1833197" y="2285999"/>
                  </a:cubicBezTo>
                  <a:cubicBezTo>
                    <a:pt x="1772078" y="2057134"/>
                    <a:pt x="1680003" y="1878277"/>
                    <a:pt x="1618884" y="1674812"/>
                  </a:cubicBezTo>
                  <a:cubicBezTo>
                    <a:pt x="1557765" y="1471347"/>
                    <a:pt x="1476803" y="1192477"/>
                    <a:pt x="1466484" y="1065212"/>
                  </a:cubicBezTo>
                  <a:cubicBezTo>
                    <a:pt x="1465690" y="971285"/>
                    <a:pt x="1489503" y="951176"/>
                    <a:pt x="1542684" y="912812"/>
                  </a:cubicBezTo>
                  <a:cubicBezTo>
                    <a:pt x="1557765" y="836348"/>
                    <a:pt x="1542684" y="722312"/>
                    <a:pt x="1542684" y="608012"/>
                  </a:cubicBezTo>
                  <a:cubicBezTo>
                    <a:pt x="1542684" y="493712"/>
                    <a:pt x="1555096" y="366279"/>
                    <a:pt x="1542684" y="227012"/>
                  </a:cubicBezTo>
                  <a:cubicBezTo>
                    <a:pt x="1422756" y="205653"/>
                    <a:pt x="1274397" y="190500"/>
                    <a:pt x="1071197" y="152400"/>
                  </a:cubicBezTo>
                  <a:lnTo>
                    <a:pt x="156797" y="0"/>
                  </a:lnTo>
                  <a:close/>
                </a:path>
              </a:pathLst>
            </a:custGeom>
            <a:solidFill>
              <a:srgbClr val="FFCC00">
                <a:alpha val="6588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" name="Freeform 23"/>
            <p:cNvSpPr/>
            <p:nvPr/>
          </p:nvSpPr>
          <p:spPr>
            <a:xfrm>
              <a:off x="5103019" y="1442784"/>
              <a:ext cx="2274094" cy="2954337"/>
            </a:xfrm>
            <a:custGeom>
              <a:avLst/>
              <a:gdLst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0 w 2428875"/>
                <a:gd name="connsiteY0" fmla="*/ 28575 h 4329113"/>
                <a:gd name="connsiteX1" fmla="*/ 71438 w 2428875"/>
                <a:gd name="connsiteY1" fmla="*/ 200025 h 4329113"/>
                <a:gd name="connsiteX2" fmla="*/ 357188 w 2428875"/>
                <a:gd name="connsiteY2" fmla="*/ 114300 h 4329113"/>
                <a:gd name="connsiteX3" fmla="*/ 642938 w 2428875"/>
                <a:gd name="connsiteY3" fmla="*/ 214313 h 4329113"/>
                <a:gd name="connsiteX4" fmla="*/ 628650 w 2428875"/>
                <a:gd name="connsiteY4" fmla="*/ 700088 h 4329113"/>
                <a:gd name="connsiteX5" fmla="*/ 557213 w 2428875"/>
                <a:gd name="connsiteY5" fmla="*/ 1014413 h 4329113"/>
                <a:gd name="connsiteX6" fmla="*/ 614363 w 2428875"/>
                <a:gd name="connsiteY6" fmla="*/ 1357313 h 4329113"/>
                <a:gd name="connsiteX7" fmla="*/ 642938 w 2428875"/>
                <a:gd name="connsiteY7" fmla="*/ 1700213 h 4329113"/>
                <a:gd name="connsiteX8" fmla="*/ 642938 w 2428875"/>
                <a:gd name="connsiteY8" fmla="*/ 2071688 h 4329113"/>
                <a:gd name="connsiteX9" fmla="*/ 685800 w 2428875"/>
                <a:gd name="connsiteY9" fmla="*/ 2328863 h 4329113"/>
                <a:gd name="connsiteX10" fmla="*/ 614363 w 2428875"/>
                <a:gd name="connsiteY10" fmla="*/ 2714625 h 4329113"/>
                <a:gd name="connsiteX11" fmla="*/ 457200 w 2428875"/>
                <a:gd name="connsiteY11" fmla="*/ 2843213 h 4329113"/>
                <a:gd name="connsiteX12" fmla="*/ 385763 w 2428875"/>
                <a:gd name="connsiteY12" fmla="*/ 2928938 h 4329113"/>
                <a:gd name="connsiteX13" fmla="*/ 414338 w 2428875"/>
                <a:gd name="connsiteY13" fmla="*/ 3371850 h 4329113"/>
                <a:gd name="connsiteX14" fmla="*/ 542925 w 2428875"/>
                <a:gd name="connsiteY14" fmla="*/ 3529013 h 4329113"/>
                <a:gd name="connsiteX15" fmla="*/ 357188 w 2428875"/>
                <a:gd name="connsiteY15" fmla="*/ 3686175 h 4329113"/>
                <a:gd name="connsiteX16" fmla="*/ 414338 w 2428875"/>
                <a:gd name="connsiteY16" fmla="*/ 3857625 h 4329113"/>
                <a:gd name="connsiteX17" fmla="*/ 571500 w 2428875"/>
                <a:gd name="connsiteY17" fmla="*/ 3971925 h 4329113"/>
                <a:gd name="connsiteX18" fmla="*/ 514350 w 2428875"/>
                <a:gd name="connsiteY18" fmla="*/ 4200525 h 4329113"/>
                <a:gd name="connsiteX19" fmla="*/ 371475 w 2428875"/>
                <a:gd name="connsiteY19" fmla="*/ 4271963 h 4329113"/>
                <a:gd name="connsiteX20" fmla="*/ 557213 w 2428875"/>
                <a:gd name="connsiteY20" fmla="*/ 4300538 h 4329113"/>
                <a:gd name="connsiteX21" fmla="*/ 628650 w 2428875"/>
                <a:gd name="connsiteY21" fmla="*/ 4329113 h 4329113"/>
                <a:gd name="connsiteX22" fmla="*/ 728663 w 2428875"/>
                <a:gd name="connsiteY22" fmla="*/ 4314825 h 4329113"/>
                <a:gd name="connsiteX23" fmla="*/ 957263 w 2428875"/>
                <a:gd name="connsiteY23" fmla="*/ 4014788 h 4329113"/>
                <a:gd name="connsiteX24" fmla="*/ 1014413 w 2428875"/>
                <a:gd name="connsiteY24" fmla="*/ 3571875 h 4329113"/>
                <a:gd name="connsiteX25" fmla="*/ 1000125 w 2428875"/>
                <a:gd name="connsiteY25" fmla="*/ 3314700 h 4329113"/>
                <a:gd name="connsiteX26" fmla="*/ 971550 w 2428875"/>
                <a:gd name="connsiteY26" fmla="*/ 3200400 h 4329113"/>
                <a:gd name="connsiteX27" fmla="*/ 1042988 w 2428875"/>
                <a:gd name="connsiteY27" fmla="*/ 2957513 h 4329113"/>
                <a:gd name="connsiteX28" fmla="*/ 1057275 w 2428875"/>
                <a:gd name="connsiteY28" fmla="*/ 2643188 h 4329113"/>
                <a:gd name="connsiteX29" fmla="*/ 1271588 w 2428875"/>
                <a:gd name="connsiteY29" fmla="*/ 2328863 h 4329113"/>
                <a:gd name="connsiteX30" fmla="*/ 1428750 w 2428875"/>
                <a:gd name="connsiteY30" fmla="*/ 2143125 h 4329113"/>
                <a:gd name="connsiteX31" fmla="*/ 1628775 w 2428875"/>
                <a:gd name="connsiteY31" fmla="*/ 2200275 h 4329113"/>
                <a:gd name="connsiteX32" fmla="*/ 1814513 w 2428875"/>
                <a:gd name="connsiteY32" fmla="*/ 2185988 h 4329113"/>
                <a:gd name="connsiteX33" fmla="*/ 2085975 w 2428875"/>
                <a:gd name="connsiteY33" fmla="*/ 2043113 h 4329113"/>
                <a:gd name="connsiteX34" fmla="*/ 2214563 w 2428875"/>
                <a:gd name="connsiteY34" fmla="*/ 2071688 h 4329113"/>
                <a:gd name="connsiteX35" fmla="*/ 2328863 w 2428875"/>
                <a:gd name="connsiteY35" fmla="*/ 1885950 h 4329113"/>
                <a:gd name="connsiteX36" fmla="*/ 2428875 w 2428875"/>
                <a:gd name="connsiteY36" fmla="*/ 1685925 h 4329113"/>
                <a:gd name="connsiteX37" fmla="*/ 2428875 w 2428875"/>
                <a:gd name="connsiteY37" fmla="*/ 1685925 h 4329113"/>
                <a:gd name="connsiteX38" fmla="*/ 2243138 w 2428875"/>
                <a:gd name="connsiteY38" fmla="*/ 1600200 h 4329113"/>
                <a:gd name="connsiteX39" fmla="*/ 2000250 w 2428875"/>
                <a:gd name="connsiteY39" fmla="*/ 1614488 h 4329113"/>
                <a:gd name="connsiteX40" fmla="*/ 1971675 w 2428875"/>
                <a:gd name="connsiteY40" fmla="*/ 1528763 h 4329113"/>
                <a:gd name="connsiteX41" fmla="*/ 1743075 w 2428875"/>
                <a:gd name="connsiteY41" fmla="*/ 1643063 h 4329113"/>
                <a:gd name="connsiteX42" fmla="*/ 1685925 w 2428875"/>
                <a:gd name="connsiteY42" fmla="*/ 1500188 h 4329113"/>
                <a:gd name="connsiteX43" fmla="*/ 1443038 w 2428875"/>
                <a:gd name="connsiteY43" fmla="*/ 1557338 h 4329113"/>
                <a:gd name="connsiteX44" fmla="*/ 1228725 w 2428875"/>
                <a:gd name="connsiteY44" fmla="*/ 1343025 h 4329113"/>
                <a:gd name="connsiteX45" fmla="*/ 1128713 w 2428875"/>
                <a:gd name="connsiteY45" fmla="*/ 1014413 h 4329113"/>
                <a:gd name="connsiteX46" fmla="*/ 928688 w 2428875"/>
                <a:gd name="connsiteY46" fmla="*/ 728663 h 4329113"/>
                <a:gd name="connsiteX47" fmla="*/ 885825 w 2428875"/>
                <a:gd name="connsiteY47" fmla="*/ 471488 h 4329113"/>
                <a:gd name="connsiteX48" fmla="*/ 942975 w 2428875"/>
                <a:gd name="connsiteY48" fmla="*/ 300038 h 4329113"/>
                <a:gd name="connsiteX49" fmla="*/ 942975 w 2428875"/>
                <a:gd name="connsiteY49" fmla="*/ 57150 h 4329113"/>
                <a:gd name="connsiteX50" fmla="*/ 885825 w 2428875"/>
                <a:gd name="connsiteY50" fmla="*/ 0 h 4329113"/>
                <a:gd name="connsiteX51" fmla="*/ 0 w 2428875"/>
                <a:gd name="connsiteY51" fmla="*/ 28575 h 4329113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778669 w 2564606"/>
                <a:gd name="connsiteY8" fmla="*/ 2076451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778669 w 2564606"/>
                <a:gd name="connsiteY7" fmla="*/ 1704976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821531 w 2564606"/>
                <a:gd name="connsiteY8" fmla="*/ 2333626 h 4333876"/>
                <a:gd name="connsiteX9" fmla="*/ 750094 w 2564606"/>
                <a:gd name="connsiteY9" fmla="*/ 2719388 h 4333876"/>
                <a:gd name="connsiteX10" fmla="*/ 592931 w 2564606"/>
                <a:gd name="connsiteY10" fmla="*/ 2847976 h 4333876"/>
                <a:gd name="connsiteX11" fmla="*/ 521494 w 2564606"/>
                <a:gd name="connsiteY11" fmla="*/ 2933701 h 4333876"/>
                <a:gd name="connsiteX12" fmla="*/ 550069 w 2564606"/>
                <a:gd name="connsiteY12" fmla="*/ 3376613 h 4333876"/>
                <a:gd name="connsiteX13" fmla="*/ 678656 w 2564606"/>
                <a:gd name="connsiteY13" fmla="*/ 3533776 h 4333876"/>
                <a:gd name="connsiteX14" fmla="*/ 492919 w 2564606"/>
                <a:gd name="connsiteY14" fmla="*/ 3690938 h 4333876"/>
                <a:gd name="connsiteX15" fmla="*/ 550069 w 2564606"/>
                <a:gd name="connsiteY15" fmla="*/ 3862388 h 4333876"/>
                <a:gd name="connsiteX16" fmla="*/ 707231 w 2564606"/>
                <a:gd name="connsiteY16" fmla="*/ 3976688 h 4333876"/>
                <a:gd name="connsiteX17" fmla="*/ 650081 w 2564606"/>
                <a:gd name="connsiteY17" fmla="*/ 4205288 h 4333876"/>
                <a:gd name="connsiteX18" fmla="*/ 507206 w 2564606"/>
                <a:gd name="connsiteY18" fmla="*/ 4276726 h 4333876"/>
                <a:gd name="connsiteX19" fmla="*/ 692944 w 2564606"/>
                <a:gd name="connsiteY19" fmla="*/ 4305301 h 4333876"/>
                <a:gd name="connsiteX20" fmla="*/ 764381 w 2564606"/>
                <a:gd name="connsiteY20" fmla="*/ 4333876 h 4333876"/>
                <a:gd name="connsiteX21" fmla="*/ 864394 w 2564606"/>
                <a:gd name="connsiteY21" fmla="*/ 4319588 h 4333876"/>
                <a:gd name="connsiteX22" fmla="*/ 1092994 w 2564606"/>
                <a:gd name="connsiteY22" fmla="*/ 4019551 h 4333876"/>
                <a:gd name="connsiteX23" fmla="*/ 1150144 w 2564606"/>
                <a:gd name="connsiteY23" fmla="*/ 3576638 h 4333876"/>
                <a:gd name="connsiteX24" fmla="*/ 1135856 w 2564606"/>
                <a:gd name="connsiteY24" fmla="*/ 3319463 h 4333876"/>
                <a:gd name="connsiteX25" fmla="*/ 1107281 w 2564606"/>
                <a:gd name="connsiteY25" fmla="*/ 3205163 h 4333876"/>
                <a:gd name="connsiteX26" fmla="*/ 1178719 w 2564606"/>
                <a:gd name="connsiteY26" fmla="*/ 2962276 h 4333876"/>
                <a:gd name="connsiteX27" fmla="*/ 1193006 w 2564606"/>
                <a:gd name="connsiteY27" fmla="*/ 2647951 h 4333876"/>
                <a:gd name="connsiteX28" fmla="*/ 1407319 w 2564606"/>
                <a:gd name="connsiteY28" fmla="*/ 2333626 h 4333876"/>
                <a:gd name="connsiteX29" fmla="*/ 1564481 w 2564606"/>
                <a:gd name="connsiteY29" fmla="*/ 2147888 h 4333876"/>
                <a:gd name="connsiteX30" fmla="*/ 1764506 w 2564606"/>
                <a:gd name="connsiteY30" fmla="*/ 2205038 h 4333876"/>
                <a:gd name="connsiteX31" fmla="*/ 1950244 w 2564606"/>
                <a:gd name="connsiteY31" fmla="*/ 2190751 h 4333876"/>
                <a:gd name="connsiteX32" fmla="*/ 2221706 w 2564606"/>
                <a:gd name="connsiteY32" fmla="*/ 2047876 h 4333876"/>
                <a:gd name="connsiteX33" fmla="*/ 2350294 w 2564606"/>
                <a:gd name="connsiteY33" fmla="*/ 2076451 h 4333876"/>
                <a:gd name="connsiteX34" fmla="*/ 2464594 w 2564606"/>
                <a:gd name="connsiteY34" fmla="*/ 1890713 h 4333876"/>
                <a:gd name="connsiteX35" fmla="*/ 2564606 w 2564606"/>
                <a:gd name="connsiteY35" fmla="*/ 1690688 h 4333876"/>
                <a:gd name="connsiteX36" fmla="*/ 2564606 w 2564606"/>
                <a:gd name="connsiteY36" fmla="*/ 1690688 h 4333876"/>
                <a:gd name="connsiteX37" fmla="*/ 2378869 w 2564606"/>
                <a:gd name="connsiteY37" fmla="*/ 1604963 h 4333876"/>
                <a:gd name="connsiteX38" fmla="*/ 2135981 w 2564606"/>
                <a:gd name="connsiteY38" fmla="*/ 1619251 h 4333876"/>
                <a:gd name="connsiteX39" fmla="*/ 2107406 w 2564606"/>
                <a:gd name="connsiteY39" fmla="*/ 1533526 h 4333876"/>
                <a:gd name="connsiteX40" fmla="*/ 1878806 w 2564606"/>
                <a:gd name="connsiteY40" fmla="*/ 1647826 h 4333876"/>
                <a:gd name="connsiteX41" fmla="*/ 1821656 w 2564606"/>
                <a:gd name="connsiteY41" fmla="*/ 1504951 h 4333876"/>
                <a:gd name="connsiteX42" fmla="*/ 1578769 w 2564606"/>
                <a:gd name="connsiteY42" fmla="*/ 1562101 h 4333876"/>
                <a:gd name="connsiteX43" fmla="*/ 1364456 w 2564606"/>
                <a:gd name="connsiteY43" fmla="*/ 1347788 h 4333876"/>
                <a:gd name="connsiteX44" fmla="*/ 1264444 w 2564606"/>
                <a:gd name="connsiteY44" fmla="*/ 1019176 h 4333876"/>
                <a:gd name="connsiteX45" fmla="*/ 1064419 w 2564606"/>
                <a:gd name="connsiteY45" fmla="*/ 733426 h 4333876"/>
                <a:gd name="connsiteX46" fmla="*/ 1021556 w 2564606"/>
                <a:gd name="connsiteY46" fmla="*/ 476251 h 4333876"/>
                <a:gd name="connsiteX47" fmla="*/ 1078706 w 2564606"/>
                <a:gd name="connsiteY47" fmla="*/ 304801 h 4333876"/>
                <a:gd name="connsiteX48" fmla="*/ 1078706 w 2564606"/>
                <a:gd name="connsiteY48" fmla="*/ 61913 h 4333876"/>
                <a:gd name="connsiteX49" fmla="*/ 1021556 w 2564606"/>
                <a:gd name="connsiteY49" fmla="*/ 4763 h 4333876"/>
                <a:gd name="connsiteX50" fmla="*/ 135731 w 2564606"/>
                <a:gd name="connsiteY50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754856 w 2564606"/>
                <a:gd name="connsiteY8" fmla="*/ 1738313 h 4333876"/>
                <a:gd name="connsiteX9" fmla="*/ 821531 w 2564606"/>
                <a:gd name="connsiteY9" fmla="*/ 2333626 h 4333876"/>
                <a:gd name="connsiteX10" fmla="*/ 750094 w 2564606"/>
                <a:gd name="connsiteY10" fmla="*/ 2719388 h 4333876"/>
                <a:gd name="connsiteX11" fmla="*/ 592931 w 2564606"/>
                <a:gd name="connsiteY11" fmla="*/ 2847976 h 4333876"/>
                <a:gd name="connsiteX12" fmla="*/ 521494 w 2564606"/>
                <a:gd name="connsiteY12" fmla="*/ 2933701 h 4333876"/>
                <a:gd name="connsiteX13" fmla="*/ 550069 w 2564606"/>
                <a:gd name="connsiteY13" fmla="*/ 3376613 h 4333876"/>
                <a:gd name="connsiteX14" fmla="*/ 678656 w 2564606"/>
                <a:gd name="connsiteY14" fmla="*/ 3533776 h 4333876"/>
                <a:gd name="connsiteX15" fmla="*/ 492919 w 2564606"/>
                <a:gd name="connsiteY15" fmla="*/ 3690938 h 4333876"/>
                <a:gd name="connsiteX16" fmla="*/ 550069 w 2564606"/>
                <a:gd name="connsiteY16" fmla="*/ 3862388 h 4333876"/>
                <a:gd name="connsiteX17" fmla="*/ 707231 w 2564606"/>
                <a:gd name="connsiteY17" fmla="*/ 3976688 h 4333876"/>
                <a:gd name="connsiteX18" fmla="*/ 650081 w 2564606"/>
                <a:gd name="connsiteY18" fmla="*/ 4205288 h 4333876"/>
                <a:gd name="connsiteX19" fmla="*/ 507206 w 2564606"/>
                <a:gd name="connsiteY19" fmla="*/ 4276726 h 4333876"/>
                <a:gd name="connsiteX20" fmla="*/ 692944 w 2564606"/>
                <a:gd name="connsiteY20" fmla="*/ 4305301 h 4333876"/>
                <a:gd name="connsiteX21" fmla="*/ 764381 w 2564606"/>
                <a:gd name="connsiteY21" fmla="*/ 4333876 h 4333876"/>
                <a:gd name="connsiteX22" fmla="*/ 864394 w 2564606"/>
                <a:gd name="connsiteY22" fmla="*/ 4319588 h 4333876"/>
                <a:gd name="connsiteX23" fmla="*/ 1092994 w 2564606"/>
                <a:gd name="connsiteY23" fmla="*/ 4019551 h 4333876"/>
                <a:gd name="connsiteX24" fmla="*/ 1150144 w 2564606"/>
                <a:gd name="connsiteY24" fmla="*/ 3576638 h 4333876"/>
                <a:gd name="connsiteX25" fmla="*/ 1135856 w 2564606"/>
                <a:gd name="connsiteY25" fmla="*/ 3319463 h 4333876"/>
                <a:gd name="connsiteX26" fmla="*/ 1107281 w 2564606"/>
                <a:gd name="connsiteY26" fmla="*/ 3205163 h 4333876"/>
                <a:gd name="connsiteX27" fmla="*/ 1178719 w 2564606"/>
                <a:gd name="connsiteY27" fmla="*/ 2962276 h 4333876"/>
                <a:gd name="connsiteX28" fmla="*/ 1193006 w 2564606"/>
                <a:gd name="connsiteY28" fmla="*/ 2647951 h 4333876"/>
                <a:gd name="connsiteX29" fmla="*/ 1407319 w 2564606"/>
                <a:gd name="connsiteY29" fmla="*/ 2333626 h 4333876"/>
                <a:gd name="connsiteX30" fmla="*/ 1564481 w 2564606"/>
                <a:gd name="connsiteY30" fmla="*/ 2147888 h 4333876"/>
                <a:gd name="connsiteX31" fmla="*/ 1764506 w 2564606"/>
                <a:gd name="connsiteY31" fmla="*/ 2205038 h 4333876"/>
                <a:gd name="connsiteX32" fmla="*/ 1950244 w 2564606"/>
                <a:gd name="connsiteY32" fmla="*/ 2190751 h 4333876"/>
                <a:gd name="connsiteX33" fmla="*/ 2221706 w 2564606"/>
                <a:gd name="connsiteY33" fmla="*/ 2047876 h 4333876"/>
                <a:gd name="connsiteX34" fmla="*/ 2350294 w 2564606"/>
                <a:gd name="connsiteY34" fmla="*/ 2076451 h 4333876"/>
                <a:gd name="connsiteX35" fmla="*/ 2464594 w 2564606"/>
                <a:gd name="connsiteY35" fmla="*/ 1890713 h 4333876"/>
                <a:gd name="connsiteX36" fmla="*/ 2564606 w 2564606"/>
                <a:gd name="connsiteY36" fmla="*/ 1690688 h 4333876"/>
                <a:gd name="connsiteX37" fmla="*/ 2564606 w 2564606"/>
                <a:gd name="connsiteY37" fmla="*/ 1690688 h 4333876"/>
                <a:gd name="connsiteX38" fmla="*/ 2378869 w 2564606"/>
                <a:gd name="connsiteY38" fmla="*/ 1604963 h 4333876"/>
                <a:gd name="connsiteX39" fmla="*/ 2135981 w 2564606"/>
                <a:gd name="connsiteY39" fmla="*/ 1619251 h 4333876"/>
                <a:gd name="connsiteX40" fmla="*/ 2107406 w 2564606"/>
                <a:gd name="connsiteY40" fmla="*/ 1533526 h 4333876"/>
                <a:gd name="connsiteX41" fmla="*/ 1878806 w 2564606"/>
                <a:gd name="connsiteY41" fmla="*/ 1647826 h 4333876"/>
                <a:gd name="connsiteX42" fmla="*/ 1821656 w 2564606"/>
                <a:gd name="connsiteY42" fmla="*/ 1504951 h 4333876"/>
                <a:gd name="connsiteX43" fmla="*/ 1578769 w 2564606"/>
                <a:gd name="connsiteY43" fmla="*/ 1562101 h 4333876"/>
                <a:gd name="connsiteX44" fmla="*/ 1364456 w 2564606"/>
                <a:gd name="connsiteY44" fmla="*/ 1347788 h 4333876"/>
                <a:gd name="connsiteX45" fmla="*/ 1264444 w 2564606"/>
                <a:gd name="connsiteY45" fmla="*/ 1019176 h 4333876"/>
                <a:gd name="connsiteX46" fmla="*/ 1064419 w 2564606"/>
                <a:gd name="connsiteY46" fmla="*/ 733426 h 4333876"/>
                <a:gd name="connsiteX47" fmla="*/ 1021556 w 2564606"/>
                <a:gd name="connsiteY47" fmla="*/ 476251 h 4333876"/>
                <a:gd name="connsiteX48" fmla="*/ 1078706 w 2564606"/>
                <a:gd name="connsiteY48" fmla="*/ 304801 h 4333876"/>
                <a:gd name="connsiteX49" fmla="*/ 1078706 w 2564606"/>
                <a:gd name="connsiteY49" fmla="*/ 61913 h 4333876"/>
                <a:gd name="connsiteX50" fmla="*/ 1021556 w 2564606"/>
                <a:gd name="connsiteY50" fmla="*/ 4763 h 4333876"/>
                <a:gd name="connsiteX51" fmla="*/ 135731 w 2564606"/>
                <a:gd name="connsiteY51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373856 w 2564606"/>
                <a:gd name="connsiteY7" fmla="*/ 1585913 h 4333876"/>
                <a:gd name="connsiteX8" fmla="*/ 583406 w 2564606"/>
                <a:gd name="connsiteY8" fmla="*/ 1643063 h 4333876"/>
                <a:gd name="connsiteX9" fmla="*/ 754856 w 2564606"/>
                <a:gd name="connsiteY9" fmla="*/ 1738313 h 4333876"/>
                <a:gd name="connsiteX10" fmla="*/ 821531 w 2564606"/>
                <a:gd name="connsiteY10" fmla="*/ 2333626 h 4333876"/>
                <a:gd name="connsiteX11" fmla="*/ 750094 w 2564606"/>
                <a:gd name="connsiteY11" fmla="*/ 2719388 h 4333876"/>
                <a:gd name="connsiteX12" fmla="*/ 592931 w 2564606"/>
                <a:gd name="connsiteY12" fmla="*/ 2847976 h 4333876"/>
                <a:gd name="connsiteX13" fmla="*/ 521494 w 2564606"/>
                <a:gd name="connsiteY13" fmla="*/ 2933701 h 4333876"/>
                <a:gd name="connsiteX14" fmla="*/ 550069 w 2564606"/>
                <a:gd name="connsiteY14" fmla="*/ 3376613 h 4333876"/>
                <a:gd name="connsiteX15" fmla="*/ 678656 w 2564606"/>
                <a:gd name="connsiteY15" fmla="*/ 3533776 h 4333876"/>
                <a:gd name="connsiteX16" fmla="*/ 492919 w 2564606"/>
                <a:gd name="connsiteY16" fmla="*/ 3690938 h 4333876"/>
                <a:gd name="connsiteX17" fmla="*/ 550069 w 2564606"/>
                <a:gd name="connsiteY17" fmla="*/ 3862388 h 4333876"/>
                <a:gd name="connsiteX18" fmla="*/ 707231 w 2564606"/>
                <a:gd name="connsiteY18" fmla="*/ 3976688 h 4333876"/>
                <a:gd name="connsiteX19" fmla="*/ 650081 w 2564606"/>
                <a:gd name="connsiteY19" fmla="*/ 4205288 h 4333876"/>
                <a:gd name="connsiteX20" fmla="*/ 507206 w 2564606"/>
                <a:gd name="connsiteY20" fmla="*/ 4276726 h 4333876"/>
                <a:gd name="connsiteX21" fmla="*/ 692944 w 2564606"/>
                <a:gd name="connsiteY21" fmla="*/ 4305301 h 4333876"/>
                <a:gd name="connsiteX22" fmla="*/ 764381 w 2564606"/>
                <a:gd name="connsiteY22" fmla="*/ 4333876 h 4333876"/>
                <a:gd name="connsiteX23" fmla="*/ 864394 w 2564606"/>
                <a:gd name="connsiteY23" fmla="*/ 4319588 h 4333876"/>
                <a:gd name="connsiteX24" fmla="*/ 1092994 w 2564606"/>
                <a:gd name="connsiteY24" fmla="*/ 4019551 h 4333876"/>
                <a:gd name="connsiteX25" fmla="*/ 1150144 w 2564606"/>
                <a:gd name="connsiteY25" fmla="*/ 3576638 h 4333876"/>
                <a:gd name="connsiteX26" fmla="*/ 1135856 w 2564606"/>
                <a:gd name="connsiteY26" fmla="*/ 3319463 h 4333876"/>
                <a:gd name="connsiteX27" fmla="*/ 1107281 w 2564606"/>
                <a:gd name="connsiteY27" fmla="*/ 3205163 h 4333876"/>
                <a:gd name="connsiteX28" fmla="*/ 1178719 w 2564606"/>
                <a:gd name="connsiteY28" fmla="*/ 2962276 h 4333876"/>
                <a:gd name="connsiteX29" fmla="*/ 1193006 w 2564606"/>
                <a:gd name="connsiteY29" fmla="*/ 2647951 h 4333876"/>
                <a:gd name="connsiteX30" fmla="*/ 1407319 w 2564606"/>
                <a:gd name="connsiteY30" fmla="*/ 2333626 h 4333876"/>
                <a:gd name="connsiteX31" fmla="*/ 1564481 w 2564606"/>
                <a:gd name="connsiteY31" fmla="*/ 2147888 h 4333876"/>
                <a:gd name="connsiteX32" fmla="*/ 1764506 w 2564606"/>
                <a:gd name="connsiteY32" fmla="*/ 2205038 h 4333876"/>
                <a:gd name="connsiteX33" fmla="*/ 1950244 w 2564606"/>
                <a:gd name="connsiteY33" fmla="*/ 2190751 h 4333876"/>
                <a:gd name="connsiteX34" fmla="*/ 2221706 w 2564606"/>
                <a:gd name="connsiteY34" fmla="*/ 2047876 h 4333876"/>
                <a:gd name="connsiteX35" fmla="*/ 2350294 w 2564606"/>
                <a:gd name="connsiteY35" fmla="*/ 2076451 h 4333876"/>
                <a:gd name="connsiteX36" fmla="*/ 2464594 w 2564606"/>
                <a:gd name="connsiteY36" fmla="*/ 1890713 h 4333876"/>
                <a:gd name="connsiteX37" fmla="*/ 2564606 w 2564606"/>
                <a:gd name="connsiteY37" fmla="*/ 1690688 h 4333876"/>
                <a:gd name="connsiteX38" fmla="*/ 2564606 w 2564606"/>
                <a:gd name="connsiteY38" fmla="*/ 1690688 h 4333876"/>
                <a:gd name="connsiteX39" fmla="*/ 2378869 w 2564606"/>
                <a:gd name="connsiteY39" fmla="*/ 1604963 h 4333876"/>
                <a:gd name="connsiteX40" fmla="*/ 2135981 w 2564606"/>
                <a:gd name="connsiteY40" fmla="*/ 1619251 h 4333876"/>
                <a:gd name="connsiteX41" fmla="*/ 2107406 w 2564606"/>
                <a:gd name="connsiteY41" fmla="*/ 1533526 h 4333876"/>
                <a:gd name="connsiteX42" fmla="*/ 1878806 w 2564606"/>
                <a:gd name="connsiteY42" fmla="*/ 1647826 h 4333876"/>
                <a:gd name="connsiteX43" fmla="*/ 1821656 w 2564606"/>
                <a:gd name="connsiteY43" fmla="*/ 1504951 h 4333876"/>
                <a:gd name="connsiteX44" fmla="*/ 1578769 w 2564606"/>
                <a:gd name="connsiteY44" fmla="*/ 1562101 h 4333876"/>
                <a:gd name="connsiteX45" fmla="*/ 1364456 w 2564606"/>
                <a:gd name="connsiteY45" fmla="*/ 1347788 h 4333876"/>
                <a:gd name="connsiteX46" fmla="*/ 1264444 w 2564606"/>
                <a:gd name="connsiteY46" fmla="*/ 1019176 h 4333876"/>
                <a:gd name="connsiteX47" fmla="*/ 1064419 w 2564606"/>
                <a:gd name="connsiteY47" fmla="*/ 733426 h 4333876"/>
                <a:gd name="connsiteX48" fmla="*/ 1021556 w 2564606"/>
                <a:gd name="connsiteY48" fmla="*/ 476251 h 4333876"/>
                <a:gd name="connsiteX49" fmla="*/ 1078706 w 2564606"/>
                <a:gd name="connsiteY49" fmla="*/ 304801 h 4333876"/>
                <a:gd name="connsiteX50" fmla="*/ 1078706 w 2564606"/>
                <a:gd name="connsiteY50" fmla="*/ 61913 h 4333876"/>
                <a:gd name="connsiteX51" fmla="*/ 1021556 w 2564606"/>
                <a:gd name="connsiteY51" fmla="*/ 4763 h 4333876"/>
                <a:gd name="connsiteX52" fmla="*/ 135731 w 2564606"/>
                <a:gd name="connsiteY52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583406 w 2564606"/>
                <a:gd name="connsiteY9" fmla="*/ 164306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602456 w 2564606"/>
                <a:gd name="connsiteY9" fmla="*/ 1585913 h 4333876"/>
                <a:gd name="connsiteX10" fmla="*/ 754856 w 2564606"/>
                <a:gd name="connsiteY10" fmla="*/ 1738313 h 4333876"/>
                <a:gd name="connsiteX11" fmla="*/ 821531 w 2564606"/>
                <a:gd name="connsiteY11" fmla="*/ 2333626 h 4333876"/>
                <a:gd name="connsiteX12" fmla="*/ 750094 w 2564606"/>
                <a:gd name="connsiteY12" fmla="*/ 2719388 h 4333876"/>
                <a:gd name="connsiteX13" fmla="*/ 592931 w 2564606"/>
                <a:gd name="connsiteY13" fmla="*/ 2847976 h 4333876"/>
                <a:gd name="connsiteX14" fmla="*/ 521494 w 2564606"/>
                <a:gd name="connsiteY14" fmla="*/ 2933701 h 4333876"/>
                <a:gd name="connsiteX15" fmla="*/ 550069 w 2564606"/>
                <a:gd name="connsiteY15" fmla="*/ 3376613 h 4333876"/>
                <a:gd name="connsiteX16" fmla="*/ 678656 w 2564606"/>
                <a:gd name="connsiteY16" fmla="*/ 3533776 h 4333876"/>
                <a:gd name="connsiteX17" fmla="*/ 492919 w 2564606"/>
                <a:gd name="connsiteY17" fmla="*/ 3690938 h 4333876"/>
                <a:gd name="connsiteX18" fmla="*/ 550069 w 2564606"/>
                <a:gd name="connsiteY18" fmla="*/ 3862388 h 4333876"/>
                <a:gd name="connsiteX19" fmla="*/ 707231 w 2564606"/>
                <a:gd name="connsiteY19" fmla="*/ 3976688 h 4333876"/>
                <a:gd name="connsiteX20" fmla="*/ 650081 w 2564606"/>
                <a:gd name="connsiteY20" fmla="*/ 4205288 h 4333876"/>
                <a:gd name="connsiteX21" fmla="*/ 507206 w 2564606"/>
                <a:gd name="connsiteY21" fmla="*/ 4276726 h 4333876"/>
                <a:gd name="connsiteX22" fmla="*/ 692944 w 2564606"/>
                <a:gd name="connsiteY22" fmla="*/ 4305301 h 4333876"/>
                <a:gd name="connsiteX23" fmla="*/ 764381 w 2564606"/>
                <a:gd name="connsiteY23" fmla="*/ 4333876 h 4333876"/>
                <a:gd name="connsiteX24" fmla="*/ 864394 w 2564606"/>
                <a:gd name="connsiteY24" fmla="*/ 4319588 h 4333876"/>
                <a:gd name="connsiteX25" fmla="*/ 1092994 w 2564606"/>
                <a:gd name="connsiteY25" fmla="*/ 4019551 h 4333876"/>
                <a:gd name="connsiteX26" fmla="*/ 1150144 w 2564606"/>
                <a:gd name="connsiteY26" fmla="*/ 3576638 h 4333876"/>
                <a:gd name="connsiteX27" fmla="*/ 1135856 w 2564606"/>
                <a:gd name="connsiteY27" fmla="*/ 3319463 h 4333876"/>
                <a:gd name="connsiteX28" fmla="*/ 1107281 w 2564606"/>
                <a:gd name="connsiteY28" fmla="*/ 3205163 h 4333876"/>
                <a:gd name="connsiteX29" fmla="*/ 1178719 w 2564606"/>
                <a:gd name="connsiteY29" fmla="*/ 2962276 h 4333876"/>
                <a:gd name="connsiteX30" fmla="*/ 1193006 w 2564606"/>
                <a:gd name="connsiteY30" fmla="*/ 2647951 h 4333876"/>
                <a:gd name="connsiteX31" fmla="*/ 1407319 w 2564606"/>
                <a:gd name="connsiteY31" fmla="*/ 2333626 h 4333876"/>
                <a:gd name="connsiteX32" fmla="*/ 1564481 w 2564606"/>
                <a:gd name="connsiteY32" fmla="*/ 2147888 h 4333876"/>
                <a:gd name="connsiteX33" fmla="*/ 1764506 w 2564606"/>
                <a:gd name="connsiteY33" fmla="*/ 2205038 h 4333876"/>
                <a:gd name="connsiteX34" fmla="*/ 1950244 w 2564606"/>
                <a:gd name="connsiteY34" fmla="*/ 2190751 h 4333876"/>
                <a:gd name="connsiteX35" fmla="*/ 2221706 w 2564606"/>
                <a:gd name="connsiteY35" fmla="*/ 2047876 h 4333876"/>
                <a:gd name="connsiteX36" fmla="*/ 2350294 w 2564606"/>
                <a:gd name="connsiteY36" fmla="*/ 2076451 h 4333876"/>
                <a:gd name="connsiteX37" fmla="*/ 2464594 w 2564606"/>
                <a:gd name="connsiteY37" fmla="*/ 1890713 h 4333876"/>
                <a:gd name="connsiteX38" fmla="*/ 2564606 w 2564606"/>
                <a:gd name="connsiteY38" fmla="*/ 1690688 h 4333876"/>
                <a:gd name="connsiteX39" fmla="*/ 2564606 w 2564606"/>
                <a:gd name="connsiteY39" fmla="*/ 1690688 h 4333876"/>
                <a:gd name="connsiteX40" fmla="*/ 2378869 w 2564606"/>
                <a:gd name="connsiteY40" fmla="*/ 1604963 h 4333876"/>
                <a:gd name="connsiteX41" fmla="*/ 2135981 w 2564606"/>
                <a:gd name="connsiteY41" fmla="*/ 1619251 h 4333876"/>
                <a:gd name="connsiteX42" fmla="*/ 2107406 w 2564606"/>
                <a:gd name="connsiteY42" fmla="*/ 1533526 h 4333876"/>
                <a:gd name="connsiteX43" fmla="*/ 1878806 w 2564606"/>
                <a:gd name="connsiteY43" fmla="*/ 1647826 h 4333876"/>
                <a:gd name="connsiteX44" fmla="*/ 1821656 w 2564606"/>
                <a:gd name="connsiteY44" fmla="*/ 1504951 h 4333876"/>
                <a:gd name="connsiteX45" fmla="*/ 1578769 w 2564606"/>
                <a:gd name="connsiteY45" fmla="*/ 1562101 h 4333876"/>
                <a:gd name="connsiteX46" fmla="*/ 1364456 w 2564606"/>
                <a:gd name="connsiteY46" fmla="*/ 1347788 h 4333876"/>
                <a:gd name="connsiteX47" fmla="*/ 1264444 w 2564606"/>
                <a:gd name="connsiteY47" fmla="*/ 1019176 h 4333876"/>
                <a:gd name="connsiteX48" fmla="*/ 1064419 w 2564606"/>
                <a:gd name="connsiteY48" fmla="*/ 733426 h 4333876"/>
                <a:gd name="connsiteX49" fmla="*/ 1021556 w 2564606"/>
                <a:gd name="connsiteY49" fmla="*/ 476251 h 4333876"/>
                <a:gd name="connsiteX50" fmla="*/ 1078706 w 2564606"/>
                <a:gd name="connsiteY50" fmla="*/ 304801 h 4333876"/>
                <a:gd name="connsiteX51" fmla="*/ 1078706 w 2564606"/>
                <a:gd name="connsiteY51" fmla="*/ 61913 h 4333876"/>
                <a:gd name="connsiteX52" fmla="*/ 1021556 w 2564606"/>
                <a:gd name="connsiteY52" fmla="*/ 4763 h 4333876"/>
                <a:gd name="connsiteX53" fmla="*/ 135731 w 2564606"/>
                <a:gd name="connsiteY53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40531 w 2564606"/>
                <a:gd name="connsiteY9" fmla="*/ 1595438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33876"/>
                <a:gd name="connsiteX1" fmla="*/ 207169 w 2564606"/>
                <a:gd name="connsiteY1" fmla="*/ 204788 h 4333876"/>
                <a:gd name="connsiteX2" fmla="*/ 492919 w 2564606"/>
                <a:gd name="connsiteY2" fmla="*/ 119063 h 4333876"/>
                <a:gd name="connsiteX3" fmla="*/ 778669 w 2564606"/>
                <a:gd name="connsiteY3" fmla="*/ 219076 h 4333876"/>
                <a:gd name="connsiteX4" fmla="*/ 764381 w 2564606"/>
                <a:gd name="connsiteY4" fmla="*/ 704851 h 4333876"/>
                <a:gd name="connsiteX5" fmla="*/ 692944 w 2564606"/>
                <a:gd name="connsiteY5" fmla="*/ 1019176 h 4333876"/>
                <a:gd name="connsiteX6" fmla="*/ 750094 w 2564606"/>
                <a:gd name="connsiteY6" fmla="*/ 1362076 h 4333876"/>
                <a:gd name="connsiteX7" fmla="*/ 583406 w 2564606"/>
                <a:gd name="connsiteY7" fmla="*/ 1471613 h 4333876"/>
                <a:gd name="connsiteX8" fmla="*/ 373856 w 2564606"/>
                <a:gd name="connsiteY8" fmla="*/ 1585913 h 4333876"/>
                <a:gd name="connsiteX9" fmla="*/ 450056 w 2564606"/>
                <a:gd name="connsiteY9" fmla="*/ 1662113 h 4333876"/>
                <a:gd name="connsiteX10" fmla="*/ 602456 w 2564606"/>
                <a:gd name="connsiteY10" fmla="*/ 1585913 h 4333876"/>
                <a:gd name="connsiteX11" fmla="*/ 754856 w 2564606"/>
                <a:gd name="connsiteY11" fmla="*/ 1738313 h 4333876"/>
                <a:gd name="connsiteX12" fmla="*/ 821531 w 2564606"/>
                <a:gd name="connsiteY12" fmla="*/ 2333626 h 4333876"/>
                <a:gd name="connsiteX13" fmla="*/ 750094 w 2564606"/>
                <a:gd name="connsiteY13" fmla="*/ 2719388 h 4333876"/>
                <a:gd name="connsiteX14" fmla="*/ 592931 w 2564606"/>
                <a:gd name="connsiteY14" fmla="*/ 2847976 h 4333876"/>
                <a:gd name="connsiteX15" fmla="*/ 521494 w 2564606"/>
                <a:gd name="connsiteY15" fmla="*/ 2933701 h 4333876"/>
                <a:gd name="connsiteX16" fmla="*/ 550069 w 2564606"/>
                <a:gd name="connsiteY16" fmla="*/ 3376613 h 4333876"/>
                <a:gd name="connsiteX17" fmla="*/ 678656 w 2564606"/>
                <a:gd name="connsiteY17" fmla="*/ 3533776 h 4333876"/>
                <a:gd name="connsiteX18" fmla="*/ 492919 w 2564606"/>
                <a:gd name="connsiteY18" fmla="*/ 3690938 h 4333876"/>
                <a:gd name="connsiteX19" fmla="*/ 550069 w 2564606"/>
                <a:gd name="connsiteY19" fmla="*/ 3862388 h 4333876"/>
                <a:gd name="connsiteX20" fmla="*/ 707231 w 2564606"/>
                <a:gd name="connsiteY20" fmla="*/ 3976688 h 4333876"/>
                <a:gd name="connsiteX21" fmla="*/ 650081 w 2564606"/>
                <a:gd name="connsiteY21" fmla="*/ 4205288 h 4333876"/>
                <a:gd name="connsiteX22" fmla="*/ 507206 w 2564606"/>
                <a:gd name="connsiteY22" fmla="*/ 4276726 h 4333876"/>
                <a:gd name="connsiteX23" fmla="*/ 692944 w 2564606"/>
                <a:gd name="connsiteY23" fmla="*/ 4305301 h 4333876"/>
                <a:gd name="connsiteX24" fmla="*/ 764381 w 2564606"/>
                <a:gd name="connsiteY24" fmla="*/ 4333876 h 4333876"/>
                <a:gd name="connsiteX25" fmla="*/ 864394 w 2564606"/>
                <a:gd name="connsiteY25" fmla="*/ 4319588 h 4333876"/>
                <a:gd name="connsiteX26" fmla="*/ 1092994 w 2564606"/>
                <a:gd name="connsiteY26" fmla="*/ 4019551 h 4333876"/>
                <a:gd name="connsiteX27" fmla="*/ 1150144 w 2564606"/>
                <a:gd name="connsiteY27" fmla="*/ 3576638 h 4333876"/>
                <a:gd name="connsiteX28" fmla="*/ 1135856 w 2564606"/>
                <a:gd name="connsiteY28" fmla="*/ 3319463 h 4333876"/>
                <a:gd name="connsiteX29" fmla="*/ 1107281 w 2564606"/>
                <a:gd name="connsiteY29" fmla="*/ 3205163 h 4333876"/>
                <a:gd name="connsiteX30" fmla="*/ 1178719 w 2564606"/>
                <a:gd name="connsiteY30" fmla="*/ 2962276 h 4333876"/>
                <a:gd name="connsiteX31" fmla="*/ 1193006 w 2564606"/>
                <a:gd name="connsiteY31" fmla="*/ 2647951 h 4333876"/>
                <a:gd name="connsiteX32" fmla="*/ 1407319 w 2564606"/>
                <a:gd name="connsiteY32" fmla="*/ 2333626 h 4333876"/>
                <a:gd name="connsiteX33" fmla="*/ 1564481 w 2564606"/>
                <a:gd name="connsiteY33" fmla="*/ 2147888 h 4333876"/>
                <a:gd name="connsiteX34" fmla="*/ 1764506 w 2564606"/>
                <a:gd name="connsiteY34" fmla="*/ 2205038 h 4333876"/>
                <a:gd name="connsiteX35" fmla="*/ 1950244 w 2564606"/>
                <a:gd name="connsiteY35" fmla="*/ 2190751 h 4333876"/>
                <a:gd name="connsiteX36" fmla="*/ 2221706 w 2564606"/>
                <a:gd name="connsiteY36" fmla="*/ 2047876 h 4333876"/>
                <a:gd name="connsiteX37" fmla="*/ 2350294 w 2564606"/>
                <a:gd name="connsiteY37" fmla="*/ 2076451 h 4333876"/>
                <a:gd name="connsiteX38" fmla="*/ 2464594 w 2564606"/>
                <a:gd name="connsiteY38" fmla="*/ 1890713 h 4333876"/>
                <a:gd name="connsiteX39" fmla="*/ 2564606 w 2564606"/>
                <a:gd name="connsiteY39" fmla="*/ 1690688 h 4333876"/>
                <a:gd name="connsiteX40" fmla="*/ 2564606 w 2564606"/>
                <a:gd name="connsiteY40" fmla="*/ 1690688 h 4333876"/>
                <a:gd name="connsiteX41" fmla="*/ 2378869 w 2564606"/>
                <a:gd name="connsiteY41" fmla="*/ 1604963 h 4333876"/>
                <a:gd name="connsiteX42" fmla="*/ 2135981 w 2564606"/>
                <a:gd name="connsiteY42" fmla="*/ 1619251 h 4333876"/>
                <a:gd name="connsiteX43" fmla="*/ 2107406 w 2564606"/>
                <a:gd name="connsiteY43" fmla="*/ 1533526 h 4333876"/>
                <a:gd name="connsiteX44" fmla="*/ 1878806 w 2564606"/>
                <a:gd name="connsiteY44" fmla="*/ 1647826 h 4333876"/>
                <a:gd name="connsiteX45" fmla="*/ 1821656 w 2564606"/>
                <a:gd name="connsiteY45" fmla="*/ 1504951 h 4333876"/>
                <a:gd name="connsiteX46" fmla="*/ 1578769 w 2564606"/>
                <a:gd name="connsiteY46" fmla="*/ 1562101 h 4333876"/>
                <a:gd name="connsiteX47" fmla="*/ 1364456 w 2564606"/>
                <a:gd name="connsiteY47" fmla="*/ 1347788 h 4333876"/>
                <a:gd name="connsiteX48" fmla="*/ 1264444 w 2564606"/>
                <a:gd name="connsiteY48" fmla="*/ 1019176 h 4333876"/>
                <a:gd name="connsiteX49" fmla="*/ 1064419 w 2564606"/>
                <a:gd name="connsiteY49" fmla="*/ 733426 h 4333876"/>
                <a:gd name="connsiteX50" fmla="*/ 1021556 w 2564606"/>
                <a:gd name="connsiteY50" fmla="*/ 476251 h 4333876"/>
                <a:gd name="connsiteX51" fmla="*/ 1078706 w 2564606"/>
                <a:gd name="connsiteY51" fmla="*/ 304801 h 4333876"/>
                <a:gd name="connsiteX52" fmla="*/ 1078706 w 2564606"/>
                <a:gd name="connsiteY52" fmla="*/ 61913 h 4333876"/>
                <a:gd name="connsiteX53" fmla="*/ 1021556 w 2564606"/>
                <a:gd name="connsiteY53" fmla="*/ 4763 h 4333876"/>
                <a:gd name="connsiteX54" fmla="*/ 135731 w 2564606"/>
                <a:gd name="connsiteY54" fmla="*/ 33338 h 4333876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78806 w 2564606"/>
                <a:gd name="connsiteY44" fmla="*/ 1647826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85913 h 4371975"/>
                <a:gd name="connsiteX9" fmla="*/ 450056 w 2564606"/>
                <a:gd name="connsiteY9" fmla="*/ 1662113 h 4371975"/>
                <a:gd name="connsiteX10" fmla="*/ 602456 w 2564606"/>
                <a:gd name="connsiteY10" fmla="*/ 1585913 h 4371975"/>
                <a:gd name="connsiteX11" fmla="*/ 754856 w 2564606"/>
                <a:gd name="connsiteY11" fmla="*/ 1738313 h 4371975"/>
                <a:gd name="connsiteX12" fmla="*/ 821531 w 2564606"/>
                <a:gd name="connsiteY12" fmla="*/ 2333626 h 4371975"/>
                <a:gd name="connsiteX13" fmla="*/ 750094 w 2564606"/>
                <a:gd name="connsiteY13" fmla="*/ 2719388 h 4371975"/>
                <a:gd name="connsiteX14" fmla="*/ 592931 w 2564606"/>
                <a:gd name="connsiteY14" fmla="*/ 2847976 h 4371975"/>
                <a:gd name="connsiteX15" fmla="*/ 521494 w 2564606"/>
                <a:gd name="connsiteY15" fmla="*/ 2933701 h 4371975"/>
                <a:gd name="connsiteX16" fmla="*/ 550069 w 2564606"/>
                <a:gd name="connsiteY16" fmla="*/ 3376613 h 4371975"/>
                <a:gd name="connsiteX17" fmla="*/ 678656 w 2564606"/>
                <a:gd name="connsiteY17" fmla="*/ 3533776 h 4371975"/>
                <a:gd name="connsiteX18" fmla="*/ 492919 w 2564606"/>
                <a:gd name="connsiteY18" fmla="*/ 3690938 h 4371975"/>
                <a:gd name="connsiteX19" fmla="*/ 550069 w 2564606"/>
                <a:gd name="connsiteY19" fmla="*/ 3862388 h 4371975"/>
                <a:gd name="connsiteX20" fmla="*/ 707231 w 2564606"/>
                <a:gd name="connsiteY20" fmla="*/ 3976688 h 4371975"/>
                <a:gd name="connsiteX21" fmla="*/ 650081 w 2564606"/>
                <a:gd name="connsiteY21" fmla="*/ 4205288 h 4371975"/>
                <a:gd name="connsiteX22" fmla="*/ 507206 w 2564606"/>
                <a:gd name="connsiteY22" fmla="*/ 4276726 h 4371975"/>
                <a:gd name="connsiteX23" fmla="*/ 692944 w 2564606"/>
                <a:gd name="connsiteY23" fmla="*/ 4305301 h 4371975"/>
                <a:gd name="connsiteX24" fmla="*/ 764381 w 2564606"/>
                <a:gd name="connsiteY24" fmla="*/ 4333876 h 4371975"/>
                <a:gd name="connsiteX25" fmla="*/ 864394 w 2564606"/>
                <a:gd name="connsiteY25" fmla="*/ 4319588 h 4371975"/>
                <a:gd name="connsiteX26" fmla="*/ 1092994 w 2564606"/>
                <a:gd name="connsiteY26" fmla="*/ 4019551 h 4371975"/>
                <a:gd name="connsiteX27" fmla="*/ 1150144 w 2564606"/>
                <a:gd name="connsiteY27" fmla="*/ 3576638 h 4371975"/>
                <a:gd name="connsiteX28" fmla="*/ 1135856 w 2564606"/>
                <a:gd name="connsiteY28" fmla="*/ 3319463 h 4371975"/>
                <a:gd name="connsiteX29" fmla="*/ 1107281 w 2564606"/>
                <a:gd name="connsiteY29" fmla="*/ 3205163 h 4371975"/>
                <a:gd name="connsiteX30" fmla="*/ 1178719 w 2564606"/>
                <a:gd name="connsiteY30" fmla="*/ 2962276 h 4371975"/>
                <a:gd name="connsiteX31" fmla="*/ 1193006 w 2564606"/>
                <a:gd name="connsiteY31" fmla="*/ 2647951 h 4371975"/>
                <a:gd name="connsiteX32" fmla="*/ 1407319 w 2564606"/>
                <a:gd name="connsiteY32" fmla="*/ 2333626 h 4371975"/>
                <a:gd name="connsiteX33" fmla="*/ 1564481 w 2564606"/>
                <a:gd name="connsiteY33" fmla="*/ 2147888 h 4371975"/>
                <a:gd name="connsiteX34" fmla="*/ 1764506 w 2564606"/>
                <a:gd name="connsiteY34" fmla="*/ 2205038 h 4371975"/>
                <a:gd name="connsiteX35" fmla="*/ 1950244 w 2564606"/>
                <a:gd name="connsiteY35" fmla="*/ 2190751 h 4371975"/>
                <a:gd name="connsiteX36" fmla="*/ 2221706 w 2564606"/>
                <a:gd name="connsiteY36" fmla="*/ 2047876 h 4371975"/>
                <a:gd name="connsiteX37" fmla="*/ 2350294 w 2564606"/>
                <a:gd name="connsiteY37" fmla="*/ 2076451 h 4371975"/>
                <a:gd name="connsiteX38" fmla="*/ 2464594 w 2564606"/>
                <a:gd name="connsiteY38" fmla="*/ 1890713 h 4371975"/>
                <a:gd name="connsiteX39" fmla="*/ 2564606 w 2564606"/>
                <a:gd name="connsiteY39" fmla="*/ 1690688 h 4371975"/>
                <a:gd name="connsiteX40" fmla="*/ 2564606 w 2564606"/>
                <a:gd name="connsiteY40" fmla="*/ 1690688 h 4371975"/>
                <a:gd name="connsiteX41" fmla="*/ 2378869 w 2564606"/>
                <a:gd name="connsiteY41" fmla="*/ 1604963 h 4371975"/>
                <a:gd name="connsiteX42" fmla="*/ 2135981 w 2564606"/>
                <a:gd name="connsiteY42" fmla="*/ 1619251 h 4371975"/>
                <a:gd name="connsiteX43" fmla="*/ 2107406 w 2564606"/>
                <a:gd name="connsiteY43" fmla="*/ 1533526 h 4371975"/>
                <a:gd name="connsiteX44" fmla="*/ 1897856 w 2564606"/>
                <a:gd name="connsiteY44" fmla="*/ 1662113 h 4371975"/>
                <a:gd name="connsiteX45" fmla="*/ 1821656 w 2564606"/>
                <a:gd name="connsiteY45" fmla="*/ 1504951 h 4371975"/>
                <a:gd name="connsiteX46" fmla="*/ 1578769 w 2564606"/>
                <a:gd name="connsiteY46" fmla="*/ 1562101 h 4371975"/>
                <a:gd name="connsiteX47" fmla="*/ 1364456 w 2564606"/>
                <a:gd name="connsiteY47" fmla="*/ 1347788 h 4371975"/>
                <a:gd name="connsiteX48" fmla="*/ 1264444 w 2564606"/>
                <a:gd name="connsiteY48" fmla="*/ 1019176 h 4371975"/>
                <a:gd name="connsiteX49" fmla="*/ 1064419 w 2564606"/>
                <a:gd name="connsiteY49" fmla="*/ 733426 h 4371975"/>
                <a:gd name="connsiteX50" fmla="*/ 1021556 w 2564606"/>
                <a:gd name="connsiteY50" fmla="*/ 476251 h 4371975"/>
                <a:gd name="connsiteX51" fmla="*/ 1078706 w 2564606"/>
                <a:gd name="connsiteY51" fmla="*/ 304801 h 4371975"/>
                <a:gd name="connsiteX52" fmla="*/ 1078706 w 2564606"/>
                <a:gd name="connsiteY52" fmla="*/ 61913 h 4371975"/>
                <a:gd name="connsiteX53" fmla="*/ 1021556 w 2564606"/>
                <a:gd name="connsiteY53" fmla="*/ 4763 h 4371975"/>
                <a:gd name="connsiteX54" fmla="*/ 135731 w 2564606"/>
                <a:gd name="connsiteY54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469106 w 2564606"/>
                <a:gd name="connsiteY8" fmla="*/ 152876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583406 w 2564606"/>
                <a:gd name="connsiteY7" fmla="*/ 14716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371975"/>
                <a:gd name="connsiteX1" fmla="*/ 207169 w 2564606"/>
                <a:gd name="connsiteY1" fmla="*/ 204788 h 4371975"/>
                <a:gd name="connsiteX2" fmla="*/ 492919 w 2564606"/>
                <a:gd name="connsiteY2" fmla="*/ 119063 h 4371975"/>
                <a:gd name="connsiteX3" fmla="*/ 778669 w 2564606"/>
                <a:gd name="connsiteY3" fmla="*/ 219076 h 4371975"/>
                <a:gd name="connsiteX4" fmla="*/ 764381 w 2564606"/>
                <a:gd name="connsiteY4" fmla="*/ 704851 h 4371975"/>
                <a:gd name="connsiteX5" fmla="*/ 692944 w 2564606"/>
                <a:gd name="connsiteY5" fmla="*/ 1019176 h 4371975"/>
                <a:gd name="connsiteX6" fmla="*/ 750094 w 2564606"/>
                <a:gd name="connsiteY6" fmla="*/ 1362076 h 4371975"/>
                <a:gd name="connsiteX7" fmla="*/ 602456 w 2564606"/>
                <a:gd name="connsiteY7" fmla="*/ 1509713 h 4371975"/>
                <a:gd name="connsiteX8" fmla="*/ 373856 w 2564606"/>
                <a:gd name="connsiteY8" fmla="*/ 1509713 h 4371975"/>
                <a:gd name="connsiteX9" fmla="*/ 373856 w 2564606"/>
                <a:gd name="connsiteY9" fmla="*/ 1585913 h 4371975"/>
                <a:gd name="connsiteX10" fmla="*/ 450056 w 2564606"/>
                <a:gd name="connsiteY10" fmla="*/ 1662113 h 4371975"/>
                <a:gd name="connsiteX11" fmla="*/ 602456 w 2564606"/>
                <a:gd name="connsiteY11" fmla="*/ 1585913 h 4371975"/>
                <a:gd name="connsiteX12" fmla="*/ 754856 w 2564606"/>
                <a:gd name="connsiteY12" fmla="*/ 1738313 h 4371975"/>
                <a:gd name="connsiteX13" fmla="*/ 821531 w 2564606"/>
                <a:gd name="connsiteY13" fmla="*/ 2333626 h 4371975"/>
                <a:gd name="connsiteX14" fmla="*/ 750094 w 2564606"/>
                <a:gd name="connsiteY14" fmla="*/ 2719388 h 4371975"/>
                <a:gd name="connsiteX15" fmla="*/ 592931 w 2564606"/>
                <a:gd name="connsiteY15" fmla="*/ 2847976 h 4371975"/>
                <a:gd name="connsiteX16" fmla="*/ 521494 w 2564606"/>
                <a:gd name="connsiteY16" fmla="*/ 2933701 h 4371975"/>
                <a:gd name="connsiteX17" fmla="*/ 550069 w 2564606"/>
                <a:gd name="connsiteY17" fmla="*/ 3376613 h 4371975"/>
                <a:gd name="connsiteX18" fmla="*/ 678656 w 2564606"/>
                <a:gd name="connsiteY18" fmla="*/ 3533776 h 4371975"/>
                <a:gd name="connsiteX19" fmla="*/ 492919 w 2564606"/>
                <a:gd name="connsiteY19" fmla="*/ 3690938 h 4371975"/>
                <a:gd name="connsiteX20" fmla="*/ 550069 w 2564606"/>
                <a:gd name="connsiteY20" fmla="*/ 3862388 h 4371975"/>
                <a:gd name="connsiteX21" fmla="*/ 707231 w 2564606"/>
                <a:gd name="connsiteY21" fmla="*/ 3976688 h 4371975"/>
                <a:gd name="connsiteX22" fmla="*/ 650081 w 2564606"/>
                <a:gd name="connsiteY22" fmla="*/ 4205288 h 4371975"/>
                <a:gd name="connsiteX23" fmla="*/ 507206 w 2564606"/>
                <a:gd name="connsiteY23" fmla="*/ 4276726 h 4371975"/>
                <a:gd name="connsiteX24" fmla="*/ 692944 w 2564606"/>
                <a:gd name="connsiteY24" fmla="*/ 4305301 h 4371975"/>
                <a:gd name="connsiteX25" fmla="*/ 764381 w 2564606"/>
                <a:gd name="connsiteY25" fmla="*/ 4333876 h 4371975"/>
                <a:gd name="connsiteX26" fmla="*/ 864394 w 2564606"/>
                <a:gd name="connsiteY26" fmla="*/ 4319588 h 4371975"/>
                <a:gd name="connsiteX27" fmla="*/ 1092994 w 2564606"/>
                <a:gd name="connsiteY27" fmla="*/ 4019551 h 4371975"/>
                <a:gd name="connsiteX28" fmla="*/ 1150144 w 2564606"/>
                <a:gd name="connsiteY28" fmla="*/ 3576638 h 4371975"/>
                <a:gd name="connsiteX29" fmla="*/ 1135856 w 2564606"/>
                <a:gd name="connsiteY29" fmla="*/ 3319463 h 4371975"/>
                <a:gd name="connsiteX30" fmla="*/ 1107281 w 2564606"/>
                <a:gd name="connsiteY30" fmla="*/ 3205163 h 4371975"/>
                <a:gd name="connsiteX31" fmla="*/ 1178719 w 2564606"/>
                <a:gd name="connsiteY31" fmla="*/ 2962276 h 4371975"/>
                <a:gd name="connsiteX32" fmla="*/ 1193006 w 2564606"/>
                <a:gd name="connsiteY32" fmla="*/ 2647951 h 4371975"/>
                <a:gd name="connsiteX33" fmla="*/ 1407319 w 2564606"/>
                <a:gd name="connsiteY33" fmla="*/ 2333626 h 4371975"/>
                <a:gd name="connsiteX34" fmla="*/ 1564481 w 2564606"/>
                <a:gd name="connsiteY34" fmla="*/ 2147888 h 4371975"/>
                <a:gd name="connsiteX35" fmla="*/ 1764506 w 2564606"/>
                <a:gd name="connsiteY35" fmla="*/ 2205038 h 4371975"/>
                <a:gd name="connsiteX36" fmla="*/ 1950244 w 2564606"/>
                <a:gd name="connsiteY36" fmla="*/ 2190751 h 4371975"/>
                <a:gd name="connsiteX37" fmla="*/ 2221706 w 2564606"/>
                <a:gd name="connsiteY37" fmla="*/ 2047876 h 4371975"/>
                <a:gd name="connsiteX38" fmla="*/ 2350294 w 2564606"/>
                <a:gd name="connsiteY38" fmla="*/ 2076451 h 4371975"/>
                <a:gd name="connsiteX39" fmla="*/ 2464594 w 2564606"/>
                <a:gd name="connsiteY39" fmla="*/ 1890713 h 4371975"/>
                <a:gd name="connsiteX40" fmla="*/ 2564606 w 2564606"/>
                <a:gd name="connsiteY40" fmla="*/ 1690688 h 4371975"/>
                <a:gd name="connsiteX41" fmla="*/ 2564606 w 2564606"/>
                <a:gd name="connsiteY41" fmla="*/ 1690688 h 4371975"/>
                <a:gd name="connsiteX42" fmla="*/ 2378869 w 2564606"/>
                <a:gd name="connsiteY42" fmla="*/ 1604963 h 4371975"/>
                <a:gd name="connsiteX43" fmla="*/ 2135981 w 2564606"/>
                <a:gd name="connsiteY43" fmla="*/ 1619251 h 4371975"/>
                <a:gd name="connsiteX44" fmla="*/ 2107406 w 2564606"/>
                <a:gd name="connsiteY44" fmla="*/ 1533526 h 4371975"/>
                <a:gd name="connsiteX45" fmla="*/ 1897856 w 2564606"/>
                <a:gd name="connsiteY45" fmla="*/ 1662113 h 4371975"/>
                <a:gd name="connsiteX46" fmla="*/ 1821656 w 2564606"/>
                <a:gd name="connsiteY46" fmla="*/ 1504951 h 4371975"/>
                <a:gd name="connsiteX47" fmla="*/ 1578769 w 2564606"/>
                <a:gd name="connsiteY47" fmla="*/ 1562101 h 4371975"/>
                <a:gd name="connsiteX48" fmla="*/ 1364456 w 2564606"/>
                <a:gd name="connsiteY48" fmla="*/ 1347788 h 4371975"/>
                <a:gd name="connsiteX49" fmla="*/ 1264444 w 2564606"/>
                <a:gd name="connsiteY49" fmla="*/ 1019176 h 4371975"/>
                <a:gd name="connsiteX50" fmla="*/ 1064419 w 2564606"/>
                <a:gd name="connsiteY50" fmla="*/ 733426 h 4371975"/>
                <a:gd name="connsiteX51" fmla="*/ 1021556 w 2564606"/>
                <a:gd name="connsiteY51" fmla="*/ 476251 h 4371975"/>
                <a:gd name="connsiteX52" fmla="*/ 1078706 w 2564606"/>
                <a:gd name="connsiteY52" fmla="*/ 304801 h 4371975"/>
                <a:gd name="connsiteX53" fmla="*/ 1078706 w 2564606"/>
                <a:gd name="connsiteY53" fmla="*/ 61913 h 4371975"/>
                <a:gd name="connsiteX54" fmla="*/ 1021556 w 2564606"/>
                <a:gd name="connsiteY54" fmla="*/ 4763 h 4371975"/>
                <a:gd name="connsiteX55" fmla="*/ 135731 w 2564606"/>
                <a:gd name="connsiteY55" fmla="*/ 33338 h 4371975"/>
                <a:gd name="connsiteX0" fmla="*/ 135731 w 2564606"/>
                <a:gd name="connsiteY0" fmla="*/ 33338 h 4445794"/>
                <a:gd name="connsiteX1" fmla="*/ 207169 w 2564606"/>
                <a:gd name="connsiteY1" fmla="*/ 204788 h 4445794"/>
                <a:gd name="connsiteX2" fmla="*/ 492919 w 2564606"/>
                <a:gd name="connsiteY2" fmla="*/ 119063 h 4445794"/>
                <a:gd name="connsiteX3" fmla="*/ 778669 w 2564606"/>
                <a:gd name="connsiteY3" fmla="*/ 219076 h 4445794"/>
                <a:gd name="connsiteX4" fmla="*/ 764381 w 2564606"/>
                <a:gd name="connsiteY4" fmla="*/ 704851 h 4445794"/>
                <a:gd name="connsiteX5" fmla="*/ 692944 w 2564606"/>
                <a:gd name="connsiteY5" fmla="*/ 1019176 h 4445794"/>
                <a:gd name="connsiteX6" fmla="*/ 750094 w 2564606"/>
                <a:gd name="connsiteY6" fmla="*/ 1362076 h 4445794"/>
                <a:gd name="connsiteX7" fmla="*/ 602456 w 2564606"/>
                <a:gd name="connsiteY7" fmla="*/ 1509713 h 4445794"/>
                <a:gd name="connsiteX8" fmla="*/ 373856 w 2564606"/>
                <a:gd name="connsiteY8" fmla="*/ 1509713 h 4445794"/>
                <a:gd name="connsiteX9" fmla="*/ 373856 w 2564606"/>
                <a:gd name="connsiteY9" fmla="*/ 1585913 h 4445794"/>
                <a:gd name="connsiteX10" fmla="*/ 450056 w 2564606"/>
                <a:gd name="connsiteY10" fmla="*/ 1662113 h 4445794"/>
                <a:gd name="connsiteX11" fmla="*/ 602456 w 2564606"/>
                <a:gd name="connsiteY11" fmla="*/ 1585913 h 4445794"/>
                <a:gd name="connsiteX12" fmla="*/ 754856 w 2564606"/>
                <a:gd name="connsiteY12" fmla="*/ 1738313 h 4445794"/>
                <a:gd name="connsiteX13" fmla="*/ 821531 w 2564606"/>
                <a:gd name="connsiteY13" fmla="*/ 2333626 h 4445794"/>
                <a:gd name="connsiteX14" fmla="*/ 750094 w 2564606"/>
                <a:gd name="connsiteY14" fmla="*/ 2719388 h 4445794"/>
                <a:gd name="connsiteX15" fmla="*/ 592931 w 2564606"/>
                <a:gd name="connsiteY15" fmla="*/ 2847976 h 4445794"/>
                <a:gd name="connsiteX16" fmla="*/ 521494 w 2564606"/>
                <a:gd name="connsiteY16" fmla="*/ 2933701 h 4445794"/>
                <a:gd name="connsiteX17" fmla="*/ 550069 w 2564606"/>
                <a:gd name="connsiteY17" fmla="*/ 3376613 h 4445794"/>
                <a:gd name="connsiteX18" fmla="*/ 678656 w 2564606"/>
                <a:gd name="connsiteY18" fmla="*/ 3533776 h 4445794"/>
                <a:gd name="connsiteX19" fmla="*/ 492919 w 2564606"/>
                <a:gd name="connsiteY19" fmla="*/ 3690938 h 4445794"/>
                <a:gd name="connsiteX20" fmla="*/ 550069 w 2564606"/>
                <a:gd name="connsiteY20" fmla="*/ 3862388 h 4445794"/>
                <a:gd name="connsiteX21" fmla="*/ 707231 w 2564606"/>
                <a:gd name="connsiteY21" fmla="*/ 3976688 h 4445794"/>
                <a:gd name="connsiteX22" fmla="*/ 650081 w 2564606"/>
                <a:gd name="connsiteY22" fmla="*/ 4205288 h 4445794"/>
                <a:gd name="connsiteX23" fmla="*/ 507206 w 2564606"/>
                <a:gd name="connsiteY23" fmla="*/ 4276726 h 4445794"/>
                <a:gd name="connsiteX24" fmla="*/ 692944 w 2564606"/>
                <a:gd name="connsiteY24" fmla="*/ 4305301 h 4445794"/>
                <a:gd name="connsiteX25" fmla="*/ 764381 w 2564606"/>
                <a:gd name="connsiteY25" fmla="*/ 4333876 h 4445794"/>
                <a:gd name="connsiteX26" fmla="*/ 864394 w 2564606"/>
                <a:gd name="connsiteY26" fmla="*/ 4319588 h 4445794"/>
                <a:gd name="connsiteX27" fmla="*/ 1150144 w 2564606"/>
                <a:gd name="connsiteY27" fmla="*/ 3576638 h 4445794"/>
                <a:gd name="connsiteX28" fmla="*/ 1135856 w 2564606"/>
                <a:gd name="connsiteY28" fmla="*/ 3319463 h 4445794"/>
                <a:gd name="connsiteX29" fmla="*/ 1107281 w 2564606"/>
                <a:gd name="connsiteY29" fmla="*/ 3205163 h 4445794"/>
                <a:gd name="connsiteX30" fmla="*/ 1178719 w 2564606"/>
                <a:gd name="connsiteY30" fmla="*/ 2962276 h 4445794"/>
                <a:gd name="connsiteX31" fmla="*/ 1193006 w 2564606"/>
                <a:gd name="connsiteY31" fmla="*/ 2647951 h 4445794"/>
                <a:gd name="connsiteX32" fmla="*/ 1407319 w 2564606"/>
                <a:gd name="connsiteY32" fmla="*/ 2333626 h 4445794"/>
                <a:gd name="connsiteX33" fmla="*/ 1564481 w 2564606"/>
                <a:gd name="connsiteY33" fmla="*/ 2147888 h 4445794"/>
                <a:gd name="connsiteX34" fmla="*/ 1764506 w 2564606"/>
                <a:gd name="connsiteY34" fmla="*/ 2205038 h 4445794"/>
                <a:gd name="connsiteX35" fmla="*/ 1950244 w 2564606"/>
                <a:gd name="connsiteY35" fmla="*/ 2190751 h 4445794"/>
                <a:gd name="connsiteX36" fmla="*/ 2221706 w 2564606"/>
                <a:gd name="connsiteY36" fmla="*/ 2047876 h 4445794"/>
                <a:gd name="connsiteX37" fmla="*/ 2350294 w 2564606"/>
                <a:gd name="connsiteY37" fmla="*/ 2076451 h 4445794"/>
                <a:gd name="connsiteX38" fmla="*/ 2464594 w 2564606"/>
                <a:gd name="connsiteY38" fmla="*/ 1890713 h 4445794"/>
                <a:gd name="connsiteX39" fmla="*/ 2564606 w 2564606"/>
                <a:gd name="connsiteY39" fmla="*/ 1690688 h 4445794"/>
                <a:gd name="connsiteX40" fmla="*/ 2564606 w 2564606"/>
                <a:gd name="connsiteY40" fmla="*/ 1690688 h 4445794"/>
                <a:gd name="connsiteX41" fmla="*/ 2378869 w 2564606"/>
                <a:gd name="connsiteY41" fmla="*/ 1604963 h 4445794"/>
                <a:gd name="connsiteX42" fmla="*/ 2135981 w 2564606"/>
                <a:gd name="connsiteY42" fmla="*/ 1619251 h 4445794"/>
                <a:gd name="connsiteX43" fmla="*/ 2107406 w 2564606"/>
                <a:gd name="connsiteY43" fmla="*/ 1533526 h 4445794"/>
                <a:gd name="connsiteX44" fmla="*/ 1897856 w 2564606"/>
                <a:gd name="connsiteY44" fmla="*/ 1662113 h 4445794"/>
                <a:gd name="connsiteX45" fmla="*/ 1821656 w 2564606"/>
                <a:gd name="connsiteY45" fmla="*/ 1504951 h 4445794"/>
                <a:gd name="connsiteX46" fmla="*/ 1578769 w 2564606"/>
                <a:gd name="connsiteY46" fmla="*/ 1562101 h 4445794"/>
                <a:gd name="connsiteX47" fmla="*/ 1364456 w 2564606"/>
                <a:gd name="connsiteY47" fmla="*/ 1347788 h 4445794"/>
                <a:gd name="connsiteX48" fmla="*/ 1264444 w 2564606"/>
                <a:gd name="connsiteY48" fmla="*/ 1019176 h 4445794"/>
                <a:gd name="connsiteX49" fmla="*/ 1064419 w 2564606"/>
                <a:gd name="connsiteY49" fmla="*/ 733426 h 4445794"/>
                <a:gd name="connsiteX50" fmla="*/ 1021556 w 2564606"/>
                <a:gd name="connsiteY50" fmla="*/ 476251 h 4445794"/>
                <a:gd name="connsiteX51" fmla="*/ 1078706 w 2564606"/>
                <a:gd name="connsiteY51" fmla="*/ 304801 h 4445794"/>
                <a:gd name="connsiteX52" fmla="*/ 1078706 w 2564606"/>
                <a:gd name="connsiteY52" fmla="*/ 61913 h 4445794"/>
                <a:gd name="connsiteX53" fmla="*/ 1021556 w 2564606"/>
                <a:gd name="connsiteY53" fmla="*/ 4763 h 4445794"/>
                <a:gd name="connsiteX54" fmla="*/ 135731 w 2564606"/>
                <a:gd name="connsiteY54" fmla="*/ 33338 h 4445794"/>
                <a:gd name="connsiteX0" fmla="*/ 135731 w 2564606"/>
                <a:gd name="connsiteY0" fmla="*/ 33338 h 4455320"/>
                <a:gd name="connsiteX1" fmla="*/ 207169 w 2564606"/>
                <a:gd name="connsiteY1" fmla="*/ 204788 h 4455320"/>
                <a:gd name="connsiteX2" fmla="*/ 492919 w 2564606"/>
                <a:gd name="connsiteY2" fmla="*/ 119063 h 4455320"/>
                <a:gd name="connsiteX3" fmla="*/ 778669 w 2564606"/>
                <a:gd name="connsiteY3" fmla="*/ 219076 h 4455320"/>
                <a:gd name="connsiteX4" fmla="*/ 764381 w 2564606"/>
                <a:gd name="connsiteY4" fmla="*/ 704851 h 4455320"/>
                <a:gd name="connsiteX5" fmla="*/ 692944 w 2564606"/>
                <a:gd name="connsiteY5" fmla="*/ 1019176 h 4455320"/>
                <a:gd name="connsiteX6" fmla="*/ 750094 w 2564606"/>
                <a:gd name="connsiteY6" fmla="*/ 1362076 h 4455320"/>
                <a:gd name="connsiteX7" fmla="*/ 602456 w 2564606"/>
                <a:gd name="connsiteY7" fmla="*/ 1509713 h 4455320"/>
                <a:gd name="connsiteX8" fmla="*/ 373856 w 2564606"/>
                <a:gd name="connsiteY8" fmla="*/ 1509713 h 4455320"/>
                <a:gd name="connsiteX9" fmla="*/ 373856 w 2564606"/>
                <a:gd name="connsiteY9" fmla="*/ 1585913 h 4455320"/>
                <a:gd name="connsiteX10" fmla="*/ 450056 w 2564606"/>
                <a:gd name="connsiteY10" fmla="*/ 1662113 h 4455320"/>
                <a:gd name="connsiteX11" fmla="*/ 602456 w 2564606"/>
                <a:gd name="connsiteY11" fmla="*/ 1585913 h 4455320"/>
                <a:gd name="connsiteX12" fmla="*/ 754856 w 2564606"/>
                <a:gd name="connsiteY12" fmla="*/ 1738313 h 4455320"/>
                <a:gd name="connsiteX13" fmla="*/ 821531 w 2564606"/>
                <a:gd name="connsiteY13" fmla="*/ 2333626 h 4455320"/>
                <a:gd name="connsiteX14" fmla="*/ 750094 w 2564606"/>
                <a:gd name="connsiteY14" fmla="*/ 2719388 h 4455320"/>
                <a:gd name="connsiteX15" fmla="*/ 592931 w 2564606"/>
                <a:gd name="connsiteY15" fmla="*/ 2847976 h 4455320"/>
                <a:gd name="connsiteX16" fmla="*/ 521494 w 2564606"/>
                <a:gd name="connsiteY16" fmla="*/ 2933701 h 4455320"/>
                <a:gd name="connsiteX17" fmla="*/ 550069 w 2564606"/>
                <a:gd name="connsiteY17" fmla="*/ 3376613 h 4455320"/>
                <a:gd name="connsiteX18" fmla="*/ 678656 w 2564606"/>
                <a:gd name="connsiteY18" fmla="*/ 3533776 h 4455320"/>
                <a:gd name="connsiteX19" fmla="*/ 492919 w 2564606"/>
                <a:gd name="connsiteY19" fmla="*/ 3690938 h 4455320"/>
                <a:gd name="connsiteX20" fmla="*/ 550069 w 2564606"/>
                <a:gd name="connsiteY20" fmla="*/ 3862388 h 4455320"/>
                <a:gd name="connsiteX21" fmla="*/ 707231 w 2564606"/>
                <a:gd name="connsiteY21" fmla="*/ 3976688 h 4455320"/>
                <a:gd name="connsiteX22" fmla="*/ 650081 w 2564606"/>
                <a:gd name="connsiteY22" fmla="*/ 4205288 h 4455320"/>
                <a:gd name="connsiteX23" fmla="*/ 507206 w 2564606"/>
                <a:gd name="connsiteY23" fmla="*/ 4276726 h 4455320"/>
                <a:gd name="connsiteX24" fmla="*/ 692944 w 2564606"/>
                <a:gd name="connsiteY24" fmla="*/ 4305301 h 4455320"/>
                <a:gd name="connsiteX25" fmla="*/ 764381 w 2564606"/>
                <a:gd name="connsiteY25" fmla="*/ 4333876 h 4455320"/>
                <a:gd name="connsiteX26" fmla="*/ 1150144 w 2564606"/>
                <a:gd name="connsiteY26" fmla="*/ 3576638 h 4455320"/>
                <a:gd name="connsiteX27" fmla="*/ 1135856 w 2564606"/>
                <a:gd name="connsiteY27" fmla="*/ 3319463 h 4455320"/>
                <a:gd name="connsiteX28" fmla="*/ 1107281 w 2564606"/>
                <a:gd name="connsiteY28" fmla="*/ 3205163 h 4455320"/>
                <a:gd name="connsiteX29" fmla="*/ 1178719 w 2564606"/>
                <a:gd name="connsiteY29" fmla="*/ 2962276 h 4455320"/>
                <a:gd name="connsiteX30" fmla="*/ 1193006 w 2564606"/>
                <a:gd name="connsiteY30" fmla="*/ 2647951 h 4455320"/>
                <a:gd name="connsiteX31" fmla="*/ 1407319 w 2564606"/>
                <a:gd name="connsiteY31" fmla="*/ 2333626 h 4455320"/>
                <a:gd name="connsiteX32" fmla="*/ 1564481 w 2564606"/>
                <a:gd name="connsiteY32" fmla="*/ 2147888 h 4455320"/>
                <a:gd name="connsiteX33" fmla="*/ 1764506 w 2564606"/>
                <a:gd name="connsiteY33" fmla="*/ 2205038 h 4455320"/>
                <a:gd name="connsiteX34" fmla="*/ 1950244 w 2564606"/>
                <a:gd name="connsiteY34" fmla="*/ 2190751 h 4455320"/>
                <a:gd name="connsiteX35" fmla="*/ 2221706 w 2564606"/>
                <a:gd name="connsiteY35" fmla="*/ 2047876 h 4455320"/>
                <a:gd name="connsiteX36" fmla="*/ 2350294 w 2564606"/>
                <a:gd name="connsiteY36" fmla="*/ 2076451 h 4455320"/>
                <a:gd name="connsiteX37" fmla="*/ 2464594 w 2564606"/>
                <a:gd name="connsiteY37" fmla="*/ 1890713 h 4455320"/>
                <a:gd name="connsiteX38" fmla="*/ 2564606 w 2564606"/>
                <a:gd name="connsiteY38" fmla="*/ 1690688 h 4455320"/>
                <a:gd name="connsiteX39" fmla="*/ 2564606 w 2564606"/>
                <a:gd name="connsiteY39" fmla="*/ 1690688 h 4455320"/>
                <a:gd name="connsiteX40" fmla="*/ 2378869 w 2564606"/>
                <a:gd name="connsiteY40" fmla="*/ 1604963 h 4455320"/>
                <a:gd name="connsiteX41" fmla="*/ 2135981 w 2564606"/>
                <a:gd name="connsiteY41" fmla="*/ 1619251 h 4455320"/>
                <a:gd name="connsiteX42" fmla="*/ 2107406 w 2564606"/>
                <a:gd name="connsiteY42" fmla="*/ 1533526 h 4455320"/>
                <a:gd name="connsiteX43" fmla="*/ 1897856 w 2564606"/>
                <a:gd name="connsiteY43" fmla="*/ 1662113 h 4455320"/>
                <a:gd name="connsiteX44" fmla="*/ 1821656 w 2564606"/>
                <a:gd name="connsiteY44" fmla="*/ 1504951 h 4455320"/>
                <a:gd name="connsiteX45" fmla="*/ 1578769 w 2564606"/>
                <a:gd name="connsiteY45" fmla="*/ 1562101 h 4455320"/>
                <a:gd name="connsiteX46" fmla="*/ 1364456 w 2564606"/>
                <a:gd name="connsiteY46" fmla="*/ 1347788 h 4455320"/>
                <a:gd name="connsiteX47" fmla="*/ 1264444 w 2564606"/>
                <a:gd name="connsiteY47" fmla="*/ 1019176 h 4455320"/>
                <a:gd name="connsiteX48" fmla="*/ 1064419 w 2564606"/>
                <a:gd name="connsiteY48" fmla="*/ 733426 h 4455320"/>
                <a:gd name="connsiteX49" fmla="*/ 1021556 w 2564606"/>
                <a:gd name="connsiteY49" fmla="*/ 476251 h 4455320"/>
                <a:gd name="connsiteX50" fmla="*/ 1078706 w 2564606"/>
                <a:gd name="connsiteY50" fmla="*/ 304801 h 4455320"/>
                <a:gd name="connsiteX51" fmla="*/ 1078706 w 2564606"/>
                <a:gd name="connsiteY51" fmla="*/ 61913 h 4455320"/>
                <a:gd name="connsiteX52" fmla="*/ 1021556 w 2564606"/>
                <a:gd name="connsiteY52" fmla="*/ 4763 h 4455320"/>
                <a:gd name="connsiteX53" fmla="*/ 135731 w 2564606"/>
                <a:gd name="connsiteY53" fmla="*/ 33338 h 4455320"/>
                <a:gd name="connsiteX0" fmla="*/ 135731 w 2564606"/>
                <a:gd name="connsiteY0" fmla="*/ 33338 h 4421982"/>
                <a:gd name="connsiteX1" fmla="*/ 207169 w 2564606"/>
                <a:gd name="connsiteY1" fmla="*/ 204788 h 4421982"/>
                <a:gd name="connsiteX2" fmla="*/ 492919 w 2564606"/>
                <a:gd name="connsiteY2" fmla="*/ 119063 h 4421982"/>
                <a:gd name="connsiteX3" fmla="*/ 778669 w 2564606"/>
                <a:gd name="connsiteY3" fmla="*/ 219076 h 4421982"/>
                <a:gd name="connsiteX4" fmla="*/ 764381 w 2564606"/>
                <a:gd name="connsiteY4" fmla="*/ 704851 h 4421982"/>
                <a:gd name="connsiteX5" fmla="*/ 692944 w 2564606"/>
                <a:gd name="connsiteY5" fmla="*/ 1019176 h 4421982"/>
                <a:gd name="connsiteX6" fmla="*/ 750094 w 2564606"/>
                <a:gd name="connsiteY6" fmla="*/ 1362076 h 4421982"/>
                <a:gd name="connsiteX7" fmla="*/ 602456 w 2564606"/>
                <a:gd name="connsiteY7" fmla="*/ 1509713 h 4421982"/>
                <a:gd name="connsiteX8" fmla="*/ 373856 w 2564606"/>
                <a:gd name="connsiteY8" fmla="*/ 1509713 h 4421982"/>
                <a:gd name="connsiteX9" fmla="*/ 373856 w 2564606"/>
                <a:gd name="connsiteY9" fmla="*/ 1585913 h 4421982"/>
                <a:gd name="connsiteX10" fmla="*/ 450056 w 2564606"/>
                <a:gd name="connsiteY10" fmla="*/ 1662113 h 4421982"/>
                <a:gd name="connsiteX11" fmla="*/ 602456 w 2564606"/>
                <a:gd name="connsiteY11" fmla="*/ 1585913 h 4421982"/>
                <a:gd name="connsiteX12" fmla="*/ 754856 w 2564606"/>
                <a:gd name="connsiteY12" fmla="*/ 1738313 h 4421982"/>
                <a:gd name="connsiteX13" fmla="*/ 821531 w 2564606"/>
                <a:gd name="connsiteY13" fmla="*/ 2333626 h 4421982"/>
                <a:gd name="connsiteX14" fmla="*/ 750094 w 2564606"/>
                <a:gd name="connsiteY14" fmla="*/ 2719388 h 4421982"/>
                <a:gd name="connsiteX15" fmla="*/ 592931 w 2564606"/>
                <a:gd name="connsiteY15" fmla="*/ 2847976 h 4421982"/>
                <a:gd name="connsiteX16" fmla="*/ 521494 w 2564606"/>
                <a:gd name="connsiteY16" fmla="*/ 2933701 h 4421982"/>
                <a:gd name="connsiteX17" fmla="*/ 550069 w 2564606"/>
                <a:gd name="connsiteY17" fmla="*/ 3376613 h 4421982"/>
                <a:gd name="connsiteX18" fmla="*/ 678656 w 2564606"/>
                <a:gd name="connsiteY18" fmla="*/ 3533776 h 4421982"/>
                <a:gd name="connsiteX19" fmla="*/ 492919 w 2564606"/>
                <a:gd name="connsiteY19" fmla="*/ 3690938 h 4421982"/>
                <a:gd name="connsiteX20" fmla="*/ 550069 w 2564606"/>
                <a:gd name="connsiteY20" fmla="*/ 3862388 h 4421982"/>
                <a:gd name="connsiteX21" fmla="*/ 707231 w 2564606"/>
                <a:gd name="connsiteY21" fmla="*/ 3976688 h 4421982"/>
                <a:gd name="connsiteX22" fmla="*/ 650081 w 2564606"/>
                <a:gd name="connsiteY22" fmla="*/ 4205288 h 4421982"/>
                <a:gd name="connsiteX23" fmla="*/ 507206 w 2564606"/>
                <a:gd name="connsiteY23" fmla="*/ 4276726 h 4421982"/>
                <a:gd name="connsiteX24" fmla="*/ 692944 w 2564606"/>
                <a:gd name="connsiteY24" fmla="*/ 4305301 h 4421982"/>
                <a:gd name="connsiteX25" fmla="*/ 1150144 w 2564606"/>
                <a:gd name="connsiteY25" fmla="*/ 3576638 h 4421982"/>
                <a:gd name="connsiteX26" fmla="*/ 1135856 w 2564606"/>
                <a:gd name="connsiteY26" fmla="*/ 3319463 h 4421982"/>
                <a:gd name="connsiteX27" fmla="*/ 1107281 w 2564606"/>
                <a:gd name="connsiteY27" fmla="*/ 3205163 h 4421982"/>
                <a:gd name="connsiteX28" fmla="*/ 1178719 w 2564606"/>
                <a:gd name="connsiteY28" fmla="*/ 2962276 h 4421982"/>
                <a:gd name="connsiteX29" fmla="*/ 1193006 w 2564606"/>
                <a:gd name="connsiteY29" fmla="*/ 2647951 h 4421982"/>
                <a:gd name="connsiteX30" fmla="*/ 1407319 w 2564606"/>
                <a:gd name="connsiteY30" fmla="*/ 2333626 h 4421982"/>
                <a:gd name="connsiteX31" fmla="*/ 1564481 w 2564606"/>
                <a:gd name="connsiteY31" fmla="*/ 2147888 h 4421982"/>
                <a:gd name="connsiteX32" fmla="*/ 1764506 w 2564606"/>
                <a:gd name="connsiteY32" fmla="*/ 2205038 h 4421982"/>
                <a:gd name="connsiteX33" fmla="*/ 1950244 w 2564606"/>
                <a:gd name="connsiteY33" fmla="*/ 2190751 h 4421982"/>
                <a:gd name="connsiteX34" fmla="*/ 2221706 w 2564606"/>
                <a:gd name="connsiteY34" fmla="*/ 2047876 h 4421982"/>
                <a:gd name="connsiteX35" fmla="*/ 2350294 w 2564606"/>
                <a:gd name="connsiteY35" fmla="*/ 2076451 h 4421982"/>
                <a:gd name="connsiteX36" fmla="*/ 2464594 w 2564606"/>
                <a:gd name="connsiteY36" fmla="*/ 1890713 h 4421982"/>
                <a:gd name="connsiteX37" fmla="*/ 2564606 w 2564606"/>
                <a:gd name="connsiteY37" fmla="*/ 1690688 h 4421982"/>
                <a:gd name="connsiteX38" fmla="*/ 2564606 w 2564606"/>
                <a:gd name="connsiteY38" fmla="*/ 1690688 h 4421982"/>
                <a:gd name="connsiteX39" fmla="*/ 2378869 w 2564606"/>
                <a:gd name="connsiteY39" fmla="*/ 1604963 h 4421982"/>
                <a:gd name="connsiteX40" fmla="*/ 2135981 w 2564606"/>
                <a:gd name="connsiteY40" fmla="*/ 1619251 h 4421982"/>
                <a:gd name="connsiteX41" fmla="*/ 2107406 w 2564606"/>
                <a:gd name="connsiteY41" fmla="*/ 1533526 h 4421982"/>
                <a:gd name="connsiteX42" fmla="*/ 1897856 w 2564606"/>
                <a:gd name="connsiteY42" fmla="*/ 1662113 h 4421982"/>
                <a:gd name="connsiteX43" fmla="*/ 1821656 w 2564606"/>
                <a:gd name="connsiteY43" fmla="*/ 1504951 h 4421982"/>
                <a:gd name="connsiteX44" fmla="*/ 1578769 w 2564606"/>
                <a:gd name="connsiteY44" fmla="*/ 1562101 h 4421982"/>
                <a:gd name="connsiteX45" fmla="*/ 1364456 w 2564606"/>
                <a:gd name="connsiteY45" fmla="*/ 1347788 h 4421982"/>
                <a:gd name="connsiteX46" fmla="*/ 1264444 w 2564606"/>
                <a:gd name="connsiteY46" fmla="*/ 1019176 h 4421982"/>
                <a:gd name="connsiteX47" fmla="*/ 1064419 w 2564606"/>
                <a:gd name="connsiteY47" fmla="*/ 733426 h 4421982"/>
                <a:gd name="connsiteX48" fmla="*/ 1021556 w 2564606"/>
                <a:gd name="connsiteY48" fmla="*/ 476251 h 4421982"/>
                <a:gd name="connsiteX49" fmla="*/ 1078706 w 2564606"/>
                <a:gd name="connsiteY49" fmla="*/ 304801 h 4421982"/>
                <a:gd name="connsiteX50" fmla="*/ 1078706 w 2564606"/>
                <a:gd name="connsiteY50" fmla="*/ 61913 h 4421982"/>
                <a:gd name="connsiteX51" fmla="*/ 1021556 w 2564606"/>
                <a:gd name="connsiteY51" fmla="*/ 4763 h 4421982"/>
                <a:gd name="connsiteX52" fmla="*/ 135731 w 2564606"/>
                <a:gd name="connsiteY52" fmla="*/ 33338 h 4421982"/>
                <a:gd name="connsiteX0" fmla="*/ 135731 w 2564606"/>
                <a:gd name="connsiteY0" fmla="*/ 33338 h 4381501"/>
                <a:gd name="connsiteX1" fmla="*/ 207169 w 2564606"/>
                <a:gd name="connsiteY1" fmla="*/ 204788 h 4381501"/>
                <a:gd name="connsiteX2" fmla="*/ 492919 w 2564606"/>
                <a:gd name="connsiteY2" fmla="*/ 119063 h 4381501"/>
                <a:gd name="connsiteX3" fmla="*/ 778669 w 2564606"/>
                <a:gd name="connsiteY3" fmla="*/ 219076 h 4381501"/>
                <a:gd name="connsiteX4" fmla="*/ 764381 w 2564606"/>
                <a:gd name="connsiteY4" fmla="*/ 704851 h 4381501"/>
                <a:gd name="connsiteX5" fmla="*/ 692944 w 2564606"/>
                <a:gd name="connsiteY5" fmla="*/ 1019176 h 4381501"/>
                <a:gd name="connsiteX6" fmla="*/ 750094 w 2564606"/>
                <a:gd name="connsiteY6" fmla="*/ 1362076 h 4381501"/>
                <a:gd name="connsiteX7" fmla="*/ 602456 w 2564606"/>
                <a:gd name="connsiteY7" fmla="*/ 1509713 h 4381501"/>
                <a:gd name="connsiteX8" fmla="*/ 373856 w 2564606"/>
                <a:gd name="connsiteY8" fmla="*/ 1509713 h 4381501"/>
                <a:gd name="connsiteX9" fmla="*/ 373856 w 2564606"/>
                <a:gd name="connsiteY9" fmla="*/ 1585913 h 4381501"/>
                <a:gd name="connsiteX10" fmla="*/ 450056 w 2564606"/>
                <a:gd name="connsiteY10" fmla="*/ 1662113 h 4381501"/>
                <a:gd name="connsiteX11" fmla="*/ 602456 w 2564606"/>
                <a:gd name="connsiteY11" fmla="*/ 1585913 h 4381501"/>
                <a:gd name="connsiteX12" fmla="*/ 754856 w 2564606"/>
                <a:gd name="connsiteY12" fmla="*/ 1738313 h 4381501"/>
                <a:gd name="connsiteX13" fmla="*/ 821531 w 2564606"/>
                <a:gd name="connsiteY13" fmla="*/ 2333626 h 4381501"/>
                <a:gd name="connsiteX14" fmla="*/ 750094 w 2564606"/>
                <a:gd name="connsiteY14" fmla="*/ 2719388 h 4381501"/>
                <a:gd name="connsiteX15" fmla="*/ 592931 w 2564606"/>
                <a:gd name="connsiteY15" fmla="*/ 2847976 h 4381501"/>
                <a:gd name="connsiteX16" fmla="*/ 521494 w 2564606"/>
                <a:gd name="connsiteY16" fmla="*/ 2933701 h 4381501"/>
                <a:gd name="connsiteX17" fmla="*/ 550069 w 2564606"/>
                <a:gd name="connsiteY17" fmla="*/ 3376613 h 4381501"/>
                <a:gd name="connsiteX18" fmla="*/ 678656 w 2564606"/>
                <a:gd name="connsiteY18" fmla="*/ 3533776 h 4381501"/>
                <a:gd name="connsiteX19" fmla="*/ 492919 w 2564606"/>
                <a:gd name="connsiteY19" fmla="*/ 3690938 h 4381501"/>
                <a:gd name="connsiteX20" fmla="*/ 550069 w 2564606"/>
                <a:gd name="connsiteY20" fmla="*/ 3862388 h 4381501"/>
                <a:gd name="connsiteX21" fmla="*/ 707231 w 2564606"/>
                <a:gd name="connsiteY21" fmla="*/ 3976688 h 4381501"/>
                <a:gd name="connsiteX22" fmla="*/ 650081 w 2564606"/>
                <a:gd name="connsiteY22" fmla="*/ 4205288 h 4381501"/>
                <a:gd name="connsiteX23" fmla="*/ 507206 w 2564606"/>
                <a:gd name="connsiteY23" fmla="*/ 4276726 h 4381501"/>
                <a:gd name="connsiteX24" fmla="*/ 1150144 w 2564606"/>
                <a:gd name="connsiteY24" fmla="*/ 3576638 h 4381501"/>
                <a:gd name="connsiteX25" fmla="*/ 1135856 w 2564606"/>
                <a:gd name="connsiteY25" fmla="*/ 3319463 h 4381501"/>
                <a:gd name="connsiteX26" fmla="*/ 1107281 w 2564606"/>
                <a:gd name="connsiteY26" fmla="*/ 3205163 h 4381501"/>
                <a:gd name="connsiteX27" fmla="*/ 1178719 w 2564606"/>
                <a:gd name="connsiteY27" fmla="*/ 2962276 h 4381501"/>
                <a:gd name="connsiteX28" fmla="*/ 1193006 w 2564606"/>
                <a:gd name="connsiteY28" fmla="*/ 2647951 h 4381501"/>
                <a:gd name="connsiteX29" fmla="*/ 1407319 w 2564606"/>
                <a:gd name="connsiteY29" fmla="*/ 2333626 h 4381501"/>
                <a:gd name="connsiteX30" fmla="*/ 1564481 w 2564606"/>
                <a:gd name="connsiteY30" fmla="*/ 2147888 h 4381501"/>
                <a:gd name="connsiteX31" fmla="*/ 1764506 w 2564606"/>
                <a:gd name="connsiteY31" fmla="*/ 2205038 h 4381501"/>
                <a:gd name="connsiteX32" fmla="*/ 1950244 w 2564606"/>
                <a:gd name="connsiteY32" fmla="*/ 2190751 h 4381501"/>
                <a:gd name="connsiteX33" fmla="*/ 2221706 w 2564606"/>
                <a:gd name="connsiteY33" fmla="*/ 2047876 h 4381501"/>
                <a:gd name="connsiteX34" fmla="*/ 2350294 w 2564606"/>
                <a:gd name="connsiteY34" fmla="*/ 2076451 h 4381501"/>
                <a:gd name="connsiteX35" fmla="*/ 2464594 w 2564606"/>
                <a:gd name="connsiteY35" fmla="*/ 1890713 h 4381501"/>
                <a:gd name="connsiteX36" fmla="*/ 2564606 w 2564606"/>
                <a:gd name="connsiteY36" fmla="*/ 1690688 h 4381501"/>
                <a:gd name="connsiteX37" fmla="*/ 2564606 w 2564606"/>
                <a:gd name="connsiteY37" fmla="*/ 1690688 h 4381501"/>
                <a:gd name="connsiteX38" fmla="*/ 2378869 w 2564606"/>
                <a:gd name="connsiteY38" fmla="*/ 1604963 h 4381501"/>
                <a:gd name="connsiteX39" fmla="*/ 2135981 w 2564606"/>
                <a:gd name="connsiteY39" fmla="*/ 1619251 h 4381501"/>
                <a:gd name="connsiteX40" fmla="*/ 2107406 w 2564606"/>
                <a:gd name="connsiteY40" fmla="*/ 1533526 h 4381501"/>
                <a:gd name="connsiteX41" fmla="*/ 1897856 w 2564606"/>
                <a:gd name="connsiteY41" fmla="*/ 1662113 h 4381501"/>
                <a:gd name="connsiteX42" fmla="*/ 1821656 w 2564606"/>
                <a:gd name="connsiteY42" fmla="*/ 1504951 h 4381501"/>
                <a:gd name="connsiteX43" fmla="*/ 1578769 w 2564606"/>
                <a:gd name="connsiteY43" fmla="*/ 1562101 h 4381501"/>
                <a:gd name="connsiteX44" fmla="*/ 1364456 w 2564606"/>
                <a:gd name="connsiteY44" fmla="*/ 1347788 h 4381501"/>
                <a:gd name="connsiteX45" fmla="*/ 1264444 w 2564606"/>
                <a:gd name="connsiteY45" fmla="*/ 1019176 h 4381501"/>
                <a:gd name="connsiteX46" fmla="*/ 1064419 w 2564606"/>
                <a:gd name="connsiteY46" fmla="*/ 733426 h 4381501"/>
                <a:gd name="connsiteX47" fmla="*/ 1021556 w 2564606"/>
                <a:gd name="connsiteY47" fmla="*/ 476251 h 4381501"/>
                <a:gd name="connsiteX48" fmla="*/ 1078706 w 2564606"/>
                <a:gd name="connsiteY48" fmla="*/ 304801 h 4381501"/>
                <a:gd name="connsiteX49" fmla="*/ 1078706 w 2564606"/>
                <a:gd name="connsiteY49" fmla="*/ 61913 h 4381501"/>
                <a:gd name="connsiteX50" fmla="*/ 1021556 w 2564606"/>
                <a:gd name="connsiteY50" fmla="*/ 4763 h 4381501"/>
                <a:gd name="connsiteX51" fmla="*/ 135731 w 2564606"/>
                <a:gd name="connsiteY51" fmla="*/ 33338 h 4381501"/>
                <a:gd name="connsiteX0" fmla="*/ 135731 w 2564606"/>
                <a:gd name="connsiteY0" fmla="*/ 33338 h 4271963"/>
                <a:gd name="connsiteX1" fmla="*/ 207169 w 2564606"/>
                <a:gd name="connsiteY1" fmla="*/ 204788 h 4271963"/>
                <a:gd name="connsiteX2" fmla="*/ 492919 w 2564606"/>
                <a:gd name="connsiteY2" fmla="*/ 119063 h 4271963"/>
                <a:gd name="connsiteX3" fmla="*/ 778669 w 2564606"/>
                <a:gd name="connsiteY3" fmla="*/ 219076 h 4271963"/>
                <a:gd name="connsiteX4" fmla="*/ 764381 w 2564606"/>
                <a:gd name="connsiteY4" fmla="*/ 704851 h 4271963"/>
                <a:gd name="connsiteX5" fmla="*/ 692944 w 2564606"/>
                <a:gd name="connsiteY5" fmla="*/ 1019176 h 4271963"/>
                <a:gd name="connsiteX6" fmla="*/ 750094 w 2564606"/>
                <a:gd name="connsiteY6" fmla="*/ 1362076 h 4271963"/>
                <a:gd name="connsiteX7" fmla="*/ 602456 w 2564606"/>
                <a:gd name="connsiteY7" fmla="*/ 1509713 h 4271963"/>
                <a:gd name="connsiteX8" fmla="*/ 373856 w 2564606"/>
                <a:gd name="connsiteY8" fmla="*/ 1509713 h 4271963"/>
                <a:gd name="connsiteX9" fmla="*/ 373856 w 2564606"/>
                <a:gd name="connsiteY9" fmla="*/ 1585913 h 4271963"/>
                <a:gd name="connsiteX10" fmla="*/ 450056 w 2564606"/>
                <a:gd name="connsiteY10" fmla="*/ 1662113 h 4271963"/>
                <a:gd name="connsiteX11" fmla="*/ 602456 w 2564606"/>
                <a:gd name="connsiteY11" fmla="*/ 1585913 h 4271963"/>
                <a:gd name="connsiteX12" fmla="*/ 754856 w 2564606"/>
                <a:gd name="connsiteY12" fmla="*/ 1738313 h 4271963"/>
                <a:gd name="connsiteX13" fmla="*/ 821531 w 2564606"/>
                <a:gd name="connsiteY13" fmla="*/ 2333626 h 4271963"/>
                <a:gd name="connsiteX14" fmla="*/ 750094 w 2564606"/>
                <a:gd name="connsiteY14" fmla="*/ 2719388 h 4271963"/>
                <a:gd name="connsiteX15" fmla="*/ 592931 w 2564606"/>
                <a:gd name="connsiteY15" fmla="*/ 2847976 h 4271963"/>
                <a:gd name="connsiteX16" fmla="*/ 521494 w 2564606"/>
                <a:gd name="connsiteY16" fmla="*/ 2933701 h 4271963"/>
                <a:gd name="connsiteX17" fmla="*/ 550069 w 2564606"/>
                <a:gd name="connsiteY17" fmla="*/ 3376613 h 4271963"/>
                <a:gd name="connsiteX18" fmla="*/ 678656 w 2564606"/>
                <a:gd name="connsiteY18" fmla="*/ 3533776 h 4271963"/>
                <a:gd name="connsiteX19" fmla="*/ 492919 w 2564606"/>
                <a:gd name="connsiteY19" fmla="*/ 3690938 h 4271963"/>
                <a:gd name="connsiteX20" fmla="*/ 550069 w 2564606"/>
                <a:gd name="connsiteY20" fmla="*/ 3862388 h 4271963"/>
                <a:gd name="connsiteX21" fmla="*/ 707231 w 2564606"/>
                <a:gd name="connsiteY21" fmla="*/ 3976688 h 4271963"/>
                <a:gd name="connsiteX22" fmla="*/ 650081 w 2564606"/>
                <a:gd name="connsiteY22" fmla="*/ 4205288 h 4271963"/>
                <a:gd name="connsiteX23" fmla="*/ 1150144 w 2564606"/>
                <a:gd name="connsiteY23" fmla="*/ 3576638 h 4271963"/>
                <a:gd name="connsiteX24" fmla="*/ 1135856 w 2564606"/>
                <a:gd name="connsiteY24" fmla="*/ 3319463 h 4271963"/>
                <a:gd name="connsiteX25" fmla="*/ 1107281 w 2564606"/>
                <a:gd name="connsiteY25" fmla="*/ 3205163 h 4271963"/>
                <a:gd name="connsiteX26" fmla="*/ 1178719 w 2564606"/>
                <a:gd name="connsiteY26" fmla="*/ 2962276 h 4271963"/>
                <a:gd name="connsiteX27" fmla="*/ 1193006 w 2564606"/>
                <a:gd name="connsiteY27" fmla="*/ 2647951 h 4271963"/>
                <a:gd name="connsiteX28" fmla="*/ 1407319 w 2564606"/>
                <a:gd name="connsiteY28" fmla="*/ 2333626 h 4271963"/>
                <a:gd name="connsiteX29" fmla="*/ 1564481 w 2564606"/>
                <a:gd name="connsiteY29" fmla="*/ 2147888 h 4271963"/>
                <a:gd name="connsiteX30" fmla="*/ 1764506 w 2564606"/>
                <a:gd name="connsiteY30" fmla="*/ 2205038 h 4271963"/>
                <a:gd name="connsiteX31" fmla="*/ 1950244 w 2564606"/>
                <a:gd name="connsiteY31" fmla="*/ 2190751 h 4271963"/>
                <a:gd name="connsiteX32" fmla="*/ 2221706 w 2564606"/>
                <a:gd name="connsiteY32" fmla="*/ 2047876 h 4271963"/>
                <a:gd name="connsiteX33" fmla="*/ 2350294 w 2564606"/>
                <a:gd name="connsiteY33" fmla="*/ 2076451 h 4271963"/>
                <a:gd name="connsiteX34" fmla="*/ 2464594 w 2564606"/>
                <a:gd name="connsiteY34" fmla="*/ 1890713 h 4271963"/>
                <a:gd name="connsiteX35" fmla="*/ 2564606 w 2564606"/>
                <a:gd name="connsiteY35" fmla="*/ 1690688 h 4271963"/>
                <a:gd name="connsiteX36" fmla="*/ 2564606 w 2564606"/>
                <a:gd name="connsiteY36" fmla="*/ 1690688 h 4271963"/>
                <a:gd name="connsiteX37" fmla="*/ 2378869 w 2564606"/>
                <a:gd name="connsiteY37" fmla="*/ 1604963 h 4271963"/>
                <a:gd name="connsiteX38" fmla="*/ 2135981 w 2564606"/>
                <a:gd name="connsiteY38" fmla="*/ 1619251 h 4271963"/>
                <a:gd name="connsiteX39" fmla="*/ 2107406 w 2564606"/>
                <a:gd name="connsiteY39" fmla="*/ 1533526 h 4271963"/>
                <a:gd name="connsiteX40" fmla="*/ 1897856 w 2564606"/>
                <a:gd name="connsiteY40" fmla="*/ 1662113 h 4271963"/>
                <a:gd name="connsiteX41" fmla="*/ 1821656 w 2564606"/>
                <a:gd name="connsiteY41" fmla="*/ 1504951 h 4271963"/>
                <a:gd name="connsiteX42" fmla="*/ 1578769 w 2564606"/>
                <a:gd name="connsiteY42" fmla="*/ 1562101 h 4271963"/>
                <a:gd name="connsiteX43" fmla="*/ 1364456 w 2564606"/>
                <a:gd name="connsiteY43" fmla="*/ 1347788 h 4271963"/>
                <a:gd name="connsiteX44" fmla="*/ 1264444 w 2564606"/>
                <a:gd name="connsiteY44" fmla="*/ 1019176 h 4271963"/>
                <a:gd name="connsiteX45" fmla="*/ 1064419 w 2564606"/>
                <a:gd name="connsiteY45" fmla="*/ 733426 h 4271963"/>
                <a:gd name="connsiteX46" fmla="*/ 1021556 w 2564606"/>
                <a:gd name="connsiteY46" fmla="*/ 476251 h 4271963"/>
                <a:gd name="connsiteX47" fmla="*/ 1078706 w 2564606"/>
                <a:gd name="connsiteY47" fmla="*/ 304801 h 4271963"/>
                <a:gd name="connsiteX48" fmla="*/ 1078706 w 2564606"/>
                <a:gd name="connsiteY48" fmla="*/ 61913 h 4271963"/>
                <a:gd name="connsiteX49" fmla="*/ 1021556 w 2564606"/>
                <a:gd name="connsiteY49" fmla="*/ 4763 h 4271963"/>
                <a:gd name="connsiteX50" fmla="*/ 135731 w 2564606"/>
                <a:gd name="connsiteY50" fmla="*/ 33338 h 4271963"/>
                <a:gd name="connsiteX0" fmla="*/ 135731 w 2564606"/>
                <a:gd name="connsiteY0" fmla="*/ 33338 h 4252913"/>
                <a:gd name="connsiteX1" fmla="*/ 207169 w 2564606"/>
                <a:gd name="connsiteY1" fmla="*/ 204788 h 4252913"/>
                <a:gd name="connsiteX2" fmla="*/ 492919 w 2564606"/>
                <a:gd name="connsiteY2" fmla="*/ 119063 h 4252913"/>
                <a:gd name="connsiteX3" fmla="*/ 778669 w 2564606"/>
                <a:gd name="connsiteY3" fmla="*/ 219076 h 4252913"/>
                <a:gd name="connsiteX4" fmla="*/ 764381 w 2564606"/>
                <a:gd name="connsiteY4" fmla="*/ 704851 h 4252913"/>
                <a:gd name="connsiteX5" fmla="*/ 692944 w 2564606"/>
                <a:gd name="connsiteY5" fmla="*/ 1019176 h 4252913"/>
                <a:gd name="connsiteX6" fmla="*/ 750094 w 2564606"/>
                <a:gd name="connsiteY6" fmla="*/ 1362076 h 4252913"/>
                <a:gd name="connsiteX7" fmla="*/ 602456 w 2564606"/>
                <a:gd name="connsiteY7" fmla="*/ 1509713 h 4252913"/>
                <a:gd name="connsiteX8" fmla="*/ 373856 w 2564606"/>
                <a:gd name="connsiteY8" fmla="*/ 1509713 h 4252913"/>
                <a:gd name="connsiteX9" fmla="*/ 373856 w 2564606"/>
                <a:gd name="connsiteY9" fmla="*/ 1585913 h 4252913"/>
                <a:gd name="connsiteX10" fmla="*/ 450056 w 2564606"/>
                <a:gd name="connsiteY10" fmla="*/ 1662113 h 4252913"/>
                <a:gd name="connsiteX11" fmla="*/ 602456 w 2564606"/>
                <a:gd name="connsiteY11" fmla="*/ 1585913 h 4252913"/>
                <a:gd name="connsiteX12" fmla="*/ 754856 w 2564606"/>
                <a:gd name="connsiteY12" fmla="*/ 1738313 h 4252913"/>
                <a:gd name="connsiteX13" fmla="*/ 821531 w 2564606"/>
                <a:gd name="connsiteY13" fmla="*/ 2333626 h 4252913"/>
                <a:gd name="connsiteX14" fmla="*/ 750094 w 2564606"/>
                <a:gd name="connsiteY14" fmla="*/ 2719388 h 4252913"/>
                <a:gd name="connsiteX15" fmla="*/ 592931 w 2564606"/>
                <a:gd name="connsiteY15" fmla="*/ 2847976 h 4252913"/>
                <a:gd name="connsiteX16" fmla="*/ 521494 w 2564606"/>
                <a:gd name="connsiteY16" fmla="*/ 2933701 h 4252913"/>
                <a:gd name="connsiteX17" fmla="*/ 550069 w 2564606"/>
                <a:gd name="connsiteY17" fmla="*/ 3376613 h 4252913"/>
                <a:gd name="connsiteX18" fmla="*/ 678656 w 2564606"/>
                <a:gd name="connsiteY18" fmla="*/ 3533776 h 4252913"/>
                <a:gd name="connsiteX19" fmla="*/ 492919 w 2564606"/>
                <a:gd name="connsiteY19" fmla="*/ 3690938 h 4252913"/>
                <a:gd name="connsiteX20" fmla="*/ 550069 w 2564606"/>
                <a:gd name="connsiteY20" fmla="*/ 3862388 h 4252913"/>
                <a:gd name="connsiteX21" fmla="*/ 650081 w 2564606"/>
                <a:gd name="connsiteY21" fmla="*/ 4205288 h 4252913"/>
                <a:gd name="connsiteX22" fmla="*/ 1150144 w 2564606"/>
                <a:gd name="connsiteY22" fmla="*/ 3576638 h 4252913"/>
                <a:gd name="connsiteX23" fmla="*/ 1135856 w 2564606"/>
                <a:gd name="connsiteY23" fmla="*/ 3319463 h 4252913"/>
                <a:gd name="connsiteX24" fmla="*/ 1107281 w 2564606"/>
                <a:gd name="connsiteY24" fmla="*/ 3205163 h 4252913"/>
                <a:gd name="connsiteX25" fmla="*/ 1178719 w 2564606"/>
                <a:gd name="connsiteY25" fmla="*/ 2962276 h 4252913"/>
                <a:gd name="connsiteX26" fmla="*/ 1193006 w 2564606"/>
                <a:gd name="connsiteY26" fmla="*/ 2647951 h 4252913"/>
                <a:gd name="connsiteX27" fmla="*/ 1407319 w 2564606"/>
                <a:gd name="connsiteY27" fmla="*/ 2333626 h 4252913"/>
                <a:gd name="connsiteX28" fmla="*/ 1564481 w 2564606"/>
                <a:gd name="connsiteY28" fmla="*/ 2147888 h 4252913"/>
                <a:gd name="connsiteX29" fmla="*/ 1764506 w 2564606"/>
                <a:gd name="connsiteY29" fmla="*/ 2205038 h 4252913"/>
                <a:gd name="connsiteX30" fmla="*/ 1950244 w 2564606"/>
                <a:gd name="connsiteY30" fmla="*/ 2190751 h 4252913"/>
                <a:gd name="connsiteX31" fmla="*/ 2221706 w 2564606"/>
                <a:gd name="connsiteY31" fmla="*/ 2047876 h 4252913"/>
                <a:gd name="connsiteX32" fmla="*/ 2350294 w 2564606"/>
                <a:gd name="connsiteY32" fmla="*/ 2076451 h 4252913"/>
                <a:gd name="connsiteX33" fmla="*/ 2464594 w 2564606"/>
                <a:gd name="connsiteY33" fmla="*/ 1890713 h 4252913"/>
                <a:gd name="connsiteX34" fmla="*/ 2564606 w 2564606"/>
                <a:gd name="connsiteY34" fmla="*/ 1690688 h 4252913"/>
                <a:gd name="connsiteX35" fmla="*/ 2564606 w 2564606"/>
                <a:gd name="connsiteY35" fmla="*/ 1690688 h 4252913"/>
                <a:gd name="connsiteX36" fmla="*/ 2378869 w 2564606"/>
                <a:gd name="connsiteY36" fmla="*/ 1604963 h 4252913"/>
                <a:gd name="connsiteX37" fmla="*/ 2135981 w 2564606"/>
                <a:gd name="connsiteY37" fmla="*/ 1619251 h 4252913"/>
                <a:gd name="connsiteX38" fmla="*/ 2107406 w 2564606"/>
                <a:gd name="connsiteY38" fmla="*/ 1533526 h 4252913"/>
                <a:gd name="connsiteX39" fmla="*/ 1897856 w 2564606"/>
                <a:gd name="connsiteY39" fmla="*/ 1662113 h 4252913"/>
                <a:gd name="connsiteX40" fmla="*/ 1821656 w 2564606"/>
                <a:gd name="connsiteY40" fmla="*/ 1504951 h 4252913"/>
                <a:gd name="connsiteX41" fmla="*/ 1578769 w 2564606"/>
                <a:gd name="connsiteY41" fmla="*/ 1562101 h 4252913"/>
                <a:gd name="connsiteX42" fmla="*/ 1364456 w 2564606"/>
                <a:gd name="connsiteY42" fmla="*/ 1347788 h 4252913"/>
                <a:gd name="connsiteX43" fmla="*/ 1264444 w 2564606"/>
                <a:gd name="connsiteY43" fmla="*/ 1019176 h 4252913"/>
                <a:gd name="connsiteX44" fmla="*/ 1064419 w 2564606"/>
                <a:gd name="connsiteY44" fmla="*/ 733426 h 4252913"/>
                <a:gd name="connsiteX45" fmla="*/ 1021556 w 2564606"/>
                <a:gd name="connsiteY45" fmla="*/ 476251 h 4252913"/>
                <a:gd name="connsiteX46" fmla="*/ 1078706 w 2564606"/>
                <a:gd name="connsiteY46" fmla="*/ 304801 h 4252913"/>
                <a:gd name="connsiteX47" fmla="*/ 1078706 w 2564606"/>
                <a:gd name="connsiteY47" fmla="*/ 61913 h 4252913"/>
                <a:gd name="connsiteX48" fmla="*/ 1021556 w 2564606"/>
                <a:gd name="connsiteY48" fmla="*/ 4763 h 4252913"/>
                <a:gd name="connsiteX49" fmla="*/ 135731 w 2564606"/>
                <a:gd name="connsiteY49" fmla="*/ 33338 h 4252913"/>
                <a:gd name="connsiteX0" fmla="*/ 135731 w 2564606"/>
                <a:gd name="connsiteY0" fmla="*/ 33338 h 3881438"/>
                <a:gd name="connsiteX1" fmla="*/ 207169 w 2564606"/>
                <a:gd name="connsiteY1" fmla="*/ 204788 h 3881438"/>
                <a:gd name="connsiteX2" fmla="*/ 492919 w 2564606"/>
                <a:gd name="connsiteY2" fmla="*/ 119063 h 3881438"/>
                <a:gd name="connsiteX3" fmla="*/ 778669 w 2564606"/>
                <a:gd name="connsiteY3" fmla="*/ 219076 h 3881438"/>
                <a:gd name="connsiteX4" fmla="*/ 764381 w 2564606"/>
                <a:gd name="connsiteY4" fmla="*/ 704851 h 3881438"/>
                <a:gd name="connsiteX5" fmla="*/ 692944 w 2564606"/>
                <a:gd name="connsiteY5" fmla="*/ 1019176 h 3881438"/>
                <a:gd name="connsiteX6" fmla="*/ 750094 w 2564606"/>
                <a:gd name="connsiteY6" fmla="*/ 1362076 h 3881438"/>
                <a:gd name="connsiteX7" fmla="*/ 602456 w 2564606"/>
                <a:gd name="connsiteY7" fmla="*/ 1509713 h 3881438"/>
                <a:gd name="connsiteX8" fmla="*/ 373856 w 2564606"/>
                <a:gd name="connsiteY8" fmla="*/ 1509713 h 3881438"/>
                <a:gd name="connsiteX9" fmla="*/ 373856 w 2564606"/>
                <a:gd name="connsiteY9" fmla="*/ 1585913 h 3881438"/>
                <a:gd name="connsiteX10" fmla="*/ 450056 w 2564606"/>
                <a:gd name="connsiteY10" fmla="*/ 1662113 h 3881438"/>
                <a:gd name="connsiteX11" fmla="*/ 602456 w 2564606"/>
                <a:gd name="connsiteY11" fmla="*/ 1585913 h 3881438"/>
                <a:gd name="connsiteX12" fmla="*/ 754856 w 2564606"/>
                <a:gd name="connsiteY12" fmla="*/ 1738313 h 3881438"/>
                <a:gd name="connsiteX13" fmla="*/ 821531 w 2564606"/>
                <a:gd name="connsiteY13" fmla="*/ 2333626 h 3881438"/>
                <a:gd name="connsiteX14" fmla="*/ 750094 w 2564606"/>
                <a:gd name="connsiteY14" fmla="*/ 2719388 h 3881438"/>
                <a:gd name="connsiteX15" fmla="*/ 592931 w 2564606"/>
                <a:gd name="connsiteY15" fmla="*/ 2847976 h 3881438"/>
                <a:gd name="connsiteX16" fmla="*/ 521494 w 2564606"/>
                <a:gd name="connsiteY16" fmla="*/ 2933701 h 3881438"/>
                <a:gd name="connsiteX17" fmla="*/ 550069 w 2564606"/>
                <a:gd name="connsiteY17" fmla="*/ 3376613 h 3881438"/>
                <a:gd name="connsiteX18" fmla="*/ 678656 w 2564606"/>
                <a:gd name="connsiteY18" fmla="*/ 3533776 h 3881438"/>
                <a:gd name="connsiteX19" fmla="*/ 492919 w 2564606"/>
                <a:gd name="connsiteY19" fmla="*/ 3690938 h 3881438"/>
                <a:gd name="connsiteX20" fmla="*/ 550069 w 2564606"/>
                <a:gd name="connsiteY20" fmla="*/ 3862388 h 3881438"/>
                <a:gd name="connsiteX21" fmla="*/ 1150144 w 2564606"/>
                <a:gd name="connsiteY21" fmla="*/ 3576638 h 3881438"/>
                <a:gd name="connsiteX22" fmla="*/ 1135856 w 2564606"/>
                <a:gd name="connsiteY22" fmla="*/ 3319463 h 3881438"/>
                <a:gd name="connsiteX23" fmla="*/ 1107281 w 2564606"/>
                <a:gd name="connsiteY23" fmla="*/ 3205163 h 3881438"/>
                <a:gd name="connsiteX24" fmla="*/ 1178719 w 2564606"/>
                <a:gd name="connsiteY24" fmla="*/ 2962276 h 3881438"/>
                <a:gd name="connsiteX25" fmla="*/ 1193006 w 2564606"/>
                <a:gd name="connsiteY25" fmla="*/ 2647951 h 3881438"/>
                <a:gd name="connsiteX26" fmla="*/ 1407319 w 2564606"/>
                <a:gd name="connsiteY26" fmla="*/ 2333626 h 3881438"/>
                <a:gd name="connsiteX27" fmla="*/ 1564481 w 2564606"/>
                <a:gd name="connsiteY27" fmla="*/ 2147888 h 3881438"/>
                <a:gd name="connsiteX28" fmla="*/ 1764506 w 2564606"/>
                <a:gd name="connsiteY28" fmla="*/ 2205038 h 3881438"/>
                <a:gd name="connsiteX29" fmla="*/ 1950244 w 2564606"/>
                <a:gd name="connsiteY29" fmla="*/ 2190751 h 3881438"/>
                <a:gd name="connsiteX30" fmla="*/ 2221706 w 2564606"/>
                <a:gd name="connsiteY30" fmla="*/ 2047876 h 3881438"/>
                <a:gd name="connsiteX31" fmla="*/ 2350294 w 2564606"/>
                <a:gd name="connsiteY31" fmla="*/ 2076451 h 3881438"/>
                <a:gd name="connsiteX32" fmla="*/ 2464594 w 2564606"/>
                <a:gd name="connsiteY32" fmla="*/ 1890713 h 3881438"/>
                <a:gd name="connsiteX33" fmla="*/ 2564606 w 2564606"/>
                <a:gd name="connsiteY33" fmla="*/ 1690688 h 3881438"/>
                <a:gd name="connsiteX34" fmla="*/ 2564606 w 2564606"/>
                <a:gd name="connsiteY34" fmla="*/ 1690688 h 3881438"/>
                <a:gd name="connsiteX35" fmla="*/ 2378869 w 2564606"/>
                <a:gd name="connsiteY35" fmla="*/ 1604963 h 3881438"/>
                <a:gd name="connsiteX36" fmla="*/ 2135981 w 2564606"/>
                <a:gd name="connsiteY36" fmla="*/ 1619251 h 3881438"/>
                <a:gd name="connsiteX37" fmla="*/ 2107406 w 2564606"/>
                <a:gd name="connsiteY37" fmla="*/ 1533526 h 3881438"/>
                <a:gd name="connsiteX38" fmla="*/ 1897856 w 2564606"/>
                <a:gd name="connsiteY38" fmla="*/ 1662113 h 3881438"/>
                <a:gd name="connsiteX39" fmla="*/ 1821656 w 2564606"/>
                <a:gd name="connsiteY39" fmla="*/ 1504951 h 3881438"/>
                <a:gd name="connsiteX40" fmla="*/ 1578769 w 2564606"/>
                <a:gd name="connsiteY40" fmla="*/ 1562101 h 3881438"/>
                <a:gd name="connsiteX41" fmla="*/ 1364456 w 2564606"/>
                <a:gd name="connsiteY41" fmla="*/ 1347788 h 3881438"/>
                <a:gd name="connsiteX42" fmla="*/ 1264444 w 2564606"/>
                <a:gd name="connsiteY42" fmla="*/ 1019176 h 3881438"/>
                <a:gd name="connsiteX43" fmla="*/ 1064419 w 2564606"/>
                <a:gd name="connsiteY43" fmla="*/ 733426 h 3881438"/>
                <a:gd name="connsiteX44" fmla="*/ 1021556 w 2564606"/>
                <a:gd name="connsiteY44" fmla="*/ 476251 h 3881438"/>
                <a:gd name="connsiteX45" fmla="*/ 1078706 w 2564606"/>
                <a:gd name="connsiteY45" fmla="*/ 304801 h 3881438"/>
                <a:gd name="connsiteX46" fmla="*/ 1078706 w 2564606"/>
                <a:gd name="connsiteY46" fmla="*/ 61913 h 3881438"/>
                <a:gd name="connsiteX47" fmla="*/ 1021556 w 2564606"/>
                <a:gd name="connsiteY47" fmla="*/ 4763 h 3881438"/>
                <a:gd name="connsiteX48" fmla="*/ 135731 w 2564606"/>
                <a:gd name="connsiteY48" fmla="*/ 33338 h 3881438"/>
                <a:gd name="connsiteX0" fmla="*/ 135731 w 2564606"/>
                <a:gd name="connsiteY0" fmla="*/ 33338 h 3698082"/>
                <a:gd name="connsiteX1" fmla="*/ 207169 w 2564606"/>
                <a:gd name="connsiteY1" fmla="*/ 204788 h 3698082"/>
                <a:gd name="connsiteX2" fmla="*/ 492919 w 2564606"/>
                <a:gd name="connsiteY2" fmla="*/ 119063 h 3698082"/>
                <a:gd name="connsiteX3" fmla="*/ 778669 w 2564606"/>
                <a:gd name="connsiteY3" fmla="*/ 219076 h 3698082"/>
                <a:gd name="connsiteX4" fmla="*/ 764381 w 2564606"/>
                <a:gd name="connsiteY4" fmla="*/ 704851 h 3698082"/>
                <a:gd name="connsiteX5" fmla="*/ 692944 w 2564606"/>
                <a:gd name="connsiteY5" fmla="*/ 1019176 h 3698082"/>
                <a:gd name="connsiteX6" fmla="*/ 750094 w 2564606"/>
                <a:gd name="connsiteY6" fmla="*/ 1362076 h 3698082"/>
                <a:gd name="connsiteX7" fmla="*/ 602456 w 2564606"/>
                <a:gd name="connsiteY7" fmla="*/ 1509713 h 3698082"/>
                <a:gd name="connsiteX8" fmla="*/ 373856 w 2564606"/>
                <a:gd name="connsiteY8" fmla="*/ 1509713 h 3698082"/>
                <a:gd name="connsiteX9" fmla="*/ 373856 w 2564606"/>
                <a:gd name="connsiteY9" fmla="*/ 1585913 h 3698082"/>
                <a:gd name="connsiteX10" fmla="*/ 450056 w 2564606"/>
                <a:gd name="connsiteY10" fmla="*/ 1662113 h 3698082"/>
                <a:gd name="connsiteX11" fmla="*/ 602456 w 2564606"/>
                <a:gd name="connsiteY11" fmla="*/ 1585913 h 3698082"/>
                <a:gd name="connsiteX12" fmla="*/ 754856 w 2564606"/>
                <a:gd name="connsiteY12" fmla="*/ 1738313 h 3698082"/>
                <a:gd name="connsiteX13" fmla="*/ 821531 w 2564606"/>
                <a:gd name="connsiteY13" fmla="*/ 2333626 h 3698082"/>
                <a:gd name="connsiteX14" fmla="*/ 750094 w 2564606"/>
                <a:gd name="connsiteY14" fmla="*/ 2719388 h 3698082"/>
                <a:gd name="connsiteX15" fmla="*/ 592931 w 2564606"/>
                <a:gd name="connsiteY15" fmla="*/ 2847976 h 3698082"/>
                <a:gd name="connsiteX16" fmla="*/ 521494 w 2564606"/>
                <a:gd name="connsiteY16" fmla="*/ 2933701 h 3698082"/>
                <a:gd name="connsiteX17" fmla="*/ 550069 w 2564606"/>
                <a:gd name="connsiteY17" fmla="*/ 3376613 h 3698082"/>
                <a:gd name="connsiteX18" fmla="*/ 678656 w 2564606"/>
                <a:gd name="connsiteY18" fmla="*/ 3533776 h 3698082"/>
                <a:gd name="connsiteX19" fmla="*/ 492919 w 2564606"/>
                <a:gd name="connsiteY19" fmla="*/ 3690938 h 3698082"/>
                <a:gd name="connsiteX20" fmla="*/ 1150144 w 2564606"/>
                <a:gd name="connsiteY20" fmla="*/ 3576638 h 3698082"/>
                <a:gd name="connsiteX21" fmla="*/ 1135856 w 2564606"/>
                <a:gd name="connsiteY21" fmla="*/ 3319463 h 3698082"/>
                <a:gd name="connsiteX22" fmla="*/ 1107281 w 2564606"/>
                <a:gd name="connsiteY22" fmla="*/ 3205163 h 3698082"/>
                <a:gd name="connsiteX23" fmla="*/ 1178719 w 2564606"/>
                <a:gd name="connsiteY23" fmla="*/ 2962276 h 3698082"/>
                <a:gd name="connsiteX24" fmla="*/ 1193006 w 2564606"/>
                <a:gd name="connsiteY24" fmla="*/ 2647951 h 3698082"/>
                <a:gd name="connsiteX25" fmla="*/ 1407319 w 2564606"/>
                <a:gd name="connsiteY25" fmla="*/ 2333626 h 3698082"/>
                <a:gd name="connsiteX26" fmla="*/ 1564481 w 2564606"/>
                <a:gd name="connsiteY26" fmla="*/ 2147888 h 3698082"/>
                <a:gd name="connsiteX27" fmla="*/ 1764506 w 2564606"/>
                <a:gd name="connsiteY27" fmla="*/ 2205038 h 3698082"/>
                <a:gd name="connsiteX28" fmla="*/ 1950244 w 2564606"/>
                <a:gd name="connsiteY28" fmla="*/ 2190751 h 3698082"/>
                <a:gd name="connsiteX29" fmla="*/ 2221706 w 2564606"/>
                <a:gd name="connsiteY29" fmla="*/ 2047876 h 3698082"/>
                <a:gd name="connsiteX30" fmla="*/ 2350294 w 2564606"/>
                <a:gd name="connsiteY30" fmla="*/ 2076451 h 3698082"/>
                <a:gd name="connsiteX31" fmla="*/ 2464594 w 2564606"/>
                <a:gd name="connsiteY31" fmla="*/ 1890713 h 3698082"/>
                <a:gd name="connsiteX32" fmla="*/ 2564606 w 2564606"/>
                <a:gd name="connsiteY32" fmla="*/ 1690688 h 3698082"/>
                <a:gd name="connsiteX33" fmla="*/ 2564606 w 2564606"/>
                <a:gd name="connsiteY33" fmla="*/ 1690688 h 3698082"/>
                <a:gd name="connsiteX34" fmla="*/ 2378869 w 2564606"/>
                <a:gd name="connsiteY34" fmla="*/ 1604963 h 3698082"/>
                <a:gd name="connsiteX35" fmla="*/ 2135981 w 2564606"/>
                <a:gd name="connsiteY35" fmla="*/ 1619251 h 3698082"/>
                <a:gd name="connsiteX36" fmla="*/ 2107406 w 2564606"/>
                <a:gd name="connsiteY36" fmla="*/ 1533526 h 3698082"/>
                <a:gd name="connsiteX37" fmla="*/ 1897856 w 2564606"/>
                <a:gd name="connsiteY37" fmla="*/ 1662113 h 3698082"/>
                <a:gd name="connsiteX38" fmla="*/ 1821656 w 2564606"/>
                <a:gd name="connsiteY38" fmla="*/ 1504951 h 3698082"/>
                <a:gd name="connsiteX39" fmla="*/ 1578769 w 2564606"/>
                <a:gd name="connsiteY39" fmla="*/ 1562101 h 3698082"/>
                <a:gd name="connsiteX40" fmla="*/ 1364456 w 2564606"/>
                <a:gd name="connsiteY40" fmla="*/ 1347788 h 3698082"/>
                <a:gd name="connsiteX41" fmla="*/ 1264444 w 2564606"/>
                <a:gd name="connsiteY41" fmla="*/ 1019176 h 3698082"/>
                <a:gd name="connsiteX42" fmla="*/ 1064419 w 2564606"/>
                <a:gd name="connsiteY42" fmla="*/ 733426 h 3698082"/>
                <a:gd name="connsiteX43" fmla="*/ 1021556 w 2564606"/>
                <a:gd name="connsiteY43" fmla="*/ 476251 h 3698082"/>
                <a:gd name="connsiteX44" fmla="*/ 1078706 w 2564606"/>
                <a:gd name="connsiteY44" fmla="*/ 304801 h 3698082"/>
                <a:gd name="connsiteX45" fmla="*/ 1078706 w 2564606"/>
                <a:gd name="connsiteY45" fmla="*/ 61913 h 3698082"/>
                <a:gd name="connsiteX46" fmla="*/ 1021556 w 2564606"/>
                <a:gd name="connsiteY46" fmla="*/ 4763 h 3698082"/>
                <a:gd name="connsiteX47" fmla="*/ 135731 w 2564606"/>
                <a:gd name="connsiteY47" fmla="*/ 33338 h 3698082"/>
                <a:gd name="connsiteX0" fmla="*/ 135731 w 2564606"/>
                <a:gd name="connsiteY0" fmla="*/ 33338 h 3612357"/>
                <a:gd name="connsiteX1" fmla="*/ 207169 w 2564606"/>
                <a:gd name="connsiteY1" fmla="*/ 204788 h 3612357"/>
                <a:gd name="connsiteX2" fmla="*/ 492919 w 2564606"/>
                <a:gd name="connsiteY2" fmla="*/ 119063 h 3612357"/>
                <a:gd name="connsiteX3" fmla="*/ 778669 w 2564606"/>
                <a:gd name="connsiteY3" fmla="*/ 219076 h 3612357"/>
                <a:gd name="connsiteX4" fmla="*/ 764381 w 2564606"/>
                <a:gd name="connsiteY4" fmla="*/ 704851 h 3612357"/>
                <a:gd name="connsiteX5" fmla="*/ 692944 w 2564606"/>
                <a:gd name="connsiteY5" fmla="*/ 1019176 h 3612357"/>
                <a:gd name="connsiteX6" fmla="*/ 750094 w 2564606"/>
                <a:gd name="connsiteY6" fmla="*/ 1362076 h 3612357"/>
                <a:gd name="connsiteX7" fmla="*/ 602456 w 2564606"/>
                <a:gd name="connsiteY7" fmla="*/ 1509713 h 3612357"/>
                <a:gd name="connsiteX8" fmla="*/ 373856 w 2564606"/>
                <a:gd name="connsiteY8" fmla="*/ 1509713 h 3612357"/>
                <a:gd name="connsiteX9" fmla="*/ 373856 w 2564606"/>
                <a:gd name="connsiteY9" fmla="*/ 1585913 h 3612357"/>
                <a:gd name="connsiteX10" fmla="*/ 450056 w 2564606"/>
                <a:gd name="connsiteY10" fmla="*/ 1662113 h 3612357"/>
                <a:gd name="connsiteX11" fmla="*/ 602456 w 2564606"/>
                <a:gd name="connsiteY11" fmla="*/ 1585913 h 3612357"/>
                <a:gd name="connsiteX12" fmla="*/ 754856 w 2564606"/>
                <a:gd name="connsiteY12" fmla="*/ 1738313 h 3612357"/>
                <a:gd name="connsiteX13" fmla="*/ 821531 w 2564606"/>
                <a:gd name="connsiteY13" fmla="*/ 2333626 h 3612357"/>
                <a:gd name="connsiteX14" fmla="*/ 750094 w 2564606"/>
                <a:gd name="connsiteY14" fmla="*/ 2719388 h 3612357"/>
                <a:gd name="connsiteX15" fmla="*/ 592931 w 2564606"/>
                <a:gd name="connsiteY15" fmla="*/ 2847976 h 3612357"/>
                <a:gd name="connsiteX16" fmla="*/ 521494 w 2564606"/>
                <a:gd name="connsiteY16" fmla="*/ 2933701 h 3612357"/>
                <a:gd name="connsiteX17" fmla="*/ 550069 w 2564606"/>
                <a:gd name="connsiteY17" fmla="*/ 3376613 h 3612357"/>
                <a:gd name="connsiteX18" fmla="*/ 678656 w 2564606"/>
                <a:gd name="connsiteY18" fmla="*/ 3533776 h 3612357"/>
                <a:gd name="connsiteX19" fmla="*/ 1150144 w 2564606"/>
                <a:gd name="connsiteY19" fmla="*/ 3576638 h 3612357"/>
                <a:gd name="connsiteX20" fmla="*/ 1135856 w 2564606"/>
                <a:gd name="connsiteY20" fmla="*/ 3319463 h 3612357"/>
                <a:gd name="connsiteX21" fmla="*/ 1107281 w 2564606"/>
                <a:gd name="connsiteY21" fmla="*/ 3205163 h 3612357"/>
                <a:gd name="connsiteX22" fmla="*/ 1178719 w 2564606"/>
                <a:gd name="connsiteY22" fmla="*/ 2962276 h 3612357"/>
                <a:gd name="connsiteX23" fmla="*/ 1193006 w 2564606"/>
                <a:gd name="connsiteY23" fmla="*/ 2647951 h 3612357"/>
                <a:gd name="connsiteX24" fmla="*/ 1407319 w 2564606"/>
                <a:gd name="connsiteY24" fmla="*/ 2333626 h 3612357"/>
                <a:gd name="connsiteX25" fmla="*/ 1564481 w 2564606"/>
                <a:gd name="connsiteY25" fmla="*/ 2147888 h 3612357"/>
                <a:gd name="connsiteX26" fmla="*/ 1764506 w 2564606"/>
                <a:gd name="connsiteY26" fmla="*/ 2205038 h 3612357"/>
                <a:gd name="connsiteX27" fmla="*/ 1950244 w 2564606"/>
                <a:gd name="connsiteY27" fmla="*/ 2190751 h 3612357"/>
                <a:gd name="connsiteX28" fmla="*/ 2221706 w 2564606"/>
                <a:gd name="connsiteY28" fmla="*/ 2047876 h 3612357"/>
                <a:gd name="connsiteX29" fmla="*/ 2350294 w 2564606"/>
                <a:gd name="connsiteY29" fmla="*/ 2076451 h 3612357"/>
                <a:gd name="connsiteX30" fmla="*/ 2464594 w 2564606"/>
                <a:gd name="connsiteY30" fmla="*/ 1890713 h 3612357"/>
                <a:gd name="connsiteX31" fmla="*/ 2564606 w 2564606"/>
                <a:gd name="connsiteY31" fmla="*/ 1690688 h 3612357"/>
                <a:gd name="connsiteX32" fmla="*/ 2564606 w 2564606"/>
                <a:gd name="connsiteY32" fmla="*/ 1690688 h 3612357"/>
                <a:gd name="connsiteX33" fmla="*/ 2378869 w 2564606"/>
                <a:gd name="connsiteY33" fmla="*/ 1604963 h 3612357"/>
                <a:gd name="connsiteX34" fmla="*/ 2135981 w 2564606"/>
                <a:gd name="connsiteY34" fmla="*/ 1619251 h 3612357"/>
                <a:gd name="connsiteX35" fmla="*/ 2107406 w 2564606"/>
                <a:gd name="connsiteY35" fmla="*/ 1533526 h 3612357"/>
                <a:gd name="connsiteX36" fmla="*/ 1897856 w 2564606"/>
                <a:gd name="connsiteY36" fmla="*/ 1662113 h 3612357"/>
                <a:gd name="connsiteX37" fmla="*/ 1821656 w 2564606"/>
                <a:gd name="connsiteY37" fmla="*/ 1504951 h 3612357"/>
                <a:gd name="connsiteX38" fmla="*/ 1578769 w 2564606"/>
                <a:gd name="connsiteY38" fmla="*/ 1562101 h 3612357"/>
                <a:gd name="connsiteX39" fmla="*/ 1364456 w 2564606"/>
                <a:gd name="connsiteY39" fmla="*/ 1347788 h 3612357"/>
                <a:gd name="connsiteX40" fmla="*/ 1264444 w 2564606"/>
                <a:gd name="connsiteY40" fmla="*/ 1019176 h 3612357"/>
                <a:gd name="connsiteX41" fmla="*/ 1064419 w 2564606"/>
                <a:gd name="connsiteY41" fmla="*/ 733426 h 3612357"/>
                <a:gd name="connsiteX42" fmla="*/ 1021556 w 2564606"/>
                <a:gd name="connsiteY42" fmla="*/ 476251 h 3612357"/>
                <a:gd name="connsiteX43" fmla="*/ 1078706 w 2564606"/>
                <a:gd name="connsiteY43" fmla="*/ 304801 h 3612357"/>
                <a:gd name="connsiteX44" fmla="*/ 1078706 w 2564606"/>
                <a:gd name="connsiteY44" fmla="*/ 61913 h 3612357"/>
                <a:gd name="connsiteX45" fmla="*/ 1021556 w 2564606"/>
                <a:gd name="connsiteY45" fmla="*/ 4763 h 3612357"/>
                <a:gd name="connsiteX46" fmla="*/ 135731 w 2564606"/>
                <a:gd name="connsiteY46" fmla="*/ 33338 h 3612357"/>
                <a:gd name="connsiteX0" fmla="*/ 135731 w 2564606"/>
                <a:gd name="connsiteY0" fmla="*/ 33338 h 3586163"/>
                <a:gd name="connsiteX1" fmla="*/ 207169 w 2564606"/>
                <a:gd name="connsiteY1" fmla="*/ 204788 h 3586163"/>
                <a:gd name="connsiteX2" fmla="*/ 492919 w 2564606"/>
                <a:gd name="connsiteY2" fmla="*/ 119063 h 3586163"/>
                <a:gd name="connsiteX3" fmla="*/ 778669 w 2564606"/>
                <a:gd name="connsiteY3" fmla="*/ 219076 h 3586163"/>
                <a:gd name="connsiteX4" fmla="*/ 764381 w 2564606"/>
                <a:gd name="connsiteY4" fmla="*/ 704851 h 3586163"/>
                <a:gd name="connsiteX5" fmla="*/ 692944 w 2564606"/>
                <a:gd name="connsiteY5" fmla="*/ 1019176 h 3586163"/>
                <a:gd name="connsiteX6" fmla="*/ 750094 w 2564606"/>
                <a:gd name="connsiteY6" fmla="*/ 1362076 h 3586163"/>
                <a:gd name="connsiteX7" fmla="*/ 602456 w 2564606"/>
                <a:gd name="connsiteY7" fmla="*/ 1509713 h 3586163"/>
                <a:gd name="connsiteX8" fmla="*/ 373856 w 2564606"/>
                <a:gd name="connsiteY8" fmla="*/ 1509713 h 3586163"/>
                <a:gd name="connsiteX9" fmla="*/ 373856 w 2564606"/>
                <a:gd name="connsiteY9" fmla="*/ 1585913 h 3586163"/>
                <a:gd name="connsiteX10" fmla="*/ 450056 w 2564606"/>
                <a:gd name="connsiteY10" fmla="*/ 1662113 h 3586163"/>
                <a:gd name="connsiteX11" fmla="*/ 602456 w 2564606"/>
                <a:gd name="connsiteY11" fmla="*/ 1585913 h 3586163"/>
                <a:gd name="connsiteX12" fmla="*/ 754856 w 2564606"/>
                <a:gd name="connsiteY12" fmla="*/ 1738313 h 3586163"/>
                <a:gd name="connsiteX13" fmla="*/ 821531 w 2564606"/>
                <a:gd name="connsiteY13" fmla="*/ 2333626 h 3586163"/>
                <a:gd name="connsiteX14" fmla="*/ 750094 w 2564606"/>
                <a:gd name="connsiteY14" fmla="*/ 2719388 h 3586163"/>
                <a:gd name="connsiteX15" fmla="*/ 592931 w 2564606"/>
                <a:gd name="connsiteY15" fmla="*/ 2847976 h 3586163"/>
                <a:gd name="connsiteX16" fmla="*/ 521494 w 2564606"/>
                <a:gd name="connsiteY16" fmla="*/ 2933701 h 3586163"/>
                <a:gd name="connsiteX17" fmla="*/ 550069 w 2564606"/>
                <a:gd name="connsiteY17" fmla="*/ 3376613 h 3586163"/>
                <a:gd name="connsiteX18" fmla="*/ 1150144 w 2564606"/>
                <a:gd name="connsiteY18" fmla="*/ 3576638 h 3586163"/>
                <a:gd name="connsiteX19" fmla="*/ 1135856 w 2564606"/>
                <a:gd name="connsiteY19" fmla="*/ 3319463 h 3586163"/>
                <a:gd name="connsiteX20" fmla="*/ 1107281 w 2564606"/>
                <a:gd name="connsiteY20" fmla="*/ 3205163 h 3586163"/>
                <a:gd name="connsiteX21" fmla="*/ 1178719 w 2564606"/>
                <a:gd name="connsiteY21" fmla="*/ 2962276 h 3586163"/>
                <a:gd name="connsiteX22" fmla="*/ 1193006 w 2564606"/>
                <a:gd name="connsiteY22" fmla="*/ 2647951 h 3586163"/>
                <a:gd name="connsiteX23" fmla="*/ 1407319 w 2564606"/>
                <a:gd name="connsiteY23" fmla="*/ 2333626 h 3586163"/>
                <a:gd name="connsiteX24" fmla="*/ 1564481 w 2564606"/>
                <a:gd name="connsiteY24" fmla="*/ 2147888 h 3586163"/>
                <a:gd name="connsiteX25" fmla="*/ 1764506 w 2564606"/>
                <a:gd name="connsiteY25" fmla="*/ 2205038 h 3586163"/>
                <a:gd name="connsiteX26" fmla="*/ 1950244 w 2564606"/>
                <a:gd name="connsiteY26" fmla="*/ 2190751 h 3586163"/>
                <a:gd name="connsiteX27" fmla="*/ 2221706 w 2564606"/>
                <a:gd name="connsiteY27" fmla="*/ 2047876 h 3586163"/>
                <a:gd name="connsiteX28" fmla="*/ 2350294 w 2564606"/>
                <a:gd name="connsiteY28" fmla="*/ 2076451 h 3586163"/>
                <a:gd name="connsiteX29" fmla="*/ 2464594 w 2564606"/>
                <a:gd name="connsiteY29" fmla="*/ 1890713 h 3586163"/>
                <a:gd name="connsiteX30" fmla="*/ 2564606 w 2564606"/>
                <a:gd name="connsiteY30" fmla="*/ 1690688 h 3586163"/>
                <a:gd name="connsiteX31" fmla="*/ 2564606 w 2564606"/>
                <a:gd name="connsiteY31" fmla="*/ 1690688 h 3586163"/>
                <a:gd name="connsiteX32" fmla="*/ 2378869 w 2564606"/>
                <a:gd name="connsiteY32" fmla="*/ 1604963 h 3586163"/>
                <a:gd name="connsiteX33" fmla="*/ 2135981 w 2564606"/>
                <a:gd name="connsiteY33" fmla="*/ 1619251 h 3586163"/>
                <a:gd name="connsiteX34" fmla="*/ 2107406 w 2564606"/>
                <a:gd name="connsiteY34" fmla="*/ 1533526 h 3586163"/>
                <a:gd name="connsiteX35" fmla="*/ 1897856 w 2564606"/>
                <a:gd name="connsiteY35" fmla="*/ 1662113 h 3586163"/>
                <a:gd name="connsiteX36" fmla="*/ 1821656 w 2564606"/>
                <a:gd name="connsiteY36" fmla="*/ 1504951 h 3586163"/>
                <a:gd name="connsiteX37" fmla="*/ 1578769 w 2564606"/>
                <a:gd name="connsiteY37" fmla="*/ 1562101 h 3586163"/>
                <a:gd name="connsiteX38" fmla="*/ 1364456 w 2564606"/>
                <a:gd name="connsiteY38" fmla="*/ 1347788 h 3586163"/>
                <a:gd name="connsiteX39" fmla="*/ 1264444 w 2564606"/>
                <a:gd name="connsiteY39" fmla="*/ 1019176 h 3586163"/>
                <a:gd name="connsiteX40" fmla="*/ 1064419 w 2564606"/>
                <a:gd name="connsiteY40" fmla="*/ 733426 h 3586163"/>
                <a:gd name="connsiteX41" fmla="*/ 1021556 w 2564606"/>
                <a:gd name="connsiteY41" fmla="*/ 476251 h 3586163"/>
                <a:gd name="connsiteX42" fmla="*/ 1078706 w 2564606"/>
                <a:gd name="connsiteY42" fmla="*/ 304801 h 3586163"/>
                <a:gd name="connsiteX43" fmla="*/ 1078706 w 2564606"/>
                <a:gd name="connsiteY43" fmla="*/ 61913 h 3586163"/>
                <a:gd name="connsiteX44" fmla="*/ 1021556 w 2564606"/>
                <a:gd name="connsiteY44" fmla="*/ 4763 h 3586163"/>
                <a:gd name="connsiteX45" fmla="*/ 135731 w 2564606"/>
                <a:gd name="connsiteY45" fmla="*/ 33338 h 3586163"/>
                <a:gd name="connsiteX0" fmla="*/ 135731 w 2564606"/>
                <a:gd name="connsiteY0" fmla="*/ 33338 h 3440907"/>
                <a:gd name="connsiteX1" fmla="*/ 207169 w 2564606"/>
                <a:gd name="connsiteY1" fmla="*/ 204788 h 3440907"/>
                <a:gd name="connsiteX2" fmla="*/ 492919 w 2564606"/>
                <a:gd name="connsiteY2" fmla="*/ 119063 h 3440907"/>
                <a:gd name="connsiteX3" fmla="*/ 778669 w 2564606"/>
                <a:gd name="connsiteY3" fmla="*/ 219076 h 3440907"/>
                <a:gd name="connsiteX4" fmla="*/ 764381 w 2564606"/>
                <a:gd name="connsiteY4" fmla="*/ 704851 h 3440907"/>
                <a:gd name="connsiteX5" fmla="*/ 692944 w 2564606"/>
                <a:gd name="connsiteY5" fmla="*/ 1019176 h 3440907"/>
                <a:gd name="connsiteX6" fmla="*/ 750094 w 2564606"/>
                <a:gd name="connsiteY6" fmla="*/ 1362076 h 3440907"/>
                <a:gd name="connsiteX7" fmla="*/ 602456 w 2564606"/>
                <a:gd name="connsiteY7" fmla="*/ 1509713 h 3440907"/>
                <a:gd name="connsiteX8" fmla="*/ 373856 w 2564606"/>
                <a:gd name="connsiteY8" fmla="*/ 1509713 h 3440907"/>
                <a:gd name="connsiteX9" fmla="*/ 373856 w 2564606"/>
                <a:gd name="connsiteY9" fmla="*/ 1585913 h 3440907"/>
                <a:gd name="connsiteX10" fmla="*/ 450056 w 2564606"/>
                <a:gd name="connsiteY10" fmla="*/ 1662113 h 3440907"/>
                <a:gd name="connsiteX11" fmla="*/ 602456 w 2564606"/>
                <a:gd name="connsiteY11" fmla="*/ 1585913 h 3440907"/>
                <a:gd name="connsiteX12" fmla="*/ 754856 w 2564606"/>
                <a:gd name="connsiteY12" fmla="*/ 1738313 h 3440907"/>
                <a:gd name="connsiteX13" fmla="*/ 821531 w 2564606"/>
                <a:gd name="connsiteY13" fmla="*/ 2333626 h 3440907"/>
                <a:gd name="connsiteX14" fmla="*/ 750094 w 2564606"/>
                <a:gd name="connsiteY14" fmla="*/ 2719388 h 3440907"/>
                <a:gd name="connsiteX15" fmla="*/ 592931 w 2564606"/>
                <a:gd name="connsiteY15" fmla="*/ 2847976 h 3440907"/>
                <a:gd name="connsiteX16" fmla="*/ 521494 w 2564606"/>
                <a:gd name="connsiteY16" fmla="*/ 2933701 h 3440907"/>
                <a:gd name="connsiteX17" fmla="*/ 550069 w 2564606"/>
                <a:gd name="connsiteY17" fmla="*/ 3376613 h 3440907"/>
                <a:gd name="connsiteX18" fmla="*/ 1135856 w 2564606"/>
                <a:gd name="connsiteY18" fmla="*/ 3319463 h 3440907"/>
                <a:gd name="connsiteX19" fmla="*/ 1107281 w 2564606"/>
                <a:gd name="connsiteY19" fmla="*/ 3205163 h 3440907"/>
                <a:gd name="connsiteX20" fmla="*/ 1178719 w 2564606"/>
                <a:gd name="connsiteY20" fmla="*/ 2962276 h 3440907"/>
                <a:gd name="connsiteX21" fmla="*/ 1193006 w 2564606"/>
                <a:gd name="connsiteY21" fmla="*/ 2647951 h 3440907"/>
                <a:gd name="connsiteX22" fmla="*/ 1407319 w 2564606"/>
                <a:gd name="connsiteY22" fmla="*/ 2333626 h 3440907"/>
                <a:gd name="connsiteX23" fmla="*/ 1564481 w 2564606"/>
                <a:gd name="connsiteY23" fmla="*/ 2147888 h 3440907"/>
                <a:gd name="connsiteX24" fmla="*/ 1764506 w 2564606"/>
                <a:gd name="connsiteY24" fmla="*/ 2205038 h 3440907"/>
                <a:gd name="connsiteX25" fmla="*/ 1950244 w 2564606"/>
                <a:gd name="connsiteY25" fmla="*/ 2190751 h 3440907"/>
                <a:gd name="connsiteX26" fmla="*/ 2221706 w 2564606"/>
                <a:gd name="connsiteY26" fmla="*/ 2047876 h 3440907"/>
                <a:gd name="connsiteX27" fmla="*/ 2350294 w 2564606"/>
                <a:gd name="connsiteY27" fmla="*/ 2076451 h 3440907"/>
                <a:gd name="connsiteX28" fmla="*/ 2464594 w 2564606"/>
                <a:gd name="connsiteY28" fmla="*/ 1890713 h 3440907"/>
                <a:gd name="connsiteX29" fmla="*/ 2564606 w 2564606"/>
                <a:gd name="connsiteY29" fmla="*/ 1690688 h 3440907"/>
                <a:gd name="connsiteX30" fmla="*/ 2564606 w 2564606"/>
                <a:gd name="connsiteY30" fmla="*/ 1690688 h 3440907"/>
                <a:gd name="connsiteX31" fmla="*/ 2378869 w 2564606"/>
                <a:gd name="connsiteY31" fmla="*/ 1604963 h 3440907"/>
                <a:gd name="connsiteX32" fmla="*/ 2135981 w 2564606"/>
                <a:gd name="connsiteY32" fmla="*/ 1619251 h 3440907"/>
                <a:gd name="connsiteX33" fmla="*/ 2107406 w 2564606"/>
                <a:gd name="connsiteY33" fmla="*/ 1533526 h 3440907"/>
                <a:gd name="connsiteX34" fmla="*/ 1897856 w 2564606"/>
                <a:gd name="connsiteY34" fmla="*/ 1662113 h 3440907"/>
                <a:gd name="connsiteX35" fmla="*/ 1821656 w 2564606"/>
                <a:gd name="connsiteY35" fmla="*/ 1504951 h 3440907"/>
                <a:gd name="connsiteX36" fmla="*/ 1578769 w 2564606"/>
                <a:gd name="connsiteY36" fmla="*/ 1562101 h 3440907"/>
                <a:gd name="connsiteX37" fmla="*/ 1364456 w 2564606"/>
                <a:gd name="connsiteY37" fmla="*/ 1347788 h 3440907"/>
                <a:gd name="connsiteX38" fmla="*/ 1264444 w 2564606"/>
                <a:gd name="connsiteY38" fmla="*/ 1019176 h 3440907"/>
                <a:gd name="connsiteX39" fmla="*/ 1064419 w 2564606"/>
                <a:gd name="connsiteY39" fmla="*/ 733426 h 3440907"/>
                <a:gd name="connsiteX40" fmla="*/ 1021556 w 2564606"/>
                <a:gd name="connsiteY40" fmla="*/ 476251 h 3440907"/>
                <a:gd name="connsiteX41" fmla="*/ 1078706 w 2564606"/>
                <a:gd name="connsiteY41" fmla="*/ 304801 h 3440907"/>
                <a:gd name="connsiteX42" fmla="*/ 1078706 w 2564606"/>
                <a:gd name="connsiteY42" fmla="*/ 61913 h 3440907"/>
                <a:gd name="connsiteX43" fmla="*/ 1021556 w 2564606"/>
                <a:gd name="connsiteY43" fmla="*/ 4763 h 3440907"/>
                <a:gd name="connsiteX44" fmla="*/ 135731 w 2564606"/>
                <a:gd name="connsiteY44" fmla="*/ 33338 h 3440907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750094 w 2564606"/>
                <a:gd name="connsiteY14" fmla="*/ 2719388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652714 h 3348038"/>
                <a:gd name="connsiteX15" fmla="*/ 592931 w 2564606"/>
                <a:gd name="connsiteY15" fmla="*/ 2847976 h 3348038"/>
                <a:gd name="connsiteX16" fmla="*/ 521494 w 2564606"/>
                <a:gd name="connsiteY16" fmla="*/ 2933701 h 3348038"/>
                <a:gd name="connsiteX17" fmla="*/ 907256 w 2564606"/>
                <a:gd name="connsiteY17" fmla="*/ 3109914 h 3348038"/>
                <a:gd name="connsiteX18" fmla="*/ 1135856 w 2564606"/>
                <a:gd name="connsiteY18" fmla="*/ 3319463 h 3348038"/>
                <a:gd name="connsiteX19" fmla="*/ 1107281 w 2564606"/>
                <a:gd name="connsiteY19" fmla="*/ 3205163 h 3348038"/>
                <a:gd name="connsiteX20" fmla="*/ 1178719 w 2564606"/>
                <a:gd name="connsiteY20" fmla="*/ 2962276 h 3348038"/>
                <a:gd name="connsiteX21" fmla="*/ 1193006 w 2564606"/>
                <a:gd name="connsiteY21" fmla="*/ 2647951 h 3348038"/>
                <a:gd name="connsiteX22" fmla="*/ 1407319 w 2564606"/>
                <a:gd name="connsiteY22" fmla="*/ 2333626 h 3348038"/>
                <a:gd name="connsiteX23" fmla="*/ 1564481 w 2564606"/>
                <a:gd name="connsiteY23" fmla="*/ 2147888 h 3348038"/>
                <a:gd name="connsiteX24" fmla="*/ 1764506 w 2564606"/>
                <a:gd name="connsiteY24" fmla="*/ 2205038 h 3348038"/>
                <a:gd name="connsiteX25" fmla="*/ 1950244 w 2564606"/>
                <a:gd name="connsiteY25" fmla="*/ 2190751 h 3348038"/>
                <a:gd name="connsiteX26" fmla="*/ 2221706 w 2564606"/>
                <a:gd name="connsiteY26" fmla="*/ 2047876 h 3348038"/>
                <a:gd name="connsiteX27" fmla="*/ 2350294 w 2564606"/>
                <a:gd name="connsiteY27" fmla="*/ 2076451 h 3348038"/>
                <a:gd name="connsiteX28" fmla="*/ 2464594 w 2564606"/>
                <a:gd name="connsiteY28" fmla="*/ 1890713 h 3348038"/>
                <a:gd name="connsiteX29" fmla="*/ 2564606 w 2564606"/>
                <a:gd name="connsiteY29" fmla="*/ 1690688 h 3348038"/>
                <a:gd name="connsiteX30" fmla="*/ 2564606 w 2564606"/>
                <a:gd name="connsiteY30" fmla="*/ 1690688 h 3348038"/>
                <a:gd name="connsiteX31" fmla="*/ 2378869 w 2564606"/>
                <a:gd name="connsiteY31" fmla="*/ 1604963 h 3348038"/>
                <a:gd name="connsiteX32" fmla="*/ 2135981 w 2564606"/>
                <a:gd name="connsiteY32" fmla="*/ 1619251 h 3348038"/>
                <a:gd name="connsiteX33" fmla="*/ 2107406 w 2564606"/>
                <a:gd name="connsiteY33" fmla="*/ 1533526 h 3348038"/>
                <a:gd name="connsiteX34" fmla="*/ 1897856 w 2564606"/>
                <a:gd name="connsiteY34" fmla="*/ 1662113 h 3348038"/>
                <a:gd name="connsiteX35" fmla="*/ 1821656 w 2564606"/>
                <a:gd name="connsiteY35" fmla="*/ 1504951 h 3348038"/>
                <a:gd name="connsiteX36" fmla="*/ 1578769 w 2564606"/>
                <a:gd name="connsiteY36" fmla="*/ 1562101 h 3348038"/>
                <a:gd name="connsiteX37" fmla="*/ 1364456 w 2564606"/>
                <a:gd name="connsiteY37" fmla="*/ 1347788 h 3348038"/>
                <a:gd name="connsiteX38" fmla="*/ 1264444 w 2564606"/>
                <a:gd name="connsiteY38" fmla="*/ 1019176 h 3348038"/>
                <a:gd name="connsiteX39" fmla="*/ 1064419 w 2564606"/>
                <a:gd name="connsiteY39" fmla="*/ 733426 h 3348038"/>
                <a:gd name="connsiteX40" fmla="*/ 1021556 w 2564606"/>
                <a:gd name="connsiteY40" fmla="*/ 476251 h 3348038"/>
                <a:gd name="connsiteX41" fmla="*/ 1078706 w 2564606"/>
                <a:gd name="connsiteY41" fmla="*/ 304801 h 3348038"/>
                <a:gd name="connsiteX42" fmla="*/ 1078706 w 2564606"/>
                <a:gd name="connsiteY42" fmla="*/ 61913 h 3348038"/>
                <a:gd name="connsiteX43" fmla="*/ 1021556 w 2564606"/>
                <a:gd name="connsiteY43" fmla="*/ 4763 h 3348038"/>
                <a:gd name="connsiteX44" fmla="*/ 135731 w 2564606"/>
                <a:gd name="connsiteY44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521494 w 2564606"/>
                <a:gd name="connsiteY15" fmla="*/ 2933701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592931 w 2564606"/>
                <a:gd name="connsiteY14" fmla="*/ 2847976 h 3348038"/>
                <a:gd name="connsiteX15" fmla="*/ 831056 w 2564606"/>
                <a:gd name="connsiteY15" fmla="*/ 2805114 h 3348038"/>
                <a:gd name="connsiteX16" fmla="*/ 907256 w 2564606"/>
                <a:gd name="connsiteY16" fmla="*/ 3109914 h 3348038"/>
                <a:gd name="connsiteX17" fmla="*/ 1135856 w 2564606"/>
                <a:gd name="connsiteY17" fmla="*/ 3319463 h 3348038"/>
                <a:gd name="connsiteX18" fmla="*/ 1107281 w 2564606"/>
                <a:gd name="connsiteY18" fmla="*/ 3205163 h 3348038"/>
                <a:gd name="connsiteX19" fmla="*/ 1178719 w 2564606"/>
                <a:gd name="connsiteY19" fmla="*/ 2962276 h 3348038"/>
                <a:gd name="connsiteX20" fmla="*/ 1193006 w 2564606"/>
                <a:gd name="connsiteY20" fmla="*/ 2647951 h 3348038"/>
                <a:gd name="connsiteX21" fmla="*/ 1407319 w 2564606"/>
                <a:gd name="connsiteY21" fmla="*/ 2333626 h 3348038"/>
                <a:gd name="connsiteX22" fmla="*/ 1564481 w 2564606"/>
                <a:gd name="connsiteY22" fmla="*/ 2147888 h 3348038"/>
                <a:gd name="connsiteX23" fmla="*/ 1764506 w 2564606"/>
                <a:gd name="connsiteY23" fmla="*/ 2205038 h 3348038"/>
                <a:gd name="connsiteX24" fmla="*/ 1950244 w 2564606"/>
                <a:gd name="connsiteY24" fmla="*/ 2190751 h 3348038"/>
                <a:gd name="connsiteX25" fmla="*/ 2221706 w 2564606"/>
                <a:gd name="connsiteY25" fmla="*/ 2047876 h 3348038"/>
                <a:gd name="connsiteX26" fmla="*/ 2350294 w 2564606"/>
                <a:gd name="connsiteY26" fmla="*/ 2076451 h 3348038"/>
                <a:gd name="connsiteX27" fmla="*/ 2464594 w 2564606"/>
                <a:gd name="connsiteY27" fmla="*/ 1890713 h 3348038"/>
                <a:gd name="connsiteX28" fmla="*/ 2564606 w 2564606"/>
                <a:gd name="connsiteY28" fmla="*/ 1690688 h 3348038"/>
                <a:gd name="connsiteX29" fmla="*/ 2564606 w 2564606"/>
                <a:gd name="connsiteY29" fmla="*/ 1690688 h 3348038"/>
                <a:gd name="connsiteX30" fmla="*/ 2378869 w 2564606"/>
                <a:gd name="connsiteY30" fmla="*/ 1604963 h 3348038"/>
                <a:gd name="connsiteX31" fmla="*/ 2135981 w 2564606"/>
                <a:gd name="connsiteY31" fmla="*/ 1619251 h 3348038"/>
                <a:gd name="connsiteX32" fmla="*/ 2107406 w 2564606"/>
                <a:gd name="connsiteY32" fmla="*/ 1533526 h 3348038"/>
                <a:gd name="connsiteX33" fmla="*/ 1897856 w 2564606"/>
                <a:gd name="connsiteY33" fmla="*/ 1662113 h 3348038"/>
                <a:gd name="connsiteX34" fmla="*/ 1821656 w 2564606"/>
                <a:gd name="connsiteY34" fmla="*/ 1504951 h 3348038"/>
                <a:gd name="connsiteX35" fmla="*/ 1578769 w 2564606"/>
                <a:gd name="connsiteY35" fmla="*/ 1562101 h 3348038"/>
                <a:gd name="connsiteX36" fmla="*/ 1364456 w 2564606"/>
                <a:gd name="connsiteY36" fmla="*/ 1347788 h 3348038"/>
                <a:gd name="connsiteX37" fmla="*/ 1264444 w 2564606"/>
                <a:gd name="connsiteY37" fmla="*/ 1019176 h 3348038"/>
                <a:gd name="connsiteX38" fmla="*/ 1064419 w 2564606"/>
                <a:gd name="connsiteY38" fmla="*/ 733426 h 3348038"/>
                <a:gd name="connsiteX39" fmla="*/ 1021556 w 2564606"/>
                <a:gd name="connsiteY39" fmla="*/ 476251 h 3348038"/>
                <a:gd name="connsiteX40" fmla="*/ 1078706 w 2564606"/>
                <a:gd name="connsiteY40" fmla="*/ 304801 h 3348038"/>
                <a:gd name="connsiteX41" fmla="*/ 1078706 w 2564606"/>
                <a:gd name="connsiteY41" fmla="*/ 61913 h 3348038"/>
                <a:gd name="connsiteX42" fmla="*/ 1021556 w 2564606"/>
                <a:gd name="connsiteY42" fmla="*/ 4763 h 3348038"/>
                <a:gd name="connsiteX43" fmla="*/ 135731 w 2564606"/>
                <a:gd name="connsiteY43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193006 w 2564606"/>
                <a:gd name="connsiteY19" fmla="*/ 2647951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407319 w 2564606"/>
                <a:gd name="connsiteY20" fmla="*/ 2333626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564481 w 2564606"/>
                <a:gd name="connsiteY21" fmla="*/ 2147888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831056 w 2564606"/>
                <a:gd name="connsiteY14" fmla="*/ 2805114 h 3348038"/>
                <a:gd name="connsiteX15" fmla="*/ 907256 w 2564606"/>
                <a:gd name="connsiteY15" fmla="*/ 3109914 h 3348038"/>
                <a:gd name="connsiteX16" fmla="*/ 1135856 w 2564606"/>
                <a:gd name="connsiteY16" fmla="*/ 3319463 h 3348038"/>
                <a:gd name="connsiteX17" fmla="*/ 1107281 w 2564606"/>
                <a:gd name="connsiteY17" fmla="*/ 3205163 h 3348038"/>
                <a:gd name="connsiteX18" fmla="*/ 1178719 w 2564606"/>
                <a:gd name="connsiteY18" fmla="*/ 2962276 h 3348038"/>
                <a:gd name="connsiteX19" fmla="*/ 1288256 w 2564606"/>
                <a:gd name="connsiteY19" fmla="*/ 2652714 h 3348038"/>
                <a:gd name="connsiteX20" fmla="*/ 1516856 w 2564606"/>
                <a:gd name="connsiteY20" fmla="*/ 2424114 h 3348038"/>
                <a:gd name="connsiteX21" fmla="*/ 1669256 w 2564606"/>
                <a:gd name="connsiteY21" fmla="*/ 2271714 h 3348038"/>
                <a:gd name="connsiteX22" fmla="*/ 1764506 w 2564606"/>
                <a:gd name="connsiteY22" fmla="*/ 2205038 h 3348038"/>
                <a:gd name="connsiteX23" fmla="*/ 1950244 w 2564606"/>
                <a:gd name="connsiteY23" fmla="*/ 2190751 h 3348038"/>
                <a:gd name="connsiteX24" fmla="*/ 2221706 w 2564606"/>
                <a:gd name="connsiteY24" fmla="*/ 2047876 h 3348038"/>
                <a:gd name="connsiteX25" fmla="*/ 2350294 w 2564606"/>
                <a:gd name="connsiteY25" fmla="*/ 2076451 h 3348038"/>
                <a:gd name="connsiteX26" fmla="*/ 2464594 w 2564606"/>
                <a:gd name="connsiteY26" fmla="*/ 1890713 h 3348038"/>
                <a:gd name="connsiteX27" fmla="*/ 2564606 w 2564606"/>
                <a:gd name="connsiteY27" fmla="*/ 1690688 h 3348038"/>
                <a:gd name="connsiteX28" fmla="*/ 2564606 w 2564606"/>
                <a:gd name="connsiteY28" fmla="*/ 1690688 h 3348038"/>
                <a:gd name="connsiteX29" fmla="*/ 2378869 w 2564606"/>
                <a:gd name="connsiteY29" fmla="*/ 1604963 h 3348038"/>
                <a:gd name="connsiteX30" fmla="*/ 2135981 w 2564606"/>
                <a:gd name="connsiteY30" fmla="*/ 1619251 h 3348038"/>
                <a:gd name="connsiteX31" fmla="*/ 2107406 w 2564606"/>
                <a:gd name="connsiteY31" fmla="*/ 1533526 h 3348038"/>
                <a:gd name="connsiteX32" fmla="*/ 1897856 w 2564606"/>
                <a:gd name="connsiteY32" fmla="*/ 1662113 h 3348038"/>
                <a:gd name="connsiteX33" fmla="*/ 1821656 w 2564606"/>
                <a:gd name="connsiteY33" fmla="*/ 1504951 h 3348038"/>
                <a:gd name="connsiteX34" fmla="*/ 1578769 w 2564606"/>
                <a:gd name="connsiteY34" fmla="*/ 1562101 h 3348038"/>
                <a:gd name="connsiteX35" fmla="*/ 1364456 w 2564606"/>
                <a:gd name="connsiteY35" fmla="*/ 1347788 h 3348038"/>
                <a:gd name="connsiteX36" fmla="*/ 1264444 w 2564606"/>
                <a:gd name="connsiteY36" fmla="*/ 1019176 h 3348038"/>
                <a:gd name="connsiteX37" fmla="*/ 1064419 w 2564606"/>
                <a:gd name="connsiteY37" fmla="*/ 733426 h 3348038"/>
                <a:gd name="connsiteX38" fmla="*/ 1021556 w 2564606"/>
                <a:gd name="connsiteY38" fmla="*/ 476251 h 3348038"/>
                <a:gd name="connsiteX39" fmla="*/ 1078706 w 2564606"/>
                <a:gd name="connsiteY39" fmla="*/ 304801 h 3348038"/>
                <a:gd name="connsiteX40" fmla="*/ 1078706 w 2564606"/>
                <a:gd name="connsiteY40" fmla="*/ 61913 h 3348038"/>
                <a:gd name="connsiteX41" fmla="*/ 1021556 w 2564606"/>
                <a:gd name="connsiteY41" fmla="*/ 4763 h 3348038"/>
                <a:gd name="connsiteX42" fmla="*/ 135731 w 2564606"/>
                <a:gd name="connsiteY42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821531 w 2564606"/>
                <a:gd name="connsiteY13" fmla="*/ 2333626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907256 w 2564606"/>
                <a:gd name="connsiteY13" fmla="*/ 23479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907256 w 2564606"/>
                <a:gd name="connsiteY14" fmla="*/ 31099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07281 w 2564606"/>
                <a:gd name="connsiteY16" fmla="*/ 3205163 h 3348038"/>
                <a:gd name="connsiteX17" fmla="*/ 1178719 w 2564606"/>
                <a:gd name="connsiteY17" fmla="*/ 2962276 h 3348038"/>
                <a:gd name="connsiteX18" fmla="*/ 1288256 w 2564606"/>
                <a:gd name="connsiteY18" fmla="*/ 2652714 h 3348038"/>
                <a:gd name="connsiteX19" fmla="*/ 1516856 w 2564606"/>
                <a:gd name="connsiteY19" fmla="*/ 2424114 h 3348038"/>
                <a:gd name="connsiteX20" fmla="*/ 1669256 w 2564606"/>
                <a:gd name="connsiteY20" fmla="*/ 2271714 h 3348038"/>
                <a:gd name="connsiteX21" fmla="*/ 1764506 w 2564606"/>
                <a:gd name="connsiteY21" fmla="*/ 2205038 h 3348038"/>
                <a:gd name="connsiteX22" fmla="*/ 1950244 w 2564606"/>
                <a:gd name="connsiteY22" fmla="*/ 2190751 h 3348038"/>
                <a:gd name="connsiteX23" fmla="*/ 2221706 w 2564606"/>
                <a:gd name="connsiteY23" fmla="*/ 2047876 h 3348038"/>
                <a:gd name="connsiteX24" fmla="*/ 2350294 w 2564606"/>
                <a:gd name="connsiteY24" fmla="*/ 2076451 h 3348038"/>
                <a:gd name="connsiteX25" fmla="*/ 2464594 w 2564606"/>
                <a:gd name="connsiteY25" fmla="*/ 1890713 h 3348038"/>
                <a:gd name="connsiteX26" fmla="*/ 2564606 w 2564606"/>
                <a:gd name="connsiteY26" fmla="*/ 1690688 h 3348038"/>
                <a:gd name="connsiteX27" fmla="*/ 2564606 w 2564606"/>
                <a:gd name="connsiteY27" fmla="*/ 1690688 h 3348038"/>
                <a:gd name="connsiteX28" fmla="*/ 2378869 w 2564606"/>
                <a:gd name="connsiteY28" fmla="*/ 1604963 h 3348038"/>
                <a:gd name="connsiteX29" fmla="*/ 2135981 w 2564606"/>
                <a:gd name="connsiteY29" fmla="*/ 1619251 h 3348038"/>
                <a:gd name="connsiteX30" fmla="*/ 2107406 w 2564606"/>
                <a:gd name="connsiteY30" fmla="*/ 1533526 h 3348038"/>
                <a:gd name="connsiteX31" fmla="*/ 1897856 w 2564606"/>
                <a:gd name="connsiteY31" fmla="*/ 1662113 h 3348038"/>
                <a:gd name="connsiteX32" fmla="*/ 1821656 w 2564606"/>
                <a:gd name="connsiteY32" fmla="*/ 1504951 h 3348038"/>
                <a:gd name="connsiteX33" fmla="*/ 1578769 w 2564606"/>
                <a:gd name="connsiteY33" fmla="*/ 1562101 h 3348038"/>
                <a:gd name="connsiteX34" fmla="*/ 1364456 w 2564606"/>
                <a:gd name="connsiteY34" fmla="*/ 1347788 h 3348038"/>
                <a:gd name="connsiteX35" fmla="*/ 1264444 w 2564606"/>
                <a:gd name="connsiteY35" fmla="*/ 1019176 h 3348038"/>
                <a:gd name="connsiteX36" fmla="*/ 1064419 w 2564606"/>
                <a:gd name="connsiteY36" fmla="*/ 733426 h 3348038"/>
                <a:gd name="connsiteX37" fmla="*/ 1021556 w 2564606"/>
                <a:gd name="connsiteY37" fmla="*/ 476251 h 3348038"/>
                <a:gd name="connsiteX38" fmla="*/ 1078706 w 2564606"/>
                <a:gd name="connsiteY38" fmla="*/ 304801 h 3348038"/>
                <a:gd name="connsiteX39" fmla="*/ 1078706 w 2564606"/>
                <a:gd name="connsiteY39" fmla="*/ 61913 h 3348038"/>
                <a:gd name="connsiteX40" fmla="*/ 1021556 w 2564606"/>
                <a:gd name="connsiteY40" fmla="*/ 4763 h 3348038"/>
                <a:gd name="connsiteX41" fmla="*/ 135731 w 2564606"/>
                <a:gd name="connsiteY41" fmla="*/ 33338 h 3348038"/>
                <a:gd name="connsiteX0" fmla="*/ 135731 w 2564606"/>
                <a:gd name="connsiteY0" fmla="*/ 33338 h 3348038"/>
                <a:gd name="connsiteX1" fmla="*/ 207169 w 2564606"/>
                <a:gd name="connsiteY1" fmla="*/ 204788 h 3348038"/>
                <a:gd name="connsiteX2" fmla="*/ 492919 w 2564606"/>
                <a:gd name="connsiteY2" fmla="*/ 119063 h 3348038"/>
                <a:gd name="connsiteX3" fmla="*/ 778669 w 2564606"/>
                <a:gd name="connsiteY3" fmla="*/ 219076 h 3348038"/>
                <a:gd name="connsiteX4" fmla="*/ 764381 w 2564606"/>
                <a:gd name="connsiteY4" fmla="*/ 704851 h 3348038"/>
                <a:gd name="connsiteX5" fmla="*/ 692944 w 2564606"/>
                <a:gd name="connsiteY5" fmla="*/ 1019176 h 3348038"/>
                <a:gd name="connsiteX6" fmla="*/ 750094 w 2564606"/>
                <a:gd name="connsiteY6" fmla="*/ 1362076 h 3348038"/>
                <a:gd name="connsiteX7" fmla="*/ 602456 w 2564606"/>
                <a:gd name="connsiteY7" fmla="*/ 1509713 h 3348038"/>
                <a:gd name="connsiteX8" fmla="*/ 373856 w 2564606"/>
                <a:gd name="connsiteY8" fmla="*/ 1509713 h 3348038"/>
                <a:gd name="connsiteX9" fmla="*/ 373856 w 2564606"/>
                <a:gd name="connsiteY9" fmla="*/ 1585913 h 3348038"/>
                <a:gd name="connsiteX10" fmla="*/ 450056 w 2564606"/>
                <a:gd name="connsiteY10" fmla="*/ 1662113 h 3348038"/>
                <a:gd name="connsiteX11" fmla="*/ 602456 w 2564606"/>
                <a:gd name="connsiteY11" fmla="*/ 1585913 h 3348038"/>
                <a:gd name="connsiteX12" fmla="*/ 754856 w 2564606"/>
                <a:gd name="connsiteY12" fmla="*/ 1738313 h 3348038"/>
                <a:gd name="connsiteX13" fmla="*/ 1059656 w 2564606"/>
                <a:gd name="connsiteY13" fmla="*/ 2271714 h 3348038"/>
                <a:gd name="connsiteX14" fmla="*/ 1059656 w 2564606"/>
                <a:gd name="connsiteY14" fmla="*/ 2957514 h 3348038"/>
                <a:gd name="connsiteX15" fmla="*/ 1135856 w 2564606"/>
                <a:gd name="connsiteY15" fmla="*/ 3319463 h 3348038"/>
                <a:gd name="connsiteX16" fmla="*/ 1178719 w 2564606"/>
                <a:gd name="connsiteY16" fmla="*/ 2962276 h 3348038"/>
                <a:gd name="connsiteX17" fmla="*/ 1288256 w 2564606"/>
                <a:gd name="connsiteY17" fmla="*/ 2652714 h 3348038"/>
                <a:gd name="connsiteX18" fmla="*/ 1516856 w 2564606"/>
                <a:gd name="connsiteY18" fmla="*/ 2424114 h 3348038"/>
                <a:gd name="connsiteX19" fmla="*/ 1669256 w 2564606"/>
                <a:gd name="connsiteY19" fmla="*/ 2271714 h 3348038"/>
                <a:gd name="connsiteX20" fmla="*/ 1764506 w 2564606"/>
                <a:gd name="connsiteY20" fmla="*/ 2205038 h 3348038"/>
                <a:gd name="connsiteX21" fmla="*/ 1950244 w 2564606"/>
                <a:gd name="connsiteY21" fmla="*/ 2190751 h 3348038"/>
                <a:gd name="connsiteX22" fmla="*/ 2221706 w 2564606"/>
                <a:gd name="connsiteY22" fmla="*/ 2047876 h 3348038"/>
                <a:gd name="connsiteX23" fmla="*/ 2350294 w 2564606"/>
                <a:gd name="connsiteY23" fmla="*/ 2076451 h 3348038"/>
                <a:gd name="connsiteX24" fmla="*/ 2464594 w 2564606"/>
                <a:gd name="connsiteY24" fmla="*/ 1890713 h 3348038"/>
                <a:gd name="connsiteX25" fmla="*/ 2564606 w 2564606"/>
                <a:gd name="connsiteY25" fmla="*/ 1690688 h 3348038"/>
                <a:gd name="connsiteX26" fmla="*/ 2564606 w 2564606"/>
                <a:gd name="connsiteY26" fmla="*/ 1690688 h 3348038"/>
                <a:gd name="connsiteX27" fmla="*/ 2378869 w 2564606"/>
                <a:gd name="connsiteY27" fmla="*/ 1604963 h 3348038"/>
                <a:gd name="connsiteX28" fmla="*/ 2135981 w 2564606"/>
                <a:gd name="connsiteY28" fmla="*/ 1619251 h 3348038"/>
                <a:gd name="connsiteX29" fmla="*/ 2107406 w 2564606"/>
                <a:gd name="connsiteY29" fmla="*/ 1533526 h 3348038"/>
                <a:gd name="connsiteX30" fmla="*/ 1897856 w 2564606"/>
                <a:gd name="connsiteY30" fmla="*/ 1662113 h 3348038"/>
                <a:gd name="connsiteX31" fmla="*/ 1821656 w 2564606"/>
                <a:gd name="connsiteY31" fmla="*/ 1504951 h 3348038"/>
                <a:gd name="connsiteX32" fmla="*/ 1578769 w 2564606"/>
                <a:gd name="connsiteY32" fmla="*/ 1562101 h 3348038"/>
                <a:gd name="connsiteX33" fmla="*/ 1364456 w 2564606"/>
                <a:gd name="connsiteY33" fmla="*/ 1347788 h 3348038"/>
                <a:gd name="connsiteX34" fmla="*/ 1264444 w 2564606"/>
                <a:gd name="connsiteY34" fmla="*/ 1019176 h 3348038"/>
                <a:gd name="connsiteX35" fmla="*/ 1064419 w 2564606"/>
                <a:gd name="connsiteY35" fmla="*/ 733426 h 3348038"/>
                <a:gd name="connsiteX36" fmla="*/ 1021556 w 2564606"/>
                <a:gd name="connsiteY36" fmla="*/ 476251 h 3348038"/>
                <a:gd name="connsiteX37" fmla="*/ 1078706 w 2564606"/>
                <a:gd name="connsiteY37" fmla="*/ 304801 h 3348038"/>
                <a:gd name="connsiteX38" fmla="*/ 1078706 w 2564606"/>
                <a:gd name="connsiteY38" fmla="*/ 61913 h 3348038"/>
                <a:gd name="connsiteX39" fmla="*/ 1021556 w 2564606"/>
                <a:gd name="connsiteY39" fmla="*/ 4763 h 3348038"/>
                <a:gd name="connsiteX40" fmla="*/ 135731 w 2564606"/>
                <a:gd name="connsiteY40" fmla="*/ 33338 h 334803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2882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178719 w 2564606"/>
                <a:gd name="connsiteY15" fmla="*/ 2962276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3072608"/>
                <a:gd name="connsiteX1" fmla="*/ 207169 w 2564606"/>
                <a:gd name="connsiteY1" fmla="*/ 204788 h 3072608"/>
                <a:gd name="connsiteX2" fmla="*/ 492919 w 2564606"/>
                <a:gd name="connsiteY2" fmla="*/ 119063 h 3072608"/>
                <a:gd name="connsiteX3" fmla="*/ 778669 w 2564606"/>
                <a:gd name="connsiteY3" fmla="*/ 219076 h 3072608"/>
                <a:gd name="connsiteX4" fmla="*/ 764381 w 2564606"/>
                <a:gd name="connsiteY4" fmla="*/ 704851 h 3072608"/>
                <a:gd name="connsiteX5" fmla="*/ 692944 w 2564606"/>
                <a:gd name="connsiteY5" fmla="*/ 1019176 h 3072608"/>
                <a:gd name="connsiteX6" fmla="*/ 750094 w 2564606"/>
                <a:gd name="connsiteY6" fmla="*/ 1362076 h 3072608"/>
                <a:gd name="connsiteX7" fmla="*/ 602456 w 2564606"/>
                <a:gd name="connsiteY7" fmla="*/ 1509713 h 3072608"/>
                <a:gd name="connsiteX8" fmla="*/ 373856 w 2564606"/>
                <a:gd name="connsiteY8" fmla="*/ 1509713 h 3072608"/>
                <a:gd name="connsiteX9" fmla="*/ 373856 w 2564606"/>
                <a:gd name="connsiteY9" fmla="*/ 1585913 h 3072608"/>
                <a:gd name="connsiteX10" fmla="*/ 450056 w 2564606"/>
                <a:gd name="connsiteY10" fmla="*/ 1662113 h 3072608"/>
                <a:gd name="connsiteX11" fmla="*/ 602456 w 2564606"/>
                <a:gd name="connsiteY11" fmla="*/ 1585913 h 3072608"/>
                <a:gd name="connsiteX12" fmla="*/ 754856 w 2564606"/>
                <a:gd name="connsiteY12" fmla="*/ 1738313 h 3072608"/>
                <a:gd name="connsiteX13" fmla="*/ 1059656 w 2564606"/>
                <a:gd name="connsiteY13" fmla="*/ 2271714 h 3072608"/>
                <a:gd name="connsiteX14" fmla="*/ 1059656 w 2564606"/>
                <a:gd name="connsiteY14" fmla="*/ 2957514 h 3072608"/>
                <a:gd name="connsiteX15" fmla="*/ 1288256 w 2564606"/>
                <a:gd name="connsiteY15" fmla="*/ 2881314 h 3072608"/>
                <a:gd name="connsiteX16" fmla="*/ 1364456 w 2564606"/>
                <a:gd name="connsiteY16" fmla="*/ 2652714 h 3072608"/>
                <a:gd name="connsiteX17" fmla="*/ 1516856 w 2564606"/>
                <a:gd name="connsiteY17" fmla="*/ 2424114 h 3072608"/>
                <a:gd name="connsiteX18" fmla="*/ 1669256 w 2564606"/>
                <a:gd name="connsiteY18" fmla="*/ 2271714 h 3072608"/>
                <a:gd name="connsiteX19" fmla="*/ 1764506 w 2564606"/>
                <a:gd name="connsiteY19" fmla="*/ 2205038 h 3072608"/>
                <a:gd name="connsiteX20" fmla="*/ 1950244 w 2564606"/>
                <a:gd name="connsiteY20" fmla="*/ 2190751 h 3072608"/>
                <a:gd name="connsiteX21" fmla="*/ 2221706 w 2564606"/>
                <a:gd name="connsiteY21" fmla="*/ 2047876 h 3072608"/>
                <a:gd name="connsiteX22" fmla="*/ 2350294 w 2564606"/>
                <a:gd name="connsiteY22" fmla="*/ 2076451 h 3072608"/>
                <a:gd name="connsiteX23" fmla="*/ 2464594 w 2564606"/>
                <a:gd name="connsiteY23" fmla="*/ 1890713 h 3072608"/>
                <a:gd name="connsiteX24" fmla="*/ 2564606 w 2564606"/>
                <a:gd name="connsiteY24" fmla="*/ 1690688 h 3072608"/>
                <a:gd name="connsiteX25" fmla="*/ 2564606 w 2564606"/>
                <a:gd name="connsiteY25" fmla="*/ 1690688 h 3072608"/>
                <a:gd name="connsiteX26" fmla="*/ 2378869 w 2564606"/>
                <a:gd name="connsiteY26" fmla="*/ 1604963 h 3072608"/>
                <a:gd name="connsiteX27" fmla="*/ 2135981 w 2564606"/>
                <a:gd name="connsiteY27" fmla="*/ 1619251 h 3072608"/>
                <a:gd name="connsiteX28" fmla="*/ 2107406 w 2564606"/>
                <a:gd name="connsiteY28" fmla="*/ 1533526 h 3072608"/>
                <a:gd name="connsiteX29" fmla="*/ 1897856 w 2564606"/>
                <a:gd name="connsiteY29" fmla="*/ 1662113 h 3072608"/>
                <a:gd name="connsiteX30" fmla="*/ 1821656 w 2564606"/>
                <a:gd name="connsiteY30" fmla="*/ 1504951 h 3072608"/>
                <a:gd name="connsiteX31" fmla="*/ 1578769 w 2564606"/>
                <a:gd name="connsiteY31" fmla="*/ 1562101 h 3072608"/>
                <a:gd name="connsiteX32" fmla="*/ 1364456 w 2564606"/>
                <a:gd name="connsiteY32" fmla="*/ 1347788 h 3072608"/>
                <a:gd name="connsiteX33" fmla="*/ 1264444 w 2564606"/>
                <a:gd name="connsiteY33" fmla="*/ 1019176 h 3072608"/>
                <a:gd name="connsiteX34" fmla="*/ 1064419 w 2564606"/>
                <a:gd name="connsiteY34" fmla="*/ 733426 h 3072608"/>
                <a:gd name="connsiteX35" fmla="*/ 1021556 w 2564606"/>
                <a:gd name="connsiteY35" fmla="*/ 476251 h 3072608"/>
                <a:gd name="connsiteX36" fmla="*/ 1078706 w 2564606"/>
                <a:gd name="connsiteY36" fmla="*/ 304801 h 3072608"/>
                <a:gd name="connsiteX37" fmla="*/ 1078706 w 2564606"/>
                <a:gd name="connsiteY37" fmla="*/ 61913 h 3072608"/>
                <a:gd name="connsiteX38" fmla="*/ 1021556 w 2564606"/>
                <a:gd name="connsiteY38" fmla="*/ 4763 h 3072608"/>
                <a:gd name="connsiteX39" fmla="*/ 135731 w 2564606"/>
                <a:gd name="connsiteY39" fmla="*/ 33338 h 30726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778669 w 2564606"/>
                <a:gd name="connsiteY3" fmla="*/ 219076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135731 w 2564606"/>
                <a:gd name="connsiteY0" fmla="*/ 33338 h 2920208"/>
                <a:gd name="connsiteX1" fmla="*/ 207169 w 2564606"/>
                <a:gd name="connsiteY1" fmla="*/ 204788 h 2920208"/>
                <a:gd name="connsiteX2" fmla="*/ 492919 w 2564606"/>
                <a:gd name="connsiteY2" fmla="*/ 119063 h 2920208"/>
                <a:gd name="connsiteX3" fmla="*/ 678656 w 2564606"/>
                <a:gd name="connsiteY3" fmla="*/ 366714 h 2920208"/>
                <a:gd name="connsiteX4" fmla="*/ 764381 w 2564606"/>
                <a:gd name="connsiteY4" fmla="*/ 704851 h 2920208"/>
                <a:gd name="connsiteX5" fmla="*/ 692944 w 2564606"/>
                <a:gd name="connsiteY5" fmla="*/ 1019176 h 2920208"/>
                <a:gd name="connsiteX6" fmla="*/ 750094 w 2564606"/>
                <a:gd name="connsiteY6" fmla="*/ 1362076 h 2920208"/>
                <a:gd name="connsiteX7" fmla="*/ 602456 w 2564606"/>
                <a:gd name="connsiteY7" fmla="*/ 1509713 h 2920208"/>
                <a:gd name="connsiteX8" fmla="*/ 373856 w 2564606"/>
                <a:gd name="connsiteY8" fmla="*/ 1509713 h 2920208"/>
                <a:gd name="connsiteX9" fmla="*/ 373856 w 2564606"/>
                <a:gd name="connsiteY9" fmla="*/ 1585913 h 2920208"/>
                <a:gd name="connsiteX10" fmla="*/ 450056 w 2564606"/>
                <a:gd name="connsiteY10" fmla="*/ 1662113 h 2920208"/>
                <a:gd name="connsiteX11" fmla="*/ 602456 w 2564606"/>
                <a:gd name="connsiteY11" fmla="*/ 1585913 h 2920208"/>
                <a:gd name="connsiteX12" fmla="*/ 754856 w 2564606"/>
                <a:gd name="connsiteY12" fmla="*/ 1738313 h 2920208"/>
                <a:gd name="connsiteX13" fmla="*/ 1059656 w 2564606"/>
                <a:gd name="connsiteY13" fmla="*/ 2271714 h 2920208"/>
                <a:gd name="connsiteX14" fmla="*/ 1135856 w 2564606"/>
                <a:gd name="connsiteY14" fmla="*/ 2805114 h 2920208"/>
                <a:gd name="connsiteX15" fmla="*/ 1288256 w 2564606"/>
                <a:gd name="connsiteY15" fmla="*/ 2881314 h 2920208"/>
                <a:gd name="connsiteX16" fmla="*/ 1364456 w 2564606"/>
                <a:gd name="connsiteY16" fmla="*/ 2652714 h 2920208"/>
                <a:gd name="connsiteX17" fmla="*/ 1516856 w 2564606"/>
                <a:gd name="connsiteY17" fmla="*/ 2424114 h 2920208"/>
                <a:gd name="connsiteX18" fmla="*/ 1669256 w 2564606"/>
                <a:gd name="connsiteY18" fmla="*/ 2271714 h 2920208"/>
                <a:gd name="connsiteX19" fmla="*/ 1764506 w 2564606"/>
                <a:gd name="connsiteY19" fmla="*/ 2205038 h 2920208"/>
                <a:gd name="connsiteX20" fmla="*/ 1950244 w 2564606"/>
                <a:gd name="connsiteY20" fmla="*/ 2190751 h 2920208"/>
                <a:gd name="connsiteX21" fmla="*/ 2221706 w 2564606"/>
                <a:gd name="connsiteY21" fmla="*/ 2047876 h 2920208"/>
                <a:gd name="connsiteX22" fmla="*/ 2350294 w 2564606"/>
                <a:gd name="connsiteY22" fmla="*/ 2076451 h 2920208"/>
                <a:gd name="connsiteX23" fmla="*/ 2464594 w 2564606"/>
                <a:gd name="connsiteY23" fmla="*/ 1890713 h 2920208"/>
                <a:gd name="connsiteX24" fmla="*/ 2564606 w 2564606"/>
                <a:gd name="connsiteY24" fmla="*/ 1690688 h 2920208"/>
                <a:gd name="connsiteX25" fmla="*/ 2564606 w 2564606"/>
                <a:gd name="connsiteY25" fmla="*/ 1690688 h 2920208"/>
                <a:gd name="connsiteX26" fmla="*/ 2378869 w 2564606"/>
                <a:gd name="connsiteY26" fmla="*/ 1604963 h 2920208"/>
                <a:gd name="connsiteX27" fmla="*/ 2135981 w 2564606"/>
                <a:gd name="connsiteY27" fmla="*/ 1619251 h 2920208"/>
                <a:gd name="connsiteX28" fmla="*/ 2107406 w 2564606"/>
                <a:gd name="connsiteY28" fmla="*/ 1533526 h 2920208"/>
                <a:gd name="connsiteX29" fmla="*/ 1897856 w 2564606"/>
                <a:gd name="connsiteY29" fmla="*/ 1662113 h 2920208"/>
                <a:gd name="connsiteX30" fmla="*/ 1821656 w 2564606"/>
                <a:gd name="connsiteY30" fmla="*/ 1504951 h 2920208"/>
                <a:gd name="connsiteX31" fmla="*/ 1578769 w 2564606"/>
                <a:gd name="connsiteY31" fmla="*/ 1562101 h 2920208"/>
                <a:gd name="connsiteX32" fmla="*/ 1364456 w 2564606"/>
                <a:gd name="connsiteY32" fmla="*/ 1347788 h 2920208"/>
                <a:gd name="connsiteX33" fmla="*/ 1264444 w 2564606"/>
                <a:gd name="connsiteY33" fmla="*/ 1019176 h 2920208"/>
                <a:gd name="connsiteX34" fmla="*/ 1064419 w 2564606"/>
                <a:gd name="connsiteY34" fmla="*/ 733426 h 2920208"/>
                <a:gd name="connsiteX35" fmla="*/ 1021556 w 2564606"/>
                <a:gd name="connsiteY35" fmla="*/ 476251 h 2920208"/>
                <a:gd name="connsiteX36" fmla="*/ 1078706 w 2564606"/>
                <a:gd name="connsiteY36" fmla="*/ 304801 h 2920208"/>
                <a:gd name="connsiteX37" fmla="*/ 1078706 w 2564606"/>
                <a:gd name="connsiteY37" fmla="*/ 61913 h 2920208"/>
                <a:gd name="connsiteX38" fmla="*/ 1021556 w 2564606"/>
                <a:gd name="connsiteY38" fmla="*/ 4763 h 2920208"/>
                <a:gd name="connsiteX39" fmla="*/ 135731 w 2564606"/>
                <a:gd name="connsiteY39" fmla="*/ 33338 h 2920208"/>
                <a:gd name="connsiteX0" fmla="*/ 88106 w 2516981"/>
                <a:gd name="connsiteY0" fmla="*/ 33337 h 2920207"/>
                <a:gd name="connsiteX1" fmla="*/ 445294 w 2516981"/>
                <a:gd name="connsiteY1" fmla="*/ 119062 h 2920207"/>
                <a:gd name="connsiteX2" fmla="*/ 631031 w 2516981"/>
                <a:gd name="connsiteY2" fmla="*/ 366713 h 2920207"/>
                <a:gd name="connsiteX3" fmla="*/ 716756 w 2516981"/>
                <a:gd name="connsiteY3" fmla="*/ 704850 h 2920207"/>
                <a:gd name="connsiteX4" fmla="*/ 645319 w 2516981"/>
                <a:gd name="connsiteY4" fmla="*/ 1019175 h 2920207"/>
                <a:gd name="connsiteX5" fmla="*/ 702469 w 2516981"/>
                <a:gd name="connsiteY5" fmla="*/ 1362075 h 2920207"/>
                <a:gd name="connsiteX6" fmla="*/ 554831 w 2516981"/>
                <a:gd name="connsiteY6" fmla="*/ 1509712 h 2920207"/>
                <a:gd name="connsiteX7" fmla="*/ 326231 w 2516981"/>
                <a:gd name="connsiteY7" fmla="*/ 1509712 h 2920207"/>
                <a:gd name="connsiteX8" fmla="*/ 326231 w 2516981"/>
                <a:gd name="connsiteY8" fmla="*/ 1585912 h 2920207"/>
                <a:gd name="connsiteX9" fmla="*/ 402431 w 2516981"/>
                <a:gd name="connsiteY9" fmla="*/ 1662112 h 2920207"/>
                <a:gd name="connsiteX10" fmla="*/ 554831 w 2516981"/>
                <a:gd name="connsiteY10" fmla="*/ 1585912 h 2920207"/>
                <a:gd name="connsiteX11" fmla="*/ 707231 w 2516981"/>
                <a:gd name="connsiteY11" fmla="*/ 1738312 h 2920207"/>
                <a:gd name="connsiteX12" fmla="*/ 1012031 w 2516981"/>
                <a:gd name="connsiteY12" fmla="*/ 2271713 h 2920207"/>
                <a:gd name="connsiteX13" fmla="*/ 1088231 w 2516981"/>
                <a:gd name="connsiteY13" fmla="*/ 2805113 h 2920207"/>
                <a:gd name="connsiteX14" fmla="*/ 1240631 w 2516981"/>
                <a:gd name="connsiteY14" fmla="*/ 2881313 h 2920207"/>
                <a:gd name="connsiteX15" fmla="*/ 1316831 w 2516981"/>
                <a:gd name="connsiteY15" fmla="*/ 2652713 h 2920207"/>
                <a:gd name="connsiteX16" fmla="*/ 1469231 w 2516981"/>
                <a:gd name="connsiteY16" fmla="*/ 2424113 h 2920207"/>
                <a:gd name="connsiteX17" fmla="*/ 1621631 w 2516981"/>
                <a:gd name="connsiteY17" fmla="*/ 2271713 h 2920207"/>
                <a:gd name="connsiteX18" fmla="*/ 1716881 w 2516981"/>
                <a:gd name="connsiteY18" fmla="*/ 2205037 h 2920207"/>
                <a:gd name="connsiteX19" fmla="*/ 1902619 w 2516981"/>
                <a:gd name="connsiteY19" fmla="*/ 2190750 h 2920207"/>
                <a:gd name="connsiteX20" fmla="*/ 2174081 w 2516981"/>
                <a:gd name="connsiteY20" fmla="*/ 2047875 h 2920207"/>
                <a:gd name="connsiteX21" fmla="*/ 2302669 w 2516981"/>
                <a:gd name="connsiteY21" fmla="*/ 2076450 h 2920207"/>
                <a:gd name="connsiteX22" fmla="*/ 2416969 w 2516981"/>
                <a:gd name="connsiteY22" fmla="*/ 1890712 h 2920207"/>
                <a:gd name="connsiteX23" fmla="*/ 2516981 w 2516981"/>
                <a:gd name="connsiteY23" fmla="*/ 1690687 h 2920207"/>
                <a:gd name="connsiteX24" fmla="*/ 2516981 w 2516981"/>
                <a:gd name="connsiteY24" fmla="*/ 1690687 h 2920207"/>
                <a:gd name="connsiteX25" fmla="*/ 2331244 w 2516981"/>
                <a:gd name="connsiteY25" fmla="*/ 1604962 h 2920207"/>
                <a:gd name="connsiteX26" fmla="*/ 2088356 w 2516981"/>
                <a:gd name="connsiteY26" fmla="*/ 1619250 h 2920207"/>
                <a:gd name="connsiteX27" fmla="*/ 2059781 w 2516981"/>
                <a:gd name="connsiteY27" fmla="*/ 1533525 h 2920207"/>
                <a:gd name="connsiteX28" fmla="*/ 1850231 w 2516981"/>
                <a:gd name="connsiteY28" fmla="*/ 1662112 h 2920207"/>
                <a:gd name="connsiteX29" fmla="*/ 1774031 w 2516981"/>
                <a:gd name="connsiteY29" fmla="*/ 1504950 h 2920207"/>
                <a:gd name="connsiteX30" fmla="*/ 1531144 w 2516981"/>
                <a:gd name="connsiteY30" fmla="*/ 1562100 h 2920207"/>
                <a:gd name="connsiteX31" fmla="*/ 1316831 w 2516981"/>
                <a:gd name="connsiteY31" fmla="*/ 1347787 h 2920207"/>
                <a:gd name="connsiteX32" fmla="*/ 1216819 w 2516981"/>
                <a:gd name="connsiteY32" fmla="*/ 1019175 h 2920207"/>
                <a:gd name="connsiteX33" fmla="*/ 1016794 w 2516981"/>
                <a:gd name="connsiteY33" fmla="*/ 733425 h 2920207"/>
                <a:gd name="connsiteX34" fmla="*/ 973931 w 2516981"/>
                <a:gd name="connsiteY34" fmla="*/ 476250 h 2920207"/>
                <a:gd name="connsiteX35" fmla="*/ 1031081 w 2516981"/>
                <a:gd name="connsiteY35" fmla="*/ 304800 h 2920207"/>
                <a:gd name="connsiteX36" fmla="*/ 1031081 w 2516981"/>
                <a:gd name="connsiteY36" fmla="*/ 61912 h 2920207"/>
                <a:gd name="connsiteX37" fmla="*/ 973931 w 2516981"/>
                <a:gd name="connsiteY37" fmla="*/ 4762 h 2920207"/>
                <a:gd name="connsiteX38" fmla="*/ 88106 w 2516981"/>
                <a:gd name="connsiteY38" fmla="*/ 33337 h 2920207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028700 w 2228850"/>
                <a:gd name="connsiteY31" fmla="*/ 1381124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43013 w 2228850"/>
                <a:gd name="connsiteY30" fmla="*/ 1595437 h 2953544"/>
                <a:gd name="connsiteX31" fmla="*/ 1257299 w 2228850"/>
                <a:gd name="connsiteY31" fmla="*/ 1238250 h 2953544"/>
                <a:gd name="connsiteX32" fmla="*/ 928688 w 2228850"/>
                <a:gd name="connsiteY32" fmla="*/ 1052512 h 2953544"/>
                <a:gd name="connsiteX33" fmla="*/ 728663 w 2228850"/>
                <a:gd name="connsiteY33" fmla="*/ 766762 h 2953544"/>
                <a:gd name="connsiteX34" fmla="*/ 685800 w 2228850"/>
                <a:gd name="connsiteY34" fmla="*/ 509587 h 2953544"/>
                <a:gd name="connsiteX35" fmla="*/ 742950 w 2228850"/>
                <a:gd name="connsiteY35" fmla="*/ 338137 h 2953544"/>
                <a:gd name="connsiteX36" fmla="*/ 742950 w 2228850"/>
                <a:gd name="connsiteY36" fmla="*/ 95249 h 2953544"/>
                <a:gd name="connsiteX37" fmla="*/ 685800 w 2228850"/>
                <a:gd name="connsiteY37" fmla="*/ 38099 h 2953544"/>
                <a:gd name="connsiteX38" fmla="*/ 190500 w 2228850"/>
                <a:gd name="connsiteY38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562100 w 2228850"/>
                <a:gd name="connsiteY28" fmla="*/ 1695449 h 2953544"/>
                <a:gd name="connsiteX29" fmla="*/ 1485900 w 2228850"/>
                <a:gd name="connsiteY29" fmla="*/ 1538287 h 2953544"/>
                <a:gd name="connsiteX30" fmla="*/ 1257299 w 2228850"/>
                <a:gd name="connsiteY30" fmla="*/ 1238250 h 2953544"/>
                <a:gd name="connsiteX31" fmla="*/ 928688 w 2228850"/>
                <a:gd name="connsiteY31" fmla="*/ 1052512 h 2953544"/>
                <a:gd name="connsiteX32" fmla="*/ 728663 w 2228850"/>
                <a:gd name="connsiteY32" fmla="*/ 766762 h 2953544"/>
                <a:gd name="connsiteX33" fmla="*/ 685800 w 2228850"/>
                <a:gd name="connsiteY33" fmla="*/ 509587 h 2953544"/>
                <a:gd name="connsiteX34" fmla="*/ 742950 w 2228850"/>
                <a:gd name="connsiteY34" fmla="*/ 338137 h 2953544"/>
                <a:gd name="connsiteX35" fmla="*/ 742950 w 2228850"/>
                <a:gd name="connsiteY35" fmla="*/ 95249 h 2953544"/>
                <a:gd name="connsiteX36" fmla="*/ 685800 w 2228850"/>
                <a:gd name="connsiteY36" fmla="*/ 38099 h 2953544"/>
                <a:gd name="connsiteX37" fmla="*/ 190500 w 2228850"/>
                <a:gd name="connsiteY37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800225 w 2228850"/>
                <a:gd name="connsiteY26" fmla="*/ 1652587 h 2953544"/>
                <a:gd name="connsiteX27" fmla="*/ 1771650 w 2228850"/>
                <a:gd name="connsiteY27" fmla="*/ 1566862 h 2953544"/>
                <a:gd name="connsiteX28" fmla="*/ 1485900 w 2228850"/>
                <a:gd name="connsiteY28" fmla="*/ 1538287 h 2953544"/>
                <a:gd name="connsiteX29" fmla="*/ 1257299 w 2228850"/>
                <a:gd name="connsiteY29" fmla="*/ 1238250 h 2953544"/>
                <a:gd name="connsiteX30" fmla="*/ 928688 w 2228850"/>
                <a:gd name="connsiteY30" fmla="*/ 1052512 h 2953544"/>
                <a:gd name="connsiteX31" fmla="*/ 728663 w 2228850"/>
                <a:gd name="connsiteY31" fmla="*/ 766762 h 2953544"/>
                <a:gd name="connsiteX32" fmla="*/ 685800 w 2228850"/>
                <a:gd name="connsiteY32" fmla="*/ 509587 h 2953544"/>
                <a:gd name="connsiteX33" fmla="*/ 742950 w 2228850"/>
                <a:gd name="connsiteY33" fmla="*/ 338137 h 2953544"/>
                <a:gd name="connsiteX34" fmla="*/ 742950 w 2228850"/>
                <a:gd name="connsiteY34" fmla="*/ 95249 h 2953544"/>
                <a:gd name="connsiteX35" fmla="*/ 685800 w 2228850"/>
                <a:gd name="connsiteY35" fmla="*/ 38099 h 2953544"/>
                <a:gd name="connsiteX36" fmla="*/ 190500 w 2228850"/>
                <a:gd name="connsiteY36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228850 w 2228850"/>
                <a:gd name="connsiteY24" fmla="*/ 1724024 h 2953544"/>
                <a:gd name="connsiteX25" fmla="*/ 2043113 w 2228850"/>
                <a:gd name="connsiteY25" fmla="*/ 1638299 h 2953544"/>
                <a:gd name="connsiteX26" fmla="*/ 1771650 w 2228850"/>
                <a:gd name="connsiteY26" fmla="*/ 1566862 h 2953544"/>
                <a:gd name="connsiteX27" fmla="*/ 1485900 w 2228850"/>
                <a:gd name="connsiteY27" fmla="*/ 1538287 h 2953544"/>
                <a:gd name="connsiteX28" fmla="*/ 1257299 w 2228850"/>
                <a:gd name="connsiteY28" fmla="*/ 1238250 h 2953544"/>
                <a:gd name="connsiteX29" fmla="*/ 928688 w 2228850"/>
                <a:gd name="connsiteY29" fmla="*/ 1052512 h 2953544"/>
                <a:gd name="connsiteX30" fmla="*/ 728663 w 2228850"/>
                <a:gd name="connsiteY30" fmla="*/ 766762 h 2953544"/>
                <a:gd name="connsiteX31" fmla="*/ 685800 w 2228850"/>
                <a:gd name="connsiteY31" fmla="*/ 509587 h 2953544"/>
                <a:gd name="connsiteX32" fmla="*/ 742950 w 2228850"/>
                <a:gd name="connsiteY32" fmla="*/ 338137 h 2953544"/>
                <a:gd name="connsiteX33" fmla="*/ 742950 w 2228850"/>
                <a:gd name="connsiteY33" fmla="*/ 95249 h 2953544"/>
                <a:gd name="connsiteX34" fmla="*/ 685800 w 2228850"/>
                <a:gd name="connsiteY34" fmla="*/ 38099 h 2953544"/>
                <a:gd name="connsiteX35" fmla="*/ 190500 w 2228850"/>
                <a:gd name="connsiteY35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28838 w 2228850"/>
                <a:gd name="connsiteY22" fmla="*/ 1924049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4538 w 2228850"/>
                <a:gd name="connsiteY21" fmla="*/ 2109787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885950 w 2228850"/>
                <a:gd name="connsiteY20" fmla="*/ 2081212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723900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500 w 2228850"/>
                <a:gd name="connsiteY17" fmla="*/ 2305050 h 2953544"/>
                <a:gd name="connsiteX18" fmla="*/ 1428750 w 2228850"/>
                <a:gd name="connsiteY18" fmla="*/ 2238374 h 2953544"/>
                <a:gd name="connsiteX19" fmla="*/ 1614488 w 2228850"/>
                <a:gd name="connsiteY19" fmla="*/ 2224087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614488 w 2245519"/>
                <a:gd name="connsiteY19" fmla="*/ 2224087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500 w 2245519"/>
                <a:gd name="connsiteY17" fmla="*/ 23050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900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7238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45519"/>
                <a:gd name="connsiteY0" fmla="*/ 19050 h 2953544"/>
                <a:gd name="connsiteX1" fmla="*/ 157163 w 2245519"/>
                <a:gd name="connsiteY1" fmla="*/ 152399 h 2953544"/>
                <a:gd name="connsiteX2" fmla="*/ 342900 w 2245519"/>
                <a:gd name="connsiteY2" fmla="*/ 400050 h 2953544"/>
                <a:gd name="connsiteX3" fmla="*/ 428625 w 2245519"/>
                <a:gd name="connsiteY3" fmla="*/ 738187 h 2953544"/>
                <a:gd name="connsiteX4" fmla="*/ 357188 w 2245519"/>
                <a:gd name="connsiteY4" fmla="*/ 1052512 h 2953544"/>
                <a:gd name="connsiteX5" fmla="*/ 414338 w 2245519"/>
                <a:gd name="connsiteY5" fmla="*/ 1395412 h 2953544"/>
                <a:gd name="connsiteX6" fmla="*/ 266700 w 2245519"/>
                <a:gd name="connsiteY6" fmla="*/ 1543049 h 2953544"/>
                <a:gd name="connsiteX7" fmla="*/ 38100 w 2245519"/>
                <a:gd name="connsiteY7" fmla="*/ 1543049 h 2953544"/>
                <a:gd name="connsiteX8" fmla="*/ 38100 w 2245519"/>
                <a:gd name="connsiteY8" fmla="*/ 1619249 h 2953544"/>
                <a:gd name="connsiteX9" fmla="*/ 114300 w 2245519"/>
                <a:gd name="connsiteY9" fmla="*/ 1695449 h 2953544"/>
                <a:gd name="connsiteX10" fmla="*/ 266700 w 2245519"/>
                <a:gd name="connsiteY10" fmla="*/ 1619249 h 2953544"/>
                <a:gd name="connsiteX11" fmla="*/ 419100 w 2245519"/>
                <a:gd name="connsiteY11" fmla="*/ 1771649 h 2953544"/>
                <a:gd name="connsiteX12" fmla="*/ 647699 w 2245519"/>
                <a:gd name="connsiteY12" fmla="*/ 2305050 h 2953544"/>
                <a:gd name="connsiteX13" fmla="*/ 800100 w 2245519"/>
                <a:gd name="connsiteY13" fmla="*/ 2838450 h 2953544"/>
                <a:gd name="connsiteX14" fmla="*/ 952500 w 2245519"/>
                <a:gd name="connsiteY14" fmla="*/ 2914650 h 2953544"/>
                <a:gd name="connsiteX15" fmla="*/ 1028700 w 2245519"/>
                <a:gd name="connsiteY15" fmla="*/ 2686050 h 2953544"/>
                <a:gd name="connsiteX16" fmla="*/ 1181100 w 2245519"/>
                <a:gd name="connsiteY16" fmla="*/ 2457450 h 2953544"/>
                <a:gd name="connsiteX17" fmla="*/ 1333499 w 2245519"/>
                <a:gd name="connsiteY17" fmla="*/ 2457450 h 2953544"/>
                <a:gd name="connsiteX18" fmla="*/ 1428750 w 2245519"/>
                <a:gd name="connsiteY18" fmla="*/ 2238374 h 2953544"/>
                <a:gd name="connsiteX19" fmla="*/ 1562099 w 2245519"/>
                <a:gd name="connsiteY19" fmla="*/ 2152650 h 2953544"/>
                <a:gd name="connsiteX20" fmla="*/ 1790699 w 2245519"/>
                <a:gd name="connsiteY20" fmla="*/ 2228850 h 2953544"/>
                <a:gd name="connsiteX21" fmla="*/ 2019299 w 2245519"/>
                <a:gd name="connsiteY21" fmla="*/ 2152650 h 2953544"/>
                <a:gd name="connsiteX22" fmla="*/ 2171699 w 2245519"/>
                <a:gd name="connsiteY22" fmla="*/ 2076450 h 2953544"/>
                <a:gd name="connsiteX23" fmla="*/ 2228850 w 2245519"/>
                <a:gd name="connsiteY23" fmla="*/ 1724024 h 2953544"/>
                <a:gd name="connsiteX24" fmla="*/ 2043113 w 2245519"/>
                <a:gd name="connsiteY24" fmla="*/ 1638299 h 2953544"/>
                <a:gd name="connsiteX25" fmla="*/ 1771650 w 2245519"/>
                <a:gd name="connsiteY25" fmla="*/ 1566862 h 2953544"/>
                <a:gd name="connsiteX26" fmla="*/ 1485900 w 2245519"/>
                <a:gd name="connsiteY26" fmla="*/ 1538287 h 2953544"/>
                <a:gd name="connsiteX27" fmla="*/ 1257299 w 2245519"/>
                <a:gd name="connsiteY27" fmla="*/ 1238250 h 2953544"/>
                <a:gd name="connsiteX28" fmla="*/ 928688 w 2245519"/>
                <a:gd name="connsiteY28" fmla="*/ 1052512 h 2953544"/>
                <a:gd name="connsiteX29" fmla="*/ 728663 w 2245519"/>
                <a:gd name="connsiteY29" fmla="*/ 766762 h 2953544"/>
                <a:gd name="connsiteX30" fmla="*/ 685800 w 2245519"/>
                <a:gd name="connsiteY30" fmla="*/ 509587 h 2953544"/>
                <a:gd name="connsiteX31" fmla="*/ 742950 w 2245519"/>
                <a:gd name="connsiteY31" fmla="*/ 338137 h 2953544"/>
                <a:gd name="connsiteX32" fmla="*/ 742950 w 2245519"/>
                <a:gd name="connsiteY32" fmla="*/ 95249 h 2953544"/>
                <a:gd name="connsiteX33" fmla="*/ 685800 w 2245519"/>
                <a:gd name="connsiteY33" fmla="*/ 38099 h 2953544"/>
                <a:gd name="connsiteX34" fmla="*/ 190500 w 2245519"/>
                <a:gd name="connsiteY34" fmla="*/ 19050 h 2953544"/>
                <a:gd name="connsiteX0" fmla="*/ 190500 w 2228850"/>
                <a:gd name="connsiteY0" fmla="*/ 19050 h 2953544"/>
                <a:gd name="connsiteX1" fmla="*/ 157163 w 2228850"/>
                <a:gd name="connsiteY1" fmla="*/ 152399 h 2953544"/>
                <a:gd name="connsiteX2" fmla="*/ 342900 w 2228850"/>
                <a:gd name="connsiteY2" fmla="*/ 400050 h 2953544"/>
                <a:gd name="connsiteX3" fmla="*/ 428625 w 2228850"/>
                <a:gd name="connsiteY3" fmla="*/ 738187 h 2953544"/>
                <a:gd name="connsiteX4" fmla="*/ 357188 w 2228850"/>
                <a:gd name="connsiteY4" fmla="*/ 1052512 h 2953544"/>
                <a:gd name="connsiteX5" fmla="*/ 414338 w 2228850"/>
                <a:gd name="connsiteY5" fmla="*/ 1395412 h 2953544"/>
                <a:gd name="connsiteX6" fmla="*/ 266700 w 2228850"/>
                <a:gd name="connsiteY6" fmla="*/ 1543049 h 2953544"/>
                <a:gd name="connsiteX7" fmla="*/ 38100 w 2228850"/>
                <a:gd name="connsiteY7" fmla="*/ 1543049 h 2953544"/>
                <a:gd name="connsiteX8" fmla="*/ 38100 w 2228850"/>
                <a:gd name="connsiteY8" fmla="*/ 1619249 h 2953544"/>
                <a:gd name="connsiteX9" fmla="*/ 114300 w 2228850"/>
                <a:gd name="connsiteY9" fmla="*/ 1695449 h 2953544"/>
                <a:gd name="connsiteX10" fmla="*/ 266700 w 2228850"/>
                <a:gd name="connsiteY10" fmla="*/ 1619249 h 2953544"/>
                <a:gd name="connsiteX11" fmla="*/ 419100 w 2228850"/>
                <a:gd name="connsiteY11" fmla="*/ 1771649 h 2953544"/>
                <a:gd name="connsiteX12" fmla="*/ 647699 w 2228850"/>
                <a:gd name="connsiteY12" fmla="*/ 2305050 h 2953544"/>
                <a:gd name="connsiteX13" fmla="*/ 800100 w 2228850"/>
                <a:gd name="connsiteY13" fmla="*/ 2838450 h 2953544"/>
                <a:gd name="connsiteX14" fmla="*/ 952500 w 2228850"/>
                <a:gd name="connsiteY14" fmla="*/ 2914650 h 2953544"/>
                <a:gd name="connsiteX15" fmla="*/ 1028700 w 2228850"/>
                <a:gd name="connsiteY15" fmla="*/ 2686050 h 2953544"/>
                <a:gd name="connsiteX16" fmla="*/ 1181100 w 2228850"/>
                <a:gd name="connsiteY16" fmla="*/ 2457450 h 2953544"/>
                <a:gd name="connsiteX17" fmla="*/ 1333499 w 2228850"/>
                <a:gd name="connsiteY17" fmla="*/ 2457450 h 2953544"/>
                <a:gd name="connsiteX18" fmla="*/ 1428750 w 2228850"/>
                <a:gd name="connsiteY18" fmla="*/ 2238374 h 2953544"/>
                <a:gd name="connsiteX19" fmla="*/ 1562099 w 2228850"/>
                <a:gd name="connsiteY19" fmla="*/ 2152650 h 2953544"/>
                <a:gd name="connsiteX20" fmla="*/ 1790699 w 2228850"/>
                <a:gd name="connsiteY20" fmla="*/ 2228850 h 2953544"/>
                <a:gd name="connsiteX21" fmla="*/ 2019299 w 2228850"/>
                <a:gd name="connsiteY21" fmla="*/ 2152650 h 2953544"/>
                <a:gd name="connsiteX22" fmla="*/ 2171699 w 2228850"/>
                <a:gd name="connsiteY22" fmla="*/ 2076450 h 2953544"/>
                <a:gd name="connsiteX23" fmla="*/ 2228850 w 2228850"/>
                <a:gd name="connsiteY23" fmla="*/ 1724024 h 2953544"/>
                <a:gd name="connsiteX24" fmla="*/ 2043113 w 2228850"/>
                <a:gd name="connsiteY24" fmla="*/ 1638299 h 2953544"/>
                <a:gd name="connsiteX25" fmla="*/ 1771650 w 2228850"/>
                <a:gd name="connsiteY25" fmla="*/ 1566862 h 2953544"/>
                <a:gd name="connsiteX26" fmla="*/ 1485900 w 2228850"/>
                <a:gd name="connsiteY26" fmla="*/ 1538287 h 2953544"/>
                <a:gd name="connsiteX27" fmla="*/ 1257299 w 2228850"/>
                <a:gd name="connsiteY27" fmla="*/ 1238250 h 2953544"/>
                <a:gd name="connsiteX28" fmla="*/ 928688 w 2228850"/>
                <a:gd name="connsiteY28" fmla="*/ 1052512 h 2953544"/>
                <a:gd name="connsiteX29" fmla="*/ 728663 w 2228850"/>
                <a:gd name="connsiteY29" fmla="*/ 766762 h 2953544"/>
                <a:gd name="connsiteX30" fmla="*/ 685800 w 2228850"/>
                <a:gd name="connsiteY30" fmla="*/ 509587 h 2953544"/>
                <a:gd name="connsiteX31" fmla="*/ 742950 w 2228850"/>
                <a:gd name="connsiteY31" fmla="*/ 338137 h 2953544"/>
                <a:gd name="connsiteX32" fmla="*/ 742950 w 2228850"/>
                <a:gd name="connsiteY32" fmla="*/ 95249 h 2953544"/>
                <a:gd name="connsiteX33" fmla="*/ 685800 w 2228850"/>
                <a:gd name="connsiteY33" fmla="*/ 38099 h 2953544"/>
                <a:gd name="connsiteX34" fmla="*/ 190500 w 2228850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7716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8478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333499 w 2247899"/>
                <a:gd name="connsiteY17" fmla="*/ 24574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81100 w 2247899"/>
                <a:gd name="connsiteY16" fmla="*/ 24574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700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28750 w 2247899"/>
                <a:gd name="connsiteY18" fmla="*/ 2238374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002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90699 w 2247899"/>
                <a:gd name="connsiteY20" fmla="*/ 22288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562099 w 2247899"/>
                <a:gd name="connsiteY19" fmla="*/ 21526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171699 w 2247899"/>
                <a:gd name="connsiteY22" fmla="*/ 20764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144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90500 w 2247899"/>
                <a:gd name="connsiteY0" fmla="*/ 19050 h 2953544"/>
                <a:gd name="connsiteX1" fmla="*/ 157163 w 2247899"/>
                <a:gd name="connsiteY1" fmla="*/ 152399 h 2953544"/>
                <a:gd name="connsiteX2" fmla="*/ 342900 w 2247899"/>
                <a:gd name="connsiteY2" fmla="*/ 400050 h 2953544"/>
                <a:gd name="connsiteX3" fmla="*/ 428625 w 2247899"/>
                <a:gd name="connsiteY3" fmla="*/ 738187 h 2953544"/>
                <a:gd name="connsiteX4" fmla="*/ 357188 w 2247899"/>
                <a:gd name="connsiteY4" fmla="*/ 1052512 h 2953544"/>
                <a:gd name="connsiteX5" fmla="*/ 414338 w 2247899"/>
                <a:gd name="connsiteY5" fmla="*/ 1395412 h 2953544"/>
                <a:gd name="connsiteX6" fmla="*/ 266700 w 2247899"/>
                <a:gd name="connsiteY6" fmla="*/ 1543049 h 2953544"/>
                <a:gd name="connsiteX7" fmla="*/ 38100 w 2247899"/>
                <a:gd name="connsiteY7" fmla="*/ 1543049 h 2953544"/>
                <a:gd name="connsiteX8" fmla="*/ 38100 w 2247899"/>
                <a:gd name="connsiteY8" fmla="*/ 1619249 h 2953544"/>
                <a:gd name="connsiteX9" fmla="*/ 114300 w 2247899"/>
                <a:gd name="connsiteY9" fmla="*/ 1695449 h 2953544"/>
                <a:gd name="connsiteX10" fmla="*/ 266700 w 2247899"/>
                <a:gd name="connsiteY10" fmla="*/ 1619249 h 2953544"/>
                <a:gd name="connsiteX11" fmla="*/ 419100 w 2247899"/>
                <a:gd name="connsiteY11" fmla="*/ 1771649 h 2953544"/>
                <a:gd name="connsiteX12" fmla="*/ 647699 w 2247899"/>
                <a:gd name="connsiteY12" fmla="*/ 2305050 h 2953544"/>
                <a:gd name="connsiteX13" fmla="*/ 800100 w 2247899"/>
                <a:gd name="connsiteY13" fmla="*/ 2838450 h 2953544"/>
                <a:gd name="connsiteX14" fmla="*/ 952500 w 2247899"/>
                <a:gd name="connsiteY14" fmla="*/ 2914650 h 2953544"/>
                <a:gd name="connsiteX15" fmla="*/ 1028699 w 2247899"/>
                <a:gd name="connsiteY15" fmla="*/ 2686050 h 2953544"/>
                <a:gd name="connsiteX16" fmla="*/ 1104899 w 2247899"/>
                <a:gd name="connsiteY16" fmla="*/ 2381250 h 2953544"/>
                <a:gd name="connsiteX17" fmla="*/ 1257299 w 2247899"/>
                <a:gd name="connsiteY17" fmla="*/ 2228850 h 2953544"/>
                <a:gd name="connsiteX18" fmla="*/ 1409699 w 2247899"/>
                <a:gd name="connsiteY18" fmla="*/ 2076450 h 2953544"/>
                <a:gd name="connsiteX19" fmla="*/ 1638299 w 2247899"/>
                <a:gd name="connsiteY19" fmla="*/ 2076450 h 2953544"/>
                <a:gd name="connsiteX20" fmla="*/ 1790699 w 2247899"/>
                <a:gd name="connsiteY20" fmla="*/ 2152650 h 2953544"/>
                <a:gd name="connsiteX21" fmla="*/ 2019299 w 2247899"/>
                <a:gd name="connsiteY21" fmla="*/ 2152650 h 2953544"/>
                <a:gd name="connsiteX22" fmla="*/ 2095499 w 2247899"/>
                <a:gd name="connsiteY22" fmla="*/ 2000250 h 2953544"/>
                <a:gd name="connsiteX23" fmla="*/ 2247899 w 2247899"/>
                <a:gd name="connsiteY23" fmla="*/ 1695450 h 2953544"/>
                <a:gd name="connsiteX24" fmla="*/ 2043113 w 2247899"/>
                <a:gd name="connsiteY24" fmla="*/ 1638299 h 2953544"/>
                <a:gd name="connsiteX25" fmla="*/ 1771650 w 2247899"/>
                <a:gd name="connsiteY25" fmla="*/ 1566862 h 2953544"/>
                <a:gd name="connsiteX26" fmla="*/ 1485900 w 2247899"/>
                <a:gd name="connsiteY26" fmla="*/ 1538287 h 2953544"/>
                <a:gd name="connsiteX27" fmla="*/ 1257299 w 2247899"/>
                <a:gd name="connsiteY27" fmla="*/ 1238250 h 2953544"/>
                <a:gd name="connsiteX28" fmla="*/ 928688 w 2247899"/>
                <a:gd name="connsiteY28" fmla="*/ 1052512 h 2953544"/>
                <a:gd name="connsiteX29" fmla="*/ 728663 w 2247899"/>
                <a:gd name="connsiteY29" fmla="*/ 766762 h 2953544"/>
                <a:gd name="connsiteX30" fmla="*/ 685800 w 2247899"/>
                <a:gd name="connsiteY30" fmla="*/ 509587 h 2953544"/>
                <a:gd name="connsiteX31" fmla="*/ 742950 w 2247899"/>
                <a:gd name="connsiteY31" fmla="*/ 338137 h 2953544"/>
                <a:gd name="connsiteX32" fmla="*/ 742950 w 2247899"/>
                <a:gd name="connsiteY32" fmla="*/ 95249 h 2953544"/>
                <a:gd name="connsiteX33" fmla="*/ 685800 w 2247899"/>
                <a:gd name="connsiteY33" fmla="*/ 38099 h 2953544"/>
                <a:gd name="connsiteX34" fmla="*/ 190500 w 2247899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52413 w 2233612"/>
                <a:gd name="connsiteY10" fmla="*/ 161924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6213 w 2233612"/>
                <a:gd name="connsiteY0" fmla="*/ 19050 h 2953544"/>
                <a:gd name="connsiteX1" fmla="*/ 142876 w 2233612"/>
                <a:gd name="connsiteY1" fmla="*/ 152399 h 2953544"/>
                <a:gd name="connsiteX2" fmla="*/ 328613 w 2233612"/>
                <a:gd name="connsiteY2" fmla="*/ 400050 h 2953544"/>
                <a:gd name="connsiteX3" fmla="*/ 414338 w 2233612"/>
                <a:gd name="connsiteY3" fmla="*/ 738187 h 2953544"/>
                <a:gd name="connsiteX4" fmla="*/ 342901 w 2233612"/>
                <a:gd name="connsiteY4" fmla="*/ 1052512 h 2953544"/>
                <a:gd name="connsiteX5" fmla="*/ 400051 w 2233612"/>
                <a:gd name="connsiteY5" fmla="*/ 1395412 h 2953544"/>
                <a:gd name="connsiteX6" fmla="*/ 252413 w 2233612"/>
                <a:gd name="connsiteY6" fmla="*/ 1543049 h 2953544"/>
                <a:gd name="connsiteX7" fmla="*/ 38100 w 2233612"/>
                <a:gd name="connsiteY7" fmla="*/ 1388689 h 2953544"/>
                <a:gd name="connsiteX8" fmla="*/ 23813 w 2233612"/>
                <a:gd name="connsiteY8" fmla="*/ 1619249 h 2953544"/>
                <a:gd name="connsiteX9" fmla="*/ 100013 w 2233612"/>
                <a:gd name="connsiteY9" fmla="*/ 1695449 h 2953544"/>
                <a:gd name="connsiteX10" fmla="*/ 266700 w 2233612"/>
                <a:gd name="connsiteY10" fmla="*/ 1464869 h 2953544"/>
                <a:gd name="connsiteX11" fmla="*/ 404813 w 2233612"/>
                <a:gd name="connsiteY11" fmla="*/ 1771649 h 2953544"/>
                <a:gd name="connsiteX12" fmla="*/ 633412 w 2233612"/>
                <a:gd name="connsiteY12" fmla="*/ 2305050 h 2953544"/>
                <a:gd name="connsiteX13" fmla="*/ 785813 w 2233612"/>
                <a:gd name="connsiteY13" fmla="*/ 2838450 h 2953544"/>
                <a:gd name="connsiteX14" fmla="*/ 938213 w 2233612"/>
                <a:gd name="connsiteY14" fmla="*/ 2914650 h 2953544"/>
                <a:gd name="connsiteX15" fmla="*/ 1014412 w 2233612"/>
                <a:gd name="connsiteY15" fmla="*/ 2686050 h 2953544"/>
                <a:gd name="connsiteX16" fmla="*/ 1090612 w 2233612"/>
                <a:gd name="connsiteY16" fmla="*/ 2381250 h 2953544"/>
                <a:gd name="connsiteX17" fmla="*/ 1243012 w 2233612"/>
                <a:gd name="connsiteY17" fmla="*/ 2228850 h 2953544"/>
                <a:gd name="connsiteX18" fmla="*/ 1395412 w 2233612"/>
                <a:gd name="connsiteY18" fmla="*/ 2076450 h 2953544"/>
                <a:gd name="connsiteX19" fmla="*/ 1624012 w 2233612"/>
                <a:gd name="connsiteY19" fmla="*/ 2076450 h 2953544"/>
                <a:gd name="connsiteX20" fmla="*/ 1776412 w 2233612"/>
                <a:gd name="connsiteY20" fmla="*/ 2152650 h 2953544"/>
                <a:gd name="connsiteX21" fmla="*/ 2005012 w 2233612"/>
                <a:gd name="connsiteY21" fmla="*/ 2152650 h 2953544"/>
                <a:gd name="connsiteX22" fmla="*/ 2081212 w 2233612"/>
                <a:gd name="connsiteY22" fmla="*/ 2000250 h 2953544"/>
                <a:gd name="connsiteX23" fmla="*/ 2233612 w 2233612"/>
                <a:gd name="connsiteY23" fmla="*/ 1695450 h 2953544"/>
                <a:gd name="connsiteX24" fmla="*/ 2028826 w 2233612"/>
                <a:gd name="connsiteY24" fmla="*/ 1638299 h 2953544"/>
                <a:gd name="connsiteX25" fmla="*/ 1757363 w 2233612"/>
                <a:gd name="connsiteY25" fmla="*/ 1566862 h 2953544"/>
                <a:gd name="connsiteX26" fmla="*/ 1471613 w 2233612"/>
                <a:gd name="connsiteY26" fmla="*/ 1538287 h 2953544"/>
                <a:gd name="connsiteX27" fmla="*/ 1243012 w 2233612"/>
                <a:gd name="connsiteY27" fmla="*/ 1238250 h 2953544"/>
                <a:gd name="connsiteX28" fmla="*/ 914401 w 2233612"/>
                <a:gd name="connsiteY28" fmla="*/ 1052512 h 2953544"/>
                <a:gd name="connsiteX29" fmla="*/ 714376 w 2233612"/>
                <a:gd name="connsiteY29" fmla="*/ 766762 h 2953544"/>
                <a:gd name="connsiteX30" fmla="*/ 671513 w 2233612"/>
                <a:gd name="connsiteY30" fmla="*/ 509587 h 2953544"/>
                <a:gd name="connsiteX31" fmla="*/ 728663 w 2233612"/>
                <a:gd name="connsiteY31" fmla="*/ 338137 h 2953544"/>
                <a:gd name="connsiteX32" fmla="*/ 728663 w 2233612"/>
                <a:gd name="connsiteY32" fmla="*/ 95249 h 2953544"/>
                <a:gd name="connsiteX33" fmla="*/ 671513 w 2233612"/>
                <a:gd name="connsiteY33" fmla="*/ 38099 h 2953544"/>
                <a:gd name="connsiteX34" fmla="*/ 176213 w 2233612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464869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617228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769587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07194 w 2235993"/>
                <a:gd name="connsiteY11" fmla="*/ 1771649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214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2690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178594 w 2235993"/>
                <a:gd name="connsiteY0" fmla="*/ 19050 h 2953544"/>
                <a:gd name="connsiteX1" fmla="*/ 145257 w 2235993"/>
                <a:gd name="connsiteY1" fmla="*/ 152399 h 2953544"/>
                <a:gd name="connsiteX2" fmla="*/ 330994 w 2235993"/>
                <a:gd name="connsiteY2" fmla="*/ 400050 h 2953544"/>
                <a:gd name="connsiteX3" fmla="*/ 416719 w 2235993"/>
                <a:gd name="connsiteY3" fmla="*/ 738187 h 2953544"/>
                <a:gd name="connsiteX4" fmla="*/ 345282 w 2235993"/>
                <a:gd name="connsiteY4" fmla="*/ 1052512 h 2953544"/>
                <a:gd name="connsiteX5" fmla="*/ 402432 w 2235993"/>
                <a:gd name="connsiteY5" fmla="*/ 1395412 h 2953544"/>
                <a:gd name="connsiteX6" fmla="*/ 269081 w 2235993"/>
                <a:gd name="connsiteY6" fmla="*/ 1464869 h 2953544"/>
                <a:gd name="connsiteX7" fmla="*/ 40481 w 2235993"/>
                <a:gd name="connsiteY7" fmla="*/ 1388689 h 2953544"/>
                <a:gd name="connsiteX8" fmla="*/ 26194 w 2235993"/>
                <a:gd name="connsiteY8" fmla="*/ 1619249 h 2953544"/>
                <a:gd name="connsiteX9" fmla="*/ 102394 w 2235993"/>
                <a:gd name="connsiteY9" fmla="*/ 1695449 h 2953544"/>
                <a:gd name="connsiteX10" fmla="*/ 345281 w 2235993"/>
                <a:gd name="connsiteY10" fmla="*/ 1617228 h 2953544"/>
                <a:gd name="connsiteX11" fmla="*/ 497681 w 2235993"/>
                <a:gd name="connsiteY11" fmla="*/ 1693407 h 2953544"/>
                <a:gd name="connsiteX12" fmla="*/ 635793 w 2235993"/>
                <a:gd name="connsiteY12" fmla="*/ 2305050 h 2953544"/>
                <a:gd name="connsiteX13" fmla="*/ 788194 w 2235993"/>
                <a:gd name="connsiteY13" fmla="*/ 2838450 h 2953544"/>
                <a:gd name="connsiteX14" fmla="*/ 940594 w 2235993"/>
                <a:gd name="connsiteY14" fmla="*/ 2914650 h 2953544"/>
                <a:gd name="connsiteX15" fmla="*/ 1016793 w 2235993"/>
                <a:gd name="connsiteY15" fmla="*/ 2686050 h 2953544"/>
                <a:gd name="connsiteX16" fmla="*/ 1092993 w 2235993"/>
                <a:gd name="connsiteY16" fmla="*/ 2381250 h 2953544"/>
                <a:gd name="connsiteX17" fmla="*/ 1245393 w 2235993"/>
                <a:gd name="connsiteY17" fmla="*/ 2228850 h 2953544"/>
                <a:gd name="connsiteX18" fmla="*/ 1397793 w 2235993"/>
                <a:gd name="connsiteY18" fmla="*/ 2076450 h 2953544"/>
                <a:gd name="connsiteX19" fmla="*/ 1626393 w 2235993"/>
                <a:gd name="connsiteY19" fmla="*/ 2076450 h 2953544"/>
                <a:gd name="connsiteX20" fmla="*/ 1778793 w 2235993"/>
                <a:gd name="connsiteY20" fmla="*/ 2152650 h 2953544"/>
                <a:gd name="connsiteX21" fmla="*/ 2007393 w 2235993"/>
                <a:gd name="connsiteY21" fmla="*/ 2152650 h 2953544"/>
                <a:gd name="connsiteX22" fmla="*/ 2083593 w 2235993"/>
                <a:gd name="connsiteY22" fmla="*/ 2000250 h 2953544"/>
                <a:gd name="connsiteX23" fmla="*/ 2235993 w 2235993"/>
                <a:gd name="connsiteY23" fmla="*/ 1695450 h 2953544"/>
                <a:gd name="connsiteX24" fmla="*/ 2031207 w 2235993"/>
                <a:gd name="connsiteY24" fmla="*/ 1638299 h 2953544"/>
                <a:gd name="connsiteX25" fmla="*/ 1759744 w 2235993"/>
                <a:gd name="connsiteY25" fmla="*/ 1566862 h 2953544"/>
                <a:gd name="connsiteX26" fmla="*/ 1473994 w 2235993"/>
                <a:gd name="connsiteY26" fmla="*/ 1538287 h 2953544"/>
                <a:gd name="connsiteX27" fmla="*/ 1245393 w 2235993"/>
                <a:gd name="connsiteY27" fmla="*/ 1238250 h 2953544"/>
                <a:gd name="connsiteX28" fmla="*/ 916782 w 2235993"/>
                <a:gd name="connsiteY28" fmla="*/ 1052512 h 2953544"/>
                <a:gd name="connsiteX29" fmla="*/ 716757 w 2235993"/>
                <a:gd name="connsiteY29" fmla="*/ 766762 h 2953544"/>
                <a:gd name="connsiteX30" fmla="*/ 673894 w 2235993"/>
                <a:gd name="connsiteY30" fmla="*/ 509587 h 2953544"/>
                <a:gd name="connsiteX31" fmla="*/ 731044 w 2235993"/>
                <a:gd name="connsiteY31" fmla="*/ 338137 h 2953544"/>
                <a:gd name="connsiteX32" fmla="*/ 731044 w 2235993"/>
                <a:gd name="connsiteY32" fmla="*/ 95249 h 2953544"/>
                <a:gd name="connsiteX33" fmla="*/ 673894 w 2235993"/>
                <a:gd name="connsiteY33" fmla="*/ 38099 h 2953544"/>
                <a:gd name="connsiteX34" fmla="*/ 178594 w 2235993"/>
                <a:gd name="connsiteY34" fmla="*/ 19050 h 2953544"/>
                <a:gd name="connsiteX0" fmla="*/ 216694 w 2274093"/>
                <a:gd name="connsiteY0" fmla="*/ 19050 h 2953544"/>
                <a:gd name="connsiteX1" fmla="*/ 183357 w 2274093"/>
                <a:gd name="connsiteY1" fmla="*/ 152399 h 2953544"/>
                <a:gd name="connsiteX2" fmla="*/ 369094 w 2274093"/>
                <a:gd name="connsiteY2" fmla="*/ 400050 h 2953544"/>
                <a:gd name="connsiteX3" fmla="*/ 454819 w 2274093"/>
                <a:gd name="connsiteY3" fmla="*/ 738187 h 2953544"/>
                <a:gd name="connsiteX4" fmla="*/ 383382 w 2274093"/>
                <a:gd name="connsiteY4" fmla="*/ 1052512 h 2953544"/>
                <a:gd name="connsiteX5" fmla="*/ 440532 w 2274093"/>
                <a:gd name="connsiteY5" fmla="*/ 1395412 h 2953544"/>
                <a:gd name="connsiteX6" fmla="*/ 307181 w 2274093"/>
                <a:gd name="connsiteY6" fmla="*/ 1464869 h 2953544"/>
                <a:gd name="connsiteX7" fmla="*/ 78581 w 2274093"/>
                <a:gd name="connsiteY7" fmla="*/ 1388689 h 2953544"/>
                <a:gd name="connsiteX8" fmla="*/ 2381 w 2274093"/>
                <a:gd name="connsiteY8" fmla="*/ 1464869 h 2953544"/>
                <a:gd name="connsiteX9" fmla="*/ 64294 w 2274093"/>
                <a:gd name="connsiteY9" fmla="*/ 1619249 h 2953544"/>
                <a:gd name="connsiteX10" fmla="*/ 140494 w 2274093"/>
                <a:gd name="connsiteY10" fmla="*/ 1695449 h 2953544"/>
                <a:gd name="connsiteX11" fmla="*/ 383381 w 2274093"/>
                <a:gd name="connsiteY11" fmla="*/ 1617228 h 2953544"/>
                <a:gd name="connsiteX12" fmla="*/ 535781 w 2274093"/>
                <a:gd name="connsiteY12" fmla="*/ 1693407 h 2953544"/>
                <a:gd name="connsiteX13" fmla="*/ 673893 w 2274093"/>
                <a:gd name="connsiteY13" fmla="*/ 2305050 h 2953544"/>
                <a:gd name="connsiteX14" fmla="*/ 826294 w 2274093"/>
                <a:gd name="connsiteY14" fmla="*/ 2838450 h 2953544"/>
                <a:gd name="connsiteX15" fmla="*/ 978694 w 2274093"/>
                <a:gd name="connsiteY15" fmla="*/ 2914650 h 2953544"/>
                <a:gd name="connsiteX16" fmla="*/ 1054893 w 2274093"/>
                <a:gd name="connsiteY16" fmla="*/ 2686050 h 2953544"/>
                <a:gd name="connsiteX17" fmla="*/ 1131093 w 2274093"/>
                <a:gd name="connsiteY17" fmla="*/ 2381250 h 2953544"/>
                <a:gd name="connsiteX18" fmla="*/ 1283493 w 2274093"/>
                <a:gd name="connsiteY18" fmla="*/ 2228850 h 2953544"/>
                <a:gd name="connsiteX19" fmla="*/ 1435893 w 2274093"/>
                <a:gd name="connsiteY19" fmla="*/ 2076450 h 2953544"/>
                <a:gd name="connsiteX20" fmla="*/ 1664493 w 2274093"/>
                <a:gd name="connsiteY20" fmla="*/ 2076450 h 2953544"/>
                <a:gd name="connsiteX21" fmla="*/ 1816893 w 2274093"/>
                <a:gd name="connsiteY21" fmla="*/ 2152650 h 2953544"/>
                <a:gd name="connsiteX22" fmla="*/ 2045493 w 2274093"/>
                <a:gd name="connsiteY22" fmla="*/ 2152650 h 2953544"/>
                <a:gd name="connsiteX23" fmla="*/ 2121693 w 2274093"/>
                <a:gd name="connsiteY23" fmla="*/ 2000250 h 2953544"/>
                <a:gd name="connsiteX24" fmla="*/ 2274093 w 2274093"/>
                <a:gd name="connsiteY24" fmla="*/ 1695450 h 2953544"/>
                <a:gd name="connsiteX25" fmla="*/ 2069307 w 2274093"/>
                <a:gd name="connsiteY25" fmla="*/ 1638299 h 2953544"/>
                <a:gd name="connsiteX26" fmla="*/ 1797844 w 2274093"/>
                <a:gd name="connsiteY26" fmla="*/ 1566862 h 2953544"/>
                <a:gd name="connsiteX27" fmla="*/ 1512094 w 2274093"/>
                <a:gd name="connsiteY27" fmla="*/ 1538287 h 2953544"/>
                <a:gd name="connsiteX28" fmla="*/ 1283493 w 2274093"/>
                <a:gd name="connsiteY28" fmla="*/ 1238250 h 2953544"/>
                <a:gd name="connsiteX29" fmla="*/ 954882 w 2274093"/>
                <a:gd name="connsiteY29" fmla="*/ 1052512 h 2953544"/>
                <a:gd name="connsiteX30" fmla="*/ 754857 w 2274093"/>
                <a:gd name="connsiteY30" fmla="*/ 766762 h 2953544"/>
                <a:gd name="connsiteX31" fmla="*/ 711994 w 2274093"/>
                <a:gd name="connsiteY31" fmla="*/ 509587 h 2953544"/>
                <a:gd name="connsiteX32" fmla="*/ 769144 w 2274093"/>
                <a:gd name="connsiteY32" fmla="*/ 338137 h 2953544"/>
                <a:gd name="connsiteX33" fmla="*/ 769144 w 2274093"/>
                <a:gd name="connsiteY33" fmla="*/ 95249 h 2953544"/>
                <a:gd name="connsiteX34" fmla="*/ 711994 w 2274093"/>
                <a:gd name="connsiteY34" fmla="*/ 38099 h 2953544"/>
                <a:gd name="connsiteX35" fmla="*/ 216694 w 2274093"/>
                <a:gd name="connsiteY35" fmla="*/ 19050 h 295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274093" h="2953544">
                  <a:moveTo>
                    <a:pt x="216694" y="19050"/>
                  </a:moveTo>
                  <a:cubicBezTo>
                    <a:pt x="128588" y="38100"/>
                    <a:pt x="157957" y="88899"/>
                    <a:pt x="183357" y="152399"/>
                  </a:cubicBezTo>
                  <a:cubicBezTo>
                    <a:pt x="208757" y="215899"/>
                    <a:pt x="323850" y="302419"/>
                    <a:pt x="369094" y="400050"/>
                  </a:cubicBezTo>
                  <a:cubicBezTo>
                    <a:pt x="414338" y="497681"/>
                    <a:pt x="452438" y="629443"/>
                    <a:pt x="454819" y="738187"/>
                  </a:cubicBezTo>
                  <a:cubicBezTo>
                    <a:pt x="457200" y="846931"/>
                    <a:pt x="385763" y="942975"/>
                    <a:pt x="383382" y="1052512"/>
                  </a:cubicBezTo>
                  <a:cubicBezTo>
                    <a:pt x="381001" y="1162049"/>
                    <a:pt x="453232" y="1326686"/>
                    <a:pt x="440532" y="1395412"/>
                  </a:cubicBezTo>
                  <a:cubicBezTo>
                    <a:pt x="427832" y="1464138"/>
                    <a:pt x="367506" y="1465989"/>
                    <a:pt x="307181" y="1464869"/>
                  </a:cubicBezTo>
                  <a:cubicBezTo>
                    <a:pt x="246856" y="1463749"/>
                    <a:pt x="129381" y="1388689"/>
                    <a:pt x="78581" y="1388689"/>
                  </a:cubicBezTo>
                  <a:cubicBezTo>
                    <a:pt x="27781" y="1388689"/>
                    <a:pt x="4762" y="1426442"/>
                    <a:pt x="2381" y="1464869"/>
                  </a:cubicBezTo>
                  <a:cubicBezTo>
                    <a:pt x="0" y="1503296"/>
                    <a:pt x="41275" y="1580819"/>
                    <a:pt x="64294" y="1619249"/>
                  </a:cubicBezTo>
                  <a:cubicBezTo>
                    <a:pt x="87313" y="1657679"/>
                    <a:pt x="87313" y="1695786"/>
                    <a:pt x="140494" y="1695449"/>
                  </a:cubicBezTo>
                  <a:cubicBezTo>
                    <a:pt x="193675" y="1695112"/>
                    <a:pt x="317500" y="1617568"/>
                    <a:pt x="383381" y="1617228"/>
                  </a:cubicBezTo>
                  <a:cubicBezTo>
                    <a:pt x="449262" y="1616888"/>
                    <a:pt x="427037" y="1606914"/>
                    <a:pt x="535781" y="1693407"/>
                  </a:cubicBezTo>
                  <a:cubicBezTo>
                    <a:pt x="596900" y="1808044"/>
                    <a:pt x="638174" y="2163763"/>
                    <a:pt x="673893" y="2305050"/>
                  </a:cubicBezTo>
                  <a:cubicBezTo>
                    <a:pt x="699293" y="2533650"/>
                    <a:pt x="773906" y="2674144"/>
                    <a:pt x="826294" y="2838450"/>
                  </a:cubicBezTo>
                  <a:cubicBezTo>
                    <a:pt x="846138" y="2953544"/>
                    <a:pt x="940594" y="2940050"/>
                    <a:pt x="978694" y="2914650"/>
                  </a:cubicBezTo>
                  <a:cubicBezTo>
                    <a:pt x="1016794" y="2889250"/>
                    <a:pt x="1029493" y="2774950"/>
                    <a:pt x="1054893" y="2686050"/>
                  </a:cubicBezTo>
                  <a:cubicBezTo>
                    <a:pt x="1080293" y="2597150"/>
                    <a:pt x="1092993" y="2457450"/>
                    <a:pt x="1131093" y="2381250"/>
                  </a:cubicBezTo>
                  <a:cubicBezTo>
                    <a:pt x="1169193" y="2305050"/>
                    <a:pt x="1232693" y="2279650"/>
                    <a:pt x="1283493" y="2228850"/>
                  </a:cubicBezTo>
                  <a:cubicBezTo>
                    <a:pt x="1334293" y="2178050"/>
                    <a:pt x="1371599" y="2069306"/>
                    <a:pt x="1435893" y="2076450"/>
                  </a:cubicBezTo>
                  <a:lnTo>
                    <a:pt x="1664493" y="2076450"/>
                  </a:lnTo>
                  <a:cubicBezTo>
                    <a:pt x="1740693" y="2050256"/>
                    <a:pt x="1753393" y="2139950"/>
                    <a:pt x="1816893" y="2152650"/>
                  </a:cubicBezTo>
                  <a:cubicBezTo>
                    <a:pt x="1880393" y="2165350"/>
                    <a:pt x="1994693" y="2178050"/>
                    <a:pt x="2045493" y="2152650"/>
                  </a:cubicBezTo>
                  <a:cubicBezTo>
                    <a:pt x="2096293" y="2127250"/>
                    <a:pt x="2083593" y="2076450"/>
                    <a:pt x="2121693" y="2000250"/>
                  </a:cubicBezTo>
                  <a:cubicBezTo>
                    <a:pt x="2159793" y="1924050"/>
                    <a:pt x="2266949" y="1824037"/>
                    <a:pt x="2274093" y="1695450"/>
                  </a:cubicBezTo>
                  <a:cubicBezTo>
                    <a:pt x="2195512" y="1585913"/>
                    <a:pt x="2148682" y="1659730"/>
                    <a:pt x="2069307" y="1638299"/>
                  </a:cubicBezTo>
                  <a:cubicBezTo>
                    <a:pt x="1989932" y="1616868"/>
                    <a:pt x="1890713" y="1583531"/>
                    <a:pt x="1797844" y="1566862"/>
                  </a:cubicBezTo>
                  <a:cubicBezTo>
                    <a:pt x="1745457" y="1547812"/>
                    <a:pt x="1597819" y="1593056"/>
                    <a:pt x="1512094" y="1538287"/>
                  </a:cubicBezTo>
                  <a:lnTo>
                    <a:pt x="1283493" y="1238250"/>
                  </a:lnTo>
                  <a:lnTo>
                    <a:pt x="954882" y="1052512"/>
                  </a:lnTo>
                  <a:lnTo>
                    <a:pt x="754857" y="766762"/>
                  </a:lnTo>
                  <a:lnTo>
                    <a:pt x="711994" y="509587"/>
                  </a:lnTo>
                  <a:lnTo>
                    <a:pt x="769144" y="338137"/>
                  </a:lnTo>
                  <a:lnTo>
                    <a:pt x="769144" y="95249"/>
                  </a:lnTo>
                  <a:lnTo>
                    <a:pt x="711994" y="38099"/>
                  </a:lnTo>
                  <a:cubicBezTo>
                    <a:pt x="554832" y="33337"/>
                    <a:pt x="304800" y="0"/>
                    <a:pt x="216694" y="19050"/>
                  </a:cubicBezTo>
                  <a:close/>
                </a:path>
              </a:pathLst>
            </a:custGeom>
            <a:solidFill>
              <a:srgbClr val="CA7920">
                <a:alpha val="45098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flipH="1">
              <a:off x="3113852" y="1142745"/>
              <a:ext cx="315147" cy="833121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53591 w 339997"/>
                <a:gd name="connsiteY0" fmla="*/ 685981 h 833340"/>
                <a:gd name="connsiteX1" fmla="*/ 253590 w 339997"/>
                <a:gd name="connsiteY1" fmla="*/ 533541 h 833340"/>
                <a:gd name="connsiteX2" fmla="*/ 301958 w 339997"/>
                <a:gd name="connsiteY2" fmla="*/ 228660 h 833340"/>
                <a:gd name="connsiteX3" fmla="*/ 225881 w 339997"/>
                <a:gd name="connsiteY3" fmla="*/ 0 h 833340"/>
                <a:gd name="connsiteX4" fmla="*/ 253589 w 339997"/>
                <a:gd name="connsiteY4" fmla="*/ 304880 h 833340"/>
                <a:gd name="connsiteX5" fmla="*/ 177512 w 339997"/>
                <a:gd name="connsiteY5" fmla="*/ 457321 h 833340"/>
                <a:gd name="connsiteX6" fmla="*/ 25359 w 339997"/>
                <a:gd name="connsiteY6" fmla="*/ 457575 h 833340"/>
                <a:gd name="connsiteX7" fmla="*/ 25359 w 339997"/>
                <a:gd name="connsiteY7" fmla="*/ 457321 h 833340"/>
                <a:gd name="connsiteX8" fmla="*/ 101435 w 339997"/>
                <a:gd name="connsiteY8" fmla="*/ 609761 h 833340"/>
                <a:gd name="connsiteX9" fmla="*/ 177514 w 339997"/>
                <a:gd name="connsiteY9" fmla="*/ 685981 h 833340"/>
                <a:gd name="connsiteX10" fmla="*/ 253589 w 339997"/>
                <a:gd name="connsiteY10" fmla="*/ 762200 h 833340"/>
                <a:gd name="connsiteX11" fmla="*/ 253591 w 339997"/>
                <a:gd name="connsiteY11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88755 w 327317"/>
                <a:gd name="connsiteY6" fmla="*/ 457575 h 833340"/>
                <a:gd name="connsiteX7" fmla="*/ 12679 w 327317"/>
                <a:gd name="connsiteY7" fmla="*/ 457575 h 833340"/>
                <a:gd name="connsiteX8" fmla="*/ 12679 w 327317"/>
                <a:gd name="connsiteY8" fmla="*/ 457321 h 833340"/>
                <a:gd name="connsiteX9" fmla="*/ 88755 w 327317"/>
                <a:gd name="connsiteY9" fmla="*/ 609761 h 833340"/>
                <a:gd name="connsiteX10" fmla="*/ 164834 w 327317"/>
                <a:gd name="connsiteY10" fmla="*/ 685981 h 833340"/>
                <a:gd name="connsiteX11" fmla="*/ 240909 w 327317"/>
                <a:gd name="connsiteY11" fmla="*/ 762200 h 833340"/>
                <a:gd name="connsiteX12" fmla="*/ 240911 w 327317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  <a:gd name="connsiteX0" fmla="*/ 228232 w 314638"/>
                <a:gd name="connsiteY0" fmla="*/ 685981 h 833340"/>
                <a:gd name="connsiteX1" fmla="*/ 228231 w 314638"/>
                <a:gd name="connsiteY1" fmla="*/ 533541 h 833340"/>
                <a:gd name="connsiteX2" fmla="*/ 276599 w 314638"/>
                <a:gd name="connsiteY2" fmla="*/ 228660 h 833340"/>
                <a:gd name="connsiteX3" fmla="*/ 200522 w 314638"/>
                <a:gd name="connsiteY3" fmla="*/ 0 h 833340"/>
                <a:gd name="connsiteX4" fmla="*/ 228230 w 314638"/>
                <a:gd name="connsiteY4" fmla="*/ 304880 h 833340"/>
                <a:gd name="connsiteX5" fmla="*/ 152153 w 314638"/>
                <a:gd name="connsiteY5" fmla="*/ 457321 h 833340"/>
                <a:gd name="connsiteX6" fmla="*/ 76076 w 314638"/>
                <a:gd name="connsiteY6" fmla="*/ 457575 h 833340"/>
                <a:gd name="connsiteX7" fmla="*/ 0 w 314638"/>
                <a:gd name="connsiteY7" fmla="*/ 457575 h 833340"/>
                <a:gd name="connsiteX8" fmla="*/ 0 w 314638"/>
                <a:gd name="connsiteY8" fmla="*/ 457575 h 833340"/>
                <a:gd name="connsiteX9" fmla="*/ 76076 w 314638"/>
                <a:gd name="connsiteY9" fmla="*/ 609761 h 833340"/>
                <a:gd name="connsiteX10" fmla="*/ 152155 w 314638"/>
                <a:gd name="connsiteY10" fmla="*/ 685981 h 833340"/>
                <a:gd name="connsiteX11" fmla="*/ 228230 w 314638"/>
                <a:gd name="connsiteY11" fmla="*/ 762200 h 833340"/>
                <a:gd name="connsiteX12" fmla="*/ 228232 w 314638"/>
                <a:gd name="connsiteY12" fmla="*/ 685981 h 83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4638" h="833340">
                  <a:moveTo>
                    <a:pt x="228232" y="685981"/>
                  </a:moveTo>
                  <a:cubicBezTo>
                    <a:pt x="197801" y="599157"/>
                    <a:pt x="277729" y="644688"/>
                    <a:pt x="228231" y="533541"/>
                  </a:cubicBezTo>
                  <a:cubicBezTo>
                    <a:pt x="243455" y="430458"/>
                    <a:pt x="314638" y="304880"/>
                    <a:pt x="276599" y="228660"/>
                  </a:cubicBezTo>
                  <a:cubicBezTo>
                    <a:pt x="265022" y="143824"/>
                    <a:pt x="236466" y="43634"/>
                    <a:pt x="200522" y="0"/>
                  </a:cubicBezTo>
                  <a:cubicBezTo>
                    <a:pt x="175163" y="12703"/>
                    <a:pt x="261650" y="215957"/>
                    <a:pt x="228230" y="304880"/>
                  </a:cubicBezTo>
                  <a:cubicBezTo>
                    <a:pt x="214766" y="379775"/>
                    <a:pt x="190191" y="431914"/>
                    <a:pt x="152153" y="457321"/>
                  </a:cubicBezTo>
                  <a:cubicBezTo>
                    <a:pt x="126794" y="482770"/>
                    <a:pt x="101435" y="457533"/>
                    <a:pt x="76076" y="457575"/>
                  </a:cubicBezTo>
                  <a:lnTo>
                    <a:pt x="0" y="457575"/>
                  </a:lnTo>
                  <a:lnTo>
                    <a:pt x="0" y="457575"/>
                  </a:lnTo>
                  <a:cubicBezTo>
                    <a:pt x="12679" y="482939"/>
                    <a:pt x="50717" y="571693"/>
                    <a:pt x="76076" y="609761"/>
                  </a:cubicBezTo>
                  <a:cubicBezTo>
                    <a:pt x="101435" y="647829"/>
                    <a:pt x="123488" y="647650"/>
                    <a:pt x="152155" y="685981"/>
                  </a:cubicBezTo>
                  <a:cubicBezTo>
                    <a:pt x="139476" y="736794"/>
                    <a:pt x="117532" y="833340"/>
                    <a:pt x="228230" y="762200"/>
                  </a:cubicBezTo>
                  <a:cubicBezTo>
                    <a:pt x="253589" y="762200"/>
                    <a:pt x="223614" y="736794"/>
                    <a:pt x="228232" y="685981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 rot="20131284" flipV="1">
              <a:off x="1371770" y="2754616"/>
              <a:ext cx="517070" cy="121583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3975" h="1114516">
                  <a:moveTo>
                    <a:pt x="47769" y="57727"/>
                  </a:moveTo>
                  <a:cubicBezTo>
                    <a:pt x="45234" y="92267"/>
                    <a:pt x="66846" y="160963"/>
                    <a:pt x="60270" y="209550"/>
                  </a:cubicBezTo>
                  <a:cubicBezTo>
                    <a:pt x="53694" y="258137"/>
                    <a:pt x="0" y="293776"/>
                    <a:pt x="8315" y="349250"/>
                  </a:cubicBezTo>
                  <a:cubicBezTo>
                    <a:pt x="16630" y="404724"/>
                    <a:pt x="98616" y="468505"/>
                    <a:pt x="110161" y="542396"/>
                  </a:cubicBezTo>
                  <a:cubicBezTo>
                    <a:pt x="131672" y="623444"/>
                    <a:pt x="122378" y="763915"/>
                    <a:pt x="137379" y="835537"/>
                  </a:cubicBezTo>
                  <a:lnTo>
                    <a:pt x="200169" y="972127"/>
                  </a:lnTo>
                  <a:cubicBezTo>
                    <a:pt x="246351" y="1015999"/>
                    <a:pt x="364289" y="1114516"/>
                    <a:pt x="394132" y="1096818"/>
                  </a:cubicBezTo>
                  <a:cubicBezTo>
                    <a:pt x="423975" y="1079120"/>
                    <a:pt x="398969" y="946802"/>
                    <a:pt x="379225" y="865941"/>
                  </a:cubicBezTo>
                  <a:cubicBezTo>
                    <a:pt x="359481" y="785080"/>
                    <a:pt x="296395" y="690645"/>
                    <a:pt x="275669" y="611654"/>
                  </a:cubicBezTo>
                  <a:cubicBezTo>
                    <a:pt x="254943" y="532663"/>
                    <a:pt x="267449" y="482009"/>
                    <a:pt x="254866" y="391997"/>
                  </a:cubicBezTo>
                  <a:cubicBezTo>
                    <a:pt x="242283" y="301985"/>
                    <a:pt x="229351" y="114982"/>
                    <a:pt x="200169" y="71582"/>
                  </a:cubicBezTo>
                  <a:lnTo>
                    <a:pt x="75478" y="2309"/>
                  </a:lnTo>
                  <a:cubicBezTo>
                    <a:pt x="50078" y="0"/>
                    <a:pt x="50304" y="23187"/>
                    <a:pt x="47769" y="57727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" name="Freeform 26"/>
            <p:cNvSpPr/>
            <p:nvPr/>
          </p:nvSpPr>
          <p:spPr>
            <a:xfrm rot="20131284" flipV="1">
              <a:off x="1364976" y="2871845"/>
              <a:ext cx="437759" cy="1119940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477647"/>
                <a:gd name="connsiteY0" fmla="*/ 57727 h 1119940"/>
                <a:gd name="connsiteX1" fmla="*/ 152399 w 477647"/>
                <a:gd name="connsiteY1" fmla="*/ 251691 h 1119940"/>
                <a:gd name="connsiteX2" fmla="*/ 13854 w 477647"/>
                <a:gd name="connsiteY2" fmla="*/ 334818 h 1119940"/>
                <a:gd name="connsiteX3" fmla="*/ 69272 w 477647"/>
                <a:gd name="connsiteY3" fmla="*/ 528782 h 1119940"/>
                <a:gd name="connsiteX4" fmla="*/ 83127 w 477647"/>
                <a:gd name="connsiteY4" fmla="*/ 778164 h 1119940"/>
                <a:gd name="connsiteX5" fmla="*/ 152399 w 477647"/>
                <a:gd name="connsiteY5" fmla="*/ 958273 h 1119940"/>
                <a:gd name="connsiteX6" fmla="*/ 145472 w 477647"/>
                <a:gd name="connsiteY6" fmla="*/ 937491 h 1119940"/>
                <a:gd name="connsiteX7" fmla="*/ 152399 w 477647"/>
                <a:gd name="connsiteY7" fmla="*/ 722746 h 1119940"/>
                <a:gd name="connsiteX8" fmla="*/ 180108 w 477647"/>
                <a:gd name="connsiteY8" fmla="*/ 833582 h 1119940"/>
                <a:gd name="connsiteX9" fmla="*/ 263236 w 477647"/>
                <a:gd name="connsiteY9" fmla="*/ 972127 h 1119940"/>
                <a:gd name="connsiteX10" fmla="*/ 457199 w 477647"/>
                <a:gd name="connsiteY10" fmla="*/ 1096818 h 1119940"/>
                <a:gd name="connsiteX11" fmla="*/ 385926 w 477647"/>
                <a:gd name="connsiteY11" fmla="*/ 833395 h 1119940"/>
                <a:gd name="connsiteX12" fmla="*/ 332508 w 477647"/>
                <a:gd name="connsiteY12" fmla="*/ 528782 h 1119940"/>
                <a:gd name="connsiteX13" fmla="*/ 263236 w 477647"/>
                <a:gd name="connsiteY13" fmla="*/ 71582 h 1119940"/>
                <a:gd name="connsiteX14" fmla="*/ 138545 w 477647"/>
                <a:gd name="connsiteY14" fmla="*/ 2309 h 1119940"/>
                <a:gd name="connsiteX15" fmla="*/ 110836 w 477647"/>
                <a:gd name="connsiteY15" fmla="*/ 57727 h 1119940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152399 w 491517"/>
                <a:gd name="connsiteY7" fmla="*/ 72274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10836 w 491517"/>
                <a:gd name="connsiteY0" fmla="*/ 57727 h 1125202"/>
                <a:gd name="connsiteX1" fmla="*/ 152399 w 491517"/>
                <a:gd name="connsiteY1" fmla="*/ 251691 h 1125202"/>
                <a:gd name="connsiteX2" fmla="*/ 13854 w 491517"/>
                <a:gd name="connsiteY2" fmla="*/ 334818 h 1125202"/>
                <a:gd name="connsiteX3" fmla="*/ 69272 w 491517"/>
                <a:gd name="connsiteY3" fmla="*/ 528782 h 1125202"/>
                <a:gd name="connsiteX4" fmla="*/ 83127 w 491517"/>
                <a:gd name="connsiteY4" fmla="*/ 778164 h 1125202"/>
                <a:gd name="connsiteX5" fmla="*/ 152399 w 491517"/>
                <a:gd name="connsiteY5" fmla="*/ 958273 h 1125202"/>
                <a:gd name="connsiteX6" fmla="*/ 145472 w 491517"/>
                <a:gd name="connsiteY6" fmla="*/ 937491 h 1125202"/>
                <a:gd name="connsiteX7" fmla="*/ 98389 w 491517"/>
                <a:gd name="connsiteY7" fmla="*/ 858766 h 1125202"/>
                <a:gd name="connsiteX8" fmla="*/ 180108 w 491517"/>
                <a:gd name="connsiteY8" fmla="*/ 833582 h 1125202"/>
                <a:gd name="connsiteX9" fmla="*/ 263236 w 491517"/>
                <a:gd name="connsiteY9" fmla="*/ 972127 h 1125202"/>
                <a:gd name="connsiteX10" fmla="*/ 457199 w 491517"/>
                <a:gd name="connsiteY10" fmla="*/ 1096818 h 1125202"/>
                <a:gd name="connsiteX11" fmla="*/ 469144 w 491517"/>
                <a:gd name="connsiteY11" fmla="*/ 801821 h 1125202"/>
                <a:gd name="connsiteX12" fmla="*/ 332508 w 491517"/>
                <a:gd name="connsiteY12" fmla="*/ 528782 h 1125202"/>
                <a:gd name="connsiteX13" fmla="*/ 263236 w 491517"/>
                <a:gd name="connsiteY13" fmla="*/ 71582 h 1125202"/>
                <a:gd name="connsiteX14" fmla="*/ 138545 w 491517"/>
                <a:gd name="connsiteY14" fmla="*/ 2309 h 1125202"/>
                <a:gd name="connsiteX15" fmla="*/ 110836 w 491517"/>
                <a:gd name="connsiteY15" fmla="*/ 57727 h 1125202"/>
                <a:gd name="connsiteX0" fmla="*/ 165786 w 546467"/>
                <a:gd name="connsiteY0" fmla="*/ 57727 h 1125202"/>
                <a:gd name="connsiteX1" fmla="*/ 207349 w 546467"/>
                <a:gd name="connsiteY1" fmla="*/ 251691 h 1125202"/>
                <a:gd name="connsiteX2" fmla="*/ 68804 w 546467"/>
                <a:gd name="connsiteY2" fmla="*/ 334818 h 1125202"/>
                <a:gd name="connsiteX3" fmla="*/ 9236 w 546467"/>
                <a:gd name="connsiteY3" fmla="*/ 411087 h 1125202"/>
                <a:gd name="connsiteX4" fmla="*/ 124222 w 546467"/>
                <a:gd name="connsiteY4" fmla="*/ 528782 h 1125202"/>
                <a:gd name="connsiteX5" fmla="*/ 138077 w 546467"/>
                <a:gd name="connsiteY5" fmla="*/ 778164 h 1125202"/>
                <a:gd name="connsiteX6" fmla="*/ 207349 w 546467"/>
                <a:gd name="connsiteY6" fmla="*/ 958273 h 1125202"/>
                <a:gd name="connsiteX7" fmla="*/ 200422 w 546467"/>
                <a:gd name="connsiteY7" fmla="*/ 937491 h 1125202"/>
                <a:gd name="connsiteX8" fmla="*/ 153339 w 546467"/>
                <a:gd name="connsiteY8" fmla="*/ 858766 h 1125202"/>
                <a:gd name="connsiteX9" fmla="*/ 235058 w 546467"/>
                <a:gd name="connsiteY9" fmla="*/ 833582 h 1125202"/>
                <a:gd name="connsiteX10" fmla="*/ 318186 w 546467"/>
                <a:gd name="connsiteY10" fmla="*/ 972127 h 1125202"/>
                <a:gd name="connsiteX11" fmla="*/ 512149 w 546467"/>
                <a:gd name="connsiteY11" fmla="*/ 1096818 h 1125202"/>
                <a:gd name="connsiteX12" fmla="*/ 524094 w 546467"/>
                <a:gd name="connsiteY12" fmla="*/ 801821 h 1125202"/>
                <a:gd name="connsiteX13" fmla="*/ 387458 w 546467"/>
                <a:gd name="connsiteY13" fmla="*/ 528782 h 1125202"/>
                <a:gd name="connsiteX14" fmla="*/ 318186 w 546467"/>
                <a:gd name="connsiteY14" fmla="*/ 71582 h 1125202"/>
                <a:gd name="connsiteX15" fmla="*/ 193495 w 546467"/>
                <a:gd name="connsiteY15" fmla="*/ 2309 h 1125202"/>
                <a:gd name="connsiteX16" fmla="*/ 165786 w 546467"/>
                <a:gd name="connsiteY16" fmla="*/ 57727 h 1125202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87458 w 532597"/>
                <a:gd name="connsiteY13" fmla="*/ 528782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72547 w 532597"/>
                <a:gd name="connsiteY13" fmla="*/ 524417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289330 w 532597"/>
                <a:gd name="connsiteY13" fmla="*/ 555991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8077 w 532597"/>
                <a:gd name="connsiteY5" fmla="*/ 778164 h 1119940"/>
                <a:gd name="connsiteX6" fmla="*/ 207349 w 532597"/>
                <a:gd name="connsiteY6" fmla="*/ 958273 h 1119940"/>
                <a:gd name="connsiteX7" fmla="*/ 200422 w 532597"/>
                <a:gd name="connsiteY7" fmla="*/ 937491 h 1119940"/>
                <a:gd name="connsiteX8" fmla="*/ 153339 w 532597"/>
                <a:gd name="connsiteY8" fmla="*/ 858766 h 1119940"/>
                <a:gd name="connsiteX9" fmla="*/ 235058 w 532597"/>
                <a:gd name="connsiteY9" fmla="*/ 833582 h 1119940"/>
                <a:gd name="connsiteX10" fmla="*/ 318186 w 532597"/>
                <a:gd name="connsiteY10" fmla="*/ 972127 h 1119940"/>
                <a:gd name="connsiteX11" fmla="*/ 512149 w 532597"/>
                <a:gd name="connsiteY11" fmla="*/ 1096818 h 1119940"/>
                <a:gd name="connsiteX12" fmla="*/ 440876 w 532597"/>
                <a:gd name="connsiteY12" fmla="*/ 833395 h 1119940"/>
                <a:gd name="connsiteX13" fmla="*/ 324117 w 532597"/>
                <a:gd name="connsiteY13" fmla="*/ 525319 h 1119940"/>
                <a:gd name="connsiteX14" fmla="*/ 318186 w 532597"/>
                <a:gd name="connsiteY14" fmla="*/ 71582 h 1119940"/>
                <a:gd name="connsiteX15" fmla="*/ 193495 w 532597"/>
                <a:gd name="connsiteY15" fmla="*/ 2309 h 1119940"/>
                <a:gd name="connsiteX16" fmla="*/ 165786 w 532597"/>
                <a:gd name="connsiteY16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206113 w 532597"/>
                <a:gd name="connsiteY5" fmla="*/ 587565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22897 w 532597"/>
                <a:gd name="connsiteY5" fmla="*/ 619139 h 1119940"/>
                <a:gd name="connsiteX6" fmla="*/ 138077 w 532597"/>
                <a:gd name="connsiteY6" fmla="*/ 778164 h 1119940"/>
                <a:gd name="connsiteX7" fmla="*/ 207349 w 532597"/>
                <a:gd name="connsiteY7" fmla="*/ 958273 h 1119940"/>
                <a:gd name="connsiteX8" fmla="*/ 200422 w 532597"/>
                <a:gd name="connsiteY8" fmla="*/ 937491 h 1119940"/>
                <a:gd name="connsiteX9" fmla="*/ 153339 w 532597"/>
                <a:gd name="connsiteY9" fmla="*/ 858766 h 1119940"/>
                <a:gd name="connsiteX10" fmla="*/ 235058 w 532597"/>
                <a:gd name="connsiteY10" fmla="*/ 833582 h 1119940"/>
                <a:gd name="connsiteX11" fmla="*/ 318186 w 532597"/>
                <a:gd name="connsiteY11" fmla="*/ 972127 h 1119940"/>
                <a:gd name="connsiteX12" fmla="*/ 512149 w 532597"/>
                <a:gd name="connsiteY12" fmla="*/ 1096818 h 1119940"/>
                <a:gd name="connsiteX13" fmla="*/ 440876 w 532597"/>
                <a:gd name="connsiteY13" fmla="*/ 833395 h 1119940"/>
                <a:gd name="connsiteX14" fmla="*/ 324117 w 532597"/>
                <a:gd name="connsiteY14" fmla="*/ 525319 h 1119940"/>
                <a:gd name="connsiteX15" fmla="*/ 318186 w 532597"/>
                <a:gd name="connsiteY15" fmla="*/ 71582 h 1119940"/>
                <a:gd name="connsiteX16" fmla="*/ 193495 w 532597"/>
                <a:gd name="connsiteY16" fmla="*/ 2309 h 1119940"/>
                <a:gd name="connsiteX17" fmla="*/ 165786 w 532597"/>
                <a:gd name="connsiteY17" fmla="*/ 57727 h 1119940"/>
                <a:gd name="connsiteX0" fmla="*/ 165786 w 532597"/>
                <a:gd name="connsiteY0" fmla="*/ 57727 h 1119940"/>
                <a:gd name="connsiteX1" fmla="*/ 207349 w 532597"/>
                <a:gd name="connsiteY1" fmla="*/ 251691 h 1119940"/>
                <a:gd name="connsiteX2" fmla="*/ 68804 w 532597"/>
                <a:gd name="connsiteY2" fmla="*/ 334818 h 1119940"/>
                <a:gd name="connsiteX3" fmla="*/ 9236 w 532597"/>
                <a:gd name="connsiteY3" fmla="*/ 411087 h 1119940"/>
                <a:gd name="connsiteX4" fmla="*/ 124222 w 532597"/>
                <a:gd name="connsiteY4" fmla="*/ 528782 h 1119940"/>
                <a:gd name="connsiteX5" fmla="*/ 130516 w 532597"/>
                <a:gd name="connsiteY5" fmla="*/ 547432 h 1119940"/>
                <a:gd name="connsiteX6" fmla="*/ 122897 w 532597"/>
                <a:gd name="connsiteY6" fmla="*/ 619139 h 1119940"/>
                <a:gd name="connsiteX7" fmla="*/ 138077 w 532597"/>
                <a:gd name="connsiteY7" fmla="*/ 778164 h 1119940"/>
                <a:gd name="connsiteX8" fmla="*/ 207349 w 532597"/>
                <a:gd name="connsiteY8" fmla="*/ 958273 h 1119940"/>
                <a:gd name="connsiteX9" fmla="*/ 200422 w 532597"/>
                <a:gd name="connsiteY9" fmla="*/ 937491 h 1119940"/>
                <a:gd name="connsiteX10" fmla="*/ 153339 w 532597"/>
                <a:gd name="connsiteY10" fmla="*/ 858766 h 1119940"/>
                <a:gd name="connsiteX11" fmla="*/ 235058 w 532597"/>
                <a:gd name="connsiteY11" fmla="*/ 833582 h 1119940"/>
                <a:gd name="connsiteX12" fmla="*/ 318186 w 532597"/>
                <a:gd name="connsiteY12" fmla="*/ 972127 h 1119940"/>
                <a:gd name="connsiteX13" fmla="*/ 512149 w 532597"/>
                <a:gd name="connsiteY13" fmla="*/ 1096818 h 1119940"/>
                <a:gd name="connsiteX14" fmla="*/ 440876 w 532597"/>
                <a:gd name="connsiteY14" fmla="*/ 833395 h 1119940"/>
                <a:gd name="connsiteX15" fmla="*/ 324117 w 532597"/>
                <a:gd name="connsiteY15" fmla="*/ 525319 h 1119940"/>
                <a:gd name="connsiteX16" fmla="*/ 318186 w 532597"/>
                <a:gd name="connsiteY16" fmla="*/ 71582 h 1119940"/>
                <a:gd name="connsiteX17" fmla="*/ 193495 w 532597"/>
                <a:gd name="connsiteY17" fmla="*/ 2309 h 1119940"/>
                <a:gd name="connsiteX18" fmla="*/ 165786 w 532597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23204 w 525285"/>
                <a:gd name="connsiteY6" fmla="*/ 547432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15585 w 525285"/>
                <a:gd name="connsiteY7" fmla="*/ 619139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93110 w 525285"/>
                <a:gd name="connsiteY10" fmla="*/ 937491 h 1119940"/>
                <a:gd name="connsiteX11" fmla="*/ 146027 w 525285"/>
                <a:gd name="connsiteY11" fmla="*/ 858766 h 1119940"/>
                <a:gd name="connsiteX12" fmla="*/ 227746 w 525285"/>
                <a:gd name="connsiteY12" fmla="*/ 833582 h 1119940"/>
                <a:gd name="connsiteX13" fmla="*/ 310874 w 525285"/>
                <a:gd name="connsiteY13" fmla="*/ 972127 h 1119940"/>
                <a:gd name="connsiteX14" fmla="*/ 504837 w 525285"/>
                <a:gd name="connsiteY14" fmla="*/ 1096818 h 1119940"/>
                <a:gd name="connsiteX15" fmla="*/ 433564 w 525285"/>
                <a:gd name="connsiteY15" fmla="*/ 833395 h 1119940"/>
                <a:gd name="connsiteX16" fmla="*/ 316805 w 525285"/>
                <a:gd name="connsiteY16" fmla="*/ 525319 h 1119940"/>
                <a:gd name="connsiteX17" fmla="*/ 310874 w 525285"/>
                <a:gd name="connsiteY17" fmla="*/ 71582 h 1119940"/>
                <a:gd name="connsiteX18" fmla="*/ 186183 w 525285"/>
                <a:gd name="connsiteY18" fmla="*/ 2309 h 1119940"/>
                <a:gd name="connsiteX19" fmla="*/ 158474 w 525285"/>
                <a:gd name="connsiteY19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00037 w 525285"/>
                <a:gd name="connsiteY9" fmla="*/ 958273 h 1119940"/>
                <a:gd name="connsiteX10" fmla="*/ 146027 w 525285"/>
                <a:gd name="connsiteY10" fmla="*/ 858766 h 1119940"/>
                <a:gd name="connsiteX11" fmla="*/ 227746 w 525285"/>
                <a:gd name="connsiteY11" fmla="*/ 833582 h 1119940"/>
                <a:gd name="connsiteX12" fmla="*/ 310874 w 525285"/>
                <a:gd name="connsiteY12" fmla="*/ 972127 h 1119940"/>
                <a:gd name="connsiteX13" fmla="*/ 504837 w 525285"/>
                <a:gd name="connsiteY13" fmla="*/ 1096818 h 1119940"/>
                <a:gd name="connsiteX14" fmla="*/ 433564 w 525285"/>
                <a:gd name="connsiteY14" fmla="*/ 833395 h 1119940"/>
                <a:gd name="connsiteX15" fmla="*/ 316805 w 525285"/>
                <a:gd name="connsiteY15" fmla="*/ 525319 h 1119940"/>
                <a:gd name="connsiteX16" fmla="*/ 310874 w 525285"/>
                <a:gd name="connsiteY16" fmla="*/ 71582 h 1119940"/>
                <a:gd name="connsiteX17" fmla="*/ 186183 w 525285"/>
                <a:gd name="connsiteY17" fmla="*/ 2309 h 1119940"/>
                <a:gd name="connsiteX18" fmla="*/ 158474 w 525285"/>
                <a:gd name="connsiteY18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146027 w 525285"/>
                <a:gd name="connsiteY9" fmla="*/ 858766 h 1119940"/>
                <a:gd name="connsiteX10" fmla="*/ 227746 w 525285"/>
                <a:gd name="connsiteY10" fmla="*/ 833582 h 1119940"/>
                <a:gd name="connsiteX11" fmla="*/ 310874 w 525285"/>
                <a:gd name="connsiteY11" fmla="*/ 972127 h 1119940"/>
                <a:gd name="connsiteX12" fmla="*/ 504837 w 525285"/>
                <a:gd name="connsiteY12" fmla="*/ 1096818 h 1119940"/>
                <a:gd name="connsiteX13" fmla="*/ 433564 w 525285"/>
                <a:gd name="connsiteY13" fmla="*/ 833395 h 1119940"/>
                <a:gd name="connsiteX14" fmla="*/ 316805 w 525285"/>
                <a:gd name="connsiteY14" fmla="*/ 525319 h 1119940"/>
                <a:gd name="connsiteX15" fmla="*/ 310874 w 525285"/>
                <a:gd name="connsiteY15" fmla="*/ 71582 h 1119940"/>
                <a:gd name="connsiteX16" fmla="*/ 186183 w 525285"/>
                <a:gd name="connsiteY16" fmla="*/ 2309 h 1119940"/>
                <a:gd name="connsiteX17" fmla="*/ 158474 w 525285"/>
                <a:gd name="connsiteY17" fmla="*/ 57727 h 1119940"/>
                <a:gd name="connsiteX0" fmla="*/ 158474 w 525285"/>
                <a:gd name="connsiteY0" fmla="*/ 57727 h 1119940"/>
                <a:gd name="connsiteX1" fmla="*/ 200037 w 525285"/>
                <a:gd name="connsiteY1" fmla="*/ 251691 h 1119940"/>
                <a:gd name="connsiteX2" fmla="*/ 61492 w 525285"/>
                <a:gd name="connsiteY2" fmla="*/ 334818 h 1119940"/>
                <a:gd name="connsiteX3" fmla="*/ 1924 w 525285"/>
                <a:gd name="connsiteY3" fmla="*/ 411087 h 1119940"/>
                <a:gd name="connsiteX4" fmla="*/ 49951 w 525285"/>
                <a:gd name="connsiteY4" fmla="*/ 453652 h 1119940"/>
                <a:gd name="connsiteX5" fmla="*/ 116910 w 525285"/>
                <a:gd name="connsiteY5" fmla="*/ 528782 h 1119940"/>
                <a:gd name="connsiteX6" fmla="*/ 107273 w 525285"/>
                <a:gd name="connsiteY6" fmla="*/ 591326 h 1119940"/>
                <a:gd name="connsiteX7" fmla="*/ 121933 w 525285"/>
                <a:gd name="connsiteY7" fmla="*/ 653433 h 1119940"/>
                <a:gd name="connsiteX8" fmla="*/ 130765 w 525285"/>
                <a:gd name="connsiteY8" fmla="*/ 778164 h 1119940"/>
                <a:gd name="connsiteX9" fmla="*/ 227746 w 525285"/>
                <a:gd name="connsiteY9" fmla="*/ 833582 h 1119940"/>
                <a:gd name="connsiteX10" fmla="*/ 310874 w 525285"/>
                <a:gd name="connsiteY10" fmla="*/ 972127 h 1119940"/>
                <a:gd name="connsiteX11" fmla="*/ 504837 w 525285"/>
                <a:gd name="connsiteY11" fmla="*/ 1096818 h 1119940"/>
                <a:gd name="connsiteX12" fmla="*/ 433564 w 525285"/>
                <a:gd name="connsiteY12" fmla="*/ 833395 h 1119940"/>
                <a:gd name="connsiteX13" fmla="*/ 316805 w 525285"/>
                <a:gd name="connsiteY13" fmla="*/ 525319 h 1119940"/>
                <a:gd name="connsiteX14" fmla="*/ 310874 w 525285"/>
                <a:gd name="connsiteY14" fmla="*/ 71582 h 1119940"/>
                <a:gd name="connsiteX15" fmla="*/ 186183 w 525285"/>
                <a:gd name="connsiteY15" fmla="*/ 2309 h 1119940"/>
                <a:gd name="connsiteX16" fmla="*/ 158474 w 525285"/>
                <a:gd name="connsiteY16" fmla="*/ 57727 h 111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5285" h="1119940">
                  <a:moveTo>
                    <a:pt x="158474" y="57727"/>
                  </a:moveTo>
                  <a:cubicBezTo>
                    <a:pt x="160783" y="99291"/>
                    <a:pt x="216201" y="205509"/>
                    <a:pt x="200037" y="251691"/>
                  </a:cubicBezTo>
                  <a:cubicBezTo>
                    <a:pt x="183873" y="297873"/>
                    <a:pt x="94511" y="308252"/>
                    <a:pt x="61492" y="334818"/>
                  </a:cubicBezTo>
                  <a:cubicBezTo>
                    <a:pt x="28473" y="361384"/>
                    <a:pt x="3848" y="391281"/>
                    <a:pt x="1924" y="411087"/>
                  </a:cubicBezTo>
                  <a:cubicBezTo>
                    <a:pt x="0" y="430893"/>
                    <a:pt x="30787" y="434036"/>
                    <a:pt x="49951" y="453652"/>
                  </a:cubicBezTo>
                  <a:cubicBezTo>
                    <a:pt x="69115" y="473268"/>
                    <a:pt x="107356" y="505837"/>
                    <a:pt x="116910" y="528782"/>
                  </a:cubicBezTo>
                  <a:cubicBezTo>
                    <a:pt x="126464" y="551727"/>
                    <a:pt x="106436" y="570551"/>
                    <a:pt x="107273" y="591326"/>
                  </a:cubicBezTo>
                  <a:cubicBezTo>
                    <a:pt x="108110" y="612101"/>
                    <a:pt x="123217" y="620894"/>
                    <a:pt x="121933" y="653433"/>
                  </a:cubicBezTo>
                  <a:cubicBezTo>
                    <a:pt x="163611" y="765807"/>
                    <a:pt x="129807" y="728832"/>
                    <a:pt x="130765" y="778164"/>
                  </a:cubicBezTo>
                  <a:lnTo>
                    <a:pt x="227746" y="833582"/>
                  </a:lnTo>
                  <a:lnTo>
                    <a:pt x="310874" y="972127"/>
                  </a:lnTo>
                  <a:cubicBezTo>
                    <a:pt x="357056" y="1015999"/>
                    <a:pt x="484389" y="1119940"/>
                    <a:pt x="504837" y="1096818"/>
                  </a:cubicBezTo>
                  <a:cubicBezTo>
                    <a:pt x="525285" y="1073696"/>
                    <a:pt x="464903" y="928645"/>
                    <a:pt x="433564" y="833395"/>
                  </a:cubicBezTo>
                  <a:cubicBezTo>
                    <a:pt x="402225" y="738145"/>
                    <a:pt x="423459" y="658166"/>
                    <a:pt x="316805" y="525319"/>
                  </a:cubicBezTo>
                  <a:cubicBezTo>
                    <a:pt x="296357" y="398350"/>
                    <a:pt x="343201" y="159327"/>
                    <a:pt x="310874" y="71582"/>
                  </a:cubicBezTo>
                  <a:lnTo>
                    <a:pt x="186183" y="2309"/>
                  </a:lnTo>
                  <a:cubicBezTo>
                    <a:pt x="160783" y="0"/>
                    <a:pt x="156165" y="16163"/>
                    <a:pt x="158474" y="577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" name="Freeform 27"/>
            <p:cNvSpPr/>
            <p:nvPr/>
          </p:nvSpPr>
          <p:spPr>
            <a:xfrm rot="858855" flipV="1">
              <a:off x="5528333" y="3865622"/>
              <a:ext cx="581692" cy="201948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76961" h="1494723">
                  <a:moveTo>
                    <a:pt x="99159" y="19682"/>
                  </a:moveTo>
                  <a:cubicBezTo>
                    <a:pt x="41397" y="101190"/>
                    <a:pt x="114399" y="0"/>
                    <a:pt x="99160" y="19682"/>
                  </a:cubicBezTo>
                  <a:cubicBezTo>
                    <a:pt x="83921" y="39364"/>
                    <a:pt x="15448" y="103935"/>
                    <a:pt x="7724" y="137776"/>
                  </a:cubicBezTo>
                  <a:cubicBezTo>
                    <a:pt x="0" y="171617"/>
                    <a:pt x="27696" y="191531"/>
                    <a:pt x="52817" y="222726"/>
                  </a:cubicBezTo>
                  <a:cubicBezTo>
                    <a:pt x="77938" y="253921"/>
                    <a:pt x="137539" y="276398"/>
                    <a:pt x="158450" y="324947"/>
                  </a:cubicBezTo>
                  <a:cubicBezTo>
                    <a:pt x="179361" y="373496"/>
                    <a:pt x="172867" y="452405"/>
                    <a:pt x="178282" y="514023"/>
                  </a:cubicBezTo>
                  <a:cubicBezTo>
                    <a:pt x="183697" y="575641"/>
                    <a:pt x="186407" y="645797"/>
                    <a:pt x="190943" y="694654"/>
                  </a:cubicBezTo>
                  <a:cubicBezTo>
                    <a:pt x="195479" y="743511"/>
                    <a:pt x="193252" y="762827"/>
                    <a:pt x="205500" y="807164"/>
                  </a:cubicBezTo>
                  <a:lnTo>
                    <a:pt x="268290" y="943754"/>
                  </a:lnTo>
                  <a:cubicBezTo>
                    <a:pt x="282682" y="977859"/>
                    <a:pt x="273584" y="945590"/>
                    <a:pt x="294596" y="1035104"/>
                  </a:cubicBezTo>
                  <a:cubicBezTo>
                    <a:pt x="306709" y="1083929"/>
                    <a:pt x="339085" y="1108437"/>
                    <a:pt x="350520" y="1179711"/>
                  </a:cubicBezTo>
                  <a:cubicBezTo>
                    <a:pt x="361955" y="1250986"/>
                    <a:pt x="350752" y="1430779"/>
                    <a:pt x="363208" y="1462751"/>
                  </a:cubicBezTo>
                  <a:cubicBezTo>
                    <a:pt x="375664" y="1494723"/>
                    <a:pt x="407193" y="1414070"/>
                    <a:pt x="425259" y="1371545"/>
                  </a:cubicBezTo>
                  <a:cubicBezTo>
                    <a:pt x="443325" y="1329020"/>
                    <a:pt x="466245" y="1264572"/>
                    <a:pt x="471603" y="1207599"/>
                  </a:cubicBezTo>
                  <a:cubicBezTo>
                    <a:pt x="476961" y="1150626"/>
                    <a:pt x="464505" y="1091865"/>
                    <a:pt x="457406" y="1029708"/>
                  </a:cubicBezTo>
                  <a:cubicBezTo>
                    <a:pt x="450307" y="967551"/>
                    <a:pt x="447945" y="909058"/>
                    <a:pt x="429009" y="834654"/>
                  </a:cubicBezTo>
                  <a:cubicBezTo>
                    <a:pt x="410073" y="760250"/>
                    <a:pt x="361460" y="661786"/>
                    <a:pt x="343790" y="583281"/>
                  </a:cubicBezTo>
                  <a:cubicBezTo>
                    <a:pt x="326120" y="504776"/>
                    <a:pt x="343578" y="451801"/>
                    <a:pt x="322987" y="363624"/>
                  </a:cubicBezTo>
                  <a:cubicBezTo>
                    <a:pt x="302396" y="275447"/>
                    <a:pt x="315925" y="194154"/>
                    <a:pt x="220241" y="54221"/>
                  </a:cubicBezTo>
                  <a:cubicBezTo>
                    <a:pt x="135518" y="7525"/>
                    <a:pt x="151703" y="49324"/>
                    <a:pt x="99159" y="19682"/>
                  </a:cubicBezTo>
                  <a:close/>
                </a:path>
              </a:pathLst>
            </a:custGeom>
            <a:solidFill>
              <a:srgbClr val="9900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" name="Freeform 32"/>
            <p:cNvSpPr/>
            <p:nvPr/>
          </p:nvSpPr>
          <p:spPr>
            <a:xfrm flipH="1">
              <a:off x="3801530" y="1968500"/>
              <a:ext cx="249767" cy="397272"/>
            </a:xfrm>
            <a:custGeom>
              <a:avLst/>
              <a:gdLst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443345 h 568036"/>
                <a:gd name="connsiteX9" fmla="*/ 138545 w 263236"/>
                <a:gd name="connsiteY9" fmla="*/ 318654 h 568036"/>
                <a:gd name="connsiteX10" fmla="*/ 96982 w 263236"/>
                <a:gd name="connsiteY10" fmla="*/ 110836 h 568036"/>
                <a:gd name="connsiteX11" fmla="*/ 193964 w 263236"/>
                <a:gd name="connsiteY11" fmla="*/ 152400 h 568036"/>
                <a:gd name="connsiteX12" fmla="*/ 263236 w 263236"/>
                <a:gd name="connsiteY12" fmla="*/ 124691 h 568036"/>
                <a:gd name="connsiteX0" fmla="*/ 263236 w 263236"/>
                <a:gd name="connsiteY0" fmla="*/ 124691 h 568036"/>
                <a:gd name="connsiteX1" fmla="*/ 166254 w 263236"/>
                <a:gd name="connsiteY1" fmla="*/ 0 h 568036"/>
                <a:gd name="connsiteX2" fmla="*/ 69273 w 263236"/>
                <a:gd name="connsiteY2" fmla="*/ 55418 h 568036"/>
                <a:gd name="connsiteX3" fmla="*/ 41564 w 263236"/>
                <a:gd name="connsiteY3" fmla="*/ 166254 h 568036"/>
                <a:gd name="connsiteX4" fmla="*/ 110836 w 263236"/>
                <a:gd name="connsiteY4" fmla="*/ 304800 h 568036"/>
                <a:gd name="connsiteX5" fmla="*/ 0 w 263236"/>
                <a:gd name="connsiteY5" fmla="*/ 429491 h 568036"/>
                <a:gd name="connsiteX6" fmla="*/ 0 w 263236"/>
                <a:gd name="connsiteY6" fmla="*/ 554182 h 568036"/>
                <a:gd name="connsiteX7" fmla="*/ 83127 w 263236"/>
                <a:gd name="connsiteY7" fmla="*/ 568036 h 568036"/>
                <a:gd name="connsiteX8" fmla="*/ 138545 w 263236"/>
                <a:gd name="connsiteY8" fmla="*/ 318654 h 568036"/>
                <a:gd name="connsiteX9" fmla="*/ 96982 w 263236"/>
                <a:gd name="connsiteY9" fmla="*/ 110836 h 568036"/>
                <a:gd name="connsiteX10" fmla="*/ 193964 w 263236"/>
                <a:gd name="connsiteY10" fmla="*/ 152400 h 568036"/>
                <a:gd name="connsiteX11" fmla="*/ 263236 w 263236"/>
                <a:gd name="connsiteY11" fmla="*/ 124691 h 568036"/>
                <a:gd name="connsiteX0" fmla="*/ 263236 w 263236"/>
                <a:gd name="connsiteY0" fmla="*/ 124691 h 554182"/>
                <a:gd name="connsiteX1" fmla="*/ 166254 w 263236"/>
                <a:gd name="connsiteY1" fmla="*/ 0 h 554182"/>
                <a:gd name="connsiteX2" fmla="*/ 69273 w 263236"/>
                <a:gd name="connsiteY2" fmla="*/ 55418 h 554182"/>
                <a:gd name="connsiteX3" fmla="*/ 41564 w 263236"/>
                <a:gd name="connsiteY3" fmla="*/ 166254 h 554182"/>
                <a:gd name="connsiteX4" fmla="*/ 110836 w 263236"/>
                <a:gd name="connsiteY4" fmla="*/ 304800 h 554182"/>
                <a:gd name="connsiteX5" fmla="*/ 0 w 263236"/>
                <a:gd name="connsiteY5" fmla="*/ 429491 h 554182"/>
                <a:gd name="connsiteX6" fmla="*/ 0 w 263236"/>
                <a:gd name="connsiteY6" fmla="*/ 554182 h 554182"/>
                <a:gd name="connsiteX7" fmla="*/ 27709 w 263236"/>
                <a:gd name="connsiteY7" fmla="*/ 512618 h 554182"/>
                <a:gd name="connsiteX8" fmla="*/ 138545 w 263236"/>
                <a:gd name="connsiteY8" fmla="*/ 318654 h 554182"/>
                <a:gd name="connsiteX9" fmla="*/ 96982 w 263236"/>
                <a:gd name="connsiteY9" fmla="*/ 110836 h 554182"/>
                <a:gd name="connsiteX10" fmla="*/ 193964 w 263236"/>
                <a:gd name="connsiteY10" fmla="*/ 152400 h 554182"/>
                <a:gd name="connsiteX11" fmla="*/ 263236 w 263236"/>
                <a:gd name="connsiteY11" fmla="*/ 124691 h 554182"/>
                <a:gd name="connsiteX0" fmla="*/ 263236 w 267854"/>
                <a:gd name="connsiteY0" fmla="*/ 124691 h 554182"/>
                <a:gd name="connsiteX1" fmla="*/ 166254 w 267854"/>
                <a:gd name="connsiteY1" fmla="*/ 0 h 554182"/>
                <a:gd name="connsiteX2" fmla="*/ 69273 w 267854"/>
                <a:gd name="connsiteY2" fmla="*/ 55418 h 554182"/>
                <a:gd name="connsiteX3" fmla="*/ 41564 w 267854"/>
                <a:gd name="connsiteY3" fmla="*/ 166254 h 554182"/>
                <a:gd name="connsiteX4" fmla="*/ 110836 w 267854"/>
                <a:gd name="connsiteY4" fmla="*/ 304800 h 554182"/>
                <a:gd name="connsiteX5" fmla="*/ 0 w 267854"/>
                <a:gd name="connsiteY5" fmla="*/ 429491 h 554182"/>
                <a:gd name="connsiteX6" fmla="*/ 0 w 267854"/>
                <a:gd name="connsiteY6" fmla="*/ 554182 h 554182"/>
                <a:gd name="connsiteX7" fmla="*/ 27709 w 267854"/>
                <a:gd name="connsiteY7" fmla="*/ 512618 h 554182"/>
                <a:gd name="connsiteX8" fmla="*/ 138545 w 267854"/>
                <a:gd name="connsiteY8" fmla="*/ 318654 h 554182"/>
                <a:gd name="connsiteX9" fmla="*/ 96982 w 267854"/>
                <a:gd name="connsiteY9" fmla="*/ 110836 h 554182"/>
                <a:gd name="connsiteX10" fmla="*/ 193964 w 267854"/>
                <a:gd name="connsiteY10" fmla="*/ 152400 h 554182"/>
                <a:gd name="connsiteX11" fmla="*/ 263236 w 267854"/>
                <a:gd name="connsiteY11" fmla="*/ 124691 h 554182"/>
                <a:gd name="connsiteX0" fmla="*/ 263236 w 277364"/>
                <a:gd name="connsiteY0" fmla="*/ 124691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11" fmla="*/ 263236 w 277364"/>
                <a:gd name="connsiteY11" fmla="*/ 124691 h 554182"/>
                <a:gd name="connsiteX0" fmla="*/ 193964 w 277364"/>
                <a:gd name="connsiteY0" fmla="*/ 152400 h 554182"/>
                <a:gd name="connsiteX1" fmla="*/ 166254 w 277364"/>
                <a:gd name="connsiteY1" fmla="*/ 0 h 554182"/>
                <a:gd name="connsiteX2" fmla="*/ 69273 w 277364"/>
                <a:gd name="connsiteY2" fmla="*/ 55418 h 554182"/>
                <a:gd name="connsiteX3" fmla="*/ 41564 w 277364"/>
                <a:gd name="connsiteY3" fmla="*/ 166254 h 554182"/>
                <a:gd name="connsiteX4" fmla="*/ 110836 w 277364"/>
                <a:gd name="connsiteY4" fmla="*/ 304800 h 554182"/>
                <a:gd name="connsiteX5" fmla="*/ 0 w 277364"/>
                <a:gd name="connsiteY5" fmla="*/ 429491 h 554182"/>
                <a:gd name="connsiteX6" fmla="*/ 0 w 277364"/>
                <a:gd name="connsiteY6" fmla="*/ 554182 h 554182"/>
                <a:gd name="connsiteX7" fmla="*/ 27709 w 277364"/>
                <a:gd name="connsiteY7" fmla="*/ 512618 h 554182"/>
                <a:gd name="connsiteX8" fmla="*/ 277364 w 277364"/>
                <a:gd name="connsiteY8" fmla="*/ 476374 h 554182"/>
                <a:gd name="connsiteX9" fmla="*/ 96982 w 277364"/>
                <a:gd name="connsiteY9" fmla="*/ 110836 h 554182"/>
                <a:gd name="connsiteX10" fmla="*/ 193964 w 277364"/>
                <a:gd name="connsiteY10" fmla="*/ 152400 h 554182"/>
                <a:gd name="connsiteX0" fmla="*/ 193964 w 277364"/>
                <a:gd name="connsiteY0" fmla="*/ 209565 h 611347"/>
                <a:gd name="connsiteX1" fmla="*/ 166254 w 277364"/>
                <a:gd name="connsiteY1" fmla="*/ 57165 h 611347"/>
                <a:gd name="connsiteX2" fmla="*/ 49132 w 277364"/>
                <a:gd name="connsiteY2" fmla="*/ 0 h 611347"/>
                <a:gd name="connsiteX3" fmla="*/ 41564 w 277364"/>
                <a:gd name="connsiteY3" fmla="*/ 223419 h 611347"/>
                <a:gd name="connsiteX4" fmla="*/ 110836 w 277364"/>
                <a:gd name="connsiteY4" fmla="*/ 361965 h 611347"/>
                <a:gd name="connsiteX5" fmla="*/ 0 w 277364"/>
                <a:gd name="connsiteY5" fmla="*/ 486656 h 611347"/>
                <a:gd name="connsiteX6" fmla="*/ 0 w 277364"/>
                <a:gd name="connsiteY6" fmla="*/ 611347 h 611347"/>
                <a:gd name="connsiteX7" fmla="*/ 27709 w 277364"/>
                <a:gd name="connsiteY7" fmla="*/ 569783 h 611347"/>
                <a:gd name="connsiteX8" fmla="*/ 277364 w 277364"/>
                <a:gd name="connsiteY8" fmla="*/ 533539 h 611347"/>
                <a:gd name="connsiteX9" fmla="*/ 96982 w 277364"/>
                <a:gd name="connsiteY9" fmla="*/ 168001 h 611347"/>
                <a:gd name="connsiteX10" fmla="*/ 193964 w 277364"/>
                <a:gd name="connsiteY10" fmla="*/ 209565 h 611347"/>
                <a:gd name="connsiteX0" fmla="*/ 193964 w 277364"/>
                <a:gd name="connsiteY0" fmla="*/ 285785 h 687567"/>
                <a:gd name="connsiteX1" fmla="*/ 125209 w 277364"/>
                <a:gd name="connsiteY1" fmla="*/ 0 h 687567"/>
                <a:gd name="connsiteX2" fmla="*/ 49132 w 277364"/>
                <a:gd name="connsiteY2" fmla="*/ 76220 h 687567"/>
                <a:gd name="connsiteX3" fmla="*/ 41564 w 277364"/>
                <a:gd name="connsiteY3" fmla="*/ 299639 h 687567"/>
                <a:gd name="connsiteX4" fmla="*/ 110836 w 277364"/>
                <a:gd name="connsiteY4" fmla="*/ 438185 h 687567"/>
                <a:gd name="connsiteX5" fmla="*/ 0 w 277364"/>
                <a:gd name="connsiteY5" fmla="*/ 562876 h 687567"/>
                <a:gd name="connsiteX6" fmla="*/ 0 w 277364"/>
                <a:gd name="connsiteY6" fmla="*/ 687567 h 687567"/>
                <a:gd name="connsiteX7" fmla="*/ 27709 w 277364"/>
                <a:gd name="connsiteY7" fmla="*/ 646003 h 687567"/>
                <a:gd name="connsiteX8" fmla="*/ 277364 w 277364"/>
                <a:gd name="connsiteY8" fmla="*/ 609759 h 687567"/>
                <a:gd name="connsiteX9" fmla="*/ 96982 w 277364"/>
                <a:gd name="connsiteY9" fmla="*/ 244221 h 687567"/>
                <a:gd name="connsiteX10" fmla="*/ 193964 w 277364"/>
                <a:gd name="connsiteY10" fmla="*/ 285785 h 68756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152155 w 380387"/>
                <a:gd name="connsiteY2" fmla="*/ 22866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304310 w 380387"/>
                <a:gd name="connsiteY2" fmla="*/ 152440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00005 w 380387"/>
                <a:gd name="connsiteY9" fmla="*/ 396661 h 840007"/>
                <a:gd name="connsiteX10" fmla="*/ 296987 w 380387"/>
                <a:gd name="connsiteY10" fmla="*/ 438225 h 840007"/>
                <a:gd name="connsiteX0" fmla="*/ 296987 w 380387"/>
                <a:gd name="connsiteY0" fmla="*/ 438225 h 840007"/>
                <a:gd name="connsiteX1" fmla="*/ 0 w 380387"/>
                <a:gd name="connsiteY1" fmla="*/ 0 h 840007"/>
                <a:gd name="connsiteX2" fmla="*/ 76078 w 380387"/>
                <a:gd name="connsiteY2" fmla="*/ 304879 h 840007"/>
                <a:gd name="connsiteX3" fmla="*/ 144587 w 380387"/>
                <a:gd name="connsiteY3" fmla="*/ 452079 h 840007"/>
                <a:gd name="connsiteX4" fmla="*/ 213859 w 380387"/>
                <a:gd name="connsiteY4" fmla="*/ 590625 h 840007"/>
                <a:gd name="connsiteX5" fmla="*/ 103023 w 380387"/>
                <a:gd name="connsiteY5" fmla="*/ 715316 h 840007"/>
                <a:gd name="connsiteX6" fmla="*/ 103023 w 380387"/>
                <a:gd name="connsiteY6" fmla="*/ 840007 h 840007"/>
                <a:gd name="connsiteX7" fmla="*/ 130732 w 380387"/>
                <a:gd name="connsiteY7" fmla="*/ 798443 h 840007"/>
                <a:gd name="connsiteX8" fmla="*/ 380387 w 380387"/>
                <a:gd name="connsiteY8" fmla="*/ 762199 h 840007"/>
                <a:gd name="connsiteX9" fmla="*/ 296987 w 380387"/>
                <a:gd name="connsiteY9" fmla="*/ 438225 h 840007"/>
                <a:gd name="connsiteX0" fmla="*/ 296987 w 380387"/>
                <a:gd name="connsiteY0" fmla="*/ 448829 h 850611"/>
                <a:gd name="connsiteX1" fmla="*/ 228233 w 380387"/>
                <a:gd name="connsiteY1" fmla="*/ 239264 h 850611"/>
                <a:gd name="connsiteX2" fmla="*/ 0 w 380387"/>
                <a:gd name="connsiteY2" fmla="*/ 10604 h 850611"/>
                <a:gd name="connsiteX3" fmla="*/ 76078 w 380387"/>
                <a:gd name="connsiteY3" fmla="*/ 315483 h 850611"/>
                <a:gd name="connsiteX4" fmla="*/ 144587 w 380387"/>
                <a:gd name="connsiteY4" fmla="*/ 462683 h 850611"/>
                <a:gd name="connsiteX5" fmla="*/ 213859 w 380387"/>
                <a:gd name="connsiteY5" fmla="*/ 601229 h 850611"/>
                <a:gd name="connsiteX6" fmla="*/ 103023 w 380387"/>
                <a:gd name="connsiteY6" fmla="*/ 725920 h 850611"/>
                <a:gd name="connsiteX7" fmla="*/ 103023 w 380387"/>
                <a:gd name="connsiteY7" fmla="*/ 850611 h 850611"/>
                <a:gd name="connsiteX8" fmla="*/ 130732 w 380387"/>
                <a:gd name="connsiteY8" fmla="*/ 809047 h 850611"/>
                <a:gd name="connsiteX9" fmla="*/ 380387 w 380387"/>
                <a:gd name="connsiteY9" fmla="*/ 772803 h 850611"/>
                <a:gd name="connsiteX10" fmla="*/ 296987 w 380387"/>
                <a:gd name="connsiteY10" fmla="*/ 448829 h 850611"/>
                <a:gd name="connsiteX0" fmla="*/ 296986 w 380386"/>
                <a:gd name="connsiteY0" fmla="*/ 677488 h 1079270"/>
                <a:gd name="connsiteX1" fmla="*/ 228232 w 380386"/>
                <a:gd name="connsiteY1" fmla="*/ 467923 h 1079270"/>
                <a:gd name="connsiteX2" fmla="*/ 0 w 380386"/>
                <a:gd name="connsiteY2" fmla="*/ 10604 h 1079270"/>
                <a:gd name="connsiteX3" fmla="*/ 76077 w 380386"/>
                <a:gd name="connsiteY3" fmla="*/ 544142 h 1079270"/>
                <a:gd name="connsiteX4" fmla="*/ 144586 w 380386"/>
                <a:gd name="connsiteY4" fmla="*/ 691342 h 1079270"/>
                <a:gd name="connsiteX5" fmla="*/ 213858 w 380386"/>
                <a:gd name="connsiteY5" fmla="*/ 829888 h 1079270"/>
                <a:gd name="connsiteX6" fmla="*/ 103022 w 380386"/>
                <a:gd name="connsiteY6" fmla="*/ 954579 h 1079270"/>
                <a:gd name="connsiteX7" fmla="*/ 103022 w 380386"/>
                <a:gd name="connsiteY7" fmla="*/ 1079270 h 1079270"/>
                <a:gd name="connsiteX8" fmla="*/ 130731 w 380386"/>
                <a:gd name="connsiteY8" fmla="*/ 1037706 h 1079270"/>
                <a:gd name="connsiteX9" fmla="*/ 380386 w 380386"/>
                <a:gd name="connsiteY9" fmla="*/ 1001462 h 1079270"/>
                <a:gd name="connsiteX10" fmla="*/ 296986 w 380386"/>
                <a:gd name="connsiteY10" fmla="*/ 677488 h 1079270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666884 h 1068666"/>
                <a:gd name="connsiteX1" fmla="*/ 228233 w 380387"/>
                <a:gd name="connsiteY1" fmla="*/ 457319 h 1068666"/>
                <a:gd name="connsiteX2" fmla="*/ 1 w 380387"/>
                <a:gd name="connsiteY2" fmla="*/ 0 h 1068666"/>
                <a:gd name="connsiteX3" fmla="*/ 0 w 380387"/>
                <a:gd name="connsiteY3" fmla="*/ 304879 h 1068666"/>
                <a:gd name="connsiteX4" fmla="*/ 76078 w 380387"/>
                <a:gd name="connsiteY4" fmla="*/ 533538 h 1068666"/>
                <a:gd name="connsiteX5" fmla="*/ 144587 w 380387"/>
                <a:gd name="connsiteY5" fmla="*/ 680738 h 1068666"/>
                <a:gd name="connsiteX6" fmla="*/ 213859 w 380387"/>
                <a:gd name="connsiteY6" fmla="*/ 819284 h 1068666"/>
                <a:gd name="connsiteX7" fmla="*/ 103023 w 380387"/>
                <a:gd name="connsiteY7" fmla="*/ 943975 h 1068666"/>
                <a:gd name="connsiteX8" fmla="*/ 103023 w 380387"/>
                <a:gd name="connsiteY8" fmla="*/ 1068666 h 1068666"/>
                <a:gd name="connsiteX9" fmla="*/ 130732 w 380387"/>
                <a:gd name="connsiteY9" fmla="*/ 1027102 h 1068666"/>
                <a:gd name="connsiteX10" fmla="*/ 380387 w 380387"/>
                <a:gd name="connsiteY10" fmla="*/ 990858 h 1068666"/>
                <a:gd name="connsiteX11" fmla="*/ 296987 w 380387"/>
                <a:gd name="connsiteY11" fmla="*/ 666884 h 1068666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296987 w 380387"/>
                <a:gd name="connsiteY0" fmla="*/ 768510 h 1170292"/>
                <a:gd name="connsiteX1" fmla="*/ 228233 w 380387"/>
                <a:gd name="connsiteY1" fmla="*/ 558945 h 1170292"/>
                <a:gd name="connsiteX2" fmla="*/ 1 w 380387"/>
                <a:gd name="connsiteY2" fmla="*/ 101626 h 1170292"/>
                <a:gd name="connsiteX3" fmla="*/ 0 w 380387"/>
                <a:gd name="connsiteY3" fmla="*/ 406505 h 1170292"/>
                <a:gd name="connsiteX4" fmla="*/ 76078 w 380387"/>
                <a:gd name="connsiteY4" fmla="*/ 635164 h 1170292"/>
                <a:gd name="connsiteX5" fmla="*/ 144587 w 380387"/>
                <a:gd name="connsiteY5" fmla="*/ 782364 h 1170292"/>
                <a:gd name="connsiteX6" fmla="*/ 213859 w 380387"/>
                <a:gd name="connsiteY6" fmla="*/ 920910 h 1170292"/>
                <a:gd name="connsiteX7" fmla="*/ 103023 w 380387"/>
                <a:gd name="connsiteY7" fmla="*/ 1045601 h 1170292"/>
                <a:gd name="connsiteX8" fmla="*/ 103023 w 380387"/>
                <a:gd name="connsiteY8" fmla="*/ 1170292 h 1170292"/>
                <a:gd name="connsiteX9" fmla="*/ 130732 w 380387"/>
                <a:gd name="connsiteY9" fmla="*/ 1128728 h 1170292"/>
                <a:gd name="connsiteX10" fmla="*/ 380387 w 380387"/>
                <a:gd name="connsiteY10" fmla="*/ 1092484 h 1170292"/>
                <a:gd name="connsiteX11" fmla="*/ 296987 w 380387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39218 w 405746"/>
                <a:gd name="connsiteY6" fmla="*/ 920910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322346 w 405746"/>
                <a:gd name="connsiteY0" fmla="*/ 768510 h 1170292"/>
                <a:gd name="connsiteX1" fmla="*/ 253592 w 405746"/>
                <a:gd name="connsiteY1" fmla="*/ 558945 h 1170292"/>
                <a:gd name="connsiteX2" fmla="*/ 25360 w 405746"/>
                <a:gd name="connsiteY2" fmla="*/ 101626 h 1170292"/>
                <a:gd name="connsiteX3" fmla="*/ 25359 w 405746"/>
                <a:gd name="connsiteY3" fmla="*/ 406505 h 1170292"/>
                <a:gd name="connsiteX4" fmla="*/ 177514 w 405746"/>
                <a:gd name="connsiteY4" fmla="*/ 635165 h 1170292"/>
                <a:gd name="connsiteX5" fmla="*/ 169946 w 405746"/>
                <a:gd name="connsiteY5" fmla="*/ 782364 h 1170292"/>
                <a:gd name="connsiteX6" fmla="*/ 25360 w 405746"/>
                <a:gd name="connsiteY6" fmla="*/ 863825 h 1170292"/>
                <a:gd name="connsiteX7" fmla="*/ 128382 w 405746"/>
                <a:gd name="connsiteY7" fmla="*/ 1045601 h 1170292"/>
                <a:gd name="connsiteX8" fmla="*/ 128382 w 405746"/>
                <a:gd name="connsiteY8" fmla="*/ 1170292 h 1170292"/>
                <a:gd name="connsiteX9" fmla="*/ 156091 w 405746"/>
                <a:gd name="connsiteY9" fmla="*/ 1128728 h 1170292"/>
                <a:gd name="connsiteX10" fmla="*/ 405746 w 405746"/>
                <a:gd name="connsiteY10" fmla="*/ 1092484 h 1170292"/>
                <a:gd name="connsiteX11" fmla="*/ 322346 w 405746"/>
                <a:gd name="connsiteY11" fmla="*/ 768510 h 1170292"/>
                <a:gd name="connsiteX0" fmla="*/ 601295 w 684695"/>
                <a:gd name="connsiteY0" fmla="*/ 768510 h 1170292"/>
                <a:gd name="connsiteX1" fmla="*/ 532541 w 684695"/>
                <a:gd name="connsiteY1" fmla="*/ 558945 h 1170292"/>
                <a:gd name="connsiteX2" fmla="*/ 304309 w 684695"/>
                <a:gd name="connsiteY2" fmla="*/ 101626 h 1170292"/>
                <a:gd name="connsiteX3" fmla="*/ 304308 w 684695"/>
                <a:gd name="connsiteY3" fmla="*/ 406505 h 1170292"/>
                <a:gd name="connsiteX4" fmla="*/ 456463 w 684695"/>
                <a:gd name="connsiteY4" fmla="*/ 635165 h 1170292"/>
                <a:gd name="connsiteX5" fmla="*/ 448895 w 684695"/>
                <a:gd name="connsiteY5" fmla="*/ 782364 h 1170292"/>
                <a:gd name="connsiteX6" fmla="*/ 304309 w 684695"/>
                <a:gd name="connsiteY6" fmla="*/ 863825 h 1170292"/>
                <a:gd name="connsiteX7" fmla="*/ 0 w 684695"/>
                <a:gd name="connsiteY7" fmla="*/ 1016265 h 1170292"/>
                <a:gd name="connsiteX8" fmla="*/ 407331 w 684695"/>
                <a:gd name="connsiteY8" fmla="*/ 1170292 h 1170292"/>
                <a:gd name="connsiteX9" fmla="*/ 435040 w 684695"/>
                <a:gd name="connsiteY9" fmla="*/ 1128728 h 1170292"/>
                <a:gd name="connsiteX10" fmla="*/ 684695 w 684695"/>
                <a:gd name="connsiteY10" fmla="*/ 1092484 h 1170292"/>
                <a:gd name="connsiteX11" fmla="*/ 601295 w 684695"/>
                <a:gd name="connsiteY11" fmla="*/ 768510 h 1170292"/>
                <a:gd name="connsiteX0" fmla="*/ 618465 w 701865"/>
                <a:gd name="connsiteY0" fmla="*/ 768510 h 1170292"/>
                <a:gd name="connsiteX1" fmla="*/ 549711 w 701865"/>
                <a:gd name="connsiteY1" fmla="*/ 558945 h 1170292"/>
                <a:gd name="connsiteX2" fmla="*/ 321479 w 701865"/>
                <a:gd name="connsiteY2" fmla="*/ 101626 h 1170292"/>
                <a:gd name="connsiteX3" fmla="*/ 321478 w 701865"/>
                <a:gd name="connsiteY3" fmla="*/ 406505 h 1170292"/>
                <a:gd name="connsiteX4" fmla="*/ 473633 w 701865"/>
                <a:gd name="connsiteY4" fmla="*/ 635165 h 1170292"/>
                <a:gd name="connsiteX5" fmla="*/ 466065 w 701865"/>
                <a:gd name="connsiteY5" fmla="*/ 782364 h 1170292"/>
                <a:gd name="connsiteX6" fmla="*/ 321479 w 701865"/>
                <a:gd name="connsiteY6" fmla="*/ 863825 h 1170292"/>
                <a:gd name="connsiteX7" fmla="*/ 17170 w 701865"/>
                <a:gd name="connsiteY7" fmla="*/ 1016265 h 1170292"/>
                <a:gd name="connsiteX8" fmla="*/ 424501 w 701865"/>
                <a:gd name="connsiteY8" fmla="*/ 1170292 h 1170292"/>
                <a:gd name="connsiteX9" fmla="*/ 452210 w 701865"/>
                <a:gd name="connsiteY9" fmla="*/ 1128728 h 1170292"/>
                <a:gd name="connsiteX10" fmla="*/ 701865 w 701865"/>
                <a:gd name="connsiteY10" fmla="*/ 1092484 h 1170292"/>
                <a:gd name="connsiteX11" fmla="*/ 618465 w 701865"/>
                <a:gd name="connsiteY11" fmla="*/ 768510 h 1170292"/>
                <a:gd name="connsiteX0" fmla="*/ 618465 w 729574"/>
                <a:gd name="connsiteY0" fmla="*/ 768510 h 1170292"/>
                <a:gd name="connsiteX1" fmla="*/ 549711 w 729574"/>
                <a:gd name="connsiteY1" fmla="*/ 558945 h 1170292"/>
                <a:gd name="connsiteX2" fmla="*/ 321479 w 729574"/>
                <a:gd name="connsiteY2" fmla="*/ 101626 h 1170292"/>
                <a:gd name="connsiteX3" fmla="*/ 321478 w 729574"/>
                <a:gd name="connsiteY3" fmla="*/ 406505 h 1170292"/>
                <a:gd name="connsiteX4" fmla="*/ 473633 w 729574"/>
                <a:gd name="connsiteY4" fmla="*/ 635165 h 1170292"/>
                <a:gd name="connsiteX5" fmla="*/ 466065 w 729574"/>
                <a:gd name="connsiteY5" fmla="*/ 782364 h 1170292"/>
                <a:gd name="connsiteX6" fmla="*/ 321479 w 729574"/>
                <a:gd name="connsiteY6" fmla="*/ 863825 h 1170292"/>
                <a:gd name="connsiteX7" fmla="*/ 17170 w 729574"/>
                <a:gd name="connsiteY7" fmla="*/ 1016265 h 1170292"/>
                <a:gd name="connsiteX8" fmla="*/ 424501 w 729574"/>
                <a:gd name="connsiteY8" fmla="*/ 1170292 h 1170292"/>
                <a:gd name="connsiteX9" fmla="*/ 452210 w 729574"/>
                <a:gd name="connsiteY9" fmla="*/ 1128728 h 1170292"/>
                <a:gd name="connsiteX10" fmla="*/ 701865 w 729574"/>
                <a:gd name="connsiteY10" fmla="*/ 1092484 h 1170292"/>
                <a:gd name="connsiteX11" fmla="*/ 618465 w 729574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66065 w 653497"/>
                <a:gd name="connsiteY5" fmla="*/ 782364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618465 w 653497"/>
                <a:gd name="connsiteY0" fmla="*/ 768510 h 1170292"/>
                <a:gd name="connsiteX1" fmla="*/ 549711 w 653497"/>
                <a:gd name="connsiteY1" fmla="*/ 558945 h 1170292"/>
                <a:gd name="connsiteX2" fmla="*/ 321479 w 653497"/>
                <a:gd name="connsiteY2" fmla="*/ 101626 h 1170292"/>
                <a:gd name="connsiteX3" fmla="*/ 321478 w 653497"/>
                <a:gd name="connsiteY3" fmla="*/ 406505 h 1170292"/>
                <a:gd name="connsiteX4" fmla="*/ 473633 w 653497"/>
                <a:gd name="connsiteY4" fmla="*/ 635165 h 1170292"/>
                <a:gd name="connsiteX5" fmla="*/ 473633 w 653497"/>
                <a:gd name="connsiteY5" fmla="*/ 787605 h 1170292"/>
                <a:gd name="connsiteX6" fmla="*/ 321479 w 653497"/>
                <a:gd name="connsiteY6" fmla="*/ 863825 h 1170292"/>
                <a:gd name="connsiteX7" fmla="*/ 17170 w 653497"/>
                <a:gd name="connsiteY7" fmla="*/ 1016265 h 1170292"/>
                <a:gd name="connsiteX8" fmla="*/ 424501 w 653497"/>
                <a:gd name="connsiteY8" fmla="*/ 1170292 h 1170292"/>
                <a:gd name="connsiteX9" fmla="*/ 452210 w 653497"/>
                <a:gd name="connsiteY9" fmla="*/ 1128728 h 1170292"/>
                <a:gd name="connsiteX10" fmla="*/ 625788 w 653497"/>
                <a:gd name="connsiteY10" fmla="*/ 1016265 h 1170292"/>
                <a:gd name="connsiteX11" fmla="*/ 618465 w 653497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72346 w 501342"/>
                <a:gd name="connsiteY8" fmla="*/ 1170292 h 1170292"/>
                <a:gd name="connsiteX9" fmla="*/ 300055 w 501342"/>
                <a:gd name="connsiteY9" fmla="*/ 1128728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300055 w 501342"/>
                <a:gd name="connsiteY10" fmla="*/ 1128728 h 1170292"/>
                <a:gd name="connsiteX11" fmla="*/ 473633 w 501342"/>
                <a:gd name="connsiteY11" fmla="*/ 1016265 h 1170292"/>
                <a:gd name="connsiteX12" fmla="*/ 466310 w 501342"/>
                <a:gd name="connsiteY12" fmla="*/ 768510 h 1170292"/>
                <a:gd name="connsiteX0" fmla="*/ 466310 w 501342"/>
                <a:gd name="connsiteY0" fmla="*/ 768510 h 1170292"/>
                <a:gd name="connsiteX1" fmla="*/ 397556 w 501342"/>
                <a:gd name="connsiteY1" fmla="*/ 558945 h 1170292"/>
                <a:gd name="connsiteX2" fmla="*/ 169324 w 501342"/>
                <a:gd name="connsiteY2" fmla="*/ 101626 h 1170292"/>
                <a:gd name="connsiteX3" fmla="*/ 169323 w 501342"/>
                <a:gd name="connsiteY3" fmla="*/ 406505 h 1170292"/>
                <a:gd name="connsiteX4" fmla="*/ 321478 w 501342"/>
                <a:gd name="connsiteY4" fmla="*/ 635165 h 1170292"/>
                <a:gd name="connsiteX5" fmla="*/ 321478 w 501342"/>
                <a:gd name="connsiteY5" fmla="*/ 787605 h 1170292"/>
                <a:gd name="connsiteX6" fmla="*/ 169324 w 501342"/>
                <a:gd name="connsiteY6" fmla="*/ 863825 h 1170292"/>
                <a:gd name="connsiteX7" fmla="*/ 17170 w 501342"/>
                <a:gd name="connsiteY7" fmla="*/ 940045 h 1170292"/>
                <a:gd name="connsiteX8" fmla="*/ 245401 w 501342"/>
                <a:gd name="connsiteY8" fmla="*/ 940045 h 1170292"/>
                <a:gd name="connsiteX9" fmla="*/ 272346 w 501342"/>
                <a:gd name="connsiteY9" fmla="*/ 1170292 h 1170292"/>
                <a:gd name="connsiteX10" fmla="*/ 473633 w 501342"/>
                <a:gd name="connsiteY10" fmla="*/ 1016265 h 1170292"/>
                <a:gd name="connsiteX11" fmla="*/ 466310 w 501342"/>
                <a:gd name="connsiteY11" fmla="*/ 768510 h 1170292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5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768510 h 1092485"/>
                <a:gd name="connsiteX1" fmla="*/ 397556 w 501342"/>
                <a:gd name="connsiteY1" fmla="*/ 558945 h 1092485"/>
                <a:gd name="connsiteX2" fmla="*/ 169324 w 501342"/>
                <a:gd name="connsiteY2" fmla="*/ 101626 h 1092485"/>
                <a:gd name="connsiteX3" fmla="*/ 169323 w 501342"/>
                <a:gd name="connsiteY3" fmla="*/ 406505 h 1092485"/>
                <a:gd name="connsiteX4" fmla="*/ 321478 w 501342"/>
                <a:gd name="connsiteY4" fmla="*/ 635165 h 1092485"/>
                <a:gd name="connsiteX5" fmla="*/ 321478 w 501342"/>
                <a:gd name="connsiteY5" fmla="*/ 787605 h 1092485"/>
                <a:gd name="connsiteX6" fmla="*/ 169324 w 501342"/>
                <a:gd name="connsiteY6" fmla="*/ 863826 h 1092485"/>
                <a:gd name="connsiteX7" fmla="*/ 17170 w 501342"/>
                <a:gd name="connsiteY7" fmla="*/ 940045 h 1092485"/>
                <a:gd name="connsiteX8" fmla="*/ 245401 w 501342"/>
                <a:gd name="connsiteY8" fmla="*/ 940045 h 1092485"/>
                <a:gd name="connsiteX9" fmla="*/ 397555 w 501342"/>
                <a:gd name="connsiteY9" fmla="*/ 1092485 h 1092485"/>
                <a:gd name="connsiteX10" fmla="*/ 473633 w 501342"/>
                <a:gd name="connsiteY10" fmla="*/ 1016265 h 1092485"/>
                <a:gd name="connsiteX11" fmla="*/ 466310 w 501342"/>
                <a:gd name="connsiteY11" fmla="*/ 768510 h 1092485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169323 w 501342"/>
                <a:gd name="connsiteY4" fmla="*/ 317582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321478 w 501342"/>
                <a:gd name="connsiteY5" fmla="*/ 546242 h 1003562"/>
                <a:gd name="connsiteX6" fmla="*/ 321478 w 501342"/>
                <a:gd name="connsiteY6" fmla="*/ 698682 h 1003562"/>
                <a:gd name="connsiteX7" fmla="*/ 169324 w 501342"/>
                <a:gd name="connsiteY7" fmla="*/ 774903 h 1003562"/>
                <a:gd name="connsiteX8" fmla="*/ 17170 w 501342"/>
                <a:gd name="connsiteY8" fmla="*/ 851122 h 1003562"/>
                <a:gd name="connsiteX9" fmla="*/ 245401 w 501342"/>
                <a:gd name="connsiteY9" fmla="*/ 851122 h 1003562"/>
                <a:gd name="connsiteX10" fmla="*/ 397555 w 501342"/>
                <a:gd name="connsiteY10" fmla="*/ 1003562 h 1003562"/>
                <a:gd name="connsiteX11" fmla="*/ 473633 w 501342"/>
                <a:gd name="connsiteY11" fmla="*/ 927342 h 1003562"/>
                <a:gd name="connsiteX12" fmla="*/ 466310 w 501342"/>
                <a:gd name="connsiteY12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321478 w 501342"/>
                <a:gd name="connsiteY7" fmla="*/ 698682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466310 w 501342"/>
                <a:gd name="connsiteY0" fmla="*/ 679587 h 1003562"/>
                <a:gd name="connsiteX1" fmla="*/ 397556 w 501342"/>
                <a:gd name="connsiteY1" fmla="*/ 470022 h 1003562"/>
                <a:gd name="connsiteX2" fmla="*/ 245401 w 501342"/>
                <a:gd name="connsiteY2" fmla="*/ 241363 h 1003562"/>
                <a:gd name="connsiteX3" fmla="*/ 169324 w 501342"/>
                <a:gd name="connsiteY3" fmla="*/ 12703 h 1003562"/>
                <a:gd name="connsiteX4" fmla="*/ 93247 w 501342"/>
                <a:gd name="connsiteY4" fmla="*/ 317583 h 1003562"/>
                <a:gd name="connsiteX5" fmla="*/ 245401 w 501342"/>
                <a:gd name="connsiteY5" fmla="*/ 393803 h 1003562"/>
                <a:gd name="connsiteX6" fmla="*/ 321478 w 501342"/>
                <a:gd name="connsiteY6" fmla="*/ 546242 h 1003562"/>
                <a:gd name="connsiteX7" fmla="*/ 245401 w 501342"/>
                <a:gd name="connsiteY7" fmla="*/ 698683 h 1003562"/>
                <a:gd name="connsiteX8" fmla="*/ 169324 w 501342"/>
                <a:gd name="connsiteY8" fmla="*/ 774903 h 1003562"/>
                <a:gd name="connsiteX9" fmla="*/ 17170 w 501342"/>
                <a:gd name="connsiteY9" fmla="*/ 851122 h 1003562"/>
                <a:gd name="connsiteX10" fmla="*/ 245401 w 501342"/>
                <a:gd name="connsiteY10" fmla="*/ 851122 h 1003562"/>
                <a:gd name="connsiteX11" fmla="*/ 397555 w 501342"/>
                <a:gd name="connsiteY11" fmla="*/ 1003562 h 1003562"/>
                <a:gd name="connsiteX12" fmla="*/ 473633 w 501342"/>
                <a:gd name="connsiteY12" fmla="*/ 927342 h 1003562"/>
                <a:gd name="connsiteX13" fmla="*/ 466310 w 501342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79587 h 1003562"/>
                <a:gd name="connsiteX1" fmla="*/ 446602 w 550388"/>
                <a:gd name="connsiteY1" fmla="*/ 470022 h 1003562"/>
                <a:gd name="connsiteX2" fmla="*/ 294447 w 550388"/>
                <a:gd name="connsiteY2" fmla="*/ 241363 h 1003562"/>
                <a:gd name="connsiteX3" fmla="*/ 218370 w 550388"/>
                <a:gd name="connsiteY3" fmla="*/ 12703 h 1003562"/>
                <a:gd name="connsiteX4" fmla="*/ 142293 w 550388"/>
                <a:gd name="connsiteY4" fmla="*/ 317583 h 1003562"/>
                <a:gd name="connsiteX5" fmla="*/ 294447 w 550388"/>
                <a:gd name="connsiteY5" fmla="*/ 393803 h 1003562"/>
                <a:gd name="connsiteX6" fmla="*/ 370524 w 550388"/>
                <a:gd name="connsiteY6" fmla="*/ 546242 h 1003562"/>
                <a:gd name="connsiteX7" fmla="*/ 294447 w 550388"/>
                <a:gd name="connsiteY7" fmla="*/ 698683 h 1003562"/>
                <a:gd name="connsiteX8" fmla="*/ 142293 w 550388"/>
                <a:gd name="connsiteY8" fmla="*/ 774903 h 1003562"/>
                <a:gd name="connsiteX9" fmla="*/ 66216 w 550388"/>
                <a:gd name="connsiteY9" fmla="*/ 851122 h 1003562"/>
                <a:gd name="connsiteX10" fmla="*/ 294447 w 550388"/>
                <a:gd name="connsiteY10" fmla="*/ 851122 h 1003562"/>
                <a:gd name="connsiteX11" fmla="*/ 446601 w 550388"/>
                <a:gd name="connsiteY11" fmla="*/ 1003562 h 1003562"/>
                <a:gd name="connsiteX12" fmla="*/ 522679 w 550388"/>
                <a:gd name="connsiteY12" fmla="*/ 927342 h 1003562"/>
                <a:gd name="connsiteX13" fmla="*/ 515356 w 550388"/>
                <a:gd name="connsiteY13" fmla="*/ 679587 h 1003562"/>
                <a:gd name="connsiteX0" fmla="*/ 515356 w 550388"/>
                <a:gd name="connsiteY0" fmla="*/ 666884 h 990859"/>
                <a:gd name="connsiteX1" fmla="*/ 446602 w 550388"/>
                <a:gd name="connsiteY1" fmla="*/ 457319 h 990859"/>
                <a:gd name="connsiteX2" fmla="*/ 294447 w 550388"/>
                <a:gd name="connsiteY2" fmla="*/ 228660 h 990859"/>
                <a:gd name="connsiteX3" fmla="*/ 218370 w 550388"/>
                <a:gd name="connsiteY3" fmla="*/ 0 h 990859"/>
                <a:gd name="connsiteX4" fmla="*/ 142293 w 550388"/>
                <a:gd name="connsiteY4" fmla="*/ 304880 h 990859"/>
                <a:gd name="connsiteX5" fmla="*/ 294447 w 550388"/>
                <a:gd name="connsiteY5" fmla="*/ 381100 h 990859"/>
                <a:gd name="connsiteX6" fmla="*/ 370524 w 550388"/>
                <a:gd name="connsiteY6" fmla="*/ 533539 h 990859"/>
                <a:gd name="connsiteX7" fmla="*/ 294447 w 550388"/>
                <a:gd name="connsiteY7" fmla="*/ 685980 h 990859"/>
                <a:gd name="connsiteX8" fmla="*/ 142293 w 550388"/>
                <a:gd name="connsiteY8" fmla="*/ 762200 h 990859"/>
                <a:gd name="connsiteX9" fmla="*/ 66216 w 550388"/>
                <a:gd name="connsiteY9" fmla="*/ 838419 h 990859"/>
                <a:gd name="connsiteX10" fmla="*/ 294447 w 550388"/>
                <a:gd name="connsiteY10" fmla="*/ 838419 h 990859"/>
                <a:gd name="connsiteX11" fmla="*/ 446601 w 550388"/>
                <a:gd name="connsiteY11" fmla="*/ 990859 h 990859"/>
                <a:gd name="connsiteX12" fmla="*/ 522679 w 550388"/>
                <a:gd name="connsiteY12" fmla="*/ 914639 h 990859"/>
                <a:gd name="connsiteX13" fmla="*/ 515356 w 550388"/>
                <a:gd name="connsiteY13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2679 w 420774"/>
                <a:gd name="connsiteY8" fmla="*/ 762200 h 990859"/>
                <a:gd name="connsiteX9" fmla="*/ 164833 w 420774"/>
                <a:gd name="connsiteY9" fmla="*/ 838419 h 990859"/>
                <a:gd name="connsiteX10" fmla="*/ 316987 w 420774"/>
                <a:gd name="connsiteY10" fmla="*/ 990859 h 990859"/>
                <a:gd name="connsiteX11" fmla="*/ 393065 w 420774"/>
                <a:gd name="connsiteY11" fmla="*/ 914639 h 990859"/>
                <a:gd name="connsiteX12" fmla="*/ 385742 w 420774"/>
                <a:gd name="connsiteY12" fmla="*/ 666884 h 990859"/>
                <a:gd name="connsiteX0" fmla="*/ 385742 w 420774"/>
                <a:gd name="connsiteY0" fmla="*/ 666884 h 990859"/>
                <a:gd name="connsiteX1" fmla="*/ 316988 w 420774"/>
                <a:gd name="connsiteY1" fmla="*/ 457319 h 990859"/>
                <a:gd name="connsiteX2" fmla="*/ 164833 w 420774"/>
                <a:gd name="connsiteY2" fmla="*/ 228660 h 990859"/>
                <a:gd name="connsiteX3" fmla="*/ 88756 w 420774"/>
                <a:gd name="connsiteY3" fmla="*/ 0 h 990859"/>
                <a:gd name="connsiteX4" fmla="*/ 12679 w 420774"/>
                <a:gd name="connsiteY4" fmla="*/ 304880 h 990859"/>
                <a:gd name="connsiteX5" fmla="*/ 164833 w 420774"/>
                <a:gd name="connsiteY5" fmla="*/ 381100 h 990859"/>
                <a:gd name="connsiteX6" fmla="*/ 240910 w 420774"/>
                <a:gd name="connsiteY6" fmla="*/ 533539 h 990859"/>
                <a:gd name="connsiteX7" fmla="*/ 164833 w 420774"/>
                <a:gd name="connsiteY7" fmla="*/ 685980 h 990859"/>
                <a:gd name="connsiteX8" fmla="*/ 164833 w 420774"/>
                <a:gd name="connsiteY8" fmla="*/ 838419 h 990859"/>
                <a:gd name="connsiteX9" fmla="*/ 316987 w 420774"/>
                <a:gd name="connsiteY9" fmla="*/ 990859 h 990859"/>
                <a:gd name="connsiteX10" fmla="*/ 393065 w 420774"/>
                <a:gd name="connsiteY10" fmla="*/ 914639 h 990859"/>
                <a:gd name="connsiteX11" fmla="*/ 385742 w 420774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177513 w 357377"/>
                <a:gd name="connsiteY6" fmla="*/ 533539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01436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22345 w 357377"/>
                <a:gd name="connsiteY0" fmla="*/ 666884 h 990859"/>
                <a:gd name="connsiteX1" fmla="*/ 253591 w 357377"/>
                <a:gd name="connsiteY1" fmla="*/ 457319 h 990859"/>
                <a:gd name="connsiteX2" fmla="*/ 101436 w 357377"/>
                <a:gd name="connsiteY2" fmla="*/ 228660 h 990859"/>
                <a:gd name="connsiteX3" fmla="*/ 25359 w 357377"/>
                <a:gd name="connsiteY3" fmla="*/ 0 h 990859"/>
                <a:gd name="connsiteX4" fmla="*/ 53067 w 357377"/>
                <a:gd name="connsiteY4" fmla="*/ 304880 h 990859"/>
                <a:gd name="connsiteX5" fmla="*/ 129144 w 357377"/>
                <a:gd name="connsiteY5" fmla="*/ 381100 h 990859"/>
                <a:gd name="connsiteX6" fmla="*/ 53067 w 357377"/>
                <a:gd name="connsiteY6" fmla="*/ 533540 h 990859"/>
                <a:gd name="connsiteX7" fmla="*/ 101436 w 357377"/>
                <a:gd name="connsiteY7" fmla="*/ 685980 h 990859"/>
                <a:gd name="connsiteX8" fmla="*/ 101436 w 357377"/>
                <a:gd name="connsiteY8" fmla="*/ 838419 h 990859"/>
                <a:gd name="connsiteX9" fmla="*/ 253590 w 357377"/>
                <a:gd name="connsiteY9" fmla="*/ 990859 h 990859"/>
                <a:gd name="connsiteX10" fmla="*/ 329668 w 357377"/>
                <a:gd name="connsiteY10" fmla="*/ 914639 h 990859"/>
                <a:gd name="connsiteX11" fmla="*/ 322345 w 357377"/>
                <a:gd name="connsiteY11" fmla="*/ 666884 h 990859"/>
                <a:gd name="connsiteX0" fmla="*/ 364209 w 399241"/>
                <a:gd name="connsiteY0" fmla="*/ 666884 h 990859"/>
                <a:gd name="connsiteX1" fmla="*/ 295455 w 399241"/>
                <a:gd name="connsiteY1" fmla="*/ 457319 h 990859"/>
                <a:gd name="connsiteX2" fmla="*/ 143300 w 399241"/>
                <a:gd name="connsiteY2" fmla="*/ 228660 h 990859"/>
                <a:gd name="connsiteX3" fmla="*/ 67223 w 399241"/>
                <a:gd name="connsiteY3" fmla="*/ 0 h 990859"/>
                <a:gd name="connsiteX4" fmla="*/ 94931 w 399241"/>
                <a:gd name="connsiteY4" fmla="*/ 304880 h 990859"/>
                <a:gd name="connsiteX5" fmla="*/ 171008 w 399241"/>
                <a:gd name="connsiteY5" fmla="*/ 381100 h 990859"/>
                <a:gd name="connsiteX6" fmla="*/ 18854 w 399241"/>
                <a:gd name="connsiteY6" fmla="*/ 533540 h 990859"/>
                <a:gd name="connsiteX7" fmla="*/ 143300 w 399241"/>
                <a:gd name="connsiteY7" fmla="*/ 685980 h 990859"/>
                <a:gd name="connsiteX8" fmla="*/ 143300 w 399241"/>
                <a:gd name="connsiteY8" fmla="*/ 838419 h 990859"/>
                <a:gd name="connsiteX9" fmla="*/ 295454 w 399241"/>
                <a:gd name="connsiteY9" fmla="*/ 990859 h 990859"/>
                <a:gd name="connsiteX10" fmla="*/ 371532 w 399241"/>
                <a:gd name="connsiteY10" fmla="*/ 914639 h 990859"/>
                <a:gd name="connsiteX11" fmla="*/ 364209 w 399241"/>
                <a:gd name="connsiteY11" fmla="*/ 666884 h 990859"/>
                <a:gd name="connsiteX0" fmla="*/ 353416 w 388448"/>
                <a:gd name="connsiteY0" fmla="*/ 666884 h 990859"/>
                <a:gd name="connsiteX1" fmla="*/ 284662 w 388448"/>
                <a:gd name="connsiteY1" fmla="*/ 457319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3416 w 388448"/>
                <a:gd name="connsiteY0" fmla="*/ 666884 h 990859"/>
                <a:gd name="connsiteX1" fmla="*/ 160216 w 388448"/>
                <a:gd name="connsiteY1" fmla="*/ 533540 h 990859"/>
                <a:gd name="connsiteX2" fmla="*/ 132507 w 388448"/>
                <a:gd name="connsiteY2" fmla="*/ 228660 h 990859"/>
                <a:gd name="connsiteX3" fmla="*/ 56430 w 388448"/>
                <a:gd name="connsiteY3" fmla="*/ 0 h 990859"/>
                <a:gd name="connsiteX4" fmla="*/ 84138 w 388448"/>
                <a:gd name="connsiteY4" fmla="*/ 304880 h 990859"/>
                <a:gd name="connsiteX5" fmla="*/ 8061 w 388448"/>
                <a:gd name="connsiteY5" fmla="*/ 533540 h 990859"/>
                <a:gd name="connsiteX6" fmla="*/ 132507 w 388448"/>
                <a:gd name="connsiteY6" fmla="*/ 685980 h 990859"/>
                <a:gd name="connsiteX7" fmla="*/ 132507 w 388448"/>
                <a:gd name="connsiteY7" fmla="*/ 838419 h 990859"/>
                <a:gd name="connsiteX8" fmla="*/ 284661 w 388448"/>
                <a:gd name="connsiteY8" fmla="*/ 990859 h 990859"/>
                <a:gd name="connsiteX9" fmla="*/ 360739 w 388448"/>
                <a:gd name="connsiteY9" fmla="*/ 914639 h 990859"/>
                <a:gd name="connsiteX10" fmla="*/ 353416 w 388448"/>
                <a:gd name="connsiteY10" fmla="*/ 666884 h 990859"/>
                <a:gd name="connsiteX0" fmla="*/ 358033 w 393065"/>
                <a:gd name="connsiteY0" fmla="*/ 666884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358033 w 393065"/>
                <a:gd name="connsiteY10" fmla="*/ 666884 h 990859"/>
                <a:gd name="connsiteX0" fmla="*/ 164833 w 393065"/>
                <a:gd name="connsiteY0" fmla="*/ 685980 h 990859"/>
                <a:gd name="connsiteX1" fmla="*/ 164833 w 393065"/>
                <a:gd name="connsiteY1" fmla="*/ 533540 h 990859"/>
                <a:gd name="connsiteX2" fmla="*/ 137124 w 393065"/>
                <a:gd name="connsiteY2" fmla="*/ 228660 h 990859"/>
                <a:gd name="connsiteX3" fmla="*/ 61047 w 393065"/>
                <a:gd name="connsiteY3" fmla="*/ 0 h 990859"/>
                <a:gd name="connsiteX4" fmla="*/ 88755 w 393065"/>
                <a:gd name="connsiteY4" fmla="*/ 304880 h 990859"/>
                <a:gd name="connsiteX5" fmla="*/ 12678 w 393065"/>
                <a:gd name="connsiteY5" fmla="*/ 533540 h 990859"/>
                <a:gd name="connsiteX6" fmla="*/ 12679 w 393065"/>
                <a:gd name="connsiteY6" fmla="*/ 685980 h 990859"/>
                <a:gd name="connsiteX7" fmla="*/ 137124 w 393065"/>
                <a:gd name="connsiteY7" fmla="*/ 838419 h 990859"/>
                <a:gd name="connsiteX8" fmla="*/ 289278 w 393065"/>
                <a:gd name="connsiteY8" fmla="*/ 990859 h 990859"/>
                <a:gd name="connsiteX9" fmla="*/ 365356 w 393065"/>
                <a:gd name="connsiteY9" fmla="*/ 914639 h 990859"/>
                <a:gd name="connsiteX10" fmla="*/ 164833 w 393065"/>
                <a:gd name="connsiteY10" fmla="*/ 685980 h 990859"/>
                <a:gd name="connsiteX0" fmla="*/ 164833 w 393065"/>
                <a:gd name="connsiteY0" fmla="*/ 685980 h 940045"/>
                <a:gd name="connsiteX1" fmla="*/ 164833 w 393065"/>
                <a:gd name="connsiteY1" fmla="*/ 533540 h 940045"/>
                <a:gd name="connsiteX2" fmla="*/ 137124 w 393065"/>
                <a:gd name="connsiteY2" fmla="*/ 228660 h 940045"/>
                <a:gd name="connsiteX3" fmla="*/ 61047 w 393065"/>
                <a:gd name="connsiteY3" fmla="*/ 0 h 940045"/>
                <a:gd name="connsiteX4" fmla="*/ 88755 w 393065"/>
                <a:gd name="connsiteY4" fmla="*/ 304880 h 940045"/>
                <a:gd name="connsiteX5" fmla="*/ 12678 w 393065"/>
                <a:gd name="connsiteY5" fmla="*/ 533540 h 940045"/>
                <a:gd name="connsiteX6" fmla="*/ 12679 w 393065"/>
                <a:gd name="connsiteY6" fmla="*/ 685980 h 940045"/>
                <a:gd name="connsiteX7" fmla="*/ 137124 w 393065"/>
                <a:gd name="connsiteY7" fmla="*/ 838419 h 940045"/>
                <a:gd name="connsiteX8" fmla="*/ 365356 w 393065"/>
                <a:gd name="connsiteY8" fmla="*/ 914639 h 940045"/>
                <a:gd name="connsiteX9" fmla="*/ 164833 w 393065"/>
                <a:gd name="connsiteY9" fmla="*/ 685980 h 940045"/>
                <a:gd name="connsiteX0" fmla="*/ 164833 w 214331"/>
                <a:gd name="connsiteY0" fmla="*/ 685980 h 838419"/>
                <a:gd name="connsiteX1" fmla="*/ 164833 w 214331"/>
                <a:gd name="connsiteY1" fmla="*/ 533540 h 838419"/>
                <a:gd name="connsiteX2" fmla="*/ 137124 w 214331"/>
                <a:gd name="connsiteY2" fmla="*/ 228660 h 838419"/>
                <a:gd name="connsiteX3" fmla="*/ 61047 w 214331"/>
                <a:gd name="connsiteY3" fmla="*/ 0 h 838419"/>
                <a:gd name="connsiteX4" fmla="*/ 88755 w 214331"/>
                <a:gd name="connsiteY4" fmla="*/ 304880 h 838419"/>
                <a:gd name="connsiteX5" fmla="*/ 12678 w 214331"/>
                <a:gd name="connsiteY5" fmla="*/ 533540 h 838419"/>
                <a:gd name="connsiteX6" fmla="*/ 12679 w 214331"/>
                <a:gd name="connsiteY6" fmla="*/ 685980 h 838419"/>
                <a:gd name="connsiteX7" fmla="*/ 137124 w 214331"/>
                <a:gd name="connsiteY7" fmla="*/ 838419 h 838419"/>
                <a:gd name="connsiteX8" fmla="*/ 164833 w 214331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164833 w 175163"/>
                <a:gd name="connsiteY0" fmla="*/ 685980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164833 w 175163"/>
                <a:gd name="connsiteY8" fmla="*/ 685980 h 838419"/>
                <a:gd name="connsiteX0" fmla="*/ 88757 w 175163"/>
                <a:gd name="connsiteY0" fmla="*/ 685981 h 838419"/>
                <a:gd name="connsiteX1" fmla="*/ 88756 w 175163"/>
                <a:gd name="connsiteY1" fmla="*/ 533541 h 838419"/>
                <a:gd name="connsiteX2" fmla="*/ 137124 w 175163"/>
                <a:gd name="connsiteY2" fmla="*/ 228660 h 838419"/>
                <a:gd name="connsiteX3" fmla="*/ 61047 w 175163"/>
                <a:gd name="connsiteY3" fmla="*/ 0 h 838419"/>
                <a:gd name="connsiteX4" fmla="*/ 88755 w 175163"/>
                <a:gd name="connsiteY4" fmla="*/ 304880 h 838419"/>
                <a:gd name="connsiteX5" fmla="*/ 12678 w 175163"/>
                <a:gd name="connsiteY5" fmla="*/ 533540 h 838419"/>
                <a:gd name="connsiteX6" fmla="*/ 12679 w 175163"/>
                <a:gd name="connsiteY6" fmla="*/ 685980 h 838419"/>
                <a:gd name="connsiteX7" fmla="*/ 137124 w 175163"/>
                <a:gd name="connsiteY7" fmla="*/ 838419 h 838419"/>
                <a:gd name="connsiteX8" fmla="*/ 88757 w 175163"/>
                <a:gd name="connsiteY8" fmla="*/ 685981 h 838419"/>
                <a:gd name="connsiteX0" fmla="*/ 88756 w 175162"/>
                <a:gd name="connsiteY0" fmla="*/ 685981 h 838419"/>
                <a:gd name="connsiteX1" fmla="*/ 88755 w 175162"/>
                <a:gd name="connsiteY1" fmla="*/ 533541 h 838419"/>
                <a:gd name="connsiteX2" fmla="*/ 137123 w 175162"/>
                <a:gd name="connsiteY2" fmla="*/ 228660 h 838419"/>
                <a:gd name="connsiteX3" fmla="*/ 61046 w 175162"/>
                <a:gd name="connsiteY3" fmla="*/ 0 h 838419"/>
                <a:gd name="connsiteX4" fmla="*/ 88754 w 175162"/>
                <a:gd name="connsiteY4" fmla="*/ 304880 h 838419"/>
                <a:gd name="connsiteX5" fmla="*/ 12677 w 175162"/>
                <a:gd name="connsiteY5" fmla="*/ 533540 h 838419"/>
                <a:gd name="connsiteX6" fmla="*/ 12679 w 175162"/>
                <a:gd name="connsiteY6" fmla="*/ 685981 h 838419"/>
                <a:gd name="connsiteX7" fmla="*/ 137123 w 175162"/>
                <a:gd name="connsiteY7" fmla="*/ 838419 h 838419"/>
                <a:gd name="connsiteX8" fmla="*/ 88756 w 175162"/>
                <a:gd name="connsiteY8" fmla="*/ 685981 h 838419"/>
                <a:gd name="connsiteX0" fmla="*/ 88756 w 175162"/>
                <a:gd name="connsiteY0" fmla="*/ 685981 h 838421"/>
                <a:gd name="connsiteX1" fmla="*/ 88755 w 175162"/>
                <a:gd name="connsiteY1" fmla="*/ 533541 h 838421"/>
                <a:gd name="connsiteX2" fmla="*/ 137123 w 175162"/>
                <a:gd name="connsiteY2" fmla="*/ 228660 h 838421"/>
                <a:gd name="connsiteX3" fmla="*/ 61046 w 175162"/>
                <a:gd name="connsiteY3" fmla="*/ 0 h 838421"/>
                <a:gd name="connsiteX4" fmla="*/ 88754 w 175162"/>
                <a:gd name="connsiteY4" fmla="*/ 304880 h 838421"/>
                <a:gd name="connsiteX5" fmla="*/ 12677 w 175162"/>
                <a:gd name="connsiteY5" fmla="*/ 533540 h 838421"/>
                <a:gd name="connsiteX6" fmla="*/ 12679 w 175162"/>
                <a:gd name="connsiteY6" fmla="*/ 685981 h 838421"/>
                <a:gd name="connsiteX7" fmla="*/ 88755 w 175162"/>
                <a:gd name="connsiteY7" fmla="*/ 838421 h 838421"/>
                <a:gd name="connsiteX8" fmla="*/ 88756 w 175162"/>
                <a:gd name="connsiteY8" fmla="*/ 685981 h 838421"/>
                <a:gd name="connsiteX0" fmla="*/ 236294 w 322700"/>
                <a:gd name="connsiteY0" fmla="*/ 685981 h 838421"/>
                <a:gd name="connsiteX1" fmla="*/ 236293 w 322700"/>
                <a:gd name="connsiteY1" fmla="*/ 533541 h 838421"/>
                <a:gd name="connsiteX2" fmla="*/ 284661 w 322700"/>
                <a:gd name="connsiteY2" fmla="*/ 228660 h 838421"/>
                <a:gd name="connsiteX3" fmla="*/ 208584 w 322700"/>
                <a:gd name="connsiteY3" fmla="*/ 0 h 838421"/>
                <a:gd name="connsiteX4" fmla="*/ 236292 w 322700"/>
                <a:gd name="connsiteY4" fmla="*/ 304880 h 838421"/>
                <a:gd name="connsiteX5" fmla="*/ 8061 w 322700"/>
                <a:gd name="connsiteY5" fmla="*/ 533541 h 838421"/>
                <a:gd name="connsiteX6" fmla="*/ 160217 w 322700"/>
                <a:gd name="connsiteY6" fmla="*/ 685981 h 838421"/>
                <a:gd name="connsiteX7" fmla="*/ 236293 w 322700"/>
                <a:gd name="connsiteY7" fmla="*/ 838421 h 838421"/>
                <a:gd name="connsiteX8" fmla="*/ 236294 w 322700"/>
                <a:gd name="connsiteY8" fmla="*/ 685981 h 838421"/>
                <a:gd name="connsiteX0" fmla="*/ 253592 w 339998"/>
                <a:gd name="connsiteY0" fmla="*/ 685981 h 838421"/>
                <a:gd name="connsiteX1" fmla="*/ 253591 w 339998"/>
                <a:gd name="connsiteY1" fmla="*/ 533541 h 838421"/>
                <a:gd name="connsiteX2" fmla="*/ 301959 w 339998"/>
                <a:gd name="connsiteY2" fmla="*/ 228660 h 838421"/>
                <a:gd name="connsiteX3" fmla="*/ 225882 w 339998"/>
                <a:gd name="connsiteY3" fmla="*/ 0 h 838421"/>
                <a:gd name="connsiteX4" fmla="*/ 253590 w 339998"/>
                <a:gd name="connsiteY4" fmla="*/ 304880 h 838421"/>
                <a:gd name="connsiteX5" fmla="*/ 25359 w 339998"/>
                <a:gd name="connsiteY5" fmla="*/ 533541 h 838421"/>
                <a:gd name="connsiteX6" fmla="*/ 101436 w 339998"/>
                <a:gd name="connsiteY6" fmla="*/ 609761 h 838421"/>
                <a:gd name="connsiteX7" fmla="*/ 177515 w 339998"/>
                <a:gd name="connsiteY7" fmla="*/ 685981 h 838421"/>
                <a:gd name="connsiteX8" fmla="*/ 253591 w 339998"/>
                <a:gd name="connsiteY8" fmla="*/ 838421 h 838421"/>
                <a:gd name="connsiteX9" fmla="*/ 253592 w 339998"/>
                <a:gd name="connsiteY9" fmla="*/ 685981 h 838421"/>
                <a:gd name="connsiteX0" fmla="*/ 240912 w 327318"/>
                <a:gd name="connsiteY0" fmla="*/ 685981 h 838421"/>
                <a:gd name="connsiteX1" fmla="*/ 240911 w 327318"/>
                <a:gd name="connsiteY1" fmla="*/ 533541 h 838421"/>
                <a:gd name="connsiteX2" fmla="*/ 289279 w 327318"/>
                <a:gd name="connsiteY2" fmla="*/ 228660 h 838421"/>
                <a:gd name="connsiteX3" fmla="*/ 213202 w 327318"/>
                <a:gd name="connsiteY3" fmla="*/ 0 h 838421"/>
                <a:gd name="connsiteX4" fmla="*/ 240910 w 327318"/>
                <a:gd name="connsiteY4" fmla="*/ 304880 h 838421"/>
                <a:gd name="connsiteX5" fmla="*/ 164833 w 327318"/>
                <a:gd name="connsiteY5" fmla="*/ 457321 h 838421"/>
                <a:gd name="connsiteX6" fmla="*/ 12679 w 327318"/>
                <a:gd name="connsiteY6" fmla="*/ 533541 h 838421"/>
                <a:gd name="connsiteX7" fmla="*/ 88756 w 327318"/>
                <a:gd name="connsiteY7" fmla="*/ 609761 h 838421"/>
                <a:gd name="connsiteX8" fmla="*/ 164835 w 327318"/>
                <a:gd name="connsiteY8" fmla="*/ 685981 h 838421"/>
                <a:gd name="connsiteX9" fmla="*/ 240911 w 327318"/>
                <a:gd name="connsiteY9" fmla="*/ 838421 h 838421"/>
                <a:gd name="connsiteX10" fmla="*/ 240912 w 327318"/>
                <a:gd name="connsiteY10" fmla="*/ 685981 h 838421"/>
                <a:gd name="connsiteX0" fmla="*/ 240911 w 327317"/>
                <a:gd name="connsiteY0" fmla="*/ 685981 h 838421"/>
                <a:gd name="connsiteX1" fmla="*/ 240910 w 327317"/>
                <a:gd name="connsiteY1" fmla="*/ 533541 h 838421"/>
                <a:gd name="connsiteX2" fmla="*/ 289278 w 327317"/>
                <a:gd name="connsiteY2" fmla="*/ 228660 h 838421"/>
                <a:gd name="connsiteX3" fmla="*/ 213201 w 327317"/>
                <a:gd name="connsiteY3" fmla="*/ 0 h 838421"/>
                <a:gd name="connsiteX4" fmla="*/ 240909 w 327317"/>
                <a:gd name="connsiteY4" fmla="*/ 304880 h 838421"/>
                <a:gd name="connsiteX5" fmla="*/ 164832 w 327317"/>
                <a:gd name="connsiteY5" fmla="*/ 457321 h 838421"/>
                <a:gd name="connsiteX6" fmla="*/ 12679 w 327317"/>
                <a:gd name="connsiteY6" fmla="*/ 457321 h 838421"/>
                <a:gd name="connsiteX7" fmla="*/ 88755 w 327317"/>
                <a:gd name="connsiteY7" fmla="*/ 609761 h 838421"/>
                <a:gd name="connsiteX8" fmla="*/ 164834 w 327317"/>
                <a:gd name="connsiteY8" fmla="*/ 685981 h 838421"/>
                <a:gd name="connsiteX9" fmla="*/ 240910 w 327317"/>
                <a:gd name="connsiteY9" fmla="*/ 838421 h 838421"/>
                <a:gd name="connsiteX10" fmla="*/ 240911 w 327317"/>
                <a:gd name="connsiteY10" fmla="*/ 685981 h 838421"/>
                <a:gd name="connsiteX0" fmla="*/ 240911 w 327317"/>
                <a:gd name="connsiteY0" fmla="*/ 685981 h 840632"/>
                <a:gd name="connsiteX1" fmla="*/ 240910 w 327317"/>
                <a:gd name="connsiteY1" fmla="*/ 533541 h 840632"/>
                <a:gd name="connsiteX2" fmla="*/ 289278 w 327317"/>
                <a:gd name="connsiteY2" fmla="*/ 228660 h 840632"/>
                <a:gd name="connsiteX3" fmla="*/ 213201 w 327317"/>
                <a:gd name="connsiteY3" fmla="*/ 0 h 840632"/>
                <a:gd name="connsiteX4" fmla="*/ 240909 w 327317"/>
                <a:gd name="connsiteY4" fmla="*/ 304880 h 840632"/>
                <a:gd name="connsiteX5" fmla="*/ 164832 w 327317"/>
                <a:gd name="connsiteY5" fmla="*/ 457321 h 840632"/>
                <a:gd name="connsiteX6" fmla="*/ 12679 w 327317"/>
                <a:gd name="connsiteY6" fmla="*/ 457321 h 840632"/>
                <a:gd name="connsiteX7" fmla="*/ 88755 w 327317"/>
                <a:gd name="connsiteY7" fmla="*/ 609761 h 840632"/>
                <a:gd name="connsiteX8" fmla="*/ 164834 w 327317"/>
                <a:gd name="connsiteY8" fmla="*/ 685981 h 840632"/>
                <a:gd name="connsiteX9" fmla="*/ 240910 w 327317"/>
                <a:gd name="connsiteY9" fmla="*/ 838421 h 840632"/>
                <a:gd name="connsiteX10" fmla="*/ 240911 w 327317"/>
                <a:gd name="connsiteY10" fmla="*/ 685981 h 840632"/>
                <a:gd name="connsiteX0" fmla="*/ 240911 w 342346"/>
                <a:gd name="connsiteY0" fmla="*/ 685981 h 764412"/>
                <a:gd name="connsiteX1" fmla="*/ 240910 w 342346"/>
                <a:gd name="connsiteY1" fmla="*/ 533541 h 764412"/>
                <a:gd name="connsiteX2" fmla="*/ 289278 w 342346"/>
                <a:gd name="connsiteY2" fmla="*/ 228660 h 764412"/>
                <a:gd name="connsiteX3" fmla="*/ 213201 w 342346"/>
                <a:gd name="connsiteY3" fmla="*/ 0 h 764412"/>
                <a:gd name="connsiteX4" fmla="*/ 240909 w 342346"/>
                <a:gd name="connsiteY4" fmla="*/ 304880 h 764412"/>
                <a:gd name="connsiteX5" fmla="*/ 164832 w 342346"/>
                <a:gd name="connsiteY5" fmla="*/ 457321 h 764412"/>
                <a:gd name="connsiteX6" fmla="*/ 12679 w 342346"/>
                <a:gd name="connsiteY6" fmla="*/ 457321 h 764412"/>
                <a:gd name="connsiteX7" fmla="*/ 88755 w 342346"/>
                <a:gd name="connsiteY7" fmla="*/ 609761 h 764412"/>
                <a:gd name="connsiteX8" fmla="*/ 164834 w 342346"/>
                <a:gd name="connsiteY8" fmla="*/ 685981 h 764412"/>
                <a:gd name="connsiteX9" fmla="*/ 316987 w 342346"/>
                <a:gd name="connsiteY9" fmla="*/ 762201 h 764412"/>
                <a:gd name="connsiteX10" fmla="*/ 240911 w 342346"/>
                <a:gd name="connsiteY10" fmla="*/ 685981 h 764412"/>
                <a:gd name="connsiteX0" fmla="*/ 240911 w 342346"/>
                <a:gd name="connsiteY0" fmla="*/ 685981 h 833341"/>
                <a:gd name="connsiteX1" fmla="*/ 240910 w 342346"/>
                <a:gd name="connsiteY1" fmla="*/ 533541 h 833341"/>
                <a:gd name="connsiteX2" fmla="*/ 289278 w 342346"/>
                <a:gd name="connsiteY2" fmla="*/ 228660 h 833341"/>
                <a:gd name="connsiteX3" fmla="*/ 213201 w 342346"/>
                <a:gd name="connsiteY3" fmla="*/ 0 h 833341"/>
                <a:gd name="connsiteX4" fmla="*/ 240909 w 342346"/>
                <a:gd name="connsiteY4" fmla="*/ 304880 h 833341"/>
                <a:gd name="connsiteX5" fmla="*/ 164832 w 342346"/>
                <a:gd name="connsiteY5" fmla="*/ 457321 h 833341"/>
                <a:gd name="connsiteX6" fmla="*/ 12679 w 342346"/>
                <a:gd name="connsiteY6" fmla="*/ 457321 h 833341"/>
                <a:gd name="connsiteX7" fmla="*/ 88755 w 342346"/>
                <a:gd name="connsiteY7" fmla="*/ 609761 h 833341"/>
                <a:gd name="connsiteX8" fmla="*/ 164834 w 342346"/>
                <a:gd name="connsiteY8" fmla="*/ 685981 h 833341"/>
                <a:gd name="connsiteX9" fmla="*/ 316987 w 342346"/>
                <a:gd name="connsiteY9" fmla="*/ 762201 h 833341"/>
                <a:gd name="connsiteX10" fmla="*/ 240911 w 342346"/>
                <a:gd name="connsiteY10" fmla="*/ 685981 h 833341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240909 w 327317"/>
                <a:gd name="connsiteY4" fmla="*/ 30488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327317"/>
                <a:gd name="connsiteY0" fmla="*/ 685981 h 833340"/>
                <a:gd name="connsiteX1" fmla="*/ 240910 w 327317"/>
                <a:gd name="connsiteY1" fmla="*/ 533541 h 833340"/>
                <a:gd name="connsiteX2" fmla="*/ 289278 w 327317"/>
                <a:gd name="connsiteY2" fmla="*/ 228660 h 833340"/>
                <a:gd name="connsiteX3" fmla="*/ 213201 w 327317"/>
                <a:gd name="connsiteY3" fmla="*/ 0 h 833340"/>
                <a:gd name="connsiteX4" fmla="*/ 99086 w 327317"/>
                <a:gd name="connsiteY4" fmla="*/ 228660 h 833340"/>
                <a:gd name="connsiteX5" fmla="*/ 164832 w 327317"/>
                <a:gd name="connsiteY5" fmla="*/ 457321 h 833340"/>
                <a:gd name="connsiteX6" fmla="*/ 12679 w 327317"/>
                <a:gd name="connsiteY6" fmla="*/ 457321 h 833340"/>
                <a:gd name="connsiteX7" fmla="*/ 88755 w 327317"/>
                <a:gd name="connsiteY7" fmla="*/ 609761 h 833340"/>
                <a:gd name="connsiteX8" fmla="*/ 164834 w 327317"/>
                <a:gd name="connsiteY8" fmla="*/ 685981 h 833340"/>
                <a:gd name="connsiteX9" fmla="*/ 240909 w 327317"/>
                <a:gd name="connsiteY9" fmla="*/ 762200 h 833340"/>
                <a:gd name="connsiteX10" fmla="*/ 240911 w 327317"/>
                <a:gd name="connsiteY10" fmla="*/ 685981 h 833340"/>
                <a:gd name="connsiteX0" fmla="*/ 240911 w 517510"/>
                <a:gd name="connsiteY0" fmla="*/ 685981 h 833340"/>
                <a:gd name="connsiteX1" fmla="*/ 240910 w 517510"/>
                <a:gd name="connsiteY1" fmla="*/ 533541 h 833340"/>
                <a:gd name="connsiteX2" fmla="*/ 479471 w 517510"/>
                <a:gd name="connsiteY2" fmla="*/ 152440 h 833340"/>
                <a:gd name="connsiteX3" fmla="*/ 213201 w 517510"/>
                <a:gd name="connsiteY3" fmla="*/ 0 h 833340"/>
                <a:gd name="connsiteX4" fmla="*/ 99086 w 517510"/>
                <a:gd name="connsiteY4" fmla="*/ 228660 h 833340"/>
                <a:gd name="connsiteX5" fmla="*/ 164832 w 517510"/>
                <a:gd name="connsiteY5" fmla="*/ 457321 h 833340"/>
                <a:gd name="connsiteX6" fmla="*/ 12679 w 517510"/>
                <a:gd name="connsiteY6" fmla="*/ 457321 h 833340"/>
                <a:gd name="connsiteX7" fmla="*/ 88755 w 517510"/>
                <a:gd name="connsiteY7" fmla="*/ 609761 h 833340"/>
                <a:gd name="connsiteX8" fmla="*/ 164834 w 517510"/>
                <a:gd name="connsiteY8" fmla="*/ 685981 h 833340"/>
                <a:gd name="connsiteX9" fmla="*/ 240909 w 517510"/>
                <a:gd name="connsiteY9" fmla="*/ 762200 h 833340"/>
                <a:gd name="connsiteX10" fmla="*/ 240911 w 517510"/>
                <a:gd name="connsiteY10" fmla="*/ 685981 h 833340"/>
                <a:gd name="connsiteX0" fmla="*/ 240911 w 517510"/>
                <a:gd name="connsiteY0" fmla="*/ 618377 h 765736"/>
                <a:gd name="connsiteX1" fmla="*/ 240910 w 517510"/>
                <a:gd name="connsiteY1" fmla="*/ 465937 h 765736"/>
                <a:gd name="connsiteX2" fmla="*/ 479471 w 517510"/>
                <a:gd name="connsiteY2" fmla="*/ 84836 h 765736"/>
                <a:gd name="connsiteX3" fmla="*/ 327317 w 517510"/>
                <a:gd name="connsiteY3" fmla="*/ 84836 h 765736"/>
                <a:gd name="connsiteX4" fmla="*/ 99086 w 517510"/>
                <a:gd name="connsiteY4" fmla="*/ 161056 h 765736"/>
                <a:gd name="connsiteX5" fmla="*/ 164832 w 517510"/>
                <a:gd name="connsiteY5" fmla="*/ 389717 h 765736"/>
                <a:gd name="connsiteX6" fmla="*/ 12679 w 517510"/>
                <a:gd name="connsiteY6" fmla="*/ 389717 h 765736"/>
                <a:gd name="connsiteX7" fmla="*/ 88755 w 517510"/>
                <a:gd name="connsiteY7" fmla="*/ 542157 h 765736"/>
                <a:gd name="connsiteX8" fmla="*/ 164834 w 517510"/>
                <a:gd name="connsiteY8" fmla="*/ 618377 h 765736"/>
                <a:gd name="connsiteX9" fmla="*/ 240909 w 517510"/>
                <a:gd name="connsiteY9" fmla="*/ 694596 h 765736"/>
                <a:gd name="connsiteX10" fmla="*/ 240911 w 517510"/>
                <a:gd name="connsiteY10" fmla="*/ 618377 h 765736"/>
                <a:gd name="connsiteX0" fmla="*/ 240911 w 517510"/>
                <a:gd name="connsiteY0" fmla="*/ 622464 h 769823"/>
                <a:gd name="connsiteX1" fmla="*/ 240910 w 517510"/>
                <a:gd name="connsiteY1" fmla="*/ 470024 h 769823"/>
                <a:gd name="connsiteX2" fmla="*/ 479471 w 517510"/>
                <a:gd name="connsiteY2" fmla="*/ 88923 h 769823"/>
                <a:gd name="connsiteX3" fmla="*/ 327317 w 517510"/>
                <a:gd name="connsiteY3" fmla="*/ 88923 h 769823"/>
                <a:gd name="connsiteX4" fmla="*/ 175163 w 517510"/>
                <a:gd name="connsiteY4" fmla="*/ 88923 h 769823"/>
                <a:gd name="connsiteX5" fmla="*/ 164832 w 517510"/>
                <a:gd name="connsiteY5" fmla="*/ 393804 h 769823"/>
                <a:gd name="connsiteX6" fmla="*/ 12679 w 517510"/>
                <a:gd name="connsiteY6" fmla="*/ 393804 h 769823"/>
                <a:gd name="connsiteX7" fmla="*/ 88755 w 517510"/>
                <a:gd name="connsiteY7" fmla="*/ 546244 h 769823"/>
                <a:gd name="connsiteX8" fmla="*/ 164834 w 517510"/>
                <a:gd name="connsiteY8" fmla="*/ 622464 h 769823"/>
                <a:gd name="connsiteX9" fmla="*/ 240909 w 517510"/>
                <a:gd name="connsiteY9" fmla="*/ 698683 h 769823"/>
                <a:gd name="connsiteX10" fmla="*/ 240911 w 517510"/>
                <a:gd name="connsiteY10" fmla="*/ 622464 h 769823"/>
                <a:gd name="connsiteX0" fmla="*/ 242633 w 519232"/>
                <a:gd name="connsiteY0" fmla="*/ 622464 h 769823"/>
                <a:gd name="connsiteX1" fmla="*/ 242632 w 519232"/>
                <a:gd name="connsiteY1" fmla="*/ 470024 h 769823"/>
                <a:gd name="connsiteX2" fmla="*/ 481193 w 519232"/>
                <a:gd name="connsiteY2" fmla="*/ 88923 h 769823"/>
                <a:gd name="connsiteX3" fmla="*/ 329039 w 519232"/>
                <a:gd name="connsiteY3" fmla="*/ 88923 h 769823"/>
                <a:gd name="connsiteX4" fmla="*/ 176885 w 519232"/>
                <a:gd name="connsiteY4" fmla="*/ 88923 h 769823"/>
                <a:gd name="connsiteX5" fmla="*/ 14401 w 519232"/>
                <a:gd name="connsiteY5" fmla="*/ 393804 h 769823"/>
                <a:gd name="connsiteX6" fmla="*/ 90477 w 519232"/>
                <a:gd name="connsiteY6" fmla="*/ 546244 h 769823"/>
                <a:gd name="connsiteX7" fmla="*/ 166556 w 519232"/>
                <a:gd name="connsiteY7" fmla="*/ 622464 h 769823"/>
                <a:gd name="connsiteX8" fmla="*/ 242631 w 519232"/>
                <a:gd name="connsiteY8" fmla="*/ 698683 h 769823"/>
                <a:gd name="connsiteX9" fmla="*/ 242633 w 519232"/>
                <a:gd name="connsiteY9" fmla="*/ 622464 h 769823"/>
                <a:gd name="connsiteX0" fmla="*/ 153877 w 430476"/>
                <a:gd name="connsiteY0" fmla="*/ 622464 h 769823"/>
                <a:gd name="connsiteX1" fmla="*/ 153876 w 430476"/>
                <a:gd name="connsiteY1" fmla="*/ 470024 h 769823"/>
                <a:gd name="connsiteX2" fmla="*/ 392437 w 430476"/>
                <a:gd name="connsiteY2" fmla="*/ 88923 h 769823"/>
                <a:gd name="connsiteX3" fmla="*/ 240283 w 430476"/>
                <a:gd name="connsiteY3" fmla="*/ 88923 h 769823"/>
                <a:gd name="connsiteX4" fmla="*/ 88129 w 430476"/>
                <a:gd name="connsiteY4" fmla="*/ 88923 h 769823"/>
                <a:gd name="connsiteX5" fmla="*/ 88129 w 430476"/>
                <a:gd name="connsiteY5" fmla="*/ 317583 h 769823"/>
                <a:gd name="connsiteX6" fmla="*/ 1721 w 430476"/>
                <a:gd name="connsiteY6" fmla="*/ 546244 h 769823"/>
                <a:gd name="connsiteX7" fmla="*/ 77800 w 430476"/>
                <a:gd name="connsiteY7" fmla="*/ 622464 h 769823"/>
                <a:gd name="connsiteX8" fmla="*/ 153875 w 430476"/>
                <a:gd name="connsiteY8" fmla="*/ 698683 h 769823"/>
                <a:gd name="connsiteX9" fmla="*/ 153877 w 430476"/>
                <a:gd name="connsiteY9" fmla="*/ 622464 h 769823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88129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7"/>
                <a:gd name="connsiteX1" fmla="*/ 153876 w 430476"/>
                <a:gd name="connsiteY1" fmla="*/ 444618 h 744417"/>
                <a:gd name="connsiteX2" fmla="*/ 392437 w 430476"/>
                <a:gd name="connsiteY2" fmla="*/ 63517 h 744417"/>
                <a:gd name="connsiteX3" fmla="*/ 164207 w 430476"/>
                <a:gd name="connsiteY3" fmla="*/ 63517 h 744417"/>
                <a:gd name="connsiteX4" fmla="*/ 88129 w 430476"/>
                <a:gd name="connsiteY4" fmla="*/ 292177 h 744417"/>
                <a:gd name="connsiteX5" fmla="*/ 1721 w 430476"/>
                <a:gd name="connsiteY5" fmla="*/ 520838 h 744417"/>
                <a:gd name="connsiteX6" fmla="*/ 77800 w 430476"/>
                <a:gd name="connsiteY6" fmla="*/ 597058 h 744417"/>
                <a:gd name="connsiteX7" fmla="*/ 153875 w 430476"/>
                <a:gd name="connsiteY7" fmla="*/ 673277 h 744417"/>
                <a:gd name="connsiteX8" fmla="*/ 153877 w 430476"/>
                <a:gd name="connsiteY8" fmla="*/ 597058 h 744417"/>
                <a:gd name="connsiteX0" fmla="*/ 153877 w 430476"/>
                <a:gd name="connsiteY0" fmla="*/ 597058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8" fmla="*/ 153877 w 430476"/>
                <a:gd name="connsiteY8" fmla="*/ 597058 h 744416"/>
                <a:gd name="connsiteX0" fmla="*/ 164207 w 430476"/>
                <a:gd name="connsiteY0" fmla="*/ 673276 h 744416"/>
                <a:gd name="connsiteX1" fmla="*/ 153876 w 430476"/>
                <a:gd name="connsiteY1" fmla="*/ 444618 h 744416"/>
                <a:gd name="connsiteX2" fmla="*/ 392437 w 430476"/>
                <a:gd name="connsiteY2" fmla="*/ 63517 h 744416"/>
                <a:gd name="connsiteX3" fmla="*/ 164207 w 430476"/>
                <a:gd name="connsiteY3" fmla="*/ 63517 h 744416"/>
                <a:gd name="connsiteX4" fmla="*/ 88129 w 430476"/>
                <a:gd name="connsiteY4" fmla="*/ 292177 h 744416"/>
                <a:gd name="connsiteX5" fmla="*/ 1721 w 430476"/>
                <a:gd name="connsiteY5" fmla="*/ 520838 h 744416"/>
                <a:gd name="connsiteX6" fmla="*/ 77800 w 430476"/>
                <a:gd name="connsiteY6" fmla="*/ 597058 h 744416"/>
                <a:gd name="connsiteX7" fmla="*/ 164207 w 430476"/>
                <a:gd name="connsiteY7" fmla="*/ 673276 h 744416"/>
                <a:gd name="connsiteX0" fmla="*/ 77800 w 430476"/>
                <a:gd name="connsiteY0" fmla="*/ 597058 h 597058"/>
                <a:gd name="connsiteX1" fmla="*/ 153876 w 430476"/>
                <a:gd name="connsiteY1" fmla="*/ 444618 h 597058"/>
                <a:gd name="connsiteX2" fmla="*/ 392437 w 430476"/>
                <a:gd name="connsiteY2" fmla="*/ 63517 h 597058"/>
                <a:gd name="connsiteX3" fmla="*/ 164207 w 430476"/>
                <a:gd name="connsiteY3" fmla="*/ 63517 h 597058"/>
                <a:gd name="connsiteX4" fmla="*/ 88129 w 430476"/>
                <a:gd name="connsiteY4" fmla="*/ 292177 h 597058"/>
                <a:gd name="connsiteX5" fmla="*/ 1721 w 430476"/>
                <a:gd name="connsiteY5" fmla="*/ 520838 h 597058"/>
                <a:gd name="connsiteX6" fmla="*/ 77800 w 430476"/>
                <a:gd name="connsiteY6" fmla="*/ 597058 h 597058"/>
                <a:gd name="connsiteX0" fmla="*/ 77800 w 419945"/>
                <a:gd name="connsiteY0" fmla="*/ 597058 h 597058"/>
                <a:gd name="connsiteX1" fmla="*/ 153876 w 419945"/>
                <a:gd name="connsiteY1" fmla="*/ 444618 h 597058"/>
                <a:gd name="connsiteX2" fmla="*/ 316361 w 419945"/>
                <a:gd name="connsiteY2" fmla="*/ 292177 h 597058"/>
                <a:gd name="connsiteX3" fmla="*/ 392437 w 419945"/>
                <a:gd name="connsiteY3" fmla="*/ 63517 h 597058"/>
                <a:gd name="connsiteX4" fmla="*/ 164207 w 419945"/>
                <a:gd name="connsiteY4" fmla="*/ 63517 h 597058"/>
                <a:gd name="connsiteX5" fmla="*/ 88129 w 419945"/>
                <a:gd name="connsiteY5" fmla="*/ 292177 h 597058"/>
                <a:gd name="connsiteX6" fmla="*/ 1721 w 419945"/>
                <a:gd name="connsiteY6" fmla="*/ 520838 h 597058"/>
                <a:gd name="connsiteX7" fmla="*/ 77800 w 419945"/>
                <a:gd name="connsiteY7" fmla="*/ 597058 h 597058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164207 w 496022"/>
                <a:gd name="connsiteY4" fmla="*/ 63516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96022"/>
                <a:gd name="connsiteY0" fmla="*/ 597057 h 597057"/>
                <a:gd name="connsiteX1" fmla="*/ 153876 w 496022"/>
                <a:gd name="connsiteY1" fmla="*/ 444617 h 597057"/>
                <a:gd name="connsiteX2" fmla="*/ 316361 w 496022"/>
                <a:gd name="connsiteY2" fmla="*/ 292176 h 597057"/>
                <a:gd name="connsiteX3" fmla="*/ 468514 w 496022"/>
                <a:gd name="connsiteY3" fmla="*/ 63517 h 597057"/>
                <a:gd name="connsiteX4" fmla="*/ 88130 w 496022"/>
                <a:gd name="connsiteY4" fmla="*/ 63517 h 597057"/>
                <a:gd name="connsiteX5" fmla="*/ 88129 w 496022"/>
                <a:gd name="connsiteY5" fmla="*/ 292176 h 597057"/>
                <a:gd name="connsiteX6" fmla="*/ 1721 w 496022"/>
                <a:gd name="connsiteY6" fmla="*/ 520837 h 597057"/>
                <a:gd name="connsiteX7" fmla="*/ 77800 w 496022"/>
                <a:gd name="connsiteY7" fmla="*/ 597057 h 597057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30 w 468514"/>
                <a:gd name="connsiteY5" fmla="*/ 38110 h 571650"/>
                <a:gd name="connsiteX6" fmla="*/ 88129 w 468514"/>
                <a:gd name="connsiteY6" fmla="*/ 266769 h 571650"/>
                <a:gd name="connsiteX7" fmla="*/ 1721 w 468514"/>
                <a:gd name="connsiteY7" fmla="*/ 495430 h 571650"/>
                <a:gd name="connsiteX8" fmla="*/ 77800 w 468514"/>
                <a:gd name="connsiteY8" fmla="*/ 571650 h 571650"/>
                <a:gd name="connsiteX0" fmla="*/ 77800 w 468514"/>
                <a:gd name="connsiteY0" fmla="*/ 571650 h 571650"/>
                <a:gd name="connsiteX1" fmla="*/ 153876 w 468514"/>
                <a:gd name="connsiteY1" fmla="*/ 419210 h 571650"/>
                <a:gd name="connsiteX2" fmla="*/ 316361 w 468514"/>
                <a:gd name="connsiteY2" fmla="*/ 266769 h 571650"/>
                <a:gd name="connsiteX3" fmla="*/ 468514 w 468514"/>
                <a:gd name="connsiteY3" fmla="*/ 38110 h 571650"/>
                <a:gd name="connsiteX4" fmla="*/ 316360 w 468514"/>
                <a:gd name="connsiteY4" fmla="*/ 38110 h 571650"/>
                <a:gd name="connsiteX5" fmla="*/ 88129 w 468514"/>
                <a:gd name="connsiteY5" fmla="*/ 266769 h 571650"/>
                <a:gd name="connsiteX6" fmla="*/ 1721 w 468514"/>
                <a:gd name="connsiteY6" fmla="*/ 495430 h 571650"/>
                <a:gd name="connsiteX7" fmla="*/ 77800 w 468514"/>
                <a:gd name="connsiteY7" fmla="*/ 571650 h 571650"/>
                <a:gd name="connsiteX0" fmla="*/ 77800 w 481194"/>
                <a:gd name="connsiteY0" fmla="*/ 571650 h 571650"/>
                <a:gd name="connsiteX1" fmla="*/ 153876 w 481194"/>
                <a:gd name="connsiteY1" fmla="*/ 419210 h 571650"/>
                <a:gd name="connsiteX2" fmla="*/ 316361 w 481194"/>
                <a:gd name="connsiteY2" fmla="*/ 266769 h 571650"/>
                <a:gd name="connsiteX3" fmla="*/ 468514 w 481194"/>
                <a:gd name="connsiteY3" fmla="*/ 38110 h 571650"/>
                <a:gd name="connsiteX4" fmla="*/ 240283 w 481194"/>
                <a:gd name="connsiteY4" fmla="*/ 38110 h 571650"/>
                <a:gd name="connsiteX5" fmla="*/ 88129 w 481194"/>
                <a:gd name="connsiteY5" fmla="*/ 266769 h 571650"/>
                <a:gd name="connsiteX6" fmla="*/ 1721 w 481194"/>
                <a:gd name="connsiteY6" fmla="*/ 495430 h 571650"/>
                <a:gd name="connsiteX7" fmla="*/ 77800 w 481194"/>
                <a:gd name="connsiteY7" fmla="*/ 571650 h 571650"/>
                <a:gd name="connsiteX0" fmla="*/ 90480 w 493874"/>
                <a:gd name="connsiteY0" fmla="*/ 571650 h 571650"/>
                <a:gd name="connsiteX1" fmla="*/ 166556 w 493874"/>
                <a:gd name="connsiteY1" fmla="*/ 419210 h 571650"/>
                <a:gd name="connsiteX2" fmla="*/ 329041 w 493874"/>
                <a:gd name="connsiteY2" fmla="*/ 266769 h 571650"/>
                <a:gd name="connsiteX3" fmla="*/ 481194 w 493874"/>
                <a:gd name="connsiteY3" fmla="*/ 38110 h 571650"/>
                <a:gd name="connsiteX4" fmla="*/ 252963 w 493874"/>
                <a:gd name="connsiteY4" fmla="*/ 38110 h 571650"/>
                <a:gd name="connsiteX5" fmla="*/ 176885 w 493874"/>
                <a:gd name="connsiteY5" fmla="*/ 266770 h 571650"/>
                <a:gd name="connsiteX6" fmla="*/ 14401 w 493874"/>
                <a:gd name="connsiteY6" fmla="*/ 495430 h 571650"/>
                <a:gd name="connsiteX7" fmla="*/ 90480 w 493874"/>
                <a:gd name="connsiteY7" fmla="*/ 571650 h 571650"/>
                <a:gd name="connsiteX0" fmla="*/ 90480 w 417797"/>
                <a:gd name="connsiteY0" fmla="*/ 571650 h 571650"/>
                <a:gd name="connsiteX1" fmla="*/ 166556 w 417797"/>
                <a:gd name="connsiteY1" fmla="*/ 419210 h 571650"/>
                <a:gd name="connsiteX2" fmla="*/ 329041 w 417797"/>
                <a:gd name="connsiteY2" fmla="*/ 266769 h 571650"/>
                <a:gd name="connsiteX3" fmla="*/ 405117 w 417797"/>
                <a:gd name="connsiteY3" fmla="*/ 38110 h 571650"/>
                <a:gd name="connsiteX4" fmla="*/ 252963 w 417797"/>
                <a:gd name="connsiteY4" fmla="*/ 38110 h 571650"/>
                <a:gd name="connsiteX5" fmla="*/ 176885 w 417797"/>
                <a:gd name="connsiteY5" fmla="*/ 266770 h 571650"/>
                <a:gd name="connsiteX6" fmla="*/ 14401 w 417797"/>
                <a:gd name="connsiteY6" fmla="*/ 495430 h 571650"/>
                <a:gd name="connsiteX7" fmla="*/ 90480 w 417797"/>
                <a:gd name="connsiteY7" fmla="*/ 571650 h 571650"/>
                <a:gd name="connsiteX0" fmla="*/ 90480 w 430476"/>
                <a:gd name="connsiteY0" fmla="*/ 609760 h 609760"/>
                <a:gd name="connsiteX1" fmla="*/ 166556 w 430476"/>
                <a:gd name="connsiteY1" fmla="*/ 457320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90480 w 430476"/>
                <a:gd name="connsiteY0" fmla="*/ 609760 h 609760"/>
                <a:gd name="connsiteX1" fmla="*/ 202246 w 430476"/>
                <a:gd name="connsiteY1" fmla="*/ 457319 h 609760"/>
                <a:gd name="connsiteX2" fmla="*/ 329041 w 430476"/>
                <a:gd name="connsiteY2" fmla="*/ 304879 h 609760"/>
                <a:gd name="connsiteX3" fmla="*/ 405117 w 430476"/>
                <a:gd name="connsiteY3" fmla="*/ 76220 h 609760"/>
                <a:gd name="connsiteX4" fmla="*/ 405117 w 430476"/>
                <a:gd name="connsiteY4" fmla="*/ 0 h 609760"/>
                <a:gd name="connsiteX5" fmla="*/ 252963 w 430476"/>
                <a:gd name="connsiteY5" fmla="*/ 76220 h 609760"/>
                <a:gd name="connsiteX6" fmla="*/ 176885 w 430476"/>
                <a:gd name="connsiteY6" fmla="*/ 304880 h 609760"/>
                <a:gd name="connsiteX7" fmla="*/ 14401 w 430476"/>
                <a:gd name="connsiteY7" fmla="*/ 533540 h 609760"/>
                <a:gd name="connsiteX8" fmla="*/ 90480 w 430476"/>
                <a:gd name="connsiteY8" fmla="*/ 609760 h 609760"/>
                <a:gd name="connsiteX0" fmla="*/ 82027 w 422023"/>
                <a:gd name="connsiteY0" fmla="*/ 609760 h 609760"/>
                <a:gd name="connsiteX1" fmla="*/ 193793 w 422023"/>
                <a:gd name="connsiteY1" fmla="*/ 457319 h 609760"/>
                <a:gd name="connsiteX2" fmla="*/ 320588 w 422023"/>
                <a:gd name="connsiteY2" fmla="*/ 304879 h 609760"/>
                <a:gd name="connsiteX3" fmla="*/ 396664 w 422023"/>
                <a:gd name="connsiteY3" fmla="*/ 76220 h 609760"/>
                <a:gd name="connsiteX4" fmla="*/ 396664 w 422023"/>
                <a:gd name="connsiteY4" fmla="*/ 0 h 609760"/>
                <a:gd name="connsiteX5" fmla="*/ 244510 w 422023"/>
                <a:gd name="connsiteY5" fmla="*/ 76220 h 609760"/>
                <a:gd name="connsiteX6" fmla="*/ 117716 w 422023"/>
                <a:gd name="connsiteY6" fmla="*/ 304879 h 609760"/>
                <a:gd name="connsiteX7" fmla="*/ 5948 w 422023"/>
                <a:gd name="connsiteY7" fmla="*/ 533540 h 609760"/>
                <a:gd name="connsiteX8" fmla="*/ 82027 w 422023"/>
                <a:gd name="connsiteY8" fmla="*/ 609760 h 609760"/>
                <a:gd name="connsiteX0" fmla="*/ 111767 w 416075"/>
                <a:gd name="connsiteY0" fmla="*/ 457319 h 558947"/>
                <a:gd name="connsiteX1" fmla="*/ 187845 w 416075"/>
                <a:gd name="connsiteY1" fmla="*/ 457319 h 558947"/>
                <a:gd name="connsiteX2" fmla="*/ 314640 w 416075"/>
                <a:gd name="connsiteY2" fmla="*/ 304879 h 558947"/>
                <a:gd name="connsiteX3" fmla="*/ 390716 w 416075"/>
                <a:gd name="connsiteY3" fmla="*/ 76220 h 558947"/>
                <a:gd name="connsiteX4" fmla="*/ 390716 w 416075"/>
                <a:gd name="connsiteY4" fmla="*/ 0 h 558947"/>
                <a:gd name="connsiteX5" fmla="*/ 238562 w 416075"/>
                <a:gd name="connsiteY5" fmla="*/ 76220 h 558947"/>
                <a:gd name="connsiteX6" fmla="*/ 111768 w 416075"/>
                <a:gd name="connsiteY6" fmla="*/ 304879 h 558947"/>
                <a:gd name="connsiteX7" fmla="*/ 0 w 416075"/>
                <a:gd name="connsiteY7" fmla="*/ 533540 h 558947"/>
                <a:gd name="connsiteX8" fmla="*/ 111767 w 416075"/>
                <a:gd name="connsiteY8" fmla="*/ 457319 h 558947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231540 w 332975"/>
                <a:gd name="connsiteY2" fmla="*/ 304879 h 546242"/>
                <a:gd name="connsiteX3" fmla="*/ 307616 w 332975"/>
                <a:gd name="connsiteY3" fmla="*/ 76220 h 546242"/>
                <a:gd name="connsiteX4" fmla="*/ 307616 w 332975"/>
                <a:gd name="connsiteY4" fmla="*/ 0 h 546242"/>
                <a:gd name="connsiteX5" fmla="*/ 155462 w 332975"/>
                <a:gd name="connsiteY5" fmla="*/ 76220 h 546242"/>
                <a:gd name="connsiteX6" fmla="*/ 28668 w 332975"/>
                <a:gd name="connsiteY6" fmla="*/ 304879 h 546242"/>
                <a:gd name="connsiteX7" fmla="*/ 28667 w 332975"/>
                <a:gd name="connsiteY7" fmla="*/ 381100 h 546242"/>
                <a:gd name="connsiteX8" fmla="*/ 28667 w 332975"/>
                <a:gd name="connsiteY8" fmla="*/ 457319 h 546242"/>
                <a:gd name="connsiteX0" fmla="*/ 28667 w 332975"/>
                <a:gd name="connsiteY0" fmla="*/ 457319 h 546242"/>
                <a:gd name="connsiteX1" fmla="*/ 104745 w 332975"/>
                <a:gd name="connsiteY1" fmla="*/ 457319 h 546242"/>
                <a:gd name="connsiteX2" fmla="*/ 104743 w 332975"/>
                <a:gd name="connsiteY2" fmla="*/ 381100 h 546242"/>
                <a:gd name="connsiteX3" fmla="*/ 231540 w 332975"/>
                <a:gd name="connsiteY3" fmla="*/ 304879 h 546242"/>
                <a:gd name="connsiteX4" fmla="*/ 307616 w 332975"/>
                <a:gd name="connsiteY4" fmla="*/ 76220 h 546242"/>
                <a:gd name="connsiteX5" fmla="*/ 307616 w 332975"/>
                <a:gd name="connsiteY5" fmla="*/ 0 h 546242"/>
                <a:gd name="connsiteX6" fmla="*/ 155462 w 332975"/>
                <a:gd name="connsiteY6" fmla="*/ 76220 h 546242"/>
                <a:gd name="connsiteX7" fmla="*/ 28668 w 332975"/>
                <a:gd name="connsiteY7" fmla="*/ 304879 h 546242"/>
                <a:gd name="connsiteX8" fmla="*/ 28667 w 332975"/>
                <a:gd name="connsiteY8" fmla="*/ 381100 h 546242"/>
                <a:gd name="connsiteX9" fmla="*/ 28667 w 332975"/>
                <a:gd name="connsiteY9" fmla="*/ 457319 h 546242"/>
                <a:gd name="connsiteX0" fmla="*/ 28667 w 332975"/>
                <a:gd name="connsiteY0" fmla="*/ 457319 h 546243"/>
                <a:gd name="connsiteX1" fmla="*/ 104743 w 332975"/>
                <a:gd name="connsiteY1" fmla="*/ 457320 h 546243"/>
                <a:gd name="connsiteX2" fmla="*/ 104743 w 332975"/>
                <a:gd name="connsiteY2" fmla="*/ 381100 h 546243"/>
                <a:gd name="connsiteX3" fmla="*/ 231540 w 332975"/>
                <a:gd name="connsiteY3" fmla="*/ 304879 h 546243"/>
                <a:gd name="connsiteX4" fmla="*/ 307616 w 332975"/>
                <a:gd name="connsiteY4" fmla="*/ 76220 h 546243"/>
                <a:gd name="connsiteX5" fmla="*/ 307616 w 332975"/>
                <a:gd name="connsiteY5" fmla="*/ 0 h 546243"/>
                <a:gd name="connsiteX6" fmla="*/ 155462 w 332975"/>
                <a:gd name="connsiteY6" fmla="*/ 76220 h 546243"/>
                <a:gd name="connsiteX7" fmla="*/ 28668 w 332975"/>
                <a:gd name="connsiteY7" fmla="*/ 304879 h 546243"/>
                <a:gd name="connsiteX8" fmla="*/ 28667 w 332975"/>
                <a:gd name="connsiteY8" fmla="*/ 381100 h 546243"/>
                <a:gd name="connsiteX9" fmla="*/ 28667 w 332975"/>
                <a:gd name="connsiteY9" fmla="*/ 457319 h 546243"/>
                <a:gd name="connsiteX0" fmla="*/ 28667 w 341428"/>
                <a:gd name="connsiteY0" fmla="*/ 457319 h 546243"/>
                <a:gd name="connsiteX1" fmla="*/ 104743 w 341428"/>
                <a:gd name="connsiteY1" fmla="*/ 457320 h 546243"/>
                <a:gd name="connsiteX2" fmla="*/ 104743 w 341428"/>
                <a:gd name="connsiteY2" fmla="*/ 381100 h 546243"/>
                <a:gd name="connsiteX3" fmla="*/ 231540 w 341428"/>
                <a:gd name="connsiteY3" fmla="*/ 304879 h 546243"/>
                <a:gd name="connsiteX4" fmla="*/ 307616 w 341428"/>
                <a:gd name="connsiteY4" fmla="*/ 76220 h 546243"/>
                <a:gd name="connsiteX5" fmla="*/ 307616 w 341428"/>
                <a:gd name="connsiteY5" fmla="*/ 0 h 546243"/>
                <a:gd name="connsiteX6" fmla="*/ 104743 w 341428"/>
                <a:gd name="connsiteY6" fmla="*/ 76219 h 546243"/>
                <a:gd name="connsiteX7" fmla="*/ 28668 w 341428"/>
                <a:gd name="connsiteY7" fmla="*/ 304879 h 546243"/>
                <a:gd name="connsiteX8" fmla="*/ 28667 w 341428"/>
                <a:gd name="connsiteY8" fmla="*/ 381100 h 546243"/>
                <a:gd name="connsiteX9" fmla="*/ 28667 w 341428"/>
                <a:gd name="connsiteY9" fmla="*/ 457319 h 546243"/>
                <a:gd name="connsiteX0" fmla="*/ 28667 w 311842"/>
                <a:gd name="connsiteY0" fmla="*/ 419210 h 508134"/>
                <a:gd name="connsiteX1" fmla="*/ 104743 w 311842"/>
                <a:gd name="connsiteY1" fmla="*/ 419211 h 508134"/>
                <a:gd name="connsiteX2" fmla="*/ 104743 w 311842"/>
                <a:gd name="connsiteY2" fmla="*/ 342991 h 508134"/>
                <a:gd name="connsiteX3" fmla="*/ 231540 w 311842"/>
                <a:gd name="connsiteY3" fmla="*/ 266770 h 508134"/>
                <a:gd name="connsiteX4" fmla="*/ 307616 w 311842"/>
                <a:gd name="connsiteY4" fmla="*/ 38111 h 508134"/>
                <a:gd name="connsiteX5" fmla="*/ 256896 w 311842"/>
                <a:gd name="connsiteY5" fmla="*/ 38110 h 508134"/>
                <a:gd name="connsiteX6" fmla="*/ 104743 w 311842"/>
                <a:gd name="connsiteY6" fmla="*/ 38110 h 508134"/>
                <a:gd name="connsiteX7" fmla="*/ 28668 w 311842"/>
                <a:gd name="connsiteY7" fmla="*/ 266770 h 508134"/>
                <a:gd name="connsiteX8" fmla="*/ 28667 w 311842"/>
                <a:gd name="connsiteY8" fmla="*/ 342991 h 508134"/>
                <a:gd name="connsiteX9" fmla="*/ 28667 w 311842"/>
                <a:gd name="connsiteY9" fmla="*/ 419210 h 508134"/>
                <a:gd name="connsiteX0" fmla="*/ 28667 w 337199"/>
                <a:gd name="connsiteY0" fmla="*/ 419210 h 508134"/>
                <a:gd name="connsiteX1" fmla="*/ 104743 w 337199"/>
                <a:gd name="connsiteY1" fmla="*/ 419211 h 508134"/>
                <a:gd name="connsiteX2" fmla="*/ 104743 w 337199"/>
                <a:gd name="connsiteY2" fmla="*/ 342991 h 508134"/>
                <a:gd name="connsiteX3" fmla="*/ 231540 w 337199"/>
                <a:gd name="connsiteY3" fmla="*/ 266770 h 508134"/>
                <a:gd name="connsiteX4" fmla="*/ 332973 w 337199"/>
                <a:gd name="connsiteY4" fmla="*/ 114330 h 508134"/>
                <a:gd name="connsiteX5" fmla="*/ 256896 w 337199"/>
                <a:gd name="connsiteY5" fmla="*/ 38110 h 508134"/>
                <a:gd name="connsiteX6" fmla="*/ 104743 w 337199"/>
                <a:gd name="connsiteY6" fmla="*/ 38110 h 508134"/>
                <a:gd name="connsiteX7" fmla="*/ 28668 w 337199"/>
                <a:gd name="connsiteY7" fmla="*/ 266770 h 508134"/>
                <a:gd name="connsiteX8" fmla="*/ 28667 w 337199"/>
                <a:gd name="connsiteY8" fmla="*/ 342991 h 508134"/>
                <a:gd name="connsiteX9" fmla="*/ 28667 w 337199"/>
                <a:gd name="connsiteY9" fmla="*/ 419210 h 508134"/>
                <a:gd name="connsiteX0" fmla="*/ 28667 w 269575"/>
                <a:gd name="connsiteY0" fmla="*/ 419210 h 508134"/>
                <a:gd name="connsiteX1" fmla="*/ 104743 w 269575"/>
                <a:gd name="connsiteY1" fmla="*/ 419211 h 508134"/>
                <a:gd name="connsiteX2" fmla="*/ 104743 w 269575"/>
                <a:gd name="connsiteY2" fmla="*/ 342991 h 508134"/>
                <a:gd name="connsiteX3" fmla="*/ 231540 w 269575"/>
                <a:gd name="connsiteY3" fmla="*/ 266770 h 508134"/>
                <a:gd name="connsiteX4" fmla="*/ 180819 w 269575"/>
                <a:gd name="connsiteY4" fmla="*/ 114330 h 508134"/>
                <a:gd name="connsiteX5" fmla="*/ 256896 w 269575"/>
                <a:gd name="connsiteY5" fmla="*/ 38110 h 508134"/>
                <a:gd name="connsiteX6" fmla="*/ 104743 w 269575"/>
                <a:gd name="connsiteY6" fmla="*/ 38110 h 508134"/>
                <a:gd name="connsiteX7" fmla="*/ 28668 w 269575"/>
                <a:gd name="connsiteY7" fmla="*/ 266770 h 508134"/>
                <a:gd name="connsiteX8" fmla="*/ 28667 w 269575"/>
                <a:gd name="connsiteY8" fmla="*/ 342991 h 508134"/>
                <a:gd name="connsiteX9" fmla="*/ 28667 w 269575"/>
                <a:gd name="connsiteY9" fmla="*/ 419210 h 508134"/>
                <a:gd name="connsiteX0" fmla="*/ 28667 w 282255"/>
                <a:gd name="connsiteY0" fmla="*/ 419210 h 508134"/>
                <a:gd name="connsiteX1" fmla="*/ 104743 w 282255"/>
                <a:gd name="connsiteY1" fmla="*/ 419211 h 508134"/>
                <a:gd name="connsiteX2" fmla="*/ 104743 w 282255"/>
                <a:gd name="connsiteY2" fmla="*/ 342991 h 508134"/>
                <a:gd name="connsiteX3" fmla="*/ 231540 w 282255"/>
                <a:gd name="connsiteY3" fmla="*/ 266770 h 508134"/>
                <a:gd name="connsiteX4" fmla="*/ 256897 w 282255"/>
                <a:gd name="connsiteY4" fmla="*/ 114330 h 508134"/>
                <a:gd name="connsiteX5" fmla="*/ 256896 w 282255"/>
                <a:gd name="connsiteY5" fmla="*/ 38110 h 508134"/>
                <a:gd name="connsiteX6" fmla="*/ 104743 w 282255"/>
                <a:gd name="connsiteY6" fmla="*/ 38110 h 508134"/>
                <a:gd name="connsiteX7" fmla="*/ 28668 w 282255"/>
                <a:gd name="connsiteY7" fmla="*/ 266770 h 508134"/>
                <a:gd name="connsiteX8" fmla="*/ 28667 w 282255"/>
                <a:gd name="connsiteY8" fmla="*/ 342991 h 508134"/>
                <a:gd name="connsiteX9" fmla="*/ 28667 w 282255"/>
                <a:gd name="connsiteY9" fmla="*/ 419210 h 508134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80819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81100 h 470024"/>
                <a:gd name="connsiteX1" fmla="*/ 104743 w 265351"/>
                <a:gd name="connsiteY1" fmla="*/ 381101 h 470024"/>
                <a:gd name="connsiteX2" fmla="*/ 104743 w 265351"/>
                <a:gd name="connsiteY2" fmla="*/ 304881 h 470024"/>
                <a:gd name="connsiteX3" fmla="*/ 231540 w 265351"/>
                <a:gd name="connsiteY3" fmla="*/ 228660 h 470024"/>
                <a:gd name="connsiteX4" fmla="*/ 256897 w 265351"/>
                <a:gd name="connsiteY4" fmla="*/ 76220 h 470024"/>
                <a:gd name="connsiteX5" fmla="*/ 180819 w 265351"/>
                <a:gd name="connsiteY5" fmla="*/ 0 h 470024"/>
                <a:gd name="connsiteX6" fmla="*/ 104743 w 265351"/>
                <a:gd name="connsiteY6" fmla="*/ 76220 h 470024"/>
                <a:gd name="connsiteX7" fmla="*/ 28668 w 265351"/>
                <a:gd name="connsiteY7" fmla="*/ 228660 h 470024"/>
                <a:gd name="connsiteX8" fmla="*/ 28667 w 265351"/>
                <a:gd name="connsiteY8" fmla="*/ 304881 h 470024"/>
                <a:gd name="connsiteX9" fmla="*/ 28667 w 265351"/>
                <a:gd name="connsiteY9" fmla="*/ 381100 h 470024"/>
                <a:gd name="connsiteX0" fmla="*/ 28667 w 265351"/>
                <a:gd name="connsiteY0" fmla="*/ 406507 h 495431"/>
                <a:gd name="connsiteX1" fmla="*/ 104743 w 265351"/>
                <a:gd name="connsiteY1" fmla="*/ 406508 h 495431"/>
                <a:gd name="connsiteX2" fmla="*/ 104743 w 265351"/>
                <a:gd name="connsiteY2" fmla="*/ 330288 h 495431"/>
                <a:gd name="connsiteX3" fmla="*/ 231540 w 265351"/>
                <a:gd name="connsiteY3" fmla="*/ 254067 h 495431"/>
                <a:gd name="connsiteX4" fmla="*/ 256897 w 265351"/>
                <a:gd name="connsiteY4" fmla="*/ 101627 h 495431"/>
                <a:gd name="connsiteX5" fmla="*/ 180819 w 265351"/>
                <a:gd name="connsiteY5" fmla="*/ 25407 h 495431"/>
                <a:gd name="connsiteX6" fmla="*/ 28668 w 265351"/>
                <a:gd name="connsiteY6" fmla="*/ 254067 h 495431"/>
                <a:gd name="connsiteX7" fmla="*/ 28667 w 265351"/>
                <a:gd name="connsiteY7" fmla="*/ 330288 h 495431"/>
                <a:gd name="connsiteX8" fmla="*/ 28667 w 265351"/>
                <a:gd name="connsiteY8" fmla="*/ 406507 h 495431"/>
                <a:gd name="connsiteX0" fmla="*/ 28667 w 265351"/>
                <a:gd name="connsiteY0" fmla="*/ 419210 h 508134"/>
                <a:gd name="connsiteX1" fmla="*/ 104743 w 265351"/>
                <a:gd name="connsiteY1" fmla="*/ 419211 h 508134"/>
                <a:gd name="connsiteX2" fmla="*/ 104743 w 265351"/>
                <a:gd name="connsiteY2" fmla="*/ 342991 h 508134"/>
                <a:gd name="connsiteX3" fmla="*/ 231540 w 265351"/>
                <a:gd name="connsiteY3" fmla="*/ 266770 h 508134"/>
                <a:gd name="connsiteX4" fmla="*/ 256897 w 265351"/>
                <a:gd name="connsiteY4" fmla="*/ 114330 h 508134"/>
                <a:gd name="connsiteX5" fmla="*/ 180819 w 265351"/>
                <a:gd name="connsiteY5" fmla="*/ 38110 h 508134"/>
                <a:gd name="connsiteX6" fmla="*/ 104743 w 265351"/>
                <a:gd name="connsiteY6" fmla="*/ 38110 h 508134"/>
                <a:gd name="connsiteX7" fmla="*/ 28668 w 265351"/>
                <a:gd name="connsiteY7" fmla="*/ 266770 h 508134"/>
                <a:gd name="connsiteX8" fmla="*/ 28667 w 265351"/>
                <a:gd name="connsiteY8" fmla="*/ 342991 h 508134"/>
                <a:gd name="connsiteX9" fmla="*/ 28667 w 265351"/>
                <a:gd name="connsiteY9" fmla="*/ 419210 h 508134"/>
                <a:gd name="connsiteX0" fmla="*/ 28667 w 265351"/>
                <a:gd name="connsiteY0" fmla="*/ 393803 h 482727"/>
                <a:gd name="connsiteX1" fmla="*/ 104743 w 265351"/>
                <a:gd name="connsiteY1" fmla="*/ 393804 h 482727"/>
                <a:gd name="connsiteX2" fmla="*/ 104743 w 265351"/>
                <a:gd name="connsiteY2" fmla="*/ 317584 h 482727"/>
                <a:gd name="connsiteX3" fmla="*/ 231540 w 265351"/>
                <a:gd name="connsiteY3" fmla="*/ 241363 h 482727"/>
                <a:gd name="connsiteX4" fmla="*/ 256897 w 265351"/>
                <a:gd name="connsiteY4" fmla="*/ 88923 h 482727"/>
                <a:gd name="connsiteX5" fmla="*/ 180819 w 265351"/>
                <a:gd name="connsiteY5" fmla="*/ 12703 h 482727"/>
                <a:gd name="connsiteX6" fmla="*/ 104743 w 265351"/>
                <a:gd name="connsiteY6" fmla="*/ 12703 h 482727"/>
                <a:gd name="connsiteX7" fmla="*/ 104743 w 265351"/>
                <a:gd name="connsiteY7" fmla="*/ 88923 h 482727"/>
                <a:gd name="connsiteX8" fmla="*/ 28668 w 265351"/>
                <a:gd name="connsiteY8" fmla="*/ 241363 h 482727"/>
                <a:gd name="connsiteX9" fmla="*/ 28667 w 265351"/>
                <a:gd name="connsiteY9" fmla="*/ 317584 h 482727"/>
                <a:gd name="connsiteX10" fmla="*/ 28667 w 265351"/>
                <a:gd name="connsiteY10" fmla="*/ 393803 h 482727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4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24136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482726"/>
                <a:gd name="connsiteX1" fmla="*/ 104743 w 265351"/>
                <a:gd name="connsiteY1" fmla="*/ 393803 h 482726"/>
                <a:gd name="connsiteX2" fmla="*/ 104743 w 265351"/>
                <a:gd name="connsiteY2" fmla="*/ 317583 h 482726"/>
                <a:gd name="connsiteX3" fmla="*/ 231540 w 265351"/>
                <a:gd name="connsiteY3" fmla="*/ 241363 h 482726"/>
                <a:gd name="connsiteX4" fmla="*/ 256897 w 265351"/>
                <a:gd name="connsiteY4" fmla="*/ 88923 h 482726"/>
                <a:gd name="connsiteX5" fmla="*/ 180819 w 265351"/>
                <a:gd name="connsiteY5" fmla="*/ 12703 h 482726"/>
                <a:gd name="connsiteX6" fmla="*/ 104743 w 265351"/>
                <a:gd name="connsiteY6" fmla="*/ 12703 h 482726"/>
                <a:gd name="connsiteX7" fmla="*/ 104743 w 265351"/>
                <a:gd name="connsiteY7" fmla="*/ 88923 h 482726"/>
                <a:gd name="connsiteX8" fmla="*/ 28668 w 265351"/>
                <a:gd name="connsiteY8" fmla="*/ 241363 h 482726"/>
                <a:gd name="connsiteX9" fmla="*/ 28667 w 265351"/>
                <a:gd name="connsiteY9" fmla="*/ 317584 h 482726"/>
                <a:gd name="connsiteX10" fmla="*/ 28667 w 265351"/>
                <a:gd name="connsiteY10" fmla="*/ 393803 h 482726"/>
                <a:gd name="connsiteX0" fmla="*/ 28667 w 265351"/>
                <a:gd name="connsiteY0" fmla="*/ 393803 h 393803"/>
                <a:gd name="connsiteX1" fmla="*/ 104743 w 265351"/>
                <a:gd name="connsiteY1" fmla="*/ 317583 h 393803"/>
                <a:gd name="connsiteX2" fmla="*/ 231540 w 265351"/>
                <a:gd name="connsiteY2" fmla="*/ 241363 h 393803"/>
                <a:gd name="connsiteX3" fmla="*/ 256897 w 265351"/>
                <a:gd name="connsiteY3" fmla="*/ 88923 h 393803"/>
                <a:gd name="connsiteX4" fmla="*/ 180819 w 265351"/>
                <a:gd name="connsiteY4" fmla="*/ 12703 h 393803"/>
                <a:gd name="connsiteX5" fmla="*/ 104743 w 265351"/>
                <a:gd name="connsiteY5" fmla="*/ 12703 h 393803"/>
                <a:gd name="connsiteX6" fmla="*/ 104743 w 265351"/>
                <a:gd name="connsiteY6" fmla="*/ 88923 h 393803"/>
                <a:gd name="connsiteX7" fmla="*/ 28668 w 265351"/>
                <a:gd name="connsiteY7" fmla="*/ 241363 h 393803"/>
                <a:gd name="connsiteX8" fmla="*/ 28667 w 265351"/>
                <a:gd name="connsiteY8" fmla="*/ 317584 h 393803"/>
                <a:gd name="connsiteX9" fmla="*/ 28667 w 265351"/>
                <a:gd name="connsiteY9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215552 w 249363"/>
                <a:gd name="connsiteY3" fmla="*/ 241363 h 393803"/>
                <a:gd name="connsiteX4" fmla="*/ 240909 w 249363"/>
                <a:gd name="connsiteY4" fmla="*/ 88923 h 393803"/>
                <a:gd name="connsiteX5" fmla="*/ 164831 w 249363"/>
                <a:gd name="connsiteY5" fmla="*/ 12703 h 393803"/>
                <a:gd name="connsiteX6" fmla="*/ 88755 w 249363"/>
                <a:gd name="connsiteY6" fmla="*/ 12703 h 393803"/>
                <a:gd name="connsiteX7" fmla="*/ 88755 w 249363"/>
                <a:gd name="connsiteY7" fmla="*/ 88923 h 393803"/>
                <a:gd name="connsiteX8" fmla="*/ 12680 w 249363"/>
                <a:gd name="connsiteY8" fmla="*/ 241363 h 393803"/>
                <a:gd name="connsiteX9" fmla="*/ 12679 w 249363"/>
                <a:gd name="connsiteY9" fmla="*/ 317584 h 393803"/>
                <a:gd name="connsiteX10" fmla="*/ 12679 w 249363"/>
                <a:gd name="connsiteY10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41363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88755 w 249363"/>
                <a:gd name="connsiteY2" fmla="*/ 317583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9 w 249363"/>
                <a:gd name="connsiteY0" fmla="*/ 393803 h 393803"/>
                <a:gd name="connsiteX1" fmla="*/ 88755 w 249363"/>
                <a:gd name="connsiteY1" fmla="*/ 317583 h 393803"/>
                <a:gd name="connsiteX2" fmla="*/ 74490 w 249363"/>
                <a:gd name="connsiteY2" fmla="*/ 298528 h 393803"/>
                <a:gd name="connsiteX3" fmla="*/ 164831 w 249363"/>
                <a:gd name="connsiteY3" fmla="*/ 255655 h 393803"/>
                <a:gd name="connsiteX4" fmla="*/ 215552 w 249363"/>
                <a:gd name="connsiteY4" fmla="*/ 241363 h 393803"/>
                <a:gd name="connsiteX5" fmla="*/ 240909 w 249363"/>
                <a:gd name="connsiteY5" fmla="*/ 88923 h 393803"/>
                <a:gd name="connsiteX6" fmla="*/ 164831 w 249363"/>
                <a:gd name="connsiteY6" fmla="*/ 12703 h 393803"/>
                <a:gd name="connsiteX7" fmla="*/ 88755 w 249363"/>
                <a:gd name="connsiteY7" fmla="*/ 12703 h 393803"/>
                <a:gd name="connsiteX8" fmla="*/ 88755 w 249363"/>
                <a:gd name="connsiteY8" fmla="*/ 88923 h 393803"/>
                <a:gd name="connsiteX9" fmla="*/ 12680 w 249363"/>
                <a:gd name="connsiteY9" fmla="*/ 241363 h 393803"/>
                <a:gd name="connsiteX10" fmla="*/ 12679 w 249363"/>
                <a:gd name="connsiteY10" fmla="*/ 317584 h 393803"/>
                <a:gd name="connsiteX11" fmla="*/ 12679 w 249363"/>
                <a:gd name="connsiteY11" fmla="*/ 393803 h 393803"/>
                <a:gd name="connsiteX0" fmla="*/ 12678 w 249362"/>
                <a:gd name="connsiteY0" fmla="*/ 393803 h 397376"/>
                <a:gd name="connsiteX1" fmla="*/ 62602 w 249362"/>
                <a:gd name="connsiteY1" fmla="*/ 339020 h 397376"/>
                <a:gd name="connsiteX2" fmla="*/ 74489 w 249362"/>
                <a:gd name="connsiteY2" fmla="*/ 298528 h 397376"/>
                <a:gd name="connsiteX3" fmla="*/ 164830 w 249362"/>
                <a:gd name="connsiteY3" fmla="*/ 255655 h 397376"/>
                <a:gd name="connsiteX4" fmla="*/ 215551 w 249362"/>
                <a:gd name="connsiteY4" fmla="*/ 241363 h 397376"/>
                <a:gd name="connsiteX5" fmla="*/ 240908 w 249362"/>
                <a:gd name="connsiteY5" fmla="*/ 88923 h 397376"/>
                <a:gd name="connsiteX6" fmla="*/ 164830 w 249362"/>
                <a:gd name="connsiteY6" fmla="*/ 12703 h 397376"/>
                <a:gd name="connsiteX7" fmla="*/ 88754 w 249362"/>
                <a:gd name="connsiteY7" fmla="*/ 12703 h 397376"/>
                <a:gd name="connsiteX8" fmla="*/ 88754 w 249362"/>
                <a:gd name="connsiteY8" fmla="*/ 88923 h 397376"/>
                <a:gd name="connsiteX9" fmla="*/ 12679 w 249362"/>
                <a:gd name="connsiteY9" fmla="*/ 241363 h 397376"/>
                <a:gd name="connsiteX10" fmla="*/ 12678 w 249362"/>
                <a:gd name="connsiteY10" fmla="*/ 317584 h 397376"/>
                <a:gd name="connsiteX11" fmla="*/ 12678 w 249362"/>
                <a:gd name="connsiteY11" fmla="*/ 393803 h 3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9362" h="397376">
                  <a:moveTo>
                    <a:pt x="12678" y="393803"/>
                  </a:moveTo>
                  <a:cubicBezTo>
                    <a:pt x="20999" y="397376"/>
                    <a:pt x="49923" y="351723"/>
                    <a:pt x="62602" y="339020"/>
                  </a:cubicBezTo>
                  <a:lnTo>
                    <a:pt x="74489" y="298528"/>
                  </a:lnTo>
                  <a:cubicBezTo>
                    <a:pt x="84791" y="294161"/>
                    <a:pt x="112791" y="280268"/>
                    <a:pt x="164830" y="255655"/>
                  </a:cubicBezTo>
                  <a:cubicBezTo>
                    <a:pt x="209736" y="250098"/>
                    <a:pt x="202871" y="269152"/>
                    <a:pt x="215551" y="241363"/>
                  </a:cubicBezTo>
                  <a:cubicBezTo>
                    <a:pt x="228231" y="213574"/>
                    <a:pt x="249362" y="127033"/>
                    <a:pt x="240908" y="88923"/>
                  </a:cubicBezTo>
                  <a:cubicBezTo>
                    <a:pt x="232455" y="50813"/>
                    <a:pt x="190189" y="25406"/>
                    <a:pt x="164830" y="12703"/>
                  </a:cubicBezTo>
                  <a:cubicBezTo>
                    <a:pt x="139471" y="0"/>
                    <a:pt x="101433" y="0"/>
                    <a:pt x="88754" y="12703"/>
                  </a:cubicBezTo>
                  <a:cubicBezTo>
                    <a:pt x="76075" y="25406"/>
                    <a:pt x="101433" y="50813"/>
                    <a:pt x="88754" y="88923"/>
                  </a:cubicBezTo>
                  <a:cubicBezTo>
                    <a:pt x="76075" y="127033"/>
                    <a:pt x="25358" y="203253"/>
                    <a:pt x="12679" y="241363"/>
                  </a:cubicBezTo>
                  <a:cubicBezTo>
                    <a:pt x="0" y="279473"/>
                    <a:pt x="12678" y="292177"/>
                    <a:pt x="12678" y="317584"/>
                  </a:cubicBezTo>
                  <a:cubicBezTo>
                    <a:pt x="12678" y="342991"/>
                    <a:pt x="4357" y="390230"/>
                    <a:pt x="12678" y="393803"/>
                  </a:cubicBezTo>
                  <a:close/>
                </a:path>
              </a:pathLst>
            </a:custGeom>
            <a:solidFill>
              <a:srgbClr val="FF860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" name="Freeform 33"/>
            <p:cNvSpPr/>
            <p:nvPr/>
          </p:nvSpPr>
          <p:spPr>
            <a:xfrm rot="7109305">
              <a:off x="3018382" y="3781574"/>
              <a:ext cx="368070" cy="1018612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2997" h="1172559">
                  <a:moveTo>
                    <a:pt x="13707" y="22271"/>
                  </a:moveTo>
                  <a:cubicBezTo>
                    <a:pt x="0" y="44542"/>
                    <a:pt x="169584" y="214652"/>
                    <a:pt x="206203" y="311756"/>
                  </a:cubicBezTo>
                  <a:cubicBezTo>
                    <a:pt x="242822" y="408860"/>
                    <a:pt x="218420" y="533275"/>
                    <a:pt x="233421" y="604897"/>
                  </a:cubicBezTo>
                  <a:lnTo>
                    <a:pt x="322517" y="832837"/>
                  </a:lnTo>
                  <a:cubicBezTo>
                    <a:pt x="334630" y="881662"/>
                    <a:pt x="176096" y="1133849"/>
                    <a:pt x="183713" y="1153204"/>
                  </a:cubicBezTo>
                  <a:cubicBezTo>
                    <a:pt x="191330" y="1172559"/>
                    <a:pt x="329851" y="1025055"/>
                    <a:pt x="368222" y="948966"/>
                  </a:cubicBezTo>
                  <a:cubicBezTo>
                    <a:pt x="406593" y="872877"/>
                    <a:pt x="422997" y="766820"/>
                    <a:pt x="413940" y="696671"/>
                  </a:cubicBezTo>
                  <a:cubicBezTo>
                    <a:pt x="404883" y="626522"/>
                    <a:pt x="332678" y="585332"/>
                    <a:pt x="313882" y="528070"/>
                  </a:cubicBezTo>
                  <a:cubicBezTo>
                    <a:pt x="295086" y="470808"/>
                    <a:pt x="305403" y="411423"/>
                    <a:pt x="301164" y="353100"/>
                  </a:cubicBezTo>
                  <a:cubicBezTo>
                    <a:pt x="296925" y="294777"/>
                    <a:pt x="336356" y="233268"/>
                    <a:pt x="288446" y="178130"/>
                  </a:cubicBezTo>
                  <a:cubicBezTo>
                    <a:pt x="240537" y="122992"/>
                    <a:pt x="27414" y="0"/>
                    <a:pt x="13707" y="22271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" name="Freeform 34"/>
            <p:cNvSpPr/>
            <p:nvPr/>
          </p:nvSpPr>
          <p:spPr>
            <a:xfrm flipH="1" flipV="1">
              <a:off x="3078683" y="3324783"/>
              <a:ext cx="344662" cy="552354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131378 w 398440"/>
                <a:gd name="connsiteY0" fmla="*/ 79660 h 1492784"/>
                <a:gd name="connsiteX1" fmla="*/ 10297 w 398440"/>
                <a:gd name="connsiteY1" fmla="*/ 45121 h 1492784"/>
                <a:gd name="connsiteX2" fmla="*/ 69587 w 398440"/>
                <a:gd name="connsiteY2" fmla="*/ 350386 h 1492784"/>
                <a:gd name="connsiteX3" fmla="*/ 89419 w 398440"/>
                <a:gd name="connsiteY3" fmla="*/ 539462 h 1492784"/>
                <a:gd name="connsiteX4" fmla="*/ 102080 w 398440"/>
                <a:gd name="connsiteY4" fmla="*/ 720093 h 1492784"/>
                <a:gd name="connsiteX5" fmla="*/ 116637 w 398440"/>
                <a:gd name="connsiteY5" fmla="*/ 832603 h 1492784"/>
                <a:gd name="connsiteX6" fmla="*/ 179427 w 398440"/>
                <a:gd name="connsiteY6" fmla="*/ 969193 h 1492784"/>
                <a:gd name="connsiteX7" fmla="*/ 205733 w 398440"/>
                <a:gd name="connsiteY7" fmla="*/ 1060543 h 1492784"/>
                <a:gd name="connsiteX8" fmla="*/ 151204 w 398440"/>
                <a:gd name="connsiteY8" fmla="*/ 1260603 h 1492784"/>
                <a:gd name="connsiteX9" fmla="*/ 274345 w 398440"/>
                <a:gd name="connsiteY9" fmla="*/ 1488190 h 1492784"/>
                <a:gd name="connsiteX10" fmla="*/ 382740 w 398440"/>
                <a:gd name="connsiteY10" fmla="*/ 1233038 h 1492784"/>
                <a:gd name="connsiteX11" fmla="*/ 368543 w 398440"/>
                <a:gd name="connsiteY11" fmla="*/ 1055147 h 1492784"/>
                <a:gd name="connsiteX12" fmla="*/ 340146 w 398440"/>
                <a:gd name="connsiteY12" fmla="*/ 860093 h 1492784"/>
                <a:gd name="connsiteX13" fmla="*/ 254927 w 398440"/>
                <a:gd name="connsiteY13" fmla="*/ 608720 h 1492784"/>
                <a:gd name="connsiteX14" fmla="*/ 234124 w 398440"/>
                <a:gd name="connsiteY14" fmla="*/ 389063 h 1492784"/>
                <a:gd name="connsiteX15" fmla="*/ 131378 w 398440"/>
                <a:gd name="connsiteY15" fmla="*/ 79660 h 1492784"/>
                <a:gd name="connsiteX0" fmla="*/ 251250 w 415566"/>
                <a:gd name="connsiteY0" fmla="*/ 350388 h 1454109"/>
                <a:gd name="connsiteX1" fmla="*/ 27423 w 415566"/>
                <a:gd name="connsiteY1" fmla="*/ 6446 h 1454109"/>
                <a:gd name="connsiteX2" fmla="*/ 86713 w 415566"/>
                <a:gd name="connsiteY2" fmla="*/ 311711 h 1454109"/>
                <a:gd name="connsiteX3" fmla="*/ 106545 w 415566"/>
                <a:gd name="connsiteY3" fmla="*/ 500787 h 1454109"/>
                <a:gd name="connsiteX4" fmla="*/ 119206 w 415566"/>
                <a:gd name="connsiteY4" fmla="*/ 681418 h 1454109"/>
                <a:gd name="connsiteX5" fmla="*/ 133763 w 415566"/>
                <a:gd name="connsiteY5" fmla="*/ 793928 h 1454109"/>
                <a:gd name="connsiteX6" fmla="*/ 196553 w 415566"/>
                <a:gd name="connsiteY6" fmla="*/ 930518 h 1454109"/>
                <a:gd name="connsiteX7" fmla="*/ 222859 w 415566"/>
                <a:gd name="connsiteY7" fmla="*/ 1021868 h 1454109"/>
                <a:gd name="connsiteX8" fmla="*/ 168330 w 415566"/>
                <a:gd name="connsiteY8" fmla="*/ 1221928 h 1454109"/>
                <a:gd name="connsiteX9" fmla="*/ 291471 w 415566"/>
                <a:gd name="connsiteY9" fmla="*/ 1449515 h 1454109"/>
                <a:gd name="connsiteX10" fmla="*/ 399866 w 415566"/>
                <a:gd name="connsiteY10" fmla="*/ 1194363 h 1454109"/>
                <a:gd name="connsiteX11" fmla="*/ 385669 w 415566"/>
                <a:gd name="connsiteY11" fmla="*/ 1016472 h 1454109"/>
                <a:gd name="connsiteX12" fmla="*/ 357272 w 415566"/>
                <a:gd name="connsiteY12" fmla="*/ 821418 h 1454109"/>
                <a:gd name="connsiteX13" fmla="*/ 272053 w 415566"/>
                <a:gd name="connsiteY13" fmla="*/ 570045 h 1454109"/>
                <a:gd name="connsiteX14" fmla="*/ 251250 w 415566"/>
                <a:gd name="connsiteY14" fmla="*/ 350388 h 1454109"/>
                <a:gd name="connsiteX0" fmla="*/ 188654 w 352970"/>
                <a:gd name="connsiteY0" fmla="*/ 63743 h 1167464"/>
                <a:gd name="connsiteX1" fmla="*/ 24117 w 352970"/>
                <a:gd name="connsiteY1" fmla="*/ 25066 h 1167464"/>
                <a:gd name="connsiteX2" fmla="*/ 43949 w 352970"/>
                <a:gd name="connsiteY2" fmla="*/ 214142 h 1167464"/>
                <a:gd name="connsiteX3" fmla="*/ 56610 w 352970"/>
                <a:gd name="connsiteY3" fmla="*/ 394773 h 1167464"/>
                <a:gd name="connsiteX4" fmla="*/ 71167 w 352970"/>
                <a:gd name="connsiteY4" fmla="*/ 507283 h 1167464"/>
                <a:gd name="connsiteX5" fmla="*/ 133957 w 352970"/>
                <a:gd name="connsiteY5" fmla="*/ 643873 h 1167464"/>
                <a:gd name="connsiteX6" fmla="*/ 160263 w 352970"/>
                <a:gd name="connsiteY6" fmla="*/ 735223 h 1167464"/>
                <a:gd name="connsiteX7" fmla="*/ 105734 w 352970"/>
                <a:gd name="connsiteY7" fmla="*/ 935283 h 1167464"/>
                <a:gd name="connsiteX8" fmla="*/ 228875 w 352970"/>
                <a:gd name="connsiteY8" fmla="*/ 1162870 h 1167464"/>
                <a:gd name="connsiteX9" fmla="*/ 337270 w 352970"/>
                <a:gd name="connsiteY9" fmla="*/ 907718 h 1167464"/>
                <a:gd name="connsiteX10" fmla="*/ 323073 w 352970"/>
                <a:gd name="connsiteY10" fmla="*/ 729827 h 1167464"/>
                <a:gd name="connsiteX11" fmla="*/ 294676 w 352970"/>
                <a:gd name="connsiteY11" fmla="*/ 534773 h 1167464"/>
                <a:gd name="connsiteX12" fmla="*/ 209457 w 352970"/>
                <a:gd name="connsiteY12" fmla="*/ 283400 h 1167464"/>
                <a:gd name="connsiteX13" fmla="*/ 188654 w 352970"/>
                <a:gd name="connsiteY13" fmla="*/ 63743 h 1167464"/>
                <a:gd name="connsiteX0" fmla="*/ 166712 w 331028"/>
                <a:gd name="connsiteY0" fmla="*/ 11543 h 1115264"/>
                <a:gd name="connsiteX1" fmla="*/ 22007 w 331028"/>
                <a:gd name="connsiteY1" fmla="*/ 161942 h 1115264"/>
                <a:gd name="connsiteX2" fmla="*/ 34668 w 331028"/>
                <a:gd name="connsiteY2" fmla="*/ 342573 h 1115264"/>
                <a:gd name="connsiteX3" fmla="*/ 49225 w 331028"/>
                <a:gd name="connsiteY3" fmla="*/ 455083 h 1115264"/>
                <a:gd name="connsiteX4" fmla="*/ 112015 w 331028"/>
                <a:gd name="connsiteY4" fmla="*/ 591673 h 1115264"/>
                <a:gd name="connsiteX5" fmla="*/ 138321 w 331028"/>
                <a:gd name="connsiteY5" fmla="*/ 683023 h 1115264"/>
                <a:gd name="connsiteX6" fmla="*/ 83792 w 331028"/>
                <a:gd name="connsiteY6" fmla="*/ 883083 h 1115264"/>
                <a:gd name="connsiteX7" fmla="*/ 206933 w 331028"/>
                <a:gd name="connsiteY7" fmla="*/ 1110670 h 1115264"/>
                <a:gd name="connsiteX8" fmla="*/ 315328 w 331028"/>
                <a:gd name="connsiteY8" fmla="*/ 855518 h 1115264"/>
                <a:gd name="connsiteX9" fmla="*/ 301131 w 331028"/>
                <a:gd name="connsiteY9" fmla="*/ 677627 h 1115264"/>
                <a:gd name="connsiteX10" fmla="*/ 272734 w 331028"/>
                <a:gd name="connsiteY10" fmla="*/ 482573 h 1115264"/>
                <a:gd name="connsiteX11" fmla="*/ 187515 w 331028"/>
                <a:gd name="connsiteY11" fmla="*/ 231200 h 1115264"/>
                <a:gd name="connsiteX12" fmla="*/ 166712 w 331028"/>
                <a:gd name="connsiteY12" fmla="*/ 11543 h 1115264"/>
                <a:gd name="connsiteX0" fmla="*/ 190983 w 334496"/>
                <a:gd name="connsiteY0" fmla="*/ 87820 h 971884"/>
                <a:gd name="connsiteX1" fmla="*/ 25475 w 334496"/>
                <a:gd name="connsiteY1" fmla="*/ 18562 h 971884"/>
                <a:gd name="connsiteX2" fmla="*/ 38136 w 334496"/>
                <a:gd name="connsiteY2" fmla="*/ 199193 h 971884"/>
                <a:gd name="connsiteX3" fmla="*/ 52693 w 334496"/>
                <a:gd name="connsiteY3" fmla="*/ 311703 h 971884"/>
                <a:gd name="connsiteX4" fmla="*/ 115483 w 334496"/>
                <a:gd name="connsiteY4" fmla="*/ 448293 h 971884"/>
                <a:gd name="connsiteX5" fmla="*/ 141789 w 334496"/>
                <a:gd name="connsiteY5" fmla="*/ 539643 h 971884"/>
                <a:gd name="connsiteX6" fmla="*/ 87260 w 334496"/>
                <a:gd name="connsiteY6" fmla="*/ 739703 h 971884"/>
                <a:gd name="connsiteX7" fmla="*/ 210401 w 334496"/>
                <a:gd name="connsiteY7" fmla="*/ 967290 h 971884"/>
                <a:gd name="connsiteX8" fmla="*/ 318796 w 334496"/>
                <a:gd name="connsiteY8" fmla="*/ 712138 h 971884"/>
                <a:gd name="connsiteX9" fmla="*/ 304599 w 334496"/>
                <a:gd name="connsiteY9" fmla="*/ 534247 h 971884"/>
                <a:gd name="connsiteX10" fmla="*/ 276202 w 334496"/>
                <a:gd name="connsiteY10" fmla="*/ 339193 h 971884"/>
                <a:gd name="connsiteX11" fmla="*/ 190983 w 334496"/>
                <a:gd name="connsiteY11" fmla="*/ 87820 h 971884"/>
                <a:gd name="connsiteX0" fmla="*/ 152847 w 296360"/>
                <a:gd name="connsiteY0" fmla="*/ 23333 h 907397"/>
                <a:gd name="connsiteX1" fmla="*/ 0 w 296360"/>
                <a:gd name="connsiteY1" fmla="*/ 134706 h 907397"/>
                <a:gd name="connsiteX2" fmla="*/ 14557 w 296360"/>
                <a:gd name="connsiteY2" fmla="*/ 247216 h 907397"/>
                <a:gd name="connsiteX3" fmla="*/ 77347 w 296360"/>
                <a:gd name="connsiteY3" fmla="*/ 383806 h 907397"/>
                <a:gd name="connsiteX4" fmla="*/ 103653 w 296360"/>
                <a:gd name="connsiteY4" fmla="*/ 475156 h 907397"/>
                <a:gd name="connsiteX5" fmla="*/ 49124 w 296360"/>
                <a:gd name="connsiteY5" fmla="*/ 675216 h 907397"/>
                <a:gd name="connsiteX6" fmla="*/ 172265 w 296360"/>
                <a:gd name="connsiteY6" fmla="*/ 902803 h 907397"/>
                <a:gd name="connsiteX7" fmla="*/ 280660 w 296360"/>
                <a:gd name="connsiteY7" fmla="*/ 647651 h 907397"/>
                <a:gd name="connsiteX8" fmla="*/ 266463 w 296360"/>
                <a:gd name="connsiteY8" fmla="*/ 469760 h 907397"/>
                <a:gd name="connsiteX9" fmla="*/ 238066 w 296360"/>
                <a:gd name="connsiteY9" fmla="*/ 274706 h 907397"/>
                <a:gd name="connsiteX10" fmla="*/ 152847 w 296360"/>
                <a:gd name="connsiteY10" fmla="*/ 23333 h 907397"/>
                <a:gd name="connsiteX0" fmla="*/ 238066 w 296360"/>
                <a:gd name="connsiteY0" fmla="*/ 140000 h 772691"/>
                <a:gd name="connsiteX1" fmla="*/ 0 w 296360"/>
                <a:gd name="connsiteY1" fmla="*/ 0 h 772691"/>
                <a:gd name="connsiteX2" fmla="*/ 14557 w 296360"/>
                <a:gd name="connsiteY2" fmla="*/ 112510 h 772691"/>
                <a:gd name="connsiteX3" fmla="*/ 77347 w 296360"/>
                <a:gd name="connsiteY3" fmla="*/ 249100 h 772691"/>
                <a:gd name="connsiteX4" fmla="*/ 103653 w 296360"/>
                <a:gd name="connsiteY4" fmla="*/ 340450 h 772691"/>
                <a:gd name="connsiteX5" fmla="*/ 49124 w 296360"/>
                <a:gd name="connsiteY5" fmla="*/ 540510 h 772691"/>
                <a:gd name="connsiteX6" fmla="*/ 172265 w 296360"/>
                <a:gd name="connsiteY6" fmla="*/ 768097 h 772691"/>
                <a:gd name="connsiteX7" fmla="*/ 280660 w 296360"/>
                <a:gd name="connsiteY7" fmla="*/ 512945 h 772691"/>
                <a:gd name="connsiteX8" fmla="*/ 266463 w 296360"/>
                <a:gd name="connsiteY8" fmla="*/ 335054 h 772691"/>
                <a:gd name="connsiteX9" fmla="*/ 238066 w 296360"/>
                <a:gd name="connsiteY9" fmla="*/ 140000 h 772691"/>
                <a:gd name="connsiteX0" fmla="*/ 264853 w 323147"/>
                <a:gd name="connsiteY0" fmla="*/ 140000 h 772691"/>
                <a:gd name="connsiteX1" fmla="*/ 26787 w 323147"/>
                <a:gd name="connsiteY1" fmla="*/ 0 h 772691"/>
                <a:gd name="connsiteX2" fmla="*/ 104134 w 323147"/>
                <a:gd name="connsiteY2" fmla="*/ 249100 h 772691"/>
                <a:gd name="connsiteX3" fmla="*/ 130440 w 323147"/>
                <a:gd name="connsiteY3" fmla="*/ 340450 h 772691"/>
                <a:gd name="connsiteX4" fmla="*/ 75911 w 323147"/>
                <a:gd name="connsiteY4" fmla="*/ 540510 h 772691"/>
                <a:gd name="connsiteX5" fmla="*/ 199052 w 323147"/>
                <a:gd name="connsiteY5" fmla="*/ 768097 h 772691"/>
                <a:gd name="connsiteX6" fmla="*/ 307447 w 323147"/>
                <a:gd name="connsiteY6" fmla="*/ 512945 h 772691"/>
                <a:gd name="connsiteX7" fmla="*/ 293250 w 323147"/>
                <a:gd name="connsiteY7" fmla="*/ 335054 h 772691"/>
                <a:gd name="connsiteX8" fmla="*/ 264853 w 323147"/>
                <a:gd name="connsiteY8" fmla="*/ 140000 h 772691"/>
                <a:gd name="connsiteX0" fmla="*/ 281674 w 339968"/>
                <a:gd name="connsiteY0" fmla="*/ 140000 h 772691"/>
                <a:gd name="connsiteX1" fmla="*/ 43608 w 339968"/>
                <a:gd name="connsiteY1" fmla="*/ 0 h 772691"/>
                <a:gd name="connsiteX2" fmla="*/ 120955 w 339968"/>
                <a:gd name="connsiteY2" fmla="*/ 249100 h 772691"/>
                <a:gd name="connsiteX3" fmla="*/ 21012 w 339968"/>
                <a:gd name="connsiteY3" fmla="*/ 443503 h 772691"/>
                <a:gd name="connsiteX4" fmla="*/ 92732 w 339968"/>
                <a:gd name="connsiteY4" fmla="*/ 540510 h 772691"/>
                <a:gd name="connsiteX5" fmla="*/ 215873 w 339968"/>
                <a:gd name="connsiteY5" fmla="*/ 768097 h 772691"/>
                <a:gd name="connsiteX6" fmla="*/ 324268 w 339968"/>
                <a:gd name="connsiteY6" fmla="*/ 512945 h 772691"/>
                <a:gd name="connsiteX7" fmla="*/ 310071 w 339968"/>
                <a:gd name="connsiteY7" fmla="*/ 335054 h 772691"/>
                <a:gd name="connsiteX8" fmla="*/ 281674 w 339968"/>
                <a:gd name="connsiteY8" fmla="*/ 140000 h 772691"/>
                <a:gd name="connsiteX0" fmla="*/ 281674 w 339968"/>
                <a:gd name="connsiteY0" fmla="*/ 14326 h 647017"/>
                <a:gd name="connsiteX1" fmla="*/ 120955 w 339968"/>
                <a:gd name="connsiteY1" fmla="*/ 123426 h 647017"/>
                <a:gd name="connsiteX2" fmla="*/ 21012 w 339968"/>
                <a:gd name="connsiteY2" fmla="*/ 317829 h 647017"/>
                <a:gd name="connsiteX3" fmla="*/ 92732 w 339968"/>
                <a:gd name="connsiteY3" fmla="*/ 414836 h 647017"/>
                <a:gd name="connsiteX4" fmla="*/ 215873 w 339968"/>
                <a:gd name="connsiteY4" fmla="*/ 642423 h 647017"/>
                <a:gd name="connsiteX5" fmla="*/ 324268 w 339968"/>
                <a:gd name="connsiteY5" fmla="*/ 387271 h 647017"/>
                <a:gd name="connsiteX6" fmla="*/ 310071 w 339968"/>
                <a:gd name="connsiteY6" fmla="*/ 209380 h 647017"/>
                <a:gd name="connsiteX7" fmla="*/ 281674 w 339968"/>
                <a:gd name="connsiteY7" fmla="*/ 14326 h 647017"/>
                <a:gd name="connsiteX0" fmla="*/ 337801 w 398834"/>
                <a:gd name="connsiteY0" fmla="*/ 24602 h 657293"/>
                <a:gd name="connsiteX1" fmla="*/ 0 w 398834"/>
                <a:gd name="connsiteY1" fmla="*/ 72045 h 657293"/>
                <a:gd name="connsiteX2" fmla="*/ 77139 w 398834"/>
                <a:gd name="connsiteY2" fmla="*/ 328105 h 657293"/>
                <a:gd name="connsiteX3" fmla="*/ 148859 w 398834"/>
                <a:gd name="connsiteY3" fmla="*/ 425112 h 657293"/>
                <a:gd name="connsiteX4" fmla="*/ 272000 w 398834"/>
                <a:gd name="connsiteY4" fmla="*/ 652699 h 657293"/>
                <a:gd name="connsiteX5" fmla="*/ 380395 w 398834"/>
                <a:gd name="connsiteY5" fmla="*/ 397547 h 657293"/>
                <a:gd name="connsiteX6" fmla="*/ 366198 w 398834"/>
                <a:gd name="connsiteY6" fmla="*/ 219656 h 657293"/>
                <a:gd name="connsiteX7" fmla="*/ 337801 w 398834"/>
                <a:gd name="connsiteY7" fmla="*/ 24602 h 657293"/>
                <a:gd name="connsiteX0" fmla="*/ 235695 w 396095"/>
                <a:gd name="connsiteY0" fmla="*/ 126850 h 635832"/>
                <a:gd name="connsiteX1" fmla="*/ 0 w 396095"/>
                <a:gd name="connsiteY1" fmla="*/ 50584 h 635832"/>
                <a:gd name="connsiteX2" fmla="*/ 77139 w 396095"/>
                <a:gd name="connsiteY2" fmla="*/ 306644 h 635832"/>
                <a:gd name="connsiteX3" fmla="*/ 148859 w 396095"/>
                <a:gd name="connsiteY3" fmla="*/ 403651 h 635832"/>
                <a:gd name="connsiteX4" fmla="*/ 272000 w 396095"/>
                <a:gd name="connsiteY4" fmla="*/ 631238 h 635832"/>
                <a:gd name="connsiteX5" fmla="*/ 380395 w 396095"/>
                <a:gd name="connsiteY5" fmla="*/ 376086 h 635832"/>
                <a:gd name="connsiteX6" fmla="*/ 366198 w 396095"/>
                <a:gd name="connsiteY6" fmla="*/ 198195 h 635832"/>
                <a:gd name="connsiteX7" fmla="*/ 235695 w 396095"/>
                <a:gd name="connsiteY7" fmla="*/ 126850 h 6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095" h="635832">
                  <a:moveTo>
                    <a:pt x="235695" y="126850"/>
                  </a:moveTo>
                  <a:cubicBezTo>
                    <a:pt x="174662" y="102248"/>
                    <a:pt x="43444" y="0"/>
                    <a:pt x="0" y="50584"/>
                  </a:cubicBezTo>
                  <a:cubicBezTo>
                    <a:pt x="14392" y="84689"/>
                    <a:pt x="56127" y="217130"/>
                    <a:pt x="77139" y="306644"/>
                  </a:cubicBezTo>
                  <a:cubicBezTo>
                    <a:pt x="89252" y="355469"/>
                    <a:pt x="116382" y="349552"/>
                    <a:pt x="148859" y="403651"/>
                  </a:cubicBezTo>
                  <a:cubicBezTo>
                    <a:pt x="181336" y="457750"/>
                    <a:pt x="233411" y="635832"/>
                    <a:pt x="272000" y="631238"/>
                  </a:cubicBezTo>
                  <a:cubicBezTo>
                    <a:pt x="310589" y="626644"/>
                    <a:pt x="364695" y="448260"/>
                    <a:pt x="380395" y="376086"/>
                  </a:cubicBezTo>
                  <a:cubicBezTo>
                    <a:pt x="396095" y="303912"/>
                    <a:pt x="390315" y="239734"/>
                    <a:pt x="366198" y="198195"/>
                  </a:cubicBezTo>
                  <a:cubicBezTo>
                    <a:pt x="342081" y="156656"/>
                    <a:pt x="296728" y="151452"/>
                    <a:pt x="235695" y="126850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" name="Freeform 35"/>
            <p:cNvSpPr/>
            <p:nvPr/>
          </p:nvSpPr>
          <p:spPr>
            <a:xfrm>
              <a:off x="3403600" y="2207959"/>
              <a:ext cx="869950" cy="1235075"/>
            </a:xfrm>
            <a:custGeom>
              <a:avLst/>
              <a:gdLst>
                <a:gd name="connsiteX0" fmla="*/ 276225 w 847725"/>
                <a:gd name="connsiteY0" fmla="*/ 447675 h 1200150"/>
                <a:gd name="connsiteX1" fmla="*/ 152400 w 847725"/>
                <a:gd name="connsiteY1" fmla="*/ 495300 h 1200150"/>
                <a:gd name="connsiteX2" fmla="*/ 152400 w 847725"/>
                <a:gd name="connsiteY2" fmla="*/ 628650 h 1200150"/>
                <a:gd name="connsiteX3" fmla="*/ 0 w 847725"/>
                <a:gd name="connsiteY3" fmla="*/ 657225 h 1200150"/>
                <a:gd name="connsiteX4" fmla="*/ 142875 w 847725"/>
                <a:gd name="connsiteY4" fmla="*/ 895350 h 1200150"/>
                <a:gd name="connsiteX5" fmla="*/ 342900 w 847725"/>
                <a:gd name="connsiteY5" fmla="*/ 904875 h 1200150"/>
                <a:gd name="connsiteX6" fmla="*/ 304800 w 847725"/>
                <a:gd name="connsiteY6" fmla="*/ 1028700 h 1200150"/>
                <a:gd name="connsiteX7" fmla="*/ 409575 w 847725"/>
                <a:gd name="connsiteY7" fmla="*/ 1200150 h 1200150"/>
                <a:gd name="connsiteX8" fmla="*/ 466725 w 847725"/>
                <a:gd name="connsiteY8" fmla="*/ 1104900 h 1200150"/>
                <a:gd name="connsiteX9" fmla="*/ 523875 w 847725"/>
                <a:gd name="connsiteY9" fmla="*/ 971550 h 1200150"/>
                <a:gd name="connsiteX10" fmla="*/ 676275 w 847725"/>
                <a:gd name="connsiteY10" fmla="*/ 857250 h 1200150"/>
                <a:gd name="connsiteX11" fmla="*/ 800100 w 847725"/>
                <a:gd name="connsiteY11" fmla="*/ 885825 h 1200150"/>
                <a:gd name="connsiteX12" fmla="*/ 847725 w 847725"/>
                <a:gd name="connsiteY12" fmla="*/ 762000 h 1200150"/>
                <a:gd name="connsiteX13" fmla="*/ 676275 w 847725"/>
                <a:gd name="connsiteY13" fmla="*/ 466725 h 1200150"/>
                <a:gd name="connsiteX14" fmla="*/ 628650 w 847725"/>
                <a:gd name="connsiteY14" fmla="*/ 238125 h 1200150"/>
                <a:gd name="connsiteX15" fmla="*/ 571500 w 847725"/>
                <a:gd name="connsiteY15" fmla="*/ 38100 h 1200150"/>
                <a:gd name="connsiteX16" fmla="*/ 361950 w 847725"/>
                <a:gd name="connsiteY16" fmla="*/ 0 h 1200150"/>
                <a:gd name="connsiteX17" fmla="*/ 352425 w 847725"/>
                <a:gd name="connsiteY17" fmla="*/ 171450 h 1200150"/>
                <a:gd name="connsiteX18" fmla="*/ 400050 w 847725"/>
                <a:gd name="connsiteY18" fmla="*/ 295275 h 1200150"/>
                <a:gd name="connsiteX19" fmla="*/ 361950 w 847725"/>
                <a:gd name="connsiteY19" fmla="*/ 409575 h 1200150"/>
                <a:gd name="connsiteX20" fmla="*/ 276225 w 847725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47675 h 1200150"/>
                <a:gd name="connsiteX1" fmla="*/ 153988 w 849313"/>
                <a:gd name="connsiteY1" fmla="*/ 495300 h 1200150"/>
                <a:gd name="connsiteX2" fmla="*/ 153988 w 849313"/>
                <a:gd name="connsiteY2" fmla="*/ 628650 h 1200150"/>
                <a:gd name="connsiteX3" fmla="*/ 1588 w 849313"/>
                <a:gd name="connsiteY3" fmla="*/ 657225 h 1200150"/>
                <a:gd name="connsiteX4" fmla="*/ 144463 w 849313"/>
                <a:gd name="connsiteY4" fmla="*/ 895350 h 1200150"/>
                <a:gd name="connsiteX5" fmla="*/ 344488 w 849313"/>
                <a:gd name="connsiteY5" fmla="*/ 904875 h 1200150"/>
                <a:gd name="connsiteX6" fmla="*/ 306388 w 849313"/>
                <a:gd name="connsiteY6" fmla="*/ 1028700 h 1200150"/>
                <a:gd name="connsiteX7" fmla="*/ 411163 w 849313"/>
                <a:gd name="connsiteY7" fmla="*/ 1200150 h 1200150"/>
                <a:gd name="connsiteX8" fmla="*/ 468313 w 849313"/>
                <a:gd name="connsiteY8" fmla="*/ 1104900 h 1200150"/>
                <a:gd name="connsiteX9" fmla="*/ 525463 w 849313"/>
                <a:gd name="connsiteY9" fmla="*/ 971550 h 1200150"/>
                <a:gd name="connsiteX10" fmla="*/ 677863 w 849313"/>
                <a:gd name="connsiteY10" fmla="*/ 857250 h 1200150"/>
                <a:gd name="connsiteX11" fmla="*/ 801688 w 849313"/>
                <a:gd name="connsiteY11" fmla="*/ 885825 h 1200150"/>
                <a:gd name="connsiteX12" fmla="*/ 849313 w 849313"/>
                <a:gd name="connsiteY12" fmla="*/ 762000 h 1200150"/>
                <a:gd name="connsiteX13" fmla="*/ 677863 w 849313"/>
                <a:gd name="connsiteY13" fmla="*/ 466725 h 1200150"/>
                <a:gd name="connsiteX14" fmla="*/ 630238 w 849313"/>
                <a:gd name="connsiteY14" fmla="*/ 238125 h 1200150"/>
                <a:gd name="connsiteX15" fmla="*/ 573088 w 849313"/>
                <a:gd name="connsiteY15" fmla="*/ 38100 h 1200150"/>
                <a:gd name="connsiteX16" fmla="*/ 363538 w 849313"/>
                <a:gd name="connsiteY16" fmla="*/ 0 h 1200150"/>
                <a:gd name="connsiteX17" fmla="*/ 354013 w 849313"/>
                <a:gd name="connsiteY17" fmla="*/ 171450 h 1200150"/>
                <a:gd name="connsiteX18" fmla="*/ 401638 w 849313"/>
                <a:gd name="connsiteY18" fmla="*/ 295275 h 1200150"/>
                <a:gd name="connsiteX19" fmla="*/ 363538 w 849313"/>
                <a:gd name="connsiteY19" fmla="*/ 409575 h 1200150"/>
                <a:gd name="connsiteX20" fmla="*/ 277813 w 849313"/>
                <a:gd name="connsiteY20" fmla="*/ 447675 h 1200150"/>
                <a:gd name="connsiteX0" fmla="*/ 277813 w 849313"/>
                <a:gd name="connsiteY0" fmla="*/ 469900 h 1222375"/>
                <a:gd name="connsiteX1" fmla="*/ 153988 w 849313"/>
                <a:gd name="connsiteY1" fmla="*/ 517525 h 1222375"/>
                <a:gd name="connsiteX2" fmla="*/ 153988 w 849313"/>
                <a:gd name="connsiteY2" fmla="*/ 650875 h 1222375"/>
                <a:gd name="connsiteX3" fmla="*/ 1588 w 849313"/>
                <a:gd name="connsiteY3" fmla="*/ 679450 h 1222375"/>
                <a:gd name="connsiteX4" fmla="*/ 144463 w 849313"/>
                <a:gd name="connsiteY4" fmla="*/ 917575 h 1222375"/>
                <a:gd name="connsiteX5" fmla="*/ 344488 w 849313"/>
                <a:gd name="connsiteY5" fmla="*/ 927100 h 1222375"/>
                <a:gd name="connsiteX6" fmla="*/ 306388 w 849313"/>
                <a:gd name="connsiteY6" fmla="*/ 1050925 h 1222375"/>
                <a:gd name="connsiteX7" fmla="*/ 411163 w 849313"/>
                <a:gd name="connsiteY7" fmla="*/ 1222375 h 1222375"/>
                <a:gd name="connsiteX8" fmla="*/ 468313 w 849313"/>
                <a:gd name="connsiteY8" fmla="*/ 1127125 h 1222375"/>
                <a:gd name="connsiteX9" fmla="*/ 525463 w 849313"/>
                <a:gd name="connsiteY9" fmla="*/ 993775 h 1222375"/>
                <a:gd name="connsiteX10" fmla="*/ 677863 w 849313"/>
                <a:gd name="connsiteY10" fmla="*/ 879475 h 1222375"/>
                <a:gd name="connsiteX11" fmla="*/ 801688 w 849313"/>
                <a:gd name="connsiteY11" fmla="*/ 908050 h 1222375"/>
                <a:gd name="connsiteX12" fmla="*/ 849313 w 849313"/>
                <a:gd name="connsiteY12" fmla="*/ 784225 h 1222375"/>
                <a:gd name="connsiteX13" fmla="*/ 677863 w 849313"/>
                <a:gd name="connsiteY13" fmla="*/ 488950 h 1222375"/>
                <a:gd name="connsiteX14" fmla="*/ 630238 w 849313"/>
                <a:gd name="connsiteY14" fmla="*/ 260350 h 1222375"/>
                <a:gd name="connsiteX15" fmla="*/ 573088 w 849313"/>
                <a:gd name="connsiteY15" fmla="*/ 60325 h 1222375"/>
                <a:gd name="connsiteX16" fmla="*/ 363538 w 849313"/>
                <a:gd name="connsiteY16" fmla="*/ 22225 h 1222375"/>
                <a:gd name="connsiteX17" fmla="*/ 354013 w 849313"/>
                <a:gd name="connsiteY17" fmla="*/ 193675 h 1222375"/>
                <a:gd name="connsiteX18" fmla="*/ 401638 w 849313"/>
                <a:gd name="connsiteY18" fmla="*/ 317500 h 1222375"/>
                <a:gd name="connsiteX19" fmla="*/ 363538 w 849313"/>
                <a:gd name="connsiteY19" fmla="*/ 431800 h 1222375"/>
                <a:gd name="connsiteX20" fmla="*/ 277813 w 849313"/>
                <a:gd name="connsiteY20" fmla="*/ 469900 h 12223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49313"/>
                <a:gd name="connsiteY0" fmla="*/ 469900 h 1235075"/>
                <a:gd name="connsiteX1" fmla="*/ 153988 w 849313"/>
                <a:gd name="connsiteY1" fmla="*/ 517525 h 1235075"/>
                <a:gd name="connsiteX2" fmla="*/ 153988 w 849313"/>
                <a:gd name="connsiteY2" fmla="*/ 650875 h 1235075"/>
                <a:gd name="connsiteX3" fmla="*/ 1588 w 849313"/>
                <a:gd name="connsiteY3" fmla="*/ 679450 h 1235075"/>
                <a:gd name="connsiteX4" fmla="*/ 144463 w 849313"/>
                <a:gd name="connsiteY4" fmla="*/ 917575 h 1235075"/>
                <a:gd name="connsiteX5" fmla="*/ 344488 w 849313"/>
                <a:gd name="connsiteY5" fmla="*/ 927100 h 1235075"/>
                <a:gd name="connsiteX6" fmla="*/ 306388 w 849313"/>
                <a:gd name="connsiteY6" fmla="*/ 1050925 h 1235075"/>
                <a:gd name="connsiteX7" fmla="*/ 411163 w 849313"/>
                <a:gd name="connsiteY7" fmla="*/ 1222375 h 1235075"/>
                <a:gd name="connsiteX8" fmla="*/ 468313 w 849313"/>
                <a:gd name="connsiteY8" fmla="*/ 1127125 h 1235075"/>
                <a:gd name="connsiteX9" fmla="*/ 525463 w 849313"/>
                <a:gd name="connsiteY9" fmla="*/ 993775 h 1235075"/>
                <a:gd name="connsiteX10" fmla="*/ 677863 w 849313"/>
                <a:gd name="connsiteY10" fmla="*/ 879475 h 1235075"/>
                <a:gd name="connsiteX11" fmla="*/ 801688 w 849313"/>
                <a:gd name="connsiteY11" fmla="*/ 908050 h 1235075"/>
                <a:gd name="connsiteX12" fmla="*/ 849313 w 849313"/>
                <a:gd name="connsiteY12" fmla="*/ 784225 h 1235075"/>
                <a:gd name="connsiteX13" fmla="*/ 677863 w 849313"/>
                <a:gd name="connsiteY13" fmla="*/ 488950 h 1235075"/>
                <a:gd name="connsiteX14" fmla="*/ 630238 w 849313"/>
                <a:gd name="connsiteY14" fmla="*/ 260350 h 1235075"/>
                <a:gd name="connsiteX15" fmla="*/ 573088 w 849313"/>
                <a:gd name="connsiteY15" fmla="*/ 60325 h 1235075"/>
                <a:gd name="connsiteX16" fmla="*/ 363538 w 849313"/>
                <a:gd name="connsiteY16" fmla="*/ 22225 h 1235075"/>
                <a:gd name="connsiteX17" fmla="*/ 354013 w 849313"/>
                <a:gd name="connsiteY17" fmla="*/ 193675 h 1235075"/>
                <a:gd name="connsiteX18" fmla="*/ 401638 w 849313"/>
                <a:gd name="connsiteY18" fmla="*/ 317500 h 1235075"/>
                <a:gd name="connsiteX19" fmla="*/ 363538 w 849313"/>
                <a:gd name="connsiteY19" fmla="*/ 431800 h 1235075"/>
                <a:gd name="connsiteX20" fmla="*/ 277813 w 849313"/>
                <a:gd name="connsiteY20" fmla="*/ 469900 h 1235075"/>
                <a:gd name="connsiteX0" fmla="*/ 277813 w 869950"/>
                <a:gd name="connsiteY0" fmla="*/ 469900 h 1235075"/>
                <a:gd name="connsiteX1" fmla="*/ 153988 w 869950"/>
                <a:gd name="connsiteY1" fmla="*/ 517525 h 1235075"/>
                <a:gd name="connsiteX2" fmla="*/ 153988 w 869950"/>
                <a:gd name="connsiteY2" fmla="*/ 650875 h 1235075"/>
                <a:gd name="connsiteX3" fmla="*/ 1588 w 869950"/>
                <a:gd name="connsiteY3" fmla="*/ 679450 h 1235075"/>
                <a:gd name="connsiteX4" fmla="*/ 144463 w 869950"/>
                <a:gd name="connsiteY4" fmla="*/ 917575 h 1235075"/>
                <a:gd name="connsiteX5" fmla="*/ 344488 w 869950"/>
                <a:gd name="connsiteY5" fmla="*/ 927100 h 1235075"/>
                <a:gd name="connsiteX6" fmla="*/ 306388 w 869950"/>
                <a:gd name="connsiteY6" fmla="*/ 1050925 h 1235075"/>
                <a:gd name="connsiteX7" fmla="*/ 411163 w 869950"/>
                <a:gd name="connsiteY7" fmla="*/ 1222375 h 1235075"/>
                <a:gd name="connsiteX8" fmla="*/ 468313 w 869950"/>
                <a:gd name="connsiteY8" fmla="*/ 1127125 h 1235075"/>
                <a:gd name="connsiteX9" fmla="*/ 525463 w 869950"/>
                <a:gd name="connsiteY9" fmla="*/ 993775 h 1235075"/>
                <a:gd name="connsiteX10" fmla="*/ 677863 w 869950"/>
                <a:gd name="connsiteY10" fmla="*/ 879475 h 1235075"/>
                <a:gd name="connsiteX11" fmla="*/ 801688 w 869950"/>
                <a:gd name="connsiteY11" fmla="*/ 908050 h 1235075"/>
                <a:gd name="connsiteX12" fmla="*/ 849313 w 869950"/>
                <a:gd name="connsiteY12" fmla="*/ 784225 h 1235075"/>
                <a:gd name="connsiteX13" fmla="*/ 677863 w 869950"/>
                <a:gd name="connsiteY13" fmla="*/ 488950 h 1235075"/>
                <a:gd name="connsiteX14" fmla="*/ 630238 w 869950"/>
                <a:gd name="connsiteY14" fmla="*/ 260350 h 1235075"/>
                <a:gd name="connsiteX15" fmla="*/ 573088 w 869950"/>
                <a:gd name="connsiteY15" fmla="*/ 60325 h 1235075"/>
                <a:gd name="connsiteX16" fmla="*/ 363538 w 869950"/>
                <a:gd name="connsiteY16" fmla="*/ 22225 h 1235075"/>
                <a:gd name="connsiteX17" fmla="*/ 354013 w 869950"/>
                <a:gd name="connsiteY17" fmla="*/ 193675 h 1235075"/>
                <a:gd name="connsiteX18" fmla="*/ 401638 w 869950"/>
                <a:gd name="connsiteY18" fmla="*/ 317500 h 1235075"/>
                <a:gd name="connsiteX19" fmla="*/ 363538 w 869950"/>
                <a:gd name="connsiteY19" fmla="*/ 431800 h 1235075"/>
                <a:gd name="connsiteX20" fmla="*/ 277813 w 869950"/>
                <a:gd name="connsiteY20" fmla="*/ 469900 h 123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9950" h="1235075">
                  <a:moveTo>
                    <a:pt x="277813" y="469900"/>
                  </a:moveTo>
                  <a:cubicBezTo>
                    <a:pt x="242888" y="484188"/>
                    <a:pt x="174625" y="487363"/>
                    <a:pt x="153988" y="517525"/>
                  </a:cubicBezTo>
                  <a:cubicBezTo>
                    <a:pt x="133351" y="547687"/>
                    <a:pt x="179388" y="623887"/>
                    <a:pt x="153988" y="650875"/>
                  </a:cubicBezTo>
                  <a:cubicBezTo>
                    <a:pt x="128588" y="677863"/>
                    <a:pt x="3176" y="635000"/>
                    <a:pt x="1588" y="679450"/>
                  </a:cubicBezTo>
                  <a:cubicBezTo>
                    <a:pt x="0" y="723900"/>
                    <a:pt x="87313" y="876300"/>
                    <a:pt x="144463" y="917575"/>
                  </a:cubicBezTo>
                  <a:cubicBezTo>
                    <a:pt x="201613" y="958850"/>
                    <a:pt x="317501" y="904875"/>
                    <a:pt x="344488" y="927100"/>
                  </a:cubicBezTo>
                  <a:cubicBezTo>
                    <a:pt x="371475" y="949325"/>
                    <a:pt x="295276" y="1001713"/>
                    <a:pt x="306388" y="1050925"/>
                  </a:cubicBezTo>
                  <a:cubicBezTo>
                    <a:pt x="317500" y="1100137"/>
                    <a:pt x="384176" y="1209675"/>
                    <a:pt x="411163" y="1222375"/>
                  </a:cubicBezTo>
                  <a:cubicBezTo>
                    <a:pt x="438150" y="1235075"/>
                    <a:pt x="449263" y="1165225"/>
                    <a:pt x="468313" y="1127125"/>
                  </a:cubicBezTo>
                  <a:lnTo>
                    <a:pt x="525463" y="993775"/>
                  </a:lnTo>
                  <a:lnTo>
                    <a:pt x="677863" y="879475"/>
                  </a:lnTo>
                  <a:cubicBezTo>
                    <a:pt x="723900" y="865188"/>
                    <a:pt x="773113" y="923925"/>
                    <a:pt x="801688" y="908050"/>
                  </a:cubicBezTo>
                  <a:cubicBezTo>
                    <a:pt x="830263" y="892175"/>
                    <a:pt x="869950" y="854075"/>
                    <a:pt x="849313" y="784225"/>
                  </a:cubicBezTo>
                  <a:lnTo>
                    <a:pt x="677863" y="488950"/>
                  </a:lnTo>
                  <a:lnTo>
                    <a:pt x="630238" y="260350"/>
                  </a:lnTo>
                  <a:lnTo>
                    <a:pt x="573088" y="60325"/>
                  </a:lnTo>
                  <a:cubicBezTo>
                    <a:pt x="528638" y="20637"/>
                    <a:pt x="400050" y="0"/>
                    <a:pt x="363538" y="22225"/>
                  </a:cubicBezTo>
                  <a:cubicBezTo>
                    <a:pt x="327026" y="44450"/>
                    <a:pt x="347663" y="144462"/>
                    <a:pt x="354013" y="193675"/>
                  </a:cubicBezTo>
                  <a:lnTo>
                    <a:pt x="401638" y="317500"/>
                  </a:lnTo>
                  <a:lnTo>
                    <a:pt x="363538" y="431800"/>
                  </a:lnTo>
                  <a:cubicBezTo>
                    <a:pt x="342900" y="457200"/>
                    <a:pt x="312738" y="455612"/>
                    <a:pt x="277813" y="469900"/>
                  </a:cubicBezTo>
                  <a:close/>
                </a:path>
              </a:pathLst>
            </a:custGeom>
            <a:solidFill>
              <a:srgbClr val="7030A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" name="Freeform 36"/>
            <p:cNvSpPr/>
            <p:nvPr/>
          </p:nvSpPr>
          <p:spPr>
            <a:xfrm rot="6100076">
              <a:off x="3377391" y="3053272"/>
              <a:ext cx="428365" cy="470656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559279"/>
                <a:gd name="connsiteY0" fmla="*/ 221592 h 1464399"/>
                <a:gd name="connsiteX1" fmla="*/ 171136 w 559279"/>
                <a:gd name="connsiteY1" fmla="*/ 16736 h 1464399"/>
                <a:gd name="connsiteX2" fmla="*/ 230426 w 559279"/>
                <a:gd name="connsiteY2" fmla="*/ 322001 h 1464399"/>
                <a:gd name="connsiteX3" fmla="*/ 250258 w 559279"/>
                <a:gd name="connsiteY3" fmla="*/ 511077 h 1464399"/>
                <a:gd name="connsiteX4" fmla="*/ 262919 w 559279"/>
                <a:gd name="connsiteY4" fmla="*/ 691708 h 1464399"/>
                <a:gd name="connsiteX5" fmla="*/ 277476 w 559279"/>
                <a:gd name="connsiteY5" fmla="*/ 804218 h 1464399"/>
                <a:gd name="connsiteX6" fmla="*/ 340266 w 559279"/>
                <a:gd name="connsiteY6" fmla="*/ 940808 h 1464399"/>
                <a:gd name="connsiteX7" fmla="*/ 366572 w 559279"/>
                <a:gd name="connsiteY7" fmla="*/ 1032158 h 1464399"/>
                <a:gd name="connsiteX8" fmla="*/ 312043 w 559279"/>
                <a:gd name="connsiteY8" fmla="*/ 1232218 h 1464399"/>
                <a:gd name="connsiteX9" fmla="*/ 435184 w 559279"/>
                <a:gd name="connsiteY9" fmla="*/ 1459805 h 1464399"/>
                <a:gd name="connsiteX10" fmla="*/ 543579 w 559279"/>
                <a:gd name="connsiteY10" fmla="*/ 1204653 h 1464399"/>
                <a:gd name="connsiteX11" fmla="*/ 529382 w 559279"/>
                <a:gd name="connsiteY11" fmla="*/ 1026762 h 1464399"/>
                <a:gd name="connsiteX12" fmla="*/ 500985 w 559279"/>
                <a:gd name="connsiteY12" fmla="*/ 831708 h 1464399"/>
                <a:gd name="connsiteX13" fmla="*/ 415766 w 559279"/>
                <a:gd name="connsiteY13" fmla="*/ 580335 h 1464399"/>
                <a:gd name="connsiteX14" fmla="*/ 394963 w 559279"/>
                <a:gd name="connsiteY14" fmla="*/ 360678 h 1464399"/>
                <a:gd name="connsiteX15" fmla="*/ 292217 w 559279"/>
                <a:gd name="connsiteY15" fmla="*/ 51275 h 1464399"/>
                <a:gd name="connsiteX16" fmla="*/ 57762 w 559279"/>
                <a:gd name="connsiteY16" fmla="*/ 221592 h 1464399"/>
                <a:gd name="connsiteX0" fmla="*/ 37305 w 538822"/>
                <a:gd name="connsiteY0" fmla="*/ 221591 h 1464398"/>
                <a:gd name="connsiteX1" fmla="*/ 150679 w 538822"/>
                <a:gd name="connsiteY1" fmla="*/ 16735 h 1464398"/>
                <a:gd name="connsiteX2" fmla="*/ 209969 w 538822"/>
                <a:gd name="connsiteY2" fmla="*/ 322000 h 1464398"/>
                <a:gd name="connsiteX3" fmla="*/ 229801 w 538822"/>
                <a:gd name="connsiteY3" fmla="*/ 511076 h 1464398"/>
                <a:gd name="connsiteX4" fmla="*/ 242462 w 538822"/>
                <a:gd name="connsiteY4" fmla="*/ 691707 h 1464398"/>
                <a:gd name="connsiteX5" fmla="*/ 257019 w 538822"/>
                <a:gd name="connsiteY5" fmla="*/ 804217 h 1464398"/>
                <a:gd name="connsiteX6" fmla="*/ 319809 w 538822"/>
                <a:gd name="connsiteY6" fmla="*/ 940807 h 1464398"/>
                <a:gd name="connsiteX7" fmla="*/ 346115 w 538822"/>
                <a:gd name="connsiteY7" fmla="*/ 1032157 h 1464398"/>
                <a:gd name="connsiteX8" fmla="*/ 291586 w 538822"/>
                <a:gd name="connsiteY8" fmla="*/ 1232217 h 1464398"/>
                <a:gd name="connsiteX9" fmla="*/ 414727 w 538822"/>
                <a:gd name="connsiteY9" fmla="*/ 1459804 h 1464398"/>
                <a:gd name="connsiteX10" fmla="*/ 523122 w 538822"/>
                <a:gd name="connsiteY10" fmla="*/ 1204652 h 1464398"/>
                <a:gd name="connsiteX11" fmla="*/ 508925 w 538822"/>
                <a:gd name="connsiteY11" fmla="*/ 1026761 h 1464398"/>
                <a:gd name="connsiteX12" fmla="*/ 480528 w 538822"/>
                <a:gd name="connsiteY12" fmla="*/ 831707 h 1464398"/>
                <a:gd name="connsiteX13" fmla="*/ 395309 w 538822"/>
                <a:gd name="connsiteY13" fmla="*/ 580334 h 1464398"/>
                <a:gd name="connsiteX14" fmla="*/ 374506 w 538822"/>
                <a:gd name="connsiteY14" fmla="*/ 360677 h 1464398"/>
                <a:gd name="connsiteX15" fmla="*/ 37305 w 538822"/>
                <a:gd name="connsiteY15" fmla="*/ 221591 h 1464398"/>
                <a:gd name="connsiteX0" fmla="*/ 27423 w 528940"/>
                <a:gd name="connsiteY0" fmla="*/ 6446 h 1249253"/>
                <a:gd name="connsiteX1" fmla="*/ 200087 w 528940"/>
                <a:gd name="connsiteY1" fmla="*/ 106855 h 1249253"/>
                <a:gd name="connsiteX2" fmla="*/ 219919 w 528940"/>
                <a:gd name="connsiteY2" fmla="*/ 295931 h 1249253"/>
                <a:gd name="connsiteX3" fmla="*/ 232580 w 528940"/>
                <a:gd name="connsiteY3" fmla="*/ 476562 h 1249253"/>
                <a:gd name="connsiteX4" fmla="*/ 247137 w 528940"/>
                <a:gd name="connsiteY4" fmla="*/ 589072 h 1249253"/>
                <a:gd name="connsiteX5" fmla="*/ 309927 w 528940"/>
                <a:gd name="connsiteY5" fmla="*/ 725662 h 1249253"/>
                <a:gd name="connsiteX6" fmla="*/ 336233 w 528940"/>
                <a:gd name="connsiteY6" fmla="*/ 817012 h 1249253"/>
                <a:gd name="connsiteX7" fmla="*/ 281704 w 528940"/>
                <a:gd name="connsiteY7" fmla="*/ 1017072 h 1249253"/>
                <a:gd name="connsiteX8" fmla="*/ 404845 w 528940"/>
                <a:gd name="connsiteY8" fmla="*/ 1244659 h 1249253"/>
                <a:gd name="connsiteX9" fmla="*/ 513240 w 528940"/>
                <a:gd name="connsiteY9" fmla="*/ 989507 h 1249253"/>
                <a:gd name="connsiteX10" fmla="*/ 499043 w 528940"/>
                <a:gd name="connsiteY10" fmla="*/ 811616 h 1249253"/>
                <a:gd name="connsiteX11" fmla="*/ 470646 w 528940"/>
                <a:gd name="connsiteY11" fmla="*/ 616562 h 1249253"/>
                <a:gd name="connsiteX12" fmla="*/ 385427 w 528940"/>
                <a:gd name="connsiteY12" fmla="*/ 365189 h 1249253"/>
                <a:gd name="connsiteX13" fmla="*/ 364624 w 528940"/>
                <a:gd name="connsiteY13" fmla="*/ 145532 h 1249253"/>
                <a:gd name="connsiteX14" fmla="*/ 27423 w 528940"/>
                <a:gd name="connsiteY14" fmla="*/ 6446 h 124925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29274 w 525634"/>
                <a:gd name="connsiteY2" fmla="*/ 495182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30592 w 525634"/>
                <a:gd name="connsiteY2" fmla="*/ 449750 h 1267873"/>
                <a:gd name="connsiteX3" fmla="*/ 243831 w 525634"/>
                <a:gd name="connsiteY3" fmla="*/ 607692 h 1267873"/>
                <a:gd name="connsiteX4" fmla="*/ 306621 w 525634"/>
                <a:gd name="connsiteY4" fmla="*/ 744282 h 1267873"/>
                <a:gd name="connsiteX5" fmla="*/ 332927 w 525634"/>
                <a:gd name="connsiteY5" fmla="*/ 835632 h 1267873"/>
                <a:gd name="connsiteX6" fmla="*/ 278398 w 525634"/>
                <a:gd name="connsiteY6" fmla="*/ 1035692 h 1267873"/>
                <a:gd name="connsiteX7" fmla="*/ 401539 w 525634"/>
                <a:gd name="connsiteY7" fmla="*/ 1263279 h 1267873"/>
                <a:gd name="connsiteX8" fmla="*/ 509934 w 525634"/>
                <a:gd name="connsiteY8" fmla="*/ 1008127 h 1267873"/>
                <a:gd name="connsiteX9" fmla="*/ 495737 w 525634"/>
                <a:gd name="connsiteY9" fmla="*/ 830236 h 1267873"/>
                <a:gd name="connsiteX10" fmla="*/ 467340 w 525634"/>
                <a:gd name="connsiteY10" fmla="*/ 635182 h 1267873"/>
                <a:gd name="connsiteX11" fmla="*/ 382121 w 525634"/>
                <a:gd name="connsiteY11" fmla="*/ 383809 h 1267873"/>
                <a:gd name="connsiteX12" fmla="*/ 361318 w 525634"/>
                <a:gd name="connsiteY12" fmla="*/ 164152 h 1267873"/>
                <a:gd name="connsiteX13" fmla="*/ 24117 w 525634"/>
                <a:gd name="connsiteY13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06621 w 525634"/>
                <a:gd name="connsiteY3" fmla="*/ 744282 h 1267873"/>
                <a:gd name="connsiteX4" fmla="*/ 332927 w 525634"/>
                <a:gd name="connsiteY4" fmla="*/ 835632 h 1267873"/>
                <a:gd name="connsiteX5" fmla="*/ 278398 w 525634"/>
                <a:gd name="connsiteY5" fmla="*/ 1035692 h 1267873"/>
                <a:gd name="connsiteX6" fmla="*/ 401539 w 525634"/>
                <a:gd name="connsiteY6" fmla="*/ 1263279 h 1267873"/>
                <a:gd name="connsiteX7" fmla="*/ 509934 w 525634"/>
                <a:gd name="connsiteY7" fmla="*/ 1008127 h 1267873"/>
                <a:gd name="connsiteX8" fmla="*/ 495737 w 525634"/>
                <a:gd name="connsiteY8" fmla="*/ 830236 h 1267873"/>
                <a:gd name="connsiteX9" fmla="*/ 467340 w 525634"/>
                <a:gd name="connsiteY9" fmla="*/ 635182 h 1267873"/>
                <a:gd name="connsiteX10" fmla="*/ 382121 w 525634"/>
                <a:gd name="connsiteY10" fmla="*/ 383809 h 1267873"/>
                <a:gd name="connsiteX11" fmla="*/ 361318 w 525634"/>
                <a:gd name="connsiteY11" fmla="*/ 164152 h 1267873"/>
                <a:gd name="connsiteX12" fmla="*/ 24117 w 525634"/>
                <a:gd name="connsiteY12" fmla="*/ 25066 h 1267873"/>
                <a:gd name="connsiteX0" fmla="*/ 24117 w 525634"/>
                <a:gd name="connsiteY0" fmla="*/ 25066 h 1267873"/>
                <a:gd name="connsiteX1" fmla="*/ 216613 w 525634"/>
                <a:gd name="connsiteY1" fmla="*/ 314551 h 1267873"/>
                <a:gd name="connsiteX2" fmla="*/ 243831 w 525634"/>
                <a:gd name="connsiteY2" fmla="*/ 607692 h 1267873"/>
                <a:gd name="connsiteX3" fmla="*/ 332927 w 525634"/>
                <a:gd name="connsiteY3" fmla="*/ 835632 h 1267873"/>
                <a:gd name="connsiteX4" fmla="*/ 278398 w 525634"/>
                <a:gd name="connsiteY4" fmla="*/ 1035692 h 1267873"/>
                <a:gd name="connsiteX5" fmla="*/ 401539 w 525634"/>
                <a:gd name="connsiteY5" fmla="*/ 1263279 h 1267873"/>
                <a:gd name="connsiteX6" fmla="*/ 509934 w 525634"/>
                <a:gd name="connsiteY6" fmla="*/ 1008127 h 1267873"/>
                <a:gd name="connsiteX7" fmla="*/ 495737 w 525634"/>
                <a:gd name="connsiteY7" fmla="*/ 830236 h 1267873"/>
                <a:gd name="connsiteX8" fmla="*/ 467340 w 525634"/>
                <a:gd name="connsiteY8" fmla="*/ 635182 h 1267873"/>
                <a:gd name="connsiteX9" fmla="*/ 382121 w 525634"/>
                <a:gd name="connsiteY9" fmla="*/ 383809 h 1267873"/>
                <a:gd name="connsiteX10" fmla="*/ 361318 w 525634"/>
                <a:gd name="connsiteY10" fmla="*/ 164152 h 1267873"/>
                <a:gd name="connsiteX11" fmla="*/ 24117 w 525634"/>
                <a:gd name="connsiteY11" fmla="*/ 25066 h 1267873"/>
                <a:gd name="connsiteX0" fmla="*/ 24117 w 525634"/>
                <a:gd name="connsiteY0" fmla="*/ 25066 h 1287923"/>
                <a:gd name="connsiteX1" fmla="*/ 216613 w 525634"/>
                <a:gd name="connsiteY1" fmla="*/ 314551 h 1287923"/>
                <a:gd name="connsiteX2" fmla="*/ 243831 w 525634"/>
                <a:gd name="connsiteY2" fmla="*/ 607692 h 1287923"/>
                <a:gd name="connsiteX3" fmla="*/ 332927 w 525634"/>
                <a:gd name="connsiteY3" fmla="*/ 835632 h 1287923"/>
                <a:gd name="connsiteX4" fmla="*/ 194123 w 525634"/>
                <a:gd name="connsiteY4" fmla="*/ 1155999 h 1287923"/>
                <a:gd name="connsiteX5" fmla="*/ 401539 w 525634"/>
                <a:gd name="connsiteY5" fmla="*/ 1263279 h 1287923"/>
                <a:gd name="connsiteX6" fmla="*/ 509934 w 525634"/>
                <a:gd name="connsiteY6" fmla="*/ 1008127 h 1287923"/>
                <a:gd name="connsiteX7" fmla="*/ 495737 w 525634"/>
                <a:gd name="connsiteY7" fmla="*/ 830236 h 1287923"/>
                <a:gd name="connsiteX8" fmla="*/ 467340 w 525634"/>
                <a:gd name="connsiteY8" fmla="*/ 635182 h 1287923"/>
                <a:gd name="connsiteX9" fmla="*/ 382121 w 525634"/>
                <a:gd name="connsiteY9" fmla="*/ 383809 h 1287923"/>
                <a:gd name="connsiteX10" fmla="*/ 361318 w 525634"/>
                <a:gd name="connsiteY10" fmla="*/ 164152 h 1287923"/>
                <a:gd name="connsiteX11" fmla="*/ 24117 w 525634"/>
                <a:gd name="connsiteY11" fmla="*/ 25066 h 1287923"/>
                <a:gd name="connsiteX0" fmla="*/ 24117 w 560203"/>
                <a:gd name="connsiteY0" fmla="*/ 25066 h 1184748"/>
                <a:gd name="connsiteX1" fmla="*/ 216613 w 560203"/>
                <a:gd name="connsiteY1" fmla="*/ 314551 h 1184748"/>
                <a:gd name="connsiteX2" fmla="*/ 243831 w 560203"/>
                <a:gd name="connsiteY2" fmla="*/ 607692 h 1184748"/>
                <a:gd name="connsiteX3" fmla="*/ 332927 w 560203"/>
                <a:gd name="connsiteY3" fmla="*/ 835632 h 1184748"/>
                <a:gd name="connsiteX4" fmla="*/ 194123 w 560203"/>
                <a:gd name="connsiteY4" fmla="*/ 1155999 h 1184748"/>
                <a:gd name="connsiteX5" fmla="*/ 509934 w 560203"/>
                <a:gd name="connsiteY5" fmla="*/ 1008127 h 1184748"/>
                <a:gd name="connsiteX6" fmla="*/ 495737 w 560203"/>
                <a:gd name="connsiteY6" fmla="*/ 830236 h 1184748"/>
                <a:gd name="connsiteX7" fmla="*/ 467340 w 560203"/>
                <a:gd name="connsiteY7" fmla="*/ 635182 h 1184748"/>
                <a:gd name="connsiteX8" fmla="*/ 382121 w 560203"/>
                <a:gd name="connsiteY8" fmla="*/ 383809 h 1184748"/>
                <a:gd name="connsiteX9" fmla="*/ 361318 w 560203"/>
                <a:gd name="connsiteY9" fmla="*/ 164152 h 1184748"/>
                <a:gd name="connsiteX10" fmla="*/ 24117 w 560203"/>
                <a:gd name="connsiteY10" fmla="*/ 25066 h 1184748"/>
                <a:gd name="connsiteX0" fmla="*/ 24117 w 500054"/>
                <a:gd name="connsiteY0" fmla="*/ 25066 h 1191628"/>
                <a:gd name="connsiteX1" fmla="*/ 216613 w 500054"/>
                <a:gd name="connsiteY1" fmla="*/ 314551 h 1191628"/>
                <a:gd name="connsiteX2" fmla="*/ 243831 w 500054"/>
                <a:gd name="connsiteY2" fmla="*/ 607692 h 1191628"/>
                <a:gd name="connsiteX3" fmla="*/ 332927 w 500054"/>
                <a:gd name="connsiteY3" fmla="*/ 835632 h 1191628"/>
                <a:gd name="connsiteX4" fmla="*/ 194123 w 500054"/>
                <a:gd name="connsiteY4" fmla="*/ 1155999 h 1191628"/>
                <a:gd name="connsiteX5" fmla="*/ 449785 w 500054"/>
                <a:gd name="connsiteY5" fmla="*/ 1049405 h 1191628"/>
                <a:gd name="connsiteX6" fmla="*/ 495737 w 500054"/>
                <a:gd name="connsiteY6" fmla="*/ 830236 h 1191628"/>
                <a:gd name="connsiteX7" fmla="*/ 467340 w 500054"/>
                <a:gd name="connsiteY7" fmla="*/ 635182 h 1191628"/>
                <a:gd name="connsiteX8" fmla="*/ 382121 w 500054"/>
                <a:gd name="connsiteY8" fmla="*/ 383809 h 1191628"/>
                <a:gd name="connsiteX9" fmla="*/ 361318 w 500054"/>
                <a:gd name="connsiteY9" fmla="*/ 164152 h 1191628"/>
                <a:gd name="connsiteX10" fmla="*/ 24117 w 500054"/>
                <a:gd name="connsiteY10" fmla="*/ 25066 h 1191628"/>
                <a:gd name="connsiteX0" fmla="*/ 24117 w 516652"/>
                <a:gd name="connsiteY0" fmla="*/ 25066 h 1191628"/>
                <a:gd name="connsiteX1" fmla="*/ 216613 w 516652"/>
                <a:gd name="connsiteY1" fmla="*/ 314551 h 1191628"/>
                <a:gd name="connsiteX2" fmla="*/ 243831 w 516652"/>
                <a:gd name="connsiteY2" fmla="*/ 607692 h 1191628"/>
                <a:gd name="connsiteX3" fmla="*/ 332927 w 516652"/>
                <a:gd name="connsiteY3" fmla="*/ 835632 h 1191628"/>
                <a:gd name="connsiteX4" fmla="*/ 194123 w 516652"/>
                <a:gd name="connsiteY4" fmla="*/ 1155999 h 1191628"/>
                <a:gd name="connsiteX5" fmla="*/ 449785 w 516652"/>
                <a:gd name="connsiteY5" fmla="*/ 1049405 h 1191628"/>
                <a:gd name="connsiteX6" fmla="*/ 495737 w 516652"/>
                <a:gd name="connsiteY6" fmla="*/ 830236 h 1191628"/>
                <a:gd name="connsiteX7" fmla="*/ 324292 w 516652"/>
                <a:gd name="connsiteY7" fmla="*/ 530865 h 1191628"/>
                <a:gd name="connsiteX8" fmla="*/ 382121 w 516652"/>
                <a:gd name="connsiteY8" fmla="*/ 383809 h 1191628"/>
                <a:gd name="connsiteX9" fmla="*/ 361318 w 516652"/>
                <a:gd name="connsiteY9" fmla="*/ 164152 h 1191628"/>
                <a:gd name="connsiteX10" fmla="*/ 24117 w 516652"/>
                <a:gd name="connsiteY10" fmla="*/ 25066 h 1191628"/>
                <a:gd name="connsiteX0" fmla="*/ 24117 w 488156"/>
                <a:gd name="connsiteY0" fmla="*/ 25066 h 1191628"/>
                <a:gd name="connsiteX1" fmla="*/ 216613 w 488156"/>
                <a:gd name="connsiteY1" fmla="*/ 314551 h 1191628"/>
                <a:gd name="connsiteX2" fmla="*/ 243831 w 488156"/>
                <a:gd name="connsiteY2" fmla="*/ 607692 h 1191628"/>
                <a:gd name="connsiteX3" fmla="*/ 332927 w 488156"/>
                <a:gd name="connsiteY3" fmla="*/ 835632 h 1191628"/>
                <a:gd name="connsiteX4" fmla="*/ 194123 w 488156"/>
                <a:gd name="connsiteY4" fmla="*/ 1155999 h 1191628"/>
                <a:gd name="connsiteX5" fmla="*/ 449785 w 488156"/>
                <a:gd name="connsiteY5" fmla="*/ 1049405 h 1191628"/>
                <a:gd name="connsiteX6" fmla="*/ 424350 w 488156"/>
                <a:gd name="connsiteY6" fmla="*/ 699466 h 1191628"/>
                <a:gd name="connsiteX7" fmla="*/ 324292 w 488156"/>
                <a:gd name="connsiteY7" fmla="*/ 530865 h 1191628"/>
                <a:gd name="connsiteX8" fmla="*/ 382121 w 488156"/>
                <a:gd name="connsiteY8" fmla="*/ 383809 h 1191628"/>
                <a:gd name="connsiteX9" fmla="*/ 361318 w 488156"/>
                <a:gd name="connsiteY9" fmla="*/ 164152 h 1191628"/>
                <a:gd name="connsiteX10" fmla="*/ 24117 w 488156"/>
                <a:gd name="connsiteY10" fmla="*/ 25066 h 1191628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71711 w 477746"/>
                <a:gd name="connsiteY8" fmla="*/ 381014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77746"/>
                <a:gd name="connsiteY0" fmla="*/ 22271 h 1188833"/>
                <a:gd name="connsiteX1" fmla="*/ 206203 w 477746"/>
                <a:gd name="connsiteY1" fmla="*/ 311756 h 1188833"/>
                <a:gd name="connsiteX2" fmla="*/ 233421 w 477746"/>
                <a:gd name="connsiteY2" fmla="*/ 604897 h 1188833"/>
                <a:gd name="connsiteX3" fmla="*/ 322517 w 477746"/>
                <a:gd name="connsiteY3" fmla="*/ 832837 h 1188833"/>
                <a:gd name="connsiteX4" fmla="*/ 183713 w 477746"/>
                <a:gd name="connsiteY4" fmla="*/ 1153204 h 1188833"/>
                <a:gd name="connsiteX5" fmla="*/ 439375 w 477746"/>
                <a:gd name="connsiteY5" fmla="*/ 1046610 h 1188833"/>
                <a:gd name="connsiteX6" fmla="*/ 413940 w 477746"/>
                <a:gd name="connsiteY6" fmla="*/ 696671 h 1188833"/>
                <a:gd name="connsiteX7" fmla="*/ 313882 w 477746"/>
                <a:gd name="connsiteY7" fmla="*/ 528070 h 1188833"/>
                <a:gd name="connsiteX8" fmla="*/ 301164 w 477746"/>
                <a:gd name="connsiteY8" fmla="*/ 353100 h 1188833"/>
                <a:gd name="connsiteX9" fmla="*/ 288446 w 477746"/>
                <a:gd name="connsiteY9" fmla="*/ 178130 h 1188833"/>
                <a:gd name="connsiteX10" fmla="*/ 13707 w 477746"/>
                <a:gd name="connsiteY10" fmla="*/ 22271 h 1188833"/>
                <a:gd name="connsiteX0" fmla="*/ 13707 w 448362"/>
                <a:gd name="connsiteY0" fmla="*/ 22271 h 1185408"/>
                <a:gd name="connsiteX1" fmla="*/ 206203 w 448362"/>
                <a:gd name="connsiteY1" fmla="*/ 311756 h 1185408"/>
                <a:gd name="connsiteX2" fmla="*/ 233421 w 448362"/>
                <a:gd name="connsiteY2" fmla="*/ 604897 h 1185408"/>
                <a:gd name="connsiteX3" fmla="*/ 322517 w 448362"/>
                <a:gd name="connsiteY3" fmla="*/ 832837 h 1185408"/>
                <a:gd name="connsiteX4" fmla="*/ 183713 w 448362"/>
                <a:gd name="connsiteY4" fmla="*/ 1153204 h 1185408"/>
                <a:gd name="connsiteX5" fmla="*/ 409992 w 448362"/>
                <a:gd name="connsiteY5" fmla="*/ 1026062 h 1185408"/>
                <a:gd name="connsiteX6" fmla="*/ 413940 w 448362"/>
                <a:gd name="connsiteY6" fmla="*/ 696671 h 1185408"/>
                <a:gd name="connsiteX7" fmla="*/ 313882 w 448362"/>
                <a:gd name="connsiteY7" fmla="*/ 528070 h 1185408"/>
                <a:gd name="connsiteX8" fmla="*/ 301164 w 448362"/>
                <a:gd name="connsiteY8" fmla="*/ 353100 h 1185408"/>
                <a:gd name="connsiteX9" fmla="*/ 288446 w 448362"/>
                <a:gd name="connsiteY9" fmla="*/ 178130 h 1185408"/>
                <a:gd name="connsiteX10" fmla="*/ 13707 w 448362"/>
                <a:gd name="connsiteY10" fmla="*/ 22271 h 1185408"/>
                <a:gd name="connsiteX0" fmla="*/ 13707 w 448363"/>
                <a:gd name="connsiteY0" fmla="*/ 22271 h 1185408"/>
                <a:gd name="connsiteX1" fmla="*/ 206203 w 448363"/>
                <a:gd name="connsiteY1" fmla="*/ 311756 h 1185408"/>
                <a:gd name="connsiteX2" fmla="*/ 233421 w 448363"/>
                <a:gd name="connsiteY2" fmla="*/ 604897 h 1185408"/>
                <a:gd name="connsiteX3" fmla="*/ 322517 w 448363"/>
                <a:gd name="connsiteY3" fmla="*/ 832837 h 1185408"/>
                <a:gd name="connsiteX4" fmla="*/ 183713 w 448363"/>
                <a:gd name="connsiteY4" fmla="*/ 1153204 h 1185408"/>
                <a:gd name="connsiteX5" fmla="*/ 409992 w 448363"/>
                <a:gd name="connsiteY5" fmla="*/ 1026060 h 1185408"/>
                <a:gd name="connsiteX6" fmla="*/ 413940 w 448363"/>
                <a:gd name="connsiteY6" fmla="*/ 696671 h 1185408"/>
                <a:gd name="connsiteX7" fmla="*/ 313882 w 448363"/>
                <a:gd name="connsiteY7" fmla="*/ 528070 h 1185408"/>
                <a:gd name="connsiteX8" fmla="*/ 301164 w 448363"/>
                <a:gd name="connsiteY8" fmla="*/ 353100 h 1185408"/>
                <a:gd name="connsiteX9" fmla="*/ 288446 w 448363"/>
                <a:gd name="connsiteY9" fmla="*/ 178130 h 1185408"/>
                <a:gd name="connsiteX10" fmla="*/ 13707 w 448363"/>
                <a:gd name="connsiteY10" fmla="*/ 22271 h 1185408"/>
                <a:gd name="connsiteX0" fmla="*/ 13707 w 422997"/>
                <a:gd name="connsiteY0" fmla="*/ 22271 h 1172559"/>
                <a:gd name="connsiteX1" fmla="*/ 206203 w 422997"/>
                <a:gd name="connsiteY1" fmla="*/ 311756 h 1172559"/>
                <a:gd name="connsiteX2" fmla="*/ 233421 w 422997"/>
                <a:gd name="connsiteY2" fmla="*/ 604897 h 1172559"/>
                <a:gd name="connsiteX3" fmla="*/ 322517 w 422997"/>
                <a:gd name="connsiteY3" fmla="*/ 832837 h 1172559"/>
                <a:gd name="connsiteX4" fmla="*/ 183713 w 422997"/>
                <a:gd name="connsiteY4" fmla="*/ 1153204 h 1172559"/>
                <a:gd name="connsiteX5" fmla="*/ 368222 w 422997"/>
                <a:gd name="connsiteY5" fmla="*/ 948966 h 1172559"/>
                <a:gd name="connsiteX6" fmla="*/ 413940 w 422997"/>
                <a:gd name="connsiteY6" fmla="*/ 696671 h 1172559"/>
                <a:gd name="connsiteX7" fmla="*/ 313882 w 422997"/>
                <a:gd name="connsiteY7" fmla="*/ 528070 h 1172559"/>
                <a:gd name="connsiteX8" fmla="*/ 301164 w 422997"/>
                <a:gd name="connsiteY8" fmla="*/ 353100 h 1172559"/>
                <a:gd name="connsiteX9" fmla="*/ 288446 w 422997"/>
                <a:gd name="connsiteY9" fmla="*/ 178130 h 1172559"/>
                <a:gd name="connsiteX10" fmla="*/ 13707 w 422997"/>
                <a:gd name="connsiteY10" fmla="*/ 22271 h 1172559"/>
                <a:gd name="connsiteX0" fmla="*/ 13707 w 422997"/>
                <a:gd name="connsiteY0" fmla="*/ 22271 h 1208766"/>
                <a:gd name="connsiteX1" fmla="*/ 206203 w 422997"/>
                <a:gd name="connsiteY1" fmla="*/ 311756 h 1208766"/>
                <a:gd name="connsiteX2" fmla="*/ 233421 w 422997"/>
                <a:gd name="connsiteY2" fmla="*/ 604897 h 1208766"/>
                <a:gd name="connsiteX3" fmla="*/ 322517 w 422997"/>
                <a:gd name="connsiteY3" fmla="*/ 832837 h 1208766"/>
                <a:gd name="connsiteX4" fmla="*/ 208401 w 422997"/>
                <a:gd name="connsiteY4" fmla="*/ 1189411 h 1208766"/>
                <a:gd name="connsiteX5" fmla="*/ 368222 w 422997"/>
                <a:gd name="connsiteY5" fmla="*/ 948966 h 1208766"/>
                <a:gd name="connsiteX6" fmla="*/ 413940 w 422997"/>
                <a:gd name="connsiteY6" fmla="*/ 696671 h 1208766"/>
                <a:gd name="connsiteX7" fmla="*/ 313882 w 422997"/>
                <a:gd name="connsiteY7" fmla="*/ 528070 h 1208766"/>
                <a:gd name="connsiteX8" fmla="*/ 301164 w 422997"/>
                <a:gd name="connsiteY8" fmla="*/ 353100 h 1208766"/>
                <a:gd name="connsiteX9" fmla="*/ 288446 w 422997"/>
                <a:gd name="connsiteY9" fmla="*/ 178130 h 1208766"/>
                <a:gd name="connsiteX10" fmla="*/ 13707 w 422997"/>
                <a:gd name="connsiteY10" fmla="*/ 22271 h 1208766"/>
                <a:gd name="connsiteX0" fmla="*/ 13707 w 422997"/>
                <a:gd name="connsiteY0" fmla="*/ 22271 h 971660"/>
                <a:gd name="connsiteX1" fmla="*/ 206203 w 422997"/>
                <a:gd name="connsiteY1" fmla="*/ 311756 h 971660"/>
                <a:gd name="connsiteX2" fmla="*/ 233421 w 422997"/>
                <a:gd name="connsiteY2" fmla="*/ 604897 h 971660"/>
                <a:gd name="connsiteX3" fmla="*/ 322517 w 422997"/>
                <a:gd name="connsiteY3" fmla="*/ 832837 h 971660"/>
                <a:gd name="connsiteX4" fmla="*/ 368222 w 422997"/>
                <a:gd name="connsiteY4" fmla="*/ 948966 h 971660"/>
                <a:gd name="connsiteX5" fmla="*/ 413940 w 422997"/>
                <a:gd name="connsiteY5" fmla="*/ 696671 h 971660"/>
                <a:gd name="connsiteX6" fmla="*/ 313882 w 422997"/>
                <a:gd name="connsiteY6" fmla="*/ 528070 h 971660"/>
                <a:gd name="connsiteX7" fmla="*/ 301164 w 422997"/>
                <a:gd name="connsiteY7" fmla="*/ 353100 h 971660"/>
                <a:gd name="connsiteX8" fmla="*/ 288446 w 422997"/>
                <a:gd name="connsiteY8" fmla="*/ 178130 h 971660"/>
                <a:gd name="connsiteX9" fmla="*/ 13707 w 422997"/>
                <a:gd name="connsiteY9" fmla="*/ 22271 h 971660"/>
                <a:gd name="connsiteX0" fmla="*/ 13707 w 422997"/>
                <a:gd name="connsiteY0" fmla="*/ 22271 h 978594"/>
                <a:gd name="connsiteX1" fmla="*/ 206203 w 422997"/>
                <a:gd name="connsiteY1" fmla="*/ 311756 h 978594"/>
                <a:gd name="connsiteX2" fmla="*/ 233421 w 422997"/>
                <a:gd name="connsiteY2" fmla="*/ 604897 h 978594"/>
                <a:gd name="connsiteX3" fmla="*/ 237028 w 422997"/>
                <a:gd name="connsiteY3" fmla="*/ 874448 h 978594"/>
                <a:gd name="connsiteX4" fmla="*/ 368222 w 422997"/>
                <a:gd name="connsiteY4" fmla="*/ 948966 h 978594"/>
                <a:gd name="connsiteX5" fmla="*/ 413940 w 422997"/>
                <a:gd name="connsiteY5" fmla="*/ 696671 h 978594"/>
                <a:gd name="connsiteX6" fmla="*/ 313882 w 422997"/>
                <a:gd name="connsiteY6" fmla="*/ 528070 h 978594"/>
                <a:gd name="connsiteX7" fmla="*/ 301164 w 422997"/>
                <a:gd name="connsiteY7" fmla="*/ 353100 h 978594"/>
                <a:gd name="connsiteX8" fmla="*/ 288446 w 422997"/>
                <a:gd name="connsiteY8" fmla="*/ 178130 h 978594"/>
                <a:gd name="connsiteX9" fmla="*/ 13707 w 422997"/>
                <a:gd name="connsiteY9" fmla="*/ 22271 h 978594"/>
                <a:gd name="connsiteX0" fmla="*/ 13707 w 441790"/>
                <a:gd name="connsiteY0" fmla="*/ 22271 h 950063"/>
                <a:gd name="connsiteX1" fmla="*/ 206203 w 441790"/>
                <a:gd name="connsiteY1" fmla="*/ 311756 h 950063"/>
                <a:gd name="connsiteX2" fmla="*/ 233421 w 441790"/>
                <a:gd name="connsiteY2" fmla="*/ 604897 h 950063"/>
                <a:gd name="connsiteX3" fmla="*/ 237028 w 441790"/>
                <a:gd name="connsiteY3" fmla="*/ 874448 h 950063"/>
                <a:gd name="connsiteX4" fmla="*/ 368222 w 441790"/>
                <a:gd name="connsiteY4" fmla="*/ 948966 h 950063"/>
                <a:gd name="connsiteX5" fmla="*/ 432733 w 441790"/>
                <a:gd name="connsiteY5" fmla="*/ 867865 h 950063"/>
                <a:gd name="connsiteX6" fmla="*/ 313882 w 441790"/>
                <a:gd name="connsiteY6" fmla="*/ 528070 h 950063"/>
                <a:gd name="connsiteX7" fmla="*/ 301164 w 441790"/>
                <a:gd name="connsiteY7" fmla="*/ 353100 h 950063"/>
                <a:gd name="connsiteX8" fmla="*/ 288446 w 441790"/>
                <a:gd name="connsiteY8" fmla="*/ 178130 h 950063"/>
                <a:gd name="connsiteX9" fmla="*/ 13707 w 441790"/>
                <a:gd name="connsiteY9" fmla="*/ 22271 h 950063"/>
                <a:gd name="connsiteX0" fmla="*/ 13707 w 525056"/>
                <a:gd name="connsiteY0" fmla="*/ 22271 h 950063"/>
                <a:gd name="connsiteX1" fmla="*/ 206203 w 525056"/>
                <a:gd name="connsiteY1" fmla="*/ 311756 h 950063"/>
                <a:gd name="connsiteX2" fmla="*/ 233421 w 525056"/>
                <a:gd name="connsiteY2" fmla="*/ 604897 h 950063"/>
                <a:gd name="connsiteX3" fmla="*/ 237028 w 525056"/>
                <a:gd name="connsiteY3" fmla="*/ 874448 h 950063"/>
                <a:gd name="connsiteX4" fmla="*/ 368222 w 525056"/>
                <a:gd name="connsiteY4" fmla="*/ 948966 h 950063"/>
                <a:gd name="connsiteX5" fmla="*/ 432733 w 525056"/>
                <a:gd name="connsiteY5" fmla="*/ 867865 h 950063"/>
                <a:gd name="connsiteX6" fmla="*/ 503128 w 525056"/>
                <a:gd name="connsiteY6" fmla="*/ 629996 h 950063"/>
                <a:gd name="connsiteX7" fmla="*/ 301164 w 525056"/>
                <a:gd name="connsiteY7" fmla="*/ 353100 h 950063"/>
                <a:gd name="connsiteX8" fmla="*/ 288446 w 525056"/>
                <a:gd name="connsiteY8" fmla="*/ 178130 h 950063"/>
                <a:gd name="connsiteX9" fmla="*/ 13707 w 525056"/>
                <a:gd name="connsiteY9" fmla="*/ 22271 h 950063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3092 w 554727"/>
                <a:gd name="connsiteY2" fmla="*/ 63443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54727"/>
                <a:gd name="connsiteY0" fmla="*/ 51807 h 979599"/>
                <a:gd name="connsiteX1" fmla="*/ 57851 w 554727"/>
                <a:gd name="connsiteY1" fmla="*/ 518506 h 979599"/>
                <a:gd name="connsiteX2" fmla="*/ 260127 w 554727"/>
                <a:gd name="connsiteY2" fmla="*/ 707953 h 979599"/>
                <a:gd name="connsiteX3" fmla="*/ 266699 w 554727"/>
                <a:gd name="connsiteY3" fmla="*/ 903984 h 979599"/>
                <a:gd name="connsiteX4" fmla="*/ 397893 w 554727"/>
                <a:gd name="connsiteY4" fmla="*/ 978502 h 979599"/>
                <a:gd name="connsiteX5" fmla="*/ 462404 w 554727"/>
                <a:gd name="connsiteY5" fmla="*/ 897401 h 979599"/>
                <a:gd name="connsiteX6" fmla="*/ 532799 w 554727"/>
                <a:gd name="connsiteY6" fmla="*/ 659532 h 979599"/>
                <a:gd name="connsiteX7" fmla="*/ 330835 w 554727"/>
                <a:gd name="connsiteY7" fmla="*/ 382636 h 979599"/>
                <a:gd name="connsiteX8" fmla="*/ 318117 w 554727"/>
                <a:gd name="connsiteY8" fmla="*/ 207666 h 979599"/>
                <a:gd name="connsiteX9" fmla="*/ 43378 w 554727"/>
                <a:gd name="connsiteY9" fmla="*/ 51807 h 979599"/>
                <a:gd name="connsiteX0" fmla="*/ 43378 w 547818"/>
                <a:gd name="connsiteY0" fmla="*/ 51807 h 979599"/>
                <a:gd name="connsiteX1" fmla="*/ 57851 w 547818"/>
                <a:gd name="connsiteY1" fmla="*/ 518506 h 979599"/>
                <a:gd name="connsiteX2" fmla="*/ 260127 w 547818"/>
                <a:gd name="connsiteY2" fmla="*/ 707953 h 979599"/>
                <a:gd name="connsiteX3" fmla="*/ 266699 w 547818"/>
                <a:gd name="connsiteY3" fmla="*/ 903984 h 979599"/>
                <a:gd name="connsiteX4" fmla="*/ 397893 w 547818"/>
                <a:gd name="connsiteY4" fmla="*/ 978502 h 979599"/>
                <a:gd name="connsiteX5" fmla="*/ 462404 w 547818"/>
                <a:gd name="connsiteY5" fmla="*/ 897401 h 979599"/>
                <a:gd name="connsiteX6" fmla="*/ 532799 w 547818"/>
                <a:gd name="connsiteY6" fmla="*/ 659532 h 979599"/>
                <a:gd name="connsiteX7" fmla="*/ 372292 w 547818"/>
                <a:gd name="connsiteY7" fmla="*/ 547180 h 979599"/>
                <a:gd name="connsiteX8" fmla="*/ 318117 w 547818"/>
                <a:gd name="connsiteY8" fmla="*/ 207666 h 979599"/>
                <a:gd name="connsiteX9" fmla="*/ 43378 w 547818"/>
                <a:gd name="connsiteY9" fmla="*/ 51807 h 979599"/>
                <a:gd name="connsiteX0" fmla="*/ 31523 w 535963"/>
                <a:gd name="connsiteY0" fmla="*/ 33768 h 961560"/>
                <a:gd name="connsiteX1" fmla="*/ 45996 w 535963"/>
                <a:gd name="connsiteY1" fmla="*/ 500467 h 961560"/>
                <a:gd name="connsiteX2" fmla="*/ 248272 w 535963"/>
                <a:gd name="connsiteY2" fmla="*/ 689914 h 961560"/>
                <a:gd name="connsiteX3" fmla="*/ 254844 w 535963"/>
                <a:gd name="connsiteY3" fmla="*/ 885945 h 961560"/>
                <a:gd name="connsiteX4" fmla="*/ 386038 w 535963"/>
                <a:gd name="connsiteY4" fmla="*/ 960463 h 961560"/>
                <a:gd name="connsiteX5" fmla="*/ 450549 w 535963"/>
                <a:gd name="connsiteY5" fmla="*/ 879362 h 961560"/>
                <a:gd name="connsiteX6" fmla="*/ 520944 w 535963"/>
                <a:gd name="connsiteY6" fmla="*/ 641493 h 961560"/>
                <a:gd name="connsiteX7" fmla="*/ 360437 w 535963"/>
                <a:gd name="connsiteY7" fmla="*/ 529141 h 961560"/>
                <a:gd name="connsiteX8" fmla="*/ 235128 w 535963"/>
                <a:gd name="connsiteY8" fmla="*/ 297856 h 961560"/>
                <a:gd name="connsiteX9" fmla="*/ 31523 w 535963"/>
                <a:gd name="connsiteY9" fmla="*/ 33768 h 961560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3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6751 w 531191"/>
                <a:gd name="connsiteY0" fmla="*/ 18725 h 946517"/>
                <a:gd name="connsiteX1" fmla="*/ 69849 w 531191"/>
                <a:gd name="connsiteY1" fmla="*/ 170461 h 946517"/>
                <a:gd name="connsiteX2" fmla="*/ 41224 w 531191"/>
                <a:gd name="connsiteY2" fmla="*/ 485424 h 946517"/>
                <a:gd name="connsiteX3" fmla="*/ 243500 w 531191"/>
                <a:gd name="connsiteY3" fmla="*/ 674871 h 946517"/>
                <a:gd name="connsiteX4" fmla="*/ 250072 w 531191"/>
                <a:gd name="connsiteY4" fmla="*/ 870902 h 946517"/>
                <a:gd name="connsiteX5" fmla="*/ 381266 w 531191"/>
                <a:gd name="connsiteY5" fmla="*/ 945420 h 946517"/>
                <a:gd name="connsiteX6" fmla="*/ 445777 w 531191"/>
                <a:gd name="connsiteY6" fmla="*/ 864319 h 946517"/>
                <a:gd name="connsiteX7" fmla="*/ 516172 w 531191"/>
                <a:gd name="connsiteY7" fmla="*/ 626450 h 946517"/>
                <a:gd name="connsiteX8" fmla="*/ 355665 w 531191"/>
                <a:gd name="connsiteY8" fmla="*/ 514098 h 946517"/>
                <a:gd name="connsiteX9" fmla="*/ 230356 w 531191"/>
                <a:gd name="connsiteY9" fmla="*/ 282812 h 946517"/>
                <a:gd name="connsiteX10" fmla="*/ 26751 w 531191"/>
                <a:gd name="connsiteY10" fmla="*/ 18725 h 946517"/>
                <a:gd name="connsiteX0" fmla="*/ 218074 w 518909"/>
                <a:gd name="connsiteY0" fmla="*/ 146121 h 809826"/>
                <a:gd name="connsiteX1" fmla="*/ 57567 w 518909"/>
                <a:gd name="connsiteY1" fmla="*/ 33770 h 809826"/>
                <a:gd name="connsiteX2" fmla="*/ 28942 w 518909"/>
                <a:gd name="connsiteY2" fmla="*/ 348733 h 809826"/>
                <a:gd name="connsiteX3" fmla="*/ 231218 w 518909"/>
                <a:gd name="connsiteY3" fmla="*/ 538180 h 809826"/>
                <a:gd name="connsiteX4" fmla="*/ 237790 w 518909"/>
                <a:gd name="connsiteY4" fmla="*/ 734211 h 809826"/>
                <a:gd name="connsiteX5" fmla="*/ 368984 w 518909"/>
                <a:gd name="connsiteY5" fmla="*/ 808729 h 809826"/>
                <a:gd name="connsiteX6" fmla="*/ 433495 w 518909"/>
                <a:gd name="connsiteY6" fmla="*/ 727628 h 809826"/>
                <a:gd name="connsiteX7" fmla="*/ 503890 w 518909"/>
                <a:gd name="connsiteY7" fmla="*/ 489759 h 809826"/>
                <a:gd name="connsiteX8" fmla="*/ 343383 w 518909"/>
                <a:gd name="connsiteY8" fmla="*/ 377407 h 809826"/>
                <a:gd name="connsiteX9" fmla="*/ 218074 w 518909"/>
                <a:gd name="connsiteY9" fmla="*/ 146121 h 809826"/>
                <a:gd name="connsiteX0" fmla="*/ 196874 w 497709"/>
                <a:gd name="connsiteY0" fmla="*/ 146120 h 809825"/>
                <a:gd name="connsiteX1" fmla="*/ 36367 w 497709"/>
                <a:gd name="connsiteY1" fmla="*/ 33769 h 809825"/>
                <a:gd name="connsiteX2" fmla="*/ 7742 w 497709"/>
                <a:gd name="connsiteY2" fmla="*/ 348732 h 809825"/>
                <a:gd name="connsiteX3" fmla="*/ 82818 w 497709"/>
                <a:gd name="connsiteY3" fmla="*/ 648746 h 809825"/>
                <a:gd name="connsiteX4" fmla="*/ 216590 w 497709"/>
                <a:gd name="connsiteY4" fmla="*/ 734210 h 809825"/>
                <a:gd name="connsiteX5" fmla="*/ 347784 w 497709"/>
                <a:gd name="connsiteY5" fmla="*/ 808728 h 809825"/>
                <a:gd name="connsiteX6" fmla="*/ 412295 w 497709"/>
                <a:gd name="connsiteY6" fmla="*/ 727627 h 809825"/>
                <a:gd name="connsiteX7" fmla="*/ 482690 w 497709"/>
                <a:gd name="connsiteY7" fmla="*/ 489758 h 809825"/>
                <a:gd name="connsiteX8" fmla="*/ 322183 w 497709"/>
                <a:gd name="connsiteY8" fmla="*/ 377406 h 809825"/>
                <a:gd name="connsiteX9" fmla="*/ 196874 w 497709"/>
                <a:gd name="connsiteY9" fmla="*/ 146120 h 809825"/>
                <a:gd name="connsiteX0" fmla="*/ 196874 w 636404"/>
                <a:gd name="connsiteY0" fmla="*/ 146120 h 809825"/>
                <a:gd name="connsiteX1" fmla="*/ 36367 w 636404"/>
                <a:gd name="connsiteY1" fmla="*/ 33769 h 809825"/>
                <a:gd name="connsiteX2" fmla="*/ 7742 w 636404"/>
                <a:gd name="connsiteY2" fmla="*/ 348732 h 809825"/>
                <a:gd name="connsiteX3" fmla="*/ 82818 w 636404"/>
                <a:gd name="connsiteY3" fmla="*/ 648746 h 809825"/>
                <a:gd name="connsiteX4" fmla="*/ 216590 w 636404"/>
                <a:gd name="connsiteY4" fmla="*/ 734210 h 809825"/>
                <a:gd name="connsiteX5" fmla="*/ 347784 w 636404"/>
                <a:gd name="connsiteY5" fmla="*/ 808728 h 809825"/>
                <a:gd name="connsiteX6" fmla="*/ 412295 w 636404"/>
                <a:gd name="connsiteY6" fmla="*/ 727627 h 809825"/>
                <a:gd name="connsiteX7" fmla="*/ 482690 w 636404"/>
                <a:gd name="connsiteY7" fmla="*/ 489758 h 809825"/>
                <a:gd name="connsiteX8" fmla="*/ 588768 w 636404"/>
                <a:gd name="connsiteY8" fmla="*/ 340725 h 809825"/>
                <a:gd name="connsiteX9" fmla="*/ 196874 w 636404"/>
                <a:gd name="connsiteY9" fmla="*/ 146120 h 809825"/>
                <a:gd name="connsiteX0" fmla="*/ 196874 w 640284"/>
                <a:gd name="connsiteY0" fmla="*/ 146120 h 809825"/>
                <a:gd name="connsiteX1" fmla="*/ 36367 w 640284"/>
                <a:gd name="connsiteY1" fmla="*/ 33769 h 809825"/>
                <a:gd name="connsiteX2" fmla="*/ 7742 w 640284"/>
                <a:gd name="connsiteY2" fmla="*/ 348732 h 809825"/>
                <a:gd name="connsiteX3" fmla="*/ 82818 w 640284"/>
                <a:gd name="connsiteY3" fmla="*/ 648746 h 809825"/>
                <a:gd name="connsiteX4" fmla="*/ 216590 w 640284"/>
                <a:gd name="connsiteY4" fmla="*/ 734210 h 809825"/>
                <a:gd name="connsiteX5" fmla="*/ 347784 w 640284"/>
                <a:gd name="connsiteY5" fmla="*/ 808728 h 809825"/>
                <a:gd name="connsiteX6" fmla="*/ 412295 w 640284"/>
                <a:gd name="connsiteY6" fmla="*/ 727627 h 809825"/>
                <a:gd name="connsiteX7" fmla="*/ 505971 w 640284"/>
                <a:gd name="connsiteY7" fmla="*/ 581222 h 809825"/>
                <a:gd name="connsiteX8" fmla="*/ 588768 w 640284"/>
                <a:gd name="connsiteY8" fmla="*/ 340725 h 809825"/>
                <a:gd name="connsiteX9" fmla="*/ 196874 w 640284"/>
                <a:gd name="connsiteY9" fmla="*/ 146120 h 809825"/>
                <a:gd name="connsiteX0" fmla="*/ 252154 w 635440"/>
                <a:gd name="connsiteY0" fmla="*/ 164145 h 806219"/>
                <a:gd name="connsiteX1" fmla="*/ 40111 w 635440"/>
                <a:gd name="connsiteY1" fmla="*/ 30163 h 806219"/>
                <a:gd name="connsiteX2" fmla="*/ 11486 w 635440"/>
                <a:gd name="connsiteY2" fmla="*/ 345126 h 806219"/>
                <a:gd name="connsiteX3" fmla="*/ 86562 w 635440"/>
                <a:gd name="connsiteY3" fmla="*/ 645140 h 806219"/>
                <a:gd name="connsiteX4" fmla="*/ 220334 w 635440"/>
                <a:gd name="connsiteY4" fmla="*/ 730604 h 806219"/>
                <a:gd name="connsiteX5" fmla="*/ 351528 w 635440"/>
                <a:gd name="connsiteY5" fmla="*/ 805122 h 806219"/>
                <a:gd name="connsiteX6" fmla="*/ 416039 w 635440"/>
                <a:gd name="connsiteY6" fmla="*/ 724021 h 806219"/>
                <a:gd name="connsiteX7" fmla="*/ 509715 w 635440"/>
                <a:gd name="connsiteY7" fmla="*/ 577616 h 806219"/>
                <a:gd name="connsiteX8" fmla="*/ 592512 w 635440"/>
                <a:gd name="connsiteY8" fmla="*/ 337119 h 806219"/>
                <a:gd name="connsiteX9" fmla="*/ 252154 w 635440"/>
                <a:gd name="connsiteY9" fmla="*/ 164145 h 806219"/>
                <a:gd name="connsiteX0" fmla="*/ 351342 w 734626"/>
                <a:gd name="connsiteY0" fmla="*/ 94141 h 736215"/>
                <a:gd name="connsiteX1" fmla="*/ 40112 w 734626"/>
                <a:gd name="connsiteY1" fmla="*/ 30163 h 736215"/>
                <a:gd name="connsiteX2" fmla="*/ 110674 w 734626"/>
                <a:gd name="connsiteY2" fmla="*/ 275122 h 736215"/>
                <a:gd name="connsiteX3" fmla="*/ 185750 w 734626"/>
                <a:gd name="connsiteY3" fmla="*/ 575136 h 736215"/>
                <a:gd name="connsiteX4" fmla="*/ 319522 w 734626"/>
                <a:gd name="connsiteY4" fmla="*/ 660600 h 736215"/>
                <a:gd name="connsiteX5" fmla="*/ 450716 w 734626"/>
                <a:gd name="connsiteY5" fmla="*/ 735118 h 736215"/>
                <a:gd name="connsiteX6" fmla="*/ 515227 w 734626"/>
                <a:gd name="connsiteY6" fmla="*/ 654017 h 736215"/>
                <a:gd name="connsiteX7" fmla="*/ 608903 w 734626"/>
                <a:gd name="connsiteY7" fmla="*/ 507612 h 736215"/>
                <a:gd name="connsiteX8" fmla="*/ 691700 w 734626"/>
                <a:gd name="connsiteY8" fmla="*/ 267115 h 736215"/>
                <a:gd name="connsiteX9" fmla="*/ 351342 w 734626"/>
                <a:gd name="connsiteY9" fmla="*/ 94141 h 736215"/>
                <a:gd name="connsiteX0" fmla="*/ 348537 w 731823"/>
                <a:gd name="connsiteY0" fmla="*/ 107812 h 749886"/>
                <a:gd name="connsiteX1" fmla="*/ 37307 w 731823"/>
                <a:gd name="connsiteY1" fmla="*/ 43834 h 749886"/>
                <a:gd name="connsiteX2" fmla="*/ 124690 w 731823"/>
                <a:gd name="connsiteY2" fmla="*/ 370817 h 749886"/>
                <a:gd name="connsiteX3" fmla="*/ 182945 w 731823"/>
                <a:gd name="connsiteY3" fmla="*/ 588807 h 749886"/>
                <a:gd name="connsiteX4" fmla="*/ 316717 w 731823"/>
                <a:gd name="connsiteY4" fmla="*/ 674271 h 749886"/>
                <a:gd name="connsiteX5" fmla="*/ 447911 w 731823"/>
                <a:gd name="connsiteY5" fmla="*/ 748789 h 749886"/>
                <a:gd name="connsiteX6" fmla="*/ 512422 w 731823"/>
                <a:gd name="connsiteY6" fmla="*/ 667688 h 749886"/>
                <a:gd name="connsiteX7" fmla="*/ 606098 w 731823"/>
                <a:gd name="connsiteY7" fmla="*/ 521283 h 749886"/>
                <a:gd name="connsiteX8" fmla="*/ 688895 w 731823"/>
                <a:gd name="connsiteY8" fmla="*/ 280786 h 749886"/>
                <a:gd name="connsiteX9" fmla="*/ 348537 w 731823"/>
                <a:gd name="connsiteY9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107573 w 743833"/>
                <a:gd name="connsiteY2" fmla="*/ 261821 h 749886"/>
                <a:gd name="connsiteX3" fmla="*/ 277751 w 743833"/>
                <a:gd name="connsiteY3" fmla="*/ 348309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107573 w 743831"/>
                <a:gd name="connsiteY2" fmla="*/ 261821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749886"/>
                <a:gd name="connsiteX1" fmla="*/ 49317 w 743833"/>
                <a:gd name="connsiteY1" fmla="*/ 43834 h 749886"/>
                <a:gd name="connsiteX2" fmla="*/ 219495 w 743833"/>
                <a:gd name="connsiteY2" fmla="*/ 130320 h 749886"/>
                <a:gd name="connsiteX3" fmla="*/ 136700 w 743833"/>
                <a:gd name="connsiteY3" fmla="*/ 370817 h 749886"/>
                <a:gd name="connsiteX4" fmla="*/ 194955 w 743833"/>
                <a:gd name="connsiteY4" fmla="*/ 588807 h 749886"/>
                <a:gd name="connsiteX5" fmla="*/ 328727 w 743833"/>
                <a:gd name="connsiteY5" fmla="*/ 674271 h 749886"/>
                <a:gd name="connsiteX6" fmla="*/ 459921 w 743833"/>
                <a:gd name="connsiteY6" fmla="*/ 748789 h 749886"/>
                <a:gd name="connsiteX7" fmla="*/ 524432 w 743833"/>
                <a:gd name="connsiteY7" fmla="*/ 667688 h 749886"/>
                <a:gd name="connsiteX8" fmla="*/ 618108 w 743833"/>
                <a:gd name="connsiteY8" fmla="*/ 521283 h 749886"/>
                <a:gd name="connsiteX9" fmla="*/ 700905 w 743833"/>
                <a:gd name="connsiteY9" fmla="*/ 280786 h 749886"/>
                <a:gd name="connsiteX10" fmla="*/ 360547 w 743833"/>
                <a:gd name="connsiteY10" fmla="*/ 107812 h 749886"/>
                <a:gd name="connsiteX0" fmla="*/ 360547 w 743831"/>
                <a:gd name="connsiteY0" fmla="*/ 107812 h 749886"/>
                <a:gd name="connsiteX1" fmla="*/ 49317 w 743831"/>
                <a:gd name="connsiteY1" fmla="*/ 43834 h 749886"/>
                <a:gd name="connsiteX2" fmla="*/ 78445 w 743831"/>
                <a:gd name="connsiteY2" fmla="*/ 152828 h 749886"/>
                <a:gd name="connsiteX3" fmla="*/ 136700 w 743831"/>
                <a:gd name="connsiteY3" fmla="*/ 370817 h 749886"/>
                <a:gd name="connsiteX4" fmla="*/ 194955 w 743831"/>
                <a:gd name="connsiteY4" fmla="*/ 588807 h 749886"/>
                <a:gd name="connsiteX5" fmla="*/ 328727 w 743831"/>
                <a:gd name="connsiteY5" fmla="*/ 674271 h 749886"/>
                <a:gd name="connsiteX6" fmla="*/ 459921 w 743831"/>
                <a:gd name="connsiteY6" fmla="*/ 748789 h 749886"/>
                <a:gd name="connsiteX7" fmla="*/ 524432 w 743831"/>
                <a:gd name="connsiteY7" fmla="*/ 667688 h 749886"/>
                <a:gd name="connsiteX8" fmla="*/ 618108 w 743831"/>
                <a:gd name="connsiteY8" fmla="*/ 521283 h 749886"/>
                <a:gd name="connsiteX9" fmla="*/ 700905 w 743831"/>
                <a:gd name="connsiteY9" fmla="*/ 280786 h 749886"/>
                <a:gd name="connsiteX10" fmla="*/ 360547 w 743831"/>
                <a:gd name="connsiteY10" fmla="*/ 107812 h 749886"/>
                <a:gd name="connsiteX0" fmla="*/ 360547 w 743833"/>
                <a:gd name="connsiteY0" fmla="*/ 107812 h 693186"/>
                <a:gd name="connsiteX1" fmla="*/ 49317 w 743833"/>
                <a:gd name="connsiteY1" fmla="*/ 43834 h 693186"/>
                <a:gd name="connsiteX2" fmla="*/ 78445 w 743833"/>
                <a:gd name="connsiteY2" fmla="*/ 152828 h 693186"/>
                <a:gd name="connsiteX3" fmla="*/ 136700 w 743833"/>
                <a:gd name="connsiteY3" fmla="*/ 370817 h 693186"/>
                <a:gd name="connsiteX4" fmla="*/ 194955 w 743833"/>
                <a:gd name="connsiteY4" fmla="*/ 588807 h 693186"/>
                <a:gd name="connsiteX5" fmla="*/ 328727 w 743833"/>
                <a:gd name="connsiteY5" fmla="*/ 674271 h 693186"/>
                <a:gd name="connsiteX6" fmla="*/ 524432 w 743833"/>
                <a:gd name="connsiteY6" fmla="*/ 667688 h 693186"/>
                <a:gd name="connsiteX7" fmla="*/ 618108 w 743833"/>
                <a:gd name="connsiteY7" fmla="*/ 521283 h 693186"/>
                <a:gd name="connsiteX8" fmla="*/ 700905 w 743833"/>
                <a:gd name="connsiteY8" fmla="*/ 280786 h 693186"/>
                <a:gd name="connsiteX9" fmla="*/ 360547 w 743833"/>
                <a:gd name="connsiteY9" fmla="*/ 107812 h 693186"/>
                <a:gd name="connsiteX0" fmla="*/ 360547 w 743831"/>
                <a:gd name="connsiteY0" fmla="*/ 107812 h 687418"/>
                <a:gd name="connsiteX1" fmla="*/ 49317 w 743831"/>
                <a:gd name="connsiteY1" fmla="*/ 43834 h 687418"/>
                <a:gd name="connsiteX2" fmla="*/ 78445 w 743831"/>
                <a:gd name="connsiteY2" fmla="*/ 152828 h 687418"/>
                <a:gd name="connsiteX3" fmla="*/ 136700 w 743831"/>
                <a:gd name="connsiteY3" fmla="*/ 370817 h 687418"/>
                <a:gd name="connsiteX4" fmla="*/ 194955 w 743831"/>
                <a:gd name="connsiteY4" fmla="*/ 588807 h 687418"/>
                <a:gd name="connsiteX5" fmla="*/ 328727 w 743831"/>
                <a:gd name="connsiteY5" fmla="*/ 674271 h 687418"/>
                <a:gd name="connsiteX6" fmla="*/ 303714 w 743831"/>
                <a:gd name="connsiteY6" fmla="*/ 602302 h 687418"/>
                <a:gd name="connsiteX7" fmla="*/ 618108 w 743831"/>
                <a:gd name="connsiteY7" fmla="*/ 521283 h 687418"/>
                <a:gd name="connsiteX8" fmla="*/ 700905 w 743831"/>
                <a:gd name="connsiteY8" fmla="*/ 280786 h 687418"/>
                <a:gd name="connsiteX9" fmla="*/ 360547 w 743831"/>
                <a:gd name="connsiteY9" fmla="*/ 107812 h 68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3831" h="687418">
                  <a:moveTo>
                    <a:pt x="360547" y="107812"/>
                  </a:moveTo>
                  <a:cubicBezTo>
                    <a:pt x="251949" y="68320"/>
                    <a:pt x="86625" y="0"/>
                    <a:pt x="49317" y="43834"/>
                  </a:cubicBezTo>
                  <a:cubicBezTo>
                    <a:pt x="0" y="58017"/>
                    <a:pt x="63881" y="98331"/>
                    <a:pt x="78445" y="152828"/>
                  </a:cubicBezTo>
                  <a:lnTo>
                    <a:pt x="136700" y="370817"/>
                  </a:lnTo>
                  <a:cubicBezTo>
                    <a:pt x="151264" y="425315"/>
                    <a:pt x="179954" y="517185"/>
                    <a:pt x="194955" y="588807"/>
                  </a:cubicBezTo>
                  <a:cubicBezTo>
                    <a:pt x="196157" y="678657"/>
                    <a:pt x="327525" y="584421"/>
                    <a:pt x="328727" y="674271"/>
                  </a:cubicBezTo>
                  <a:cubicBezTo>
                    <a:pt x="383640" y="687418"/>
                    <a:pt x="255484" y="627800"/>
                    <a:pt x="303714" y="602302"/>
                  </a:cubicBezTo>
                  <a:cubicBezTo>
                    <a:pt x="351944" y="576804"/>
                    <a:pt x="551910" y="574869"/>
                    <a:pt x="618108" y="521283"/>
                  </a:cubicBezTo>
                  <a:cubicBezTo>
                    <a:pt x="684306" y="467697"/>
                    <a:pt x="743832" y="349698"/>
                    <a:pt x="700905" y="280786"/>
                  </a:cubicBezTo>
                  <a:cubicBezTo>
                    <a:pt x="657978" y="211874"/>
                    <a:pt x="469145" y="147304"/>
                    <a:pt x="360547" y="107812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" name="Freeform 37"/>
            <p:cNvSpPr/>
            <p:nvPr/>
          </p:nvSpPr>
          <p:spPr>
            <a:xfrm rot="578572" flipV="1">
              <a:off x="3463901" y="3144915"/>
              <a:ext cx="233374" cy="23667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2961 w 231561"/>
                <a:gd name="connsiteY0" fmla="*/ 32227 h 225588"/>
                <a:gd name="connsiteX1" fmla="*/ 61393 w 231561"/>
                <a:gd name="connsiteY1" fmla="*/ 225588 h 225588"/>
                <a:gd name="connsiteX2" fmla="*/ 155361 w 231561"/>
                <a:gd name="connsiteY2" fmla="*/ 184627 h 225588"/>
                <a:gd name="connsiteX3" fmla="*/ 231561 w 231561"/>
                <a:gd name="connsiteY3" fmla="*/ 184627 h 225588"/>
                <a:gd name="connsiteX4" fmla="*/ 155361 w 231561"/>
                <a:gd name="connsiteY4" fmla="*/ 108427 h 225588"/>
                <a:gd name="connsiteX5" fmla="*/ 79161 w 231561"/>
                <a:gd name="connsiteY5" fmla="*/ 32227 h 225588"/>
                <a:gd name="connsiteX6" fmla="*/ 2961 w 231561"/>
                <a:gd name="connsiteY6" fmla="*/ 32227 h 225588"/>
                <a:gd name="connsiteX0" fmla="*/ 2961 w 276317"/>
                <a:gd name="connsiteY0" fmla="*/ 32227 h 297561"/>
                <a:gd name="connsiteX1" fmla="*/ 61393 w 276317"/>
                <a:gd name="connsiteY1" fmla="*/ 225588 h 297561"/>
                <a:gd name="connsiteX2" fmla="*/ 155361 w 276317"/>
                <a:gd name="connsiteY2" fmla="*/ 184627 h 297561"/>
                <a:gd name="connsiteX3" fmla="*/ 276317 w 276317"/>
                <a:gd name="connsiteY3" fmla="*/ 270573 h 297561"/>
                <a:gd name="connsiteX4" fmla="*/ 155361 w 276317"/>
                <a:gd name="connsiteY4" fmla="*/ 108427 h 297561"/>
                <a:gd name="connsiteX5" fmla="*/ 79161 w 276317"/>
                <a:gd name="connsiteY5" fmla="*/ 32227 h 297561"/>
                <a:gd name="connsiteX6" fmla="*/ 2961 w 276317"/>
                <a:gd name="connsiteY6" fmla="*/ 32227 h 297561"/>
                <a:gd name="connsiteX0" fmla="*/ 2961 w 276317"/>
                <a:gd name="connsiteY0" fmla="*/ 32227 h 334196"/>
                <a:gd name="connsiteX1" fmla="*/ 61393 w 276317"/>
                <a:gd name="connsiteY1" fmla="*/ 225588 h 334196"/>
                <a:gd name="connsiteX2" fmla="*/ 175033 w 276317"/>
                <a:gd name="connsiteY2" fmla="*/ 334196 h 334196"/>
                <a:gd name="connsiteX3" fmla="*/ 276317 w 276317"/>
                <a:gd name="connsiteY3" fmla="*/ 270573 h 334196"/>
                <a:gd name="connsiteX4" fmla="*/ 155361 w 276317"/>
                <a:gd name="connsiteY4" fmla="*/ 108427 h 334196"/>
                <a:gd name="connsiteX5" fmla="*/ 79161 w 276317"/>
                <a:gd name="connsiteY5" fmla="*/ 32227 h 334196"/>
                <a:gd name="connsiteX6" fmla="*/ 2961 w 276317"/>
                <a:gd name="connsiteY6" fmla="*/ 32227 h 334196"/>
                <a:gd name="connsiteX0" fmla="*/ 18515 w 238736"/>
                <a:gd name="connsiteY0" fmla="*/ 108175 h 314669"/>
                <a:gd name="connsiteX1" fmla="*/ 23812 w 238736"/>
                <a:gd name="connsiteY1" fmla="*/ 206061 h 314669"/>
                <a:gd name="connsiteX2" fmla="*/ 137452 w 238736"/>
                <a:gd name="connsiteY2" fmla="*/ 314669 h 314669"/>
                <a:gd name="connsiteX3" fmla="*/ 238736 w 238736"/>
                <a:gd name="connsiteY3" fmla="*/ 251046 h 314669"/>
                <a:gd name="connsiteX4" fmla="*/ 117780 w 238736"/>
                <a:gd name="connsiteY4" fmla="*/ 88900 h 314669"/>
                <a:gd name="connsiteX5" fmla="*/ 41580 w 238736"/>
                <a:gd name="connsiteY5" fmla="*/ 12700 h 314669"/>
                <a:gd name="connsiteX6" fmla="*/ 18515 w 238736"/>
                <a:gd name="connsiteY6" fmla="*/ 108175 h 314669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18515 w 238736"/>
                <a:gd name="connsiteY0" fmla="*/ 108175 h 278034"/>
                <a:gd name="connsiteX1" fmla="*/ 23812 w 238736"/>
                <a:gd name="connsiteY1" fmla="*/ 206061 h 278034"/>
                <a:gd name="connsiteX2" fmla="*/ 149624 w 238736"/>
                <a:gd name="connsiteY2" fmla="*/ 226416 h 278034"/>
                <a:gd name="connsiteX3" fmla="*/ 238736 w 238736"/>
                <a:gd name="connsiteY3" fmla="*/ 251046 h 278034"/>
                <a:gd name="connsiteX4" fmla="*/ 117780 w 238736"/>
                <a:gd name="connsiteY4" fmla="*/ 88900 h 278034"/>
                <a:gd name="connsiteX5" fmla="*/ 41580 w 238736"/>
                <a:gd name="connsiteY5" fmla="*/ 12700 h 278034"/>
                <a:gd name="connsiteX6" fmla="*/ 18515 w 238736"/>
                <a:gd name="connsiteY6" fmla="*/ 108175 h 278034"/>
                <a:gd name="connsiteX0" fmla="*/ 2335 w 222556"/>
                <a:gd name="connsiteY0" fmla="*/ 108175 h 278034"/>
                <a:gd name="connsiteX1" fmla="*/ 30362 w 222556"/>
                <a:gd name="connsiteY1" fmla="*/ 196974 h 278034"/>
                <a:gd name="connsiteX2" fmla="*/ 133444 w 222556"/>
                <a:gd name="connsiteY2" fmla="*/ 226416 h 278034"/>
                <a:gd name="connsiteX3" fmla="*/ 222556 w 222556"/>
                <a:gd name="connsiteY3" fmla="*/ 251046 h 278034"/>
                <a:gd name="connsiteX4" fmla="*/ 101600 w 222556"/>
                <a:gd name="connsiteY4" fmla="*/ 88900 h 278034"/>
                <a:gd name="connsiteX5" fmla="*/ 25400 w 222556"/>
                <a:gd name="connsiteY5" fmla="*/ 12700 h 278034"/>
                <a:gd name="connsiteX6" fmla="*/ 2335 w 222556"/>
                <a:gd name="connsiteY6" fmla="*/ 108175 h 27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56" h="278034">
                  <a:moveTo>
                    <a:pt x="2335" y="108175"/>
                  </a:moveTo>
                  <a:cubicBezTo>
                    <a:pt x="3162" y="138887"/>
                    <a:pt x="6550" y="174749"/>
                    <a:pt x="30362" y="196974"/>
                  </a:cubicBezTo>
                  <a:cubicBezTo>
                    <a:pt x="112060" y="227215"/>
                    <a:pt x="91507" y="219631"/>
                    <a:pt x="133444" y="226416"/>
                  </a:cubicBezTo>
                  <a:cubicBezTo>
                    <a:pt x="158844" y="226416"/>
                    <a:pt x="176519" y="278034"/>
                    <a:pt x="222556" y="251046"/>
                  </a:cubicBezTo>
                  <a:cubicBezTo>
                    <a:pt x="192394" y="187546"/>
                    <a:pt x="134459" y="128624"/>
                    <a:pt x="101600" y="88900"/>
                  </a:cubicBezTo>
                  <a:cubicBezTo>
                    <a:pt x="68741" y="49176"/>
                    <a:pt x="50800" y="38100"/>
                    <a:pt x="25400" y="12700"/>
                  </a:cubicBezTo>
                  <a:cubicBezTo>
                    <a:pt x="0" y="0"/>
                    <a:pt x="1508" y="77463"/>
                    <a:pt x="2335" y="10817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" name="Freeform 38"/>
            <p:cNvSpPr/>
            <p:nvPr/>
          </p:nvSpPr>
          <p:spPr>
            <a:xfrm rot="10800000" flipV="1">
              <a:off x="3200400" y="3378200"/>
              <a:ext cx="579204" cy="251568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385004"/>
                <a:gd name="connsiteY0" fmla="*/ 68092 h 192088"/>
                <a:gd name="connsiteX1" fmla="*/ 232604 w 385004"/>
                <a:gd name="connsiteY1" fmla="*/ 88900 h 192088"/>
                <a:gd name="connsiteX2" fmla="*/ 308804 w 385004"/>
                <a:gd name="connsiteY2" fmla="*/ 165100 h 192088"/>
                <a:gd name="connsiteX3" fmla="*/ 385004 w 385004"/>
                <a:gd name="connsiteY3" fmla="*/ 165100 h 192088"/>
                <a:gd name="connsiteX4" fmla="*/ 308804 w 385004"/>
                <a:gd name="connsiteY4" fmla="*/ 88900 h 192088"/>
                <a:gd name="connsiteX5" fmla="*/ 232604 w 385004"/>
                <a:gd name="connsiteY5" fmla="*/ 12700 h 192088"/>
                <a:gd name="connsiteX6" fmla="*/ 0 w 385004"/>
                <a:gd name="connsiteY6" fmla="*/ 68092 h 192088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309819 w 386019"/>
                <a:gd name="connsiteY4" fmla="*/ 165434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86019"/>
                <a:gd name="connsiteY0" fmla="*/ 144626 h 268622"/>
                <a:gd name="connsiteX1" fmla="*/ 233619 w 386019"/>
                <a:gd name="connsiteY1" fmla="*/ 165434 h 268622"/>
                <a:gd name="connsiteX2" fmla="*/ 309819 w 386019"/>
                <a:gd name="connsiteY2" fmla="*/ 241634 h 268622"/>
                <a:gd name="connsiteX3" fmla="*/ 386019 w 386019"/>
                <a:gd name="connsiteY3" fmla="*/ 241634 h 268622"/>
                <a:gd name="connsiteX4" fmla="*/ 299035 w 386019"/>
                <a:gd name="connsiteY4" fmla="*/ 116265 h 268622"/>
                <a:gd name="connsiteX5" fmla="*/ 239709 w 386019"/>
                <a:gd name="connsiteY5" fmla="*/ 12700 h 268622"/>
                <a:gd name="connsiteX6" fmla="*/ 1015 w 386019"/>
                <a:gd name="connsiteY6" fmla="*/ 144626 h 268622"/>
                <a:gd name="connsiteX0" fmla="*/ 1015 w 394889"/>
                <a:gd name="connsiteY0" fmla="*/ 144626 h 268622"/>
                <a:gd name="connsiteX1" fmla="*/ 233619 w 394889"/>
                <a:gd name="connsiteY1" fmla="*/ 165434 h 268622"/>
                <a:gd name="connsiteX2" fmla="*/ 309819 w 394889"/>
                <a:gd name="connsiteY2" fmla="*/ 241634 h 268622"/>
                <a:gd name="connsiteX3" fmla="*/ 386019 w 394889"/>
                <a:gd name="connsiteY3" fmla="*/ 241634 h 268622"/>
                <a:gd name="connsiteX4" fmla="*/ 370504 w 394889"/>
                <a:gd name="connsiteY4" fmla="*/ 131306 h 268622"/>
                <a:gd name="connsiteX5" fmla="*/ 239709 w 394889"/>
                <a:gd name="connsiteY5" fmla="*/ 12700 h 268622"/>
                <a:gd name="connsiteX6" fmla="*/ 1015 w 394889"/>
                <a:gd name="connsiteY6" fmla="*/ 144626 h 268622"/>
                <a:gd name="connsiteX0" fmla="*/ 1015 w 419274"/>
                <a:gd name="connsiteY0" fmla="*/ 144626 h 268622"/>
                <a:gd name="connsiteX1" fmla="*/ 233619 w 419274"/>
                <a:gd name="connsiteY1" fmla="*/ 165434 h 268622"/>
                <a:gd name="connsiteX2" fmla="*/ 309819 w 419274"/>
                <a:gd name="connsiteY2" fmla="*/ 241634 h 268622"/>
                <a:gd name="connsiteX3" fmla="*/ 386019 w 419274"/>
                <a:gd name="connsiteY3" fmla="*/ 241634 h 268622"/>
                <a:gd name="connsiteX4" fmla="*/ 394889 w 419274"/>
                <a:gd name="connsiteY4" fmla="*/ 89541 h 268622"/>
                <a:gd name="connsiteX5" fmla="*/ 239709 w 419274"/>
                <a:gd name="connsiteY5" fmla="*/ 12700 h 268622"/>
                <a:gd name="connsiteX6" fmla="*/ 1015 w 419274"/>
                <a:gd name="connsiteY6" fmla="*/ 144626 h 268622"/>
                <a:gd name="connsiteX0" fmla="*/ 1015 w 419274"/>
                <a:gd name="connsiteY0" fmla="*/ 146081 h 270077"/>
                <a:gd name="connsiteX1" fmla="*/ 233619 w 419274"/>
                <a:gd name="connsiteY1" fmla="*/ 166889 h 270077"/>
                <a:gd name="connsiteX2" fmla="*/ 309819 w 419274"/>
                <a:gd name="connsiteY2" fmla="*/ 243089 h 270077"/>
                <a:gd name="connsiteX3" fmla="*/ 386019 w 419274"/>
                <a:gd name="connsiteY3" fmla="*/ 243089 h 270077"/>
                <a:gd name="connsiteX4" fmla="*/ 394889 w 419274"/>
                <a:gd name="connsiteY4" fmla="*/ 90996 h 270077"/>
                <a:gd name="connsiteX5" fmla="*/ 250197 w 419274"/>
                <a:gd name="connsiteY5" fmla="*/ 90996 h 270077"/>
                <a:gd name="connsiteX6" fmla="*/ 239709 w 419274"/>
                <a:gd name="connsiteY6" fmla="*/ 14155 h 270077"/>
                <a:gd name="connsiteX7" fmla="*/ 1015 w 419274"/>
                <a:gd name="connsiteY7" fmla="*/ 146081 h 270077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6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22543 w 419274"/>
                <a:gd name="connsiteY3" fmla="*/ 180537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19274"/>
                <a:gd name="connsiteY0" fmla="*/ 146081 h 243089"/>
                <a:gd name="connsiteX1" fmla="*/ 233619 w 419274"/>
                <a:gd name="connsiteY1" fmla="*/ 166889 h 243089"/>
                <a:gd name="connsiteX2" fmla="*/ 309819 w 419274"/>
                <a:gd name="connsiteY2" fmla="*/ 243089 h 243089"/>
                <a:gd name="connsiteX3" fmla="*/ 346928 w 419274"/>
                <a:gd name="connsiteY3" fmla="*/ 179081 h 243089"/>
                <a:gd name="connsiteX4" fmla="*/ 394889 w 419274"/>
                <a:gd name="connsiteY4" fmla="*/ 90996 h 243089"/>
                <a:gd name="connsiteX5" fmla="*/ 250197 w 419274"/>
                <a:gd name="connsiteY5" fmla="*/ 90996 h 243089"/>
                <a:gd name="connsiteX6" fmla="*/ 239709 w 419274"/>
                <a:gd name="connsiteY6" fmla="*/ 14155 h 243089"/>
                <a:gd name="connsiteX7" fmla="*/ 1015 w 419274"/>
                <a:gd name="connsiteY7" fmla="*/ 146081 h 243089"/>
                <a:gd name="connsiteX0" fmla="*/ 1015 w 405468"/>
                <a:gd name="connsiteY0" fmla="*/ 146081 h 243089"/>
                <a:gd name="connsiteX1" fmla="*/ 233619 w 405468"/>
                <a:gd name="connsiteY1" fmla="*/ 166889 h 243089"/>
                <a:gd name="connsiteX2" fmla="*/ 309819 w 405468"/>
                <a:gd name="connsiteY2" fmla="*/ 243089 h 243089"/>
                <a:gd name="connsiteX3" fmla="*/ 346928 w 405468"/>
                <a:gd name="connsiteY3" fmla="*/ 179081 h 243089"/>
                <a:gd name="connsiteX4" fmla="*/ 394889 w 405468"/>
                <a:gd name="connsiteY4" fmla="*/ 90996 h 243089"/>
                <a:gd name="connsiteX5" fmla="*/ 250197 w 405468"/>
                <a:gd name="connsiteY5" fmla="*/ 90996 h 243089"/>
                <a:gd name="connsiteX6" fmla="*/ 239709 w 405468"/>
                <a:gd name="connsiteY6" fmla="*/ 14155 h 243089"/>
                <a:gd name="connsiteX7" fmla="*/ 1015 w 405468"/>
                <a:gd name="connsiteY7" fmla="*/ 146081 h 243089"/>
                <a:gd name="connsiteX0" fmla="*/ 1015 w 357508"/>
                <a:gd name="connsiteY0" fmla="*/ 176404 h 273412"/>
                <a:gd name="connsiteX1" fmla="*/ 233619 w 357508"/>
                <a:gd name="connsiteY1" fmla="*/ 197212 h 273412"/>
                <a:gd name="connsiteX2" fmla="*/ 309819 w 357508"/>
                <a:gd name="connsiteY2" fmla="*/ 273412 h 273412"/>
                <a:gd name="connsiteX3" fmla="*/ 346928 w 357508"/>
                <a:gd name="connsiteY3" fmla="*/ 209404 h 273412"/>
                <a:gd name="connsiteX4" fmla="*/ 346929 w 357508"/>
                <a:gd name="connsiteY4" fmla="*/ 30323 h 273412"/>
                <a:gd name="connsiteX5" fmla="*/ 250197 w 357508"/>
                <a:gd name="connsiteY5" fmla="*/ 121319 h 273412"/>
                <a:gd name="connsiteX6" fmla="*/ 239709 w 357508"/>
                <a:gd name="connsiteY6" fmla="*/ 44478 h 273412"/>
                <a:gd name="connsiteX7" fmla="*/ 1015 w 357508"/>
                <a:gd name="connsiteY7" fmla="*/ 176404 h 273412"/>
                <a:gd name="connsiteX0" fmla="*/ 1015 w 357508"/>
                <a:gd name="connsiteY0" fmla="*/ 146081 h 243089"/>
                <a:gd name="connsiteX1" fmla="*/ 233619 w 357508"/>
                <a:gd name="connsiteY1" fmla="*/ 166889 h 243089"/>
                <a:gd name="connsiteX2" fmla="*/ 309819 w 357508"/>
                <a:gd name="connsiteY2" fmla="*/ 243089 h 243089"/>
                <a:gd name="connsiteX3" fmla="*/ 346928 w 357508"/>
                <a:gd name="connsiteY3" fmla="*/ 179081 h 243089"/>
                <a:gd name="connsiteX4" fmla="*/ 346929 w 357508"/>
                <a:gd name="connsiteY4" fmla="*/ 89541 h 243089"/>
                <a:gd name="connsiteX5" fmla="*/ 250197 w 357508"/>
                <a:gd name="connsiteY5" fmla="*/ 90996 h 243089"/>
                <a:gd name="connsiteX6" fmla="*/ 239709 w 357508"/>
                <a:gd name="connsiteY6" fmla="*/ 14155 h 243089"/>
                <a:gd name="connsiteX7" fmla="*/ 1015 w 357508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1015 w 419275"/>
                <a:gd name="connsiteY0" fmla="*/ 146081 h 243089"/>
                <a:gd name="connsiteX1" fmla="*/ 233619 w 419275"/>
                <a:gd name="connsiteY1" fmla="*/ 166889 h 243089"/>
                <a:gd name="connsiteX2" fmla="*/ 309819 w 419275"/>
                <a:gd name="connsiteY2" fmla="*/ 243089 h 243089"/>
                <a:gd name="connsiteX3" fmla="*/ 419275 w 419275"/>
                <a:gd name="connsiteY3" fmla="*/ 179081 h 243089"/>
                <a:gd name="connsiteX4" fmla="*/ 346929 w 419275"/>
                <a:gd name="connsiteY4" fmla="*/ 89541 h 243089"/>
                <a:gd name="connsiteX5" fmla="*/ 250197 w 419275"/>
                <a:gd name="connsiteY5" fmla="*/ 90996 h 243089"/>
                <a:gd name="connsiteX6" fmla="*/ 239709 w 419275"/>
                <a:gd name="connsiteY6" fmla="*/ 14155 h 243089"/>
                <a:gd name="connsiteX7" fmla="*/ 1015 w 419275"/>
                <a:gd name="connsiteY7" fmla="*/ 146081 h 243089"/>
                <a:gd name="connsiteX0" fmla="*/ 29346 w 447606"/>
                <a:gd name="connsiteY0" fmla="*/ 71220 h 168228"/>
                <a:gd name="connsiteX1" fmla="*/ 261950 w 447606"/>
                <a:gd name="connsiteY1" fmla="*/ 92028 h 168228"/>
                <a:gd name="connsiteX2" fmla="*/ 338150 w 447606"/>
                <a:gd name="connsiteY2" fmla="*/ 168228 h 168228"/>
                <a:gd name="connsiteX3" fmla="*/ 447606 w 447606"/>
                <a:gd name="connsiteY3" fmla="*/ 104220 h 168228"/>
                <a:gd name="connsiteX4" fmla="*/ 375260 w 447606"/>
                <a:gd name="connsiteY4" fmla="*/ 14680 h 168228"/>
                <a:gd name="connsiteX5" fmla="*/ 278528 w 447606"/>
                <a:gd name="connsiteY5" fmla="*/ 16135 h 168228"/>
                <a:gd name="connsiteX6" fmla="*/ 85876 w 447606"/>
                <a:gd name="connsiteY6" fmla="*/ 14680 h 168228"/>
                <a:gd name="connsiteX7" fmla="*/ 29346 w 447606"/>
                <a:gd name="connsiteY7" fmla="*/ 71220 h 168228"/>
                <a:gd name="connsiteX0" fmla="*/ 29346 w 447606"/>
                <a:gd name="connsiteY0" fmla="*/ 146081 h 243089"/>
                <a:gd name="connsiteX1" fmla="*/ 261950 w 447606"/>
                <a:gd name="connsiteY1" fmla="*/ 166889 h 243089"/>
                <a:gd name="connsiteX2" fmla="*/ 338150 w 447606"/>
                <a:gd name="connsiteY2" fmla="*/ 243089 h 243089"/>
                <a:gd name="connsiteX3" fmla="*/ 447606 w 447606"/>
                <a:gd name="connsiteY3" fmla="*/ 179081 h 243089"/>
                <a:gd name="connsiteX4" fmla="*/ 375260 w 447606"/>
                <a:gd name="connsiteY4" fmla="*/ 89541 h 243089"/>
                <a:gd name="connsiteX5" fmla="*/ 230568 w 447606"/>
                <a:gd name="connsiteY5" fmla="*/ 0 h 243089"/>
                <a:gd name="connsiteX6" fmla="*/ 85876 w 447606"/>
                <a:gd name="connsiteY6" fmla="*/ 89541 h 243089"/>
                <a:gd name="connsiteX7" fmla="*/ 29346 w 447606"/>
                <a:gd name="connsiteY7" fmla="*/ 146081 h 243089"/>
                <a:gd name="connsiteX0" fmla="*/ 36173 w 454433"/>
                <a:gd name="connsiteY0" fmla="*/ 146081 h 243089"/>
                <a:gd name="connsiteX1" fmla="*/ 309741 w 454433"/>
                <a:gd name="connsiteY1" fmla="*/ 89540 h 243089"/>
                <a:gd name="connsiteX2" fmla="*/ 344977 w 454433"/>
                <a:gd name="connsiteY2" fmla="*/ 243089 h 243089"/>
                <a:gd name="connsiteX3" fmla="*/ 454433 w 454433"/>
                <a:gd name="connsiteY3" fmla="*/ 179081 h 243089"/>
                <a:gd name="connsiteX4" fmla="*/ 382087 w 454433"/>
                <a:gd name="connsiteY4" fmla="*/ 89541 h 243089"/>
                <a:gd name="connsiteX5" fmla="*/ 237395 w 454433"/>
                <a:gd name="connsiteY5" fmla="*/ 0 h 243089"/>
                <a:gd name="connsiteX6" fmla="*/ 92703 w 454433"/>
                <a:gd name="connsiteY6" fmla="*/ 89541 h 243089"/>
                <a:gd name="connsiteX7" fmla="*/ 36173 w 454433"/>
                <a:gd name="connsiteY7" fmla="*/ 146081 h 243089"/>
                <a:gd name="connsiteX0" fmla="*/ 36173 w 599125"/>
                <a:gd name="connsiteY0" fmla="*/ 209581 h 306589"/>
                <a:gd name="connsiteX1" fmla="*/ 309741 w 599125"/>
                <a:gd name="connsiteY1" fmla="*/ 153040 h 306589"/>
                <a:gd name="connsiteX2" fmla="*/ 344977 w 599125"/>
                <a:gd name="connsiteY2" fmla="*/ 306589 h 306589"/>
                <a:gd name="connsiteX3" fmla="*/ 599125 w 599125"/>
                <a:gd name="connsiteY3" fmla="*/ 63500 h 306589"/>
                <a:gd name="connsiteX4" fmla="*/ 382087 w 599125"/>
                <a:gd name="connsiteY4" fmla="*/ 153041 h 306589"/>
                <a:gd name="connsiteX5" fmla="*/ 237395 w 599125"/>
                <a:gd name="connsiteY5" fmla="*/ 63500 h 306589"/>
                <a:gd name="connsiteX6" fmla="*/ 92703 w 599125"/>
                <a:gd name="connsiteY6" fmla="*/ 153041 h 306589"/>
                <a:gd name="connsiteX7" fmla="*/ 36173 w 599125"/>
                <a:gd name="connsiteY7" fmla="*/ 209581 h 306589"/>
                <a:gd name="connsiteX0" fmla="*/ 36173 w 599125"/>
                <a:gd name="connsiteY0" fmla="*/ 209581 h 242582"/>
                <a:gd name="connsiteX1" fmla="*/ 309741 w 599125"/>
                <a:gd name="connsiteY1" fmla="*/ 153040 h 242582"/>
                <a:gd name="connsiteX2" fmla="*/ 454433 w 599125"/>
                <a:gd name="connsiteY2" fmla="*/ 242582 h 242582"/>
                <a:gd name="connsiteX3" fmla="*/ 599125 w 599125"/>
                <a:gd name="connsiteY3" fmla="*/ 63500 h 242582"/>
                <a:gd name="connsiteX4" fmla="*/ 382087 w 599125"/>
                <a:gd name="connsiteY4" fmla="*/ 153041 h 242582"/>
                <a:gd name="connsiteX5" fmla="*/ 237395 w 599125"/>
                <a:gd name="connsiteY5" fmla="*/ 63500 h 242582"/>
                <a:gd name="connsiteX6" fmla="*/ 92703 w 599125"/>
                <a:gd name="connsiteY6" fmla="*/ 153041 h 242582"/>
                <a:gd name="connsiteX7" fmla="*/ 36173 w 599125"/>
                <a:gd name="connsiteY7" fmla="*/ 209581 h 242582"/>
                <a:gd name="connsiteX0" fmla="*/ 36173 w 546151"/>
                <a:gd name="connsiteY0" fmla="*/ 146081 h 295611"/>
                <a:gd name="connsiteX1" fmla="*/ 309741 w 546151"/>
                <a:gd name="connsiteY1" fmla="*/ 89540 h 295611"/>
                <a:gd name="connsiteX2" fmla="*/ 454433 w 546151"/>
                <a:gd name="connsiteY2" fmla="*/ 179082 h 295611"/>
                <a:gd name="connsiteX3" fmla="*/ 454433 w 546151"/>
                <a:gd name="connsiteY3" fmla="*/ 268623 h 295611"/>
                <a:gd name="connsiteX4" fmla="*/ 382087 w 546151"/>
                <a:gd name="connsiteY4" fmla="*/ 89541 h 295611"/>
                <a:gd name="connsiteX5" fmla="*/ 237395 w 546151"/>
                <a:gd name="connsiteY5" fmla="*/ 0 h 295611"/>
                <a:gd name="connsiteX6" fmla="*/ 92703 w 546151"/>
                <a:gd name="connsiteY6" fmla="*/ 89541 h 295611"/>
                <a:gd name="connsiteX7" fmla="*/ 36173 w 546151"/>
                <a:gd name="connsiteY7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92703 w 546151"/>
                <a:gd name="connsiteY7" fmla="*/ 89541 h 295611"/>
                <a:gd name="connsiteX8" fmla="*/ 36173 w 546151"/>
                <a:gd name="connsiteY8" fmla="*/ 146081 h 295611"/>
                <a:gd name="connsiteX0" fmla="*/ 36173 w 546151"/>
                <a:gd name="connsiteY0" fmla="*/ 146081 h 295611"/>
                <a:gd name="connsiteX1" fmla="*/ 165049 w 546151"/>
                <a:gd name="connsiteY1" fmla="*/ 179081 h 295611"/>
                <a:gd name="connsiteX2" fmla="*/ 309741 w 546151"/>
                <a:gd name="connsiteY2" fmla="*/ 89540 h 295611"/>
                <a:gd name="connsiteX3" fmla="*/ 454433 w 546151"/>
                <a:gd name="connsiteY3" fmla="*/ 179082 h 295611"/>
                <a:gd name="connsiteX4" fmla="*/ 454433 w 546151"/>
                <a:gd name="connsiteY4" fmla="*/ 268623 h 295611"/>
                <a:gd name="connsiteX5" fmla="*/ 382087 w 546151"/>
                <a:gd name="connsiteY5" fmla="*/ 89541 h 295611"/>
                <a:gd name="connsiteX6" fmla="*/ 237395 w 546151"/>
                <a:gd name="connsiteY6" fmla="*/ 0 h 295611"/>
                <a:gd name="connsiteX7" fmla="*/ 165049 w 546151"/>
                <a:gd name="connsiteY7" fmla="*/ 89541 h 295611"/>
                <a:gd name="connsiteX8" fmla="*/ 36173 w 546151"/>
                <a:gd name="connsiteY8" fmla="*/ 146081 h 295611"/>
                <a:gd name="connsiteX0" fmla="*/ 36173 w 561967"/>
                <a:gd name="connsiteY0" fmla="*/ 89541 h 295611"/>
                <a:gd name="connsiteX1" fmla="*/ 180865 w 561967"/>
                <a:gd name="connsiteY1" fmla="*/ 179081 h 295611"/>
                <a:gd name="connsiteX2" fmla="*/ 325557 w 561967"/>
                <a:gd name="connsiteY2" fmla="*/ 89540 h 295611"/>
                <a:gd name="connsiteX3" fmla="*/ 470249 w 561967"/>
                <a:gd name="connsiteY3" fmla="*/ 179082 h 295611"/>
                <a:gd name="connsiteX4" fmla="*/ 470249 w 561967"/>
                <a:gd name="connsiteY4" fmla="*/ 268623 h 295611"/>
                <a:gd name="connsiteX5" fmla="*/ 397903 w 561967"/>
                <a:gd name="connsiteY5" fmla="*/ 89541 h 295611"/>
                <a:gd name="connsiteX6" fmla="*/ 253211 w 561967"/>
                <a:gd name="connsiteY6" fmla="*/ 0 h 295611"/>
                <a:gd name="connsiteX7" fmla="*/ 180865 w 561967"/>
                <a:gd name="connsiteY7" fmla="*/ 89541 h 295611"/>
                <a:gd name="connsiteX8" fmla="*/ 36173 w 561967"/>
                <a:gd name="connsiteY8" fmla="*/ 89541 h 295611"/>
                <a:gd name="connsiteX0" fmla="*/ 192923 w 718717"/>
                <a:gd name="connsiteY0" fmla="*/ 89541 h 295611"/>
                <a:gd name="connsiteX1" fmla="*/ 337615 w 718717"/>
                <a:gd name="connsiteY1" fmla="*/ 179081 h 295611"/>
                <a:gd name="connsiteX2" fmla="*/ 482307 w 718717"/>
                <a:gd name="connsiteY2" fmla="*/ 89540 h 295611"/>
                <a:gd name="connsiteX3" fmla="*/ 626999 w 718717"/>
                <a:gd name="connsiteY3" fmla="*/ 179082 h 295611"/>
                <a:gd name="connsiteX4" fmla="*/ 626999 w 718717"/>
                <a:gd name="connsiteY4" fmla="*/ 268623 h 295611"/>
                <a:gd name="connsiteX5" fmla="*/ 554653 w 718717"/>
                <a:gd name="connsiteY5" fmla="*/ 89541 h 295611"/>
                <a:gd name="connsiteX6" fmla="*/ 409961 w 718717"/>
                <a:gd name="connsiteY6" fmla="*/ 0 h 295611"/>
                <a:gd name="connsiteX7" fmla="*/ 337615 w 718717"/>
                <a:gd name="connsiteY7" fmla="*/ 89541 h 295611"/>
                <a:gd name="connsiteX8" fmla="*/ 192923 w 718717"/>
                <a:gd name="connsiteY8" fmla="*/ 89541 h 295611"/>
                <a:gd name="connsiteX0" fmla="*/ 36173 w 561967"/>
                <a:gd name="connsiteY0" fmla="*/ 89541 h 295611"/>
                <a:gd name="connsiteX1" fmla="*/ 36174 w 561967"/>
                <a:gd name="connsiteY1" fmla="*/ 89541 h 295611"/>
                <a:gd name="connsiteX2" fmla="*/ 180865 w 561967"/>
                <a:gd name="connsiteY2" fmla="*/ 179081 h 295611"/>
                <a:gd name="connsiteX3" fmla="*/ 325557 w 561967"/>
                <a:gd name="connsiteY3" fmla="*/ 89540 h 295611"/>
                <a:gd name="connsiteX4" fmla="*/ 470249 w 561967"/>
                <a:gd name="connsiteY4" fmla="*/ 179082 h 295611"/>
                <a:gd name="connsiteX5" fmla="*/ 470249 w 561967"/>
                <a:gd name="connsiteY5" fmla="*/ 268623 h 295611"/>
                <a:gd name="connsiteX6" fmla="*/ 397903 w 561967"/>
                <a:gd name="connsiteY6" fmla="*/ 89541 h 295611"/>
                <a:gd name="connsiteX7" fmla="*/ 253211 w 561967"/>
                <a:gd name="connsiteY7" fmla="*/ 0 h 295611"/>
                <a:gd name="connsiteX8" fmla="*/ 180865 w 561967"/>
                <a:gd name="connsiteY8" fmla="*/ 89541 h 295611"/>
                <a:gd name="connsiteX9" fmla="*/ 36173 w 561967"/>
                <a:gd name="connsiteY9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241152 w 622254"/>
                <a:gd name="connsiteY3" fmla="*/ 179081 h 295611"/>
                <a:gd name="connsiteX4" fmla="*/ 385844 w 622254"/>
                <a:gd name="connsiteY4" fmla="*/ 89540 h 295611"/>
                <a:gd name="connsiteX5" fmla="*/ 530536 w 622254"/>
                <a:gd name="connsiteY5" fmla="*/ 179082 h 295611"/>
                <a:gd name="connsiteX6" fmla="*/ 530536 w 622254"/>
                <a:gd name="connsiteY6" fmla="*/ 268623 h 295611"/>
                <a:gd name="connsiteX7" fmla="*/ 458190 w 622254"/>
                <a:gd name="connsiteY7" fmla="*/ 89541 h 295611"/>
                <a:gd name="connsiteX8" fmla="*/ 313498 w 622254"/>
                <a:gd name="connsiteY8" fmla="*/ 0 h 295611"/>
                <a:gd name="connsiteX9" fmla="*/ 241152 w 622254"/>
                <a:gd name="connsiteY9" fmla="*/ 89541 h 295611"/>
                <a:gd name="connsiteX10" fmla="*/ 96460 w 622254"/>
                <a:gd name="connsiteY10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622254"/>
                <a:gd name="connsiteY0" fmla="*/ 89541 h 295611"/>
                <a:gd name="connsiteX1" fmla="*/ 96461 w 622254"/>
                <a:gd name="connsiteY1" fmla="*/ 89541 h 295611"/>
                <a:gd name="connsiteX2" fmla="*/ 24115 w 622254"/>
                <a:gd name="connsiteY2" fmla="*/ 179081 h 295611"/>
                <a:gd name="connsiteX3" fmla="*/ 96461 w 622254"/>
                <a:gd name="connsiteY3" fmla="*/ 179081 h 295611"/>
                <a:gd name="connsiteX4" fmla="*/ 241152 w 622254"/>
                <a:gd name="connsiteY4" fmla="*/ 179081 h 295611"/>
                <a:gd name="connsiteX5" fmla="*/ 385844 w 622254"/>
                <a:gd name="connsiteY5" fmla="*/ 89540 h 295611"/>
                <a:gd name="connsiteX6" fmla="*/ 530536 w 622254"/>
                <a:gd name="connsiteY6" fmla="*/ 179082 h 295611"/>
                <a:gd name="connsiteX7" fmla="*/ 530536 w 622254"/>
                <a:gd name="connsiteY7" fmla="*/ 268623 h 295611"/>
                <a:gd name="connsiteX8" fmla="*/ 458190 w 622254"/>
                <a:gd name="connsiteY8" fmla="*/ 89541 h 295611"/>
                <a:gd name="connsiteX9" fmla="*/ 313498 w 622254"/>
                <a:gd name="connsiteY9" fmla="*/ 0 h 295611"/>
                <a:gd name="connsiteX10" fmla="*/ 241152 w 622254"/>
                <a:gd name="connsiteY10" fmla="*/ 89541 h 295611"/>
                <a:gd name="connsiteX11" fmla="*/ 96460 w 622254"/>
                <a:gd name="connsiteY11" fmla="*/ 89541 h 295611"/>
                <a:gd name="connsiteX0" fmla="*/ 96460 w 549909"/>
                <a:gd name="connsiteY0" fmla="*/ 89541 h 295611"/>
                <a:gd name="connsiteX1" fmla="*/ 96461 w 549909"/>
                <a:gd name="connsiteY1" fmla="*/ 89541 h 295611"/>
                <a:gd name="connsiteX2" fmla="*/ 24115 w 549909"/>
                <a:gd name="connsiteY2" fmla="*/ 179081 h 295611"/>
                <a:gd name="connsiteX3" fmla="*/ 96461 w 549909"/>
                <a:gd name="connsiteY3" fmla="*/ 179081 h 295611"/>
                <a:gd name="connsiteX4" fmla="*/ 241152 w 549909"/>
                <a:gd name="connsiteY4" fmla="*/ 179081 h 295611"/>
                <a:gd name="connsiteX5" fmla="*/ 385844 w 549909"/>
                <a:gd name="connsiteY5" fmla="*/ 89540 h 295611"/>
                <a:gd name="connsiteX6" fmla="*/ 458191 w 549909"/>
                <a:gd name="connsiteY6" fmla="*/ 268622 h 295611"/>
                <a:gd name="connsiteX7" fmla="*/ 530536 w 549909"/>
                <a:gd name="connsiteY7" fmla="*/ 268623 h 295611"/>
                <a:gd name="connsiteX8" fmla="*/ 458190 w 549909"/>
                <a:gd name="connsiteY8" fmla="*/ 89541 h 295611"/>
                <a:gd name="connsiteX9" fmla="*/ 313498 w 549909"/>
                <a:gd name="connsiteY9" fmla="*/ 0 h 295611"/>
                <a:gd name="connsiteX10" fmla="*/ 241152 w 549909"/>
                <a:gd name="connsiteY10" fmla="*/ 89541 h 295611"/>
                <a:gd name="connsiteX11" fmla="*/ 96460 w 549909"/>
                <a:gd name="connsiteY11" fmla="*/ 89541 h 295611"/>
                <a:gd name="connsiteX0" fmla="*/ 96460 w 602884"/>
                <a:gd name="connsiteY0" fmla="*/ 89541 h 268622"/>
                <a:gd name="connsiteX1" fmla="*/ 96461 w 602884"/>
                <a:gd name="connsiteY1" fmla="*/ 89541 h 268622"/>
                <a:gd name="connsiteX2" fmla="*/ 24115 w 602884"/>
                <a:gd name="connsiteY2" fmla="*/ 179081 h 268622"/>
                <a:gd name="connsiteX3" fmla="*/ 96461 w 602884"/>
                <a:gd name="connsiteY3" fmla="*/ 179081 h 268622"/>
                <a:gd name="connsiteX4" fmla="*/ 241152 w 602884"/>
                <a:gd name="connsiteY4" fmla="*/ 179081 h 268622"/>
                <a:gd name="connsiteX5" fmla="*/ 385844 w 602884"/>
                <a:gd name="connsiteY5" fmla="*/ 89540 h 268622"/>
                <a:gd name="connsiteX6" fmla="*/ 458191 w 602884"/>
                <a:gd name="connsiteY6" fmla="*/ 268622 h 268622"/>
                <a:gd name="connsiteX7" fmla="*/ 602884 w 602884"/>
                <a:gd name="connsiteY7" fmla="*/ 179081 h 268622"/>
                <a:gd name="connsiteX8" fmla="*/ 458190 w 602884"/>
                <a:gd name="connsiteY8" fmla="*/ 89541 h 268622"/>
                <a:gd name="connsiteX9" fmla="*/ 313498 w 602884"/>
                <a:gd name="connsiteY9" fmla="*/ 0 h 268622"/>
                <a:gd name="connsiteX10" fmla="*/ 241152 w 602884"/>
                <a:gd name="connsiteY10" fmla="*/ 89541 h 268622"/>
                <a:gd name="connsiteX11" fmla="*/ 96460 w 602884"/>
                <a:gd name="connsiteY11" fmla="*/ 89541 h 268622"/>
                <a:gd name="connsiteX0" fmla="*/ 96460 w 602884"/>
                <a:gd name="connsiteY0" fmla="*/ 89541 h 206069"/>
                <a:gd name="connsiteX1" fmla="*/ 96461 w 602884"/>
                <a:gd name="connsiteY1" fmla="*/ 89541 h 206069"/>
                <a:gd name="connsiteX2" fmla="*/ 24115 w 602884"/>
                <a:gd name="connsiteY2" fmla="*/ 179081 h 206069"/>
                <a:gd name="connsiteX3" fmla="*/ 96461 w 602884"/>
                <a:gd name="connsiteY3" fmla="*/ 179081 h 206069"/>
                <a:gd name="connsiteX4" fmla="*/ 241152 w 602884"/>
                <a:gd name="connsiteY4" fmla="*/ 179081 h 206069"/>
                <a:gd name="connsiteX5" fmla="*/ 385844 w 602884"/>
                <a:gd name="connsiteY5" fmla="*/ 89540 h 206069"/>
                <a:gd name="connsiteX6" fmla="*/ 458191 w 602884"/>
                <a:gd name="connsiteY6" fmla="*/ 179081 h 206069"/>
                <a:gd name="connsiteX7" fmla="*/ 602884 w 602884"/>
                <a:gd name="connsiteY7" fmla="*/ 179081 h 206069"/>
                <a:gd name="connsiteX8" fmla="*/ 458190 w 602884"/>
                <a:gd name="connsiteY8" fmla="*/ 89541 h 206069"/>
                <a:gd name="connsiteX9" fmla="*/ 313498 w 602884"/>
                <a:gd name="connsiteY9" fmla="*/ 0 h 206069"/>
                <a:gd name="connsiteX10" fmla="*/ 241152 w 602884"/>
                <a:gd name="connsiteY10" fmla="*/ 89541 h 206069"/>
                <a:gd name="connsiteX11" fmla="*/ 96460 w 602884"/>
                <a:gd name="connsiteY11" fmla="*/ 89541 h 206069"/>
                <a:gd name="connsiteX0" fmla="*/ 96460 w 602883"/>
                <a:gd name="connsiteY0" fmla="*/ 89541 h 196492"/>
                <a:gd name="connsiteX1" fmla="*/ 96461 w 602883"/>
                <a:gd name="connsiteY1" fmla="*/ 89541 h 196492"/>
                <a:gd name="connsiteX2" fmla="*/ 24115 w 602883"/>
                <a:gd name="connsiteY2" fmla="*/ 179081 h 196492"/>
                <a:gd name="connsiteX3" fmla="*/ 96461 w 602883"/>
                <a:gd name="connsiteY3" fmla="*/ 179081 h 196492"/>
                <a:gd name="connsiteX4" fmla="*/ 241152 w 602883"/>
                <a:gd name="connsiteY4" fmla="*/ 179081 h 196492"/>
                <a:gd name="connsiteX5" fmla="*/ 385844 w 602883"/>
                <a:gd name="connsiteY5" fmla="*/ 89540 h 196492"/>
                <a:gd name="connsiteX6" fmla="*/ 458191 w 602883"/>
                <a:gd name="connsiteY6" fmla="*/ 179081 h 196492"/>
                <a:gd name="connsiteX7" fmla="*/ 602883 w 602883"/>
                <a:gd name="connsiteY7" fmla="*/ 89542 h 196492"/>
                <a:gd name="connsiteX8" fmla="*/ 458190 w 602883"/>
                <a:gd name="connsiteY8" fmla="*/ 89541 h 196492"/>
                <a:gd name="connsiteX9" fmla="*/ 313498 w 602883"/>
                <a:gd name="connsiteY9" fmla="*/ 0 h 196492"/>
                <a:gd name="connsiteX10" fmla="*/ 241152 w 602883"/>
                <a:gd name="connsiteY10" fmla="*/ 89541 h 196492"/>
                <a:gd name="connsiteX11" fmla="*/ 96460 w 602883"/>
                <a:gd name="connsiteY11" fmla="*/ 89541 h 196492"/>
                <a:gd name="connsiteX0" fmla="*/ 96460 w 549909"/>
                <a:gd name="connsiteY0" fmla="*/ 89541 h 295610"/>
                <a:gd name="connsiteX1" fmla="*/ 96461 w 549909"/>
                <a:gd name="connsiteY1" fmla="*/ 89541 h 295610"/>
                <a:gd name="connsiteX2" fmla="*/ 24115 w 549909"/>
                <a:gd name="connsiteY2" fmla="*/ 179081 h 295610"/>
                <a:gd name="connsiteX3" fmla="*/ 96461 w 549909"/>
                <a:gd name="connsiteY3" fmla="*/ 179081 h 295610"/>
                <a:gd name="connsiteX4" fmla="*/ 241152 w 549909"/>
                <a:gd name="connsiteY4" fmla="*/ 179081 h 295610"/>
                <a:gd name="connsiteX5" fmla="*/ 385844 w 549909"/>
                <a:gd name="connsiteY5" fmla="*/ 89540 h 295610"/>
                <a:gd name="connsiteX6" fmla="*/ 458191 w 549909"/>
                <a:gd name="connsiteY6" fmla="*/ 179081 h 295610"/>
                <a:gd name="connsiteX7" fmla="*/ 530538 w 549909"/>
                <a:gd name="connsiteY7" fmla="*/ 268623 h 295610"/>
                <a:gd name="connsiteX8" fmla="*/ 458190 w 549909"/>
                <a:gd name="connsiteY8" fmla="*/ 89541 h 295610"/>
                <a:gd name="connsiteX9" fmla="*/ 313498 w 549909"/>
                <a:gd name="connsiteY9" fmla="*/ 0 h 295610"/>
                <a:gd name="connsiteX10" fmla="*/ 241152 w 549909"/>
                <a:gd name="connsiteY10" fmla="*/ 89541 h 295610"/>
                <a:gd name="connsiteX11" fmla="*/ 96460 w 549909"/>
                <a:gd name="connsiteY11" fmla="*/ 89541 h 2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909" h="295610">
                  <a:moveTo>
                    <a:pt x="96460" y="89541"/>
                  </a:moveTo>
                  <a:cubicBezTo>
                    <a:pt x="81388" y="103221"/>
                    <a:pt x="72346" y="74618"/>
                    <a:pt x="96461" y="89541"/>
                  </a:cubicBezTo>
                  <a:cubicBezTo>
                    <a:pt x="109524" y="99490"/>
                    <a:pt x="0" y="164158"/>
                    <a:pt x="24115" y="179081"/>
                  </a:cubicBezTo>
                  <a:cubicBezTo>
                    <a:pt x="31149" y="196492"/>
                    <a:pt x="60288" y="179081"/>
                    <a:pt x="96461" y="179081"/>
                  </a:cubicBezTo>
                  <a:cubicBezTo>
                    <a:pt x="126605" y="126849"/>
                    <a:pt x="199955" y="196492"/>
                    <a:pt x="241152" y="179081"/>
                  </a:cubicBezTo>
                  <a:cubicBezTo>
                    <a:pt x="286747" y="169658"/>
                    <a:pt x="341632" y="78347"/>
                    <a:pt x="385844" y="89540"/>
                  </a:cubicBezTo>
                  <a:lnTo>
                    <a:pt x="458191" y="179081"/>
                  </a:lnTo>
                  <a:cubicBezTo>
                    <a:pt x="549909" y="171619"/>
                    <a:pt x="484501" y="295611"/>
                    <a:pt x="530538" y="268623"/>
                  </a:cubicBezTo>
                  <a:cubicBezTo>
                    <a:pt x="500376" y="205123"/>
                    <a:pt x="494363" y="134311"/>
                    <a:pt x="458190" y="89541"/>
                  </a:cubicBezTo>
                  <a:cubicBezTo>
                    <a:pt x="422017" y="44771"/>
                    <a:pt x="349671" y="0"/>
                    <a:pt x="313498" y="0"/>
                  </a:cubicBezTo>
                  <a:cubicBezTo>
                    <a:pt x="277325" y="0"/>
                    <a:pt x="294740" y="75386"/>
                    <a:pt x="241152" y="89541"/>
                  </a:cubicBezTo>
                  <a:cubicBezTo>
                    <a:pt x="215752" y="76841"/>
                    <a:pt x="60287" y="89541"/>
                    <a:pt x="96460" y="89541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0" name="Freeform 39"/>
            <p:cNvSpPr/>
            <p:nvPr/>
          </p:nvSpPr>
          <p:spPr>
            <a:xfrm rot="19575807" flipV="1">
              <a:off x="1902628" y="2578943"/>
              <a:ext cx="562768" cy="88480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41734 w 233052"/>
                <a:gd name="connsiteY5" fmla="*/ 69110 h 227889"/>
                <a:gd name="connsiteX6" fmla="*/ 107364 w 233052"/>
                <a:gd name="connsiteY6" fmla="*/ 12700 h 227889"/>
                <a:gd name="connsiteX7" fmla="*/ 4452 w 233052"/>
                <a:gd name="connsiteY7" fmla="*/ 48501 h 227889"/>
                <a:gd name="connsiteX0" fmla="*/ 6308 w 234908"/>
                <a:gd name="connsiteY0" fmla="*/ 54467 h 233855"/>
                <a:gd name="connsiteX1" fmla="*/ 82508 w 234908"/>
                <a:gd name="connsiteY1" fmla="*/ 130667 h 233855"/>
                <a:gd name="connsiteX2" fmla="*/ 158708 w 234908"/>
                <a:gd name="connsiteY2" fmla="*/ 206867 h 233855"/>
                <a:gd name="connsiteX3" fmla="*/ 234908 w 234908"/>
                <a:gd name="connsiteY3" fmla="*/ 206867 h 233855"/>
                <a:gd name="connsiteX4" fmla="*/ 158708 w 234908"/>
                <a:gd name="connsiteY4" fmla="*/ 130667 h 233855"/>
                <a:gd name="connsiteX5" fmla="*/ 143590 w 234908"/>
                <a:gd name="connsiteY5" fmla="*/ 75076 h 233855"/>
                <a:gd name="connsiteX6" fmla="*/ 109220 w 234908"/>
                <a:gd name="connsiteY6" fmla="*/ 18666 h 233855"/>
                <a:gd name="connsiteX7" fmla="*/ 52272 w 234908"/>
                <a:gd name="connsiteY7" fmla="*/ 5967 h 233855"/>
                <a:gd name="connsiteX8" fmla="*/ 6308 w 234908"/>
                <a:gd name="connsiteY8" fmla="*/ 54467 h 233855"/>
                <a:gd name="connsiteX0" fmla="*/ 9491 w 192127"/>
                <a:gd name="connsiteY0" fmla="*/ 51635 h 233450"/>
                <a:gd name="connsiteX1" fmla="*/ 39727 w 192127"/>
                <a:gd name="connsiteY1" fmla="*/ 130262 h 233450"/>
                <a:gd name="connsiteX2" fmla="*/ 115927 w 192127"/>
                <a:gd name="connsiteY2" fmla="*/ 206462 h 233450"/>
                <a:gd name="connsiteX3" fmla="*/ 192127 w 192127"/>
                <a:gd name="connsiteY3" fmla="*/ 206462 h 233450"/>
                <a:gd name="connsiteX4" fmla="*/ 115927 w 192127"/>
                <a:gd name="connsiteY4" fmla="*/ 130262 h 233450"/>
                <a:gd name="connsiteX5" fmla="*/ 100809 w 192127"/>
                <a:gd name="connsiteY5" fmla="*/ 74671 h 233450"/>
                <a:gd name="connsiteX6" fmla="*/ 66439 w 192127"/>
                <a:gd name="connsiteY6" fmla="*/ 18261 h 233450"/>
                <a:gd name="connsiteX7" fmla="*/ 9491 w 192127"/>
                <a:gd name="connsiteY7" fmla="*/ 5562 h 233450"/>
                <a:gd name="connsiteX8" fmla="*/ 9491 w 192127"/>
                <a:gd name="connsiteY8" fmla="*/ 51635 h 2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127" h="233450">
                  <a:moveTo>
                    <a:pt x="9491" y="51635"/>
                  </a:moveTo>
                  <a:cubicBezTo>
                    <a:pt x="5039" y="70302"/>
                    <a:pt x="15915" y="108037"/>
                    <a:pt x="39727" y="130262"/>
                  </a:cubicBezTo>
                  <a:lnTo>
                    <a:pt x="115927" y="206462"/>
                  </a:lnTo>
                  <a:cubicBezTo>
                    <a:pt x="141327" y="206462"/>
                    <a:pt x="146090" y="233450"/>
                    <a:pt x="192127" y="206462"/>
                  </a:cubicBezTo>
                  <a:cubicBezTo>
                    <a:pt x="161965" y="142962"/>
                    <a:pt x="136875" y="161629"/>
                    <a:pt x="115927" y="130262"/>
                  </a:cubicBezTo>
                  <a:cubicBezTo>
                    <a:pt x="98805" y="109577"/>
                    <a:pt x="109057" y="93338"/>
                    <a:pt x="100809" y="74671"/>
                  </a:cubicBezTo>
                  <a:cubicBezTo>
                    <a:pt x="92561" y="56004"/>
                    <a:pt x="81659" y="29779"/>
                    <a:pt x="66439" y="18261"/>
                  </a:cubicBezTo>
                  <a:cubicBezTo>
                    <a:pt x="51219" y="6743"/>
                    <a:pt x="18982" y="0"/>
                    <a:pt x="9491" y="5562"/>
                  </a:cubicBezTo>
                  <a:cubicBezTo>
                    <a:pt x="0" y="11124"/>
                    <a:pt x="3183" y="33731"/>
                    <a:pt x="9491" y="51635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8477583" flipV="1">
              <a:off x="1809953" y="2876986"/>
              <a:ext cx="402276" cy="620945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 rot="19996110" flipV="1">
              <a:off x="2157565" y="2940774"/>
              <a:ext cx="239712" cy="163512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259707" flipV="1">
              <a:off x="2428933" y="2814437"/>
              <a:ext cx="124445" cy="45720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00" h="192088">
                  <a:moveTo>
                    <a:pt x="0" y="12700"/>
                  </a:moveTo>
                  <a:cubicBezTo>
                    <a:pt x="0" y="25400"/>
                    <a:pt x="52388" y="66675"/>
                    <a:pt x="76200" y="88900"/>
                  </a:cubicBezTo>
                  <a:lnTo>
                    <a:pt x="152400" y="165100"/>
                  </a:lnTo>
                  <a:cubicBezTo>
                    <a:pt x="177800" y="165100"/>
                    <a:pt x="182563" y="192088"/>
                    <a:pt x="228600" y="165100"/>
                  </a:cubicBezTo>
                  <a:cubicBezTo>
                    <a:pt x="198438" y="101600"/>
                    <a:pt x="177800" y="114300"/>
                    <a:pt x="152400" y="88900"/>
                  </a:cubicBezTo>
                  <a:lnTo>
                    <a:pt x="76200" y="12700"/>
                  </a:lnTo>
                  <a:cubicBezTo>
                    <a:pt x="50800" y="0"/>
                    <a:pt x="0" y="0"/>
                    <a:pt x="0" y="12700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4" name="Freeform 43"/>
            <p:cNvSpPr/>
            <p:nvPr/>
          </p:nvSpPr>
          <p:spPr>
            <a:xfrm rot="488277" flipV="1">
              <a:off x="2346218" y="2831785"/>
              <a:ext cx="111294" cy="365907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5" name="Freeform 44"/>
            <p:cNvSpPr/>
            <p:nvPr/>
          </p:nvSpPr>
          <p:spPr>
            <a:xfrm rot="488277" flipV="1">
              <a:off x="2491656" y="3100857"/>
              <a:ext cx="62403" cy="251841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4452 w 233052"/>
                <a:gd name="connsiteY0" fmla="*/ 48501 h 227889"/>
                <a:gd name="connsiteX1" fmla="*/ 80652 w 233052"/>
                <a:gd name="connsiteY1" fmla="*/ 124701 h 227889"/>
                <a:gd name="connsiteX2" fmla="*/ 156852 w 233052"/>
                <a:gd name="connsiteY2" fmla="*/ 200901 h 227889"/>
                <a:gd name="connsiteX3" fmla="*/ 233052 w 233052"/>
                <a:gd name="connsiteY3" fmla="*/ 200901 h 227889"/>
                <a:gd name="connsiteX4" fmla="*/ 156852 w 233052"/>
                <a:gd name="connsiteY4" fmla="*/ 124701 h 227889"/>
                <a:gd name="connsiteX5" fmla="*/ 107364 w 233052"/>
                <a:gd name="connsiteY5" fmla="*/ 12700 h 227889"/>
                <a:gd name="connsiteX6" fmla="*/ 4452 w 233052"/>
                <a:gd name="connsiteY6" fmla="*/ 48501 h 2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052" h="227889">
                  <a:moveTo>
                    <a:pt x="4452" y="48501"/>
                  </a:moveTo>
                  <a:cubicBezTo>
                    <a:pt x="0" y="67168"/>
                    <a:pt x="56840" y="102476"/>
                    <a:pt x="80652" y="124701"/>
                  </a:cubicBezTo>
                  <a:lnTo>
                    <a:pt x="156852" y="200901"/>
                  </a:lnTo>
                  <a:cubicBezTo>
                    <a:pt x="182252" y="200901"/>
                    <a:pt x="187015" y="227889"/>
                    <a:pt x="233052" y="200901"/>
                  </a:cubicBezTo>
                  <a:cubicBezTo>
                    <a:pt x="202890" y="137401"/>
                    <a:pt x="177800" y="156068"/>
                    <a:pt x="156852" y="124701"/>
                  </a:cubicBezTo>
                  <a:cubicBezTo>
                    <a:pt x="135904" y="93334"/>
                    <a:pt x="123860" y="50034"/>
                    <a:pt x="107364" y="12700"/>
                  </a:cubicBezTo>
                  <a:cubicBezTo>
                    <a:pt x="81964" y="0"/>
                    <a:pt x="8904" y="29834"/>
                    <a:pt x="4452" y="48501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6" name="Freeform 45"/>
            <p:cNvSpPr/>
            <p:nvPr/>
          </p:nvSpPr>
          <p:spPr>
            <a:xfrm rot="2261298">
              <a:off x="3551070" y="3878065"/>
              <a:ext cx="309987" cy="255850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0 w 165100"/>
                <a:gd name="connsiteY0" fmla="*/ 12700 h 165100"/>
                <a:gd name="connsiteX1" fmla="*/ 76200 w 165100"/>
                <a:gd name="connsiteY1" fmla="*/ 88900 h 165100"/>
                <a:gd name="connsiteX2" fmla="*/ 152400 w 165100"/>
                <a:gd name="connsiteY2" fmla="*/ 165100 h 165100"/>
                <a:gd name="connsiteX3" fmla="*/ 152400 w 165100"/>
                <a:gd name="connsiteY3" fmla="*/ 88900 h 165100"/>
                <a:gd name="connsiteX4" fmla="*/ 76200 w 165100"/>
                <a:gd name="connsiteY4" fmla="*/ 12700 h 165100"/>
                <a:gd name="connsiteX5" fmla="*/ 0 w 165100"/>
                <a:gd name="connsiteY5" fmla="*/ 12700 h 165100"/>
                <a:gd name="connsiteX0" fmla="*/ 0 w 121679"/>
                <a:gd name="connsiteY0" fmla="*/ 12700 h 194155"/>
                <a:gd name="connsiteX1" fmla="*/ 32779 w 121679"/>
                <a:gd name="connsiteY1" fmla="*/ 117955 h 194155"/>
                <a:gd name="connsiteX2" fmla="*/ 108979 w 121679"/>
                <a:gd name="connsiteY2" fmla="*/ 194155 h 194155"/>
                <a:gd name="connsiteX3" fmla="*/ 108979 w 121679"/>
                <a:gd name="connsiteY3" fmla="*/ 117955 h 194155"/>
                <a:gd name="connsiteX4" fmla="*/ 32779 w 121679"/>
                <a:gd name="connsiteY4" fmla="*/ 41755 h 194155"/>
                <a:gd name="connsiteX5" fmla="*/ 0 w 121679"/>
                <a:gd name="connsiteY5" fmla="*/ 12700 h 194155"/>
                <a:gd name="connsiteX0" fmla="*/ 1533 w 123212"/>
                <a:gd name="connsiteY0" fmla="*/ 13841 h 195296"/>
                <a:gd name="connsiteX1" fmla="*/ 25111 w 123212"/>
                <a:gd name="connsiteY1" fmla="*/ 125943 h 195296"/>
                <a:gd name="connsiteX2" fmla="*/ 110512 w 123212"/>
                <a:gd name="connsiteY2" fmla="*/ 195296 h 195296"/>
                <a:gd name="connsiteX3" fmla="*/ 110512 w 123212"/>
                <a:gd name="connsiteY3" fmla="*/ 119096 h 195296"/>
                <a:gd name="connsiteX4" fmla="*/ 34312 w 123212"/>
                <a:gd name="connsiteY4" fmla="*/ 42896 h 195296"/>
                <a:gd name="connsiteX5" fmla="*/ 1533 w 123212"/>
                <a:gd name="connsiteY5" fmla="*/ 13841 h 195296"/>
                <a:gd name="connsiteX0" fmla="*/ 431 w 122110"/>
                <a:gd name="connsiteY0" fmla="*/ 23183 h 204638"/>
                <a:gd name="connsiteX1" fmla="*/ 35797 w 122110"/>
                <a:gd name="connsiteY1" fmla="*/ 191335 h 204638"/>
                <a:gd name="connsiteX2" fmla="*/ 109410 w 122110"/>
                <a:gd name="connsiteY2" fmla="*/ 204638 h 204638"/>
                <a:gd name="connsiteX3" fmla="*/ 109410 w 122110"/>
                <a:gd name="connsiteY3" fmla="*/ 128438 h 204638"/>
                <a:gd name="connsiteX4" fmla="*/ 33210 w 122110"/>
                <a:gd name="connsiteY4" fmla="*/ 52238 h 204638"/>
                <a:gd name="connsiteX5" fmla="*/ 431 w 122110"/>
                <a:gd name="connsiteY5" fmla="*/ 23183 h 20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10" h="204638">
                  <a:moveTo>
                    <a:pt x="431" y="23183"/>
                  </a:moveTo>
                  <a:cubicBezTo>
                    <a:pt x="862" y="46366"/>
                    <a:pt x="11985" y="169110"/>
                    <a:pt x="35797" y="191335"/>
                  </a:cubicBezTo>
                  <a:lnTo>
                    <a:pt x="109410" y="204638"/>
                  </a:lnTo>
                  <a:cubicBezTo>
                    <a:pt x="122110" y="204638"/>
                    <a:pt x="122110" y="153838"/>
                    <a:pt x="109410" y="128438"/>
                  </a:cubicBezTo>
                  <a:lnTo>
                    <a:pt x="33210" y="52238"/>
                  </a:lnTo>
                  <a:cubicBezTo>
                    <a:pt x="7810" y="39538"/>
                    <a:pt x="0" y="0"/>
                    <a:pt x="431" y="23183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9974175" flipV="1">
              <a:off x="3586813" y="3427452"/>
              <a:ext cx="402276" cy="1479147"/>
            </a:xfrm>
            <a:custGeom>
              <a:avLst/>
              <a:gdLst>
                <a:gd name="connsiteX0" fmla="*/ 96982 w 484909"/>
                <a:gd name="connsiteY0" fmla="*/ 55418 h 1094509"/>
                <a:gd name="connsiteX1" fmla="*/ 138545 w 484909"/>
                <a:gd name="connsiteY1" fmla="*/ 249382 h 1094509"/>
                <a:gd name="connsiteX2" fmla="*/ 0 w 484909"/>
                <a:gd name="connsiteY2" fmla="*/ 332509 h 1094509"/>
                <a:gd name="connsiteX3" fmla="*/ 55418 w 484909"/>
                <a:gd name="connsiteY3" fmla="*/ 526473 h 1094509"/>
                <a:gd name="connsiteX4" fmla="*/ 69273 w 484909"/>
                <a:gd name="connsiteY4" fmla="*/ 775855 h 1094509"/>
                <a:gd name="connsiteX5" fmla="*/ 138545 w 484909"/>
                <a:gd name="connsiteY5" fmla="*/ 955964 h 1094509"/>
                <a:gd name="connsiteX6" fmla="*/ 138545 w 484909"/>
                <a:gd name="connsiteY6" fmla="*/ 955964 h 1094509"/>
                <a:gd name="connsiteX7" fmla="*/ 138545 w 484909"/>
                <a:gd name="connsiteY7" fmla="*/ 720437 h 1094509"/>
                <a:gd name="connsiteX8" fmla="*/ 166254 w 484909"/>
                <a:gd name="connsiteY8" fmla="*/ 831273 h 1094509"/>
                <a:gd name="connsiteX9" fmla="*/ 249382 w 484909"/>
                <a:gd name="connsiteY9" fmla="*/ 969818 h 1094509"/>
                <a:gd name="connsiteX10" fmla="*/ 443345 w 484909"/>
                <a:gd name="connsiteY10" fmla="*/ 1094509 h 1094509"/>
                <a:gd name="connsiteX11" fmla="*/ 484909 w 484909"/>
                <a:gd name="connsiteY11" fmla="*/ 845127 h 1094509"/>
                <a:gd name="connsiteX12" fmla="*/ 318654 w 484909"/>
                <a:gd name="connsiteY12" fmla="*/ 526473 h 1094509"/>
                <a:gd name="connsiteX13" fmla="*/ 249382 w 484909"/>
                <a:gd name="connsiteY13" fmla="*/ 69273 h 1094509"/>
                <a:gd name="connsiteX14" fmla="*/ 124691 w 484909"/>
                <a:gd name="connsiteY14" fmla="*/ 0 h 1094509"/>
                <a:gd name="connsiteX15" fmla="*/ 96982 w 484909"/>
                <a:gd name="connsiteY15" fmla="*/ 55418 h 1094509"/>
                <a:gd name="connsiteX0" fmla="*/ 96982 w 484909"/>
                <a:gd name="connsiteY0" fmla="*/ 57727 h 1096818"/>
                <a:gd name="connsiteX1" fmla="*/ 138545 w 484909"/>
                <a:gd name="connsiteY1" fmla="*/ 251691 h 1096818"/>
                <a:gd name="connsiteX2" fmla="*/ 0 w 484909"/>
                <a:gd name="connsiteY2" fmla="*/ 334818 h 1096818"/>
                <a:gd name="connsiteX3" fmla="*/ 55418 w 484909"/>
                <a:gd name="connsiteY3" fmla="*/ 528782 h 1096818"/>
                <a:gd name="connsiteX4" fmla="*/ 69273 w 484909"/>
                <a:gd name="connsiteY4" fmla="*/ 778164 h 1096818"/>
                <a:gd name="connsiteX5" fmla="*/ 138545 w 484909"/>
                <a:gd name="connsiteY5" fmla="*/ 958273 h 1096818"/>
                <a:gd name="connsiteX6" fmla="*/ 138545 w 484909"/>
                <a:gd name="connsiteY6" fmla="*/ 958273 h 1096818"/>
                <a:gd name="connsiteX7" fmla="*/ 138545 w 484909"/>
                <a:gd name="connsiteY7" fmla="*/ 722746 h 1096818"/>
                <a:gd name="connsiteX8" fmla="*/ 166254 w 484909"/>
                <a:gd name="connsiteY8" fmla="*/ 833582 h 1096818"/>
                <a:gd name="connsiteX9" fmla="*/ 249382 w 484909"/>
                <a:gd name="connsiteY9" fmla="*/ 972127 h 1096818"/>
                <a:gd name="connsiteX10" fmla="*/ 443345 w 484909"/>
                <a:gd name="connsiteY10" fmla="*/ 1096818 h 1096818"/>
                <a:gd name="connsiteX11" fmla="*/ 484909 w 484909"/>
                <a:gd name="connsiteY11" fmla="*/ 847436 h 1096818"/>
                <a:gd name="connsiteX12" fmla="*/ 318654 w 484909"/>
                <a:gd name="connsiteY12" fmla="*/ 528782 h 1096818"/>
                <a:gd name="connsiteX13" fmla="*/ 249382 w 484909"/>
                <a:gd name="connsiteY13" fmla="*/ 71582 h 1096818"/>
                <a:gd name="connsiteX14" fmla="*/ 124691 w 484909"/>
                <a:gd name="connsiteY14" fmla="*/ 2309 h 1096818"/>
                <a:gd name="connsiteX15" fmla="*/ 96982 w 484909"/>
                <a:gd name="connsiteY15" fmla="*/ 57727 h 1096818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8545 w 505691"/>
                <a:gd name="connsiteY6" fmla="*/ 958273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96982 w 505691"/>
                <a:gd name="connsiteY0" fmla="*/ 57727 h 1117600"/>
                <a:gd name="connsiteX1" fmla="*/ 138545 w 505691"/>
                <a:gd name="connsiteY1" fmla="*/ 251691 h 1117600"/>
                <a:gd name="connsiteX2" fmla="*/ 0 w 505691"/>
                <a:gd name="connsiteY2" fmla="*/ 334818 h 1117600"/>
                <a:gd name="connsiteX3" fmla="*/ 55418 w 505691"/>
                <a:gd name="connsiteY3" fmla="*/ 528782 h 1117600"/>
                <a:gd name="connsiteX4" fmla="*/ 69273 w 505691"/>
                <a:gd name="connsiteY4" fmla="*/ 778164 h 1117600"/>
                <a:gd name="connsiteX5" fmla="*/ 138545 w 505691"/>
                <a:gd name="connsiteY5" fmla="*/ 958273 h 1117600"/>
                <a:gd name="connsiteX6" fmla="*/ 131618 w 505691"/>
                <a:gd name="connsiteY6" fmla="*/ 937491 h 1117600"/>
                <a:gd name="connsiteX7" fmla="*/ 138545 w 505691"/>
                <a:gd name="connsiteY7" fmla="*/ 722746 h 1117600"/>
                <a:gd name="connsiteX8" fmla="*/ 166254 w 505691"/>
                <a:gd name="connsiteY8" fmla="*/ 833582 h 1117600"/>
                <a:gd name="connsiteX9" fmla="*/ 249382 w 505691"/>
                <a:gd name="connsiteY9" fmla="*/ 972127 h 1117600"/>
                <a:gd name="connsiteX10" fmla="*/ 443345 w 505691"/>
                <a:gd name="connsiteY10" fmla="*/ 1096818 h 1117600"/>
                <a:gd name="connsiteX11" fmla="*/ 484909 w 505691"/>
                <a:gd name="connsiteY11" fmla="*/ 847436 h 1117600"/>
                <a:gd name="connsiteX12" fmla="*/ 318654 w 505691"/>
                <a:gd name="connsiteY12" fmla="*/ 528782 h 1117600"/>
                <a:gd name="connsiteX13" fmla="*/ 249382 w 505691"/>
                <a:gd name="connsiteY13" fmla="*/ 71582 h 1117600"/>
                <a:gd name="connsiteX14" fmla="*/ 124691 w 505691"/>
                <a:gd name="connsiteY14" fmla="*/ 2309 h 1117600"/>
                <a:gd name="connsiteX15" fmla="*/ 96982 w 505691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10836 w 519545"/>
                <a:gd name="connsiteY0" fmla="*/ 57727 h 1117600"/>
                <a:gd name="connsiteX1" fmla="*/ 152399 w 519545"/>
                <a:gd name="connsiteY1" fmla="*/ 251691 h 1117600"/>
                <a:gd name="connsiteX2" fmla="*/ 13854 w 519545"/>
                <a:gd name="connsiteY2" fmla="*/ 334818 h 1117600"/>
                <a:gd name="connsiteX3" fmla="*/ 69272 w 519545"/>
                <a:gd name="connsiteY3" fmla="*/ 528782 h 1117600"/>
                <a:gd name="connsiteX4" fmla="*/ 83127 w 519545"/>
                <a:gd name="connsiteY4" fmla="*/ 778164 h 1117600"/>
                <a:gd name="connsiteX5" fmla="*/ 152399 w 519545"/>
                <a:gd name="connsiteY5" fmla="*/ 958273 h 1117600"/>
                <a:gd name="connsiteX6" fmla="*/ 145472 w 519545"/>
                <a:gd name="connsiteY6" fmla="*/ 937491 h 1117600"/>
                <a:gd name="connsiteX7" fmla="*/ 152399 w 519545"/>
                <a:gd name="connsiteY7" fmla="*/ 722746 h 1117600"/>
                <a:gd name="connsiteX8" fmla="*/ 180108 w 519545"/>
                <a:gd name="connsiteY8" fmla="*/ 833582 h 1117600"/>
                <a:gd name="connsiteX9" fmla="*/ 263236 w 519545"/>
                <a:gd name="connsiteY9" fmla="*/ 972127 h 1117600"/>
                <a:gd name="connsiteX10" fmla="*/ 457199 w 519545"/>
                <a:gd name="connsiteY10" fmla="*/ 1096818 h 1117600"/>
                <a:gd name="connsiteX11" fmla="*/ 498763 w 519545"/>
                <a:gd name="connsiteY11" fmla="*/ 847436 h 1117600"/>
                <a:gd name="connsiteX12" fmla="*/ 332508 w 519545"/>
                <a:gd name="connsiteY12" fmla="*/ 528782 h 1117600"/>
                <a:gd name="connsiteX13" fmla="*/ 263236 w 519545"/>
                <a:gd name="connsiteY13" fmla="*/ 71582 h 1117600"/>
                <a:gd name="connsiteX14" fmla="*/ 138545 w 519545"/>
                <a:gd name="connsiteY14" fmla="*/ 2309 h 1117600"/>
                <a:gd name="connsiteX15" fmla="*/ 110836 w 519545"/>
                <a:gd name="connsiteY15" fmla="*/ 57727 h 1117600"/>
                <a:gd name="connsiteX0" fmla="*/ 105993 w 514702"/>
                <a:gd name="connsiteY0" fmla="*/ 57727 h 1117600"/>
                <a:gd name="connsiteX1" fmla="*/ 118494 w 514702"/>
                <a:gd name="connsiteY1" fmla="*/ 209550 h 1117600"/>
                <a:gd name="connsiteX2" fmla="*/ 9011 w 514702"/>
                <a:gd name="connsiteY2" fmla="*/ 334818 h 1117600"/>
                <a:gd name="connsiteX3" fmla="*/ 64429 w 514702"/>
                <a:gd name="connsiteY3" fmla="*/ 528782 h 1117600"/>
                <a:gd name="connsiteX4" fmla="*/ 78284 w 514702"/>
                <a:gd name="connsiteY4" fmla="*/ 778164 h 1117600"/>
                <a:gd name="connsiteX5" fmla="*/ 147556 w 514702"/>
                <a:gd name="connsiteY5" fmla="*/ 958273 h 1117600"/>
                <a:gd name="connsiteX6" fmla="*/ 140629 w 514702"/>
                <a:gd name="connsiteY6" fmla="*/ 937491 h 1117600"/>
                <a:gd name="connsiteX7" fmla="*/ 147556 w 514702"/>
                <a:gd name="connsiteY7" fmla="*/ 722746 h 1117600"/>
                <a:gd name="connsiteX8" fmla="*/ 175265 w 514702"/>
                <a:gd name="connsiteY8" fmla="*/ 833582 h 1117600"/>
                <a:gd name="connsiteX9" fmla="*/ 258393 w 514702"/>
                <a:gd name="connsiteY9" fmla="*/ 972127 h 1117600"/>
                <a:gd name="connsiteX10" fmla="*/ 452356 w 514702"/>
                <a:gd name="connsiteY10" fmla="*/ 1096818 h 1117600"/>
                <a:gd name="connsiteX11" fmla="*/ 493920 w 514702"/>
                <a:gd name="connsiteY11" fmla="*/ 847436 h 1117600"/>
                <a:gd name="connsiteX12" fmla="*/ 327665 w 514702"/>
                <a:gd name="connsiteY12" fmla="*/ 528782 h 1117600"/>
                <a:gd name="connsiteX13" fmla="*/ 258393 w 514702"/>
                <a:gd name="connsiteY13" fmla="*/ 71582 h 1117600"/>
                <a:gd name="connsiteX14" fmla="*/ 133702 w 514702"/>
                <a:gd name="connsiteY14" fmla="*/ 2309 h 1117600"/>
                <a:gd name="connsiteX15" fmla="*/ 105993 w 514702"/>
                <a:gd name="connsiteY15" fmla="*/ 57727 h 1117600"/>
                <a:gd name="connsiteX0" fmla="*/ 53109 w 461818"/>
                <a:gd name="connsiteY0" fmla="*/ 57727 h 1117600"/>
                <a:gd name="connsiteX1" fmla="*/ 65610 w 461818"/>
                <a:gd name="connsiteY1" fmla="*/ 209550 h 1117600"/>
                <a:gd name="connsiteX2" fmla="*/ 13655 w 461818"/>
                <a:gd name="connsiteY2" fmla="*/ 349250 h 1117600"/>
                <a:gd name="connsiteX3" fmla="*/ 11545 w 461818"/>
                <a:gd name="connsiteY3" fmla="*/ 528782 h 1117600"/>
                <a:gd name="connsiteX4" fmla="*/ 25400 w 461818"/>
                <a:gd name="connsiteY4" fmla="*/ 778164 h 1117600"/>
                <a:gd name="connsiteX5" fmla="*/ 94672 w 461818"/>
                <a:gd name="connsiteY5" fmla="*/ 958273 h 1117600"/>
                <a:gd name="connsiteX6" fmla="*/ 87745 w 461818"/>
                <a:gd name="connsiteY6" fmla="*/ 937491 h 1117600"/>
                <a:gd name="connsiteX7" fmla="*/ 94672 w 461818"/>
                <a:gd name="connsiteY7" fmla="*/ 722746 h 1117600"/>
                <a:gd name="connsiteX8" fmla="*/ 122381 w 461818"/>
                <a:gd name="connsiteY8" fmla="*/ 833582 h 1117600"/>
                <a:gd name="connsiteX9" fmla="*/ 205509 w 461818"/>
                <a:gd name="connsiteY9" fmla="*/ 972127 h 1117600"/>
                <a:gd name="connsiteX10" fmla="*/ 399472 w 461818"/>
                <a:gd name="connsiteY10" fmla="*/ 1096818 h 1117600"/>
                <a:gd name="connsiteX11" fmla="*/ 441036 w 461818"/>
                <a:gd name="connsiteY11" fmla="*/ 847436 h 1117600"/>
                <a:gd name="connsiteX12" fmla="*/ 274781 w 461818"/>
                <a:gd name="connsiteY12" fmla="*/ 528782 h 1117600"/>
                <a:gd name="connsiteX13" fmla="*/ 205509 w 461818"/>
                <a:gd name="connsiteY13" fmla="*/ 71582 h 1117600"/>
                <a:gd name="connsiteX14" fmla="*/ 80818 w 461818"/>
                <a:gd name="connsiteY14" fmla="*/ 2309 h 1117600"/>
                <a:gd name="connsiteX15" fmla="*/ 53109 w 461818"/>
                <a:gd name="connsiteY15" fmla="*/ 57727 h 1117600"/>
                <a:gd name="connsiteX0" fmla="*/ 50999 w 459708"/>
                <a:gd name="connsiteY0" fmla="*/ 57727 h 1117600"/>
                <a:gd name="connsiteX1" fmla="*/ 63500 w 459708"/>
                <a:gd name="connsiteY1" fmla="*/ 209550 h 1117600"/>
                <a:gd name="connsiteX2" fmla="*/ 11545 w 459708"/>
                <a:gd name="connsiteY2" fmla="*/ 349250 h 1117600"/>
                <a:gd name="connsiteX3" fmla="*/ 11545 w 459708"/>
                <a:gd name="connsiteY3" fmla="*/ 558800 h 1117600"/>
                <a:gd name="connsiteX4" fmla="*/ 23290 w 459708"/>
                <a:gd name="connsiteY4" fmla="*/ 778164 h 1117600"/>
                <a:gd name="connsiteX5" fmla="*/ 92562 w 459708"/>
                <a:gd name="connsiteY5" fmla="*/ 958273 h 1117600"/>
                <a:gd name="connsiteX6" fmla="*/ 85635 w 459708"/>
                <a:gd name="connsiteY6" fmla="*/ 937491 h 1117600"/>
                <a:gd name="connsiteX7" fmla="*/ 92562 w 459708"/>
                <a:gd name="connsiteY7" fmla="*/ 722746 h 1117600"/>
                <a:gd name="connsiteX8" fmla="*/ 120271 w 459708"/>
                <a:gd name="connsiteY8" fmla="*/ 833582 h 1117600"/>
                <a:gd name="connsiteX9" fmla="*/ 203399 w 459708"/>
                <a:gd name="connsiteY9" fmla="*/ 972127 h 1117600"/>
                <a:gd name="connsiteX10" fmla="*/ 397362 w 459708"/>
                <a:gd name="connsiteY10" fmla="*/ 1096818 h 1117600"/>
                <a:gd name="connsiteX11" fmla="*/ 438926 w 459708"/>
                <a:gd name="connsiteY11" fmla="*/ 847436 h 1117600"/>
                <a:gd name="connsiteX12" fmla="*/ 272671 w 459708"/>
                <a:gd name="connsiteY12" fmla="*/ 528782 h 1117600"/>
                <a:gd name="connsiteX13" fmla="*/ 203399 w 459708"/>
                <a:gd name="connsiteY13" fmla="*/ 71582 h 1117600"/>
                <a:gd name="connsiteX14" fmla="*/ 78708 w 459708"/>
                <a:gd name="connsiteY14" fmla="*/ 2309 h 1117600"/>
                <a:gd name="connsiteX15" fmla="*/ 50999 w 459708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11745 w 448163"/>
                <a:gd name="connsiteY4" fmla="*/ 778164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81017 w 448163"/>
                <a:gd name="connsiteY7" fmla="*/ 722746 h 1117600"/>
                <a:gd name="connsiteX8" fmla="*/ 108726 w 448163"/>
                <a:gd name="connsiteY8" fmla="*/ 833582 h 1117600"/>
                <a:gd name="connsiteX9" fmla="*/ 191854 w 448163"/>
                <a:gd name="connsiteY9" fmla="*/ 972127 h 1117600"/>
                <a:gd name="connsiteX10" fmla="*/ 385817 w 448163"/>
                <a:gd name="connsiteY10" fmla="*/ 1096818 h 1117600"/>
                <a:gd name="connsiteX11" fmla="*/ 427381 w 448163"/>
                <a:gd name="connsiteY11" fmla="*/ 847436 h 1117600"/>
                <a:gd name="connsiteX12" fmla="*/ 261126 w 448163"/>
                <a:gd name="connsiteY12" fmla="*/ 528782 h 1117600"/>
                <a:gd name="connsiteX13" fmla="*/ 191854 w 448163"/>
                <a:gd name="connsiteY13" fmla="*/ 71582 h 1117600"/>
                <a:gd name="connsiteX14" fmla="*/ 67163 w 448163"/>
                <a:gd name="connsiteY14" fmla="*/ 2309 h 1117600"/>
                <a:gd name="connsiteX15" fmla="*/ 39454 w 448163"/>
                <a:gd name="connsiteY15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08726 w 448163"/>
                <a:gd name="connsiteY7" fmla="*/ 833582 h 1117600"/>
                <a:gd name="connsiteX8" fmla="*/ 191854 w 448163"/>
                <a:gd name="connsiteY8" fmla="*/ 972127 h 1117600"/>
                <a:gd name="connsiteX9" fmla="*/ 385817 w 448163"/>
                <a:gd name="connsiteY9" fmla="*/ 1096818 h 1117600"/>
                <a:gd name="connsiteX10" fmla="*/ 427381 w 448163"/>
                <a:gd name="connsiteY10" fmla="*/ 847436 h 1117600"/>
                <a:gd name="connsiteX11" fmla="*/ 261126 w 448163"/>
                <a:gd name="connsiteY11" fmla="*/ 528782 h 1117600"/>
                <a:gd name="connsiteX12" fmla="*/ 191854 w 448163"/>
                <a:gd name="connsiteY12" fmla="*/ 71582 h 1117600"/>
                <a:gd name="connsiteX13" fmla="*/ 67163 w 448163"/>
                <a:gd name="connsiteY13" fmla="*/ 2309 h 1117600"/>
                <a:gd name="connsiteX14" fmla="*/ 39454 w 448163"/>
                <a:gd name="connsiteY14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74090 w 448163"/>
                <a:gd name="connsiteY6" fmla="*/ 937491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48163"/>
                <a:gd name="connsiteY0" fmla="*/ 57727 h 1117600"/>
                <a:gd name="connsiteX1" fmla="*/ 51955 w 448163"/>
                <a:gd name="connsiteY1" fmla="*/ 209550 h 1117600"/>
                <a:gd name="connsiteX2" fmla="*/ 0 w 448163"/>
                <a:gd name="connsiteY2" fmla="*/ 349250 h 1117600"/>
                <a:gd name="connsiteX3" fmla="*/ 51954 w 448163"/>
                <a:gd name="connsiteY3" fmla="*/ 558800 h 1117600"/>
                <a:gd name="connsiteX4" fmla="*/ 51953 w 448163"/>
                <a:gd name="connsiteY4" fmla="*/ 768350 h 1117600"/>
                <a:gd name="connsiteX5" fmla="*/ 81017 w 448163"/>
                <a:gd name="connsiteY5" fmla="*/ 958273 h 1117600"/>
                <a:gd name="connsiteX6" fmla="*/ 103908 w 448163"/>
                <a:gd name="connsiteY6" fmla="*/ 908050 h 1117600"/>
                <a:gd name="connsiteX7" fmla="*/ 191854 w 448163"/>
                <a:gd name="connsiteY7" fmla="*/ 972127 h 1117600"/>
                <a:gd name="connsiteX8" fmla="*/ 385817 w 448163"/>
                <a:gd name="connsiteY8" fmla="*/ 1096818 h 1117600"/>
                <a:gd name="connsiteX9" fmla="*/ 427381 w 448163"/>
                <a:gd name="connsiteY9" fmla="*/ 847436 h 1117600"/>
                <a:gd name="connsiteX10" fmla="*/ 261126 w 448163"/>
                <a:gd name="connsiteY10" fmla="*/ 528782 h 1117600"/>
                <a:gd name="connsiteX11" fmla="*/ 191854 w 448163"/>
                <a:gd name="connsiteY11" fmla="*/ 71582 h 1117600"/>
                <a:gd name="connsiteX12" fmla="*/ 67163 w 448163"/>
                <a:gd name="connsiteY12" fmla="*/ 2309 h 1117600"/>
                <a:gd name="connsiteX13" fmla="*/ 39454 w 448163"/>
                <a:gd name="connsiteY13" fmla="*/ 57727 h 1117600"/>
                <a:gd name="connsiteX0" fmla="*/ 39454 w 432485"/>
                <a:gd name="connsiteY0" fmla="*/ 57727 h 1117600"/>
                <a:gd name="connsiteX1" fmla="*/ 51955 w 432485"/>
                <a:gd name="connsiteY1" fmla="*/ 209550 h 1117600"/>
                <a:gd name="connsiteX2" fmla="*/ 0 w 432485"/>
                <a:gd name="connsiteY2" fmla="*/ 349250 h 1117600"/>
                <a:gd name="connsiteX3" fmla="*/ 51954 w 432485"/>
                <a:gd name="connsiteY3" fmla="*/ 558800 h 1117600"/>
                <a:gd name="connsiteX4" fmla="*/ 51953 w 432485"/>
                <a:gd name="connsiteY4" fmla="*/ 768350 h 1117600"/>
                <a:gd name="connsiteX5" fmla="*/ 81017 w 432485"/>
                <a:gd name="connsiteY5" fmla="*/ 958273 h 1117600"/>
                <a:gd name="connsiteX6" fmla="*/ 103908 w 432485"/>
                <a:gd name="connsiteY6" fmla="*/ 908050 h 1117600"/>
                <a:gd name="connsiteX7" fmla="*/ 191854 w 432485"/>
                <a:gd name="connsiteY7" fmla="*/ 972127 h 1117600"/>
                <a:gd name="connsiteX8" fmla="*/ 385817 w 432485"/>
                <a:gd name="connsiteY8" fmla="*/ 1096818 h 1117600"/>
                <a:gd name="connsiteX9" fmla="*/ 427381 w 432485"/>
                <a:gd name="connsiteY9" fmla="*/ 847436 h 1117600"/>
                <a:gd name="connsiteX10" fmla="*/ 355195 w 432485"/>
                <a:gd name="connsiteY10" fmla="*/ 490199 h 1117600"/>
                <a:gd name="connsiteX11" fmla="*/ 191854 w 432485"/>
                <a:gd name="connsiteY11" fmla="*/ 71582 h 1117600"/>
                <a:gd name="connsiteX12" fmla="*/ 67163 w 432485"/>
                <a:gd name="connsiteY12" fmla="*/ 2309 h 1117600"/>
                <a:gd name="connsiteX13" fmla="*/ 39454 w 432485"/>
                <a:gd name="connsiteY13" fmla="*/ 57727 h 1117600"/>
                <a:gd name="connsiteX0" fmla="*/ 39454 w 441962"/>
                <a:gd name="connsiteY0" fmla="*/ 57727 h 1117600"/>
                <a:gd name="connsiteX1" fmla="*/ 51955 w 441962"/>
                <a:gd name="connsiteY1" fmla="*/ 209550 h 1117600"/>
                <a:gd name="connsiteX2" fmla="*/ 0 w 441962"/>
                <a:gd name="connsiteY2" fmla="*/ 349250 h 1117600"/>
                <a:gd name="connsiteX3" fmla="*/ 51954 w 441962"/>
                <a:gd name="connsiteY3" fmla="*/ 558800 h 1117600"/>
                <a:gd name="connsiteX4" fmla="*/ 51953 w 441962"/>
                <a:gd name="connsiteY4" fmla="*/ 768350 h 1117600"/>
                <a:gd name="connsiteX5" fmla="*/ 81017 w 441962"/>
                <a:gd name="connsiteY5" fmla="*/ 958273 h 1117600"/>
                <a:gd name="connsiteX6" fmla="*/ 103908 w 441962"/>
                <a:gd name="connsiteY6" fmla="*/ 908050 h 1117600"/>
                <a:gd name="connsiteX7" fmla="*/ 191854 w 441962"/>
                <a:gd name="connsiteY7" fmla="*/ 972127 h 1117600"/>
                <a:gd name="connsiteX8" fmla="*/ 385817 w 441962"/>
                <a:gd name="connsiteY8" fmla="*/ 1096818 h 1117600"/>
                <a:gd name="connsiteX9" fmla="*/ 427381 w 441962"/>
                <a:gd name="connsiteY9" fmla="*/ 847436 h 1117600"/>
                <a:gd name="connsiteX10" fmla="*/ 298330 w 441962"/>
                <a:gd name="connsiteY10" fmla="*/ 519141 h 1117600"/>
                <a:gd name="connsiteX11" fmla="*/ 191854 w 441962"/>
                <a:gd name="connsiteY11" fmla="*/ 71582 h 1117600"/>
                <a:gd name="connsiteX12" fmla="*/ 67163 w 441962"/>
                <a:gd name="connsiteY12" fmla="*/ 2309 h 1117600"/>
                <a:gd name="connsiteX13" fmla="*/ 39454 w 441962"/>
                <a:gd name="connsiteY13" fmla="*/ 57727 h 1117600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98330 w 415660"/>
                <a:gd name="connsiteY10" fmla="*/ 519141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81017 w 415660"/>
                <a:gd name="connsiteY5" fmla="*/ 958273 h 1114516"/>
                <a:gd name="connsiteX6" fmla="*/ 103908 w 415660"/>
                <a:gd name="connsiteY6" fmla="*/ 908050 h 1114516"/>
                <a:gd name="connsiteX7" fmla="*/ 191854 w 415660"/>
                <a:gd name="connsiteY7" fmla="*/ 972127 h 1114516"/>
                <a:gd name="connsiteX8" fmla="*/ 385817 w 415660"/>
                <a:gd name="connsiteY8" fmla="*/ 1096818 h 1114516"/>
                <a:gd name="connsiteX9" fmla="*/ 370910 w 415660"/>
                <a:gd name="connsiteY9" fmla="*/ 865941 h 1114516"/>
                <a:gd name="connsiteX10" fmla="*/ 267354 w 415660"/>
                <a:gd name="connsiteY10" fmla="*/ 611654 h 1114516"/>
                <a:gd name="connsiteX11" fmla="*/ 246551 w 415660"/>
                <a:gd name="connsiteY11" fmla="*/ 391997 h 1114516"/>
                <a:gd name="connsiteX12" fmla="*/ 191854 w 415660"/>
                <a:gd name="connsiteY12" fmla="*/ 71582 h 1114516"/>
                <a:gd name="connsiteX13" fmla="*/ 67163 w 415660"/>
                <a:gd name="connsiteY13" fmla="*/ 2309 h 1114516"/>
                <a:gd name="connsiteX14" fmla="*/ 39454 w 415660"/>
                <a:gd name="connsiteY14" fmla="*/ 57727 h 1114516"/>
                <a:gd name="connsiteX0" fmla="*/ 39454 w 415660"/>
                <a:gd name="connsiteY0" fmla="*/ 57727 h 1114516"/>
                <a:gd name="connsiteX1" fmla="*/ 51955 w 415660"/>
                <a:gd name="connsiteY1" fmla="*/ 209550 h 1114516"/>
                <a:gd name="connsiteX2" fmla="*/ 0 w 415660"/>
                <a:gd name="connsiteY2" fmla="*/ 349250 h 1114516"/>
                <a:gd name="connsiteX3" fmla="*/ 51954 w 415660"/>
                <a:gd name="connsiteY3" fmla="*/ 558800 h 1114516"/>
                <a:gd name="connsiteX4" fmla="*/ 51953 w 415660"/>
                <a:gd name="connsiteY4" fmla="*/ 768350 h 1114516"/>
                <a:gd name="connsiteX5" fmla="*/ 103908 w 415660"/>
                <a:gd name="connsiteY5" fmla="*/ 908050 h 1114516"/>
                <a:gd name="connsiteX6" fmla="*/ 191854 w 415660"/>
                <a:gd name="connsiteY6" fmla="*/ 972127 h 1114516"/>
                <a:gd name="connsiteX7" fmla="*/ 385817 w 415660"/>
                <a:gd name="connsiteY7" fmla="*/ 1096818 h 1114516"/>
                <a:gd name="connsiteX8" fmla="*/ 370910 w 415660"/>
                <a:gd name="connsiteY8" fmla="*/ 865941 h 1114516"/>
                <a:gd name="connsiteX9" fmla="*/ 267354 w 415660"/>
                <a:gd name="connsiteY9" fmla="*/ 611654 h 1114516"/>
                <a:gd name="connsiteX10" fmla="*/ 246551 w 415660"/>
                <a:gd name="connsiteY10" fmla="*/ 391997 h 1114516"/>
                <a:gd name="connsiteX11" fmla="*/ 191854 w 415660"/>
                <a:gd name="connsiteY11" fmla="*/ 71582 h 1114516"/>
                <a:gd name="connsiteX12" fmla="*/ 67163 w 415660"/>
                <a:gd name="connsiteY12" fmla="*/ 2309 h 1114516"/>
                <a:gd name="connsiteX13" fmla="*/ 39454 w 415660"/>
                <a:gd name="connsiteY13" fmla="*/ 57727 h 1114516"/>
                <a:gd name="connsiteX0" fmla="*/ 57247 w 433453"/>
                <a:gd name="connsiteY0" fmla="*/ 57727 h 1114516"/>
                <a:gd name="connsiteX1" fmla="*/ 69748 w 433453"/>
                <a:gd name="connsiteY1" fmla="*/ 209550 h 1114516"/>
                <a:gd name="connsiteX2" fmla="*/ 17793 w 433453"/>
                <a:gd name="connsiteY2" fmla="*/ 349250 h 1114516"/>
                <a:gd name="connsiteX3" fmla="*/ 176504 w 433453"/>
                <a:gd name="connsiteY3" fmla="*/ 513454 h 1114516"/>
                <a:gd name="connsiteX4" fmla="*/ 69746 w 433453"/>
                <a:gd name="connsiteY4" fmla="*/ 768350 h 1114516"/>
                <a:gd name="connsiteX5" fmla="*/ 121701 w 433453"/>
                <a:gd name="connsiteY5" fmla="*/ 908050 h 1114516"/>
                <a:gd name="connsiteX6" fmla="*/ 209647 w 433453"/>
                <a:gd name="connsiteY6" fmla="*/ 972127 h 1114516"/>
                <a:gd name="connsiteX7" fmla="*/ 403610 w 433453"/>
                <a:gd name="connsiteY7" fmla="*/ 1096818 h 1114516"/>
                <a:gd name="connsiteX8" fmla="*/ 388703 w 433453"/>
                <a:gd name="connsiteY8" fmla="*/ 865941 h 1114516"/>
                <a:gd name="connsiteX9" fmla="*/ 285147 w 433453"/>
                <a:gd name="connsiteY9" fmla="*/ 611654 h 1114516"/>
                <a:gd name="connsiteX10" fmla="*/ 264344 w 433453"/>
                <a:gd name="connsiteY10" fmla="*/ 391997 h 1114516"/>
                <a:gd name="connsiteX11" fmla="*/ 209647 w 433453"/>
                <a:gd name="connsiteY11" fmla="*/ 71582 h 1114516"/>
                <a:gd name="connsiteX12" fmla="*/ 84956 w 433453"/>
                <a:gd name="connsiteY12" fmla="*/ 2309 h 1114516"/>
                <a:gd name="connsiteX13" fmla="*/ 57247 w 433453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12223 w 423975"/>
                <a:gd name="connsiteY5" fmla="*/ 908050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99988 w 423975"/>
                <a:gd name="connsiteY5" fmla="*/ 854568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60268 w 423975"/>
                <a:gd name="connsiteY4" fmla="*/ 768350 h 1114516"/>
                <a:gd name="connsiteX5" fmla="*/ 137379 w 423975"/>
                <a:gd name="connsiteY5" fmla="*/ 835537 h 1114516"/>
                <a:gd name="connsiteX6" fmla="*/ 200169 w 423975"/>
                <a:gd name="connsiteY6" fmla="*/ 972127 h 1114516"/>
                <a:gd name="connsiteX7" fmla="*/ 394132 w 423975"/>
                <a:gd name="connsiteY7" fmla="*/ 1096818 h 1114516"/>
                <a:gd name="connsiteX8" fmla="*/ 379225 w 423975"/>
                <a:gd name="connsiteY8" fmla="*/ 865941 h 1114516"/>
                <a:gd name="connsiteX9" fmla="*/ 275669 w 423975"/>
                <a:gd name="connsiteY9" fmla="*/ 611654 h 1114516"/>
                <a:gd name="connsiteX10" fmla="*/ 254866 w 423975"/>
                <a:gd name="connsiteY10" fmla="*/ 391997 h 1114516"/>
                <a:gd name="connsiteX11" fmla="*/ 200169 w 423975"/>
                <a:gd name="connsiteY11" fmla="*/ 71582 h 1114516"/>
                <a:gd name="connsiteX12" fmla="*/ 75478 w 423975"/>
                <a:gd name="connsiteY12" fmla="*/ 2309 h 1114516"/>
                <a:gd name="connsiteX13" fmla="*/ 47769 w 423975"/>
                <a:gd name="connsiteY13" fmla="*/ 57727 h 1114516"/>
                <a:gd name="connsiteX0" fmla="*/ 47769 w 423975"/>
                <a:gd name="connsiteY0" fmla="*/ 57727 h 1114516"/>
                <a:gd name="connsiteX1" fmla="*/ 60270 w 423975"/>
                <a:gd name="connsiteY1" fmla="*/ 209550 h 1114516"/>
                <a:gd name="connsiteX2" fmla="*/ 8315 w 423975"/>
                <a:gd name="connsiteY2" fmla="*/ 349250 h 1114516"/>
                <a:gd name="connsiteX3" fmla="*/ 110161 w 423975"/>
                <a:gd name="connsiteY3" fmla="*/ 542396 h 1114516"/>
                <a:gd name="connsiteX4" fmla="*/ 137379 w 423975"/>
                <a:gd name="connsiteY4" fmla="*/ 835537 h 1114516"/>
                <a:gd name="connsiteX5" fmla="*/ 200169 w 423975"/>
                <a:gd name="connsiteY5" fmla="*/ 972127 h 1114516"/>
                <a:gd name="connsiteX6" fmla="*/ 394132 w 423975"/>
                <a:gd name="connsiteY6" fmla="*/ 1096818 h 1114516"/>
                <a:gd name="connsiteX7" fmla="*/ 379225 w 423975"/>
                <a:gd name="connsiteY7" fmla="*/ 865941 h 1114516"/>
                <a:gd name="connsiteX8" fmla="*/ 275669 w 423975"/>
                <a:gd name="connsiteY8" fmla="*/ 611654 h 1114516"/>
                <a:gd name="connsiteX9" fmla="*/ 254866 w 423975"/>
                <a:gd name="connsiteY9" fmla="*/ 391997 h 1114516"/>
                <a:gd name="connsiteX10" fmla="*/ 200169 w 423975"/>
                <a:gd name="connsiteY10" fmla="*/ 71582 h 1114516"/>
                <a:gd name="connsiteX11" fmla="*/ 75478 w 423975"/>
                <a:gd name="connsiteY11" fmla="*/ 2309 h 1114516"/>
                <a:gd name="connsiteX12" fmla="*/ 47769 w 423975"/>
                <a:gd name="connsiteY12" fmla="*/ 57727 h 1114516"/>
                <a:gd name="connsiteX0" fmla="*/ 2535 w 378741"/>
                <a:gd name="connsiteY0" fmla="*/ 57727 h 1114516"/>
                <a:gd name="connsiteX1" fmla="*/ 15036 w 378741"/>
                <a:gd name="connsiteY1" fmla="*/ 209550 h 1114516"/>
                <a:gd name="connsiteX2" fmla="*/ 64927 w 378741"/>
                <a:gd name="connsiteY2" fmla="*/ 542396 h 1114516"/>
                <a:gd name="connsiteX3" fmla="*/ 92145 w 378741"/>
                <a:gd name="connsiteY3" fmla="*/ 835537 h 1114516"/>
                <a:gd name="connsiteX4" fmla="*/ 154935 w 378741"/>
                <a:gd name="connsiteY4" fmla="*/ 972127 h 1114516"/>
                <a:gd name="connsiteX5" fmla="*/ 348898 w 378741"/>
                <a:gd name="connsiteY5" fmla="*/ 1096818 h 1114516"/>
                <a:gd name="connsiteX6" fmla="*/ 333991 w 378741"/>
                <a:gd name="connsiteY6" fmla="*/ 865941 h 1114516"/>
                <a:gd name="connsiteX7" fmla="*/ 230435 w 378741"/>
                <a:gd name="connsiteY7" fmla="*/ 611654 h 1114516"/>
                <a:gd name="connsiteX8" fmla="*/ 209632 w 378741"/>
                <a:gd name="connsiteY8" fmla="*/ 391997 h 1114516"/>
                <a:gd name="connsiteX9" fmla="*/ 154935 w 378741"/>
                <a:gd name="connsiteY9" fmla="*/ 71582 h 1114516"/>
                <a:gd name="connsiteX10" fmla="*/ 30244 w 378741"/>
                <a:gd name="connsiteY10" fmla="*/ 2309 h 1114516"/>
                <a:gd name="connsiteX11" fmla="*/ 2535 w 378741"/>
                <a:gd name="connsiteY11" fmla="*/ 57727 h 1114516"/>
                <a:gd name="connsiteX0" fmla="*/ 23316 w 371813"/>
                <a:gd name="connsiteY0" fmla="*/ 0 h 1112207"/>
                <a:gd name="connsiteX1" fmla="*/ 8108 w 371813"/>
                <a:gd name="connsiteY1" fmla="*/ 207241 h 1112207"/>
                <a:gd name="connsiteX2" fmla="*/ 57999 w 371813"/>
                <a:gd name="connsiteY2" fmla="*/ 540087 h 1112207"/>
                <a:gd name="connsiteX3" fmla="*/ 85217 w 371813"/>
                <a:gd name="connsiteY3" fmla="*/ 833228 h 1112207"/>
                <a:gd name="connsiteX4" fmla="*/ 148007 w 371813"/>
                <a:gd name="connsiteY4" fmla="*/ 969818 h 1112207"/>
                <a:gd name="connsiteX5" fmla="*/ 341970 w 371813"/>
                <a:gd name="connsiteY5" fmla="*/ 1094509 h 1112207"/>
                <a:gd name="connsiteX6" fmla="*/ 327063 w 371813"/>
                <a:gd name="connsiteY6" fmla="*/ 863632 h 1112207"/>
                <a:gd name="connsiteX7" fmla="*/ 223507 w 371813"/>
                <a:gd name="connsiteY7" fmla="*/ 609345 h 1112207"/>
                <a:gd name="connsiteX8" fmla="*/ 202704 w 371813"/>
                <a:gd name="connsiteY8" fmla="*/ 389688 h 1112207"/>
                <a:gd name="connsiteX9" fmla="*/ 148007 w 371813"/>
                <a:gd name="connsiteY9" fmla="*/ 69273 h 1112207"/>
                <a:gd name="connsiteX10" fmla="*/ 23316 w 371813"/>
                <a:gd name="connsiteY10" fmla="*/ 0 h 1112207"/>
                <a:gd name="connsiteX0" fmla="*/ 23316 w 333249"/>
                <a:gd name="connsiteY0" fmla="*/ 0 h 1131873"/>
                <a:gd name="connsiteX1" fmla="*/ 8108 w 333249"/>
                <a:gd name="connsiteY1" fmla="*/ 207241 h 1131873"/>
                <a:gd name="connsiteX2" fmla="*/ 57999 w 333249"/>
                <a:gd name="connsiteY2" fmla="*/ 540087 h 1131873"/>
                <a:gd name="connsiteX3" fmla="*/ 85217 w 333249"/>
                <a:gd name="connsiteY3" fmla="*/ 833228 h 1131873"/>
                <a:gd name="connsiteX4" fmla="*/ 148007 w 333249"/>
                <a:gd name="connsiteY4" fmla="*/ 969818 h 1131873"/>
                <a:gd name="connsiteX5" fmla="*/ 186394 w 333249"/>
                <a:gd name="connsiteY5" fmla="*/ 1114175 h 1131873"/>
                <a:gd name="connsiteX6" fmla="*/ 327063 w 333249"/>
                <a:gd name="connsiteY6" fmla="*/ 863632 h 1131873"/>
                <a:gd name="connsiteX7" fmla="*/ 223507 w 333249"/>
                <a:gd name="connsiteY7" fmla="*/ 609345 h 1131873"/>
                <a:gd name="connsiteX8" fmla="*/ 202704 w 333249"/>
                <a:gd name="connsiteY8" fmla="*/ 389688 h 1131873"/>
                <a:gd name="connsiteX9" fmla="*/ 148007 w 333249"/>
                <a:gd name="connsiteY9" fmla="*/ 69273 h 1131873"/>
                <a:gd name="connsiteX10" fmla="*/ 23316 w 333249"/>
                <a:gd name="connsiteY10" fmla="*/ 0 h 1131873"/>
                <a:gd name="connsiteX0" fmla="*/ 23316 w 335823"/>
                <a:gd name="connsiteY0" fmla="*/ 0 h 1199554"/>
                <a:gd name="connsiteX1" fmla="*/ 8108 w 335823"/>
                <a:gd name="connsiteY1" fmla="*/ 207241 h 1199554"/>
                <a:gd name="connsiteX2" fmla="*/ 57999 w 335823"/>
                <a:gd name="connsiteY2" fmla="*/ 540087 h 1199554"/>
                <a:gd name="connsiteX3" fmla="*/ 85217 w 335823"/>
                <a:gd name="connsiteY3" fmla="*/ 833228 h 1199554"/>
                <a:gd name="connsiteX4" fmla="*/ 148007 w 335823"/>
                <a:gd name="connsiteY4" fmla="*/ 969818 h 1199554"/>
                <a:gd name="connsiteX5" fmla="*/ 170947 w 335823"/>
                <a:gd name="connsiteY5" fmla="*/ 1181856 h 1199554"/>
                <a:gd name="connsiteX6" fmla="*/ 327063 w 335823"/>
                <a:gd name="connsiteY6" fmla="*/ 863632 h 1199554"/>
                <a:gd name="connsiteX7" fmla="*/ 223507 w 335823"/>
                <a:gd name="connsiteY7" fmla="*/ 609345 h 1199554"/>
                <a:gd name="connsiteX8" fmla="*/ 202704 w 335823"/>
                <a:gd name="connsiteY8" fmla="*/ 389688 h 1199554"/>
                <a:gd name="connsiteX9" fmla="*/ 148007 w 335823"/>
                <a:gd name="connsiteY9" fmla="*/ 69273 h 1199554"/>
                <a:gd name="connsiteX10" fmla="*/ 23316 w 335823"/>
                <a:gd name="connsiteY10" fmla="*/ 0 h 1199554"/>
                <a:gd name="connsiteX0" fmla="*/ 23316 w 335823"/>
                <a:gd name="connsiteY0" fmla="*/ 0 h 1212333"/>
                <a:gd name="connsiteX1" fmla="*/ 8108 w 335823"/>
                <a:gd name="connsiteY1" fmla="*/ 207241 h 1212333"/>
                <a:gd name="connsiteX2" fmla="*/ 57999 w 335823"/>
                <a:gd name="connsiteY2" fmla="*/ 540087 h 1212333"/>
                <a:gd name="connsiteX3" fmla="*/ 85217 w 335823"/>
                <a:gd name="connsiteY3" fmla="*/ 833228 h 1212333"/>
                <a:gd name="connsiteX4" fmla="*/ 148007 w 335823"/>
                <a:gd name="connsiteY4" fmla="*/ 969818 h 1212333"/>
                <a:gd name="connsiteX5" fmla="*/ 201842 w 335823"/>
                <a:gd name="connsiteY5" fmla="*/ 1046493 h 1212333"/>
                <a:gd name="connsiteX6" fmla="*/ 170947 w 335823"/>
                <a:gd name="connsiteY6" fmla="*/ 1181856 h 1212333"/>
                <a:gd name="connsiteX7" fmla="*/ 327063 w 335823"/>
                <a:gd name="connsiteY7" fmla="*/ 863632 h 1212333"/>
                <a:gd name="connsiteX8" fmla="*/ 223507 w 335823"/>
                <a:gd name="connsiteY8" fmla="*/ 609345 h 1212333"/>
                <a:gd name="connsiteX9" fmla="*/ 202704 w 335823"/>
                <a:gd name="connsiteY9" fmla="*/ 389688 h 1212333"/>
                <a:gd name="connsiteX10" fmla="*/ 148007 w 335823"/>
                <a:gd name="connsiteY10" fmla="*/ 69273 h 1212333"/>
                <a:gd name="connsiteX11" fmla="*/ 23316 w 335823"/>
                <a:gd name="connsiteY11" fmla="*/ 0 h 1212333"/>
                <a:gd name="connsiteX0" fmla="*/ 23316 w 335823"/>
                <a:gd name="connsiteY0" fmla="*/ 0 h 1209455"/>
                <a:gd name="connsiteX1" fmla="*/ 8108 w 335823"/>
                <a:gd name="connsiteY1" fmla="*/ 207241 h 1209455"/>
                <a:gd name="connsiteX2" fmla="*/ 57999 w 335823"/>
                <a:gd name="connsiteY2" fmla="*/ 540087 h 1209455"/>
                <a:gd name="connsiteX3" fmla="*/ 85217 w 335823"/>
                <a:gd name="connsiteY3" fmla="*/ 833228 h 1209455"/>
                <a:gd name="connsiteX4" fmla="*/ 148007 w 335823"/>
                <a:gd name="connsiteY4" fmla="*/ 969818 h 1209455"/>
                <a:gd name="connsiteX5" fmla="*/ 141301 w 335823"/>
                <a:gd name="connsiteY5" fmla="*/ 1029224 h 1209455"/>
                <a:gd name="connsiteX6" fmla="*/ 170947 w 335823"/>
                <a:gd name="connsiteY6" fmla="*/ 1181856 h 1209455"/>
                <a:gd name="connsiteX7" fmla="*/ 327063 w 335823"/>
                <a:gd name="connsiteY7" fmla="*/ 863632 h 1209455"/>
                <a:gd name="connsiteX8" fmla="*/ 223507 w 335823"/>
                <a:gd name="connsiteY8" fmla="*/ 609345 h 1209455"/>
                <a:gd name="connsiteX9" fmla="*/ 202704 w 335823"/>
                <a:gd name="connsiteY9" fmla="*/ 389688 h 1209455"/>
                <a:gd name="connsiteX10" fmla="*/ 148007 w 335823"/>
                <a:gd name="connsiteY10" fmla="*/ 69273 h 1209455"/>
                <a:gd name="connsiteX11" fmla="*/ 23316 w 335823"/>
                <a:gd name="connsiteY11" fmla="*/ 0 h 1209455"/>
                <a:gd name="connsiteX0" fmla="*/ 23316 w 328393"/>
                <a:gd name="connsiteY0" fmla="*/ 0 h 1226725"/>
                <a:gd name="connsiteX1" fmla="*/ 8108 w 328393"/>
                <a:gd name="connsiteY1" fmla="*/ 207241 h 1226725"/>
                <a:gd name="connsiteX2" fmla="*/ 57999 w 328393"/>
                <a:gd name="connsiteY2" fmla="*/ 540087 h 1226725"/>
                <a:gd name="connsiteX3" fmla="*/ 85217 w 328393"/>
                <a:gd name="connsiteY3" fmla="*/ 833228 h 1226725"/>
                <a:gd name="connsiteX4" fmla="*/ 148007 w 328393"/>
                <a:gd name="connsiteY4" fmla="*/ 969818 h 1226725"/>
                <a:gd name="connsiteX5" fmla="*/ 141301 w 328393"/>
                <a:gd name="connsiteY5" fmla="*/ 1029224 h 1226725"/>
                <a:gd name="connsiteX6" fmla="*/ 231488 w 328393"/>
                <a:gd name="connsiteY6" fmla="*/ 1199126 h 1226725"/>
                <a:gd name="connsiteX7" fmla="*/ 327063 w 328393"/>
                <a:gd name="connsiteY7" fmla="*/ 863632 h 1226725"/>
                <a:gd name="connsiteX8" fmla="*/ 223507 w 328393"/>
                <a:gd name="connsiteY8" fmla="*/ 609345 h 1226725"/>
                <a:gd name="connsiteX9" fmla="*/ 202704 w 328393"/>
                <a:gd name="connsiteY9" fmla="*/ 389688 h 1226725"/>
                <a:gd name="connsiteX10" fmla="*/ 148007 w 328393"/>
                <a:gd name="connsiteY10" fmla="*/ 69273 h 1226725"/>
                <a:gd name="connsiteX11" fmla="*/ 23316 w 328393"/>
                <a:gd name="connsiteY11" fmla="*/ 0 h 1226725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29603"/>
                <a:gd name="connsiteX1" fmla="*/ 8108 w 328393"/>
                <a:gd name="connsiteY1" fmla="*/ 207241 h 1229603"/>
                <a:gd name="connsiteX2" fmla="*/ 57999 w 328393"/>
                <a:gd name="connsiteY2" fmla="*/ 540087 h 1229603"/>
                <a:gd name="connsiteX3" fmla="*/ 85217 w 328393"/>
                <a:gd name="connsiteY3" fmla="*/ 833228 h 1229603"/>
                <a:gd name="connsiteX4" fmla="*/ 148007 w 328393"/>
                <a:gd name="connsiteY4" fmla="*/ 969818 h 1229603"/>
                <a:gd name="connsiteX5" fmla="*/ 201843 w 328393"/>
                <a:gd name="connsiteY5" fmla="*/ 1046493 h 1229603"/>
                <a:gd name="connsiteX6" fmla="*/ 231488 w 328393"/>
                <a:gd name="connsiteY6" fmla="*/ 1199126 h 1229603"/>
                <a:gd name="connsiteX7" fmla="*/ 327063 w 328393"/>
                <a:gd name="connsiteY7" fmla="*/ 863632 h 1229603"/>
                <a:gd name="connsiteX8" fmla="*/ 223507 w 328393"/>
                <a:gd name="connsiteY8" fmla="*/ 609345 h 1229603"/>
                <a:gd name="connsiteX9" fmla="*/ 202704 w 328393"/>
                <a:gd name="connsiteY9" fmla="*/ 389688 h 1229603"/>
                <a:gd name="connsiteX10" fmla="*/ 148007 w 328393"/>
                <a:gd name="connsiteY10" fmla="*/ 69273 h 1229603"/>
                <a:gd name="connsiteX11" fmla="*/ 23316 w 328393"/>
                <a:gd name="connsiteY11" fmla="*/ 0 h 1229603"/>
                <a:gd name="connsiteX0" fmla="*/ 23316 w 328393"/>
                <a:gd name="connsiteY0" fmla="*/ 0 h 1232049"/>
                <a:gd name="connsiteX1" fmla="*/ 8108 w 328393"/>
                <a:gd name="connsiteY1" fmla="*/ 207241 h 1232049"/>
                <a:gd name="connsiteX2" fmla="*/ 57999 w 328393"/>
                <a:gd name="connsiteY2" fmla="*/ 540087 h 1232049"/>
                <a:gd name="connsiteX3" fmla="*/ 85217 w 328393"/>
                <a:gd name="connsiteY3" fmla="*/ 833228 h 1232049"/>
                <a:gd name="connsiteX4" fmla="*/ 148007 w 328393"/>
                <a:gd name="connsiteY4" fmla="*/ 969818 h 1232049"/>
                <a:gd name="connsiteX5" fmla="*/ 174313 w 328393"/>
                <a:gd name="connsiteY5" fmla="*/ 1061168 h 1232049"/>
                <a:gd name="connsiteX6" fmla="*/ 231488 w 328393"/>
                <a:gd name="connsiteY6" fmla="*/ 1199126 h 1232049"/>
                <a:gd name="connsiteX7" fmla="*/ 327063 w 328393"/>
                <a:gd name="connsiteY7" fmla="*/ 863632 h 1232049"/>
                <a:gd name="connsiteX8" fmla="*/ 223507 w 328393"/>
                <a:gd name="connsiteY8" fmla="*/ 609345 h 1232049"/>
                <a:gd name="connsiteX9" fmla="*/ 202704 w 328393"/>
                <a:gd name="connsiteY9" fmla="*/ 389688 h 1232049"/>
                <a:gd name="connsiteX10" fmla="*/ 148007 w 328393"/>
                <a:gd name="connsiteY10" fmla="*/ 69273 h 1232049"/>
                <a:gd name="connsiteX11" fmla="*/ 23316 w 328393"/>
                <a:gd name="connsiteY11" fmla="*/ 0 h 1232049"/>
                <a:gd name="connsiteX0" fmla="*/ 138410 w 443487"/>
                <a:gd name="connsiteY0" fmla="*/ 0 h 1232049"/>
                <a:gd name="connsiteX1" fmla="*/ 2535 w 443487"/>
                <a:gd name="connsiteY1" fmla="*/ 163840 h 1232049"/>
                <a:gd name="connsiteX2" fmla="*/ 123202 w 443487"/>
                <a:gd name="connsiteY2" fmla="*/ 207241 h 1232049"/>
                <a:gd name="connsiteX3" fmla="*/ 173093 w 443487"/>
                <a:gd name="connsiteY3" fmla="*/ 540087 h 1232049"/>
                <a:gd name="connsiteX4" fmla="*/ 200311 w 443487"/>
                <a:gd name="connsiteY4" fmla="*/ 833228 h 1232049"/>
                <a:gd name="connsiteX5" fmla="*/ 263101 w 443487"/>
                <a:gd name="connsiteY5" fmla="*/ 969818 h 1232049"/>
                <a:gd name="connsiteX6" fmla="*/ 289407 w 443487"/>
                <a:gd name="connsiteY6" fmla="*/ 1061168 h 1232049"/>
                <a:gd name="connsiteX7" fmla="*/ 346582 w 443487"/>
                <a:gd name="connsiteY7" fmla="*/ 1199126 h 1232049"/>
                <a:gd name="connsiteX8" fmla="*/ 442157 w 443487"/>
                <a:gd name="connsiteY8" fmla="*/ 863632 h 1232049"/>
                <a:gd name="connsiteX9" fmla="*/ 338601 w 443487"/>
                <a:gd name="connsiteY9" fmla="*/ 609345 h 1232049"/>
                <a:gd name="connsiteX10" fmla="*/ 317798 w 443487"/>
                <a:gd name="connsiteY10" fmla="*/ 389688 h 1232049"/>
                <a:gd name="connsiteX11" fmla="*/ 263101 w 443487"/>
                <a:gd name="connsiteY11" fmla="*/ 69273 h 1232049"/>
                <a:gd name="connsiteX12" fmla="*/ 138410 w 443487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156364 w 461441"/>
                <a:gd name="connsiteY0" fmla="*/ 0 h 1232049"/>
                <a:gd name="connsiteX1" fmla="*/ 5040 w 461441"/>
                <a:gd name="connsiteY1" fmla="*/ 231521 h 1232049"/>
                <a:gd name="connsiteX2" fmla="*/ 126122 w 461441"/>
                <a:gd name="connsiteY2" fmla="*/ 266061 h 1232049"/>
                <a:gd name="connsiteX3" fmla="*/ 191047 w 461441"/>
                <a:gd name="connsiteY3" fmla="*/ 540087 h 1232049"/>
                <a:gd name="connsiteX4" fmla="*/ 218265 w 461441"/>
                <a:gd name="connsiteY4" fmla="*/ 833228 h 1232049"/>
                <a:gd name="connsiteX5" fmla="*/ 281055 w 461441"/>
                <a:gd name="connsiteY5" fmla="*/ 969818 h 1232049"/>
                <a:gd name="connsiteX6" fmla="*/ 307361 w 461441"/>
                <a:gd name="connsiteY6" fmla="*/ 1061168 h 1232049"/>
                <a:gd name="connsiteX7" fmla="*/ 364536 w 461441"/>
                <a:gd name="connsiteY7" fmla="*/ 1199126 h 1232049"/>
                <a:gd name="connsiteX8" fmla="*/ 460111 w 461441"/>
                <a:gd name="connsiteY8" fmla="*/ 863632 h 1232049"/>
                <a:gd name="connsiteX9" fmla="*/ 356555 w 461441"/>
                <a:gd name="connsiteY9" fmla="*/ 609345 h 1232049"/>
                <a:gd name="connsiteX10" fmla="*/ 335752 w 461441"/>
                <a:gd name="connsiteY10" fmla="*/ 389688 h 1232049"/>
                <a:gd name="connsiteX11" fmla="*/ 281055 w 461441"/>
                <a:gd name="connsiteY11" fmla="*/ 69273 h 1232049"/>
                <a:gd name="connsiteX12" fmla="*/ 156364 w 461441"/>
                <a:gd name="connsiteY12" fmla="*/ 0 h 1232049"/>
                <a:gd name="connsiteX0" fmla="*/ 80375 w 385452"/>
                <a:gd name="connsiteY0" fmla="*/ 0 h 1232049"/>
                <a:gd name="connsiteX1" fmla="*/ 5040 w 385452"/>
                <a:gd name="connsiteY1" fmla="*/ 181109 h 1232049"/>
                <a:gd name="connsiteX2" fmla="*/ 50133 w 385452"/>
                <a:gd name="connsiteY2" fmla="*/ 266061 h 1232049"/>
                <a:gd name="connsiteX3" fmla="*/ 115058 w 385452"/>
                <a:gd name="connsiteY3" fmla="*/ 540087 h 1232049"/>
                <a:gd name="connsiteX4" fmla="*/ 142276 w 385452"/>
                <a:gd name="connsiteY4" fmla="*/ 833228 h 1232049"/>
                <a:gd name="connsiteX5" fmla="*/ 205066 w 385452"/>
                <a:gd name="connsiteY5" fmla="*/ 969818 h 1232049"/>
                <a:gd name="connsiteX6" fmla="*/ 231372 w 385452"/>
                <a:gd name="connsiteY6" fmla="*/ 1061168 h 1232049"/>
                <a:gd name="connsiteX7" fmla="*/ 288547 w 385452"/>
                <a:gd name="connsiteY7" fmla="*/ 1199126 h 1232049"/>
                <a:gd name="connsiteX8" fmla="*/ 384122 w 385452"/>
                <a:gd name="connsiteY8" fmla="*/ 863632 h 1232049"/>
                <a:gd name="connsiteX9" fmla="*/ 280566 w 385452"/>
                <a:gd name="connsiteY9" fmla="*/ 609345 h 1232049"/>
                <a:gd name="connsiteX10" fmla="*/ 259763 w 385452"/>
                <a:gd name="connsiteY10" fmla="*/ 389688 h 1232049"/>
                <a:gd name="connsiteX11" fmla="*/ 205066 w 385452"/>
                <a:gd name="connsiteY11" fmla="*/ 69273 h 1232049"/>
                <a:gd name="connsiteX12" fmla="*/ 80375 w 385452"/>
                <a:gd name="connsiteY12" fmla="*/ 0 h 1232049"/>
                <a:gd name="connsiteX0" fmla="*/ 140915 w 445992"/>
                <a:gd name="connsiteY0" fmla="*/ 0 h 1232049"/>
                <a:gd name="connsiteX1" fmla="*/ 5040 w 445992"/>
                <a:gd name="connsiteY1" fmla="*/ 163840 h 1232049"/>
                <a:gd name="connsiteX2" fmla="*/ 110673 w 445992"/>
                <a:gd name="connsiteY2" fmla="*/ 266061 h 1232049"/>
                <a:gd name="connsiteX3" fmla="*/ 175598 w 445992"/>
                <a:gd name="connsiteY3" fmla="*/ 540087 h 1232049"/>
                <a:gd name="connsiteX4" fmla="*/ 202816 w 445992"/>
                <a:gd name="connsiteY4" fmla="*/ 833228 h 1232049"/>
                <a:gd name="connsiteX5" fmla="*/ 265606 w 445992"/>
                <a:gd name="connsiteY5" fmla="*/ 969818 h 1232049"/>
                <a:gd name="connsiteX6" fmla="*/ 291912 w 445992"/>
                <a:gd name="connsiteY6" fmla="*/ 1061168 h 1232049"/>
                <a:gd name="connsiteX7" fmla="*/ 349087 w 445992"/>
                <a:gd name="connsiteY7" fmla="*/ 1199126 h 1232049"/>
                <a:gd name="connsiteX8" fmla="*/ 444662 w 445992"/>
                <a:gd name="connsiteY8" fmla="*/ 863632 h 1232049"/>
                <a:gd name="connsiteX9" fmla="*/ 341106 w 445992"/>
                <a:gd name="connsiteY9" fmla="*/ 609345 h 1232049"/>
                <a:gd name="connsiteX10" fmla="*/ 320303 w 445992"/>
                <a:gd name="connsiteY10" fmla="*/ 389688 h 1232049"/>
                <a:gd name="connsiteX11" fmla="*/ 265606 w 445992"/>
                <a:gd name="connsiteY11" fmla="*/ 69273 h 1232049"/>
                <a:gd name="connsiteX12" fmla="*/ 140915 w 445992"/>
                <a:gd name="connsiteY12" fmla="*/ 0 h 1232049"/>
                <a:gd name="connsiteX0" fmla="*/ 93801 w 443318"/>
                <a:gd name="connsiteY0" fmla="*/ 0 h 1186303"/>
                <a:gd name="connsiteX1" fmla="*/ 2366 w 443318"/>
                <a:gd name="connsiteY1" fmla="*/ 118094 h 1186303"/>
                <a:gd name="connsiteX2" fmla="*/ 107999 w 443318"/>
                <a:gd name="connsiteY2" fmla="*/ 220315 h 1186303"/>
                <a:gd name="connsiteX3" fmla="*/ 172924 w 443318"/>
                <a:gd name="connsiteY3" fmla="*/ 494341 h 1186303"/>
                <a:gd name="connsiteX4" fmla="*/ 200142 w 443318"/>
                <a:gd name="connsiteY4" fmla="*/ 787482 h 1186303"/>
                <a:gd name="connsiteX5" fmla="*/ 262932 w 443318"/>
                <a:gd name="connsiteY5" fmla="*/ 924072 h 1186303"/>
                <a:gd name="connsiteX6" fmla="*/ 289238 w 443318"/>
                <a:gd name="connsiteY6" fmla="*/ 1015422 h 1186303"/>
                <a:gd name="connsiteX7" fmla="*/ 346413 w 443318"/>
                <a:gd name="connsiteY7" fmla="*/ 1153380 h 1186303"/>
                <a:gd name="connsiteX8" fmla="*/ 441988 w 443318"/>
                <a:gd name="connsiteY8" fmla="*/ 817886 h 1186303"/>
                <a:gd name="connsiteX9" fmla="*/ 338432 w 443318"/>
                <a:gd name="connsiteY9" fmla="*/ 563599 h 1186303"/>
                <a:gd name="connsiteX10" fmla="*/ 317629 w 443318"/>
                <a:gd name="connsiteY10" fmla="*/ 343942 h 1186303"/>
                <a:gd name="connsiteX11" fmla="*/ 262932 w 443318"/>
                <a:gd name="connsiteY11" fmla="*/ 23527 h 1186303"/>
                <a:gd name="connsiteX12" fmla="*/ 93801 w 443318"/>
                <a:gd name="connsiteY12" fmla="*/ 0 h 1186303"/>
                <a:gd name="connsiteX0" fmla="*/ 93801 w 443318"/>
                <a:gd name="connsiteY0" fmla="*/ 19682 h 1205985"/>
                <a:gd name="connsiteX1" fmla="*/ 93802 w 443318"/>
                <a:gd name="connsiteY1" fmla="*/ 19682 h 1205985"/>
                <a:gd name="connsiteX2" fmla="*/ 2366 w 443318"/>
                <a:gd name="connsiteY2" fmla="*/ 137776 h 1205985"/>
                <a:gd name="connsiteX3" fmla="*/ 107999 w 443318"/>
                <a:gd name="connsiteY3" fmla="*/ 239997 h 1205985"/>
                <a:gd name="connsiteX4" fmla="*/ 172924 w 443318"/>
                <a:gd name="connsiteY4" fmla="*/ 514023 h 1205985"/>
                <a:gd name="connsiteX5" fmla="*/ 200142 w 443318"/>
                <a:gd name="connsiteY5" fmla="*/ 807164 h 1205985"/>
                <a:gd name="connsiteX6" fmla="*/ 262932 w 443318"/>
                <a:gd name="connsiteY6" fmla="*/ 943754 h 1205985"/>
                <a:gd name="connsiteX7" fmla="*/ 289238 w 443318"/>
                <a:gd name="connsiteY7" fmla="*/ 1035104 h 1205985"/>
                <a:gd name="connsiteX8" fmla="*/ 346413 w 443318"/>
                <a:gd name="connsiteY8" fmla="*/ 1173062 h 1205985"/>
                <a:gd name="connsiteX9" fmla="*/ 441988 w 443318"/>
                <a:gd name="connsiteY9" fmla="*/ 837568 h 1205985"/>
                <a:gd name="connsiteX10" fmla="*/ 338432 w 443318"/>
                <a:gd name="connsiteY10" fmla="*/ 583281 h 1205985"/>
                <a:gd name="connsiteX11" fmla="*/ 317629 w 443318"/>
                <a:gd name="connsiteY11" fmla="*/ 363624 h 1205985"/>
                <a:gd name="connsiteX12" fmla="*/ 262932 w 443318"/>
                <a:gd name="connsiteY12" fmla="*/ 43209 h 1205985"/>
                <a:gd name="connsiteX13" fmla="*/ 93801 w 443318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68290 w 448676"/>
                <a:gd name="connsiteY12" fmla="*/ 43209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78282 w 448676"/>
                <a:gd name="connsiteY4" fmla="*/ 514023 h 1205985"/>
                <a:gd name="connsiteX5" fmla="*/ 205500 w 448676"/>
                <a:gd name="connsiteY5" fmla="*/ 807164 h 1205985"/>
                <a:gd name="connsiteX6" fmla="*/ 268290 w 448676"/>
                <a:gd name="connsiteY6" fmla="*/ 943754 h 1205985"/>
                <a:gd name="connsiteX7" fmla="*/ 294596 w 448676"/>
                <a:gd name="connsiteY7" fmla="*/ 1035104 h 1205985"/>
                <a:gd name="connsiteX8" fmla="*/ 351771 w 448676"/>
                <a:gd name="connsiteY8" fmla="*/ 1173062 h 1205985"/>
                <a:gd name="connsiteX9" fmla="*/ 447346 w 448676"/>
                <a:gd name="connsiteY9" fmla="*/ 837568 h 1205985"/>
                <a:gd name="connsiteX10" fmla="*/ 343790 w 448676"/>
                <a:gd name="connsiteY10" fmla="*/ 583281 h 1205985"/>
                <a:gd name="connsiteX11" fmla="*/ 322987 w 448676"/>
                <a:gd name="connsiteY11" fmla="*/ 363624 h 1205985"/>
                <a:gd name="connsiteX12" fmla="*/ 220241 w 448676"/>
                <a:gd name="connsiteY12" fmla="*/ 54221 h 1205985"/>
                <a:gd name="connsiteX13" fmla="*/ 99159 w 448676"/>
                <a:gd name="connsiteY13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5500 w 448676"/>
                <a:gd name="connsiteY6" fmla="*/ 807164 h 1205985"/>
                <a:gd name="connsiteX7" fmla="*/ 268290 w 448676"/>
                <a:gd name="connsiteY7" fmla="*/ 943754 h 1205985"/>
                <a:gd name="connsiteX8" fmla="*/ 294596 w 448676"/>
                <a:gd name="connsiteY8" fmla="*/ 1035104 h 1205985"/>
                <a:gd name="connsiteX9" fmla="*/ 351771 w 448676"/>
                <a:gd name="connsiteY9" fmla="*/ 1173062 h 1205985"/>
                <a:gd name="connsiteX10" fmla="*/ 447346 w 448676"/>
                <a:gd name="connsiteY10" fmla="*/ 837568 h 1205985"/>
                <a:gd name="connsiteX11" fmla="*/ 343790 w 448676"/>
                <a:gd name="connsiteY11" fmla="*/ 583281 h 1205985"/>
                <a:gd name="connsiteX12" fmla="*/ 322987 w 448676"/>
                <a:gd name="connsiteY12" fmla="*/ 363624 h 1205985"/>
                <a:gd name="connsiteX13" fmla="*/ 220241 w 448676"/>
                <a:gd name="connsiteY13" fmla="*/ 54221 h 1205985"/>
                <a:gd name="connsiteX14" fmla="*/ 99159 w 448676"/>
                <a:gd name="connsiteY14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202294 w 448676"/>
                <a:gd name="connsiteY6" fmla="*/ 697893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48676"/>
                <a:gd name="connsiteY0" fmla="*/ 19682 h 1205985"/>
                <a:gd name="connsiteX1" fmla="*/ 99160 w 448676"/>
                <a:gd name="connsiteY1" fmla="*/ 19682 h 1205985"/>
                <a:gd name="connsiteX2" fmla="*/ 7724 w 448676"/>
                <a:gd name="connsiteY2" fmla="*/ 137776 h 1205985"/>
                <a:gd name="connsiteX3" fmla="*/ 52817 w 448676"/>
                <a:gd name="connsiteY3" fmla="*/ 222726 h 1205985"/>
                <a:gd name="connsiteX4" fmla="*/ 158450 w 448676"/>
                <a:gd name="connsiteY4" fmla="*/ 324947 h 1205985"/>
                <a:gd name="connsiteX5" fmla="*/ 178282 w 448676"/>
                <a:gd name="connsiteY5" fmla="*/ 514023 h 1205985"/>
                <a:gd name="connsiteX6" fmla="*/ 190943 w 448676"/>
                <a:gd name="connsiteY6" fmla="*/ 694654 h 1205985"/>
                <a:gd name="connsiteX7" fmla="*/ 205500 w 448676"/>
                <a:gd name="connsiteY7" fmla="*/ 807164 h 1205985"/>
                <a:gd name="connsiteX8" fmla="*/ 268290 w 448676"/>
                <a:gd name="connsiteY8" fmla="*/ 943754 h 1205985"/>
                <a:gd name="connsiteX9" fmla="*/ 294596 w 448676"/>
                <a:gd name="connsiteY9" fmla="*/ 1035104 h 1205985"/>
                <a:gd name="connsiteX10" fmla="*/ 351771 w 448676"/>
                <a:gd name="connsiteY10" fmla="*/ 1173062 h 1205985"/>
                <a:gd name="connsiteX11" fmla="*/ 447346 w 448676"/>
                <a:gd name="connsiteY11" fmla="*/ 837568 h 1205985"/>
                <a:gd name="connsiteX12" fmla="*/ 343790 w 448676"/>
                <a:gd name="connsiteY12" fmla="*/ 583281 h 1205985"/>
                <a:gd name="connsiteX13" fmla="*/ 322987 w 448676"/>
                <a:gd name="connsiteY13" fmla="*/ 363624 h 1205985"/>
                <a:gd name="connsiteX14" fmla="*/ 220241 w 448676"/>
                <a:gd name="connsiteY14" fmla="*/ 54221 h 1205985"/>
                <a:gd name="connsiteX15" fmla="*/ 99159 w 448676"/>
                <a:gd name="connsiteY15" fmla="*/ 19682 h 1205985"/>
                <a:gd name="connsiteX0" fmla="*/ 99159 w 430339"/>
                <a:gd name="connsiteY0" fmla="*/ 19682 h 1206470"/>
                <a:gd name="connsiteX1" fmla="*/ 99160 w 430339"/>
                <a:gd name="connsiteY1" fmla="*/ 19682 h 1206470"/>
                <a:gd name="connsiteX2" fmla="*/ 7724 w 430339"/>
                <a:gd name="connsiteY2" fmla="*/ 137776 h 1206470"/>
                <a:gd name="connsiteX3" fmla="*/ 52817 w 430339"/>
                <a:gd name="connsiteY3" fmla="*/ 222726 h 1206470"/>
                <a:gd name="connsiteX4" fmla="*/ 158450 w 430339"/>
                <a:gd name="connsiteY4" fmla="*/ 324947 h 1206470"/>
                <a:gd name="connsiteX5" fmla="*/ 178282 w 430339"/>
                <a:gd name="connsiteY5" fmla="*/ 514023 h 1206470"/>
                <a:gd name="connsiteX6" fmla="*/ 190943 w 430339"/>
                <a:gd name="connsiteY6" fmla="*/ 694654 h 1206470"/>
                <a:gd name="connsiteX7" fmla="*/ 205500 w 430339"/>
                <a:gd name="connsiteY7" fmla="*/ 807164 h 1206470"/>
                <a:gd name="connsiteX8" fmla="*/ 268290 w 430339"/>
                <a:gd name="connsiteY8" fmla="*/ 943754 h 1206470"/>
                <a:gd name="connsiteX9" fmla="*/ 294596 w 430339"/>
                <a:gd name="connsiteY9" fmla="*/ 1035104 h 1206470"/>
                <a:gd name="connsiteX10" fmla="*/ 351771 w 430339"/>
                <a:gd name="connsiteY10" fmla="*/ 1173062 h 1206470"/>
                <a:gd name="connsiteX11" fmla="*/ 429009 w 430339"/>
                <a:gd name="connsiteY11" fmla="*/ 834654 h 1206470"/>
                <a:gd name="connsiteX12" fmla="*/ 343790 w 430339"/>
                <a:gd name="connsiteY12" fmla="*/ 583281 h 1206470"/>
                <a:gd name="connsiteX13" fmla="*/ 322987 w 430339"/>
                <a:gd name="connsiteY13" fmla="*/ 363624 h 1206470"/>
                <a:gd name="connsiteX14" fmla="*/ 220241 w 430339"/>
                <a:gd name="connsiteY14" fmla="*/ 54221 h 1206470"/>
                <a:gd name="connsiteX15" fmla="*/ 99159 w 430339"/>
                <a:gd name="connsiteY15" fmla="*/ 19682 h 1206470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37855"/>
                <a:gd name="connsiteY0" fmla="*/ 19682 h 1176285"/>
                <a:gd name="connsiteX1" fmla="*/ 99160 w 437855"/>
                <a:gd name="connsiteY1" fmla="*/ 19682 h 1176285"/>
                <a:gd name="connsiteX2" fmla="*/ 7724 w 437855"/>
                <a:gd name="connsiteY2" fmla="*/ 137776 h 1176285"/>
                <a:gd name="connsiteX3" fmla="*/ 52817 w 437855"/>
                <a:gd name="connsiteY3" fmla="*/ 222726 h 1176285"/>
                <a:gd name="connsiteX4" fmla="*/ 158450 w 437855"/>
                <a:gd name="connsiteY4" fmla="*/ 324947 h 1176285"/>
                <a:gd name="connsiteX5" fmla="*/ 178282 w 437855"/>
                <a:gd name="connsiteY5" fmla="*/ 514023 h 1176285"/>
                <a:gd name="connsiteX6" fmla="*/ 190943 w 437855"/>
                <a:gd name="connsiteY6" fmla="*/ 694654 h 1176285"/>
                <a:gd name="connsiteX7" fmla="*/ 205500 w 437855"/>
                <a:gd name="connsiteY7" fmla="*/ 807164 h 1176285"/>
                <a:gd name="connsiteX8" fmla="*/ 268290 w 437855"/>
                <a:gd name="connsiteY8" fmla="*/ 943754 h 1176285"/>
                <a:gd name="connsiteX9" fmla="*/ 294596 w 437855"/>
                <a:gd name="connsiteY9" fmla="*/ 1035104 h 1176285"/>
                <a:gd name="connsiteX10" fmla="*/ 351771 w 437855"/>
                <a:gd name="connsiteY10" fmla="*/ 1173062 h 1176285"/>
                <a:gd name="connsiteX11" fmla="*/ 396864 w 437855"/>
                <a:gd name="connsiteY11" fmla="*/ 1015764 h 1176285"/>
                <a:gd name="connsiteX12" fmla="*/ 429009 w 437855"/>
                <a:gd name="connsiteY12" fmla="*/ 834654 h 1176285"/>
                <a:gd name="connsiteX13" fmla="*/ 343790 w 437855"/>
                <a:gd name="connsiteY13" fmla="*/ 583281 h 1176285"/>
                <a:gd name="connsiteX14" fmla="*/ 322987 w 437855"/>
                <a:gd name="connsiteY14" fmla="*/ 363624 h 1176285"/>
                <a:gd name="connsiteX15" fmla="*/ 220241 w 437855"/>
                <a:gd name="connsiteY15" fmla="*/ 54221 h 1176285"/>
                <a:gd name="connsiteX16" fmla="*/ 99159 w 437855"/>
                <a:gd name="connsiteY16" fmla="*/ 19682 h 1176285"/>
                <a:gd name="connsiteX0" fmla="*/ 99159 w 470279"/>
                <a:gd name="connsiteY0" fmla="*/ 19682 h 1173961"/>
                <a:gd name="connsiteX1" fmla="*/ 99160 w 470279"/>
                <a:gd name="connsiteY1" fmla="*/ 19682 h 1173961"/>
                <a:gd name="connsiteX2" fmla="*/ 7724 w 470279"/>
                <a:gd name="connsiteY2" fmla="*/ 137776 h 1173961"/>
                <a:gd name="connsiteX3" fmla="*/ 52817 w 470279"/>
                <a:gd name="connsiteY3" fmla="*/ 222726 h 1173961"/>
                <a:gd name="connsiteX4" fmla="*/ 158450 w 470279"/>
                <a:gd name="connsiteY4" fmla="*/ 324947 h 1173961"/>
                <a:gd name="connsiteX5" fmla="*/ 178282 w 470279"/>
                <a:gd name="connsiteY5" fmla="*/ 514023 h 1173961"/>
                <a:gd name="connsiteX6" fmla="*/ 190943 w 470279"/>
                <a:gd name="connsiteY6" fmla="*/ 694654 h 1173961"/>
                <a:gd name="connsiteX7" fmla="*/ 205500 w 470279"/>
                <a:gd name="connsiteY7" fmla="*/ 807164 h 1173961"/>
                <a:gd name="connsiteX8" fmla="*/ 268290 w 470279"/>
                <a:gd name="connsiteY8" fmla="*/ 943754 h 1173961"/>
                <a:gd name="connsiteX9" fmla="*/ 294596 w 470279"/>
                <a:gd name="connsiteY9" fmla="*/ 1035104 h 1173961"/>
                <a:gd name="connsiteX10" fmla="*/ 351771 w 470279"/>
                <a:gd name="connsiteY10" fmla="*/ 1173062 h 1173961"/>
                <a:gd name="connsiteX11" fmla="*/ 457406 w 470279"/>
                <a:gd name="connsiteY11" fmla="*/ 1029708 h 1173961"/>
                <a:gd name="connsiteX12" fmla="*/ 429009 w 470279"/>
                <a:gd name="connsiteY12" fmla="*/ 834654 h 1173961"/>
                <a:gd name="connsiteX13" fmla="*/ 343790 w 470279"/>
                <a:gd name="connsiteY13" fmla="*/ 583281 h 1173961"/>
                <a:gd name="connsiteX14" fmla="*/ 322987 w 470279"/>
                <a:gd name="connsiteY14" fmla="*/ 363624 h 1173961"/>
                <a:gd name="connsiteX15" fmla="*/ 220241 w 470279"/>
                <a:gd name="connsiteY15" fmla="*/ 54221 h 1173961"/>
                <a:gd name="connsiteX16" fmla="*/ 99159 w 470279"/>
                <a:gd name="connsiteY16" fmla="*/ 19682 h 1173961"/>
                <a:gd name="connsiteX0" fmla="*/ 99159 w 465546"/>
                <a:gd name="connsiteY0" fmla="*/ 19682 h 1303850"/>
                <a:gd name="connsiteX1" fmla="*/ 99160 w 465546"/>
                <a:gd name="connsiteY1" fmla="*/ 19682 h 1303850"/>
                <a:gd name="connsiteX2" fmla="*/ 7724 w 465546"/>
                <a:gd name="connsiteY2" fmla="*/ 137776 h 1303850"/>
                <a:gd name="connsiteX3" fmla="*/ 52817 w 465546"/>
                <a:gd name="connsiteY3" fmla="*/ 222726 h 1303850"/>
                <a:gd name="connsiteX4" fmla="*/ 158450 w 465546"/>
                <a:gd name="connsiteY4" fmla="*/ 324947 h 1303850"/>
                <a:gd name="connsiteX5" fmla="*/ 178282 w 465546"/>
                <a:gd name="connsiteY5" fmla="*/ 514023 h 1303850"/>
                <a:gd name="connsiteX6" fmla="*/ 190943 w 465546"/>
                <a:gd name="connsiteY6" fmla="*/ 694654 h 1303850"/>
                <a:gd name="connsiteX7" fmla="*/ 205500 w 465546"/>
                <a:gd name="connsiteY7" fmla="*/ 807164 h 1303850"/>
                <a:gd name="connsiteX8" fmla="*/ 268290 w 465546"/>
                <a:gd name="connsiteY8" fmla="*/ 943754 h 1303850"/>
                <a:gd name="connsiteX9" fmla="*/ 294596 w 465546"/>
                <a:gd name="connsiteY9" fmla="*/ 1035104 h 1303850"/>
                <a:gd name="connsiteX10" fmla="*/ 380167 w 465546"/>
                <a:gd name="connsiteY10" fmla="*/ 1302951 h 1303850"/>
                <a:gd name="connsiteX11" fmla="*/ 457406 w 465546"/>
                <a:gd name="connsiteY11" fmla="*/ 1029708 h 1303850"/>
                <a:gd name="connsiteX12" fmla="*/ 429009 w 465546"/>
                <a:gd name="connsiteY12" fmla="*/ 834654 h 1303850"/>
                <a:gd name="connsiteX13" fmla="*/ 343790 w 465546"/>
                <a:gd name="connsiteY13" fmla="*/ 583281 h 1303850"/>
                <a:gd name="connsiteX14" fmla="*/ 322987 w 465546"/>
                <a:gd name="connsiteY14" fmla="*/ 363624 h 1303850"/>
                <a:gd name="connsiteX15" fmla="*/ 220241 w 465546"/>
                <a:gd name="connsiteY15" fmla="*/ 54221 h 1303850"/>
                <a:gd name="connsiteX16" fmla="*/ 99159 w 465546"/>
                <a:gd name="connsiteY16" fmla="*/ 19682 h 1303850"/>
                <a:gd name="connsiteX0" fmla="*/ 99159 w 463180"/>
                <a:gd name="connsiteY0" fmla="*/ 19682 h 1481740"/>
                <a:gd name="connsiteX1" fmla="*/ 99160 w 463180"/>
                <a:gd name="connsiteY1" fmla="*/ 19682 h 1481740"/>
                <a:gd name="connsiteX2" fmla="*/ 7724 w 463180"/>
                <a:gd name="connsiteY2" fmla="*/ 137776 h 1481740"/>
                <a:gd name="connsiteX3" fmla="*/ 52817 w 463180"/>
                <a:gd name="connsiteY3" fmla="*/ 222726 h 1481740"/>
                <a:gd name="connsiteX4" fmla="*/ 158450 w 463180"/>
                <a:gd name="connsiteY4" fmla="*/ 324947 h 1481740"/>
                <a:gd name="connsiteX5" fmla="*/ 178282 w 463180"/>
                <a:gd name="connsiteY5" fmla="*/ 514023 h 1481740"/>
                <a:gd name="connsiteX6" fmla="*/ 190943 w 463180"/>
                <a:gd name="connsiteY6" fmla="*/ 694654 h 1481740"/>
                <a:gd name="connsiteX7" fmla="*/ 205500 w 463180"/>
                <a:gd name="connsiteY7" fmla="*/ 807164 h 1481740"/>
                <a:gd name="connsiteX8" fmla="*/ 268290 w 463180"/>
                <a:gd name="connsiteY8" fmla="*/ 943754 h 1481740"/>
                <a:gd name="connsiteX9" fmla="*/ 294596 w 463180"/>
                <a:gd name="connsiteY9" fmla="*/ 1035104 h 1481740"/>
                <a:gd name="connsiteX10" fmla="*/ 394364 w 463180"/>
                <a:gd name="connsiteY10" fmla="*/ 1480841 h 1481740"/>
                <a:gd name="connsiteX11" fmla="*/ 457406 w 463180"/>
                <a:gd name="connsiteY11" fmla="*/ 1029708 h 1481740"/>
                <a:gd name="connsiteX12" fmla="*/ 429009 w 463180"/>
                <a:gd name="connsiteY12" fmla="*/ 834654 h 1481740"/>
                <a:gd name="connsiteX13" fmla="*/ 343790 w 463180"/>
                <a:gd name="connsiteY13" fmla="*/ 583281 h 1481740"/>
                <a:gd name="connsiteX14" fmla="*/ 322987 w 463180"/>
                <a:gd name="connsiteY14" fmla="*/ 363624 h 1481740"/>
                <a:gd name="connsiteX15" fmla="*/ 220241 w 463180"/>
                <a:gd name="connsiteY15" fmla="*/ 54221 h 1481740"/>
                <a:gd name="connsiteX16" fmla="*/ 99159 w 463180"/>
                <a:gd name="connsiteY16" fmla="*/ 19682 h 1481740"/>
                <a:gd name="connsiteX0" fmla="*/ 99159 w 482110"/>
                <a:gd name="connsiteY0" fmla="*/ 19682 h 1509590"/>
                <a:gd name="connsiteX1" fmla="*/ 99160 w 482110"/>
                <a:gd name="connsiteY1" fmla="*/ 19682 h 1509590"/>
                <a:gd name="connsiteX2" fmla="*/ 7724 w 482110"/>
                <a:gd name="connsiteY2" fmla="*/ 137776 h 1509590"/>
                <a:gd name="connsiteX3" fmla="*/ 52817 w 482110"/>
                <a:gd name="connsiteY3" fmla="*/ 222726 h 1509590"/>
                <a:gd name="connsiteX4" fmla="*/ 158450 w 482110"/>
                <a:gd name="connsiteY4" fmla="*/ 324947 h 1509590"/>
                <a:gd name="connsiteX5" fmla="*/ 178282 w 482110"/>
                <a:gd name="connsiteY5" fmla="*/ 514023 h 1509590"/>
                <a:gd name="connsiteX6" fmla="*/ 190943 w 482110"/>
                <a:gd name="connsiteY6" fmla="*/ 694654 h 1509590"/>
                <a:gd name="connsiteX7" fmla="*/ 205500 w 482110"/>
                <a:gd name="connsiteY7" fmla="*/ 807164 h 1509590"/>
                <a:gd name="connsiteX8" fmla="*/ 268290 w 482110"/>
                <a:gd name="connsiteY8" fmla="*/ 943754 h 1509590"/>
                <a:gd name="connsiteX9" fmla="*/ 294596 w 482110"/>
                <a:gd name="connsiteY9" fmla="*/ 1035104 h 1509590"/>
                <a:gd name="connsiteX10" fmla="*/ 394364 w 482110"/>
                <a:gd name="connsiteY10" fmla="*/ 1480841 h 1509590"/>
                <a:gd name="connsiteX11" fmla="*/ 471603 w 482110"/>
                <a:gd name="connsiteY11" fmla="*/ 1207599 h 1509590"/>
                <a:gd name="connsiteX12" fmla="*/ 457406 w 482110"/>
                <a:gd name="connsiteY12" fmla="*/ 1029708 h 1509590"/>
                <a:gd name="connsiteX13" fmla="*/ 429009 w 482110"/>
                <a:gd name="connsiteY13" fmla="*/ 834654 h 1509590"/>
                <a:gd name="connsiteX14" fmla="*/ 343790 w 482110"/>
                <a:gd name="connsiteY14" fmla="*/ 583281 h 1509590"/>
                <a:gd name="connsiteX15" fmla="*/ 322987 w 482110"/>
                <a:gd name="connsiteY15" fmla="*/ 363624 h 1509590"/>
                <a:gd name="connsiteX16" fmla="*/ 220241 w 482110"/>
                <a:gd name="connsiteY16" fmla="*/ 54221 h 1509590"/>
                <a:gd name="connsiteX17" fmla="*/ 99159 w 482110"/>
                <a:gd name="connsiteY17" fmla="*/ 19682 h 1509590"/>
                <a:gd name="connsiteX0" fmla="*/ 99159 w 482110"/>
                <a:gd name="connsiteY0" fmla="*/ 19682 h 1483165"/>
                <a:gd name="connsiteX1" fmla="*/ 99160 w 482110"/>
                <a:gd name="connsiteY1" fmla="*/ 19682 h 1483165"/>
                <a:gd name="connsiteX2" fmla="*/ 7724 w 482110"/>
                <a:gd name="connsiteY2" fmla="*/ 137776 h 1483165"/>
                <a:gd name="connsiteX3" fmla="*/ 52817 w 482110"/>
                <a:gd name="connsiteY3" fmla="*/ 222726 h 1483165"/>
                <a:gd name="connsiteX4" fmla="*/ 158450 w 482110"/>
                <a:gd name="connsiteY4" fmla="*/ 324947 h 1483165"/>
                <a:gd name="connsiteX5" fmla="*/ 178282 w 482110"/>
                <a:gd name="connsiteY5" fmla="*/ 514023 h 1483165"/>
                <a:gd name="connsiteX6" fmla="*/ 190943 w 482110"/>
                <a:gd name="connsiteY6" fmla="*/ 694654 h 1483165"/>
                <a:gd name="connsiteX7" fmla="*/ 205500 w 482110"/>
                <a:gd name="connsiteY7" fmla="*/ 807164 h 1483165"/>
                <a:gd name="connsiteX8" fmla="*/ 268290 w 482110"/>
                <a:gd name="connsiteY8" fmla="*/ 943754 h 1483165"/>
                <a:gd name="connsiteX9" fmla="*/ 294596 w 482110"/>
                <a:gd name="connsiteY9" fmla="*/ 1035104 h 1483165"/>
                <a:gd name="connsiteX10" fmla="*/ 411061 w 482110"/>
                <a:gd name="connsiteY10" fmla="*/ 1193655 h 1483165"/>
                <a:gd name="connsiteX11" fmla="*/ 394364 w 482110"/>
                <a:gd name="connsiteY11" fmla="*/ 1480841 h 1483165"/>
                <a:gd name="connsiteX12" fmla="*/ 471603 w 482110"/>
                <a:gd name="connsiteY12" fmla="*/ 1207599 h 1483165"/>
                <a:gd name="connsiteX13" fmla="*/ 457406 w 482110"/>
                <a:gd name="connsiteY13" fmla="*/ 1029708 h 1483165"/>
                <a:gd name="connsiteX14" fmla="*/ 429009 w 482110"/>
                <a:gd name="connsiteY14" fmla="*/ 834654 h 1483165"/>
                <a:gd name="connsiteX15" fmla="*/ 343790 w 482110"/>
                <a:gd name="connsiteY15" fmla="*/ 583281 h 1483165"/>
                <a:gd name="connsiteX16" fmla="*/ 322987 w 482110"/>
                <a:gd name="connsiteY16" fmla="*/ 363624 h 1483165"/>
                <a:gd name="connsiteX17" fmla="*/ 220241 w 482110"/>
                <a:gd name="connsiteY17" fmla="*/ 54221 h 1483165"/>
                <a:gd name="connsiteX18" fmla="*/ 99159 w 482110"/>
                <a:gd name="connsiteY18" fmla="*/ 19682 h 1483165"/>
                <a:gd name="connsiteX0" fmla="*/ 99159 w 482110"/>
                <a:gd name="connsiteY0" fmla="*/ 19682 h 1485489"/>
                <a:gd name="connsiteX1" fmla="*/ 99160 w 482110"/>
                <a:gd name="connsiteY1" fmla="*/ 19682 h 1485489"/>
                <a:gd name="connsiteX2" fmla="*/ 7724 w 482110"/>
                <a:gd name="connsiteY2" fmla="*/ 137776 h 1485489"/>
                <a:gd name="connsiteX3" fmla="*/ 52817 w 482110"/>
                <a:gd name="connsiteY3" fmla="*/ 222726 h 1485489"/>
                <a:gd name="connsiteX4" fmla="*/ 158450 w 482110"/>
                <a:gd name="connsiteY4" fmla="*/ 324947 h 1485489"/>
                <a:gd name="connsiteX5" fmla="*/ 178282 w 482110"/>
                <a:gd name="connsiteY5" fmla="*/ 514023 h 1485489"/>
                <a:gd name="connsiteX6" fmla="*/ 190943 w 482110"/>
                <a:gd name="connsiteY6" fmla="*/ 694654 h 1485489"/>
                <a:gd name="connsiteX7" fmla="*/ 205500 w 482110"/>
                <a:gd name="connsiteY7" fmla="*/ 807164 h 1485489"/>
                <a:gd name="connsiteX8" fmla="*/ 268290 w 482110"/>
                <a:gd name="connsiteY8" fmla="*/ 943754 h 1485489"/>
                <a:gd name="connsiteX9" fmla="*/ 294596 w 482110"/>
                <a:gd name="connsiteY9" fmla="*/ 1035104 h 1485489"/>
                <a:gd name="connsiteX10" fmla="*/ 350520 w 482110"/>
                <a:gd name="connsiteY10" fmla="*/ 1179711 h 1485489"/>
                <a:gd name="connsiteX11" fmla="*/ 394364 w 482110"/>
                <a:gd name="connsiteY11" fmla="*/ 1480841 h 1485489"/>
                <a:gd name="connsiteX12" fmla="*/ 471603 w 482110"/>
                <a:gd name="connsiteY12" fmla="*/ 1207599 h 1485489"/>
                <a:gd name="connsiteX13" fmla="*/ 457406 w 482110"/>
                <a:gd name="connsiteY13" fmla="*/ 1029708 h 1485489"/>
                <a:gd name="connsiteX14" fmla="*/ 429009 w 482110"/>
                <a:gd name="connsiteY14" fmla="*/ 834654 h 1485489"/>
                <a:gd name="connsiteX15" fmla="*/ 343790 w 482110"/>
                <a:gd name="connsiteY15" fmla="*/ 583281 h 1485489"/>
                <a:gd name="connsiteX16" fmla="*/ 322987 w 482110"/>
                <a:gd name="connsiteY16" fmla="*/ 363624 h 1485489"/>
                <a:gd name="connsiteX17" fmla="*/ 220241 w 482110"/>
                <a:gd name="connsiteY17" fmla="*/ 54221 h 1485489"/>
                <a:gd name="connsiteX18" fmla="*/ 99159 w 482110"/>
                <a:gd name="connsiteY18" fmla="*/ 19682 h 1485489"/>
                <a:gd name="connsiteX0" fmla="*/ 99159 w 487303"/>
                <a:gd name="connsiteY0" fmla="*/ 19682 h 1467399"/>
                <a:gd name="connsiteX1" fmla="*/ 99160 w 487303"/>
                <a:gd name="connsiteY1" fmla="*/ 19682 h 1467399"/>
                <a:gd name="connsiteX2" fmla="*/ 7724 w 487303"/>
                <a:gd name="connsiteY2" fmla="*/ 137776 h 1467399"/>
                <a:gd name="connsiteX3" fmla="*/ 52817 w 487303"/>
                <a:gd name="connsiteY3" fmla="*/ 222726 h 1467399"/>
                <a:gd name="connsiteX4" fmla="*/ 158450 w 487303"/>
                <a:gd name="connsiteY4" fmla="*/ 324947 h 1467399"/>
                <a:gd name="connsiteX5" fmla="*/ 178282 w 487303"/>
                <a:gd name="connsiteY5" fmla="*/ 514023 h 1467399"/>
                <a:gd name="connsiteX6" fmla="*/ 190943 w 487303"/>
                <a:gd name="connsiteY6" fmla="*/ 694654 h 1467399"/>
                <a:gd name="connsiteX7" fmla="*/ 205500 w 487303"/>
                <a:gd name="connsiteY7" fmla="*/ 807164 h 1467399"/>
                <a:gd name="connsiteX8" fmla="*/ 268290 w 487303"/>
                <a:gd name="connsiteY8" fmla="*/ 943754 h 1467399"/>
                <a:gd name="connsiteX9" fmla="*/ 294596 w 487303"/>
                <a:gd name="connsiteY9" fmla="*/ 1035104 h 1467399"/>
                <a:gd name="connsiteX10" fmla="*/ 350520 w 487303"/>
                <a:gd name="connsiteY10" fmla="*/ 1179711 h 1467399"/>
                <a:gd name="connsiteX11" fmla="*/ 363208 w 487303"/>
                <a:gd name="connsiteY11" fmla="*/ 1462751 h 1467399"/>
                <a:gd name="connsiteX12" fmla="*/ 471603 w 487303"/>
                <a:gd name="connsiteY12" fmla="*/ 1207599 h 1467399"/>
                <a:gd name="connsiteX13" fmla="*/ 457406 w 487303"/>
                <a:gd name="connsiteY13" fmla="*/ 1029708 h 1467399"/>
                <a:gd name="connsiteX14" fmla="*/ 429009 w 487303"/>
                <a:gd name="connsiteY14" fmla="*/ 834654 h 1467399"/>
                <a:gd name="connsiteX15" fmla="*/ 343790 w 487303"/>
                <a:gd name="connsiteY15" fmla="*/ 583281 h 1467399"/>
                <a:gd name="connsiteX16" fmla="*/ 322987 w 487303"/>
                <a:gd name="connsiteY16" fmla="*/ 363624 h 1467399"/>
                <a:gd name="connsiteX17" fmla="*/ 220241 w 487303"/>
                <a:gd name="connsiteY17" fmla="*/ 54221 h 1467399"/>
                <a:gd name="connsiteX18" fmla="*/ 99159 w 487303"/>
                <a:gd name="connsiteY18" fmla="*/ 19682 h 1467399"/>
                <a:gd name="connsiteX0" fmla="*/ 99159 w 476961"/>
                <a:gd name="connsiteY0" fmla="*/ 19682 h 1494723"/>
                <a:gd name="connsiteX1" fmla="*/ 99160 w 476961"/>
                <a:gd name="connsiteY1" fmla="*/ 19682 h 1494723"/>
                <a:gd name="connsiteX2" fmla="*/ 7724 w 476961"/>
                <a:gd name="connsiteY2" fmla="*/ 137776 h 1494723"/>
                <a:gd name="connsiteX3" fmla="*/ 52817 w 476961"/>
                <a:gd name="connsiteY3" fmla="*/ 222726 h 1494723"/>
                <a:gd name="connsiteX4" fmla="*/ 158450 w 476961"/>
                <a:gd name="connsiteY4" fmla="*/ 324947 h 1494723"/>
                <a:gd name="connsiteX5" fmla="*/ 178282 w 476961"/>
                <a:gd name="connsiteY5" fmla="*/ 514023 h 1494723"/>
                <a:gd name="connsiteX6" fmla="*/ 190943 w 476961"/>
                <a:gd name="connsiteY6" fmla="*/ 694654 h 1494723"/>
                <a:gd name="connsiteX7" fmla="*/ 205500 w 476961"/>
                <a:gd name="connsiteY7" fmla="*/ 807164 h 1494723"/>
                <a:gd name="connsiteX8" fmla="*/ 268290 w 476961"/>
                <a:gd name="connsiteY8" fmla="*/ 943754 h 1494723"/>
                <a:gd name="connsiteX9" fmla="*/ 294596 w 476961"/>
                <a:gd name="connsiteY9" fmla="*/ 1035104 h 1494723"/>
                <a:gd name="connsiteX10" fmla="*/ 350520 w 476961"/>
                <a:gd name="connsiteY10" fmla="*/ 1179711 h 1494723"/>
                <a:gd name="connsiteX11" fmla="*/ 363208 w 476961"/>
                <a:gd name="connsiteY11" fmla="*/ 1462751 h 1494723"/>
                <a:gd name="connsiteX12" fmla="*/ 425259 w 476961"/>
                <a:gd name="connsiteY12" fmla="*/ 1371545 h 1494723"/>
                <a:gd name="connsiteX13" fmla="*/ 471603 w 476961"/>
                <a:gd name="connsiteY13" fmla="*/ 1207599 h 1494723"/>
                <a:gd name="connsiteX14" fmla="*/ 457406 w 476961"/>
                <a:gd name="connsiteY14" fmla="*/ 1029708 h 1494723"/>
                <a:gd name="connsiteX15" fmla="*/ 429009 w 476961"/>
                <a:gd name="connsiteY15" fmla="*/ 834654 h 1494723"/>
                <a:gd name="connsiteX16" fmla="*/ 343790 w 476961"/>
                <a:gd name="connsiteY16" fmla="*/ 583281 h 1494723"/>
                <a:gd name="connsiteX17" fmla="*/ 322987 w 476961"/>
                <a:gd name="connsiteY17" fmla="*/ 363624 h 1494723"/>
                <a:gd name="connsiteX18" fmla="*/ 220241 w 476961"/>
                <a:gd name="connsiteY18" fmla="*/ 54221 h 1494723"/>
                <a:gd name="connsiteX19" fmla="*/ 99159 w 476961"/>
                <a:gd name="connsiteY19" fmla="*/ 19682 h 1494723"/>
                <a:gd name="connsiteX0" fmla="*/ 99159 w 476961"/>
                <a:gd name="connsiteY0" fmla="*/ 19682 h 1485481"/>
                <a:gd name="connsiteX1" fmla="*/ 99160 w 476961"/>
                <a:gd name="connsiteY1" fmla="*/ 19682 h 1485481"/>
                <a:gd name="connsiteX2" fmla="*/ 7724 w 476961"/>
                <a:gd name="connsiteY2" fmla="*/ 137776 h 1485481"/>
                <a:gd name="connsiteX3" fmla="*/ 52817 w 476961"/>
                <a:gd name="connsiteY3" fmla="*/ 222726 h 1485481"/>
                <a:gd name="connsiteX4" fmla="*/ 158450 w 476961"/>
                <a:gd name="connsiteY4" fmla="*/ 324947 h 1485481"/>
                <a:gd name="connsiteX5" fmla="*/ 178282 w 476961"/>
                <a:gd name="connsiteY5" fmla="*/ 514023 h 1485481"/>
                <a:gd name="connsiteX6" fmla="*/ 190943 w 476961"/>
                <a:gd name="connsiteY6" fmla="*/ 694654 h 1485481"/>
                <a:gd name="connsiteX7" fmla="*/ 205500 w 476961"/>
                <a:gd name="connsiteY7" fmla="*/ 807164 h 1485481"/>
                <a:gd name="connsiteX8" fmla="*/ 268290 w 476961"/>
                <a:gd name="connsiteY8" fmla="*/ 943754 h 1485481"/>
                <a:gd name="connsiteX9" fmla="*/ 294596 w 476961"/>
                <a:gd name="connsiteY9" fmla="*/ 1035104 h 1485481"/>
                <a:gd name="connsiteX10" fmla="*/ 240067 w 476961"/>
                <a:gd name="connsiteY10" fmla="*/ 1235163 h 1485481"/>
                <a:gd name="connsiteX11" fmla="*/ 363208 w 476961"/>
                <a:gd name="connsiteY11" fmla="*/ 1462751 h 1485481"/>
                <a:gd name="connsiteX12" fmla="*/ 425259 w 476961"/>
                <a:gd name="connsiteY12" fmla="*/ 1371545 h 1485481"/>
                <a:gd name="connsiteX13" fmla="*/ 471603 w 476961"/>
                <a:gd name="connsiteY13" fmla="*/ 1207599 h 1485481"/>
                <a:gd name="connsiteX14" fmla="*/ 457406 w 476961"/>
                <a:gd name="connsiteY14" fmla="*/ 1029708 h 1485481"/>
                <a:gd name="connsiteX15" fmla="*/ 429009 w 476961"/>
                <a:gd name="connsiteY15" fmla="*/ 834654 h 1485481"/>
                <a:gd name="connsiteX16" fmla="*/ 343790 w 476961"/>
                <a:gd name="connsiteY16" fmla="*/ 583281 h 1485481"/>
                <a:gd name="connsiteX17" fmla="*/ 322987 w 476961"/>
                <a:gd name="connsiteY17" fmla="*/ 363624 h 1485481"/>
                <a:gd name="connsiteX18" fmla="*/ 220241 w 476961"/>
                <a:gd name="connsiteY18" fmla="*/ 54221 h 1485481"/>
                <a:gd name="connsiteX19" fmla="*/ 99159 w 476961"/>
                <a:gd name="connsiteY19" fmla="*/ 19682 h 1485481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3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99159 w 487303"/>
                <a:gd name="connsiteY0" fmla="*/ 19682 h 1467345"/>
                <a:gd name="connsiteX1" fmla="*/ 99160 w 487303"/>
                <a:gd name="connsiteY1" fmla="*/ 19682 h 1467345"/>
                <a:gd name="connsiteX2" fmla="*/ 7724 w 487303"/>
                <a:gd name="connsiteY2" fmla="*/ 137776 h 1467345"/>
                <a:gd name="connsiteX3" fmla="*/ 52817 w 487303"/>
                <a:gd name="connsiteY3" fmla="*/ 222726 h 1467345"/>
                <a:gd name="connsiteX4" fmla="*/ 158450 w 487303"/>
                <a:gd name="connsiteY4" fmla="*/ 324947 h 1467345"/>
                <a:gd name="connsiteX5" fmla="*/ 178282 w 487303"/>
                <a:gd name="connsiteY5" fmla="*/ 514023 h 1467345"/>
                <a:gd name="connsiteX6" fmla="*/ 190943 w 487303"/>
                <a:gd name="connsiteY6" fmla="*/ 694654 h 1467345"/>
                <a:gd name="connsiteX7" fmla="*/ 205500 w 487303"/>
                <a:gd name="connsiteY7" fmla="*/ 807164 h 1467345"/>
                <a:gd name="connsiteX8" fmla="*/ 268290 w 487303"/>
                <a:gd name="connsiteY8" fmla="*/ 943754 h 1467345"/>
                <a:gd name="connsiteX9" fmla="*/ 294596 w 487303"/>
                <a:gd name="connsiteY9" fmla="*/ 1035104 h 1467345"/>
                <a:gd name="connsiteX10" fmla="*/ 240067 w 487303"/>
                <a:gd name="connsiteY10" fmla="*/ 1235164 h 1467345"/>
                <a:gd name="connsiteX11" fmla="*/ 363208 w 487303"/>
                <a:gd name="connsiteY11" fmla="*/ 1462751 h 1467345"/>
                <a:gd name="connsiteX12" fmla="*/ 471603 w 487303"/>
                <a:gd name="connsiteY12" fmla="*/ 1207599 h 1467345"/>
                <a:gd name="connsiteX13" fmla="*/ 457406 w 487303"/>
                <a:gd name="connsiteY13" fmla="*/ 1029708 h 1467345"/>
                <a:gd name="connsiteX14" fmla="*/ 429009 w 487303"/>
                <a:gd name="connsiteY14" fmla="*/ 834654 h 1467345"/>
                <a:gd name="connsiteX15" fmla="*/ 343790 w 487303"/>
                <a:gd name="connsiteY15" fmla="*/ 583281 h 1467345"/>
                <a:gd name="connsiteX16" fmla="*/ 322987 w 487303"/>
                <a:gd name="connsiteY16" fmla="*/ 363624 h 1467345"/>
                <a:gd name="connsiteX17" fmla="*/ 220241 w 487303"/>
                <a:gd name="connsiteY17" fmla="*/ 54221 h 1467345"/>
                <a:gd name="connsiteX18" fmla="*/ 99159 w 487303"/>
                <a:gd name="connsiteY18" fmla="*/ 19682 h 1467345"/>
                <a:gd name="connsiteX0" fmla="*/ 101317 w 489461"/>
                <a:gd name="connsiteY0" fmla="*/ 19682 h 1467345"/>
                <a:gd name="connsiteX1" fmla="*/ 101318 w 489461"/>
                <a:gd name="connsiteY1" fmla="*/ 19682 h 1467345"/>
                <a:gd name="connsiteX2" fmla="*/ 9882 w 489461"/>
                <a:gd name="connsiteY2" fmla="*/ 137776 h 1467345"/>
                <a:gd name="connsiteX3" fmla="*/ 160608 w 489461"/>
                <a:gd name="connsiteY3" fmla="*/ 324947 h 1467345"/>
                <a:gd name="connsiteX4" fmla="*/ 180440 w 489461"/>
                <a:gd name="connsiteY4" fmla="*/ 514023 h 1467345"/>
                <a:gd name="connsiteX5" fmla="*/ 193101 w 489461"/>
                <a:gd name="connsiteY5" fmla="*/ 694654 h 1467345"/>
                <a:gd name="connsiteX6" fmla="*/ 207658 w 489461"/>
                <a:gd name="connsiteY6" fmla="*/ 807164 h 1467345"/>
                <a:gd name="connsiteX7" fmla="*/ 270448 w 489461"/>
                <a:gd name="connsiteY7" fmla="*/ 943754 h 1467345"/>
                <a:gd name="connsiteX8" fmla="*/ 296754 w 489461"/>
                <a:gd name="connsiteY8" fmla="*/ 1035104 h 1467345"/>
                <a:gd name="connsiteX9" fmla="*/ 242225 w 489461"/>
                <a:gd name="connsiteY9" fmla="*/ 1235164 h 1467345"/>
                <a:gd name="connsiteX10" fmla="*/ 365366 w 489461"/>
                <a:gd name="connsiteY10" fmla="*/ 1462751 h 1467345"/>
                <a:gd name="connsiteX11" fmla="*/ 473761 w 489461"/>
                <a:gd name="connsiteY11" fmla="*/ 1207599 h 1467345"/>
                <a:gd name="connsiteX12" fmla="*/ 459564 w 489461"/>
                <a:gd name="connsiteY12" fmla="*/ 1029708 h 1467345"/>
                <a:gd name="connsiteX13" fmla="*/ 431167 w 489461"/>
                <a:gd name="connsiteY13" fmla="*/ 834654 h 1467345"/>
                <a:gd name="connsiteX14" fmla="*/ 345948 w 489461"/>
                <a:gd name="connsiteY14" fmla="*/ 583281 h 1467345"/>
                <a:gd name="connsiteX15" fmla="*/ 325145 w 489461"/>
                <a:gd name="connsiteY15" fmla="*/ 363624 h 1467345"/>
                <a:gd name="connsiteX16" fmla="*/ 222399 w 489461"/>
                <a:gd name="connsiteY16" fmla="*/ 54221 h 1467345"/>
                <a:gd name="connsiteX17" fmla="*/ 101317 w 489461"/>
                <a:gd name="connsiteY17" fmla="*/ 19682 h 1467345"/>
                <a:gd name="connsiteX0" fmla="*/ 57762 w 445906"/>
                <a:gd name="connsiteY0" fmla="*/ 50877 h 1498540"/>
                <a:gd name="connsiteX1" fmla="*/ 57763 w 445906"/>
                <a:gd name="connsiteY1" fmla="*/ 50877 h 1498540"/>
                <a:gd name="connsiteX2" fmla="*/ 117053 w 445906"/>
                <a:gd name="connsiteY2" fmla="*/ 356142 h 1498540"/>
                <a:gd name="connsiteX3" fmla="*/ 136885 w 445906"/>
                <a:gd name="connsiteY3" fmla="*/ 545218 h 1498540"/>
                <a:gd name="connsiteX4" fmla="*/ 149546 w 445906"/>
                <a:gd name="connsiteY4" fmla="*/ 725849 h 1498540"/>
                <a:gd name="connsiteX5" fmla="*/ 164103 w 445906"/>
                <a:gd name="connsiteY5" fmla="*/ 838359 h 1498540"/>
                <a:gd name="connsiteX6" fmla="*/ 226893 w 445906"/>
                <a:gd name="connsiteY6" fmla="*/ 974949 h 1498540"/>
                <a:gd name="connsiteX7" fmla="*/ 253199 w 445906"/>
                <a:gd name="connsiteY7" fmla="*/ 1066299 h 1498540"/>
                <a:gd name="connsiteX8" fmla="*/ 198670 w 445906"/>
                <a:gd name="connsiteY8" fmla="*/ 1266359 h 1498540"/>
                <a:gd name="connsiteX9" fmla="*/ 321811 w 445906"/>
                <a:gd name="connsiteY9" fmla="*/ 1493946 h 1498540"/>
                <a:gd name="connsiteX10" fmla="*/ 430206 w 445906"/>
                <a:gd name="connsiteY10" fmla="*/ 1238794 h 1498540"/>
                <a:gd name="connsiteX11" fmla="*/ 416009 w 445906"/>
                <a:gd name="connsiteY11" fmla="*/ 1060903 h 1498540"/>
                <a:gd name="connsiteX12" fmla="*/ 387612 w 445906"/>
                <a:gd name="connsiteY12" fmla="*/ 865849 h 1498540"/>
                <a:gd name="connsiteX13" fmla="*/ 302393 w 445906"/>
                <a:gd name="connsiteY13" fmla="*/ 614476 h 1498540"/>
                <a:gd name="connsiteX14" fmla="*/ 281590 w 445906"/>
                <a:gd name="connsiteY14" fmla="*/ 394819 h 1498540"/>
                <a:gd name="connsiteX15" fmla="*/ 178844 w 445906"/>
                <a:gd name="connsiteY15" fmla="*/ 85416 h 1498540"/>
                <a:gd name="connsiteX16" fmla="*/ 57762 w 445906"/>
                <a:gd name="connsiteY16" fmla="*/ 50877 h 1498540"/>
                <a:gd name="connsiteX0" fmla="*/ 57762 w 462308"/>
                <a:gd name="connsiteY0" fmla="*/ 50877 h 1520747"/>
                <a:gd name="connsiteX1" fmla="*/ 57763 w 462308"/>
                <a:gd name="connsiteY1" fmla="*/ 50877 h 1520747"/>
                <a:gd name="connsiteX2" fmla="*/ 117053 w 462308"/>
                <a:gd name="connsiteY2" fmla="*/ 356142 h 1520747"/>
                <a:gd name="connsiteX3" fmla="*/ 136885 w 462308"/>
                <a:gd name="connsiteY3" fmla="*/ 545218 h 1520747"/>
                <a:gd name="connsiteX4" fmla="*/ 149546 w 462308"/>
                <a:gd name="connsiteY4" fmla="*/ 725849 h 1520747"/>
                <a:gd name="connsiteX5" fmla="*/ 164103 w 462308"/>
                <a:gd name="connsiteY5" fmla="*/ 838359 h 1520747"/>
                <a:gd name="connsiteX6" fmla="*/ 226893 w 462308"/>
                <a:gd name="connsiteY6" fmla="*/ 974949 h 1520747"/>
                <a:gd name="connsiteX7" fmla="*/ 253199 w 462308"/>
                <a:gd name="connsiteY7" fmla="*/ 1066299 h 1520747"/>
                <a:gd name="connsiteX8" fmla="*/ 198670 w 462308"/>
                <a:gd name="connsiteY8" fmla="*/ 1266359 h 1520747"/>
                <a:gd name="connsiteX9" fmla="*/ 321811 w 462308"/>
                <a:gd name="connsiteY9" fmla="*/ 1493946 h 1520747"/>
                <a:gd name="connsiteX10" fmla="*/ 444242 w 462308"/>
                <a:gd name="connsiteY10" fmla="*/ 1427170 h 1520747"/>
                <a:gd name="connsiteX11" fmla="*/ 430206 w 462308"/>
                <a:gd name="connsiteY11" fmla="*/ 1238794 h 1520747"/>
                <a:gd name="connsiteX12" fmla="*/ 416009 w 462308"/>
                <a:gd name="connsiteY12" fmla="*/ 1060903 h 1520747"/>
                <a:gd name="connsiteX13" fmla="*/ 387612 w 462308"/>
                <a:gd name="connsiteY13" fmla="*/ 865849 h 1520747"/>
                <a:gd name="connsiteX14" fmla="*/ 302393 w 462308"/>
                <a:gd name="connsiteY14" fmla="*/ 614476 h 1520747"/>
                <a:gd name="connsiteX15" fmla="*/ 281590 w 462308"/>
                <a:gd name="connsiteY15" fmla="*/ 394819 h 1520747"/>
                <a:gd name="connsiteX16" fmla="*/ 178844 w 462308"/>
                <a:gd name="connsiteY16" fmla="*/ 85416 h 1520747"/>
                <a:gd name="connsiteX17" fmla="*/ 57762 w 462308"/>
                <a:gd name="connsiteY17" fmla="*/ 50877 h 15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2308" h="1520747">
                  <a:moveTo>
                    <a:pt x="57762" y="50877"/>
                  </a:moveTo>
                  <a:cubicBezTo>
                    <a:pt x="0" y="132385"/>
                    <a:pt x="47881" y="0"/>
                    <a:pt x="57763" y="50877"/>
                  </a:cubicBezTo>
                  <a:cubicBezTo>
                    <a:pt x="67645" y="101754"/>
                    <a:pt x="103866" y="273752"/>
                    <a:pt x="117053" y="356142"/>
                  </a:cubicBezTo>
                  <a:cubicBezTo>
                    <a:pt x="130240" y="438532"/>
                    <a:pt x="131470" y="483600"/>
                    <a:pt x="136885" y="545218"/>
                  </a:cubicBezTo>
                  <a:cubicBezTo>
                    <a:pt x="142300" y="606836"/>
                    <a:pt x="145010" y="676992"/>
                    <a:pt x="149546" y="725849"/>
                  </a:cubicBezTo>
                  <a:cubicBezTo>
                    <a:pt x="154082" y="774706"/>
                    <a:pt x="151855" y="794022"/>
                    <a:pt x="164103" y="838359"/>
                  </a:cubicBezTo>
                  <a:lnTo>
                    <a:pt x="226893" y="974949"/>
                  </a:lnTo>
                  <a:cubicBezTo>
                    <a:pt x="241285" y="1009054"/>
                    <a:pt x="232187" y="976785"/>
                    <a:pt x="253199" y="1066299"/>
                  </a:cubicBezTo>
                  <a:cubicBezTo>
                    <a:pt x="265312" y="1115124"/>
                    <a:pt x="187235" y="1195085"/>
                    <a:pt x="198670" y="1266359"/>
                  </a:cubicBezTo>
                  <a:cubicBezTo>
                    <a:pt x="210105" y="1337634"/>
                    <a:pt x="280882" y="1467144"/>
                    <a:pt x="321811" y="1493946"/>
                  </a:cubicBezTo>
                  <a:cubicBezTo>
                    <a:pt x="362740" y="1520748"/>
                    <a:pt x="426176" y="1469695"/>
                    <a:pt x="444242" y="1427170"/>
                  </a:cubicBezTo>
                  <a:cubicBezTo>
                    <a:pt x="462308" y="1384645"/>
                    <a:pt x="434911" y="1299838"/>
                    <a:pt x="430206" y="1238794"/>
                  </a:cubicBezTo>
                  <a:cubicBezTo>
                    <a:pt x="425501" y="1177750"/>
                    <a:pt x="423108" y="1123060"/>
                    <a:pt x="416009" y="1060903"/>
                  </a:cubicBezTo>
                  <a:cubicBezTo>
                    <a:pt x="408910" y="998746"/>
                    <a:pt x="406548" y="940253"/>
                    <a:pt x="387612" y="865849"/>
                  </a:cubicBezTo>
                  <a:cubicBezTo>
                    <a:pt x="368676" y="791445"/>
                    <a:pt x="320063" y="692981"/>
                    <a:pt x="302393" y="614476"/>
                  </a:cubicBezTo>
                  <a:cubicBezTo>
                    <a:pt x="284723" y="535971"/>
                    <a:pt x="302181" y="482996"/>
                    <a:pt x="281590" y="394819"/>
                  </a:cubicBezTo>
                  <a:cubicBezTo>
                    <a:pt x="260999" y="306642"/>
                    <a:pt x="274528" y="225349"/>
                    <a:pt x="178844" y="85416"/>
                  </a:cubicBezTo>
                  <a:cubicBezTo>
                    <a:pt x="94121" y="38720"/>
                    <a:pt x="110306" y="80519"/>
                    <a:pt x="57762" y="50877"/>
                  </a:cubicBez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8" name="Freeform 47"/>
            <p:cNvSpPr/>
            <p:nvPr/>
          </p:nvSpPr>
          <p:spPr>
            <a:xfrm rot="16038515" flipV="1">
              <a:off x="2480961" y="2406876"/>
              <a:ext cx="202754" cy="27866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" name="Freeform 48"/>
            <p:cNvSpPr/>
            <p:nvPr/>
          </p:nvSpPr>
          <p:spPr>
            <a:xfrm rot="14433399" flipV="1">
              <a:off x="2895359" y="2626747"/>
              <a:ext cx="143314" cy="228954"/>
            </a:xfrm>
            <a:custGeom>
              <a:avLst/>
              <a:gdLst>
                <a:gd name="connsiteX0" fmla="*/ 0 w 152400"/>
                <a:gd name="connsiteY0" fmla="*/ 0 h 180975"/>
                <a:gd name="connsiteX1" fmla="*/ 47625 w 152400"/>
                <a:gd name="connsiteY1" fmla="*/ 133350 h 180975"/>
                <a:gd name="connsiteX2" fmla="*/ 152400 w 152400"/>
                <a:gd name="connsiteY2" fmla="*/ 180975 h 180975"/>
                <a:gd name="connsiteX3" fmla="*/ 114300 w 152400"/>
                <a:gd name="connsiteY3" fmla="*/ 66675 h 180975"/>
                <a:gd name="connsiteX4" fmla="*/ 0 w 152400"/>
                <a:gd name="connsiteY4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19050 w 171450"/>
                <a:gd name="connsiteY5" fmla="*/ 0 h 180975"/>
                <a:gd name="connsiteX0" fmla="*/ 19050 w 171450"/>
                <a:gd name="connsiteY0" fmla="*/ 0 h 180975"/>
                <a:gd name="connsiteX1" fmla="*/ 0 w 171450"/>
                <a:gd name="connsiteY1" fmla="*/ 76200 h 180975"/>
                <a:gd name="connsiteX2" fmla="*/ 66675 w 171450"/>
                <a:gd name="connsiteY2" fmla="*/ 133350 h 180975"/>
                <a:gd name="connsiteX3" fmla="*/ 171450 w 171450"/>
                <a:gd name="connsiteY3" fmla="*/ 180975 h 180975"/>
                <a:gd name="connsiteX4" fmla="*/ 133350 w 171450"/>
                <a:gd name="connsiteY4" fmla="*/ 66675 h 180975"/>
                <a:gd name="connsiteX5" fmla="*/ 76200 w 171450"/>
                <a:gd name="connsiteY5" fmla="*/ 76200 h 180975"/>
                <a:gd name="connsiteX6" fmla="*/ 19050 w 1714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0 w 247650"/>
                <a:gd name="connsiteY6" fmla="*/ 0 h 180975"/>
                <a:gd name="connsiteX0" fmla="*/ 0 w 247650"/>
                <a:gd name="connsiteY0" fmla="*/ 0 h 180975"/>
                <a:gd name="connsiteX1" fmla="*/ 76200 w 247650"/>
                <a:gd name="connsiteY1" fmla="*/ 76200 h 180975"/>
                <a:gd name="connsiteX2" fmla="*/ 142875 w 247650"/>
                <a:gd name="connsiteY2" fmla="*/ 133350 h 180975"/>
                <a:gd name="connsiteX3" fmla="*/ 247650 w 247650"/>
                <a:gd name="connsiteY3" fmla="*/ 180975 h 180975"/>
                <a:gd name="connsiteX4" fmla="*/ 209550 w 247650"/>
                <a:gd name="connsiteY4" fmla="*/ 66675 h 180975"/>
                <a:gd name="connsiteX5" fmla="*/ 152400 w 247650"/>
                <a:gd name="connsiteY5" fmla="*/ 76200 h 180975"/>
                <a:gd name="connsiteX6" fmla="*/ 76200 w 247650"/>
                <a:gd name="connsiteY6" fmla="*/ 0 h 180975"/>
                <a:gd name="connsiteX7" fmla="*/ 0 w 247650"/>
                <a:gd name="connsiteY7" fmla="*/ 0 h 1809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09550 w 247650"/>
                <a:gd name="connsiteY4" fmla="*/ 79375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152400 w 247650"/>
                <a:gd name="connsiteY4" fmla="*/ 88900 h 193675"/>
                <a:gd name="connsiteX5" fmla="*/ 76200 w 247650"/>
                <a:gd name="connsiteY5" fmla="*/ 12700 h 193675"/>
                <a:gd name="connsiteX6" fmla="*/ 0 w 247650"/>
                <a:gd name="connsiteY6" fmla="*/ 12700 h 193675"/>
                <a:gd name="connsiteX0" fmla="*/ 0 w 247650"/>
                <a:gd name="connsiteY0" fmla="*/ 12700 h 193675"/>
                <a:gd name="connsiteX1" fmla="*/ 76200 w 247650"/>
                <a:gd name="connsiteY1" fmla="*/ 88900 h 193675"/>
                <a:gd name="connsiteX2" fmla="*/ 142875 w 247650"/>
                <a:gd name="connsiteY2" fmla="*/ 146050 h 193675"/>
                <a:gd name="connsiteX3" fmla="*/ 247650 w 247650"/>
                <a:gd name="connsiteY3" fmla="*/ 193675 h 193675"/>
                <a:gd name="connsiteX4" fmla="*/ 228600 w 247650"/>
                <a:gd name="connsiteY4" fmla="*/ 88900 h 193675"/>
                <a:gd name="connsiteX5" fmla="*/ 152400 w 247650"/>
                <a:gd name="connsiteY5" fmla="*/ 88900 h 193675"/>
                <a:gd name="connsiteX6" fmla="*/ 76200 w 247650"/>
                <a:gd name="connsiteY6" fmla="*/ 12700 h 193675"/>
                <a:gd name="connsiteX7" fmla="*/ 0 w 247650"/>
                <a:gd name="connsiteY7" fmla="*/ 12700 h 193675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42887"/>
                <a:gd name="connsiteY0" fmla="*/ 12700 h 165100"/>
                <a:gd name="connsiteX1" fmla="*/ 76200 w 242887"/>
                <a:gd name="connsiteY1" fmla="*/ 88900 h 165100"/>
                <a:gd name="connsiteX2" fmla="*/ 142875 w 242887"/>
                <a:gd name="connsiteY2" fmla="*/ 146050 h 165100"/>
                <a:gd name="connsiteX3" fmla="*/ 228600 w 242887"/>
                <a:gd name="connsiteY3" fmla="*/ 165100 h 165100"/>
                <a:gd name="connsiteX4" fmla="*/ 228600 w 242887"/>
                <a:gd name="connsiteY4" fmla="*/ 88900 h 165100"/>
                <a:gd name="connsiteX5" fmla="*/ 152400 w 242887"/>
                <a:gd name="connsiteY5" fmla="*/ 88900 h 165100"/>
                <a:gd name="connsiteX6" fmla="*/ 76200 w 242887"/>
                <a:gd name="connsiteY6" fmla="*/ 12700 h 165100"/>
                <a:gd name="connsiteX7" fmla="*/ 0 w 242887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42875 w 228600"/>
                <a:gd name="connsiteY2" fmla="*/ 14605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1651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65100"/>
                <a:gd name="connsiteX1" fmla="*/ 76200 w 228600"/>
                <a:gd name="connsiteY1" fmla="*/ 88900 h 165100"/>
                <a:gd name="connsiteX2" fmla="*/ 152400 w 228600"/>
                <a:gd name="connsiteY2" fmla="*/ 165100 h 165100"/>
                <a:gd name="connsiteX3" fmla="*/ 228600 w 228600"/>
                <a:gd name="connsiteY3" fmla="*/ 165100 h 165100"/>
                <a:gd name="connsiteX4" fmla="*/ 228600 w 228600"/>
                <a:gd name="connsiteY4" fmla="*/ 88900 h 165100"/>
                <a:gd name="connsiteX5" fmla="*/ 152400 w 228600"/>
                <a:gd name="connsiteY5" fmla="*/ 88900 h 165100"/>
                <a:gd name="connsiteX6" fmla="*/ 76200 w 228600"/>
                <a:gd name="connsiteY6" fmla="*/ 12700 h 165100"/>
                <a:gd name="connsiteX7" fmla="*/ 0 w 228600"/>
                <a:gd name="connsiteY7" fmla="*/ 12700 h 1651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228600 w 228600"/>
                <a:gd name="connsiteY4" fmla="*/ 88900 h 177800"/>
                <a:gd name="connsiteX5" fmla="*/ 152400 w 228600"/>
                <a:gd name="connsiteY5" fmla="*/ 88900 h 177800"/>
                <a:gd name="connsiteX6" fmla="*/ 76200 w 228600"/>
                <a:gd name="connsiteY6" fmla="*/ 12700 h 177800"/>
                <a:gd name="connsiteX7" fmla="*/ 0 w 228600"/>
                <a:gd name="connsiteY7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77800"/>
                <a:gd name="connsiteX1" fmla="*/ 76200 w 228600"/>
                <a:gd name="connsiteY1" fmla="*/ 88900 h 177800"/>
                <a:gd name="connsiteX2" fmla="*/ 152400 w 228600"/>
                <a:gd name="connsiteY2" fmla="*/ 165100 h 177800"/>
                <a:gd name="connsiteX3" fmla="*/ 228600 w 228600"/>
                <a:gd name="connsiteY3" fmla="*/ 165100 h 177800"/>
                <a:gd name="connsiteX4" fmla="*/ 152400 w 228600"/>
                <a:gd name="connsiteY4" fmla="*/ 88900 h 177800"/>
                <a:gd name="connsiteX5" fmla="*/ 76200 w 228600"/>
                <a:gd name="connsiteY5" fmla="*/ 12700 h 177800"/>
                <a:gd name="connsiteX6" fmla="*/ 0 w 228600"/>
                <a:gd name="connsiteY6" fmla="*/ 12700 h 177800"/>
                <a:gd name="connsiteX0" fmla="*/ 0 w 228600"/>
                <a:gd name="connsiteY0" fmla="*/ 12700 h 192088"/>
                <a:gd name="connsiteX1" fmla="*/ 76200 w 228600"/>
                <a:gd name="connsiteY1" fmla="*/ 88900 h 192088"/>
                <a:gd name="connsiteX2" fmla="*/ 152400 w 228600"/>
                <a:gd name="connsiteY2" fmla="*/ 165100 h 192088"/>
                <a:gd name="connsiteX3" fmla="*/ 228600 w 228600"/>
                <a:gd name="connsiteY3" fmla="*/ 165100 h 192088"/>
                <a:gd name="connsiteX4" fmla="*/ 152400 w 228600"/>
                <a:gd name="connsiteY4" fmla="*/ 88900 h 192088"/>
                <a:gd name="connsiteX5" fmla="*/ 76200 w 228600"/>
                <a:gd name="connsiteY5" fmla="*/ 12700 h 192088"/>
                <a:gd name="connsiteX6" fmla="*/ 0 w 228600"/>
                <a:gd name="connsiteY6" fmla="*/ 12700 h 192088"/>
                <a:gd name="connsiteX0" fmla="*/ 12700 w 165100"/>
                <a:gd name="connsiteY0" fmla="*/ 0 h 179388"/>
                <a:gd name="connsiteX1" fmla="*/ 12700 w 165100"/>
                <a:gd name="connsiteY1" fmla="*/ 76200 h 179388"/>
                <a:gd name="connsiteX2" fmla="*/ 88900 w 165100"/>
                <a:gd name="connsiteY2" fmla="*/ 152400 h 179388"/>
                <a:gd name="connsiteX3" fmla="*/ 165100 w 165100"/>
                <a:gd name="connsiteY3" fmla="*/ 152400 h 179388"/>
                <a:gd name="connsiteX4" fmla="*/ 88900 w 165100"/>
                <a:gd name="connsiteY4" fmla="*/ 76200 h 179388"/>
                <a:gd name="connsiteX5" fmla="*/ 12700 w 165100"/>
                <a:gd name="connsiteY5" fmla="*/ 0 h 17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100" h="179388">
                  <a:moveTo>
                    <a:pt x="12700" y="0"/>
                  </a:moveTo>
                  <a:cubicBezTo>
                    <a:pt x="0" y="0"/>
                    <a:pt x="0" y="50800"/>
                    <a:pt x="12700" y="76200"/>
                  </a:cubicBezTo>
                  <a:lnTo>
                    <a:pt x="88900" y="152400"/>
                  </a:lnTo>
                  <a:cubicBezTo>
                    <a:pt x="114300" y="152400"/>
                    <a:pt x="119063" y="179388"/>
                    <a:pt x="165100" y="152400"/>
                  </a:cubicBezTo>
                  <a:cubicBezTo>
                    <a:pt x="134938" y="88900"/>
                    <a:pt x="114300" y="101600"/>
                    <a:pt x="88900" y="76200"/>
                  </a:cubicBezTo>
                  <a:lnTo>
                    <a:pt x="12700" y="0"/>
                  </a:lnTo>
                  <a:close/>
                </a:path>
              </a:pathLst>
            </a:custGeom>
            <a:blipFill>
              <a:blip r:embed="rId5" cstate="screen">
                <a:duotone>
                  <a:prstClr val="black"/>
                  <a:srgbClr val="D9C3A5">
                    <a:tint val="50000"/>
                    <a:satMod val="180000"/>
                  </a:srgbClr>
                </a:duotone>
                <a:lum bright="-29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tile tx="0" ty="0" sx="100000" sy="100000" flip="none" algn="tl"/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9" name="Straight Arrow Connector 43"/>
            <p:cNvCxnSpPr>
              <a:cxnSpLocks noChangeShapeType="1"/>
              <a:endCxn id="41" idx="7"/>
            </p:cNvCxnSpPr>
            <p:nvPr/>
          </p:nvCxnSpPr>
          <p:spPr bwMode="auto">
            <a:xfrm>
              <a:off x="704287" y="1442784"/>
              <a:ext cx="1363066" cy="1855306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arrow" w="med" len="med"/>
            </a:ln>
          </p:spPr>
        </p:cxnSp>
      </p:grpSp>
      <p:sp>
        <p:nvSpPr>
          <p:cNvPr id="73" name="TextBox 72"/>
          <p:cNvSpPr txBox="1"/>
          <p:nvPr/>
        </p:nvSpPr>
        <p:spPr>
          <a:xfrm>
            <a:off x="508636" y="1598064"/>
            <a:ext cx="349844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Mid-elevation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Expansion = reduced fire frequency.</a:t>
            </a:r>
          </a:p>
        </p:txBody>
      </p:sp>
      <p:cxnSp>
        <p:nvCxnSpPr>
          <p:cNvPr id="51" name="Straight Arrow Connector 43"/>
          <p:cNvCxnSpPr>
            <a:cxnSpLocks noChangeShapeType="1"/>
            <a:endCxn id="39" idx="9"/>
          </p:cNvCxnSpPr>
          <p:nvPr/>
        </p:nvCxnSpPr>
        <p:spPr bwMode="auto">
          <a:xfrm>
            <a:off x="3801035" y="910626"/>
            <a:ext cx="3010375" cy="1935416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arrow" w="med" len="med"/>
          </a:ln>
        </p:spPr>
      </p:cxnSp>
      <p:pic>
        <p:nvPicPr>
          <p:cNvPr id="50" name="Picture 49" descr="scan0003.jpg">
            <a:extLst>
              <a:ext uri="{FF2B5EF4-FFF2-40B4-BE49-F238E27FC236}">
                <a16:creationId xmlns:a16="http://schemas.microsoft.com/office/drawing/2014/main" id="{8E123BC1-88F4-4A75-A913-8F3205A4C7EB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29311" y="3018391"/>
            <a:ext cx="3507757" cy="33231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6340929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0270"/>
    </mc:Choice>
    <mc:Fallback>
      <p:transition spd="slow" advTm="4027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Pinyon</a:t>
            </a:r>
            <a:r>
              <a:rPr lang="en-US" dirty="0"/>
              <a:t>-Juniper Woodlands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6310512" y="2643307"/>
            <a:ext cx="5129094" cy="3593398"/>
            <a:chOff x="304800" y="1752600"/>
            <a:chExt cx="4267200" cy="3228994"/>
          </a:xfrm>
        </p:grpSpPr>
        <p:pic>
          <p:nvPicPr>
            <p:cNvPr id="1026" name="Picture 2" descr="http://www.cnr.uidaho.edu/range_tour/db_images/DSCN1322.jpg"/>
            <p:cNvPicPr>
              <a:picLocks noChangeAspect="1" noChangeArrowheads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800" y="1752600"/>
              <a:ext cx="4267200" cy="3200400"/>
            </a:xfrm>
            <a:prstGeom prst="rect">
              <a:avLst/>
            </a:prstGeom>
            <a:noFill/>
          </p:spPr>
        </p:pic>
        <p:sp>
          <p:nvSpPr>
            <p:cNvPr id="6" name="TextBox 5"/>
            <p:cNvSpPr txBox="1"/>
            <p:nvPr/>
          </p:nvSpPr>
          <p:spPr>
            <a:xfrm>
              <a:off x="4040947" y="4787998"/>
              <a:ext cx="531053" cy="1935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/>
                  </a:solidFill>
                </a:rPr>
                <a:t>J. Peterson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614722" y="1891554"/>
            <a:ext cx="5294299" cy="3809999"/>
            <a:chOff x="3962400" y="3124200"/>
            <a:chExt cx="4876800" cy="3491345"/>
          </a:xfrm>
        </p:grpSpPr>
        <p:pic>
          <p:nvPicPr>
            <p:cNvPr id="8" name="Picture 7" descr="IMG_0949.JPG"/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>
            <a:xfrm>
              <a:off x="3962400" y="3124200"/>
              <a:ext cx="4876800" cy="3491345"/>
            </a:xfrm>
            <a:prstGeom prst="rect">
              <a:avLst/>
            </a:prstGeom>
          </p:spPr>
        </p:pic>
        <p:sp>
          <p:nvSpPr>
            <p:cNvPr id="9" name="TextBox 8"/>
            <p:cNvSpPr txBox="1"/>
            <p:nvPr/>
          </p:nvSpPr>
          <p:spPr>
            <a:xfrm>
              <a:off x="3962400" y="6361713"/>
              <a:ext cx="779937" cy="1974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/>
                  </a:solidFill>
                </a:rPr>
                <a:t>K. Launchbaugh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435826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9979"/>
    </mc:Choice>
    <mc:Fallback>
      <p:transition spd="slow" advTm="9979"/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Pinyon</a:t>
            </a:r>
            <a:r>
              <a:rPr lang="en-US" dirty="0"/>
              <a:t>-Juniper Woodlands</a:t>
            </a:r>
          </a:p>
        </p:txBody>
      </p:sp>
      <p:pic>
        <p:nvPicPr>
          <p:cNvPr id="1026" name="Picture 2" descr="http://www.cnr.uidaho.edu/range_tour/db_images/DSCN1322.jpg"/>
          <p:cNvPicPr>
            <a:picLocks noChangeAspect="1" noChangeArrowheads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310512" y="2643307"/>
            <a:ext cx="5129094" cy="3561577"/>
          </a:xfrm>
          <a:prstGeom prst="rect">
            <a:avLst/>
          </a:prstGeom>
          <a:noFill/>
        </p:spPr>
      </p:pic>
      <p:grpSp>
        <p:nvGrpSpPr>
          <p:cNvPr id="10" name="Group 9"/>
          <p:cNvGrpSpPr/>
          <p:nvPr/>
        </p:nvGrpSpPr>
        <p:grpSpPr>
          <a:xfrm>
            <a:off x="614722" y="1891554"/>
            <a:ext cx="5294299" cy="3809999"/>
            <a:chOff x="3962400" y="3124200"/>
            <a:chExt cx="4876800" cy="3491345"/>
          </a:xfrm>
        </p:grpSpPr>
        <p:pic>
          <p:nvPicPr>
            <p:cNvPr id="8" name="Picture 7" descr="IMG_0949.JPG"/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>
            <a:xfrm>
              <a:off x="3962400" y="3124200"/>
              <a:ext cx="4876800" cy="3491345"/>
            </a:xfrm>
            <a:prstGeom prst="rect">
              <a:avLst/>
            </a:prstGeom>
          </p:spPr>
        </p:pic>
        <p:sp>
          <p:nvSpPr>
            <p:cNvPr id="9" name="TextBox 8"/>
            <p:cNvSpPr txBox="1"/>
            <p:nvPr/>
          </p:nvSpPr>
          <p:spPr>
            <a:xfrm>
              <a:off x="3962400" y="6404019"/>
              <a:ext cx="850814" cy="2115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900" dirty="0">
                  <a:solidFill>
                    <a:schemeClr val="bg1"/>
                  </a:solidFill>
                </a:rPr>
                <a:t>K. Launchbaugh</a:t>
              </a: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2074112" y="3131699"/>
            <a:ext cx="8104735" cy="1723549"/>
          </a:xfrm>
          <a:prstGeom prst="rect">
            <a:avLst/>
          </a:prstGeom>
          <a:solidFill>
            <a:schemeClr val="lt1">
              <a:alpha val="76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dirty="0"/>
              <a:t> Has many forms from mostly Pinyon Pine solid stands of Juniper woodlands.</a:t>
            </a:r>
          </a:p>
          <a:p>
            <a:pPr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dirty="0"/>
              <a:t>Expansion in recent decades because of reduced fire frequency largely because of human fire suppression.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96A4A23-FE6F-4A85-9AA4-4782AFF75934}"/>
              </a:ext>
            </a:extLst>
          </p:cNvPr>
          <p:cNvSpPr txBox="1"/>
          <p:nvPr/>
        </p:nvSpPr>
        <p:spPr>
          <a:xfrm>
            <a:off x="10801290" y="6021261"/>
            <a:ext cx="63831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" dirty="0">
                <a:solidFill>
                  <a:schemeClr val="bg1"/>
                </a:solidFill>
              </a:rPr>
              <a:t>J. Peterson</a:t>
            </a:r>
          </a:p>
        </p:txBody>
      </p:sp>
    </p:spTree>
    <p:extLst>
      <p:ext uri="{BB962C8B-B14F-4D97-AF65-F5344CB8AC3E}">
        <p14:creationId xmlns:p14="http://schemas.microsoft.com/office/powerpoint/2010/main" val="165015094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4611"/>
    </mc:Choice>
    <mc:Fallback>
      <p:transition spd="slow" advTm="44611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006350" y="1320267"/>
            <a:ext cx="3911249" cy="3671048"/>
          </a:xfrm>
          <a:prstGeom prst="rect">
            <a:avLst/>
          </a:prstGeom>
          <a:ln w="12700" cap="sq">
            <a:solidFill>
              <a:schemeClr val="accent6">
                <a:lumMod val="50000"/>
              </a:schemeClr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69771" y="99430"/>
            <a:ext cx="3682364" cy="3671048"/>
          </a:xfrm>
          <a:prstGeom prst="rect">
            <a:avLst/>
          </a:prstGeom>
          <a:ln w="12700" cap="sq">
            <a:solidFill>
              <a:schemeClr val="accent6">
                <a:lumMod val="50000"/>
              </a:schemeClr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8053774" y="1958077"/>
            <a:ext cx="3964961" cy="4161046"/>
          </a:xfrm>
          <a:prstGeom prst="rect">
            <a:avLst/>
          </a:prstGeom>
          <a:ln w="12700" cap="sq">
            <a:solidFill>
              <a:schemeClr val="accent6">
                <a:lumMod val="50000"/>
              </a:schemeClr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5" name="TextBox 4"/>
          <p:cNvSpPr txBox="1"/>
          <p:nvPr/>
        </p:nvSpPr>
        <p:spPr>
          <a:xfrm>
            <a:off x="495317" y="4338722"/>
            <a:ext cx="33329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Fuel buildup = catastrophic fire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95317" y="4809078"/>
            <a:ext cx="33201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Coalescing rills =  high erosion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514861" y="5279434"/>
            <a:ext cx="54290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Loss of understory and seedbank = weed dominance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95316" y="5749791"/>
            <a:ext cx="365406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Loss of sagebrush =  wildlife at risk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5031239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52554"/>
    </mc:Choice>
    <mc:Fallback>
      <p:transition spd="slow" advTm="152554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b="1" dirty="0"/>
              <a:t>Rangelands of the US </a:t>
            </a:r>
            <a:br>
              <a:rPr lang="en-US" b="1" dirty="0"/>
            </a:br>
            <a:r>
              <a:rPr lang="en-US" sz="4800" b="1" dirty="0"/>
              <a:t>Part 1 – Pacific &amp; Great Basin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Rangeland principles, REM 151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819DE14-D450-4C15-8630-A428B6A77F3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04520" y="5858539"/>
            <a:ext cx="3385745" cy="455382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38367CC2-B782-41D7-82B9-FFDA71CB36A6}"/>
              </a:ext>
            </a:extLst>
          </p:cNvPr>
          <p:cNvGrpSpPr/>
          <p:nvPr/>
        </p:nvGrpSpPr>
        <p:grpSpPr>
          <a:xfrm>
            <a:off x="1349253" y="299860"/>
            <a:ext cx="3019547" cy="2242172"/>
            <a:chOff x="528661" y="2837574"/>
            <a:chExt cx="4521413" cy="2976562"/>
          </a:xfrm>
        </p:grpSpPr>
        <p:pic>
          <p:nvPicPr>
            <p:cNvPr id="8" name="Picture 7" descr="Texas_Oak_Woodlands(GKL).JPG">
              <a:extLst>
                <a:ext uri="{FF2B5EF4-FFF2-40B4-BE49-F238E27FC236}">
                  <a16:creationId xmlns:a16="http://schemas.microsoft.com/office/drawing/2014/main" id="{8E411A16-09E9-454C-B058-C779A919E41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528661" y="2837574"/>
              <a:ext cx="4521413" cy="2976562"/>
            </a:xfrm>
            <a:prstGeom prst="rect">
              <a:avLst/>
            </a:prstGeom>
          </p:spPr>
        </p:pic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206EBE4-6531-4BE3-90A4-E4F3C3A139AE}"/>
                </a:ext>
              </a:extLst>
            </p:cNvPr>
            <p:cNvSpPr txBox="1"/>
            <p:nvPr/>
          </p:nvSpPr>
          <p:spPr>
            <a:xfrm>
              <a:off x="598839" y="5571131"/>
              <a:ext cx="952780" cy="24300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85000"/>
                    </a:schemeClr>
                  </a:solidFill>
                </a:rPr>
                <a:t>K. Launchbaugh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A2C672FC-1D78-4F84-8A64-34D6A16C73E4}"/>
              </a:ext>
            </a:extLst>
          </p:cNvPr>
          <p:cNvGrpSpPr/>
          <p:nvPr/>
        </p:nvGrpSpPr>
        <p:grpSpPr>
          <a:xfrm>
            <a:off x="4521200" y="299860"/>
            <a:ext cx="3407045" cy="2268434"/>
            <a:chOff x="1223492" y="2637072"/>
            <a:chExt cx="3500908" cy="2336729"/>
          </a:xfrm>
        </p:grpSpPr>
        <p:pic>
          <p:nvPicPr>
            <p:cNvPr id="11" name="Picture 6" descr="Canyon-Grasslands-ID.JPG">
              <a:extLst>
                <a:ext uri="{FF2B5EF4-FFF2-40B4-BE49-F238E27FC236}">
                  <a16:creationId xmlns:a16="http://schemas.microsoft.com/office/drawing/2014/main" id="{FC577C3D-14B5-4C92-B535-0372B69E2CF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1223492" y="2637072"/>
              <a:ext cx="3500908" cy="23082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630A7E0-C79E-4A60-9A71-6BEA420A5634}"/>
                </a:ext>
              </a:extLst>
            </p:cNvPr>
            <p:cNvSpPr txBox="1"/>
            <p:nvPr/>
          </p:nvSpPr>
          <p:spPr>
            <a:xfrm>
              <a:off x="1766850" y="4762989"/>
              <a:ext cx="879078" cy="2108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dirty="0">
                  <a:solidFill>
                    <a:schemeClr val="bg1"/>
                  </a:solidFill>
                </a:rPr>
                <a:t>K. Launchbaugh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B9C23925-1CC5-46D1-A0B6-0C9F1F2FD0EE}"/>
              </a:ext>
            </a:extLst>
          </p:cNvPr>
          <p:cNvGrpSpPr/>
          <p:nvPr/>
        </p:nvGrpSpPr>
        <p:grpSpPr>
          <a:xfrm>
            <a:off x="8047423" y="299860"/>
            <a:ext cx="3400357" cy="2240801"/>
            <a:chOff x="8047423" y="299860"/>
            <a:chExt cx="3400357" cy="2240801"/>
          </a:xfrm>
        </p:grpSpPr>
        <p:pic>
          <p:nvPicPr>
            <p:cNvPr id="13" name="Picture 2" descr="http://www.cnr.uidaho.edu/range_tour/db_images/DSCN1166.jpg">
              <a:extLst>
                <a:ext uri="{FF2B5EF4-FFF2-40B4-BE49-F238E27FC236}">
                  <a16:creationId xmlns:a16="http://schemas.microsoft.com/office/drawing/2014/main" id="{67DBC8D1-5BC2-45C7-9F8E-202794467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7423" y="299860"/>
              <a:ext cx="3360230" cy="224080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632B53E-58E0-4000-BF85-A8CE7989ABCC}"/>
                </a:ext>
              </a:extLst>
            </p:cNvPr>
            <p:cNvSpPr txBox="1"/>
            <p:nvPr/>
          </p:nvSpPr>
          <p:spPr>
            <a:xfrm>
              <a:off x="10613294" y="2325217"/>
              <a:ext cx="8344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800" dirty="0">
                  <a:solidFill>
                    <a:schemeClr val="bg1">
                      <a:lumMod val="95000"/>
                    </a:schemeClr>
                  </a:solidFill>
                </a:rPr>
                <a:t>J. Peterson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0539490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7625"/>
    </mc:Choice>
    <mc:Fallback>
      <p:transition spd="slow" advTm="7625"/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.802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909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.26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0.386|13.4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36.119|2.848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86.979|29.368|7.110001|5.483002"/>
</p:tagLst>
</file>

<file path=ppt/theme/theme1.xml><?xml version="1.0" encoding="utf-8"?>
<a:theme xmlns:a="http://schemas.openxmlformats.org/drawingml/2006/main" name="Retrospect">
  <a:themeElements>
    <a:clrScheme name="Retrospect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6B9F25"/>
      </a:hlink>
      <a:folHlink>
        <a:srgbClr val="B26B02"/>
      </a:folHlink>
    </a:clrScheme>
    <a:fontScheme name="Retrospect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Retrospect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shade val="92000"/>
                <a:satMod val="130000"/>
              </a:schemeClr>
            </a:gs>
            <a:gs pos="45000">
              <a:schemeClr val="phClr">
                <a:tint val="60000"/>
                <a:shade val="99000"/>
                <a:satMod val="120000"/>
              </a:schemeClr>
            </a:gs>
            <a:gs pos="100000">
              <a:schemeClr val="phClr">
                <a:tint val="55000"/>
                <a:satMod val="140000"/>
              </a:schemeClr>
            </a:gs>
          </a:gsLst>
          <a:path path="circle">
            <a:fillToRect l="100000" t="100000" r="100000" b="100000"/>
          </a:path>
        </a:gradFill>
        <a:gradFill rotWithShape="1">
          <a:gsLst>
            <a:gs pos="0">
              <a:schemeClr val="phClr">
                <a:shade val="85000"/>
                <a:satMod val="130000"/>
              </a:schemeClr>
            </a:gs>
            <a:gs pos="34000">
              <a:schemeClr val="phClr">
                <a:shade val="87000"/>
                <a:satMod val="125000"/>
              </a:schemeClr>
            </a:gs>
            <a:gs pos="70000">
              <a:schemeClr val="phClr">
                <a:tint val="100000"/>
                <a:shade val="90000"/>
                <a:satMod val="130000"/>
              </a:schemeClr>
            </a:gs>
            <a:gs pos="100000">
              <a:schemeClr val="phClr">
                <a:tint val="100000"/>
                <a:shade val="100000"/>
                <a:satMod val="110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12700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2700000" algn="br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44450" dist="25400" dir="2700000" algn="br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9800000"/>
            </a:lightRig>
          </a:scene3d>
          <a:sp3d prstMaterial="flat">
            <a:bevelT w="25400" h="31750"/>
          </a:sp3d>
        </a:effectStyle>
      </a:effectStyleLst>
      <a:bgFillStyleLst>
        <a:solidFill>
          <a:schemeClr val="phClr"/>
        </a:solidFill>
        <a:solidFill>
          <a:schemeClr val="phClr">
            <a:tint val="90000"/>
            <a:shade val="97000"/>
            <a:satMod val="130000"/>
          </a:schemeClr>
        </a:solidFill>
        <a:gradFill rotWithShape="1">
          <a:gsLst>
            <a:gs pos="0">
              <a:schemeClr val="phClr">
                <a:tint val="96000"/>
                <a:shade val="99000"/>
                <a:satMod val="140000"/>
              </a:schemeClr>
            </a:gs>
            <a:gs pos="65000">
              <a:schemeClr val="phClr">
                <a:tint val="100000"/>
                <a:shade val="80000"/>
                <a:satMod val="130000"/>
              </a:schemeClr>
            </a:gs>
            <a:gs pos="100000">
              <a:schemeClr val="phClr">
                <a:tint val="100000"/>
                <a:shade val="48000"/>
                <a:satMod val="120000"/>
              </a:schemeClr>
            </a:gs>
          </a:gsLst>
          <a:lin ang="162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Retrospect" id="{5F128B03-DCCA-4EEB-AB3B-CF2899314A46}" vid="{D26EA377-59BD-4C9C-9D94-EE8416EE4C79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Retrospect</Template>
  <TotalTime>3318</TotalTime>
  <Words>2224</Words>
  <Application>Microsoft Office PowerPoint</Application>
  <PresentationFormat>Widescreen</PresentationFormat>
  <Paragraphs>355</Paragraphs>
  <Slides>35</Slides>
  <Notes>24</Notes>
  <HiddenSlides>2</HiddenSlides>
  <MMClips>1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35</vt:i4>
      </vt:variant>
    </vt:vector>
  </HeadingPairs>
  <TitlesOfParts>
    <vt:vector size="40" baseType="lpstr">
      <vt:lpstr>Arial</vt:lpstr>
      <vt:lpstr>Calibri</vt:lpstr>
      <vt:lpstr>Calibri Light</vt:lpstr>
      <vt:lpstr>Times New Roman</vt:lpstr>
      <vt:lpstr>Retrospect</vt:lpstr>
      <vt:lpstr>Rangelands of the US  Part 1 – Pacific &amp; Great Basin</vt:lpstr>
      <vt:lpstr>PowerPoint Presentation</vt:lpstr>
      <vt:lpstr>Climate Regions</vt:lpstr>
      <vt:lpstr>PowerPoint Presentation</vt:lpstr>
      <vt:lpstr>PowerPoint Presentation</vt:lpstr>
      <vt:lpstr>Mediterranean</vt:lpstr>
      <vt:lpstr>PowerPoint Presentation</vt:lpstr>
      <vt:lpstr>Annual Grasslands</vt:lpstr>
      <vt:lpstr>Annual Grasslands</vt:lpstr>
      <vt:lpstr>Annual Grasslands</vt:lpstr>
      <vt:lpstr>Annual Grasslands</vt:lpstr>
      <vt:lpstr>Annual Grasslands</vt:lpstr>
      <vt:lpstr>PowerPoint Presentation</vt:lpstr>
      <vt:lpstr>Oak Woodlands</vt:lpstr>
      <vt:lpstr>Oak Woodlands</vt:lpstr>
      <vt:lpstr>Oak Woodlands</vt:lpstr>
      <vt:lpstr>Pacific Northwest</vt:lpstr>
      <vt:lpstr>PowerPoint Presentation</vt:lpstr>
      <vt:lpstr>Intermountain Bunchgrass</vt:lpstr>
      <vt:lpstr>Intermountain Bunchgrass</vt:lpstr>
      <vt:lpstr>Intermountain Bunchgrass</vt:lpstr>
      <vt:lpstr>Great Basin</vt:lpstr>
      <vt:lpstr>PowerPoint Presentation</vt:lpstr>
      <vt:lpstr>Sagebrush Steppe</vt:lpstr>
      <vt:lpstr>Sagebrush Steppe</vt:lpstr>
      <vt:lpstr>Sagebrush Steppe</vt:lpstr>
      <vt:lpstr>PowerPoint Presentation</vt:lpstr>
      <vt:lpstr>Salt Desert Shrub</vt:lpstr>
      <vt:lpstr>Salt Desert Shrub</vt:lpstr>
      <vt:lpstr>Invasive Poisonous Halogeton</vt:lpstr>
      <vt:lpstr>PowerPoint Presentation</vt:lpstr>
      <vt:lpstr>Pinyon-Juniper Woodlands</vt:lpstr>
      <vt:lpstr>Pinyon-Juniper Woodlands</vt:lpstr>
      <vt:lpstr>PowerPoint Presentation</vt:lpstr>
      <vt:lpstr>Rangelands of the US  Part 1 – Pacific &amp; Great Basin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Rangeland Soils—Physical Characteristics</dc:title>
  <dc:creator>April Hulet</dc:creator>
  <cp:lastModifiedBy>Triplett, Aubree (agtriplett@uidaho.edu)</cp:lastModifiedBy>
  <cp:revision>182</cp:revision>
  <dcterms:created xsi:type="dcterms:W3CDTF">2016-08-26T18:56:31Z</dcterms:created>
  <dcterms:modified xsi:type="dcterms:W3CDTF">2025-02-18T19:35:56Z</dcterms:modified>
</cp:coreProperties>
</file>