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Action1.xml" ContentType="application/vnd.ms-office.inkAction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Action2.xml" ContentType="application/vnd.ms-office.inkAction+xml"/>
  <Override PartName="/ppt/notesSlides/notesSlide8.xml" ContentType="application/vnd.openxmlformats-officedocument.presentationml.notesSlide+xml"/>
  <Override PartName="/ppt/ink/inkAction3.xml" ContentType="application/vnd.ms-office.inkAction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</p:sldMasterIdLst>
  <p:notesMasterIdLst>
    <p:notesMasterId r:id="rId18"/>
  </p:notesMasterIdLst>
  <p:sldIdLst>
    <p:sldId id="354" r:id="rId6"/>
    <p:sldId id="257" r:id="rId7"/>
    <p:sldId id="277" r:id="rId8"/>
    <p:sldId id="278" r:id="rId9"/>
    <p:sldId id="283" r:id="rId10"/>
    <p:sldId id="284" r:id="rId11"/>
    <p:sldId id="353" r:id="rId12"/>
    <p:sldId id="341" r:id="rId13"/>
    <p:sldId id="342" r:id="rId14"/>
    <p:sldId id="339" r:id="rId15"/>
    <p:sldId id="340" r:id="rId16"/>
    <p:sldId id="35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66335A-D9C9-5B4E-A15D-451EFD779EB0}" v="2" dt="2024-10-23T18:00:06.844"/>
    <p1510:client id="{D03557C2-E07B-56E2-FA6C-ADA9AEC31762}" v="1" dt="2024-10-23T17:56:57.4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layfair, JB (jplayfair@uidaho.edu)" userId="9b2c05e5-254d-4c66-8147-51e9239d2299" providerId="ADAL" clId="{BFB53A7A-2FCC-4BEA-B4FB-E3B53C9B2262}"/>
    <pc:docChg chg="custSel modSld modShowInfo">
      <pc:chgData name="Playfair, JB (jplayfair@uidaho.edu)" userId="9b2c05e5-254d-4c66-8147-51e9239d2299" providerId="ADAL" clId="{BFB53A7A-2FCC-4BEA-B4FB-E3B53C9B2262}" dt="2023-10-25T19:26:00.957" v="4" actId="478"/>
      <pc:docMkLst>
        <pc:docMk/>
      </pc:docMkLst>
      <pc:sldChg chg="delSp modSp mod">
        <pc:chgData name="Playfair, JB (jplayfair@uidaho.edu)" userId="9b2c05e5-254d-4c66-8147-51e9239d2299" providerId="ADAL" clId="{BFB53A7A-2FCC-4BEA-B4FB-E3B53C9B2262}" dt="2023-10-25T19:26:00.957" v="4" actId="478"/>
        <pc:sldMkLst>
          <pc:docMk/>
          <pc:sldMk cId="3813670332" sldId="354"/>
        </pc:sldMkLst>
        <pc:spChg chg="del mod">
          <ac:chgData name="Playfair, JB (jplayfair@uidaho.edu)" userId="9b2c05e5-254d-4c66-8147-51e9239d2299" providerId="ADAL" clId="{BFB53A7A-2FCC-4BEA-B4FB-E3B53C9B2262}" dt="2023-10-25T19:26:00.957" v="4" actId="478"/>
          <ac:spMkLst>
            <pc:docMk/>
            <pc:sldMk cId="3813670332" sldId="354"/>
            <ac:spMk id="10" creationId="{B14E1620-9473-4DA4-B6CD-7BA218CCBC1C}"/>
          </ac:spMkLst>
        </pc:spChg>
      </pc:sldChg>
    </pc:docChg>
  </pc:docChgLst>
  <pc:docChgLst>
    <pc:chgData name="Medina, Daisy (dmedina@uidaho.edu)" userId="S::dmedina@uidaho.edu::4135198d-518d-44e8-9122-d2947763081a" providerId="AD" clId="Web-{D03557C2-E07B-56E2-FA6C-ADA9AEC31762}"/>
    <pc:docChg chg="modSld">
      <pc:chgData name="Medina, Daisy (dmedina@uidaho.edu)" userId="S::dmedina@uidaho.edu::4135198d-518d-44e8-9122-d2947763081a" providerId="AD" clId="Web-{D03557C2-E07B-56E2-FA6C-ADA9AEC31762}" dt="2024-10-23T17:56:57.412" v="0"/>
      <pc:docMkLst>
        <pc:docMk/>
      </pc:docMkLst>
      <pc:sldChg chg="mod modShow">
        <pc:chgData name="Medina, Daisy (dmedina@uidaho.edu)" userId="S::dmedina@uidaho.edu::4135198d-518d-44e8-9122-d2947763081a" providerId="AD" clId="Web-{D03557C2-E07B-56E2-FA6C-ADA9AEC31762}" dt="2024-10-23T17:56:57.412" v="0"/>
        <pc:sldMkLst>
          <pc:docMk/>
          <pc:sldMk cId="1652133998" sldId="257"/>
        </pc:sldMkLst>
      </pc:sldChg>
    </pc:docChg>
  </pc:docChgLst>
  <pc:docChgLst>
    <pc:chgData name="Launchbaugh, Karen (klaunchb@uidaho.edu)" userId="50bf6e17-1720-47d5-b411-57d7bb423c81" providerId="ADAL" clId="{BCB7A206-5736-44A3-A77F-99DA8FC94CDC}"/>
    <pc:docChg chg="undo custSel addSld modSld">
      <pc:chgData name="Launchbaugh, Karen (klaunchb@uidaho.edu)" userId="50bf6e17-1720-47d5-b411-57d7bb423c81" providerId="ADAL" clId="{BCB7A206-5736-44A3-A77F-99DA8FC94CDC}" dt="2022-10-31T01:14:08.872" v="370" actId="14100"/>
      <pc:docMkLst>
        <pc:docMk/>
      </pc:docMkLst>
      <pc:sldChg chg="addSp delSp modSp mod modTransition delAnim modAnim">
        <pc:chgData name="Launchbaugh, Karen (klaunchb@uidaho.edu)" userId="50bf6e17-1720-47d5-b411-57d7bb423c81" providerId="ADAL" clId="{BCB7A206-5736-44A3-A77F-99DA8FC94CDC}" dt="2022-10-31T01:02:48.288" v="351" actId="1076"/>
        <pc:sldMkLst>
          <pc:docMk/>
          <pc:sldMk cId="1652133998" sldId="257"/>
        </pc:sldMkLst>
        <pc:picChg chg="add del mod">
          <ac:chgData name="Launchbaugh, Karen (klaunchb@uidaho.edu)" userId="50bf6e17-1720-47d5-b411-57d7bb423c81" providerId="ADAL" clId="{BCB7A206-5736-44A3-A77F-99DA8FC94CDC}" dt="2022-10-31T01:00:08.533" v="341" actId="478"/>
          <ac:picMkLst>
            <pc:docMk/>
            <pc:sldMk cId="1652133998" sldId="257"/>
            <ac:picMk id="3" creationId="{1C98CB8B-A116-8A4A-A6BE-7FBE42CAAF86}"/>
          </ac:picMkLst>
        </pc:picChg>
        <pc:picChg chg="add del mod">
          <ac:chgData name="Launchbaugh, Karen (klaunchb@uidaho.edu)" userId="50bf6e17-1720-47d5-b411-57d7bb423c81" providerId="ADAL" clId="{BCB7A206-5736-44A3-A77F-99DA8FC94CDC}" dt="2022-10-31T01:00:31.026" v="344"/>
          <ac:picMkLst>
            <pc:docMk/>
            <pc:sldMk cId="1652133998" sldId="257"/>
            <ac:picMk id="4" creationId="{101221D2-BD15-EDD0-A02C-29EA4EF76F3D}"/>
          </ac:picMkLst>
        </pc:picChg>
        <pc:picChg chg="add del mod">
          <ac:chgData name="Launchbaugh, Karen (klaunchb@uidaho.edu)" userId="50bf6e17-1720-47d5-b411-57d7bb423c81" providerId="ADAL" clId="{BCB7A206-5736-44A3-A77F-99DA8FC94CDC}" dt="2022-10-31T01:01:16.901" v="346"/>
          <ac:picMkLst>
            <pc:docMk/>
            <pc:sldMk cId="1652133998" sldId="257"/>
            <ac:picMk id="5" creationId="{2E7C1814-AEA4-6A7D-36AA-C56527D68226}"/>
          </ac:picMkLst>
        </pc:picChg>
        <pc:picChg chg="add del mod ord">
          <ac:chgData name="Launchbaugh, Karen (klaunchb@uidaho.edu)" userId="50bf6e17-1720-47d5-b411-57d7bb423c81" providerId="ADAL" clId="{BCB7A206-5736-44A3-A77F-99DA8FC94CDC}" dt="2022-10-31T01:01:25.909" v="347"/>
          <ac:picMkLst>
            <pc:docMk/>
            <pc:sldMk cId="1652133998" sldId="257"/>
            <ac:picMk id="13" creationId="{F248A406-4AC2-AECD-1935-70C47EB47BBC}"/>
          </ac:picMkLst>
        </pc:picChg>
        <pc:picChg chg="add del mod">
          <ac:chgData name="Launchbaugh, Karen (klaunchb@uidaho.edu)" userId="50bf6e17-1720-47d5-b411-57d7bb423c81" providerId="ADAL" clId="{BCB7A206-5736-44A3-A77F-99DA8FC94CDC}" dt="2022-10-31T01:01:59.123" v="349"/>
          <ac:picMkLst>
            <pc:docMk/>
            <pc:sldMk cId="1652133998" sldId="257"/>
            <ac:picMk id="14" creationId="{1C050E8F-81A7-3967-5215-BDC7727462A8}"/>
          </ac:picMkLst>
        </pc:picChg>
        <pc:picChg chg="add del mod ord">
          <ac:chgData name="Launchbaugh, Karen (klaunchb@uidaho.edu)" userId="50bf6e17-1720-47d5-b411-57d7bb423c81" providerId="ADAL" clId="{BCB7A206-5736-44A3-A77F-99DA8FC94CDC}" dt="2022-10-31T01:02:07.004" v="350"/>
          <ac:picMkLst>
            <pc:docMk/>
            <pc:sldMk cId="1652133998" sldId="257"/>
            <ac:picMk id="17" creationId="{1C0F42F5-B47A-D1E8-BE6E-350EB0714B7B}"/>
          </ac:picMkLst>
        </pc:picChg>
        <pc:picChg chg="add mod">
          <ac:chgData name="Launchbaugh, Karen (klaunchb@uidaho.edu)" userId="50bf6e17-1720-47d5-b411-57d7bb423c81" providerId="ADAL" clId="{BCB7A206-5736-44A3-A77F-99DA8FC94CDC}" dt="2022-10-31T01:02:48.288" v="351" actId="1076"/>
          <ac:picMkLst>
            <pc:docMk/>
            <pc:sldMk cId="1652133998" sldId="257"/>
            <ac:picMk id="18" creationId="{E3EA7B07-D3CA-52E1-513B-14BFD3EF351B}"/>
          </ac:picMkLst>
        </pc:picChg>
      </pc:sldChg>
      <pc:sldChg chg="addSp modSp">
        <pc:chgData name="Launchbaugh, Karen (klaunchb@uidaho.edu)" userId="50bf6e17-1720-47d5-b411-57d7bb423c81" providerId="ADAL" clId="{BCB7A206-5736-44A3-A77F-99DA8FC94CDC}" dt="2022-10-30T19:25:47.491" v="319"/>
        <pc:sldMkLst>
          <pc:docMk/>
          <pc:sldMk cId="280606771" sldId="277"/>
        </pc:sldMkLst>
        <pc:picChg chg="add mod">
          <ac:chgData name="Launchbaugh, Karen (klaunchb@uidaho.edu)" userId="50bf6e17-1720-47d5-b411-57d7bb423c81" providerId="ADAL" clId="{BCB7A206-5736-44A3-A77F-99DA8FC94CDC}" dt="2022-10-30T19:25:47.491" v="319"/>
          <ac:picMkLst>
            <pc:docMk/>
            <pc:sldMk cId="280606771" sldId="277"/>
            <ac:picMk id="4" creationId="{C76BFB58-9827-918B-6EDE-929E2CEDBC7F}"/>
          </ac:picMkLst>
        </pc:picChg>
      </pc:sldChg>
      <pc:sldChg chg="addSp modSp mod">
        <pc:chgData name="Launchbaugh, Karen (klaunchb@uidaho.edu)" userId="50bf6e17-1720-47d5-b411-57d7bb423c81" providerId="ADAL" clId="{BCB7A206-5736-44A3-A77F-99DA8FC94CDC}" dt="2022-10-30T19:25:47.491" v="319"/>
        <pc:sldMkLst>
          <pc:docMk/>
          <pc:sldMk cId="1297157385" sldId="278"/>
        </pc:sldMkLst>
        <pc:spChg chg="mod">
          <ac:chgData name="Launchbaugh, Karen (klaunchb@uidaho.edu)" userId="50bf6e17-1720-47d5-b411-57d7bb423c81" providerId="ADAL" clId="{BCB7A206-5736-44A3-A77F-99DA8FC94CDC}" dt="2022-10-30T19:22:41.562" v="293" actId="33524"/>
          <ac:spMkLst>
            <pc:docMk/>
            <pc:sldMk cId="1297157385" sldId="278"/>
            <ac:spMk id="60420" creationId="{00000000-0000-0000-0000-000000000000}"/>
          </ac:spMkLst>
        </pc:spChg>
        <pc:picChg chg="add mod">
          <ac:chgData name="Launchbaugh, Karen (klaunchb@uidaho.edu)" userId="50bf6e17-1720-47d5-b411-57d7bb423c81" providerId="ADAL" clId="{BCB7A206-5736-44A3-A77F-99DA8FC94CDC}" dt="2022-10-30T19:25:47.491" v="319"/>
          <ac:picMkLst>
            <pc:docMk/>
            <pc:sldMk cId="1297157385" sldId="278"/>
            <ac:picMk id="4" creationId="{00370006-B5D3-3563-2A91-6B6C64A5EB46}"/>
          </ac:picMkLst>
        </pc:picChg>
      </pc:sldChg>
      <pc:sldChg chg="addSp delSp modSp mod modTransition modAnim">
        <pc:chgData name="Launchbaugh, Karen (klaunchb@uidaho.edu)" userId="50bf6e17-1720-47d5-b411-57d7bb423c81" providerId="ADAL" clId="{BCB7A206-5736-44A3-A77F-99DA8FC94CDC}" dt="2022-10-30T19:33:10.339" v="330" actId="1076"/>
        <pc:sldMkLst>
          <pc:docMk/>
          <pc:sldMk cId="417272218" sldId="283"/>
        </pc:sldMkLst>
        <pc:spChg chg="add mod">
          <ac:chgData name="Launchbaugh, Karen (klaunchb@uidaho.edu)" userId="50bf6e17-1720-47d5-b411-57d7bb423c81" providerId="ADAL" clId="{BCB7A206-5736-44A3-A77F-99DA8FC94CDC}" dt="2022-10-28T18:44:49.588" v="33" actId="1076"/>
          <ac:spMkLst>
            <pc:docMk/>
            <pc:sldMk cId="417272218" sldId="283"/>
            <ac:spMk id="3" creationId="{17D905E9-F62F-6C11-9CDA-F59B98DA1DEA}"/>
          </ac:spMkLst>
        </pc:spChg>
        <pc:spChg chg="add del">
          <ac:chgData name="Launchbaugh, Karen (klaunchb@uidaho.edu)" userId="50bf6e17-1720-47d5-b411-57d7bb423c81" providerId="ADAL" clId="{BCB7A206-5736-44A3-A77F-99DA8FC94CDC}" dt="2022-10-28T18:43:59.356" v="24" actId="11529"/>
          <ac:spMkLst>
            <pc:docMk/>
            <pc:sldMk cId="417272218" sldId="283"/>
            <ac:spMk id="7" creationId="{124F04B0-C9A1-1B41-4A77-96FD205F1451}"/>
          </ac:spMkLst>
        </pc:spChg>
        <pc:spChg chg="add mod">
          <ac:chgData name="Launchbaugh, Karen (klaunchb@uidaho.edu)" userId="50bf6e17-1720-47d5-b411-57d7bb423c81" providerId="ADAL" clId="{BCB7A206-5736-44A3-A77F-99DA8FC94CDC}" dt="2022-10-28T18:44:19.817" v="29" actId="164"/>
          <ac:spMkLst>
            <pc:docMk/>
            <pc:sldMk cId="417272218" sldId="283"/>
            <ac:spMk id="8" creationId="{C7D4037F-D778-7C2C-9DD5-34FDB8279BB6}"/>
          </ac:spMkLst>
        </pc:spChg>
        <pc:spChg chg="mod">
          <ac:chgData name="Launchbaugh, Karen (klaunchb@uidaho.edu)" userId="50bf6e17-1720-47d5-b411-57d7bb423c81" providerId="ADAL" clId="{BCB7A206-5736-44A3-A77F-99DA8FC94CDC}" dt="2022-10-28T18:42:56.677" v="7" actId="1076"/>
          <ac:spMkLst>
            <pc:docMk/>
            <pc:sldMk cId="417272218" sldId="283"/>
            <ac:spMk id="18" creationId="{0BB5CF69-3315-4889-B7C9-1EA62DDAF5B1}"/>
          </ac:spMkLst>
        </pc:spChg>
        <pc:spChg chg="mod">
          <ac:chgData name="Launchbaugh, Karen (klaunchb@uidaho.edu)" userId="50bf6e17-1720-47d5-b411-57d7bb423c81" providerId="ADAL" clId="{BCB7A206-5736-44A3-A77F-99DA8FC94CDC}" dt="2022-10-28T18:44:54.245" v="34" actId="1076"/>
          <ac:spMkLst>
            <pc:docMk/>
            <pc:sldMk cId="417272218" sldId="283"/>
            <ac:spMk id="58372" creationId="{00000000-0000-0000-0000-000000000000}"/>
          </ac:spMkLst>
        </pc:spChg>
        <pc:grpChg chg="add mod">
          <ac:chgData name="Launchbaugh, Karen (klaunchb@uidaho.edu)" userId="50bf6e17-1720-47d5-b411-57d7bb423c81" providerId="ADAL" clId="{BCB7A206-5736-44A3-A77F-99DA8FC94CDC}" dt="2022-10-28T18:44:49.588" v="33" actId="1076"/>
          <ac:grpSpMkLst>
            <pc:docMk/>
            <pc:sldMk cId="417272218" sldId="283"/>
            <ac:grpSpMk id="10" creationId="{B041C81F-A9AE-6327-D189-D74AF86B13A3}"/>
          </ac:grpSpMkLst>
        </pc:grpChg>
        <pc:grpChg chg="mod">
          <ac:chgData name="Launchbaugh, Karen (klaunchb@uidaho.edu)" userId="50bf6e17-1720-47d5-b411-57d7bb423c81" providerId="ADAL" clId="{BCB7A206-5736-44A3-A77F-99DA8FC94CDC}" dt="2022-10-28T18:44:57.928" v="35" actId="14100"/>
          <ac:grpSpMkLst>
            <pc:docMk/>
            <pc:sldMk cId="417272218" sldId="283"/>
            <ac:grpSpMk id="21" creationId="{B45EACC1-54AE-46FD-A1CA-446448B9D00A}"/>
          </ac:grpSpMkLst>
        </pc:grpChg>
        <pc:picChg chg="add del mod">
          <ac:chgData name="Launchbaugh, Karen (klaunchb@uidaho.edu)" userId="50bf6e17-1720-47d5-b411-57d7bb423c81" providerId="ADAL" clId="{BCB7A206-5736-44A3-A77F-99DA8FC94CDC}" dt="2022-10-30T19:25:55.097" v="321"/>
          <ac:picMkLst>
            <pc:docMk/>
            <pc:sldMk cId="417272218" sldId="283"/>
            <ac:picMk id="6" creationId="{9DD5CE0B-6A1C-0055-7591-152A56886EB1}"/>
          </ac:picMkLst>
        </pc:picChg>
        <pc:picChg chg="mod modCrop">
          <ac:chgData name="Launchbaugh, Karen (klaunchb@uidaho.edu)" userId="50bf6e17-1720-47d5-b411-57d7bb423c81" providerId="ADAL" clId="{BCB7A206-5736-44A3-A77F-99DA8FC94CDC}" dt="2022-10-28T18:44:27.177" v="31" actId="1076"/>
          <ac:picMkLst>
            <pc:docMk/>
            <pc:sldMk cId="417272218" sldId="283"/>
            <ac:picMk id="9" creationId="{3B12E5B8-E98F-481B-AE6C-6F09E31C3E4F}"/>
          </ac:picMkLst>
        </pc:picChg>
        <pc:picChg chg="add del mod">
          <ac:chgData name="Launchbaugh, Karen (klaunchb@uidaho.edu)" userId="50bf6e17-1720-47d5-b411-57d7bb423c81" providerId="ADAL" clId="{BCB7A206-5736-44A3-A77F-99DA8FC94CDC}" dt="2022-10-30T19:26:33.209" v="322"/>
          <ac:picMkLst>
            <pc:docMk/>
            <pc:sldMk cId="417272218" sldId="283"/>
            <ac:picMk id="11" creationId="{42646A9E-BED4-3D62-142A-44CCD78DE71E}"/>
          </ac:picMkLst>
        </pc:picChg>
        <pc:picChg chg="add mod">
          <ac:chgData name="Launchbaugh, Karen (klaunchb@uidaho.edu)" userId="50bf6e17-1720-47d5-b411-57d7bb423c81" providerId="ADAL" clId="{BCB7A206-5736-44A3-A77F-99DA8FC94CDC}" dt="2022-10-30T19:33:10.339" v="330" actId="1076"/>
          <ac:picMkLst>
            <pc:docMk/>
            <pc:sldMk cId="417272218" sldId="283"/>
            <ac:picMk id="14" creationId="{9D62F182-49FE-00F0-F3D8-2A735C05E7B2}"/>
          </ac:picMkLst>
        </pc:picChg>
        <pc:picChg chg="mod">
          <ac:chgData name="Launchbaugh, Karen (klaunchb@uidaho.edu)" userId="50bf6e17-1720-47d5-b411-57d7bb423c81" providerId="ADAL" clId="{BCB7A206-5736-44A3-A77F-99DA8FC94CDC}" dt="2022-10-28T18:44:19.817" v="29" actId="164"/>
          <ac:picMkLst>
            <pc:docMk/>
            <pc:sldMk cId="417272218" sldId="283"/>
            <ac:picMk id="10243" creationId="{00000000-0000-0000-0000-000000000000}"/>
          </ac:picMkLst>
        </pc:picChg>
        <pc:inkChg chg="add">
          <ac:chgData name="Launchbaugh, Karen (klaunchb@uidaho.edu)" userId="50bf6e17-1720-47d5-b411-57d7bb423c81" providerId="ADAL" clId="{BCB7A206-5736-44A3-A77F-99DA8FC94CDC}" dt="2022-10-30T19:26:33.209" v="322"/>
          <ac:inkMkLst>
            <pc:docMk/>
            <pc:sldMk cId="417272218" sldId="283"/>
            <ac:inkMk id="12" creationId="{5D20B9DC-8DB8-D5A5-E1A7-7F9498D2E515}"/>
          </ac:inkMkLst>
        </pc:inkChg>
        <pc:cxnChg chg="add mod">
          <ac:chgData name="Launchbaugh, Karen (klaunchb@uidaho.edu)" userId="50bf6e17-1720-47d5-b411-57d7bb423c81" providerId="ADAL" clId="{BCB7A206-5736-44A3-A77F-99DA8FC94CDC}" dt="2022-10-28T18:44:49.588" v="33" actId="1076"/>
          <ac:cxnSpMkLst>
            <pc:docMk/>
            <pc:sldMk cId="417272218" sldId="283"/>
            <ac:cxnSpMk id="5" creationId="{A9F6F38D-B388-BAAD-ABA6-CF6B4F9D05DD}"/>
          </ac:cxnSpMkLst>
        </pc:cxnChg>
      </pc:sldChg>
      <pc:sldChg chg="addSp delSp modSp mod modTransition addAnim delAnim modAnim">
        <pc:chgData name="Launchbaugh, Karen (klaunchb@uidaho.edu)" userId="50bf6e17-1720-47d5-b411-57d7bb423c81" providerId="ADAL" clId="{BCB7A206-5736-44A3-A77F-99DA8FC94CDC}" dt="2022-10-31T01:10:01.791" v="368" actId="20578"/>
        <pc:sldMkLst>
          <pc:docMk/>
          <pc:sldMk cId="3965588665" sldId="284"/>
        </pc:sldMkLst>
        <pc:spChg chg="add del mod">
          <ac:chgData name="Launchbaugh, Karen (klaunchb@uidaho.edu)" userId="50bf6e17-1720-47d5-b411-57d7bb423c81" providerId="ADAL" clId="{BCB7A206-5736-44A3-A77F-99DA8FC94CDC}" dt="2022-10-31T01:07:38.987" v="361" actId="478"/>
          <ac:spMkLst>
            <pc:docMk/>
            <pc:sldMk cId="3965588665" sldId="284"/>
            <ac:spMk id="8" creationId="{564468C4-7C15-FF1E-8A19-0309A9547BD1}"/>
          </ac:spMkLst>
        </pc:spChg>
        <pc:spChg chg="add del mod">
          <ac:chgData name="Launchbaugh, Karen (klaunchb@uidaho.edu)" userId="50bf6e17-1720-47d5-b411-57d7bb423c81" providerId="ADAL" clId="{BCB7A206-5736-44A3-A77F-99DA8FC94CDC}" dt="2022-10-31T01:10:01.791" v="368" actId="20578"/>
          <ac:spMkLst>
            <pc:docMk/>
            <pc:sldMk cId="3965588665" sldId="284"/>
            <ac:spMk id="58372" creationId="{00000000-0000-0000-0000-000000000000}"/>
          </ac:spMkLst>
        </pc:spChg>
        <pc:grpChg chg="mod">
          <ac:chgData name="Launchbaugh, Karen (klaunchb@uidaho.edu)" userId="50bf6e17-1720-47d5-b411-57d7bb423c81" providerId="ADAL" clId="{BCB7A206-5736-44A3-A77F-99DA8FC94CDC}" dt="2022-10-31T01:07:43.542" v="364" actId="1076"/>
          <ac:grpSpMkLst>
            <pc:docMk/>
            <pc:sldMk cId="3965588665" sldId="284"/>
            <ac:grpSpMk id="4" creationId="{42A626F9-ACD4-4E34-9CA3-928F6596597A}"/>
          </ac:grpSpMkLst>
        </pc:grpChg>
        <pc:picChg chg="add del mod">
          <ac:chgData name="Launchbaugh, Karen (klaunchb@uidaho.edu)" userId="50bf6e17-1720-47d5-b411-57d7bb423c81" providerId="ADAL" clId="{BCB7A206-5736-44A3-A77F-99DA8FC94CDC}" dt="2022-10-30T19:26:38.782" v="324"/>
          <ac:picMkLst>
            <pc:docMk/>
            <pc:sldMk cId="3965588665" sldId="284"/>
            <ac:picMk id="8" creationId="{AE7682F9-0D44-1D09-B9ED-AE46AEE0BD47}"/>
          </ac:picMkLst>
        </pc:picChg>
        <pc:picChg chg="add del mod">
          <ac:chgData name="Launchbaugh, Karen (klaunchb@uidaho.edu)" userId="50bf6e17-1720-47d5-b411-57d7bb423c81" providerId="ADAL" clId="{BCB7A206-5736-44A3-A77F-99DA8FC94CDC}" dt="2022-10-30T19:27:15.806" v="325"/>
          <ac:picMkLst>
            <pc:docMk/>
            <pc:sldMk cId="3965588665" sldId="284"/>
            <ac:picMk id="11" creationId="{95B63A72-596E-7C13-5C81-98511DC5A26D}"/>
          </ac:picMkLst>
        </pc:picChg>
        <pc:picChg chg="add mod">
          <ac:chgData name="Launchbaugh, Karen (klaunchb@uidaho.edu)" userId="50bf6e17-1720-47d5-b411-57d7bb423c81" providerId="ADAL" clId="{BCB7A206-5736-44A3-A77F-99DA8FC94CDC}" dt="2022-10-30T19:33:40.856" v="331" actId="1076"/>
          <ac:picMkLst>
            <pc:docMk/>
            <pc:sldMk cId="3965588665" sldId="284"/>
            <ac:picMk id="13" creationId="{DF4C77DE-414B-CD36-4DBF-A60B43B3D3C7}"/>
          </ac:picMkLst>
        </pc:picChg>
        <pc:inkChg chg="add del mod">
          <ac:chgData name="Launchbaugh, Karen (klaunchb@uidaho.edu)" userId="50bf6e17-1720-47d5-b411-57d7bb423c81" providerId="ADAL" clId="{BCB7A206-5736-44A3-A77F-99DA8FC94CDC}" dt="2022-10-31T01:09:46.402" v="367" actId="478"/>
          <ac:inkMkLst>
            <pc:docMk/>
            <pc:sldMk cId="3965588665" sldId="284"/>
            <ac:inkMk id="12" creationId="{1C82D9E7-E9C3-1E60-A546-A3A4167E0914}"/>
          </ac:inkMkLst>
        </pc:inkChg>
      </pc:sldChg>
      <pc:sldChg chg="addSp modSp mod">
        <pc:chgData name="Launchbaugh, Karen (klaunchb@uidaho.edu)" userId="50bf6e17-1720-47d5-b411-57d7bb423c81" providerId="ADAL" clId="{BCB7A206-5736-44A3-A77F-99DA8FC94CDC}" dt="2022-10-30T19:30:55.491" v="329"/>
        <pc:sldMkLst>
          <pc:docMk/>
          <pc:sldMk cId="2744683409" sldId="339"/>
        </pc:sldMkLst>
        <pc:spChg chg="mod">
          <ac:chgData name="Launchbaugh, Karen (klaunchb@uidaho.edu)" userId="50bf6e17-1720-47d5-b411-57d7bb423c81" providerId="ADAL" clId="{BCB7A206-5736-44A3-A77F-99DA8FC94CDC}" dt="2022-10-28T19:38:36.005" v="292" actId="20577"/>
          <ac:spMkLst>
            <pc:docMk/>
            <pc:sldMk cId="2744683409" sldId="339"/>
            <ac:spMk id="3" creationId="{00000000-0000-0000-0000-000000000000}"/>
          </ac:spMkLst>
        </pc:spChg>
        <pc:picChg chg="add mod">
          <ac:chgData name="Launchbaugh, Karen (klaunchb@uidaho.edu)" userId="50bf6e17-1720-47d5-b411-57d7bb423c81" providerId="ADAL" clId="{BCB7A206-5736-44A3-A77F-99DA8FC94CDC}" dt="2022-10-30T19:30:55.491" v="329"/>
          <ac:picMkLst>
            <pc:docMk/>
            <pc:sldMk cId="2744683409" sldId="339"/>
            <ac:picMk id="9" creationId="{E163AD62-EF07-B1F1-0D06-95D607211CDC}"/>
          </ac:picMkLst>
        </pc:picChg>
        <pc:inkChg chg="add">
          <ac:chgData name="Launchbaugh, Karen (klaunchb@uidaho.edu)" userId="50bf6e17-1720-47d5-b411-57d7bb423c81" providerId="ADAL" clId="{BCB7A206-5736-44A3-A77F-99DA8FC94CDC}" dt="2022-10-30T19:30:55.491" v="329"/>
          <ac:inkMkLst>
            <pc:docMk/>
            <pc:sldMk cId="2744683409" sldId="339"/>
            <ac:inkMk id="8" creationId="{4193BCD3-7189-5D69-AD71-2DECA3F49C7E}"/>
          </ac:inkMkLst>
        </pc:inkChg>
      </pc:sldChg>
      <pc:sldChg chg="addSp modSp mod">
        <pc:chgData name="Launchbaugh, Karen (klaunchb@uidaho.edu)" userId="50bf6e17-1720-47d5-b411-57d7bb423c81" providerId="ADAL" clId="{BCB7A206-5736-44A3-A77F-99DA8FC94CDC}" dt="2022-10-31T00:59:58.466" v="340" actId="20577"/>
        <pc:sldMkLst>
          <pc:docMk/>
          <pc:sldMk cId="347855523" sldId="340"/>
        </pc:sldMkLst>
        <pc:spChg chg="mod">
          <ac:chgData name="Launchbaugh, Karen (klaunchb@uidaho.edu)" userId="50bf6e17-1720-47d5-b411-57d7bb423c81" providerId="ADAL" clId="{BCB7A206-5736-44A3-A77F-99DA8FC94CDC}" dt="2022-10-31T00:59:58.466" v="340" actId="20577"/>
          <ac:spMkLst>
            <pc:docMk/>
            <pc:sldMk cId="347855523" sldId="340"/>
            <ac:spMk id="3" creationId="{00000000-0000-0000-0000-000000000000}"/>
          </ac:spMkLst>
        </pc:spChg>
        <pc:grpChg chg="mod">
          <ac:chgData name="Launchbaugh, Karen (klaunchb@uidaho.edu)" userId="50bf6e17-1720-47d5-b411-57d7bb423c81" providerId="ADAL" clId="{BCB7A206-5736-44A3-A77F-99DA8FC94CDC}" dt="2022-10-31T00:59:42.811" v="336" actId="1076"/>
          <ac:grpSpMkLst>
            <pc:docMk/>
            <pc:sldMk cId="347855523" sldId="340"/>
            <ac:grpSpMk id="2" creationId="{F721DE07-2F26-4563-9492-8E8B1B3BCB4A}"/>
          </ac:grpSpMkLst>
        </pc:grpChg>
        <pc:picChg chg="add mod">
          <ac:chgData name="Launchbaugh, Karen (klaunchb@uidaho.edu)" userId="50bf6e17-1720-47d5-b411-57d7bb423c81" providerId="ADAL" clId="{BCB7A206-5736-44A3-A77F-99DA8FC94CDC}" dt="2022-10-30T19:30:55.491" v="329"/>
          <ac:picMkLst>
            <pc:docMk/>
            <pc:sldMk cId="347855523" sldId="340"/>
            <ac:picMk id="5" creationId="{7440F173-5C99-FBBA-31B3-4BAB19030431}"/>
          </ac:picMkLst>
        </pc:picChg>
      </pc:sldChg>
      <pc:sldChg chg="addSp modSp mod">
        <pc:chgData name="Launchbaugh, Karen (klaunchb@uidaho.edu)" userId="50bf6e17-1720-47d5-b411-57d7bb423c81" providerId="ADAL" clId="{BCB7A206-5736-44A3-A77F-99DA8FC94CDC}" dt="2022-10-30T19:30:55.491" v="329"/>
        <pc:sldMkLst>
          <pc:docMk/>
          <pc:sldMk cId="2915607511" sldId="341"/>
        </pc:sldMkLst>
        <pc:spChg chg="mod">
          <ac:chgData name="Launchbaugh, Karen (klaunchb@uidaho.edu)" userId="50bf6e17-1720-47d5-b411-57d7bb423c81" providerId="ADAL" clId="{BCB7A206-5736-44A3-A77F-99DA8FC94CDC}" dt="2022-10-28T19:38:12.547" v="288" actId="255"/>
          <ac:spMkLst>
            <pc:docMk/>
            <pc:sldMk cId="2915607511" sldId="341"/>
            <ac:spMk id="3" creationId="{00000000-0000-0000-0000-000000000000}"/>
          </ac:spMkLst>
        </pc:spChg>
        <pc:picChg chg="add mod">
          <ac:chgData name="Launchbaugh, Karen (klaunchb@uidaho.edu)" userId="50bf6e17-1720-47d5-b411-57d7bb423c81" providerId="ADAL" clId="{BCB7A206-5736-44A3-A77F-99DA8FC94CDC}" dt="2022-10-30T19:30:55.491" v="329"/>
          <ac:picMkLst>
            <pc:docMk/>
            <pc:sldMk cId="2915607511" sldId="341"/>
            <ac:picMk id="12" creationId="{7FA806AC-A447-1F4C-7A96-26BD57BFE322}"/>
          </ac:picMkLst>
        </pc:picChg>
        <pc:inkChg chg="add">
          <ac:chgData name="Launchbaugh, Karen (klaunchb@uidaho.edu)" userId="50bf6e17-1720-47d5-b411-57d7bb423c81" providerId="ADAL" clId="{BCB7A206-5736-44A3-A77F-99DA8FC94CDC}" dt="2022-10-30T19:30:55.491" v="329"/>
          <ac:inkMkLst>
            <pc:docMk/>
            <pc:sldMk cId="2915607511" sldId="341"/>
            <ac:inkMk id="11" creationId="{9BFAE03B-1D96-32B7-117E-60CA2C82426F}"/>
          </ac:inkMkLst>
        </pc:inkChg>
      </pc:sldChg>
      <pc:sldChg chg="addSp modSp">
        <pc:chgData name="Launchbaugh, Karen (klaunchb@uidaho.edu)" userId="50bf6e17-1720-47d5-b411-57d7bb423c81" providerId="ADAL" clId="{BCB7A206-5736-44A3-A77F-99DA8FC94CDC}" dt="2022-10-30T19:30:55.491" v="329"/>
        <pc:sldMkLst>
          <pc:docMk/>
          <pc:sldMk cId="4032197577" sldId="342"/>
        </pc:sldMkLst>
        <pc:picChg chg="add mod">
          <ac:chgData name="Launchbaugh, Karen (klaunchb@uidaho.edu)" userId="50bf6e17-1720-47d5-b411-57d7bb423c81" providerId="ADAL" clId="{BCB7A206-5736-44A3-A77F-99DA8FC94CDC}" dt="2022-10-30T19:30:55.491" v="329"/>
          <ac:picMkLst>
            <pc:docMk/>
            <pc:sldMk cId="4032197577" sldId="342"/>
            <ac:picMk id="4" creationId="{0D335677-4F62-7C8E-E2F9-8993C5DA9608}"/>
          </ac:picMkLst>
        </pc:picChg>
      </pc:sldChg>
      <pc:sldChg chg="addSp delSp modSp mod modTransition modAnim">
        <pc:chgData name="Launchbaugh, Karen (klaunchb@uidaho.edu)" userId="50bf6e17-1720-47d5-b411-57d7bb423c81" providerId="ADAL" clId="{BCB7A206-5736-44A3-A77F-99DA8FC94CDC}" dt="2022-10-30T19:27:38.864" v="328"/>
        <pc:sldMkLst>
          <pc:docMk/>
          <pc:sldMk cId="4287774224" sldId="353"/>
        </pc:sldMkLst>
        <pc:picChg chg="add del mod">
          <ac:chgData name="Launchbaugh, Karen (klaunchb@uidaho.edu)" userId="50bf6e17-1720-47d5-b411-57d7bb423c81" providerId="ADAL" clId="{BCB7A206-5736-44A3-A77F-99DA8FC94CDC}" dt="2022-10-30T19:27:28.212" v="327"/>
          <ac:picMkLst>
            <pc:docMk/>
            <pc:sldMk cId="4287774224" sldId="353"/>
            <ac:picMk id="3" creationId="{E39D04E5-E2C9-BF9B-B9B4-9B4AAE8E5C1B}"/>
          </ac:picMkLst>
        </pc:picChg>
        <pc:picChg chg="add del mod">
          <ac:chgData name="Launchbaugh, Karen (klaunchb@uidaho.edu)" userId="50bf6e17-1720-47d5-b411-57d7bb423c81" providerId="ADAL" clId="{BCB7A206-5736-44A3-A77F-99DA8FC94CDC}" dt="2022-10-30T19:27:38.864" v="328"/>
          <ac:picMkLst>
            <pc:docMk/>
            <pc:sldMk cId="4287774224" sldId="353"/>
            <ac:picMk id="8" creationId="{CFBEAB23-53E1-3728-C85C-E48B09AB29E2}"/>
          </ac:picMkLst>
        </pc:picChg>
        <pc:picChg chg="add mod">
          <ac:chgData name="Launchbaugh, Karen (klaunchb@uidaho.edu)" userId="50bf6e17-1720-47d5-b411-57d7bb423c81" providerId="ADAL" clId="{BCB7A206-5736-44A3-A77F-99DA8FC94CDC}" dt="2022-10-30T19:27:38.864" v="328"/>
          <ac:picMkLst>
            <pc:docMk/>
            <pc:sldMk cId="4287774224" sldId="353"/>
            <ac:picMk id="9" creationId="{EE60C1FF-5790-55DC-672B-7C2FCEE2F7B3}"/>
          </ac:picMkLst>
        </pc:picChg>
      </pc:sldChg>
      <pc:sldChg chg="addSp delSp modSp add mod">
        <pc:chgData name="Launchbaugh, Karen (klaunchb@uidaho.edu)" userId="50bf6e17-1720-47d5-b411-57d7bb423c81" providerId="ADAL" clId="{BCB7A206-5736-44A3-A77F-99DA8FC94CDC}" dt="2022-10-31T01:05:05.420" v="357" actId="1076"/>
        <pc:sldMkLst>
          <pc:docMk/>
          <pc:sldMk cId="3813670332" sldId="354"/>
        </pc:sldMkLst>
        <pc:spChg chg="add del mod">
          <ac:chgData name="Launchbaugh, Karen (klaunchb@uidaho.edu)" userId="50bf6e17-1720-47d5-b411-57d7bb423c81" providerId="ADAL" clId="{BCB7A206-5736-44A3-A77F-99DA8FC94CDC}" dt="2022-10-30T19:23:08.134" v="296" actId="478"/>
          <ac:spMkLst>
            <pc:docMk/>
            <pc:sldMk cId="3813670332" sldId="354"/>
            <ac:spMk id="3" creationId="{72D9A002-99EC-FEB1-B584-4C240A7DE684}"/>
          </ac:spMkLst>
        </pc:spChg>
        <pc:spChg chg="mod">
          <ac:chgData name="Launchbaugh, Karen (klaunchb@uidaho.edu)" userId="50bf6e17-1720-47d5-b411-57d7bb423c81" providerId="ADAL" clId="{BCB7A206-5736-44A3-A77F-99DA8FC94CDC}" dt="2022-10-30T19:23:21.451" v="317" actId="1076"/>
          <ac:spMkLst>
            <pc:docMk/>
            <pc:sldMk cId="3813670332" sldId="354"/>
            <ac:spMk id="6" creationId="{00000000-0000-0000-0000-000000000000}"/>
          </ac:spMkLst>
        </pc:spChg>
        <pc:spChg chg="mod">
          <ac:chgData name="Launchbaugh, Karen (klaunchb@uidaho.edu)" userId="50bf6e17-1720-47d5-b411-57d7bb423c81" providerId="ADAL" clId="{BCB7A206-5736-44A3-A77F-99DA8FC94CDC}" dt="2022-10-31T01:05:05.420" v="357" actId="1076"/>
          <ac:spMkLst>
            <pc:docMk/>
            <pc:sldMk cId="3813670332" sldId="354"/>
            <ac:spMk id="7" creationId="{00000000-0000-0000-0000-000000000000}"/>
          </ac:spMkLst>
        </pc:spChg>
        <pc:picChg chg="add mod">
          <ac:chgData name="Launchbaugh, Karen (klaunchb@uidaho.edu)" userId="50bf6e17-1720-47d5-b411-57d7bb423c81" providerId="ADAL" clId="{BCB7A206-5736-44A3-A77F-99DA8FC94CDC}" dt="2022-10-31T01:03:55.515" v="354" actId="1076"/>
          <ac:picMkLst>
            <pc:docMk/>
            <pc:sldMk cId="3813670332" sldId="354"/>
            <ac:picMk id="8" creationId="{0971CC00-9A65-B3F1-D5CE-CE00CA01E98C}"/>
          </ac:picMkLst>
        </pc:picChg>
        <pc:picChg chg="del">
          <ac:chgData name="Launchbaugh, Karen (klaunchb@uidaho.edu)" userId="50bf6e17-1720-47d5-b411-57d7bb423c81" providerId="ADAL" clId="{BCB7A206-5736-44A3-A77F-99DA8FC94CDC}" dt="2022-10-30T19:23:06.618" v="295" actId="478"/>
          <ac:picMkLst>
            <pc:docMk/>
            <pc:sldMk cId="3813670332" sldId="354"/>
            <ac:picMk id="9" creationId="{80CF8236-C5F9-4297-BCFF-853F8E36068D}"/>
          </ac:picMkLst>
        </pc:picChg>
      </pc:sldChg>
      <pc:sldChg chg="addSp modSp add mod">
        <pc:chgData name="Launchbaugh, Karen (klaunchb@uidaho.edu)" userId="50bf6e17-1720-47d5-b411-57d7bb423c81" providerId="ADAL" clId="{BCB7A206-5736-44A3-A77F-99DA8FC94CDC}" dt="2022-10-31T01:14:08.872" v="370" actId="14100"/>
        <pc:sldMkLst>
          <pc:docMk/>
          <pc:sldMk cId="1707475432" sldId="355"/>
        </pc:sldMkLst>
        <pc:spChg chg="mod">
          <ac:chgData name="Launchbaugh, Karen (klaunchb@uidaho.edu)" userId="50bf6e17-1720-47d5-b411-57d7bb423c81" providerId="ADAL" clId="{BCB7A206-5736-44A3-A77F-99DA8FC94CDC}" dt="2022-10-31T01:14:08.872" v="370" actId="14100"/>
          <ac:spMkLst>
            <pc:docMk/>
            <pc:sldMk cId="1707475432" sldId="355"/>
            <ac:spMk id="7" creationId="{00000000-0000-0000-0000-000000000000}"/>
          </ac:spMkLst>
        </pc:spChg>
        <pc:picChg chg="add mod">
          <ac:chgData name="Launchbaugh, Karen (klaunchb@uidaho.edu)" userId="50bf6e17-1720-47d5-b411-57d7bb423c81" providerId="ADAL" clId="{BCB7A206-5736-44A3-A77F-99DA8FC94CDC}" dt="2022-10-30T19:30:55.491" v="329"/>
          <ac:picMkLst>
            <pc:docMk/>
            <pc:sldMk cId="1707475432" sldId="355"/>
            <ac:picMk id="3" creationId="{0DFE43A5-C29D-0FA5-662F-51092780EA9B}"/>
          </ac:picMkLst>
        </pc:picChg>
      </pc:sldChg>
    </pc:docChg>
  </pc:docChgLst>
  <pc:docChgLst>
    <pc:chgData name="Medina, Daisy (medi8687@vandals.uidaho.edu)" userId="303d2c28-8a45-4f96-ba0c-441a9560a2b5" providerId="ADAL" clId="{9066335A-D9C9-5B4E-A15D-451EFD779EB0}"/>
    <pc:docChg chg="modSld">
      <pc:chgData name="Medina, Daisy (medi8687@vandals.uidaho.edu)" userId="303d2c28-8a45-4f96-ba0c-441a9560a2b5" providerId="ADAL" clId="{9066335A-D9C9-5B4E-A15D-451EFD779EB0}" dt="2024-10-23T18:00:06.844" v="1" actId="1076"/>
      <pc:docMkLst>
        <pc:docMk/>
      </pc:docMkLst>
      <pc:sldChg chg="modSp mod">
        <pc:chgData name="Medina, Daisy (medi8687@vandals.uidaho.edu)" userId="303d2c28-8a45-4f96-ba0c-441a9560a2b5" providerId="ADAL" clId="{9066335A-D9C9-5B4E-A15D-451EFD779EB0}" dt="2024-10-23T18:00:06.844" v="1" actId="1076"/>
        <pc:sldMkLst>
          <pc:docMk/>
          <pc:sldMk cId="280606771" sldId="277"/>
        </pc:sldMkLst>
        <pc:spChg chg="mod">
          <ac:chgData name="Medina, Daisy (medi8687@vandals.uidaho.edu)" userId="303d2c28-8a45-4f96-ba0c-441a9560a2b5" providerId="ADAL" clId="{9066335A-D9C9-5B4E-A15D-451EFD779EB0}" dt="2024-10-23T18:00:06.844" v="1" actId="1076"/>
          <ac:spMkLst>
            <pc:docMk/>
            <pc:sldMk cId="280606771" sldId="277"/>
            <ac:spMk id="12" creationId="{00000000-0000-0000-0000-000000000000}"/>
          </ac:spMkLst>
        </pc:spChg>
      </pc:sldChg>
    </pc:docChg>
  </pc:docChgLst>
</pc:chgInfo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30935" units="cm"/>
          <inkml:channel name="Y" type="integer" max="17401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16168" units="1/cm"/>
          <inkml:channelProperty channel="Y" name="resolution" value="1000.057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30T19:23:39.073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act:action type="add" startTime="18759">
    <iact:property name="dataType"/>
    <iact:actionData xml:id="d0">
      <inkml:trace xmlns:inkml="http://www.w3.org/2003/InkML" xml:id="stk0" contextRef="#ctx0" brushRef="#br0">6928 13128 450 0,'-26'6'198'10,"0"-7"-62"-7,17 8-127 7,5 6-3-5,5-6-5 5,5 15-2-5,-3-12 0 5,1 3 0-4,2-7 2 3,-4 0 7-4,5 5 19 5,-4-5 9-4,4 9 13 3,3-7 1-4,0-2-6 5,3 1-4-5,2 3-8 5,8 5-6-5,-3-5-9 5,2 2-5-5,1-2-5 5,-7-1-2-1,10 11-2 0,18 6-2-3,-14 0 1 3,-1-6-1-6,-6 3 0 8,-37-12 1-7,27 7 0 7,4 7 0-7,-2-2 2 7,27 12 1-7,-23 1 4 7,1-2 2-7,0 3 3 7,-1-5 0-6,4 7-4 5,-5-1-1-6,0 2-5 7,0-2-1-7,-2-9-2 6,3 12 0-5,-6-11 0 6,0 6 0-7,0 3 1 7,-2-4 0-7,1 12-1 7,-3 2 1-7,-4 4 0 6,1 4 0-4,-3-3 1 3,-1 1 0-3,-2-5 1 3,-3 4 2-3,-7-12 3 4,-2 6 2-5,0 4 5 7,-1 0-1-10,3 8-1 9,-1-2-2-5,-4-5-5 3,1-5-2-3,-4 1-1 2,7 6-2-1,-2 5 1 2,-2-2 1-2,3-6 0 1,-2-4 1-1,-3-6-1 1,1 1 1-3,-9 9 5 4,0 2 2-3,5-5 0 2,3 5-1-1,5-5-8 1,2-6-3-1,-10 5 0 4,8 0 0-6,-2-10 2 3,1 2 0-1,7 7 1 2,-13-4 1-2,9 2 0 0,-9-6 1 0,4-5 3 0,-3-3 2 1,-3 4 4-1,1-4 3 1,-6-4-1-1,6 2-1 0,-4-3-4 3,1 0-3-5,-1 3-3 4,-1-6-1-3,2-4 0 3,0 2 1-2,1-7 2 2,0 2 1-3,3 7 0 2,-8-4-2 0,-2 4-3 0,3 3 0 0,-12-11-1-1,13 11 1-1,4-7 2 2,3 7 3-2,5-2 4 3,-6-6 1-2,2 1 2 1,-3-5-1-1,-6 4-4 0,2-1-2 1,0-1-4 0,4-2-1-1,5 2 1 0,2-3 0 1,-1 3 3 0,-7-1 2 0,8-4 1 0,0-1 0-1,4-5 2 1,5 6 0-2,-5-5 1 3,5-3 1-6,0 6 3 7,-4-9 3-5,7 3 0 7,-2 0 0-5,2-3-5 2,-1 0-4-3,1 0-6 3,-1 0-2-7,1 0-4 9,-1 0-2-8,1 0 0 10,0 0-2-10,-1 0-4 6,2 0-37-4,0 7-117 5,2 4-118-5,3 16 164 5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30935" units="cm"/>
          <inkml:channel name="Y" type="integer" max="17401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16168" units="1/cm"/>
          <inkml:channelProperty channel="Y" name="resolution" value="1000.057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30T19:23:39.073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act:action type="add" startTime="16972">
    <iact:property name="dataType"/>
    <iact:actionData xml:id="d0">
      <inkml:trace xmlns:inkml="http://www.w3.org/2003/InkML" xml:id="stk0" contextRef="#ctx0" brushRef="#br0">3528 14145 525 0,'-29'0'306'7,"2"-5"-94"-2,11 2-65 5,-4-3-46-6,12 5-72 6,-5-2-15-4,5 1-9 4,-4 2-2-6,-4-1-1 6,16-1 7-5,-11 2 36 6,11 0 15-7,0-4 17 6,-2 1-1-5,2 2-21 5,-1-1-7-5,1 1-7 5,0-1-5-5,0 1-12 5,17-1-7-5,5 2-10 5,36 6-3-5,-45-1-3 5,-9-4 0-5,5 5 0 5,11 4 0-1,11 1 2 11,-1 1 1-18,5 0 11-2,-8-4 5 5,-5-8 11 5,1 3 3-6,8-1-2 8,3 4-3-7,3 4-6 5,2 1-4-6,-12-5-8 7,1-5-2-4,1 10-5 2,-4-3 0-4,2 7-2 4,-7-1-1-5,2 7 1 7,0-1-1-7,-3 3 0 6,4 2-1-5,-10-4 0 6,1-3 0-7,7 1 0 7,-3-2 1-7,6 0 0 7,0 1 0-6,0-1 1 4,3-10-1-4,1 1 1 6,1 12 0-6,-8-11 0 4,2 14 0-4,-5-1 0 5,-2-15 0-5,-2 3 0 4,-5-4 1-4,3-2 1 7,-4 6 1-8,1 8 2 7,-2-5 1-7,-4 0 0 7,3 0 0-7,-2-7 1 6,2-4-1-6,-2 3-1 7,4-4 0-7,-1 2-2 6,2 6-1-3,-2-8 0 1,-1 9 0-1,-3-5 3 0,5-2 2 0,-3 2 3 4,0-2 2-7,0 3 1 8,3 3-1-4,-6-5-3-2,-2-1-2 0,3 1-3 1,-5-5 0-1,1 0-1 3,-1-1 0-4,1 1 1 5,0-1 1-4,1 2-1 5,0 0-1-6,0 0-3 5,0 0-1-6,0 0-1 5,0 0 0-2,0 0 0 3,4 3 1-5,-3-1-1 3,2 3 0-3,-1-2 0 8,-1-3 0-10,3 3 0 6,2 2 0-2,4 2-1 2,-5-6 1-3,-1 4 0 4,-1-5-1-5,4 5 1 5,8-2 0-2,-4 0 0-1,46 15 0-2,-41-17-1 5,-12-1 0-6,18 0 0 7,-6-4 1-4,7 2 0 2,7 1-1-5,-8-5 1 5,3 6 0-3,-6-10 0 2,7 5-1-1,1 3 1 2,-5-9-1-3,4 10 0 3,-7-9 1-2,-3 3 0 1,0 2 0 0,4 1-1 0,3 2 0 0,-2 0-1 2,2 0 1-5,-7-4 1 1,3 2-1 2,5 1 1-1,4-4-1 0,-4 5 1 2,4-2 0-3,-8-2 0 1,6 6 1-1,-10-7 0 4,7 10-1-5,-8-3 1 4,-6-2 0-2,9 5-1 2,-19-8 1-3,11 0 1 4,-4 2-1-6,-5-5 2 5,8 2-1-2,-3-6 2 2,11 5-1-4,2 1 1 7,-3-1 0-9,-2 0 0 6,-11-6 0-3,3 5-2 3,4 3 1-4,-4-1 0 5,1 4 0-4,1 7 1 4,-10-8 1-4,1 3 2 1,1 0-1-2,0 0 3 5,0 0-2-3,0 0 1 3,-2 0-2-7,1 0-4 9,-1 0 0-7,1 0-2 3,-1 0 0-3,1 0-2 7,0 0-2-9,-1 0-7 9,1 0-3-8,-1 0-7 5,1 0-2-4,-1 0 4 6,1 0 4-6,-1 0 9 6,1-2 4-4,0 2 3 0,-1 0 0-3,1 0 0 6,-1 0 1-6,-17 0-2 8,3 0 1-6,-29 5-1 3,32-5 0-2,18 11-1 0,-12-8 1-2,-7 0 0 7,13 3 0-5,-2 0 0-1,-1-2 0 1,5 3 1 3,-18-7-1-7,-11-3 1 8,15 8-1-7,-23-7-3 7,14 4-3-6,-4 5-10 4,-10-3-2-3,16 5-4 3,-3 1 2-3,5-4 5 4,1-2 3-5,5-2 4 6,3-1 2-5,-1 5 3 3,3 0 0-5,4 1-1 6,6 2-2-1,-3-9-9-4,0 0-3 0,-1-2-6 5,-1 1 0-4,1-1 7 4,1 1 5-6,0 1 9 6,0 0 2-5,0 0 1 7,0 0 0-10,-2-2 0 8,1 2 0-5,-1-1 0 6,1 0 0-6,1 1 1 4,0 0 1-5,0 0 1 7,-2 0-1-6,1 0 0 4,0 0-1-3,-1 0-1 4,2 2 0-5,0 10 0 4,0 0 0-2,-1 2 0 3,-5 40 0-6,4-35 2 7,1 2 0-7,1 0 0 7,0 2 1-7,-3-3-2 7,2-7 0-8,1 6 0 9,-3-2 0-8,0 8 0 6,6 4 0-5,-6 0 0 6,0 4 1-7,-4-5 2 6,-9-7 1-4,6 7 4 3,-3-11 0-4,-3 1 2 5,-2 2 1-5,-2-8-3 6,1 4-1-6,-1 4-2 5,1-9-2 11,10-5-1-20,1 0 0-1,-30 19-1 8,2-4-1-3,4 3-1 4,10-10 1-5,5 2-1 8,-5-1 0-8,7-1 0 7,1 2 0-7,4 1 0 7,5-2 0-6,-8-4 0 3,6 1 0-1,-13-6 0 3,4 3 0-6,-1-2 1 7,9 4-1-6,-2 0 1 7,-6 0-1-10,2-5 1 8,-9 3 0-5,5 2 1 6,4 1 1-7,-12 1 0 7,4-4 0-6,2 6 0 7,-4-6 0-8,6 3-2 5,-4-4 1-3,0 0-1 4,-1 3-1-3,-5-5 2 0,7 4-2-1,-3-4 0 2,3-2 0-1,8 2 0 1,-6 0 0-1,12 3 0 0,-8-8 1 1,5 3 0 1,7 2 1-4,-9-9 1 4,1 3 1-3,14 9 0 4,-16-18 0-3,4 6 0 1,25 12 0-2,-29-23-2 2,4 5 0-2,3 2-3 3,-1-2-2-5,-4-3-1 8,21 2 0-5,-3-9 1 1,-19-8-1-2,21 5-1 2,-16 0 0-1,7 2 0 0,14-2 0 1,1 2 3 0,-1 0-1-1,-6-6 1 2,-7 3 1-3,5-1 0 1,1-5 0 0,-1 5 1 2,5-1-1-3,-9 1-1 3,8-1 0-1,2 3-1 0,1-1 0-3,4 1 0 4,5 12 0-3,2-2 1 4,-3-6 0-2,0 5 2-1,-3-5 0-2,2 1 0 4,-1 2 0-2,-2 1 0 1,2-6 0 1,0 5 1-1,1-1 1-5,1-3 0 8,0 11 0-6,-8-3-1 4,-2 1 0-2,-3 6-1 1,-3-9 0 0,2 9 1-1,-1-1 0-1,2 5 0 2,-2-4 1-1,-4 0 0 1,5 2 2-3,-7 2-1 5,0 0 1-4,0 0 0 4,0-1 0-5,0-1 1 5,0 1 1-5,0-1 2 6,0 1 1-6,0-1 0 4,-2 1-1-5,1 0-3 6,-1-1-2-5,1 1-2 5,0-1-1-5,-1 1 0 4,1-1-2-2,-1 1-1 1,1-1 1 0,-1 1-1-1,1-1 1-1,-1 1 1 4,1 0-1-6,-1-1 2 7,1-5 0-7,0 1 0 8,-1-6 1-5,1 5 0 0,-1 3 0-1,1-6 0 4,-1 3-1-7,1-1 0 7,-1-2 0-3,1 4 0 2,-2-1 1-3,0-5 1 2,-4-2 0-2,-23-40 0 5,21 38-1-3,-6-4 0 5,1 9-1-10,-1-2 0 6,-2-5-1-8,10 7 1 8,-2-10 0-3,-4-2 1 3,3 3 0-4,-5 0-1 6,-2-7 0-7,0 3 0 6,-2-1 0-5,-4-8 1 4,-1 8 0-3,0-4 1 5,1 5 0-7,1 2-1 6,2 3 0-4,-5 2-1 4,6-4 0-6,-4 0-1 7,13 3 0-6,-5-1 0 5,-15-7 0-7,2 3 0 8,-14-12 1-6,9-1 0 5,4 7 0-5,6-1-1 6,1 4-1-7,5 4 1 7,2 3-2-7,1-1 1 7,9 14 0-8,-8-7 0 9,2 4 1-8,0-2-1 8,-6-13 0-6,10 19 0 3,3-10-1 0,1 18 0-5,0-3 1 1,1-9-1 7,1 8-1-6,1 1-2 2,0-1 0-2,0 1-1 4,0-3 0-8,0-10 0 11,1 1-1-7,-1 11 1 1,2-2 0-1,9-5 1 3,7-3 0-2,31-25 1 1,-42 7-1 4,11 31 1-9,-4-4-1 3,2 2 0 3,4 0-1-2,1-2 1 2,6 6 0-4,14 7 3 4,-9-3 1-4,1 0 1 5,-3-3 0-3,-11 1 0 1,4 0 0 0,-2 0 0-2,2 2 0 3,3 4 1-1,-1 3 1-3,2 5-1 5,-2 0 1-3,-4-7-1 1,1 3 0-5,-1-7 0 9,0 7 0-7,-2 0 0 4,1-2 1-1,2-1 0 1,4 0-1-6,0 0 0 7,-4 2 0-4,4 4-2 3,-4 1 0-1,-2 3 1 0,6-3 0 1,-7 2 1-3,9-3 0-1,-5-3 0 4,-1 3 1-1,6-6 0 0,-10-2 1 1,1 10 1-3,-5-8 0 2,-11-2 0 2,6 4 0-8,4-2-2 6,7 7 1 1,5 5-2 0,-6-1 2-7,-5-3-1 8,-4-3 0-3,-7-16 2 2,10 7 0-3,2 1 3 4,1 4 2-5,7 11 1 4,-9-3 2-2,-1-5 0 1,-4-21 0 1,0 8 0-2,-2-1-1-1,-3-3-1 2,8 32 0-4,-8-25 0 8,1-1-1-7,-4 4 0 4,-2-16-1-4,1 6 0 5,0 0-1-6,0 0 3 5,0 0 1-4,0 0 3 6,-2 0-1-5,2 0-1 3,0 3-3-5,0 7-5 8,0-4-1-5,0-2-2 1,0 1-2-3,0-2-14 4,0 4-27-5,2 3-122 9,-1-3-124-8,3 5 176 8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30935" units="cm"/>
          <inkml:channel name="Y" type="integer" max="17401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16168" units="1/cm"/>
          <inkml:channelProperty channel="Y" name="resolution" value="1000.057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30T19:23:39.073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act:action type="add" startTime="25108">
    <iact:property name="dataType"/>
    <iact:actionData xml:id="d0">
      <inkml:trace xmlns:inkml="http://www.w3.org/2003/InkML" xml:id="stk0" contextRef="#ctx0" brushRef="#br0">8132 12491 464 0,'-7'4'176'2,"3"2"-89"8,-4-18-32-5,16 20-1 5,0 0-3-5,5-3-37 5,5 12-7-5,-1-11-4 5,-2 4-1-5,-5-1 2 5,-1-9 2-5,-7 8 34 5,0 0 14-5,-2-6 20 5,3 10 6-5,-2-5-16 5,4-1-7-6,-1 4-12 7,5 2-7-6,4 2-16 4,1-4-6-4,5 6-8 6,-10-10-3-6,8 6 0 4,-7 5-1-4,5 1 2 11,4 3 0-16,-14-2 1 11,8 1 0-5,-1 4 3 4,21 2 3-4,-21-7 12 1,0-1 6-2,-4-2 7 6,-16-6 1-6,23 6-10 5,1-4-5-5,2-3-11 5,2 2-4-5,8 4-5 5,-1-2-1-6,6 4-1 6,-2 5-1-5,-8-5 0 6,-1 1 1-7,-6 2-2 7,0 3 0-7,1-5 0 7,2 3 0-7,3-3 0 7,-1 1 0-7,0 4 1 6,2-3 1-4,-3 2 0 4,-1-8-2-5,4 8 2 5,-7-6 0-6,7 1 0 7,-5 2 1-7,2 0 0 7,9 6-1-8,-10-1 1 9,4 4-1-8,-6-7 1 6,-5 0-1-4,3-2 0 3,-10-2 0-4,-2-3 0 6,9 7 0-7,-5-4 0 7,10 3-1-6,5 4 0 4,-10-6 0-4,5 4 0 6,-7-4-1-7,2 0 0 7,2 1 0-6,5 3 0 5,2 1 0-6,3 3 0 7,-4-7-1-7,-4 7 1 7,5 2-1-7,-1-7 1 7,-3 14 1-6,7-1-1 5,-6-6 1-6,4 7 0 7,4-4-1-8,-3-2 0 9,3 3 0-8,5 1 0 5,-2 6 0-3,-5-4-1 4,13 8 1-6,-18-8 0 7,1-3 0-7,6 4 1 6,-20-10 1-5,18 10 0 5,2 4 1-5,-4-3-1 5,6 5 0-5,-7-14 0 5,10 9 0-5,-4-5 0 6,5-3-1-7,-4 10 0 7,-11-17-1-7,4 6 1 6,-7-5 0-5,3 3-1 6,4 3 1-7,2-4-1 7,6 8 0-5,-3-7 0 4,3 9 0-4,-12-8 0 3,6 8 1-3,-4-2-1 1,2-4 0-1,6 12 1 4,-8-8 0-6,6 8 0 8,-14-9-1-8,14 5 0 7,1 1 1-6,-4-3 0 6,-1 1 0-8,-5-3 1 6,0-5-2-2,0 7 2 2,7-3-2-3,-2-1 1 3,-4 7 0-2,6-3 0 0,-2 8 0 1,-1 2 0 0,0-7 0-1,-4-3 1 1,0-11-1-1,-3 4 1 1,0-2 0 0,3 1-1 0,1 10 1-1,4-5 0 6,-2 4 1-12,-6-4 0 12,3 2 0-10,-11-9 0 5,5-8-1-1,4 5 0 1,-4-4 0-2,4 5 0 2,9 12 0 1,-13-14 1-1,-4 1 0-5,-3-3 1 9,-7-9-2-9,11 10 1 7,-1-1-2-5,10 9 0 7,-7-11 0-9,-2 0-1 6,-1 1 2-3,-9-8 1 4,3 9 0-3,4-2 2 1,5-1-1-3,-3 2 0 6,2-5 1-6,-6 2-2 5,-5 3 0-7,9-2 1 9,-6 3 0-9,0-6 1 6,8 3 0-2,-11 0 2 2,2-5 1-2,4 4 4 1,0 2 2-2,1-2 2 4,5 0-2-3,-3-3-1-1,-5-2-2 1,0-1-1 3,2 2 0-6,3-2 0 5,-3 1 0-3,-2-2 1 3,-1-6 0-4,-2 4-2 7,0-6-2-7,1 0-2 3,1 0-1-3,0 0 0 7,0 0 0-7,0 0-1 3,0 0 0-3,0 0-4 6,0 0-1-5,0 0 0 4,-2 0-1-5,1 0 3 4,-1 0 0-3,2 0 0 2,0 0 0-3,0 0 0 7,0 0 0-8,0 0 2 6,0 0 0-5,0-3 0 4,0 2-1-4,0-1-1 7,0 2-1-9,8-17 0 9,0-5 1-7,24-34 0 4,-16 34 0-3,-16-5 3 3,4-2-1-2,1-9 0 0,-10-1 0 1,17 3 0 2,-6-5-2-4,4 2 1 1,7-6-1 1,-2-1 0 1,-1-2 0-4,1 3 0 3,-5 1 0 1,4 4 0-2,1-4 0 0,2 7 0 0,4-5-1 0,-10-2 1 2,4 1 0-3,-5-1 1 3,0 1 0-5,0-1 0 5,-3-2 0 0,1-6-1-2,2 0 0-4,0 4 0 10,3-1 0-11,-3-2 0 9,2 2 1-5,-5 1 1 3,-6-4 0-1,5 1 2-1,-3 7 2 1,-3-8 2 0,4 16 0-1,-9-9-1-1,2-9-1 0,-3-2-4 3,-1-6-1-4,11 7-1 6,-8-3 0-7,8 10 0 7,-1 1 0-5,-3-8-1 2,3-3 0-2,1 9-1 4,5-6 0-6,1 16 0 8,3 3 0-9,0-5 0 7,-4-4-1-4,4-3 0 3,1 2 1-2,7 1-1 2,-3 5 0-1,6 1 2-2,6 5 0-1,-5-14 0 5,1 2 0-5,-7-8-1 6,-12-9 0-7,9 12-1 6,4-6 0-6,-5-2 1 6,5 5-1-4,-4-4 0 4,3-1 2-6,7 4-1 7,4 1 1-7,1-2 1 7,-7-2 0-6,8-3 2 5,-3-9-1-5,3-6 2 6,6 0-1-7,-4 2-2 6,3 1 0-5,-4 10-1 6,-1 2 0-5,0-2 2 2,-5-3 0-3,17 7 0 5,-8-12 0-5,-1 3-1 6,0-2 0-7,-11-9-1 7,14 13 0-7,1 0 0 7,4 1 1-7,-3 2 0 6,-7 0 1-4,-1-4 0 3,1 10-1-3,3 2 1 4,-4 0-1-8,-4-7 1 10,-4 3 0-7,-5-1 0 5,4 5 0-5,1 0-1 3,-3 0 2-2,3 3-1 4,-8-5 0-5,7 5 1 6,-4-4 0-6,1-10 0 4,3 3 0-4,-10 0 0 5,10 11-1-5,-13-3 0 5,2 6-1-5,7 0 0 5,-8-2 1-5,11 3-1 5,-6-3 0-5,-1 4 1 5,1-7 1-5,-1 9-1 6,1 0 0-7,3 0 0 6,0 5 0-5,-4-4 1 5,1 4 2-4,-2 2 0 4,2 0 2-6,-4 3 0 7,1 4 1-7,-6 2 0 7,0 5 2-7,0 1 1 6,-1 9 1-4,-2-9 0 4,2 8-3-6,0-1-4 6,-5 2-3-5,4 9-15 4,-1 0-17-4,-4 3-52 5,0 2-45-5,-1 0-152 5,-1 0-187-5,1 0 298 5</inkml:trace>
    </iact:actionData>
  </iact:action>
  <iact:action type="add" startTime="28761">
    <iact:property name="dataType"/>
    <iact:actionData xml:id="d1">
      <inkml:trace xmlns:inkml="http://www.w3.org/2003/InkML" xml:id="stk1" contextRef="#ctx0" brushRef="#br0">9358 11568 174 0,'-3'-10'68'3,"-17"-32"-48"6,10 33-12-4,3 15-7 5,-1-6-21-5,4 3-33 5,-3 0 0-5,5-5 9 5,1 2 32-5,0 0 66 5,-1 0 20-5,-1 0 19 6,-4 2-7-7,3-1-25 6,-2 2-11-5,-3 4-19 5,-1-3-7-5,6 10-9 5,-28 45-4-5,26-45-6 5,-3 7-1-5,-2-1 0 11,-11-8-1-15,19 15 1 9,-1 2 1-6,9 4-2 7,-5 1 1-7,-1-1 0 7,4 6 0-7,3 3 1 6,2 2-1-5,0-2 0 6,-13-9 3-7,-5 0 7 7,3 4 6-6,4 7 13 5,0-1 1-6,0-6-2 6,0-1-3-4,-2-7-8 4,3 2 0-6,1 6 1 7,-5 0-1-8,-6-3-4 9,5 1-2-8,-3-3-7 6,0 3 0-6,5-3-4 7,-6 0 0-6,2-8 0 4,3 4 0-3,3-5 0 4,-2 3 0-6,10 2-1 6,-15-5-1-4,-3 0 0 3,7 3-1-3,-1 3 1 4,1-4 0-4,3-1 3 2,3-2 0-3,-17-6 3 5,34 19 0-5,-19-6 1 6,0 1 0-4,1-7-1 2,-25-8-1-1,20 5 1-2,-7-2 1-1,5-4 10 5,6-1 8-6,-4-9 9 6,1 1 1-4,0 3-7 4,0-3-6-6,2 5-11 5,-1-6-3-2,3-1-4 1,-2 3 1-2,1-6 4 3,2 0 2-3,-1 0 8 3,-1-1 7-4,1-1 9 5,-1 1 0-5,1-1-9 5,0 1-8-3,1-1-16 1,0 1-3-3,0-1-2 6,2-18-1-6,-6-71 1 5,4 47 0-6,0-2 0 7,12 11 0-6,-2-14 1 4,-1-6 1-3,-5-2 3 4,-1-17 0-5,4 16-1 5,9 2 0-5,-3-9-1 5,-3 5-1-5,-6 0 2 5,1 18-2 11,-4 18 0-20,2 3-1 0,9-56-2 6,17 7 0-2,-18-4 0 5,-3 31 2-5,-8-3-1 6,-12-4 0-7,19 15 0 6,3 1-2-5,3 5 1 5,-5 1-1-4,2 5-2 4,0 3-2-5,2 2-4 3,9 15-3-3,-5-8-7 6,-14-1-2-7,17 12-5 6,-14-6 1-5,8 9 2 5,13 12 4-5,-5-8 4 6,-1 3 4-7,6 8 6 7,0 0 2-7,-6-10 4 7,2 0-1-8,1 0 0 9,-4-10 0-7,6 17-2 5,1 2-3-6,2 5-2 7,-2 1-3-5,1 15 1 2,1-2 1-3,-10-1 4 6,1 4 2-7,-13-10 2 6,-2 1-1-4,-2 9 1 3,-2 6 0-4,-15-4 2 6,14 8 1-6,-5-3 4 5,0 4-1-6,6 6 1 7,-18-4-2-7,-4 5-2 7,-10-17 1-7,7 15-1 7,2-4 0-6,-2 1 2 5,2 12-1-6,-10-15-1 7,1 5 1-7,-1 4 0 6,-5-3 1-5,8 7 2 6,-8-5 0-7,0-6 1 7,9-2 2-7,2-12 2 7,5 4 2-7,-10-3 3 6,-6-6 3-5,8 2 8 7,-6-6 4-8,13-5 8 8,5-4 0-6,-3-10 0 3,9 1 0-7,3-4 0 8,1-4 4-3,3 0-8 1,-2-2-4-2,4 1-13 3,3-1-11-4,0 0-5 7,0-1-1-8,0-1-1 7,0 1 0-8,0 0-1 8,0-1-2-5,0 1-7 1,0-1-10-1,0 1-22 7,0-1-15-11,0 1-30 7,0-1-16-1,-1 1-92 6,-1 0-99-13,1-2 189 7</inkml:trace>
    </iact:actionData>
  </iact:action>
  <iact:action type="add" startTime="30574">
    <iact:property name="dataType"/>
    <iact:actionData xml:id="d2">
      <inkml:trace xmlns:inkml="http://www.w3.org/2003/InkML" xml:id="stk2" contextRef="#ctx0" brushRef="#br0">9115 13230 386 0,'-5'-5'201'2,"-6"-3"-24"7,1 5-104-4,3 0-47 5,7 3-6-5,-8-3-22 5,7 2-3-5,-1-1 3 5,1 2 2-5,-3-4 19 6,-12-2 14-7,-6 0 20 6,-32-11 3-5,30 12 3 5,2 5-11-4,0 0-19 3,5 8-7-4,-4 9-19 5,-3-10-5-5,-5 6-3 5,1 3 1-2,-2-1 3 2,2 8 1-3,1 5 0 2,-9-7 0-6,2 4-2 6,-8-2 0-5,0-1-1 6,13 8 1-4,-7-5 0 3,11 5-1-4,-7-7 1 5,-4 1 0-4,4 6 0 3,-4-2 1-4,7 6-1 6,-6 3 0-7,8 0-1 7,-2-5 1-7,4 6 1 6,4-2 1-5,-4-3 0 6,0 2 1-7,-4-17 1 7,8 5 1-7,6 0 1 7,1-3 1-6,5 12 6 5,-6-16 6-5,-2-4 7 6,2 1 3-6,2-6-4 5,8 3-4-5,3-1-10 5,-1-2-2-4,8 2-2 3,-8-8 7-3,-2-2 0 1,7 1 0 0,-4-2-5 3,2 1-8-7,0-1-1 9,0 1 0-7,2-1 2 3,17-8 1 0,39-32 1 2,-37 19-1-6,10 0-1 5,1-12 1-2,10 0 0 1,3 1 2-1,1-7 0 3,-3 0 2-3,1-1 5 0,-8-5 6 1,2-4 9-1,-5 2 1-4,5 2-2 10,10 5-3-10,1 2-4 7,5-1-2-4,-12-1 0 2,-9 1-1 1,-6 11-3-1,0-3-2 0,-3 10-3 0,-4 1-3-3,-5 10-2 5,-2 2-2-5,-7 7-18 3,3 9-15-2,-9-9-44 4,1 10-25-4,-1 2-117 1,-9-9-124-1,3 28 223 5</inkml:trace>
    </iact:actionData>
  </iact:action>
  <iact:action type="add" startTime="31688">
    <iact:property name="dataType"/>
    <iact:actionData xml:id="d3">
      <inkml:trace xmlns:inkml="http://www.w3.org/2003/InkML" xml:id="stk3" contextRef="#ctx0" brushRef="#br0">8090 14341 541 0,'-11'-13'210'6,"6"7"-125"-2,4-1-97 6,1 0-9-5,9 0-7 5,-1-5 0-5,11 5 9 5,1-5 6-5,2-1 8 5,3 6 1-5,-3-11 10 5,-1 7 13-5,7-1 24 5,-2-2 8-5,0-1 6 5,0-1-6-5,-3 6-3 5,5-3 4-1,1 2 8 1,4-2 1-8,-2-6-6 8,0-2-4-5,4 0-5 4,0-5-5-2,7 1-8 2,0 2-9-5,-1 4-12 7,-5-9-4-7,4-1-3 6,2 9-1-5,-1-6-2 5,2 12 1-4,-11-2-1 3,2-3 0-4,0 9 4 6,-2-3 3-7,6 11 11 7,-9-2 11-7,-4 2 17 6,-36-18 4-4,14 10-5 3,8 4-11-3,-11-5-19 4,30 18-4-6,-20-9-4 5,-7 2-1-4,-2-3 0 7,4 3 0-8,-7 0 2 5,1-1 0-4,1 1 1 5,0 0 0-4,0 0-3 3,0 0-2-4,0 0-2 6,0 0-3-6,0 0-3 5,0-1-4-5,0-1-3 5,0-1 1-5,3-20 0 6,53-38 1-5,-30 26 3 3,3 2 0-3,2-3 2 3,-1-6 1-1,-1-2-1 1,7-2 1-6,1-3-1 7,-3-1 0-4,7 4 1 3,-5-6-1-1,8 6 2 8,-14-7 1-12,-5-2 2 4,-1 3 0-6,-9 4 3 5,5 3 0 3,5 8 3-4,4 3 0-1,-7-9-3 4,1 4-2-1,-3-5-3 0,-11 1 0-2,7 11 1 2,3 9 2-4,-8 3 1 7,1 7 2-5,-5 7 0 3,-4-7-1-3,-2 11-3 3,2-1-2-3,-1 0-1 2,-4 3-1-2,1 0-2 3,-1 0 0-4,1 0-2 4,1 0-2-3,0 0-1 3,0 0-1-3,0 0-9 3,-2 0-15-3,1 0-64 3,0 0-62-4,-1 0 98 5</inkml:trace>
    </iact:actionData>
  </iact:action>
  <iact:action type="add" startTime="32938">
    <iact:property name="dataType"/>
    <iact:actionData xml:id="d4">
      <inkml:trace xmlns:inkml="http://www.w3.org/2003/InkML" xml:id="stk4" contextRef="#ctx0" brushRef="#br0">10322 13067 335 0,'3'8'98'3,"-9"-13"-171"6,5 10-28-4,-1-7 5 6,1 2 9-7,-1 0 60 7,-11 8 25-7,3 23 27 6,6 32 18-5,-11-47 35 5,-6-8 11-5,2 11 3 5,-12-3-8-5,11 13-22 5,13 17-11-5,-9-6-23 5,-6-4-11-5,6 4-12 8,2-3-2-10,-8 2-2 7,4 7 0-5,-3 2 0 5,0 1 1-5,5-1 3 6,-4 4 1-7,1-10 9 7,2 12 8-7,-3-2 20 7,-5-10 5-7,-1 7 5 6,7-10-2-4,-4-8-6 3,1 4-1-4,12 5-3 5,-15-8 2-4,7 3 3 4,-3-3 1-5,-11-9 0 5,12 9-3-5,6-5-13 5,-7 2-8-5,21 5-9 4,-11-11-4-4,-5-4 4 5,9-2 7-5,-14-10 14 6,13 2 5-8,0 4 1 9,3-4-5-9,7 2-15 8,1 1-5-6,-1-6-7 4,-1 1-3-3,2-1 1 5,-6-8-1-6,2 2-1 3,1 0 0-3,-2-3-1 6,1 2 1-7,1-1-1 7,0 2 0-7,0 0-2 7,0 0-1-7,0 0-1 7,-2 0 0-7,1-3-3 7,0 3-9-6,-1 0-24 4,2 0-13-4,0 0-32 5,0 0-15-5,0 0-45 4,0 0-25-3,-1-1-31 4,1 1-16-5,0 0 141 4</inkml:trace>
    </iact:actionData>
  </iact:action>
  <iact:action type="add" startTime="33627">
    <iact:property name="dataType"/>
    <iact:actionData xml:id="d5">
      <inkml:trace xmlns:inkml="http://www.w3.org/2003/InkML" xml:id="stk5" contextRef="#ctx0" brushRef="#br0">9468 14763 233 0,'-30'13'161'5,"-2"3"24"2,-1-3-27-2,-3 3-46 5,1-2-23-5,-7 6-48 5,-5 1-22-5,8 5-17 5,-1 3-2-5,-11-3-1 5,-1-1 1-5,-11-4 0 5,0 0 0-5,8 6 0 5,4 5 0-5,7 11-3 5,5-5 1-5,6 0 0 11,7-3 0-16,-5-9 1 11,1 0 1-6,4-3 0 4,-9-6 0-4,29 1 1 6,6 3 3-7,-3-13 13 5,14 3 2-3,-19-9-3 3,-3-10-3-2,15 8-21 3,-7-5-8-6,19-7-39 6,3 2-55-5,11-13 72 6</inkml:trace>
    </iact:actionData>
  </iact:action>
  <iact:action type="add" startTime="45435">
    <iact:property name="dataType"/>
    <iact:actionData xml:id="d6">
      <inkml:trace xmlns:inkml="http://www.w3.org/2003/InkML" xml:id="stk6" contextRef="#ctx0" brushRef="#br0">14111 9274 757 0,'-17'-32'257'8,"-12"-3"-216"-3,15 12-52 5,6 3 27-5,-15 0-4 5,4 1-6-5,-11-7 44 5,-6-5 21-5,-6-3 20 5,-2-1 12-4,-2 4-29 3,-8 2-15-3,-13-1-16 3,-2 5-13-5,-6-4-14 7,8 2-3-6,0-2-1 10,-2-3-2-15,-10 2-5 12,-13 2-3-6,11 11-5 2,-11-5-1-4,-8 9-3 7,-1 0 0-7,-24 6-4 8,-2 7-4-9,-2 11-2 8,-6 2-1-7,2 7 5 6,-4 4 5-4,0 10 3 4,-1 6 2-6,-17 2 0 8,3 4 0-6,1 3-1 3,-5 2 1-3,12 11 1 1,-2 1 1-2,4 0 1 5,16 7 0-5,8-5-1 6,1 3 0-7,-8 5-1 7,-7 0-2-7,8 23-3 8,4-2-2-9,9 3-5 8,10 12-1-7,-6-3-5 6,4 7 1-4,9 1 5 3,5-5 2-4,7-3 5 5,6 5 2-5,-6 8-1 5,-4 4-1-5,5 15 1 5,4-3-1-5,-4 4 4 5,0 1 1-5,16 7 2 5,1 24 12-5,6-2-8 5,4 9 0-5,-5-9-2 6,1-16-10-7,7 5 7 7,11 1 2-7,-4 4 0 6,5-2-1-4,9-21 0 3,1 2 0-3,8-17 2 3,1-2 1-4,10 4 1 5,1-6 1-5,12 0-2 5,6 0 0-5,-3-1-3 5,2 3 0-5,1 7 0 5,1 5-1-5,2-9 1 5,-2 3 0-6,2-3 0 7,1-3-1-6,-2 2 0 4,7 1 1-4,-2-9 0 7,-3-1 0-9,10 6 2 8,0-9-1-3,2 2-1 1,2-5 0-7,4-6-1 8,5 9 0-4,4-6 1 3,5 2 1-4,-3-5-5 6,0-7-2-6,12-10-7 5,7 7 1-6,10-1 2 7,7 3 0-7,2-6 3 7,11 1 0-8,9 6 20 9,-3-3 3-8,-3 6-6 7,-8-9-7-5,-4-12-22 3,5-3-2-5,2-9 10 7,-2-5 10-7,-3-5 13 6,-2-9 5-5,11-2 0 6,3-5-1-7,14-4-8 6,-1-2-4-5,-2-4-2 5,0-11-1-4,-4-3 1 6,3-2-1-9,13-1-2 8,-14-4 0-6,4-8-3 5,-2-8 4-4,-10-6-1 3,24 5 1-4,13-3 4 4,-8 4 5-4,9-13 2 5,-14-1 0-5,-20-6-2 5,12-1-5-5,-7-4 4 6,-6-2 2-7,11-12 2 7,2-2-1-7,5 3-4 7,31 7-3-6,-40-13-2 5,-1 0 0-5,-8-19 1 4,-24-7-1-4,25 4 9 6,3 1 4-6,-17-19 5 4,-1-4 0-3,4-10-3 4,-2-12 0-6,17-4-3 6,5-12 0-5,-7-12 4 5,-3-4 2-5,0-14 0 5,-9-2 2-7,-9 5-11 9,-5 1-4-7,-9 6-2 4,-4-2-1-3,0-5 3 3,-9-3 2-3,-7 1-1 3,-6-3 1-2,-7 5-1 0,-6-5-1 2,4-21 3-2,3-7 2 1,6-15-6-1,0 3-1 1,-9 15-3-1,-5 11-2 0,-12 6 4 1,-2 7 1 0,-2-6-2-1,1-3-1 0,-1 0-2 3,-1-13-1-8,-5 9 1 10,-2 4-2-5,-7-9-6 2,-7 9 0-2,-3 5 0-2,0 14 4 2,-10 0 6 1,1 3 3-2,-14 2-1 3,-25-10 1-2,16 20-1 3,-5 7-1-5,12-7-2 4,12 9-1-1,-7 11 0 0,-11 3-1-1,-12 8-7 1,3-7-18-2,-16-19-31 3,4-2-7-3,-9 12 19 2,4 3 29-4,14 22 34 7,1 12 9-6,14 2-14 5,-7 15-20-5,-13 3-33 6,5 5-7-6,-4 13 1 3,5 1 2-2,9 20-110 5,-3 0 114-5</inkml:trace>
    </iact:actionData>
  </iact:action>
  <iact:action type="add" startTime="50142">
    <iact:property name="dataType"/>
    <iact:actionData xml:id="d7">
      <inkml:trace xmlns:inkml="http://www.w3.org/2003/InkML" xml:id="stk7" contextRef="#ctx0" brushRef="#br0">2081 11769 309 0,'-115'-23'166'2,"99"3"-55"9,6 7-28-7,0 0-46 6,-2-3-24-5,5 6-12 5,-1 7 0-5,-3-7 28 5,-3-6 26-5,4 8 33 5,-5-3 23-5,2-2 18 5,2 5-8-5,-4 3-14 5,5 3-15-5,3 2-29 5,1-1-11-5,2-1-17 6,4 2-11-7,-2-1-21 6,1-1-8-5,-1 2-7 6,2 0 2-7,0 0 7 7,0 0 6-7,2 3 12 7,-1 0 3-5,15 9 3 2,0-2 0-3,41 38 0 5,-31-21 2-4,-3-11 4 3,1 2 1 0,3-1-1 1,6-5-1-8,-3-1-3 8,1-2 1-4,-8 2 4 3,-7-3 1-3,4 6-2 5,6-4-2-8,8 3-3 8,0 12-1-8,-6-18-1 8,-2 11-2-7,1-7-4 7,-6-14-2-6,5 25 2 4,-3-10 0-3,-7 1 3 3,7 4-1-3,-3-8-2 4,-1 2-2-5,3 7-6 4,0-4 0-4,1 1-2 4,-3-4 1-3,-1 1 1 4,1-3 1-5,-1 1 1 5,-3-3 0-6,17 12 3 7,-14-3 0-7,2 4 1 7,2 8 0-7,-17-4-2 6,20 5-3-5,-7 2-2 6,-2-5-2-6,-3-9 1 4,-5 1-1-3,4-7 3 3,6 2 0-4,6 9 4 5,-5-8 1-5,-3 7 1 6,2-2-1-7,-1-6-1 6,0 1-1-5,3 1-2 5,-4-4-1-5,2 8-1 7,-2 0 0-7,-4-6 0 5,-1 3 0-5,-1 4-2 4,0 2 0-4,2 1-2 5,3 4 0-5,-2-9 1 5,3 7 0-5,-3 1 0 5,-1-3 2-5,-5 1 0 5,-2-2 0-4,-3-7 0 3,3 2 0-5,2 5-2 8,-2-11-4-8,-3-1-41 5,-4-4-41-2,-5-10-207 2,3 7 190-5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E70CC-2C8A-402D-91D1-C513A64FF86D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74CEC-1869-4D32-900E-1C95C1E0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12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C37BE-C303-496D-B5CD-85F2937540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300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C37BE-C303-496D-B5CD-85F2937540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*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07/16/96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*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071698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*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07/16/96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*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901112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*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07/16/96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*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401293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*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07/16/96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*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164020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C37BE-C303-496D-B5CD-85F2937540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A8C9D-29E5-41FD-9B5B-24F84C17AA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41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C37BE-C303-496D-B5CD-85F2937540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74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27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434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68527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9041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635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7067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483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590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174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2995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5924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5946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6F326-C592-4CDB-943A-E710C06E06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381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75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9663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62327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4228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3363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968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7928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8816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7115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5613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2284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67484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46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271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3.xml"/><Relationship Id="rId7" Type="http://schemas.microsoft.com/office/2007/relationships/hdphoto" Target="../media/hdphoto3.wdp"/><Relationship Id="rId2" Type="http://schemas.microsoft.com/office/2007/relationships/media" Target="../media/media5.m4a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13.jpeg"/><Relationship Id="rId10" Type="http://schemas.microsoft.com/office/2011/relationships/inkAction" Target="../ink/inkAction1.xml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9.jpeg"/><Relationship Id="rId2" Type="http://schemas.microsoft.com/office/2007/relationships/media" Target="../media/media6.m4a"/><Relationship Id="rId1" Type="http://schemas.openxmlformats.org/officeDocument/2006/relationships/audio" Target="NULL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media" Target="../media/media7.m4a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5.xml"/><Relationship Id="rId7" Type="http://schemas.microsoft.com/office/2011/relationships/inkAction" Target="../ink/inkAction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8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1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0.jpeg"/><Relationship Id="rId11" Type="http://schemas.openxmlformats.org/officeDocument/2006/relationships/image" Target="../media/image5.png"/><Relationship Id="rId5" Type="http://schemas.openxmlformats.org/officeDocument/2006/relationships/image" Target="../media/image29.jpe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8.xml"/><Relationship Id="rId9" Type="http://schemas.microsoft.com/office/2011/relationships/inkAction" Target="../ink/inkAction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7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182616" y="2319154"/>
            <a:ext cx="6351476" cy="2219691"/>
          </a:xfrm>
        </p:spPr>
        <p:txBody>
          <a:bodyPr anchor="ctr"/>
          <a:lstStyle/>
          <a:p>
            <a:pPr algn="ctr"/>
            <a:r>
              <a:rPr lang="en-US"/>
              <a:t>WildLand Plants of the </a:t>
            </a:r>
            <a:r>
              <a:rPr lang="en-US" b="1"/>
              <a:t>Great  Plains</a:t>
            </a:r>
            <a:br>
              <a:rPr lang="en-US" b="1"/>
            </a:br>
            <a:r>
              <a:rPr lang="en-US"/>
              <a:t>and the </a:t>
            </a:r>
            <a:r>
              <a:rPr lang="en-US" b="1"/>
              <a:t>Southwest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7723415" y="5021390"/>
            <a:ext cx="4396014" cy="626408"/>
          </a:xfrm>
        </p:spPr>
        <p:txBody>
          <a:bodyPr/>
          <a:lstStyle/>
          <a:p>
            <a:endParaRPr lang="en-US"/>
          </a:p>
          <a:p>
            <a:r>
              <a:rPr lang="en-US"/>
              <a:t>University of Idaho Rangeland Program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971CC00-9A65-B3F1-D5CE-CE00CA01E98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44338" y="65103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670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876">
        <p:fade/>
      </p:transition>
    </mc:Choice>
    <mc:Fallback>
      <p:transition spd="med" advTm="108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210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29587" y="2292094"/>
            <a:ext cx="6351476" cy="2219691"/>
          </a:xfrm>
        </p:spPr>
        <p:txBody>
          <a:bodyPr anchor="ctr"/>
          <a:lstStyle/>
          <a:p>
            <a:r>
              <a:rPr lang="en-US"/>
              <a:t>WildLand Plants of the </a:t>
            </a:r>
            <a:r>
              <a:rPr lang="en-US" b="1"/>
              <a:t>Great  Plains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04900" y="5021390"/>
            <a:ext cx="5734050" cy="626408"/>
          </a:xfrm>
        </p:spPr>
        <p:txBody>
          <a:bodyPr/>
          <a:lstStyle/>
          <a:p>
            <a:endParaRPr lang="en-US"/>
          </a:p>
          <a:p>
            <a:r>
              <a:rPr lang="en-US"/>
              <a:t>University of Idaho Rangeland Program</a:t>
            </a:r>
          </a:p>
        </p:txBody>
      </p:sp>
      <p:pic>
        <p:nvPicPr>
          <p:cNvPr id="9" name="Picture Placeholder 8" descr="A picture containing grass, outdoor, field, green&#10;&#10;Description automatically generated">
            <a:extLst>
              <a:ext uri="{FF2B5EF4-FFF2-40B4-BE49-F238E27FC236}">
                <a16:creationId xmlns:a16="http://schemas.microsoft.com/office/drawing/2014/main" id="{80CF8236-C5F9-4297-BCFF-853F8E3606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4E1620-9473-4DA4-B6CD-7BA218CCBC1C}"/>
              </a:ext>
            </a:extLst>
          </p:cNvPr>
          <p:cNvSpPr txBox="1"/>
          <p:nvPr/>
        </p:nvSpPr>
        <p:spPr>
          <a:xfrm>
            <a:off x="10920498" y="5149928"/>
            <a:ext cx="1271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Michael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Haddock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E3EA7B07-D3CA-52E1-513B-14BFD3EF35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87296" t="-196575" r="-387296" b="-196575"/>
          <a:stretch>
            <a:fillRect/>
          </a:stretch>
        </p:blipFill>
        <p:spPr>
          <a:xfrm>
            <a:off x="10403169" y="5647798"/>
            <a:ext cx="3040633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780">
        <p:fade/>
      </p:transition>
    </mc:Choice>
    <mc:Fallback>
      <p:transition spd="med" advTm="37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ig Bluestem&#10;Photo by Michael Haddock in Kanasas&#10;">
            <a:extLst>
              <a:ext uri="{FF2B5EF4-FFF2-40B4-BE49-F238E27FC236}">
                <a16:creationId xmlns:a16="http://schemas.microsoft.com/office/drawing/2014/main" id="{FD0D7998-F0F6-48CD-908F-9345B49F1E9C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92" y="3829462"/>
            <a:ext cx="2241002" cy="2988003"/>
          </a:xfrm>
        </p:spPr>
      </p:pic>
      <p:pic>
        <p:nvPicPr>
          <p:cNvPr id="8" name="Picture 7" descr="Konza_Prairie(1)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65220" y="3755128"/>
            <a:ext cx="5397062" cy="30099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7634" y="1383784"/>
            <a:ext cx="3155950" cy="5092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996513" y="1317579"/>
            <a:ext cx="8525926" cy="215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9704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Large </a:t>
            </a:r>
            <a:r>
              <a:rPr kumimoji="0" lang="en-US" sz="3200" b="0" i="0" u="none" strike="noStrike" kern="0" cap="none" spc="0" normalizeH="0" baseline="0" noProof="0" err="1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sodgrass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with thick base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9704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Can have strong scaly rhizomes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9704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Inflorescence is a panicle with three spicate branches like a “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turkey foot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”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278896" y="91358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Big Bluestem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7108F3-4128-404A-A289-DED8D8D9E424}"/>
              </a:ext>
            </a:extLst>
          </p:cNvPr>
          <p:cNvSpPr txBox="1"/>
          <p:nvPr/>
        </p:nvSpPr>
        <p:spPr>
          <a:xfrm>
            <a:off x="3665220" y="6527687"/>
            <a:ext cx="10102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K. Launchbuagh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DB43DD-E2BE-45F3-9B80-E3DEE96E69C8}"/>
              </a:ext>
            </a:extLst>
          </p:cNvPr>
          <p:cNvSpPr txBox="1"/>
          <p:nvPr/>
        </p:nvSpPr>
        <p:spPr>
          <a:xfrm>
            <a:off x="1295492" y="6602021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Mike Haddock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451F9A-E40C-AA5F-1DB6-1983F3D4BF9D}"/>
              </a:ext>
            </a:extLst>
          </p:cNvPr>
          <p:cNvSpPr txBox="1"/>
          <p:nvPr/>
        </p:nvSpPr>
        <p:spPr>
          <a:xfrm>
            <a:off x="1191639" y="845939"/>
            <a:ext cx="23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Perennial | Native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76BFB58-9827-918B-6EDE-929E2CEDBC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6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214">
        <p:fade/>
      </p:transition>
    </mc:Choice>
    <mc:Fallback>
      <p:transition spd="med" advTm="322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684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61019" y="1306463"/>
            <a:ext cx="10914984" cy="1652230"/>
          </a:xfrm>
        </p:spPr>
        <p:txBody>
          <a:bodyPr>
            <a:normAutofit/>
          </a:bodyPr>
          <a:lstStyle/>
          <a:p>
            <a:pPr marL="285750" lvl="1"/>
            <a:r>
              <a:rPr lang="en-US" sz="3200"/>
              <a:t>Seeds have small kinky awn and may be fuzzy hairy</a:t>
            </a:r>
          </a:p>
          <a:p>
            <a:pPr marL="285750" lvl="1"/>
            <a:r>
              <a:rPr lang="en-US" sz="3200"/>
              <a:t>Usually, golden red in color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34820" y="2241791"/>
            <a:ext cx="3082790" cy="462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Big_bluestem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5997" y="2695129"/>
            <a:ext cx="3898852" cy="3717510"/>
          </a:xfrm>
          <a:prstGeom prst="rect">
            <a:avLst/>
          </a:prstGeom>
        </p:spPr>
      </p:pic>
      <p:pic>
        <p:nvPicPr>
          <p:cNvPr id="5" name="Picture 4" descr="A close up of a plant&#10;&#10;Description automatically generated">
            <a:extLst>
              <a:ext uri="{FF2B5EF4-FFF2-40B4-BE49-F238E27FC236}">
                <a16:creationId xmlns:a16="http://schemas.microsoft.com/office/drawing/2014/main" id="{C1BB25D3-4383-4D24-ABD9-D22185EE14F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2531" y="1948721"/>
            <a:ext cx="4752970" cy="46737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F0EB69C-2FF3-4A76-82F6-31E5F37D73E9}"/>
              </a:ext>
            </a:extLst>
          </p:cNvPr>
          <p:cNvSpPr txBox="1"/>
          <p:nvPr/>
        </p:nvSpPr>
        <p:spPr>
          <a:xfrm>
            <a:off x="7557552" y="6397894"/>
            <a:ext cx="984971" cy="239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Mike Haddock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655B31AD-17F4-4568-B683-B398F163C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97" y="106706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Big Bluestem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DA60A0-F450-5F1D-D7CB-A0A4C38883CC}"/>
              </a:ext>
            </a:extLst>
          </p:cNvPr>
          <p:cNvSpPr txBox="1"/>
          <p:nvPr/>
        </p:nvSpPr>
        <p:spPr>
          <a:xfrm>
            <a:off x="1191639" y="845939"/>
            <a:ext cx="23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Perennial | Native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0370006-B5D3-3563-2A91-6B6C64A5EB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57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168">
        <p:fade/>
      </p:transition>
    </mc:Choice>
    <mc:Fallback>
      <p:transition spd="med" advTm="321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176976" y="129965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Blue 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Grama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82782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254066" y="1511334"/>
            <a:ext cx="3515095" cy="2895600"/>
          </a:xfrm>
        </p:spPr>
        <p:txBody>
          <a:bodyPr>
            <a:noAutofit/>
          </a:bodyPr>
          <a:lstStyle/>
          <a:p>
            <a:pPr lvl="0"/>
            <a:r>
              <a:rPr lang="en-US" sz="3200"/>
              <a:t>Densely tufted plant with short, mostly basal, leaves</a:t>
            </a:r>
          </a:p>
        </p:txBody>
      </p:sp>
      <p:pic>
        <p:nvPicPr>
          <p:cNvPr id="9" name="Content Placeholder 8" descr="A close up of a dry grass field&#10;&#10;Description automatically generated">
            <a:extLst>
              <a:ext uri="{FF2B5EF4-FFF2-40B4-BE49-F238E27FC236}">
                <a16:creationId xmlns:a16="http://schemas.microsoft.com/office/drawing/2014/main" id="{3B12E5B8-E98F-481B-AE6C-6F09E31C3E4F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029"/>
          <a:stretch/>
        </p:blipFill>
        <p:spPr>
          <a:xfrm>
            <a:off x="8758309" y="93453"/>
            <a:ext cx="3256715" cy="3570515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BB5CF69-3315-4889-B7C9-1EA62DDAF5B1}"/>
              </a:ext>
            </a:extLst>
          </p:cNvPr>
          <p:cNvSpPr txBox="1"/>
          <p:nvPr/>
        </p:nvSpPr>
        <p:spPr>
          <a:xfrm>
            <a:off x="9244861" y="3709536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Mike Haddock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45EACC1-54AE-46FD-A1CA-446448B9D00A}"/>
              </a:ext>
            </a:extLst>
          </p:cNvPr>
          <p:cNvGrpSpPr/>
          <p:nvPr/>
        </p:nvGrpSpPr>
        <p:grpSpPr>
          <a:xfrm>
            <a:off x="5029200" y="3091543"/>
            <a:ext cx="5180177" cy="3766457"/>
            <a:chOff x="4037079" y="2818246"/>
            <a:chExt cx="5233795" cy="3905720"/>
          </a:xfrm>
        </p:grpSpPr>
        <p:pic>
          <p:nvPicPr>
            <p:cNvPr id="20" name="Picture 19" descr="A close up of a green field&#10;&#10;Description automatically generated">
              <a:extLst>
                <a:ext uri="{FF2B5EF4-FFF2-40B4-BE49-F238E27FC236}">
                  <a16:creationId xmlns:a16="http://schemas.microsoft.com/office/drawing/2014/main" id="{13ED5905-759D-4984-BFBA-1B7C9CE94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37079" y="2818246"/>
              <a:ext cx="5233795" cy="390572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3B7BDE-8260-4830-A467-59B9BCA47EA5}"/>
                </a:ext>
              </a:extLst>
            </p:cNvPr>
            <p:cNvSpPr txBox="1"/>
            <p:nvPr/>
          </p:nvSpPr>
          <p:spPr>
            <a:xfrm>
              <a:off x="4046418" y="6508522"/>
              <a:ext cx="162095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Texas A&amp;M Virtual Herbarium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234AE82-13FE-3291-F1ED-DCA1C263CBFB}"/>
              </a:ext>
            </a:extLst>
          </p:cNvPr>
          <p:cNvSpPr txBox="1"/>
          <p:nvPr/>
        </p:nvSpPr>
        <p:spPr>
          <a:xfrm>
            <a:off x="1191639" y="845939"/>
            <a:ext cx="23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Perennial | Native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17D905E9-F62F-6C11-9CDA-F59B98DA1DEA}"/>
              </a:ext>
            </a:extLst>
          </p:cNvPr>
          <p:cNvSpPr/>
          <p:nvPr/>
        </p:nvSpPr>
        <p:spPr>
          <a:xfrm flipH="1">
            <a:off x="2869437" y="4774311"/>
            <a:ext cx="384629" cy="1291772"/>
          </a:xfrm>
          <a:prstGeom prst="leftBrac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9F6F38D-B388-BAAD-ABA6-CF6B4F9D05DD}"/>
              </a:ext>
            </a:extLst>
          </p:cNvPr>
          <p:cNvCxnSpPr>
            <a:cxnSpLocks/>
            <a:endCxn id="3" idx="1"/>
          </p:cNvCxnSpPr>
          <p:nvPr/>
        </p:nvCxnSpPr>
        <p:spPr>
          <a:xfrm flipH="1">
            <a:off x="3254066" y="3393671"/>
            <a:ext cx="1171165" cy="2026526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41C81F-A9AE-6327-D189-D74AF86B13A3}"/>
              </a:ext>
            </a:extLst>
          </p:cNvPr>
          <p:cNvGrpSpPr/>
          <p:nvPr/>
        </p:nvGrpSpPr>
        <p:grpSpPr>
          <a:xfrm>
            <a:off x="591856" y="1476469"/>
            <a:ext cx="2212831" cy="4935701"/>
            <a:chOff x="796682" y="1792334"/>
            <a:chExt cx="2212831" cy="4935701"/>
          </a:xfrm>
        </p:grpSpPr>
        <p:pic>
          <p:nvPicPr>
            <p:cNvPr id="10243" name="Picture 3"/>
            <p:cNvPicPr>
              <a:picLocks noChangeAspect="1" noChangeArrowheads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4536" b="7236"/>
            <a:stretch/>
          </p:blipFill>
          <p:spPr bwMode="auto">
            <a:xfrm>
              <a:off x="796682" y="1792334"/>
              <a:ext cx="2212831" cy="4935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7D4037F-D778-7C2C-9DD5-34FDB8279BB6}"/>
                </a:ext>
              </a:extLst>
            </p:cNvPr>
            <p:cNvSpPr/>
            <p:nvPr/>
          </p:nvSpPr>
          <p:spPr>
            <a:xfrm>
              <a:off x="2487799" y="5362849"/>
              <a:ext cx="521714" cy="11177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9D62F182-49FE-00F0-F3D8-2A735C05E7B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855.2471"/>
                </p14:media>
              </p:ext>
            </p:extLst>
          </p:nvPr>
        </p:nvPicPr>
        <p:blipFill>
          <a:blip r:embed="rId9"/>
          <a:srcRect l="-387296" t="-196575" r="-387296" b="-196575"/>
          <a:stretch>
            <a:fillRect/>
          </a:stretch>
        </p:blipFill>
        <p:spPr>
          <a:xfrm>
            <a:off x="10218620" y="5605874"/>
            <a:ext cx="3040633" cy="1714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D20B9DC-8DB8-D5A5-E1A7-7F9498D2E515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268720" y="4726080"/>
              <a:ext cx="451800" cy="13219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D20B9DC-8DB8-D5A5-E1A7-7F9498D2E51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59360" y="4716720"/>
                <a:ext cx="470520" cy="134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272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3881">
        <p:fade/>
      </p:transition>
    </mc:Choice>
    <mc:Fallback>
      <p:transition spd="med" advTm="338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96834" y="1308560"/>
            <a:ext cx="5984537" cy="4547953"/>
          </a:xfrm>
        </p:spPr>
        <p:txBody>
          <a:bodyPr>
            <a:noAutofit/>
          </a:bodyPr>
          <a:lstStyle/>
          <a:p>
            <a:r>
              <a:rPr lang="en-US" sz="3200"/>
              <a:t>2-3 spicate branches like dense eyebrows</a:t>
            </a:r>
          </a:p>
          <a:p>
            <a:r>
              <a:rPr lang="en-US" sz="3200"/>
              <a:t>Spikelets are densely crowded on comb-like branches</a:t>
            </a:r>
          </a:p>
          <a:p>
            <a:pPr lvl="0"/>
            <a:endParaRPr lang="en-US" sz="32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A626F9-ACD4-4E34-9CA3-928F6596597A}"/>
              </a:ext>
            </a:extLst>
          </p:cNvPr>
          <p:cNvGrpSpPr/>
          <p:nvPr/>
        </p:nvGrpSpPr>
        <p:grpSpPr>
          <a:xfrm>
            <a:off x="1960753" y="3766618"/>
            <a:ext cx="4012823" cy="2895600"/>
            <a:chOff x="5048720" y="3790950"/>
            <a:chExt cx="4012823" cy="2895600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48720" y="3790950"/>
              <a:ext cx="4012823" cy="289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BD8A4D-249B-461E-BC44-3A060F163C3D}"/>
                </a:ext>
              </a:extLst>
            </p:cNvPr>
            <p:cNvSpPr txBox="1"/>
            <p:nvPr/>
          </p:nvSpPr>
          <p:spPr>
            <a:xfrm>
              <a:off x="8193998" y="6471106"/>
              <a:ext cx="86754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Mike Haddock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B4B06C0-5433-4C50-86E5-3270EE75377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0200804" y="1308562"/>
            <a:ext cx="1917678" cy="546137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61EED2C-0609-40F7-8AAE-FEB04BB52C85}"/>
              </a:ext>
            </a:extLst>
          </p:cNvPr>
          <p:cNvGrpSpPr/>
          <p:nvPr/>
        </p:nvGrpSpPr>
        <p:grpSpPr>
          <a:xfrm>
            <a:off x="7037355" y="1486686"/>
            <a:ext cx="3575680" cy="5283254"/>
            <a:chOff x="1104900" y="2756524"/>
            <a:chExt cx="2767853" cy="4265951"/>
          </a:xfrm>
        </p:grpSpPr>
        <p:pic>
          <p:nvPicPr>
            <p:cNvPr id="3" name="Picture 2" descr="A bird standing on top of a grass covered field&#10;&#10;Description automatically generated">
              <a:extLst>
                <a:ext uri="{FF2B5EF4-FFF2-40B4-BE49-F238E27FC236}">
                  <a16:creationId xmlns:a16="http://schemas.microsoft.com/office/drawing/2014/main" id="{35432A7B-B3BC-47CD-BA69-93DAAF77CF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4900" y="2756524"/>
              <a:ext cx="2767853" cy="426595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750C6C7-E291-45C2-8E8D-093FBA0A231C}"/>
                </a:ext>
              </a:extLst>
            </p:cNvPr>
            <p:cNvSpPr txBox="1"/>
            <p:nvPr/>
          </p:nvSpPr>
          <p:spPr>
            <a:xfrm>
              <a:off x="3005208" y="6807031"/>
              <a:ext cx="867545" cy="21544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Mike Haddock</a:t>
              </a:r>
            </a:p>
          </p:txBody>
        </p:sp>
      </p:grpSp>
      <p:sp>
        <p:nvSpPr>
          <p:cNvPr id="20" name="TextBox 8">
            <a:extLst>
              <a:ext uri="{FF2B5EF4-FFF2-40B4-BE49-F238E27FC236}">
                <a16:creationId xmlns:a16="http://schemas.microsoft.com/office/drawing/2014/main" id="{4D799A7B-0249-4750-B59A-E5C0BF7D5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59" y="107755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Blue 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Grama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82782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0788A4-1B65-18A6-5062-5843982A3123}"/>
              </a:ext>
            </a:extLst>
          </p:cNvPr>
          <p:cNvSpPr txBox="1"/>
          <p:nvPr/>
        </p:nvSpPr>
        <p:spPr>
          <a:xfrm>
            <a:off x="1191639" y="845939"/>
            <a:ext cx="23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Perennial | Native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DF4C77DE-414B-CD36-4DBF-A60B43B3D3C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383.0249"/>
                </p14:media>
              </p:ext>
            </p:extLst>
          </p:nvPr>
        </p:nvPicPr>
        <p:blipFill>
          <a:blip r:embed="rId8"/>
          <a:srcRect l="-387296" t="-196575" r="-387296" b="-196575"/>
          <a:stretch>
            <a:fillRect/>
          </a:stretch>
        </p:blipFill>
        <p:spPr>
          <a:xfrm>
            <a:off x="9924197" y="5549439"/>
            <a:ext cx="3040633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88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819">
        <p:fade/>
      </p:transition>
    </mc:Choice>
    <mc:Fallback>
      <p:transition spd="med" advTm="328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group of people flying kites in a field&#10;&#10;Description automatically generated">
            <a:extLst>
              <a:ext uri="{FF2B5EF4-FFF2-40B4-BE49-F238E27FC236}">
                <a16:creationId xmlns:a16="http://schemas.microsoft.com/office/drawing/2014/main" id="{8101E359-BB62-4E7D-9C35-CE0FDB0116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3030" y="1338740"/>
            <a:ext cx="5803274" cy="4180520"/>
          </a:xfr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92111" y="2292094"/>
            <a:ext cx="6246839" cy="2219691"/>
          </a:xfrm>
        </p:spPr>
        <p:txBody>
          <a:bodyPr anchor="ctr"/>
          <a:lstStyle/>
          <a:p>
            <a:r>
              <a:rPr lang="en-US"/>
              <a:t>Wildland Plants of the </a:t>
            </a:r>
            <a:r>
              <a:rPr lang="en-US" b="1" err="1"/>
              <a:t>SouthWest</a:t>
            </a:r>
            <a:endParaRPr lang="en-US" b="1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04900" y="4862953"/>
            <a:ext cx="5734050" cy="656307"/>
          </a:xfrm>
        </p:spPr>
        <p:txBody>
          <a:bodyPr/>
          <a:lstStyle/>
          <a:p>
            <a:endParaRPr lang="en-US"/>
          </a:p>
          <a:p>
            <a:r>
              <a:rPr lang="en-US"/>
              <a:t>University of Idaho Rangeland Program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4E1620-9473-4DA4-B6CD-7BA218CCBC1C}"/>
              </a:ext>
            </a:extLst>
          </p:cNvPr>
          <p:cNvSpPr txBox="1"/>
          <p:nvPr/>
        </p:nvSpPr>
        <p:spPr>
          <a:xfrm>
            <a:off x="10909277" y="5273039"/>
            <a:ext cx="1282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Gary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Nored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, Flickr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EE60C1FF-5790-55DC-672B-7C2FCEE2F7B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36.4421"/>
                </p14:media>
              </p:ext>
            </p:extLst>
          </p:nvPr>
        </p:nvPicPr>
        <p:blipFill>
          <a:blip r:embed="rId6"/>
          <a:srcRect l="-387296" t="-196575" r="-387296" b="-196575"/>
          <a:stretch>
            <a:fillRect/>
          </a:stretch>
        </p:blipFill>
        <p:spPr>
          <a:xfrm>
            <a:off x="9147683" y="5143500"/>
            <a:ext cx="3040633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74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432">
        <p:fade/>
      </p:transition>
    </mc:Choice>
    <mc:Fallback>
      <p:transition spd="med" advTm="64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900" y="1283860"/>
            <a:ext cx="7806752" cy="415689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600"/>
              <a:t>Shrub up to 9 feet tall with no well-defined trunk</a:t>
            </a:r>
          </a:p>
          <a:p>
            <a:pPr>
              <a:spcBef>
                <a:spcPts val="1200"/>
              </a:spcBef>
            </a:pPr>
            <a:r>
              <a:rPr lang="en-US" sz="2600"/>
              <a:t>Leaves are opposite and glossy</a:t>
            </a:r>
          </a:p>
          <a:p>
            <a:r>
              <a:rPr lang="en-US" sz="2600"/>
              <a:t>Foliage emits creosote odor, particularly</a:t>
            </a:r>
            <a:br>
              <a:rPr lang="en-US" sz="2600"/>
            </a:br>
            <a:r>
              <a:rPr lang="en-US" sz="2600"/>
              <a:t>when wet or burned</a:t>
            </a:r>
          </a:p>
          <a:p>
            <a:endParaRPr 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260592" y="3774776"/>
            <a:ext cx="1703099" cy="278792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EF6BA23-35F8-467E-8DE5-84F41AA4BDD5}"/>
              </a:ext>
            </a:extLst>
          </p:cNvPr>
          <p:cNvGrpSpPr/>
          <p:nvPr/>
        </p:nvGrpSpPr>
        <p:grpSpPr>
          <a:xfrm>
            <a:off x="7733517" y="1929573"/>
            <a:ext cx="4265451" cy="4633127"/>
            <a:chOff x="8087144" y="2006139"/>
            <a:chExt cx="3910241" cy="4421362"/>
          </a:xfrm>
        </p:grpSpPr>
        <p:pic>
          <p:nvPicPr>
            <p:cNvPr id="10" name="Picture 2" descr="https://lh3.googleusercontent.com/cAprD_ov-vn2NmEIv7quTxx2A6lUCbgyAk1ZJlOgKZOcyGFytG17y9CA4MdYUfbPwrUXc4CHbqJMS2g--W105ghJKXhDLwAVD0EyZFgqIYcTvdtgwvw189xlQvkDEdqe9ow1sZ-3m3wjQGsykoujSuK8njYHADiYdUpI3RyO3l0nbCFms12Y6-HcG5Lq25-fcD2iUpp7lGv-0ap7ONwrJeHGDd8P3NAXh8hd-Iacb21uREi49nGr-fhte3gRzlOYsf7fdnG7e8LyLzXNfYiSbB9Lr_qpcrrCPDmrfbokB7jV3ssAQNXImeO6AOPc2BW4kF3Jbz_50AZt3q7z9yR9JiFhI_rIMg493XSvy_QW9dXggxJSi2-Pf73OdqBBKbL--79LbGtL5aQal_IcIPX1dnyPr4AAqCtTkk_jZ67qa_kEw4byq7igu_hnKqba2UtdB-BBGSvHpJz0bSOLJT2NOwIgzb7NHmISkrhJgvIxGOkGRy1gmWDdRgLR85XGxS6VuBD4fqjDJlzMbDgRcVQ8YbaAK_2xqiif_oeKdELD5GsM88zdFyZme8xBfjcemTTxSqFdNPAuAmae--lzq6HwzMN7re1thhh-TAhbFSsjphodJ9nQe2sp6RuAWCLwrSJJwP_RGU1auN5cK5nCBYptA9WPRC_eahhf=w935-h701-no">
              <a:extLst>
                <a:ext uri="{FF2B5EF4-FFF2-40B4-BE49-F238E27FC236}">
                  <a16:creationId xmlns:a16="http://schemas.microsoft.com/office/drawing/2014/main" id="{CE562228-F077-4A83-AC87-2E04122C55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087144" y="2006139"/>
              <a:ext cx="3910241" cy="4421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AF008F-5634-4B90-8740-16C759F3DB32}"/>
                </a:ext>
              </a:extLst>
            </p:cNvPr>
            <p:cNvSpPr txBox="1"/>
            <p:nvPr/>
          </p:nvSpPr>
          <p:spPr>
            <a:xfrm>
              <a:off x="8087144" y="6196669"/>
              <a:ext cx="12941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Jason Karl</a:t>
              </a:r>
            </a:p>
          </p:txBody>
        </p:sp>
      </p:grpSp>
      <p:sp>
        <p:nvSpPr>
          <p:cNvPr id="16" name="TextBox 8">
            <a:extLst>
              <a:ext uri="{FF2B5EF4-FFF2-40B4-BE49-F238E27FC236}">
                <a16:creationId xmlns:a16="http://schemas.microsoft.com/office/drawing/2014/main" id="{4797A3D4-87DC-4069-96FF-F87A5E315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84" y="218163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Creosotebush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516F27-2D14-4CE4-9F31-0B8208FF3A35}"/>
              </a:ext>
            </a:extLst>
          </p:cNvPr>
          <p:cNvGrpSpPr/>
          <p:nvPr/>
        </p:nvGrpSpPr>
        <p:grpSpPr>
          <a:xfrm>
            <a:off x="3205955" y="3774776"/>
            <a:ext cx="4285298" cy="2787924"/>
            <a:chOff x="3931155" y="3820674"/>
            <a:chExt cx="3910241" cy="2608471"/>
          </a:xfrm>
        </p:grpSpPr>
        <p:pic>
          <p:nvPicPr>
            <p:cNvPr id="5" name="Picture 4" descr="A close up of a flower&#10;&#10;Description automatically generated">
              <a:extLst>
                <a:ext uri="{FF2B5EF4-FFF2-40B4-BE49-F238E27FC236}">
                  <a16:creationId xmlns:a16="http://schemas.microsoft.com/office/drawing/2014/main" id="{6B943068-F4C8-4373-9B12-78D190D00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1155" y="3820674"/>
              <a:ext cx="3910241" cy="260682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575FBA-68BB-462A-A445-32FF72D6A23F}"/>
                </a:ext>
              </a:extLst>
            </p:cNvPr>
            <p:cNvSpPr txBox="1"/>
            <p:nvPr/>
          </p:nvSpPr>
          <p:spPr>
            <a:xfrm>
              <a:off x="3931155" y="6198313"/>
              <a:ext cx="12941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Patrick Alexander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E67B360-07F9-9F36-DFA0-E104E60AB9AF}"/>
              </a:ext>
            </a:extLst>
          </p:cNvPr>
          <p:cNvSpPr txBox="1"/>
          <p:nvPr/>
        </p:nvSpPr>
        <p:spPr>
          <a:xfrm>
            <a:off x="1191639" y="845939"/>
            <a:ext cx="23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Perennial | Native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BFAE03B-1D96-32B7-117E-60CA2C82426F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211400" y="4962960"/>
              <a:ext cx="755280" cy="6915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BFAE03B-1D96-32B7-117E-60CA2C82426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02040" y="4953600"/>
                <a:ext cx="774000" cy="71028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7FA806AC-A447-1F4C-7A96-26BD57BFE3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07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9033">
        <p:fade/>
      </p:transition>
    </mc:Choice>
    <mc:Fallback>
      <p:transition spd="med" advTm="590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5507" y="1367299"/>
            <a:ext cx="8915400" cy="3777622"/>
          </a:xfrm>
        </p:spPr>
        <p:txBody>
          <a:bodyPr>
            <a:normAutofit/>
          </a:bodyPr>
          <a:lstStyle/>
          <a:p>
            <a:r>
              <a:rPr lang="en-US" sz="2600"/>
              <a:t>Flowers yellow with 5 petals</a:t>
            </a:r>
          </a:p>
          <a:p>
            <a:r>
              <a:rPr lang="en-US" sz="2600"/>
              <a:t>Fruits are fuzzy white spheres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86D95C-7E8A-495C-8A99-D9C8C2746A9E}"/>
              </a:ext>
            </a:extLst>
          </p:cNvPr>
          <p:cNvGrpSpPr/>
          <p:nvPr/>
        </p:nvGrpSpPr>
        <p:grpSpPr>
          <a:xfrm>
            <a:off x="3376945" y="2403844"/>
            <a:ext cx="4187798" cy="4192680"/>
            <a:chOff x="-2015184" y="2637966"/>
            <a:chExt cx="5184471" cy="4890093"/>
          </a:xfrm>
        </p:grpSpPr>
        <p:pic>
          <p:nvPicPr>
            <p:cNvPr id="8" name="Picture 7" descr="A close up of a flower&#10;&#10;Description automatically generated">
              <a:extLst>
                <a:ext uri="{FF2B5EF4-FFF2-40B4-BE49-F238E27FC236}">
                  <a16:creationId xmlns:a16="http://schemas.microsoft.com/office/drawing/2014/main" id="{711AE21E-8833-4293-A661-402620A65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-2015184" y="2637966"/>
              <a:ext cx="5184471" cy="489009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8F46EC-B740-4E7B-A777-5A64A343FF66}"/>
                </a:ext>
              </a:extLst>
            </p:cNvPr>
            <p:cNvSpPr txBox="1"/>
            <p:nvPr/>
          </p:nvSpPr>
          <p:spPr>
            <a:xfrm>
              <a:off x="792811" y="7199367"/>
              <a:ext cx="2376476" cy="328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Zachery Berry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32DC463-A13E-4EC8-84EA-298F5A8C0C30}"/>
              </a:ext>
            </a:extLst>
          </p:cNvPr>
          <p:cNvSpPr txBox="1"/>
          <p:nvPr/>
        </p:nvSpPr>
        <p:spPr>
          <a:xfrm>
            <a:off x="1191639" y="845939"/>
            <a:ext cx="23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Perennial | Native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280DDDB9-E2A2-462D-9413-D463E2DEC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84" y="218163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Creosotebush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569C26-A120-4456-9DD6-3E0A110A5DD4}"/>
              </a:ext>
            </a:extLst>
          </p:cNvPr>
          <p:cNvGrpSpPr/>
          <p:nvPr/>
        </p:nvGrpSpPr>
        <p:grpSpPr>
          <a:xfrm>
            <a:off x="7730402" y="1367299"/>
            <a:ext cx="4375873" cy="5229225"/>
            <a:chOff x="7568477" y="1367299"/>
            <a:chExt cx="4375873" cy="5229225"/>
          </a:xfrm>
        </p:grpSpPr>
        <p:pic>
          <p:nvPicPr>
            <p:cNvPr id="5" name="Picture 4" descr="A yellow flower&#10;&#10;Description automatically generated">
              <a:extLst>
                <a:ext uri="{FF2B5EF4-FFF2-40B4-BE49-F238E27FC236}">
                  <a16:creationId xmlns:a16="http://schemas.microsoft.com/office/drawing/2014/main" id="{F98D0D35-CD49-421C-B44D-ED474FB3C3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68477" y="1367299"/>
              <a:ext cx="4375873" cy="52292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D8CAD1D-E2B5-4E23-BCDF-3B6C63322A23}"/>
                </a:ext>
              </a:extLst>
            </p:cNvPr>
            <p:cNvSpPr txBox="1"/>
            <p:nvPr/>
          </p:nvSpPr>
          <p:spPr>
            <a:xfrm>
              <a:off x="7568477" y="6336551"/>
              <a:ext cx="1294143" cy="259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Max </a:t>
              </a:r>
              <a:r>
                <a:rPr kumimoji="0" lang="en-US" sz="105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Licher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CE7A2A86-9854-4FC3-8C22-CBBF33C5260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73400" y="4639920"/>
            <a:ext cx="1874843" cy="203836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35B09F8-6AB0-4489-9EDC-D7A10B1F4D8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1064" y="2403844"/>
            <a:ext cx="2019513" cy="227483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D335677-4F62-7C8E-E2F9-8993C5DA96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97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94">
        <p:fade/>
      </p:transition>
    </mc:Choice>
    <mc:Fallback>
      <p:transition spd="med" advTm="200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498" y="1314737"/>
            <a:ext cx="7108251" cy="359826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600"/>
              <a:t>Shrub or small tree 20-feet tall</a:t>
            </a:r>
          </a:p>
          <a:p>
            <a:pPr>
              <a:spcBef>
                <a:spcPts val="1200"/>
              </a:spcBef>
            </a:pPr>
            <a:r>
              <a:rPr lang="en-US" sz="2600"/>
              <a:t>Compound leaves with oblanceolate leaflets</a:t>
            </a:r>
          </a:p>
          <a:p>
            <a:pPr>
              <a:spcBef>
                <a:spcPts val="1200"/>
              </a:spcBef>
            </a:pPr>
            <a:r>
              <a:rPr lang="en-US" sz="2600"/>
              <a:t>Small straight thorns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18453" y="3071816"/>
            <a:ext cx="1769390" cy="353877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4A0DB4A-C026-4ABE-A4ED-0917B4BF3EE7}"/>
              </a:ext>
            </a:extLst>
          </p:cNvPr>
          <p:cNvGrpSpPr/>
          <p:nvPr/>
        </p:nvGrpSpPr>
        <p:grpSpPr>
          <a:xfrm>
            <a:off x="7106073" y="2328263"/>
            <a:ext cx="5085927" cy="4005264"/>
            <a:chOff x="7101828" y="2533650"/>
            <a:chExt cx="5025274" cy="3910221"/>
          </a:xfrm>
        </p:grpSpPr>
        <p:pic>
          <p:nvPicPr>
            <p:cNvPr id="4098" name="Picture 2" descr="Honey mesquite: Whole Plant">
              <a:extLst>
                <a:ext uri="{FF2B5EF4-FFF2-40B4-BE49-F238E27FC236}">
                  <a16:creationId xmlns:a16="http://schemas.microsoft.com/office/drawing/2014/main" id="{1DC42870-8251-42C9-8158-D58858F9000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101828" y="2533650"/>
              <a:ext cx="4966378" cy="3910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00AE5ED-66F4-4CC4-B22A-9057EC0ABBA8}"/>
                </a:ext>
              </a:extLst>
            </p:cNvPr>
            <p:cNvSpPr txBox="1"/>
            <p:nvPr/>
          </p:nvSpPr>
          <p:spPr>
            <a:xfrm>
              <a:off x="9211530" y="6229962"/>
              <a:ext cx="2915572" cy="213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514843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AgriLife Extension Texas A&amp;M System</a:t>
              </a:r>
            </a:p>
          </p:txBody>
        </p:sp>
      </p:grpSp>
      <p:sp>
        <p:nvSpPr>
          <p:cNvPr id="18" name="TextBox 8">
            <a:extLst>
              <a:ext uri="{FF2B5EF4-FFF2-40B4-BE49-F238E27FC236}">
                <a16:creationId xmlns:a16="http://schemas.microsoft.com/office/drawing/2014/main" id="{B5A85672-CF23-4E21-A934-4BC836EE9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52" y="120728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Honey Mesquite </a:t>
            </a:r>
          </a:p>
        </p:txBody>
      </p:sp>
      <p:pic>
        <p:nvPicPr>
          <p:cNvPr id="12" name="Picture 11" descr="Pro-gla3.jpg">
            <a:extLst>
              <a:ext uri="{FF2B5EF4-FFF2-40B4-BE49-F238E27FC236}">
                <a16:creationId xmlns:a16="http://schemas.microsoft.com/office/drawing/2014/main" id="{31749E5B-9197-44F5-B109-2CE27CE6224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8273" y="3092587"/>
            <a:ext cx="2709063" cy="352178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F5A8A08-199F-44FC-8FD5-C996F5192F96}"/>
              </a:ext>
            </a:extLst>
          </p:cNvPr>
          <p:cNvGrpSpPr/>
          <p:nvPr/>
        </p:nvGrpSpPr>
        <p:grpSpPr>
          <a:xfrm>
            <a:off x="5417766" y="4439561"/>
            <a:ext cx="2433257" cy="2200276"/>
            <a:chOff x="5306670" y="4472205"/>
            <a:chExt cx="2433257" cy="2200276"/>
          </a:xfrm>
        </p:grpSpPr>
        <p:pic>
          <p:nvPicPr>
            <p:cNvPr id="13" name="Picture 2" descr="https://edit.jornada.nmsu.edu/uploads/med/es/pc/10166.jpg">
              <a:extLst>
                <a:ext uri="{FF2B5EF4-FFF2-40B4-BE49-F238E27FC236}">
                  <a16:creationId xmlns:a16="http://schemas.microsoft.com/office/drawing/2014/main" id="{5C4F834F-E24E-4CF2-B227-0AA27C18EE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06670" y="4472205"/>
              <a:ext cx="2433257" cy="2200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017E991-B3A9-4A02-8316-5C1B8E980477}"/>
                </a:ext>
              </a:extLst>
            </p:cNvPr>
            <p:cNvSpPr txBox="1"/>
            <p:nvPr/>
          </p:nvSpPr>
          <p:spPr>
            <a:xfrm>
              <a:off x="5915180" y="6441649"/>
              <a:ext cx="18247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514843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Jason Karl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5777A1C-A2C5-AFC0-280B-4B71D0DE789D}"/>
              </a:ext>
            </a:extLst>
          </p:cNvPr>
          <p:cNvSpPr txBox="1"/>
          <p:nvPr/>
        </p:nvSpPr>
        <p:spPr>
          <a:xfrm>
            <a:off x="1119985" y="802938"/>
            <a:ext cx="23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Perennial | Native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193BCD3-7189-5D69-AD71-2DECA3F49C7E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41520" y="3078360"/>
              <a:ext cx="4782600" cy="34671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193BCD3-7189-5D69-AD71-2DECA3F49C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2160" y="3069000"/>
                <a:ext cx="4801320" cy="348588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E163AD62-EF07-B1F1-0D06-95D607211C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83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3491">
        <p:fade/>
      </p:transition>
    </mc:Choice>
    <mc:Fallback>
      <p:transition spd="med" advTm="634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0199" y="1350551"/>
            <a:ext cx="8705516" cy="415689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600"/>
              <a:t>Inflorescences greenish-yellow to creamy yellow</a:t>
            </a:r>
          </a:p>
          <a:p>
            <a:pPr>
              <a:spcBef>
                <a:spcPts val="1200"/>
              </a:spcBef>
            </a:pPr>
            <a:r>
              <a:rPr lang="en-US" sz="2600"/>
              <a:t>Fruits are like big pea pods. </a:t>
            </a:r>
            <a:r>
              <a:rPr lang="en-US" sz="1800" i="1"/>
              <a:t>Mesquite is in same family as peas</a:t>
            </a:r>
            <a:endParaRPr lang="en-US" sz="2400"/>
          </a:p>
        </p:txBody>
      </p:sp>
      <p:pic>
        <p:nvPicPr>
          <p:cNvPr id="10" name="Picture 9" descr="Pro-gla3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031775" y="3978059"/>
            <a:ext cx="3852642" cy="13421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050" name="Picture 2" descr="Honey mesquite: Fruit">
            <a:extLst>
              <a:ext uri="{FF2B5EF4-FFF2-40B4-BE49-F238E27FC236}">
                <a16:creationId xmlns:a16="http://schemas.microsoft.com/office/drawing/2014/main" id="{56866AD4-6A5A-44C2-9E0A-6DD9449F8A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66180" y="1386160"/>
            <a:ext cx="2915572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06F961A-C46D-4139-B54A-031DF20750D4}"/>
              </a:ext>
            </a:extLst>
          </p:cNvPr>
          <p:cNvSpPr txBox="1"/>
          <p:nvPr/>
        </p:nvSpPr>
        <p:spPr>
          <a:xfrm>
            <a:off x="9166180" y="6139700"/>
            <a:ext cx="29155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AgriLife Extension: Texas A&amp;M System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553245-39C6-4A77-B828-959F9AC7168F}"/>
              </a:ext>
            </a:extLst>
          </p:cNvPr>
          <p:cNvSpPr txBox="1"/>
          <p:nvPr/>
        </p:nvSpPr>
        <p:spPr>
          <a:xfrm>
            <a:off x="1119985" y="802938"/>
            <a:ext cx="23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Perennial | Native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74F86C4C-53FF-406E-801C-12D28829D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85" y="167515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82782E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Honey Mesquite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1DE07-2F26-4563-9492-8E8B1B3BCB4A}"/>
              </a:ext>
            </a:extLst>
          </p:cNvPr>
          <p:cNvGrpSpPr/>
          <p:nvPr/>
        </p:nvGrpSpPr>
        <p:grpSpPr>
          <a:xfrm>
            <a:off x="6379810" y="2706587"/>
            <a:ext cx="2822923" cy="3885095"/>
            <a:chOff x="5515534" y="2475800"/>
            <a:chExt cx="3020646" cy="4164037"/>
          </a:xfrm>
        </p:grpSpPr>
        <p:pic>
          <p:nvPicPr>
            <p:cNvPr id="15" name="Picture 14" descr="A close up of a green plant&#10;&#10;Description generated with very high confidence">
              <a:extLst>
                <a:ext uri="{FF2B5EF4-FFF2-40B4-BE49-F238E27FC236}">
                  <a16:creationId xmlns:a16="http://schemas.microsoft.com/office/drawing/2014/main" id="{11520C1E-5E31-4894-9D16-73A987DEE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15534" y="2475800"/>
              <a:ext cx="2989155" cy="4164037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91BCB67-1933-4D39-8D6C-561968425BA0}"/>
                </a:ext>
              </a:extLst>
            </p:cNvPr>
            <p:cNvSpPr txBox="1"/>
            <p:nvPr/>
          </p:nvSpPr>
          <p:spPr>
            <a:xfrm>
              <a:off x="6750921" y="6374941"/>
              <a:ext cx="178525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rPr>
                <a:t>Jason Karl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753E3F6-3170-4761-ACC1-4BDBBB58E6C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85" y="2605736"/>
            <a:ext cx="3797426" cy="410077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440F173-5C99-FBBA-31B3-4BAB190304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5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204">
        <p:fade/>
      </p:transition>
    </mc:Choice>
    <mc:Fallback>
      <p:transition spd="med" advTm="392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182616" y="2319154"/>
            <a:ext cx="6351476" cy="2219691"/>
          </a:xfrm>
        </p:spPr>
        <p:txBody>
          <a:bodyPr anchor="ctr"/>
          <a:lstStyle/>
          <a:p>
            <a:pPr algn="ctr"/>
            <a:r>
              <a:rPr lang="en-US"/>
              <a:t>WildLand Plants of the </a:t>
            </a:r>
            <a:r>
              <a:rPr lang="en-US" b="1"/>
              <a:t>Great  Plains</a:t>
            </a:r>
            <a:br>
              <a:rPr lang="en-US" b="1"/>
            </a:br>
            <a:r>
              <a:rPr lang="en-US"/>
              <a:t>and the </a:t>
            </a:r>
            <a:r>
              <a:rPr lang="en-US" b="1"/>
              <a:t>Southwest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7941128" y="5064319"/>
            <a:ext cx="4250872" cy="626408"/>
          </a:xfrm>
        </p:spPr>
        <p:txBody>
          <a:bodyPr/>
          <a:lstStyle/>
          <a:p>
            <a:endParaRPr lang="en-US"/>
          </a:p>
          <a:p>
            <a:r>
              <a:rPr lang="en-US"/>
              <a:t>University of Idaho Rangeland Program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4E1620-9473-4DA4-B6CD-7BA218CCBC1C}"/>
              </a:ext>
            </a:extLst>
          </p:cNvPr>
          <p:cNvSpPr txBox="1"/>
          <p:nvPr/>
        </p:nvSpPr>
        <p:spPr>
          <a:xfrm>
            <a:off x="10920498" y="5149928"/>
            <a:ext cx="1271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Michael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Haddock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DFE43A5-C29D-0FA5-662F-51092780EA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1938" y="6357938"/>
            <a:ext cx="347662" cy="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75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938">
        <p:fade/>
      </p:transition>
    </mc:Choice>
    <mc:Fallback>
      <p:transition spd="med" advTm="59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1_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464C2C8442034AA8ED95DA264ACA43" ma:contentTypeVersion="11" ma:contentTypeDescription="Create a new document." ma:contentTypeScope="" ma:versionID="dfe41d45d4bc23dd7d51333f3dfea0ba">
  <xsd:schema xmlns:xsd="http://www.w3.org/2001/XMLSchema" xmlns:xs="http://www.w3.org/2001/XMLSchema" xmlns:p="http://schemas.microsoft.com/office/2006/metadata/properties" xmlns:ns3="e6a4155c-26aa-4477-9c31-03482d0c2ca7" xmlns:ns4="2fdb4736-cb79-454a-8cce-5b51d55576c4" targetNamespace="http://schemas.microsoft.com/office/2006/metadata/properties" ma:root="true" ma:fieldsID="4b43e7e9471b967a674c3d7ddacd1352" ns3:_="" ns4:_="">
    <xsd:import namespace="e6a4155c-26aa-4477-9c31-03482d0c2ca7"/>
    <xsd:import namespace="2fdb4736-cb79-454a-8cce-5b51d55576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4155c-26aa-4477-9c31-03482d0c2c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b4736-cb79-454a-8cce-5b51d55576c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0BF1CB-88DD-4D57-84ED-3E463C3B36E3}">
  <ds:schemaRefs>
    <ds:schemaRef ds:uri="2fdb4736-cb79-454a-8cce-5b51d55576c4"/>
    <ds:schemaRef ds:uri="e6a4155c-26aa-4477-9c31-03482d0c2ca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5DD189C-F97D-4237-BDC6-C53F9054AB05}">
  <ds:schemaRefs>
    <ds:schemaRef ds:uri="2fdb4736-cb79-454a-8cce-5b51d55576c4"/>
    <ds:schemaRef ds:uri="e6a4155c-26aa-4477-9c31-03482d0c2ca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3E3E2CF-69CB-4C32-A27E-6E03682E61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</Slides>
  <Notes>9</Notes>
  <HiddenSlides>1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Academic Literature 16x9</vt:lpstr>
      <vt:lpstr>1_Academic Literature 16x9</vt:lpstr>
      <vt:lpstr>WildLand Plants of the Great  Plains and the Southwest</vt:lpstr>
      <vt:lpstr>WildLand Plants of the Great  Plains</vt:lpstr>
      <vt:lpstr>PowerPoint Presentation</vt:lpstr>
      <vt:lpstr>PowerPoint Presentation</vt:lpstr>
      <vt:lpstr>PowerPoint Presentation</vt:lpstr>
      <vt:lpstr>PowerPoint Presentation</vt:lpstr>
      <vt:lpstr>Wildland Plants of the SouthWest</vt:lpstr>
      <vt:lpstr>PowerPoint Presentation</vt:lpstr>
      <vt:lpstr>PowerPoint Presentation</vt:lpstr>
      <vt:lpstr>PowerPoint Presentation</vt:lpstr>
      <vt:lpstr>PowerPoint Presentation</vt:lpstr>
      <vt:lpstr>WildLand Plants of the Great  Plains and the Southwest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WildLand Plants of the Great  Plains</dc:title>
  <dc:creator>Hickey-Smith, Kayla (khickeysmith@uidaho.edu)</dc:creator>
  <cp:revision>1</cp:revision>
  <dcterms:created xsi:type="dcterms:W3CDTF">2022-10-28T15:18:25Z</dcterms:created>
  <dcterms:modified xsi:type="dcterms:W3CDTF">2024-10-23T18:00:49Z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0x01010036464C2C8442034AA8ED95DA264ACA43</vt:lpwstr>
  </property>
</Properties>
</file>