
<file path=[Content_Types].xml><?xml version="1.0" encoding="utf-8"?>
<Types xmlns="http://schemas.openxmlformats.org/package/2006/content-types">
  <Default Extension="jpeg" ContentType="image/jpeg"/>
  <Default Extension="jpg" ContentType="image/gif"/>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6.jpg" ContentType="image/jpeg"/>
  <Override PartName="/ppt/media/image8.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68" r:id="rId2"/>
    <p:sldId id="269" r:id="rId3"/>
    <p:sldId id="270" r:id="rId4"/>
    <p:sldId id="271" r:id="rId5"/>
    <p:sldId id="272" r:id="rId6"/>
    <p:sldId id="273" r:id="rId7"/>
    <p:sldId id="274" r:id="rId8"/>
    <p:sldId id="275" r:id="rId9"/>
    <p:sldId id="278" r:id="rId10"/>
    <p:sldId id="279" r:id="rId11"/>
    <p:sldId id="280" r:id="rId12"/>
    <p:sldId id="281" r:id="rId13"/>
    <p:sldId id="282" r:id="rId14"/>
    <p:sldId id="283" r:id="rId15"/>
    <p:sldId id="276"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B2D23-4D3B-45B1-A8F6-785540C1654D}" v="371" dt="2023-11-06T19:01:58.570"/>
    <p1510:client id="{5EA1435D-5EA2-490F-B1AE-9E589039ED22}" v="7" dt="2023-11-06T18:32:58.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7" autoAdjust="0"/>
    <p:restoredTop sz="95537" autoAdjust="0"/>
  </p:normalViewPr>
  <p:slideViewPr>
    <p:cSldViewPr snapToGrid="0">
      <p:cViewPr varScale="1">
        <p:scale>
          <a:sx n="76" d="100"/>
          <a:sy n="76" d="100"/>
        </p:scale>
        <p:origin x="780" y="84"/>
      </p:cViewPr>
      <p:guideLst/>
    </p:cSldViewPr>
  </p:slideViewPr>
  <p:outlineViewPr>
    <p:cViewPr>
      <p:scale>
        <a:sx n="100" d="100"/>
        <a:sy n="100" d="100"/>
      </p:scale>
      <p:origin x="0" y="-22536"/>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nchbaugh, Karen (klaunchb@uidaho.edu)" userId="50bf6e17-1720-47d5-b411-57d7bb423c81" providerId="ADAL" clId="{0EB6E08D-A5C7-42D7-BFF8-5DB7C2B107EB}"/>
    <pc:docChg chg="modShowInfo">
      <pc:chgData name="Launchbaugh, Karen (klaunchb@uidaho.edu)" userId="50bf6e17-1720-47d5-b411-57d7bb423c81" providerId="ADAL" clId="{0EB6E08D-A5C7-42D7-BFF8-5DB7C2B107EB}" dt="2023-11-06T20:46:16.689" v="1" actId="2744"/>
      <pc:docMkLst>
        <pc:docMk/>
      </pc:docMkLst>
    </pc:docChg>
  </pc:docChgLst>
  <pc:docChgLst>
    <pc:chgData name="Launchbaugh, Karen (klaunchb@uidaho.edu)" userId="50bf6e17-1720-47d5-b411-57d7bb423c81" providerId="ADAL" clId="{D9B88F42-528E-4FDB-B083-65A11B012BD4}"/>
    <pc:docChg chg="undo custSel modSld">
      <pc:chgData name="Launchbaugh, Karen (klaunchb@uidaho.edu)" userId="50bf6e17-1720-47d5-b411-57d7bb423c81" providerId="ADAL" clId="{D9B88F42-528E-4FDB-B083-65A11B012BD4}" dt="2022-11-06T22:06:59.010" v="33" actId="14100"/>
      <pc:docMkLst>
        <pc:docMk/>
      </pc:docMkLst>
      <pc:sldChg chg="modSp mod">
        <pc:chgData name="Launchbaugh, Karen (klaunchb@uidaho.edu)" userId="50bf6e17-1720-47d5-b411-57d7bb423c81" providerId="ADAL" clId="{D9B88F42-528E-4FDB-B083-65A11B012BD4}" dt="2022-11-06T22:04:52.887" v="32" actId="20577"/>
        <pc:sldMkLst>
          <pc:docMk/>
          <pc:sldMk cId="2781504180" sldId="270"/>
        </pc:sldMkLst>
        <pc:spChg chg="mod">
          <ac:chgData name="Launchbaugh, Karen (klaunchb@uidaho.edu)" userId="50bf6e17-1720-47d5-b411-57d7bb423c81" providerId="ADAL" clId="{D9B88F42-528E-4FDB-B083-65A11B012BD4}" dt="2022-11-06T21:57:45.976" v="8" actId="1076"/>
          <ac:spMkLst>
            <pc:docMk/>
            <pc:sldMk cId="2781504180" sldId="270"/>
            <ac:spMk id="7" creationId="{00000000-0000-0000-0000-000000000000}"/>
          </ac:spMkLst>
        </pc:spChg>
        <pc:spChg chg="mod">
          <ac:chgData name="Launchbaugh, Karen (klaunchb@uidaho.edu)" userId="50bf6e17-1720-47d5-b411-57d7bb423c81" providerId="ADAL" clId="{D9B88F42-528E-4FDB-B083-65A11B012BD4}" dt="2022-11-06T22:04:52.887" v="32" actId="20577"/>
          <ac:spMkLst>
            <pc:docMk/>
            <pc:sldMk cId="2781504180" sldId="270"/>
            <ac:spMk id="8" creationId="{00000000-0000-0000-0000-000000000000}"/>
          </ac:spMkLst>
        </pc:spChg>
        <pc:spChg chg="mod">
          <ac:chgData name="Launchbaugh, Karen (klaunchb@uidaho.edu)" userId="50bf6e17-1720-47d5-b411-57d7bb423c81" providerId="ADAL" clId="{D9B88F42-528E-4FDB-B083-65A11B012BD4}" dt="2022-11-06T21:57:36.255" v="0" actId="1076"/>
          <ac:spMkLst>
            <pc:docMk/>
            <pc:sldMk cId="2781504180" sldId="270"/>
            <ac:spMk id="10" creationId="{00000000-0000-0000-0000-000000000000}"/>
          </ac:spMkLst>
        </pc:spChg>
        <pc:spChg chg="mod">
          <ac:chgData name="Launchbaugh, Karen (klaunchb@uidaho.edu)" userId="50bf6e17-1720-47d5-b411-57d7bb423c81" providerId="ADAL" clId="{D9B88F42-528E-4FDB-B083-65A11B012BD4}" dt="2022-11-06T21:57:56.296" v="10" actId="1076"/>
          <ac:spMkLst>
            <pc:docMk/>
            <pc:sldMk cId="2781504180" sldId="270"/>
            <ac:spMk id="12" creationId="{00000000-0000-0000-0000-000000000000}"/>
          </ac:spMkLst>
        </pc:spChg>
      </pc:sldChg>
      <pc:sldChg chg="modSp mod">
        <pc:chgData name="Launchbaugh, Karen (klaunchb@uidaho.edu)" userId="50bf6e17-1720-47d5-b411-57d7bb423c81" providerId="ADAL" clId="{D9B88F42-528E-4FDB-B083-65A11B012BD4}" dt="2022-11-06T22:06:59.010" v="33" actId="14100"/>
        <pc:sldMkLst>
          <pc:docMk/>
          <pc:sldMk cId="3061888062" sldId="272"/>
        </pc:sldMkLst>
        <pc:spChg chg="mod">
          <ac:chgData name="Launchbaugh, Karen (klaunchb@uidaho.edu)" userId="50bf6e17-1720-47d5-b411-57d7bb423c81" providerId="ADAL" clId="{D9B88F42-528E-4FDB-B083-65A11B012BD4}" dt="2022-11-06T22:06:59.010" v="33" actId="14100"/>
          <ac:spMkLst>
            <pc:docMk/>
            <pc:sldMk cId="3061888062" sldId="272"/>
            <ac:spMk id="24" creationId="{00000000-0000-0000-0000-000000000000}"/>
          </ac:spMkLst>
        </pc:spChg>
      </pc:sldChg>
      <pc:sldChg chg="modSp mod">
        <pc:chgData name="Launchbaugh, Karen (klaunchb@uidaho.edu)" userId="50bf6e17-1720-47d5-b411-57d7bb423c81" providerId="ADAL" clId="{D9B88F42-528E-4FDB-B083-65A11B012BD4}" dt="2022-11-06T21:59:10.363" v="30" actId="20577"/>
        <pc:sldMkLst>
          <pc:docMk/>
          <pc:sldMk cId="3786349706" sldId="275"/>
        </pc:sldMkLst>
        <pc:spChg chg="mod">
          <ac:chgData name="Launchbaugh, Karen (klaunchb@uidaho.edu)" userId="50bf6e17-1720-47d5-b411-57d7bb423c81" providerId="ADAL" clId="{D9B88F42-528E-4FDB-B083-65A11B012BD4}" dt="2022-11-06T21:59:10.363" v="30" actId="20577"/>
          <ac:spMkLst>
            <pc:docMk/>
            <pc:sldMk cId="3786349706" sldId="275"/>
            <ac:spMk id="11" creationId="{AF2ED7C7-5814-401F-8A98-05AEB4D4631D}"/>
          </ac:spMkLst>
        </pc:spChg>
        <pc:spChg chg="mod">
          <ac:chgData name="Launchbaugh, Karen (klaunchb@uidaho.edu)" userId="50bf6e17-1720-47d5-b411-57d7bb423c81" providerId="ADAL" clId="{D9B88F42-528E-4FDB-B083-65A11B012BD4}" dt="2022-11-06T21:58:45.377" v="27" actId="20577"/>
          <ac:spMkLst>
            <pc:docMk/>
            <pc:sldMk cId="3786349706" sldId="275"/>
            <ac:spMk id="57" creationId="{00000000-0000-0000-0000-000000000000}"/>
          </ac:spMkLst>
        </pc:spChg>
      </pc:sldChg>
    </pc:docChg>
  </pc:docChgLst>
  <pc:docChgLst>
    <pc:chgData name="Playfair, JB (jplayfair@uidaho.edu)" userId="9b2c05e5-254d-4c66-8147-51e9239d2299" providerId="ADAL" clId="{4D9B2D23-4D3B-45B1-A8F6-785540C1654D}"/>
    <pc:docChg chg="undo redo custSel addSld delSld modSld sldOrd modShowInfo">
      <pc:chgData name="Playfair, JB (jplayfair@uidaho.edu)" userId="9b2c05e5-254d-4c66-8147-51e9239d2299" providerId="ADAL" clId="{4D9B2D23-4D3B-45B1-A8F6-785540C1654D}" dt="2023-11-06T19:03:14.113" v="964" actId="208"/>
      <pc:docMkLst>
        <pc:docMk/>
      </pc:docMkLst>
      <pc:sldChg chg="modSp mod">
        <pc:chgData name="Playfair, JB (jplayfair@uidaho.edu)" userId="9b2c05e5-254d-4c66-8147-51e9239d2299" providerId="ADAL" clId="{4D9B2D23-4D3B-45B1-A8F6-785540C1654D}" dt="2023-11-06T17:33:09.265" v="18" actId="20577"/>
        <pc:sldMkLst>
          <pc:docMk/>
          <pc:sldMk cId="2677323401" sldId="268"/>
        </pc:sldMkLst>
        <pc:spChg chg="mod">
          <ac:chgData name="Playfair, JB (jplayfair@uidaho.edu)" userId="9b2c05e5-254d-4c66-8147-51e9239d2299" providerId="ADAL" clId="{4D9B2D23-4D3B-45B1-A8F6-785540C1654D}" dt="2023-11-06T17:33:09.265" v="18" actId="20577"/>
          <ac:spMkLst>
            <pc:docMk/>
            <pc:sldMk cId="2677323401" sldId="268"/>
            <ac:spMk id="3" creationId="{00000000-0000-0000-0000-000000000000}"/>
          </ac:spMkLst>
        </pc:spChg>
      </pc:sldChg>
      <pc:sldChg chg="ord">
        <pc:chgData name="Playfair, JB (jplayfair@uidaho.edu)" userId="9b2c05e5-254d-4c66-8147-51e9239d2299" providerId="ADAL" clId="{4D9B2D23-4D3B-45B1-A8F6-785540C1654D}" dt="2023-11-06T18:59:57.646" v="918"/>
        <pc:sldMkLst>
          <pc:docMk/>
          <pc:sldMk cId="3786349706" sldId="275"/>
        </pc:sldMkLst>
      </pc:sldChg>
      <pc:sldChg chg="modSp mod modShow">
        <pc:chgData name="Playfair, JB (jplayfair@uidaho.edu)" userId="9b2c05e5-254d-4c66-8147-51e9239d2299" providerId="ADAL" clId="{4D9B2D23-4D3B-45B1-A8F6-785540C1654D}" dt="2023-11-06T17:48:52.502" v="25" actId="729"/>
        <pc:sldMkLst>
          <pc:docMk/>
          <pc:sldMk cId="3865365738" sldId="276"/>
        </pc:sldMkLst>
        <pc:spChg chg="mod">
          <ac:chgData name="Playfair, JB (jplayfair@uidaho.edu)" userId="9b2c05e5-254d-4c66-8147-51e9239d2299" providerId="ADAL" clId="{4D9B2D23-4D3B-45B1-A8F6-785540C1654D}" dt="2023-11-06T17:37:24.453" v="22" actId="6549"/>
          <ac:spMkLst>
            <pc:docMk/>
            <pc:sldMk cId="3865365738" sldId="276"/>
            <ac:spMk id="3" creationId="{6D7D25CE-CC2A-40E7-AB45-34BCB705EB44}"/>
          </ac:spMkLst>
        </pc:spChg>
      </pc:sldChg>
      <pc:sldChg chg="add ord">
        <pc:chgData name="Playfair, JB (jplayfair@uidaho.edu)" userId="9b2c05e5-254d-4c66-8147-51e9239d2299" providerId="ADAL" clId="{4D9B2D23-4D3B-45B1-A8F6-785540C1654D}" dt="2023-11-06T17:49:09.383" v="28"/>
        <pc:sldMkLst>
          <pc:docMk/>
          <pc:sldMk cId="3905460687" sldId="277"/>
        </pc:sldMkLst>
      </pc:sldChg>
      <pc:sldChg chg="addSp delSp modSp new add del mod">
        <pc:chgData name="Playfair, JB (jplayfair@uidaho.edu)" userId="9b2c05e5-254d-4c66-8147-51e9239d2299" providerId="ADAL" clId="{4D9B2D23-4D3B-45B1-A8F6-785540C1654D}" dt="2023-11-06T18:53:15.541" v="631" actId="20577"/>
        <pc:sldMkLst>
          <pc:docMk/>
          <pc:sldMk cId="2805490567" sldId="278"/>
        </pc:sldMkLst>
        <pc:spChg chg="add del mod">
          <ac:chgData name="Playfair, JB (jplayfair@uidaho.edu)" userId="9b2c05e5-254d-4c66-8147-51e9239d2299" providerId="ADAL" clId="{4D9B2D23-4D3B-45B1-A8F6-785540C1654D}" dt="2023-11-06T18:12:38.091" v="124" actId="478"/>
          <ac:spMkLst>
            <pc:docMk/>
            <pc:sldMk cId="2805490567" sldId="278"/>
            <ac:spMk id="4" creationId="{F31AC9D8-3661-2FCB-C75C-4B143EF5AC2F}"/>
          </ac:spMkLst>
        </pc:spChg>
        <pc:spChg chg="add mod">
          <ac:chgData name="Playfair, JB (jplayfair@uidaho.edu)" userId="9b2c05e5-254d-4c66-8147-51e9239d2299" providerId="ADAL" clId="{4D9B2D23-4D3B-45B1-A8F6-785540C1654D}" dt="2023-11-06T18:43:31.941" v="398" actId="1036"/>
          <ac:spMkLst>
            <pc:docMk/>
            <pc:sldMk cId="2805490567" sldId="278"/>
            <ac:spMk id="7" creationId="{8D06BC6F-3D5F-A8BF-6AD7-8D124575839F}"/>
          </ac:spMkLst>
        </pc:spChg>
        <pc:spChg chg="add del mod">
          <ac:chgData name="Playfair, JB (jplayfair@uidaho.edu)" userId="9b2c05e5-254d-4c66-8147-51e9239d2299" providerId="ADAL" clId="{4D9B2D23-4D3B-45B1-A8F6-785540C1654D}" dt="2023-11-06T18:36:38.122" v="205"/>
          <ac:spMkLst>
            <pc:docMk/>
            <pc:sldMk cId="2805490567" sldId="278"/>
            <ac:spMk id="10" creationId="{0F521B8B-3F97-002C-1A19-E0F467CDD1AB}"/>
          </ac:spMkLst>
        </pc:spChg>
        <pc:spChg chg="add del mod">
          <ac:chgData name="Playfair, JB (jplayfair@uidaho.edu)" userId="9b2c05e5-254d-4c66-8147-51e9239d2299" providerId="ADAL" clId="{4D9B2D23-4D3B-45B1-A8F6-785540C1654D}" dt="2023-11-06T18:42:44.648" v="319" actId="478"/>
          <ac:spMkLst>
            <pc:docMk/>
            <pc:sldMk cId="2805490567" sldId="278"/>
            <ac:spMk id="11" creationId="{8EBF1DC4-BA8C-D490-72D2-409A7339A809}"/>
          </ac:spMkLst>
        </pc:spChg>
        <pc:spChg chg="add del mod">
          <ac:chgData name="Playfair, JB (jplayfair@uidaho.edu)" userId="9b2c05e5-254d-4c66-8147-51e9239d2299" providerId="ADAL" clId="{4D9B2D23-4D3B-45B1-A8F6-785540C1654D}" dt="2023-11-06T18:37:41.747" v="210" actId="767"/>
          <ac:spMkLst>
            <pc:docMk/>
            <pc:sldMk cId="2805490567" sldId="278"/>
            <ac:spMk id="12" creationId="{B1D49CE1-2F02-6B24-F281-E5BEEEDA60CD}"/>
          </ac:spMkLst>
        </pc:spChg>
        <pc:spChg chg="add mod">
          <ac:chgData name="Playfair, JB (jplayfair@uidaho.edu)" userId="9b2c05e5-254d-4c66-8147-51e9239d2299" providerId="ADAL" clId="{4D9B2D23-4D3B-45B1-A8F6-785540C1654D}" dt="2023-11-06T18:50:15.924" v="547" actId="20577"/>
          <ac:spMkLst>
            <pc:docMk/>
            <pc:sldMk cId="2805490567" sldId="278"/>
            <ac:spMk id="14" creationId="{D22EFF91-5926-78F9-BF67-914E4D1A7EB2}"/>
          </ac:spMkLst>
        </pc:spChg>
        <pc:spChg chg="add mod">
          <ac:chgData name="Playfair, JB (jplayfair@uidaho.edu)" userId="9b2c05e5-254d-4c66-8147-51e9239d2299" providerId="ADAL" clId="{4D9B2D23-4D3B-45B1-A8F6-785540C1654D}" dt="2023-11-06T18:53:15.541" v="631" actId="20577"/>
          <ac:spMkLst>
            <pc:docMk/>
            <pc:sldMk cId="2805490567" sldId="278"/>
            <ac:spMk id="15" creationId="{9D184830-C8E0-FC82-52BC-C7C88C27CC89}"/>
          </ac:spMkLst>
        </pc:spChg>
        <pc:graphicFrameChg chg="add mod modGraphic">
          <ac:chgData name="Playfair, JB (jplayfair@uidaho.edu)" userId="9b2c05e5-254d-4c66-8147-51e9239d2299" providerId="ADAL" clId="{4D9B2D23-4D3B-45B1-A8F6-785540C1654D}" dt="2023-11-06T18:48:38.282" v="515" actId="404"/>
          <ac:graphicFrameMkLst>
            <pc:docMk/>
            <pc:sldMk cId="2805490567" sldId="278"/>
            <ac:graphicFrameMk id="13" creationId="{5121417C-C463-D147-9E72-881765770CE5}"/>
          </ac:graphicFrameMkLst>
        </pc:graphicFrameChg>
        <pc:picChg chg="add mod">
          <ac:chgData name="Playfair, JB (jplayfair@uidaho.edu)" userId="9b2c05e5-254d-4c66-8147-51e9239d2299" providerId="ADAL" clId="{4D9B2D23-4D3B-45B1-A8F6-785540C1654D}" dt="2023-11-06T18:45:10.621" v="511" actId="1076"/>
          <ac:picMkLst>
            <pc:docMk/>
            <pc:sldMk cId="2805490567" sldId="278"/>
            <ac:picMk id="5" creationId="{A52D1B6E-DBBB-F82F-04AB-BDDE96FC33CD}"/>
          </ac:picMkLst>
        </pc:picChg>
        <pc:picChg chg="add mod">
          <ac:chgData name="Playfair, JB (jplayfair@uidaho.edu)" userId="9b2c05e5-254d-4c66-8147-51e9239d2299" providerId="ADAL" clId="{4D9B2D23-4D3B-45B1-A8F6-785540C1654D}" dt="2023-11-06T18:45:12.566" v="512" actId="1076"/>
          <ac:picMkLst>
            <pc:docMk/>
            <pc:sldMk cId="2805490567" sldId="278"/>
            <ac:picMk id="6" creationId="{43D3C1D5-B22A-19C2-59A1-D950280B78C3}"/>
          </ac:picMkLst>
        </pc:picChg>
        <pc:cxnChg chg="add del mod">
          <ac:chgData name="Playfair, JB (jplayfair@uidaho.edu)" userId="9b2c05e5-254d-4c66-8147-51e9239d2299" providerId="ADAL" clId="{4D9B2D23-4D3B-45B1-A8F6-785540C1654D}" dt="2023-11-06T18:03:13.868" v="77"/>
          <ac:cxnSpMkLst>
            <pc:docMk/>
            <pc:sldMk cId="2805490567" sldId="278"/>
            <ac:cxnSpMk id="2" creationId="{1DCD6355-2B32-3232-3F0B-9E5D4599A116}"/>
          </ac:cxnSpMkLst>
        </pc:cxnChg>
      </pc:sldChg>
      <pc:sldChg chg="addSp delSp modSp add mod">
        <pc:chgData name="Playfair, JB (jplayfair@uidaho.edu)" userId="9b2c05e5-254d-4c66-8147-51e9239d2299" providerId="ADAL" clId="{4D9B2D23-4D3B-45B1-A8F6-785540C1654D}" dt="2023-11-06T18:53:06.068" v="621" actId="20577"/>
        <pc:sldMkLst>
          <pc:docMk/>
          <pc:sldMk cId="2740672608" sldId="279"/>
        </pc:sldMkLst>
        <pc:spChg chg="add del mod">
          <ac:chgData name="Playfair, JB (jplayfair@uidaho.edu)" userId="9b2c05e5-254d-4c66-8147-51e9239d2299" providerId="ADAL" clId="{4D9B2D23-4D3B-45B1-A8F6-785540C1654D}" dt="2023-11-06T18:51:03.386" v="573"/>
          <ac:spMkLst>
            <pc:docMk/>
            <pc:sldMk cId="2740672608" sldId="279"/>
            <ac:spMk id="3" creationId="{152A2AF2-BB51-93D4-D24C-6163A1AD61D3}"/>
          </ac:spMkLst>
        </pc:spChg>
        <pc:spChg chg="add mod">
          <ac:chgData name="Playfair, JB (jplayfair@uidaho.edu)" userId="9b2c05e5-254d-4c66-8147-51e9239d2299" providerId="ADAL" clId="{4D9B2D23-4D3B-45B1-A8F6-785540C1654D}" dt="2023-11-06T18:52:38.339" v="601" actId="20577"/>
          <ac:spMkLst>
            <pc:docMk/>
            <pc:sldMk cId="2740672608" sldId="279"/>
            <ac:spMk id="4" creationId="{DF15C583-584E-4BAE-00BD-C00D395C5C02}"/>
          </ac:spMkLst>
        </pc:spChg>
        <pc:spChg chg="mod ord">
          <ac:chgData name="Playfair, JB (jplayfair@uidaho.edu)" userId="9b2c05e5-254d-4c66-8147-51e9239d2299" providerId="ADAL" clId="{4D9B2D23-4D3B-45B1-A8F6-785540C1654D}" dt="2023-11-06T18:44:15.348" v="444" actId="1036"/>
          <ac:spMkLst>
            <pc:docMk/>
            <pc:sldMk cId="2740672608" sldId="279"/>
            <ac:spMk id="7" creationId="{8D06BC6F-3D5F-A8BF-6AD7-8D124575839F}"/>
          </ac:spMkLst>
        </pc:spChg>
        <pc:spChg chg="add mod">
          <ac:chgData name="Playfair, JB (jplayfair@uidaho.edu)" userId="9b2c05e5-254d-4c66-8147-51e9239d2299" providerId="ADAL" clId="{4D9B2D23-4D3B-45B1-A8F6-785540C1654D}" dt="2023-11-06T18:53:06.068" v="621" actId="20577"/>
          <ac:spMkLst>
            <pc:docMk/>
            <pc:sldMk cId="2740672608" sldId="279"/>
            <ac:spMk id="8" creationId="{D4E49A97-BC9B-58C0-CCD1-437C28C10118}"/>
          </ac:spMkLst>
        </pc:spChg>
        <pc:graphicFrameChg chg="add mod modGraphic">
          <ac:chgData name="Playfair, JB (jplayfair@uidaho.edu)" userId="9b2c05e5-254d-4c66-8147-51e9239d2299" providerId="ADAL" clId="{4D9B2D23-4D3B-45B1-A8F6-785540C1654D}" dt="2023-11-06T18:48:43.178" v="516" actId="403"/>
          <ac:graphicFrameMkLst>
            <pc:docMk/>
            <pc:sldMk cId="2740672608" sldId="279"/>
            <ac:graphicFrameMk id="2" creationId="{1B92A0EF-50CF-39B7-8BF5-497A0B113F88}"/>
          </ac:graphicFrameMkLst>
        </pc:graphicFrameChg>
        <pc:picChg chg="del">
          <ac:chgData name="Playfair, JB (jplayfair@uidaho.edu)" userId="9b2c05e5-254d-4c66-8147-51e9239d2299" providerId="ADAL" clId="{4D9B2D23-4D3B-45B1-A8F6-785540C1654D}" dt="2023-11-06T18:13:53.866" v="130" actId="478"/>
          <ac:picMkLst>
            <pc:docMk/>
            <pc:sldMk cId="2740672608" sldId="279"/>
            <ac:picMk id="5" creationId="{A52D1B6E-DBBB-F82F-04AB-BDDE96FC33CD}"/>
          </ac:picMkLst>
        </pc:picChg>
        <pc:picChg chg="del">
          <ac:chgData name="Playfair, JB (jplayfair@uidaho.edu)" userId="9b2c05e5-254d-4c66-8147-51e9239d2299" providerId="ADAL" clId="{4D9B2D23-4D3B-45B1-A8F6-785540C1654D}" dt="2023-11-06T18:13:54.441" v="131" actId="478"/>
          <ac:picMkLst>
            <pc:docMk/>
            <pc:sldMk cId="2740672608" sldId="279"/>
            <ac:picMk id="6" creationId="{43D3C1D5-B22A-19C2-59A1-D950280B78C3}"/>
          </ac:picMkLst>
        </pc:picChg>
        <pc:picChg chg="add mod">
          <ac:chgData name="Playfair, JB (jplayfair@uidaho.edu)" userId="9b2c05e5-254d-4c66-8147-51e9239d2299" providerId="ADAL" clId="{4D9B2D23-4D3B-45B1-A8F6-785540C1654D}" dt="2023-11-06T18:44:15.348" v="444" actId="1036"/>
          <ac:picMkLst>
            <pc:docMk/>
            <pc:sldMk cId="2740672608" sldId="279"/>
            <ac:picMk id="1026" creationId="{F8934823-B96D-E98E-8F8E-57568A3A3DDF}"/>
          </ac:picMkLst>
        </pc:picChg>
        <pc:picChg chg="add mod">
          <ac:chgData name="Playfair, JB (jplayfair@uidaho.edu)" userId="9b2c05e5-254d-4c66-8147-51e9239d2299" providerId="ADAL" clId="{4D9B2D23-4D3B-45B1-A8F6-785540C1654D}" dt="2023-11-06T18:44:15.348" v="444" actId="1036"/>
          <ac:picMkLst>
            <pc:docMk/>
            <pc:sldMk cId="2740672608" sldId="279"/>
            <ac:picMk id="1028" creationId="{F8390A15-0A46-7997-1B6B-BCB1377C448D}"/>
          </ac:picMkLst>
        </pc:picChg>
      </pc:sldChg>
      <pc:sldChg chg="addSp modSp add mod">
        <pc:chgData name="Playfair, JB (jplayfair@uidaho.edu)" userId="9b2c05e5-254d-4c66-8147-51e9239d2299" providerId="ADAL" clId="{4D9B2D23-4D3B-45B1-A8F6-785540C1654D}" dt="2023-11-06T18:53:40.051" v="685" actId="20577"/>
        <pc:sldMkLst>
          <pc:docMk/>
          <pc:sldMk cId="933414864" sldId="280"/>
        </pc:sldMkLst>
        <pc:spChg chg="add mod">
          <ac:chgData name="Playfair, JB (jplayfair@uidaho.edu)" userId="9b2c05e5-254d-4c66-8147-51e9239d2299" providerId="ADAL" clId="{4D9B2D23-4D3B-45B1-A8F6-785540C1654D}" dt="2023-11-06T18:53:33.540" v="667" actId="20577"/>
          <ac:spMkLst>
            <pc:docMk/>
            <pc:sldMk cId="933414864" sldId="280"/>
            <ac:spMk id="3" creationId="{77A2E496-D1C0-4AC4-748E-F12B34961407}"/>
          </ac:spMkLst>
        </pc:spChg>
        <pc:spChg chg="add mod">
          <ac:chgData name="Playfair, JB (jplayfair@uidaho.edu)" userId="9b2c05e5-254d-4c66-8147-51e9239d2299" providerId="ADAL" clId="{4D9B2D23-4D3B-45B1-A8F6-785540C1654D}" dt="2023-11-06T18:53:40.051" v="685" actId="20577"/>
          <ac:spMkLst>
            <pc:docMk/>
            <pc:sldMk cId="933414864" sldId="280"/>
            <ac:spMk id="4" creationId="{510B3014-C8E0-42C7-230E-B041382DFB9D}"/>
          </ac:spMkLst>
        </pc:spChg>
        <pc:spChg chg="mod">
          <ac:chgData name="Playfair, JB (jplayfair@uidaho.edu)" userId="9b2c05e5-254d-4c66-8147-51e9239d2299" providerId="ADAL" clId="{4D9B2D23-4D3B-45B1-A8F6-785540C1654D}" dt="2023-11-06T18:44:55.700" v="510" actId="1035"/>
          <ac:spMkLst>
            <pc:docMk/>
            <pc:sldMk cId="933414864" sldId="280"/>
            <ac:spMk id="7" creationId="{8D06BC6F-3D5F-A8BF-6AD7-8D124575839F}"/>
          </ac:spMkLst>
        </pc:spChg>
        <pc:graphicFrameChg chg="add mod modGraphic">
          <ac:chgData name="Playfair, JB (jplayfair@uidaho.edu)" userId="9b2c05e5-254d-4c66-8147-51e9239d2299" providerId="ADAL" clId="{4D9B2D23-4D3B-45B1-A8F6-785540C1654D}" dt="2023-11-06T18:48:48.171" v="517" actId="403"/>
          <ac:graphicFrameMkLst>
            <pc:docMk/>
            <pc:sldMk cId="933414864" sldId="280"/>
            <ac:graphicFrameMk id="2" creationId="{AE004D1B-0B73-1CBD-8955-3AC0B9D9EC05}"/>
          </ac:graphicFrameMkLst>
        </pc:graphicFrameChg>
        <pc:picChg chg="mod">
          <ac:chgData name="Playfair, JB (jplayfair@uidaho.edu)" userId="9b2c05e5-254d-4c66-8147-51e9239d2299" providerId="ADAL" clId="{4D9B2D23-4D3B-45B1-A8F6-785540C1654D}" dt="2023-11-06T18:44:55.700" v="510" actId="1035"/>
          <ac:picMkLst>
            <pc:docMk/>
            <pc:sldMk cId="933414864" sldId="280"/>
            <ac:picMk id="1026" creationId="{F8934823-B96D-E98E-8F8E-57568A3A3DDF}"/>
          </ac:picMkLst>
        </pc:picChg>
        <pc:picChg chg="mod">
          <ac:chgData name="Playfair, JB (jplayfair@uidaho.edu)" userId="9b2c05e5-254d-4c66-8147-51e9239d2299" providerId="ADAL" clId="{4D9B2D23-4D3B-45B1-A8F6-785540C1654D}" dt="2023-11-06T18:44:55.700" v="510" actId="1035"/>
          <ac:picMkLst>
            <pc:docMk/>
            <pc:sldMk cId="933414864" sldId="280"/>
            <ac:picMk id="1028" creationId="{F8390A15-0A46-7997-1B6B-BCB1377C448D}"/>
          </ac:picMkLst>
        </pc:picChg>
      </pc:sldChg>
      <pc:sldChg chg="addSp delSp modSp add mod">
        <pc:chgData name="Playfair, JB (jplayfair@uidaho.edu)" userId="9b2c05e5-254d-4c66-8147-51e9239d2299" providerId="ADAL" clId="{4D9B2D23-4D3B-45B1-A8F6-785540C1654D}" dt="2023-11-06T18:54:36.610" v="777" actId="20577"/>
        <pc:sldMkLst>
          <pc:docMk/>
          <pc:sldMk cId="1093170912" sldId="281"/>
        </pc:sldMkLst>
        <pc:spChg chg="add mod">
          <ac:chgData name="Playfair, JB (jplayfair@uidaho.edu)" userId="9b2c05e5-254d-4c66-8147-51e9239d2299" providerId="ADAL" clId="{4D9B2D23-4D3B-45B1-A8F6-785540C1654D}" dt="2023-11-06T18:53:52.706" v="713" actId="20577"/>
          <ac:spMkLst>
            <pc:docMk/>
            <pc:sldMk cId="1093170912" sldId="281"/>
            <ac:spMk id="3" creationId="{373C9A5B-9AD5-4D1D-13B3-31A22C215FC5}"/>
          </ac:spMkLst>
        </pc:spChg>
        <pc:spChg chg="add mod">
          <ac:chgData name="Playfair, JB (jplayfair@uidaho.edu)" userId="9b2c05e5-254d-4c66-8147-51e9239d2299" providerId="ADAL" clId="{4D9B2D23-4D3B-45B1-A8F6-785540C1654D}" dt="2023-11-06T18:54:36.610" v="777" actId="20577"/>
          <ac:spMkLst>
            <pc:docMk/>
            <pc:sldMk cId="1093170912" sldId="281"/>
            <ac:spMk id="4" creationId="{64F03393-9433-667A-FBA2-227CDCE40539}"/>
          </ac:spMkLst>
        </pc:spChg>
        <pc:spChg chg="mod ord">
          <ac:chgData name="Playfair, JB (jplayfair@uidaho.edu)" userId="9b2c05e5-254d-4c66-8147-51e9239d2299" providerId="ADAL" clId="{4D9B2D23-4D3B-45B1-A8F6-785540C1654D}" dt="2023-11-06T18:44:35.172" v="479" actId="1036"/>
          <ac:spMkLst>
            <pc:docMk/>
            <pc:sldMk cId="1093170912" sldId="281"/>
            <ac:spMk id="7" creationId="{8D06BC6F-3D5F-A8BF-6AD7-8D124575839F}"/>
          </ac:spMkLst>
        </pc:spChg>
        <pc:graphicFrameChg chg="add mod modGraphic">
          <ac:chgData name="Playfair, JB (jplayfair@uidaho.edu)" userId="9b2c05e5-254d-4c66-8147-51e9239d2299" providerId="ADAL" clId="{4D9B2D23-4D3B-45B1-A8F6-785540C1654D}" dt="2023-11-06T18:48:52.458" v="518" actId="403"/>
          <ac:graphicFrameMkLst>
            <pc:docMk/>
            <pc:sldMk cId="1093170912" sldId="281"/>
            <ac:graphicFrameMk id="2" creationId="{83F46342-2AED-8474-7B1A-938CE8B80FC1}"/>
          </ac:graphicFrameMkLst>
        </pc:graphicFrameChg>
        <pc:picChg chg="mod">
          <ac:chgData name="Playfair, JB (jplayfair@uidaho.edu)" userId="9b2c05e5-254d-4c66-8147-51e9239d2299" providerId="ADAL" clId="{4D9B2D23-4D3B-45B1-A8F6-785540C1654D}" dt="2023-11-06T18:44:35.172" v="479" actId="1036"/>
          <ac:picMkLst>
            <pc:docMk/>
            <pc:sldMk cId="1093170912" sldId="281"/>
            <ac:picMk id="1026" creationId="{F8934823-B96D-E98E-8F8E-57568A3A3DDF}"/>
          </ac:picMkLst>
        </pc:picChg>
        <pc:picChg chg="del">
          <ac:chgData name="Playfair, JB (jplayfair@uidaho.edu)" userId="9b2c05e5-254d-4c66-8147-51e9239d2299" providerId="ADAL" clId="{4D9B2D23-4D3B-45B1-A8F6-785540C1654D}" dt="2023-11-06T18:19:19.753" v="156" actId="478"/>
          <ac:picMkLst>
            <pc:docMk/>
            <pc:sldMk cId="1093170912" sldId="281"/>
            <ac:picMk id="1028" creationId="{F8390A15-0A46-7997-1B6B-BCB1377C448D}"/>
          </ac:picMkLst>
        </pc:picChg>
        <pc:picChg chg="add mod">
          <ac:chgData name="Playfair, JB (jplayfair@uidaho.edu)" userId="9b2c05e5-254d-4c66-8147-51e9239d2299" providerId="ADAL" clId="{4D9B2D23-4D3B-45B1-A8F6-785540C1654D}" dt="2023-11-06T18:44:35.172" v="479" actId="1036"/>
          <ac:picMkLst>
            <pc:docMk/>
            <pc:sldMk cId="1093170912" sldId="281"/>
            <ac:picMk id="2050" creationId="{829B533D-7AC1-6750-7B17-86E98A7BE971}"/>
          </ac:picMkLst>
        </pc:picChg>
      </pc:sldChg>
      <pc:sldChg chg="addSp delSp modSp add del mod">
        <pc:chgData name="Playfair, JB (jplayfair@uidaho.edu)" userId="9b2c05e5-254d-4c66-8147-51e9239d2299" providerId="ADAL" clId="{4D9B2D23-4D3B-45B1-A8F6-785540C1654D}" dt="2023-11-06T18:26:39.037" v="179" actId="2890"/>
        <pc:sldMkLst>
          <pc:docMk/>
          <pc:sldMk cId="265436154" sldId="282"/>
        </pc:sldMkLst>
        <pc:picChg chg="add del mod">
          <ac:chgData name="Playfair, JB (jplayfair@uidaho.edu)" userId="9b2c05e5-254d-4c66-8147-51e9239d2299" providerId="ADAL" clId="{4D9B2D23-4D3B-45B1-A8F6-785540C1654D}" dt="2023-11-06T18:26:36.497" v="176"/>
          <ac:picMkLst>
            <pc:docMk/>
            <pc:sldMk cId="265436154" sldId="282"/>
            <ac:picMk id="2" creationId="{1E686B1C-DD95-7B85-1531-305DC5A30CBE}"/>
          </ac:picMkLst>
        </pc:picChg>
        <pc:picChg chg="add del">
          <ac:chgData name="Playfair, JB (jplayfair@uidaho.edu)" userId="9b2c05e5-254d-4c66-8147-51e9239d2299" providerId="ADAL" clId="{4D9B2D23-4D3B-45B1-A8F6-785540C1654D}" dt="2023-11-06T18:26:37.021" v="177" actId="478"/>
          <ac:picMkLst>
            <pc:docMk/>
            <pc:sldMk cId="265436154" sldId="282"/>
            <ac:picMk id="1026" creationId="{F8934823-B96D-E98E-8F8E-57568A3A3DDF}"/>
          </ac:picMkLst>
        </pc:picChg>
        <pc:picChg chg="add del">
          <ac:chgData name="Playfair, JB (jplayfair@uidaho.edu)" userId="9b2c05e5-254d-4c66-8147-51e9239d2299" providerId="ADAL" clId="{4D9B2D23-4D3B-45B1-A8F6-785540C1654D}" dt="2023-11-06T18:26:37.612" v="178" actId="478"/>
          <ac:picMkLst>
            <pc:docMk/>
            <pc:sldMk cId="265436154" sldId="282"/>
            <ac:picMk id="2050" creationId="{829B533D-7AC1-6750-7B17-86E98A7BE971}"/>
          </ac:picMkLst>
        </pc:picChg>
      </pc:sldChg>
      <pc:sldChg chg="addSp delSp modSp add mod">
        <pc:chgData name="Playfair, JB (jplayfair@uidaho.edu)" userId="9b2c05e5-254d-4c66-8147-51e9239d2299" providerId="ADAL" clId="{4D9B2D23-4D3B-45B1-A8F6-785540C1654D}" dt="2023-11-06T18:55:08.739" v="841" actId="20577"/>
        <pc:sldMkLst>
          <pc:docMk/>
          <pc:sldMk cId="1987299904" sldId="282"/>
        </pc:sldMkLst>
        <pc:spChg chg="add del mod">
          <ac:chgData name="Playfair, JB (jplayfair@uidaho.edu)" userId="9b2c05e5-254d-4c66-8147-51e9239d2299" providerId="ADAL" clId="{4D9B2D23-4D3B-45B1-A8F6-785540C1654D}" dt="2023-11-06T18:28:17.657" v="193" actId="478"/>
          <ac:spMkLst>
            <pc:docMk/>
            <pc:sldMk cId="1987299904" sldId="282"/>
            <ac:spMk id="5" creationId="{335D5103-6BB9-1709-A55E-937B209F7AC5}"/>
          </ac:spMkLst>
        </pc:spChg>
        <pc:spChg chg="add mod">
          <ac:chgData name="Playfair, JB (jplayfair@uidaho.edu)" userId="9b2c05e5-254d-4c66-8147-51e9239d2299" providerId="ADAL" clId="{4D9B2D23-4D3B-45B1-A8F6-785540C1654D}" dt="2023-11-06T18:44:45.911" v="503" actId="1035"/>
          <ac:spMkLst>
            <pc:docMk/>
            <pc:sldMk cId="1987299904" sldId="282"/>
            <ac:spMk id="6" creationId="{4FA3D539-5DF6-A07F-89F5-16EDD337BC34}"/>
          </ac:spMkLst>
        </pc:spChg>
        <pc:spChg chg="del">
          <ac:chgData name="Playfair, JB (jplayfair@uidaho.edu)" userId="9b2c05e5-254d-4c66-8147-51e9239d2299" providerId="ADAL" clId="{4D9B2D23-4D3B-45B1-A8F6-785540C1654D}" dt="2023-11-06T18:27:35.690" v="183" actId="478"/>
          <ac:spMkLst>
            <pc:docMk/>
            <pc:sldMk cId="1987299904" sldId="282"/>
            <ac:spMk id="7" creationId="{8D06BC6F-3D5F-A8BF-6AD7-8D124575839F}"/>
          </ac:spMkLst>
        </pc:spChg>
        <pc:spChg chg="add mod">
          <ac:chgData name="Playfair, JB (jplayfair@uidaho.edu)" userId="9b2c05e5-254d-4c66-8147-51e9239d2299" providerId="ADAL" clId="{4D9B2D23-4D3B-45B1-A8F6-785540C1654D}" dt="2023-11-06T18:54:56.338" v="822" actId="20577"/>
          <ac:spMkLst>
            <pc:docMk/>
            <pc:sldMk cId="1987299904" sldId="282"/>
            <ac:spMk id="9" creationId="{0E84D7CA-2F20-61E8-BDAE-6140332B1419}"/>
          </ac:spMkLst>
        </pc:spChg>
        <pc:spChg chg="add mod">
          <ac:chgData name="Playfair, JB (jplayfair@uidaho.edu)" userId="9b2c05e5-254d-4c66-8147-51e9239d2299" providerId="ADAL" clId="{4D9B2D23-4D3B-45B1-A8F6-785540C1654D}" dt="2023-11-06T18:55:08.739" v="841" actId="20577"/>
          <ac:spMkLst>
            <pc:docMk/>
            <pc:sldMk cId="1987299904" sldId="282"/>
            <ac:spMk id="10" creationId="{429BA6A7-0367-0512-7715-F3211202D65D}"/>
          </ac:spMkLst>
        </pc:spChg>
        <pc:graphicFrameChg chg="add mod modGraphic">
          <ac:chgData name="Playfair, JB (jplayfair@uidaho.edu)" userId="9b2c05e5-254d-4c66-8147-51e9239d2299" providerId="ADAL" clId="{4D9B2D23-4D3B-45B1-A8F6-785540C1654D}" dt="2023-11-06T18:48:57.387" v="519" actId="403"/>
          <ac:graphicFrameMkLst>
            <pc:docMk/>
            <pc:sldMk cId="1987299904" sldId="282"/>
            <ac:graphicFrameMk id="8" creationId="{D54380BD-B30B-463C-4BA4-B0AF6F507142}"/>
          </ac:graphicFrameMkLst>
        </pc:graphicFrameChg>
        <pc:picChg chg="add del mod">
          <ac:chgData name="Playfair, JB (jplayfair@uidaho.edu)" userId="9b2c05e5-254d-4c66-8147-51e9239d2299" providerId="ADAL" clId="{4D9B2D23-4D3B-45B1-A8F6-785540C1654D}" dt="2023-11-06T18:27:45.980" v="189" actId="478"/>
          <ac:picMkLst>
            <pc:docMk/>
            <pc:sldMk cId="1987299904" sldId="282"/>
            <ac:picMk id="2" creationId="{CD6BFD70-A853-6E90-B9FB-BF69899951DA}"/>
          </ac:picMkLst>
        </pc:picChg>
        <pc:picChg chg="add mod">
          <ac:chgData name="Playfair, JB (jplayfair@uidaho.edu)" userId="9b2c05e5-254d-4c66-8147-51e9239d2299" providerId="ADAL" clId="{4D9B2D23-4D3B-45B1-A8F6-785540C1654D}" dt="2023-11-06T18:44:45.911" v="503" actId="1035"/>
          <ac:picMkLst>
            <pc:docMk/>
            <pc:sldMk cId="1987299904" sldId="282"/>
            <ac:picMk id="3" creationId="{C1187D6F-385A-223C-8514-9CC1D9B67D72}"/>
          </ac:picMkLst>
        </pc:picChg>
        <pc:picChg chg="add mod">
          <ac:chgData name="Playfair, JB (jplayfair@uidaho.edu)" userId="9b2c05e5-254d-4c66-8147-51e9239d2299" providerId="ADAL" clId="{4D9B2D23-4D3B-45B1-A8F6-785540C1654D}" dt="2023-11-06T18:44:45.911" v="503" actId="1035"/>
          <ac:picMkLst>
            <pc:docMk/>
            <pc:sldMk cId="1987299904" sldId="282"/>
            <ac:picMk id="4" creationId="{7544CC7B-277C-7FC3-68E6-E70354C54BCF}"/>
          </ac:picMkLst>
        </pc:picChg>
        <pc:picChg chg="del">
          <ac:chgData name="Playfair, JB (jplayfair@uidaho.edu)" userId="9b2c05e5-254d-4c66-8147-51e9239d2299" providerId="ADAL" clId="{4D9B2D23-4D3B-45B1-A8F6-785540C1654D}" dt="2023-11-06T18:27:26.855" v="182" actId="478"/>
          <ac:picMkLst>
            <pc:docMk/>
            <pc:sldMk cId="1987299904" sldId="282"/>
            <ac:picMk id="1026" creationId="{F8934823-B96D-E98E-8F8E-57568A3A3DDF}"/>
          </ac:picMkLst>
        </pc:picChg>
        <pc:picChg chg="del">
          <ac:chgData name="Playfair, JB (jplayfair@uidaho.edu)" userId="9b2c05e5-254d-4c66-8147-51e9239d2299" providerId="ADAL" clId="{4D9B2D23-4D3B-45B1-A8F6-785540C1654D}" dt="2023-11-06T18:27:26.231" v="181" actId="478"/>
          <ac:picMkLst>
            <pc:docMk/>
            <pc:sldMk cId="1987299904" sldId="282"/>
            <ac:picMk id="2050" creationId="{829B533D-7AC1-6750-7B17-86E98A7BE971}"/>
          </ac:picMkLst>
        </pc:picChg>
      </pc:sldChg>
      <pc:sldChg chg="addSp modSp new mod">
        <pc:chgData name="Playfair, JB (jplayfair@uidaho.edu)" userId="9b2c05e5-254d-4c66-8147-51e9239d2299" providerId="ADAL" clId="{4D9B2D23-4D3B-45B1-A8F6-785540C1654D}" dt="2023-11-06T19:03:14.113" v="964" actId="208"/>
        <pc:sldMkLst>
          <pc:docMk/>
          <pc:sldMk cId="1159450425" sldId="283"/>
        </pc:sldMkLst>
        <pc:spChg chg="add mod">
          <ac:chgData name="Playfair, JB (jplayfair@uidaho.edu)" userId="9b2c05e5-254d-4c66-8147-51e9239d2299" providerId="ADAL" clId="{4D9B2D23-4D3B-45B1-A8F6-785540C1654D}" dt="2023-11-06T18:59:07.502" v="914" actId="14100"/>
          <ac:spMkLst>
            <pc:docMk/>
            <pc:sldMk cId="1159450425" sldId="283"/>
            <ac:spMk id="2" creationId="{D30EA081-336D-D4A4-66B3-BF51FDA0E04F}"/>
          </ac:spMkLst>
        </pc:spChg>
        <pc:spChg chg="add mod">
          <ac:chgData name="Playfair, JB (jplayfair@uidaho.edu)" userId="9b2c05e5-254d-4c66-8147-51e9239d2299" providerId="ADAL" clId="{4D9B2D23-4D3B-45B1-A8F6-785540C1654D}" dt="2023-11-06T19:03:14.113" v="964" actId="208"/>
          <ac:spMkLst>
            <pc:docMk/>
            <pc:sldMk cId="1159450425" sldId="283"/>
            <ac:spMk id="3" creationId="{5009423E-D863-38D4-B316-AD8DA018A403}"/>
          </ac:spMkLst>
        </pc:spChg>
        <pc:picChg chg="add mod">
          <ac:chgData name="Playfair, JB (jplayfair@uidaho.edu)" userId="9b2c05e5-254d-4c66-8147-51e9239d2299" providerId="ADAL" clId="{4D9B2D23-4D3B-45B1-A8F6-785540C1654D}" dt="2023-11-06T19:01:40.615" v="920" actId="1076"/>
          <ac:picMkLst>
            <pc:docMk/>
            <pc:sldMk cId="1159450425" sldId="283"/>
            <ac:picMk id="3074" creationId="{36711A19-A31F-EB12-DFFB-FB14E192C751}"/>
          </ac:picMkLst>
        </pc:picChg>
      </pc:sldChg>
    </pc:docChg>
  </pc:docChgLst>
  <pc:docChgLst>
    <pc:chgData name="Launchbaugh, Karen (klaunchb@uidaho.edu)" userId="50bf6e17-1720-47d5-b411-57d7bb423c81" providerId="ADAL" clId="{5EA1435D-5EA2-490F-B1AE-9E589039ED22}"/>
    <pc:docChg chg="custSel modSld">
      <pc:chgData name="Launchbaugh, Karen (klaunchb@uidaho.edu)" userId="50bf6e17-1720-47d5-b411-57d7bb423c81" providerId="ADAL" clId="{5EA1435D-5EA2-490F-B1AE-9E589039ED22}" dt="2023-11-06T18:32:58.082" v="6" actId="478"/>
      <pc:docMkLst>
        <pc:docMk/>
      </pc:docMkLst>
      <pc:sldChg chg="addSp delSp modSp mod">
        <pc:chgData name="Launchbaugh, Karen (klaunchb@uidaho.edu)" userId="50bf6e17-1720-47d5-b411-57d7bb423c81" providerId="ADAL" clId="{5EA1435D-5EA2-490F-B1AE-9E589039ED22}" dt="2023-11-06T18:32:58.082" v="6" actId="478"/>
        <pc:sldMkLst>
          <pc:docMk/>
          <pc:sldMk cId="2805490567" sldId="278"/>
        </pc:sldMkLst>
        <pc:spChg chg="del mod topLvl">
          <ac:chgData name="Launchbaugh, Karen (klaunchb@uidaho.edu)" userId="50bf6e17-1720-47d5-b411-57d7bb423c81" providerId="ADAL" clId="{5EA1435D-5EA2-490F-B1AE-9E589039ED22}" dt="2023-11-06T18:32:58.082" v="6" actId="478"/>
          <ac:spMkLst>
            <pc:docMk/>
            <pc:sldMk cId="2805490567" sldId="278"/>
            <ac:spMk id="3" creationId="{43F7BCD3-F0BD-517C-47DA-597424C22B09}"/>
          </ac:spMkLst>
        </pc:spChg>
        <pc:spChg chg="del mod topLvl">
          <ac:chgData name="Launchbaugh, Karen (klaunchb@uidaho.edu)" userId="50bf6e17-1720-47d5-b411-57d7bb423c81" providerId="ADAL" clId="{5EA1435D-5EA2-490F-B1AE-9E589039ED22}" dt="2023-11-06T18:32:40.858" v="2" actId="21"/>
          <ac:spMkLst>
            <pc:docMk/>
            <pc:sldMk cId="2805490567" sldId="278"/>
            <ac:spMk id="4" creationId="{BDFBB348-9A2A-2244-8E62-E019B889C0FC}"/>
          </ac:spMkLst>
        </pc:spChg>
        <pc:spChg chg="del mod">
          <ac:chgData name="Launchbaugh, Karen (klaunchb@uidaho.edu)" userId="50bf6e17-1720-47d5-b411-57d7bb423c81" providerId="ADAL" clId="{5EA1435D-5EA2-490F-B1AE-9E589039ED22}" dt="2023-11-06T18:32:34.889" v="1" actId="478"/>
          <ac:spMkLst>
            <pc:docMk/>
            <pc:sldMk cId="2805490567" sldId="278"/>
            <ac:spMk id="8" creationId="{7C9A78AE-76EE-814E-F498-E3237A85CDAF}"/>
          </ac:spMkLst>
        </pc:spChg>
        <pc:spChg chg="add del mod">
          <ac:chgData name="Launchbaugh, Karen (klaunchb@uidaho.edu)" userId="50bf6e17-1720-47d5-b411-57d7bb423c81" providerId="ADAL" clId="{5EA1435D-5EA2-490F-B1AE-9E589039ED22}" dt="2023-11-06T18:32:48.867" v="5" actId="478"/>
          <ac:spMkLst>
            <pc:docMk/>
            <pc:sldMk cId="2805490567" sldId="278"/>
            <ac:spMk id="9" creationId="{5B17AFD8-2230-467E-18E5-58C5EF35FCA5}"/>
          </ac:spMkLst>
        </pc:spChg>
        <pc:grpChg chg="add del mod">
          <ac:chgData name="Launchbaugh, Karen (klaunchb@uidaho.edu)" userId="50bf6e17-1720-47d5-b411-57d7bb423c81" providerId="ADAL" clId="{5EA1435D-5EA2-490F-B1AE-9E589039ED22}" dt="2023-11-06T18:32:40.858" v="2" actId="21"/>
          <ac:grpSpMkLst>
            <pc:docMk/>
            <pc:sldMk cId="2805490567" sldId="278"/>
            <ac:grpSpMk id="2" creationId="{0AC72990-E189-51A1-5276-FBC193832AB6}"/>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5DC5E-EE35-4C2B-B7F3-83B5E692CA53}" type="datetimeFigureOut">
              <a:rPr lang="en-US" smtClean="0"/>
              <a:t>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5FD98-417B-4A3A-8651-8D3385C71B53}" type="slidenum">
              <a:rPr lang="en-US" smtClean="0"/>
              <a:t>‹#›</a:t>
            </a:fld>
            <a:endParaRPr lang="en-US"/>
          </a:p>
        </p:txBody>
      </p:sp>
    </p:spTree>
    <p:extLst>
      <p:ext uri="{BB962C8B-B14F-4D97-AF65-F5344CB8AC3E}">
        <p14:creationId xmlns:p14="http://schemas.microsoft.com/office/powerpoint/2010/main" val="5228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2</a:t>
            </a:fld>
            <a:endParaRPr lang="en-US"/>
          </a:p>
        </p:txBody>
      </p:sp>
    </p:spTree>
    <p:extLst>
      <p:ext uri="{BB962C8B-B14F-4D97-AF65-F5344CB8AC3E}">
        <p14:creationId xmlns:p14="http://schemas.microsoft.com/office/powerpoint/2010/main" val="678574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3</a:t>
            </a:fld>
            <a:endParaRPr lang="en-US"/>
          </a:p>
        </p:txBody>
      </p:sp>
    </p:spTree>
    <p:extLst>
      <p:ext uri="{BB962C8B-B14F-4D97-AF65-F5344CB8AC3E}">
        <p14:creationId xmlns:p14="http://schemas.microsoft.com/office/powerpoint/2010/main" val="3601886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4</a:t>
            </a:fld>
            <a:endParaRPr lang="en-US"/>
          </a:p>
        </p:txBody>
      </p:sp>
    </p:spTree>
    <p:extLst>
      <p:ext uri="{BB962C8B-B14F-4D97-AF65-F5344CB8AC3E}">
        <p14:creationId xmlns:p14="http://schemas.microsoft.com/office/powerpoint/2010/main" val="3494352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5</a:t>
            </a:fld>
            <a:endParaRPr lang="en-US"/>
          </a:p>
        </p:txBody>
      </p:sp>
    </p:spTree>
    <p:extLst>
      <p:ext uri="{BB962C8B-B14F-4D97-AF65-F5344CB8AC3E}">
        <p14:creationId xmlns:p14="http://schemas.microsoft.com/office/powerpoint/2010/main" val="2495417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6</a:t>
            </a:fld>
            <a:endParaRPr lang="en-US"/>
          </a:p>
        </p:txBody>
      </p:sp>
    </p:spTree>
    <p:extLst>
      <p:ext uri="{BB962C8B-B14F-4D97-AF65-F5344CB8AC3E}">
        <p14:creationId xmlns:p14="http://schemas.microsoft.com/office/powerpoint/2010/main" val="3241710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7</a:t>
            </a:fld>
            <a:endParaRPr lang="en-US"/>
          </a:p>
        </p:txBody>
      </p:sp>
    </p:spTree>
    <p:extLst>
      <p:ext uri="{BB962C8B-B14F-4D97-AF65-F5344CB8AC3E}">
        <p14:creationId xmlns:p14="http://schemas.microsoft.com/office/powerpoint/2010/main" val="1989925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nature?  Discuss the forces</a:t>
            </a:r>
            <a:r>
              <a:rPr lang="en-US" baseline="0" dirty="0"/>
              <a:t> of change…</a:t>
            </a:r>
          </a:p>
          <a:p>
            <a:r>
              <a:rPr lang="en-US" baseline="0" dirty="0"/>
              <a:t>What services and products can rangeland provide?  What are the tools that we have to manage these services and goods?  These are essentially the same as the forces of change—the same tools that nature uses.  </a:t>
            </a:r>
          </a:p>
          <a:p>
            <a:endParaRPr lang="en-US" baseline="0" dirty="0"/>
          </a:p>
          <a:p>
            <a:r>
              <a:rPr lang="en-US" baseline="0" dirty="0"/>
              <a:t>Tools for stewardship</a:t>
            </a:r>
          </a:p>
          <a:p>
            <a:r>
              <a:rPr lang="en-US" baseline="0" dirty="0"/>
              <a:t>Human Impacts:  Recreation, Development</a:t>
            </a:r>
            <a:endParaRPr lang="en-US" dirty="0"/>
          </a:p>
        </p:txBody>
      </p:sp>
      <p:sp>
        <p:nvSpPr>
          <p:cNvPr id="4" name="Slide Number Placeholder 3"/>
          <p:cNvSpPr>
            <a:spLocks noGrp="1"/>
          </p:cNvSpPr>
          <p:nvPr>
            <p:ph type="sldNum" sz="quarter" idx="10"/>
          </p:nvPr>
        </p:nvSpPr>
        <p:spPr/>
        <p:txBody>
          <a:bodyPr/>
          <a:lstStyle/>
          <a:p>
            <a:fld id="{4C972E49-592D-4EA4-B3BB-C98214A998E6}" type="slidenum">
              <a:rPr lang="en-US" smtClean="0"/>
              <a:t>8</a:t>
            </a:fld>
            <a:endParaRPr lang="en-US"/>
          </a:p>
        </p:txBody>
      </p:sp>
    </p:spTree>
    <p:extLst>
      <p:ext uri="{BB962C8B-B14F-4D97-AF65-F5344CB8AC3E}">
        <p14:creationId xmlns:p14="http://schemas.microsoft.com/office/powerpoint/2010/main" val="13110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3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113896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F823F-83C1-4C16-8CAF-C12DA9B7EC9B}" type="datetimeFigureOut">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8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F823F-83C1-4C16-8CAF-C12DA9B7EC9B}" type="datetimeFigureOut">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41094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F823F-83C1-4C16-8CAF-C12DA9B7EC9B}" type="datetimeFigureOut">
              <a:rPr lang="en-US" smtClean="0"/>
              <a:t>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10167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F823F-83C1-4C16-8CAF-C12DA9B7EC9B}" type="datetimeFigureOut">
              <a:rPr lang="en-US" smtClean="0"/>
              <a:t>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425324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F823F-83C1-4C16-8CAF-C12DA9B7EC9B}" type="datetimeFigureOut">
              <a:rPr lang="en-US" smtClean="0"/>
              <a:t>11/6/2023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9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F823F-83C1-4C16-8CAF-C12DA9B7EC9B}" type="datetimeFigureOut">
              <a:rPr lang="en-US" smtClean="0"/>
              <a:t>11/6/2023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88DD9-91D4-4129-8B78-C5DDCD0FF9F0}" type="slidenum">
              <a:rPr lang="en-US" smtClean="0"/>
              <a:t>‹#›</a:t>
            </a:fld>
            <a:endParaRPr lang="en-US"/>
          </a:p>
        </p:txBody>
      </p:sp>
    </p:spTree>
    <p:extLst>
      <p:ext uri="{BB962C8B-B14F-4D97-AF65-F5344CB8AC3E}">
        <p14:creationId xmlns:p14="http://schemas.microsoft.com/office/powerpoint/2010/main" val="31819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6F823F-83C1-4C16-8CAF-C12DA9B7EC9B}" type="datetimeFigureOut">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71452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04250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F823F-83C1-4C16-8CAF-C12DA9B7EC9B}" type="datetimeFigureOut">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8DD9-91D4-4129-8B78-C5DDCD0FF9F0}" type="slidenum">
              <a:rPr lang="en-US" smtClean="0"/>
              <a:t>‹#›</a:t>
            </a:fld>
            <a:endParaRPr lang="en-US"/>
          </a:p>
        </p:txBody>
      </p:sp>
    </p:spTree>
    <p:extLst>
      <p:ext uri="{BB962C8B-B14F-4D97-AF65-F5344CB8AC3E}">
        <p14:creationId xmlns:p14="http://schemas.microsoft.com/office/powerpoint/2010/main" val="228022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F823F-83C1-4C16-8CAF-C12DA9B7EC9B}" type="datetimeFigureOut">
              <a:rPr lang="en-US" smtClean="0"/>
              <a:t>11/6/2023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C88DD9-91D4-4129-8B78-C5DDCD0FF9F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450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5.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slideLayout" Target="../slideLayouts/slideLayout7.xml"/><Relationship Id="rId7" Type="http://schemas.openxmlformats.org/officeDocument/2006/relationships/image" Target="../media/image7.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jpeg"/><Relationship Id="rId5" Type="http://schemas.openxmlformats.org/officeDocument/2006/relationships/image" Target="../media/image6.jpg"/><Relationship Id="rId4" Type="http://schemas.openxmlformats.org/officeDocument/2006/relationships/notesSlide" Target="../notesSlides/notesSlide2.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Forces of Change</a:t>
            </a:r>
          </a:p>
        </p:txBody>
      </p:sp>
      <p:sp>
        <p:nvSpPr>
          <p:cNvPr id="3" name="Subtitle 2"/>
          <p:cNvSpPr>
            <a:spLocks noGrp="1"/>
          </p:cNvSpPr>
          <p:nvPr>
            <p:ph type="subTitle" idx="1"/>
          </p:nvPr>
        </p:nvSpPr>
        <p:spPr/>
        <p:txBody>
          <a:bodyPr/>
          <a:lstStyle/>
          <a:p>
            <a:r>
              <a:rPr lang="en-US" dirty="0"/>
              <a:t>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pic>
        <p:nvPicPr>
          <p:cNvPr id="5" name="Audio 4">
            <a:hlinkClick r:id="" action="ppaction://media"/>
            <a:extLst>
              <a:ext uri="{FF2B5EF4-FFF2-40B4-BE49-F238E27FC236}">
                <a16:creationId xmlns:a16="http://schemas.microsoft.com/office/drawing/2014/main" id="{DF86BA9A-A2C3-4BD9-8E8F-B648EFFE5A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677323401"/>
      </p:ext>
    </p:extLst>
  </p:cSld>
  <p:clrMapOvr>
    <a:masterClrMapping/>
  </p:clrMapOvr>
  <mc:AlternateContent xmlns:mc="http://schemas.openxmlformats.org/markup-compatibility/2006" xmlns:p14="http://schemas.microsoft.com/office/powerpoint/2010/main">
    <mc:Choice Requires="p14">
      <p:transition spd="slow" p14:dur="2000" advTm="27872"/>
    </mc:Choice>
    <mc:Fallback xmlns="">
      <p:transition spd="slow" advTm="27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a:spLocks noChangeArrowheads="1"/>
          </p:cNvSpPr>
          <p:nvPr/>
        </p:nvSpPr>
        <p:spPr bwMode="auto">
          <a:xfrm>
            <a:off x="3752929" y="1096070"/>
            <a:ext cx="4091251" cy="2802913"/>
          </a:xfrm>
          <a:prstGeom prst="ellipse">
            <a:avLst/>
          </a:prstGeom>
          <a:blipFill dpi="0" rotWithShape="1">
            <a:blip r:embed="rId5"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sp>
        <p:nvSpPr>
          <p:cNvPr id="2" name="TextBox 1"/>
          <p:cNvSpPr txBox="1"/>
          <p:nvPr/>
        </p:nvSpPr>
        <p:spPr>
          <a:xfrm>
            <a:off x="279918" y="279918"/>
            <a:ext cx="3564294" cy="1323439"/>
          </a:xfrm>
          <a:prstGeom prst="rect">
            <a:avLst/>
          </a:prstGeom>
          <a:noFill/>
        </p:spPr>
        <p:txBody>
          <a:bodyPr wrap="square" rtlCol="0">
            <a:spAutoFit/>
          </a:bodyPr>
          <a:lstStyle/>
          <a:p>
            <a:pPr algn="ctr"/>
            <a:r>
              <a:rPr lang="en-US" sz="4000" dirty="0"/>
              <a:t>What causes change?</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942" y="3764205"/>
            <a:ext cx="4091252" cy="28029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99805" y="3764205"/>
            <a:ext cx="4091252" cy="28029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7" name="Straight Arrow Connector 6"/>
          <p:cNvCxnSpPr/>
          <p:nvPr/>
        </p:nvCxnSpPr>
        <p:spPr>
          <a:xfrm>
            <a:off x="7542475" y="3353729"/>
            <a:ext cx="876873" cy="102702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p:cNvCxnSpPr>
            <a:stCxn id="5" idx="3"/>
          </p:cNvCxnSpPr>
          <p:nvPr/>
        </p:nvCxnSpPr>
        <p:spPr>
          <a:xfrm flipH="1">
            <a:off x="3831072" y="3488506"/>
            <a:ext cx="521007" cy="80850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9" name="TextBox 15"/>
          <p:cNvSpPr txBox="1"/>
          <p:nvPr/>
        </p:nvSpPr>
        <p:spPr>
          <a:xfrm>
            <a:off x="1658686" y="2999786"/>
            <a:ext cx="1975104"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dirty="0"/>
              <a:t>Healthy </a:t>
            </a:r>
          </a:p>
        </p:txBody>
      </p:sp>
      <p:sp>
        <p:nvSpPr>
          <p:cNvPr id="10" name="TextBox 16"/>
          <p:cNvSpPr txBox="1"/>
          <p:nvPr/>
        </p:nvSpPr>
        <p:spPr>
          <a:xfrm>
            <a:off x="8359061" y="2968765"/>
            <a:ext cx="23727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dirty="0"/>
              <a:t>Unhealthy </a:t>
            </a:r>
          </a:p>
        </p:txBody>
      </p:sp>
      <p:pic>
        <p:nvPicPr>
          <p:cNvPr id="3" name="Audio 2">
            <a:hlinkClick r:id="" action="ppaction://media"/>
            <a:extLst>
              <a:ext uri="{FF2B5EF4-FFF2-40B4-BE49-F238E27FC236}">
                <a16:creationId xmlns:a16="http://schemas.microsoft.com/office/drawing/2014/main" id="{2AC72E9D-34AA-4A0F-9FDA-25FB5C4CBED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02117635"/>
      </p:ext>
    </p:extLst>
  </p:cSld>
  <p:clrMapOvr>
    <a:masterClrMapping/>
  </p:clrMapOvr>
  <mc:AlternateContent xmlns:mc="http://schemas.openxmlformats.org/markup-compatibility/2006" xmlns:p14="http://schemas.microsoft.com/office/powerpoint/2010/main">
    <mc:Choice Requires="p14">
      <p:transition spd="slow" p14:dur="2000" advTm="27849"/>
    </mc:Choice>
    <mc:Fallback xmlns="">
      <p:transition spd="slow" advTm="27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510" y="3416669"/>
            <a:ext cx="4091251" cy="28029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42" name="Group 41"/>
          <p:cNvGrpSpPr/>
          <p:nvPr/>
        </p:nvGrpSpPr>
        <p:grpSpPr>
          <a:xfrm>
            <a:off x="221448" y="316771"/>
            <a:ext cx="7564312" cy="3665949"/>
            <a:chOff x="333414" y="559364"/>
            <a:chExt cx="7564312" cy="3665949"/>
          </a:xfrm>
        </p:grpSpPr>
        <p:sp>
          <p:nvSpPr>
            <p:cNvPr id="5" name="Oval 4"/>
            <p:cNvSpPr>
              <a:spLocks noChangeArrowheads="1"/>
            </p:cNvSpPr>
            <p:nvPr/>
          </p:nvSpPr>
          <p:spPr bwMode="auto">
            <a:xfrm>
              <a:off x="3806475" y="1422400"/>
              <a:ext cx="4091251" cy="2802913"/>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sp>
          <p:nvSpPr>
            <p:cNvPr id="8" name="TextBox 7"/>
            <p:cNvSpPr txBox="1"/>
            <p:nvPr/>
          </p:nvSpPr>
          <p:spPr>
            <a:xfrm>
              <a:off x="333414" y="559364"/>
              <a:ext cx="3609913" cy="2677656"/>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Forces &amp; Impacts</a:t>
              </a:r>
            </a:p>
            <a:p>
              <a:pPr marL="346075" indent="-346075">
                <a:buFont typeface="Arial" panose="020B0604020202020204" pitchFamily="34" charset="0"/>
                <a:buChar char="•"/>
              </a:pPr>
              <a:r>
                <a:rPr lang="en-US" sz="2800" dirty="0"/>
                <a:t>Fire</a:t>
              </a:r>
            </a:p>
            <a:p>
              <a:pPr marL="346075" indent="-346075">
                <a:buFont typeface="Arial" panose="020B0604020202020204" pitchFamily="34" charset="0"/>
                <a:buChar char="•"/>
              </a:pPr>
              <a:r>
                <a:rPr lang="en-US" sz="2800" dirty="0"/>
                <a:t>Herbivory</a:t>
              </a:r>
            </a:p>
            <a:p>
              <a:pPr marL="346075" indent="-346075">
                <a:buFont typeface="Arial" panose="020B0604020202020204" pitchFamily="34" charset="0"/>
                <a:buChar char="•"/>
              </a:pPr>
              <a:r>
                <a:rPr lang="en-US" sz="2800" dirty="0"/>
                <a:t>Invasion</a:t>
              </a:r>
            </a:p>
            <a:p>
              <a:pPr marL="346075" indent="-346075">
                <a:buFont typeface="Arial" panose="020B0604020202020204" pitchFamily="34" charset="0"/>
                <a:buChar char="•"/>
              </a:pPr>
              <a:r>
                <a:rPr lang="en-US" sz="2800" dirty="0"/>
                <a:t>Human Uses</a:t>
              </a:r>
            </a:p>
            <a:p>
              <a:pPr marL="346075" indent="-346075">
                <a:buFont typeface="Arial" panose="020B0604020202020204" pitchFamily="34" charset="0"/>
                <a:buChar char="•"/>
              </a:pPr>
              <a:r>
                <a:rPr lang="en-US" sz="2800" dirty="0"/>
                <a:t>Climate Change</a:t>
              </a:r>
            </a:p>
          </p:txBody>
        </p:sp>
      </p:grpSp>
      <p:cxnSp>
        <p:nvCxnSpPr>
          <p:cNvPr id="51" name="Straight Arrow Connector 50"/>
          <p:cNvCxnSpPr/>
          <p:nvPr/>
        </p:nvCxnSpPr>
        <p:spPr>
          <a:xfrm>
            <a:off x="3244987" y="1179807"/>
            <a:ext cx="1196384" cy="6863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3"/>
          <p:cNvSpPr txBox="1"/>
          <p:nvPr/>
        </p:nvSpPr>
        <p:spPr>
          <a:xfrm>
            <a:off x="1262295" y="5941239"/>
            <a:ext cx="201168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err="1">
                <a:solidFill>
                  <a:schemeClr val="bg1"/>
                </a:solidFill>
              </a:rPr>
              <a:t>www.oregonlive.com</a:t>
            </a:r>
            <a:endParaRPr lang="en-US" sz="1200" dirty="0">
              <a:solidFill>
                <a:schemeClr val="bg1"/>
              </a:solidFill>
            </a:endParaRP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43178" y="3811524"/>
            <a:ext cx="4091251" cy="28029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13"/>
          <p:cNvSpPr txBox="1"/>
          <p:nvPr/>
        </p:nvSpPr>
        <p:spPr>
          <a:xfrm>
            <a:off x="6988629" y="6337438"/>
            <a:ext cx="201168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chemeClr val="bg1"/>
                </a:solidFill>
              </a:rPr>
              <a:t>eco-intelligent.com</a:t>
            </a:r>
          </a:p>
        </p:txBody>
      </p:sp>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78240" y="243563"/>
            <a:ext cx="4091251" cy="28029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TextBox 23"/>
          <p:cNvSpPr txBox="1"/>
          <p:nvPr/>
        </p:nvSpPr>
        <p:spPr>
          <a:xfrm>
            <a:off x="8827040" y="2769477"/>
            <a:ext cx="219364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err="1">
                <a:solidFill>
                  <a:schemeClr val="bg1"/>
                </a:solidFill>
              </a:rPr>
              <a:t>www.carriagetrade.org</a:t>
            </a:r>
            <a:endParaRPr lang="en-US" sz="1200" dirty="0">
              <a:solidFill>
                <a:schemeClr val="bg1"/>
              </a:solidFill>
            </a:endParaRPr>
          </a:p>
        </p:txBody>
      </p:sp>
      <p:cxnSp>
        <p:nvCxnSpPr>
          <p:cNvPr id="13" name="Straight Arrow Connector 12"/>
          <p:cNvCxnSpPr/>
          <p:nvPr/>
        </p:nvCxnSpPr>
        <p:spPr>
          <a:xfrm flipV="1">
            <a:off x="3923841" y="3416669"/>
            <a:ext cx="839442" cy="56605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6743701" y="3233059"/>
            <a:ext cx="489856" cy="7333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7233557" y="2103408"/>
            <a:ext cx="797131" cy="10203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91ECA580-C831-49A0-9D7F-4EEB3F9BC72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781504180"/>
      </p:ext>
    </p:extLst>
  </p:cSld>
  <p:clrMapOvr>
    <a:masterClrMapping/>
  </p:clrMapOvr>
  <mc:AlternateContent xmlns:mc="http://schemas.openxmlformats.org/markup-compatibility/2006" xmlns:p14="http://schemas.microsoft.com/office/powerpoint/2010/main">
    <mc:Choice Requires="p14">
      <p:transition spd="slow" p14:dur="2000" advTm="117318"/>
    </mc:Choice>
    <mc:Fallback xmlns="">
      <p:transition spd="slow" advTm="117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21449" y="316771"/>
            <a:ext cx="7564311" cy="3665949"/>
            <a:chOff x="333415" y="559364"/>
            <a:chExt cx="7564311" cy="3665949"/>
          </a:xfrm>
        </p:grpSpPr>
        <p:sp>
          <p:nvSpPr>
            <p:cNvPr id="5" name="Oval 4"/>
            <p:cNvSpPr>
              <a:spLocks noChangeArrowheads="1"/>
            </p:cNvSpPr>
            <p:nvPr/>
          </p:nvSpPr>
          <p:spPr bwMode="auto">
            <a:xfrm>
              <a:off x="3806475" y="1422400"/>
              <a:ext cx="4091251" cy="2802913"/>
            </a:xfrm>
            <a:prstGeom prst="ellipse">
              <a:avLst/>
            </a:prstGeom>
            <a:blipFill dpi="0" rotWithShape="1">
              <a:blip r:embed="rId5"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sp>
          <p:nvSpPr>
            <p:cNvPr id="8" name="TextBox 7"/>
            <p:cNvSpPr txBox="1"/>
            <p:nvPr/>
          </p:nvSpPr>
          <p:spPr>
            <a:xfrm>
              <a:off x="333415" y="559364"/>
              <a:ext cx="3023538" cy="2677656"/>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Forces &amp; Impacts</a:t>
              </a:r>
            </a:p>
            <a:p>
              <a:pPr marL="346075" indent="-346075">
                <a:buFont typeface="Arial" panose="020B0604020202020204" pitchFamily="34" charset="0"/>
                <a:buChar char="•"/>
              </a:pPr>
              <a:r>
                <a:rPr lang="en-US" sz="2800" dirty="0"/>
                <a:t>Fire</a:t>
              </a:r>
            </a:p>
            <a:p>
              <a:pPr marL="346075" indent="-346075">
                <a:buFont typeface="Arial" panose="020B0604020202020204" pitchFamily="34" charset="0"/>
                <a:buChar char="•"/>
              </a:pPr>
              <a:r>
                <a:rPr lang="en-US" sz="2800" dirty="0"/>
                <a:t>Herbivory</a:t>
              </a:r>
            </a:p>
            <a:p>
              <a:pPr marL="346075" indent="-346075">
                <a:buFont typeface="Arial" panose="020B0604020202020204" pitchFamily="34" charset="0"/>
                <a:buChar char="•"/>
              </a:pPr>
              <a:r>
                <a:rPr lang="en-US" sz="2800" dirty="0"/>
                <a:t>Invasion</a:t>
              </a:r>
            </a:p>
            <a:p>
              <a:pPr marL="346075" indent="-346075">
                <a:buFont typeface="Arial" panose="020B0604020202020204" pitchFamily="34" charset="0"/>
                <a:buChar char="•"/>
              </a:pPr>
              <a:r>
                <a:rPr lang="en-US" sz="2800" dirty="0"/>
                <a:t>Human Uses</a:t>
              </a:r>
            </a:p>
            <a:p>
              <a:pPr marL="346075" indent="-346075">
                <a:buFont typeface="Arial" panose="020B0604020202020204" pitchFamily="34" charset="0"/>
                <a:buChar char="•"/>
              </a:pPr>
              <a:r>
                <a:rPr lang="en-US" sz="2800" dirty="0"/>
                <a:t>Climate Change</a:t>
              </a:r>
            </a:p>
          </p:txBody>
        </p:sp>
      </p:grpSp>
      <p:cxnSp>
        <p:nvCxnSpPr>
          <p:cNvPr id="51" name="Straight Arrow Connector 50"/>
          <p:cNvCxnSpPr/>
          <p:nvPr/>
        </p:nvCxnSpPr>
        <p:spPr>
          <a:xfrm>
            <a:off x="3244987" y="1179807"/>
            <a:ext cx="1196384" cy="6863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949671" y="279918"/>
            <a:ext cx="3564294" cy="2554545"/>
          </a:xfrm>
          <a:prstGeom prst="rect">
            <a:avLst/>
          </a:prstGeom>
          <a:noFill/>
        </p:spPr>
        <p:txBody>
          <a:bodyPr wrap="square" rtlCol="0">
            <a:spAutoFit/>
          </a:bodyPr>
          <a:lstStyle/>
          <a:p>
            <a:pPr algn="ctr"/>
            <a:r>
              <a:rPr lang="en-US" sz="4000" dirty="0"/>
              <a:t>What services and products can rangelands provide?</a:t>
            </a:r>
          </a:p>
        </p:txBody>
      </p:sp>
      <p:pic>
        <p:nvPicPr>
          <p:cNvPr id="2" name="Audio 1">
            <a:hlinkClick r:id="" action="ppaction://media"/>
            <a:extLst>
              <a:ext uri="{FF2B5EF4-FFF2-40B4-BE49-F238E27FC236}">
                <a16:creationId xmlns:a16="http://schemas.microsoft.com/office/drawing/2014/main" id="{00E51E80-5839-4C07-AE3D-06A5373AFE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19135285"/>
      </p:ext>
    </p:extLst>
  </p:cSld>
  <p:clrMapOvr>
    <a:masterClrMapping/>
  </p:clrMapOvr>
  <mc:AlternateContent xmlns:mc="http://schemas.openxmlformats.org/markup-compatibility/2006" xmlns:p14="http://schemas.microsoft.com/office/powerpoint/2010/main">
    <mc:Choice Requires="p14">
      <p:transition spd="slow" p14:dur="2000" advTm="15678"/>
    </mc:Choice>
    <mc:Fallback xmlns="">
      <p:transition spd="slow" advTm="15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21449" y="250523"/>
            <a:ext cx="11858585" cy="4401205"/>
            <a:chOff x="333415" y="493116"/>
            <a:chExt cx="11858585" cy="4401205"/>
          </a:xfrm>
        </p:grpSpPr>
        <p:sp>
          <p:nvSpPr>
            <p:cNvPr id="5" name="Oval 4"/>
            <p:cNvSpPr>
              <a:spLocks noChangeArrowheads="1"/>
            </p:cNvSpPr>
            <p:nvPr/>
          </p:nvSpPr>
          <p:spPr bwMode="auto">
            <a:xfrm>
              <a:off x="3806475" y="1422400"/>
              <a:ext cx="4091251" cy="2802913"/>
            </a:xfrm>
            <a:prstGeom prst="ellipse">
              <a:avLst/>
            </a:prstGeom>
            <a:blipFill dpi="0" rotWithShape="1">
              <a:blip r:embed="rId5"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sp>
          <p:nvSpPr>
            <p:cNvPr id="8" name="TextBox 7"/>
            <p:cNvSpPr txBox="1"/>
            <p:nvPr/>
          </p:nvSpPr>
          <p:spPr>
            <a:xfrm>
              <a:off x="333415" y="559364"/>
              <a:ext cx="3023538" cy="2677656"/>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Forces &amp; Impacts</a:t>
              </a:r>
            </a:p>
            <a:p>
              <a:pPr marL="346075" indent="-346075">
                <a:buFont typeface="Arial" panose="020B0604020202020204" pitchFamily="34" charset="0"/>
                <a:buChar char="•"/>
              </a:pPr>
              <a:r>
                <a:rPr lang="en-US" sz="2800" dirty="0"/>
                <a:t>Fire</a:t>
              </a:r>
            </a:p>
            <a:p>
              <a:pPr marL="346075" indent="-346075">
                <a:buFont typeface="Arial" panose="020B0604020202020204" pitchFamily="34" charset="0"/>
                <a:buChar char="•"/>
              </a:pPr>
              <a:r>
                <a:rPr lang="en-US" sz="2800" dirty="0"/>
                <a:t>Herbivory</a:t>
              </a:r>
            </a:p>
            <a:p>
              <a:pPr marL="346075" indent="-346075">
                <a:buFont typeface="Arial" panose="020B0604020202020204" pitchFamily="34" charset="0"/>
                <a:buChar char="•"/>
              </a:pPr>
              <a:r>
                <a:rPr lang="en-US" sz="2800" dirty="0"/>
                <a:t>Invasion</a:t>
              </a:r>
            </a:p>
            <a:p>
              <a:pPr marL="346075" indent="-346075">
                <a:buFont typeface="Arial" panose="020B0604020202020204" pitchFamily="34" charset="0"/>
                <a:buChar char="•"/>
              </a:pPr>
              <a:r>
                <a:rPr lang="en-US" sz="2800" dirty="0"/>
                <a:t>Human Uses</a:t>
              </a:r>
            </a:p>
            <a:p>
              <a:pPr marL="346075" indent="-346075">
                <a:buFont typeface="Arial" panose="020B0604020202020204" pitchFamily="34" charset="0"/>
                <a:buChar char="•"/>
              </a:pPr>
              <a:r>
                <a:rPr lang="en-US" sz="2800" dirty="0"/>
                <a:t>Climate Change</a:t>
              </a:r>
            </a:p>
          </p:txBody>
        </p:sp>
        <p:sp>
          <p:nvSpPr>
            <p:cNvPr id="24" name="TextBox 23"/>
            <p:cNvSpPr txBox="1"/>
            <p:nvPr/>
          </p:nvSpPr>
          <p:spPr>
            <a:xfrm>
              <a:off x="8196423" y="493116"/>
              <a:ext cx="3995577" cy="4401205"/>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Ecological Services &amp; Resources</a:t>
              </a:r>
            </a:p>
            <a:p>
              <a:pPr marL="284163" indent="-284163">
                <a:buFont typeface="Arial" panose="020B0604020202020204" pitchFamily="34" charset="0"/>
                <a:buChar char="•"/>
              </a:pPr>
              <a:r>
                <a:rPr lang="en-US" sz="2800" dirty="0"/>
                <a:t>Forage for livestock</a:t>
              </a:r>
            </a:p>
            <a:p>
              <a:pPr marL="284163" indent="-284163">
                <a:buFont typeface="Arial" panose="020B0604020202020204" pitchFamily="34" charset="0"/>
                <a:buChar char="•"/>
              </a:pPr>
              <a:r>
                <a:rPr lang="en-US" sz="2800" dirty="0"/>
                <a:t>Wildlife habitat</a:t>
              </a:r>
            </a:p>
            <a:p>
              <a:pPr marL="284163" indent="-284163">
                <a:buFont typeface="Arial" panose="020B0604020202020204" pitchFamily="34" charset="0"/>
                <a:buChar char="•"/>
              </a:pPr>
              <a:r>
                <a:rPr lang="en-US" sz="2800" dirty="0"/>
                <a:t>Watershed Management</a:t>
              </a:r>
            </a:p>
            <a:p>
              <a:pPr marL="284163" indent="-284163">
                <a:buFont typeface="Arial" panose="020B0604020202020204" pitchFamily="34" charset="0"/>
                <a:buChar char="•"/>
              </a:pPr>
              <a:r>
                <a:rPr lang="en-US" sz="2800" dirty="0"/>
                <a:t>Biodiversity Conservation</a:t>
              </a:r>
            </a:p>
            <a:p>
              <a:pPr marL="284163" indent="-284163">
                <a:buFont typeface="Arial" panose="020B0604020202020204" pitchFamily="34" charset="0"/>
                <a:buChar char="•"/>
              </a:pPr>
              <a:r>
                <a:rPr lang="en-US" sz="2800" dirty="0"/>
                <a:t>Open Space</a:t>
              </a:r>
            </a:p>
            <a:p>
              <a:pPr marL="284163" indent="-284163">
                <a:buFont typeface="Arial" panose="020B0604020202020204" pitchFamily="34" charset="0"/>
                <a:buChar char="•"/>
              </a:pPr>
              <a:r>
                <a:rPr lang="en-US" sz="2800" dirty="0"/>
                <a:t>Carbon sequestration</a:t>
              </a:r>
            </a:p>
          </p:txBody>
        </p:sp>
      </p:grpSp>
      <p:cxnSp>
        <p:nvCxnSpPr>
          <p:cNvPr id="51" name="Straight Arrow Connector 50"/>
          <p:cNvCxnSpPr/>
          <p:nvPr/>
        </p:nvCxnSpPr>
        <p:spPr>
          <a:xfrm>
            <a:off x="3244987" y="1179807"/>
            <a:ext cx="1196384" cy="6863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7147249" y="1522964"/>
            <a:ext cx="1163091" cy="34315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A7FF257B-9214-4B3B-8B2B-648B314C9F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61888062"/>
      </p:ext>
    </p:extLst>
  </p:cSld>
  <p:clrMapOvr>
    <a:masterClrMapping/>
  </p:clrMapOvr>
  <mc:AlternateContent xmlns:mc="http://schemas.openxmlformats.org/markup-compatibility/2006" xmlns:p14="http://schemas.microsoft.com/office/powerpoint/2010/main">
    <mc:Choice Requires="p14">
      <p:transition spd="slow" p14:dur="2000" advTm="62906"/>
    </mc:Choice>
    <mc:Fallback xmlns="">
      <p:transition spd="slow" advTm="62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21449" y="250523"/>
            <a:ext cx="11858585" cy="4401205"/>
            <a:chOff x="333415" y="493116"/>
            <a:chExt cx="11858585" cy="4401205"/>
          </a:xfrm>
        </p:grpSpPr>
        <p:sp>
          <p:nvSpPr>
            <p:cNvPr id="5" name="Oval 4"/>
            <p:cNvSpPr>
              <a:spLocks noChangeArrowheads="1"/>
            </p:cNvSpPr>
            <p:nvPr/>
          </p:nvSpPr>
          <p:spPr bwMode="auto">
            <a:xfrm>
              <a:off x="3806475" y="1422400"/>
              <a:ext cx="4091251" cy="2802913"/>
            </a:xfrm>
            <a:prstGeom prst="ellipse">
              <a:avLst/>
            </a:prstGeom>
            <a:blipFill dpi="0" rotWithShape="1">
              <a:blip r:embed="rId5"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sp>
          <p:nvSpPr>
            <p:cNvPr id="8" name="TextBox 7"/>
            <p:cNvSpPr txBox="1"/>
            <p:nvPr/>
          </p:nvSpPr>
          <p:spPr>
            <a:xfrm>
              <a:off x="333415" y="559364"/>
              <a:ext cx="3023538" cy="2677656"/>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Forces &amp; Impacts</a:t>
              </a:r>
            </a:p>
            <a:p>
              <a:pPr marL="346075" indent="-346075">
                <a:buFont typeface="Arial" panose="020B0604020202020204" pitchFamily="34" charset="0"/>
                <a:buChar char="•"/>
              </a:pPr>
              <a:r>
                <a:rPr lang="en-US" sz="2800" dirty="0"/>
                <a:t>Fire</a:t>
              </a:r>
            </a:p>
            <a:p>
              <a:pPr marL="346075" indent="-346075">
                <a:buFont typeface="Arial" panose="020B0604020202020204" pitchFamily="34" charset="0"/>
                <a:buChar char="•"/>
              </a:pPr>
              <a:r>
                <a:rPr lang="en-US" sz="2800" dirty="0"/>
                <a:t>Herbivory</a:t>
              </a:r>
            </a:p>
            <a:p>
              <a:pPr marL="346075" indent="-346075">
                <a:buFont typeface="Arial" panose="020B0604020202020204" pitchFamily="34" charset="0"/>
                <a:buChar char="•"/>
              </a:pPr>
              <a:r>
                <a:rPr lang="en-US" sz="2800" dirty="0"/>
                <a:t>Invasion</a:t>
              </a:r>
            </a:p>
            <a:p>
              <a:pPr marL="346075" indent="-346075">
                <a:buFont typeface="Arial" panose="020B0604020202020204" pitchFamily="34" charset="0"/>
                <a:buChar char="•"/>
              </a:pPr>
              <a:r>
                <a:rPr lang="en-US" sz="2800" dirty="0"/>
                <a:t>Human Uses</a:t>
              </a:r>
            </a:p>
            <a:p>
              <a:pPr marL="346075" indent="-346075">
                <a:buFont typeface="Arial" panose="020B0604020202020204" pitchFamily="34" charset="0"/>
                <a:buChar char="•"/>
              </a:pPr>
              <a:r>
                <a:rPr lang="en-US" sz="2800" dirty="0"/>
                <a:t>Climate Change</a:t>
              </a:r>
            </a:p>
          </p:txBody>
        </p:sp>
        <p:sp>
          <p:nvSpPr>
            <p:cNvPr id="24" name="TextBox 23"/>
            <p:cNvSpPr txBox="1"/>
            <p:nvPr/>
          </p:nvSpPr>
          <p:spPr>
            <a:xfrm>
              <a:off x="8422306" y="493116"/>
              <a:ext cx="3769694" cy="4401205"/>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Ecological Services &amp; Resources</a:t>
              </a:r>
            </a:p>
            <a:p>
              <a:pPr marL="284163" indent="-284163">
                <a:buFont typeface="Arial" panose="020B0604020202020204" pitchFamily="34" charset="0"/>
                <a:buChar char="•"/>
              </a:pPr>
              <a:r>
                <a:rPr lang="en-US" sz="2800" dirty="0"/>
                <a:t>Forage for livestock</a:t>
              </a:r>
            </a:p>
            <a:p>
              <a:pPr marL="284163" indent="-284163">
                <a:buFont typeface="Arial" panose="020B0604020202020204" pitchFamily="34" charset="0"/>
                <a:buChar char="•"/>
              </a:pPr>
              <a:r>
                <a:rPr lang="en-US" sz="2800" dirty="0"/>
                <a:t>Wildlife habitat</a:t>
              </a:r>
            </a:p>
            <a:p>
              <a:pPr marL="284163" indent="-284163">
                <a:buFont typeface="Arial" panose="020B0604020202020204" pitchFamily="34" charset="0"/>
                <a:buChar char="•"/>
              </a:pPr>
              <a:r>
                <a:rPr lang="en-US" sz="2800" dirty="0"/>
                <a:t>Watershed Management</a:t>
              </a:r>
            </a:p>
            <a:p>
              <a:pPr marL="284163" indent="-284163">
                <a:buFont typeface="Arial" panose="020B0604020202020204" pitchFamily="34" charset="0"/>
                <a:buChar char="•"/>
              </a:pPr>
              <a:r>
                <a:rPr lang="en-US" sz="2800" dirty="0"/>
                <a:t>Biodiversity Conservation</a:t>
              </a:r>
            </a:p>
            <a:p>
              <a:pPr marL="284163" indent="-284163">
                <a:buFont typeface="Arial" panose="020B0604020202020204" pitchFamily="34" charset="0"/>
                <a:buChar char="•"/>
              </a:pPr>
              <a:r>
                <a:rPr lang="en-US" sz="2800" dirty="0"/>
                <a:t>Open Space</a:t>
              </a:r>
            </a:p>
            <a:p>
              <a:pPr marL="284163" indent="-284163">
                <a:buFont typeface="Arial" panose="020B0604020202020204" pitchFamily="34" charset="0"/>
                <a:buChar char="•"/>
              </a:pPr>
              <a:r>
                <a:rPr lang="en-US" sz="2800" dirty="0"/>
                <a:t>Carbon sequestration</a:t>
              </a:r>
            </a:p>
          </p:txBody>
        </p:sp>
      </p:grpSp>
      <p:cxnSp>
        <p:nvCxnSpPr>
          <p:cNvPr id="51" name="Straight Arrow Connector 50"/>
          <p:cNvCxnSpPr/>
          <p:nvPr/>
        </p:nvCxnSpPr>
        <p:spPr>
          <a:xfrm>
            <a:off x="3244987" y="1179807"/>
            <a:ext cx="1196384" cy="6863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7147249" y="1522964"/>
            <a:ext cx="1163091" cy="34315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3772" y="4137380"/>
            <a:ext cx="3564294" cy="1938992"/>
          </a:xfrm>
          <a:prstGeom prst="rect">
            <a:avLst/>
          </a:prstGeom>
          <a:noFill/>
        </p:spPr>
        <p:txBody>
          <a:bodyPr wrap="square" rtlCol="0">
            <a:spAutoFit/>
          </a:bodyPr>
          <a:lstStyle/>
          <a:p>
            <a:pPr algn="ctr"/>
            <a:r>
              <a:rPr lang="en-US" sz="4000" dirty="0"/>
              <a:t>What tools do we have for management?</a:t>
            </a:r>
          </a:p>
        </p:txBody>
      </p:sp>
      <p:pic>
        <p:nvPicPr>
          <p:cNvPr id="2" name="Audio 1">
            <a:hlinkClick r:id="" action="ppaction://media"/>
            <a:extLst>
              <a:ext uri="{FF2B5EF4-FFF2-40B4-BE49-F238E27FC236}">
                <a16:creationId xmlns:a16="http://schemas.microsoft.com/office/drawing/2014/main" id="{9FFA5FBB-6C0A-4790-B142-9A32008BAA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438739969"/>
      </p:ext>
    </p:extLst>
  </p:cSld>
  <p:clrMapOvr>
    <a:masterClrMapping/>
  </p:clrMapOvr>
  <mc:AlternateContent xmlns:mc="http://schemas.openxmlformats.org/markup-compatibility/2006" xmlns:p14="http://schemas.microsoft.com/office/powerpoint/2010/main">
    <mc:Choice Requires="p14">
      <p:transition spd="slow" p14:dur="2000" advTm="5393"/>
    </mc:Choice>
    <mc:Fallback xmlns="">
      <p:transition spd="slow" advTm="5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21449" y="250523"/>
            <a:ext cx="11858585" cy="4401205"/>
            <a:chOff x="333415" y="493116"/>
            <a:chExt cx="11858585" cy="4401205"/>
          </a:xfrm>
        </p:grpSpPr>
        <p:sp>
          <p:nvSpPr>
            <p:cNvPr id="5" name="Oval 4"/>
            <p:cNvSpPr>
              <a:spLocks noChangeArrowheads="1"/>
            </p:cNvSpPr>
            <p:nvPr/>
          </p:nvSpPr>
          <p:spPr bwMode="auto">
            <a:xfrm>
              <a:off x="3806475" y="1422400"/>
              <a:ext cx="4091251" cy="2802913"/>
            </a:xfrm>
            <a:prstGeom prst="ellipse">
              <a:avLst/>
            </a:prstGeom>
            <a:blipFill dpi="0" rotWithShape="1">
              <a:blip r:embed="rId5"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sp>
          <p:nvSpPr>
            <p:cNvPr id="8" name="TextBox 7"/>
            <p:cNvSpPr txBox="1"/>
            <p:nvPr/>
          </p:nvSpPr>
          <p:spPr>
            <a:xfrm>
              <a:off x="333415" y="559364"/>
              <a:ext cx="3023538" cy="2677656"/>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Forces &amp; Impacts</a:t>
              </a:r>
            </a:p>
            <a:p>
              <a:pPr marL="346075" indent="-346075">
                <a:buFont typeface="Arial" panose="020B0604020202020204" pitchFamily="34" charset="0"/>
                <a:buChar char="•"/>
              </a:pPr>
              <a:r>
                <a:rPr lang="en-US" sz="2800" dirty="0"/>
                <a:t>Fire</a:t>
              </a:r>
            </a:p>
            <a:p>
              <a:pPr marL="346075" indent="-346075">
                <a:buFont typeface="Arial" panose="020B0604020202020204" pitchFamily="34" charset="0"/>
                <a:buChar char="•"/>
              </a:pPr>
              <a:r>
                <a:rPr lang="en-US" sz="2800" dirty="0"/>
                <a:t>Herbivory</a:t>
              </a:r>
            </a:p>
            <a:p>
              <a:pPr marL="346075" indent="-346075">
                <a:buFont typeface="Arial" panose="020B0604020202020204" pitchFamily="34" charset="0"/>
                <a:buChar char="•"/>
              </a:pPr>
              <a:r>
                <a:rPr lang="en-US" sz="2800" dirty="0"/>
                <a:t>Invasion</a:t>
              </a:r>
            </a:p>
            <a:p>
              <a:pPr marL="346075" indent="-346075">
                <a:buFont typeface="Arial" panose="020B0604020202020204" pitchFamily="34" charset="0"/>
                <a:buChar char="•"/>
              </a:pPr>
              <a:r>
                <a:rPr lang="en-US" sz="2800" dirty="0"/>
                <a:t>Human Uses</a:t>
              </a:r>
            </a:p>
            <a:p>
              <a:pPr marL="346075" indent="-346075">
                <a:buFont typeface="Arial" panose="020B0604020202020204" pitchFamily="34" charset="0"/>
                <a:buChar char="•"/>
              </a:pPr>
              <a:r>
                <a:rPr lang="en-US" sz="2800" dirty="0"/>
                <a:t>Climate Change</a:t>
              </a:r>
            </a:p>
          </p:txBody>
        </p:sp>
        <p:sp>
          <p:nvSpPr>
            <p:cNvPr id="24" name="TextBox 23"/>
            <p:cNvSpPr txBox="1"/>
            <p:nvPr/>
          </p:nvSpPr>
          <p:spPr>
            <a:xfrm>
              <a:off x="8422306" y="493116"/>
              <a:ext cx="3769694" cy="4401205"/>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Ecological Services &amp; Resources</a:t>
              </a:r>
            </a:p>
            <a:p>
              <a:pPr marL="284163" indent="-284163">
                <a:buFont typeface="Arial" panose="020B0604020202020204" pitchFamily="34" charset="0"/>
                <a:buChar char="•"/>
              </a:pPr>
              <a:r>
                <a:rPr lang="en-US" sz="2800" dirty="0"/>
                <a:t>Forage for livestock</a:t>
              </a:r>
            </a:p>
            <a:p>
              <a:pPr marL="284163" indent="-284163">
                <a:buFont typeface="Arial" panose="020B0604020202020204" pitchFamily="34" charset="0"/>
                <a:buChar char="•"/>
              </a:pPr>
              <a:r>
                <a:rPr lang="en-US" sz="2800" dirty="0"/>
                <a:t>Wildlife habitat</a:t>
              </a:r>
            </a:p>
            <a:p>
              <a:pPr marL="284163" indent="-284163">
                <a:buFont typeface="Arial" panose="020B0604020202020204" pitchFamily="34" charset="0"/>
                <a:buChar char="•"/>
              </a:pPr>
              <a:r>
                <a:rPr lang="en-US" sz="2800" dirty="0"/>
                <a:t>Watershed Management</a:t>
              </a:r>
            </a:p>
            <a:p>
              <a:pPr marL="284163" indent="-284163">
                <a:buFont typeface="Arial" panose="020B0604020202020204" pitchFamily="34" charset="0"/>
                <a:buChar char="•"/>
              </a:pPr>
              <a:r>
                <a:rPr lang="en-US" sz="2800" dirty="0"/>
                <a:t>Biodiversity Conservation</a:t>
              </a:r>
            </a:p>
            <a:p>
              <a:pPr marL="284163" indent="-284163">
                <a:buFont typeface="Arial" panose="020B0604020202020204" pitchFamily="34" charset="0"/>
                <a:buChar char="•"/>
              </a:pPr>
              <a:r>
                <a:rPr lang="en-US" sz="2800" dirty="0"/>
                <a:t>Open Space</a:t>
              </a:r>
            </a:p>
            <a:p>
              <a:pPr marL="284163" indent="-284163">
                <a:buFont typeface="Arial" panose="020B0604020202020204" pitchFamily="34" charset="0"/>
                <a:buChar char="•"/>
              </a:pPr>
              <a:r>
                <a:rPr lang="en-US" sz="2800" dirty="0"/>
                <a:t>Carbon sequestration</a:t>
              </a:r>
            </a:p>
          </p:txBody>
        </p:sp>
      </p:grpSp>
      <p:cxnSp>
        <p:nvCxnSpPr>
          <p:cNvPr id="51" name="Straight Arrow Connector 50"/>
          <p:cNvCxnSpPr/>
          <p:nvPr/>
        </p:nvCxnSpPr>
        <p:spPr>
          <a:xfrm>
            <a:off x="3244987" y="1179807"/>
            <a:ext cx="1196384" cy="6863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7147249" y="1522964"/>
            <a:ext cx="1163091" cy="34315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89280" y="3507011"/>
            <a:ext cx="3105229" cy="2677656"/>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Tools</a:t>
            </a:r>
          </a:p>
          <a:p>
            <a:pPr marL="346075" indent="-346075">
              <a:buFont typeface="Arial" panose="020B0604020202020204" pitchFamily="34" charset="0"/>
              <a:buChar char="•"/>
            </a:pPr>
            <a:r>
              <a:rPr lang="en-US" sz="2800" dirty="0"/>
              <a:t>Fire</a:t>
            </a:r>
          </a:p>
          <a:p>
            <a:pPr marL="346075" indent="-346075">
              <a:buFont typeface="Arial" panose="020B0604020202020204" pitchFamily="34" charset="0"/>
              <a:buChar char="•"/>
            </a:pPr>
            <a:r>
              <a:rPr lang="en-US" sz="2800" dirty="0"/>
              <a:t>Livestock Grazing</a:t>
            </a:r>
          </a:p>
          <a:p>
            <a:pPr marL="346075" indent="-346075">
              <a:buFont typeface="Arial" panose="020B0604020202020204" pitchFamily="34" charset="0"/>
              <a:buChar char="•"/>
            </a:pPr>
            <a:r>
              <a:rPr lang="en-US" sz="2800" dirty="0"/>
              <a:t>Weed </a:t>
            </a:r>
            <a:r>
              <a:rPr lang="en-US" sz="2800" dirty="0" err="1"/>
              <a:t>Mgmt</a:t>
            </a:r>
            <a:endParaRPr lang="en-US" sz="2800" dirty="0"/>
          </a:p>
          <a:p>
            <a:pPr marL="346075" indent="-346075">
              <a:buFont typeface="Arial" panose="020B0604020202020204" pitchFamily="34" charset="0"/>
              <a:buChar char="•"/>
            </a:pPr>
            <a:r>
              <a:rPr lang="en-US" sz="2800" dirty="0"/>
              <a:t>Human Impacts</a:t>
            </a:r>
          </a:p>
          <a:p>
            <a:pPr marL="346075" indent="-346075">
              <a:buFont typeface="Arial" panose="020B0604020202020204" pitchFamily="34" charset="0"/>
              <a:buChar char="•"/>
            </a:pPr>
            <a:r>
              <a:rPr lang="en-US" sz="2800" dirty="0"/>
              <a:t>Restoration</a:t>
            </a:r>
          </a:p>
        </p:txBody>
      </p:sp>
      <p:cxnSp>
        <p:nvCxnSpPr>
          <p:cNvPr id="58" name="Straight Arrow Connector 57"/>
          <p:cNvCxnSpPr>
            <a:stCxn id="57" idx="3"/>
          </p:cNvCxnSpPr>
          <p:nvPr/>
        </p:nvCxnSpPr>
        <p:spPr>
          <a:xfrm flipV="1">
            <a:off x="3694509" y="3507011"/>
            <a:ext cx="1303521" cy="133882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0711AA95-B3F5-4C5B-8592-71B2BEA343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475862420"/>
      </p:ext>
    </p:extLst>
  </p:cSld>
  <p:clrMapOvr>
    <a:masterClrMapping/>
  </p:clrMapOvr>
  <mc:AlternateContent xmlns:mc="http://schemas.openxmlformats.org/markup-compatibility/2006" xmlns:p14="http://schemas.microsoft.com/office/powerpoint/2010/main">
    <mc:Choice Requires="p14">
      <p:transition spd="slow" p14:dur="2000" advTm="209048"/>
    </mc:Choice>
    <mc:Fallback xmlns="">
      <p:transition spd="slow" advTm="209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a:spLocks noChangeArrowheads="1"/>
          </p:cNvSpPr>
          <p:nvPr/>
        </p:nvSpPr>
        <p:spPr bwMode="auto">
          <a:xfrm>
            <a:off x="7511469" y="3235109"/>
            <a:ext cx="4091251" cy="2802913"/>
          </a:xfrm>
          <a:prstGeom prst="ellipse">
            <a:avLst/>
          </a:prstGeom>
          <a:blipFill dpi="0" rotWithShape="1">
            <a:blip r:embed="rId5" cstate="print"/>
            <a:srcRect/>
            <a:stretch>
              <a:fillRect/>
            </a:stretch>
          </a:blipFill>
          <a:ln w="9525">
            <a:solidFill>
              <a:schemeClr val="tx1"/>
            </a:solidFill>
            <a:round/>
            <a:headEnd/>
            <a:tailEnd/>
          </a:ln>
        </p:spPr>
        <p:txBody>
          <a:bodyPr wrap="none" anchor="ctr"/>
          <a:lstStyle/>
          <a:p>
            <a:pPr algn="ctr"/>
            <a:endParaRPr lang="en-US" sz="1200" dirty="0">
              <a:solidFill>
                <a:schemeClr val="bg1"/>
              </a:solidFill>
              <a:latin typeface="Comic Sans MS" pitchFamily="66" charset="0"/>
            </a:endParaRPr>
          </a:p>
        </p:txBody>
      </p:sp>
      <p:cxnSp>
        <p:nvCxnSpPr>
          <p:cNvPr id="51" name="Straight Arrow Connector 50"/>
          <p:cNvCxnSpPr/>
          <p:nvPr/>
        </p:nvCxnSpPr>
        <p:spPr>
          <a:xfrm>
            <a:off x="7592786" y="3018296"/>
            <a:ext cx="1196384" cy="6863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52400" y="101476"/>
            <a:ext cx="3479382" cy="6432530"/>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Dial Down</a:t>
            </a:r>
          </a:p>
          <a:p>
            <a:pPr marL="346075" indent="-346075">
              <a:buFont typeface="Arial" panose="020B0604020202020204" pitchFamily="34" charset="0"/>
              <a:buChar char="•"/>
            </a:pPr>
            <a:r>
              <a:rPr lang="en-US" sz="2400" dirty="0"/>
              <a:t>Fire</a:t>
            </a:r>
          </a:p>
          <a:p>
            <a:pPr marL="803275" lvl="1" indent="-346075">
              <a:buFont typeface="Arial" panose="020B0604020202020204" pitchFamily="34" charset="0"/>
              <a:buChar char="•"/>
            </a:pPr>
            <a:r>
              <a:rPr lang="en-US" sz="2400" dirty="0"/>
              <a:t>Prescribed Fire</a:t>
            </a:r>
          </a:p>
          <a:p>
            <a:pPr marL="803275" lvl="1" indent="-346075">
              <a:buFont typeface="Arial" panose="020B0604020202020204" pitchFamily="34" charset="0"/>
              <a:buChar char="•"/>
            </a:pPr>
            <a:r>
              <a:rPr lang="en-US" sz="2400" dirty="0"/>
              <a:t>Fuel</a:t>
            </a:r>
          </a:p>
          <a:p>
            <a:pPr marL="803275" lvl="1" indent="-346075">
              <a:buFont typeface="Arial" panose="020B0604020202020204" pitchFamily="34" charset="0"/>
              <a:buChar char="•"/>
            </a:pPr>
            <a:r>
              <a:rPr lang="en-US" sz="2400" dirty="0"/>
              <a:t>Fight Fire</a:t>
            </a:r>
          </a:p>
          <a:p>
            <a:pPr marL="803275" lvl="1" indent="-346075">
              <a:buFont typeface="Arial" panose="020B0604020202020204" pitchFamily="34" charset="0"/>
              <a:buChar char="•"/>
            </a:pPr>
            <a:r>
              <a:rPr lang="en-US" sz="2400" dirty="0"/>
              <a:t>Reduce probability</a:t>
            </a:r>
          </a:p>
          <a:p>
            <a:pPr marL="346075" indent="-346075">
              <a:buFont typeface="Arial" panose="020B0604020202020204" pitchFamily="34" charset="0"/>
              <a:buChar char="•"/>
            </a:pPr>
            <a:r>
              <a:rPr lang="en-US" sz="2400" dirty="0"/>
              <a:t>Livestock Grazing </a:t>
            </a:r>
          </a:p>
          <a:p>
            <a:pPr marL="803275" lvl="1" indent="-346075">
              <a:buFont typeface="Arial" panose="020B0604020202020204" pitchFamily="34" charset="0"/>
              <a:buChar char="•"/>
            </a:pPr>
            <a:r>
              <a:rPr lang="en-US" sz="2400" dirty="0"/>
              <a:t>Species</a:t>
            </a:r>
          </a:p>
          <a:p>
            <a:pPr marL="803275" lvl="1" indent="-346075">
              <a:buFont typeface="Arial" panose="020B0604020202020204" pitchFamily="34" charset="0"/>
              <a:buChar char="•"/>
            </a:pPr>
            <a:r>
              <a:rPr lang="en-US" sz="2400" dirty="0"/>
              <a:t>Stocking Rate</a:t>
            </a:r>
          </a:p>
          <a:p>
            <a:pPr marL="803275" lvl="1" indent="-346075">
              <a:buFont typeface="Arial" panose="020B0604020202020204" pitchFamily="34" charset="0"/>
              <a:buChar char="•"/>
            </a:pPr>
            <a:r>
              <a:rPr lang="en-US" sz="2400" dirty="0"/>
              <a:t>Season </a:t>
            </a:r>
          </a:p>
          <a:p>
            <a:pPr marL="803275" lvl="1" indent="-346075">
              <a:buFont typeface="Arial" panose="020B0604020202020204" pitchFamily="34" charset="0"/>
              <a:buChar char="•"/>
            </a:pPr>
            <a:r>
              <a:rPr lang="en-US" sz="2400" dirty="0"/>
              <a:t>Distribution</a:t>
            </a:r>
          </a:p>
          <a:p>
            <a:pPr marL="346075" indent="-346075">
              <a:buFont typeface="Arial" panose="020B0604020202020204" pitchFamily="34" charset="0"/>
              <a:buChar char="•"/>
            </a:pPr>
            <a:r>
              <a:rPr lang="en-US" sz="2400" dirty="0"/>
              <a:t>Weed Management</a:t>
            </a:r>
          </a:p>
          <a:p>
            <a:pPr marL="803275" lvl="1" indent="-346075">
              <a:buFont typeface="Arial" panose="020B0604020202020204" pitchFamily="34" charset="0"/>
              <a:buChar char="•"/>
            </a:pPr>
            <a:r>
              <a:rPr lang="en-US" sz="2400" dirty="0"/>
              <a:t>Chemical</a:t>
            </a:r>
          </a:p>
          <a:p>
            <a:pPr marL="803275" lvl="1" indent="-346075">
              <a:buFont typeface="Arial" panose="020B0604020202020204" pitchFamily="34" charset="0"/>
              <a:buChar char="•"/>
            </a:pPr>
            <a:r>
              <a:rPr lang="en-US" sz="2400" dirty="0"/>
              <a:t>Cultural </a:t>
            </a:r>
          </a:p>
          <a:p>
            <a:pPr marL="803275" lvl="1" indent="-346075">
              <a:buFont typeface="Arial" panose="020B0604020202020204" pitchFamily="34" charset="0"/>
              <a:buChar char="•"/>
            </a:pPr>
            <a:r>
              <a:rPr lang="en-US" sz="2400" dirty="0"/>
              <a:t>Mechanical</a:t>
            </a:r>
          </a:p>
          <a:p>
            <a:pPr marL="803275" lvl="1" indent="-346075">
              <a:buFont typeface="Arial" panose="020B0604020202020204" pitchFamily="34" charset="0"/>
              <a:buChar char="•"/>
            </a:pPr>
            <a:r>
              <a:rPr lang="en-US" sz="2400" dirty="0"/>
              <a:t>Biological</a:t>
            </a:r>
          </a:p>
          <a:p>
            <a:pPr marL="803275" lvl="1" indent="-346075">
              <a:buFont typeface="Arial" panose="020B0604020202020204" pitchFamily="34" charset="0"/>
              <a:buChar char="•"/>
            </a:pPr>
            <a:r>
              <a:rPr lang="en-US" sz="2400" dirty="0"/>
              <a:t>Pyric</a:t>
            </a:r>
          </a:p>
        </p:txBody>
      </p:sp>
      <p:pic>
        <p:nvPicPr>
          <p:cNvPr id="2" name="Audio 1">
            <a:hlinkClick r:id="" action="ppaction://media"/>
            <a:extLst>
              <a:ext uri="{FF2B5EF4-FFF2-40B4-BE49-F238E27FC236}">
                <a16:creationId xmlns:a16="http://schemas.microsoft.com/office/drawing/2014/main" id="{0711AA95-B3F5-4C5B-8592-71B2BEA343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
        <p:nvSpPr>
          <p:cNvPr id="11" name="TextBox 10">
            <a:extLst>
              <a:ext uri="{FF2B5EF4-FFF2-40B4-BE49-F238E27FC236}">
                <a16:creationId xmlns:a16="http://schemas.microsoft.com/office/drawing/2014/main" id="{AF2ED7C7-5814-401F-8A98-05AEB4D4631D}"/>
              </a:ext>
            </a:extLst>
          </p:cNvPr>
          <p:cNvSpPr txBox="1"/>
          <p:nvPr/>
        </p:nvSpPr>
        <p:spPr>
          <a:xfrm>
            <a:off x="3831934" y="101476"/>
            <a:ext cx="3479382" cy="4401205"/>
          </a:xfrm>
          <a:prstGeom prst="rect">
            <a:avLst/>
          </a:prstGeom>
          <a:solidFill>
            <a:schemeClr val="bg1">
              <a:lumMod val="85000"/>
            </a:schemeClr>
          </a:solidFill>
          <a:ln>
            <a:solidFill>
              <a:schemeClr val="tx1"/>
            </a:solidFill>
          </a:ln>
        </p:spPr>
        <p:txBody>
          <a:bodyPr wrap="square" rtlCol="0">
            <a:spAutoFit/>
          </a:bodyPr>
          <a:lstStyle/>
          <a:p>
            <a:pPr algn="ctr"/>
            <a:r>
              <a:rPr lang="en-US" sz="2800" b="1" u="sng" dirty="0"/>
              <a:t>Dial Down</a:t>
            </a:r>
            <a:br>
              <a:rPr lang="en-US" sz="2800" dirty="0"/>
            </a:br>
            <a:endParaRPr lang="en-US" sz="2800" dirty="0"/>
          </a:p>
          <a:p>
            <a:pPr marL="346075" indent="-346075">
              <a:buFont typeface="Arial" panose="020B0604020202020204" pitchFamily="34" charset="0"/>
              <a:buChar char="•"/>
            </a:pPr>
            <a:r>
              <a:rPr lang="en-US" sz="2800" dirty="0"/>
              <a:t>Human Impacts</a:t>
            </a:r>
          </a:p>
          <a:p>
            <a:pPr marL="803275" lvl="1" indent="-346075">
              <a:buFont typeface="Arial" panose="020B0604020202020204" pitchFamily="34" charset="0"/>
              <a:buChar char="•"/>
            </a:pPr>
            <a:r>
              <a:rPr lang="en-US" sz="2800" dirty="0"/>
              <a:t>Manage Recreation.</a:t>
            </a:r>
          </a:p>
          <a:p>
            <a:pPr marL="803275" lvl="1" indent="-346075">
              <a:buFont typeface="Arial" panose="020B0604020202020204" pitchFamily="34" charset="0"/>
              <a:buChar char="•"/>
            </a:pPr>
            <a:r>
              <a:rPr lang="en-US" sz="2800" dirty="0"/>
              <a:t>Travel Mgmt.</a:t>
            </a:r>
          </a:p>
          <a:p>
            <a:pPr marL="803275" lvl="1" indent="-346075">
              <a:buFont typeface="Arial" panose="020B0604020202020204" pitchFamily="34" charset="0"/>
              <a:buChar char="•"/>
            </a:pPr>
            <a:r>
              <a:rPr lang="en-US" sz="2800" dirty="0"/>
              <a:t>Zoning </a:t>
            </a:r>
          </a:p>
          <a:p>
            <a:pPr marL="803275" lvl="1" indent="-346075">
              <a:buFont typeface="Arial" panose="020B0604020202020204" pitchFamily="34" charset="0"/>
              <a:buChar char="•"/>
            </a:pPr>
            <a:r>
              <a:rPr lang="en-US" sz="2800" dirty="0"/>
              <a:t>Easement</a:t>
            </a:r>
          </a:p>
          <a:p>
            <a:endParaRPr lang="en-US" sz="2800" dirty="0"/>
          </a:p>
          <a:p>
            <a:pPr marL="346075" indent="-346075">
              <a:buFont typeface="Arial" panose="020B0604020202020204" pitchFamily="34" charset="0"/>
              <a:buChar char="•"/>
            </a:pPr>
            <a:r>
              <a:rPr lang="en-US" sz="2800" dirty="0"/>
              <a:t>Restoration</a:t>
            </a:r>
          </a:p>
        </p:txBody>
      </p:sp>
    </p:spTree>
    <p:extLst>
      <p:ext uri="{BB962C8B-B14F-4D97-AF65-F5344CB8AC3E}">
        <p14:creationId xmlns:p14="http://schemas.microsoft.com/office/powerpoint/2010/main" val="3786349706"/>
      </p:ext>
    </p:extLst>
  </p:cSld>
  <p:clrMapOvr>
    <a:masterClrMapping/>
  </p:clrMapOvr>
  <mc:AlternateContent xmlns:mc="http://schemas.openxmlformats.org/markup-compatibility/2006" xmlns:p14="http://schemas.microsoft.com/office/powerpoint/2010/main">
    <mc:Choice Requires="p14">
      <p:transition spd="slow" p14:dur="2000" advTm="209048"/>
    </mc:Choice>
    <mc:Fallback xmlns="">
      <p:transition spd="slow" advTm="209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gestep.org/locations/onaqui_photo_pages/woodland_images/OnaquiWoodBullhog2006.jpg">
            <a:extLst>
              <a:ext uri="{FF2B5EF4-FFF2-40B4-BE49-F238E27FC236}">
                <a16:creationId xmlns:a16="http://schemas.microsoft.com/office/drawing/2014/main" id="{A52D1B6E-DBBB-F82F-04AB-BDDE96FC33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044" y="865006"/>
            <a:ext cx="5473644" cy="410523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6" descr="http://sagestep.org/locations/onaqui_photo_pages/woodland_images/OnaquiWoodBullhog2009.jpg">
            <a:extLst>
              <a:ext uri="{FF2B5EF4-FFF2-40B4-BE49-F238E27FC236}">
                <a16:creationId xmlns:a16="http://schemas.microsoft.com/office/drawing/2014/main" id="{43D3C1D5-B22A-19C2-59A1-D950280B7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6311" y="865006"/>
            <a:ext cx="5473645" cy="410523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8D06BC6F-3D5F-A8BF-6AD7-8D124575839F}"/>
              </a:ext>
            </a:extLst>
          </p:cNvPr>
          <p:cNvSpPr/>
          <p:nvPr/>
        </p:nvSpPr>
        <p:spPr>
          <a:xfrm>
            <a:off x="5239512" y="2455209"/>
            <a:ext cx="1755648" cy="685800"/>
          </a:xfrm>
          <a:prstGeom prst="rightArrow">
            <a:avLst/>
          </a:prstGeom>
          <a:solidFill>
            <a:srgbClr val="FFFF0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5121417C-C463-D147-9E72-881765770CE5}"/>
              </a:ext>
            </a:extLst>
          </p:cNvPr>
          <p:cNvGraphicFramePr>
            <a:graphicFrameLocks noGrp="1"/>
          </p:cNvGraphicFramePr>
          <p:nvPr>
            <p:extLst>
              <p:ext uri="{D42A27DB-BD31-4B8C-83A1-F6EECF244321}">
                <p14:modId xmlns:p14="http://schemas.microsoft.com/office/powerpoint/2010/main" val="2129016793"/>
              </p:ext>
            </p:extLst>
          </p:nvPr>
        </p:nvGraphicFramePr>
        <p:xfrm>
          <a:off x="1331257" y="5169136"/>
          <a:ext cx="9529485" cy="1097280"/>
        </p:xfrm>
        <a:graphic>
          <a:graphicData uri="http://schemas.openxmlformats.org/drawingml/2006/table">
            <a:tbl>
              <a:tblPr firstRow="1" bandRow="1">
                <a:tableStyleId>{5C22544A-7EE6-4342-B048-85BDC9FD1C3A}</a:tableStyleId>
              </a:tblPr>
              <a:tblGrid>
                <a:gridCol w="1905897">
                  <a:extLst>
                    <a:ext uri="{9D8B030D-6E8A-4147-A177-3AD203B41FA5}">
                      <a16:colId xmlns:a16="http://schemas.microsoft.com/office/drawing/2014/main" val="3522448758"/>
                    </a:ext>
                  </a:extLst>
                </a:gridCol>
                <a:gridCol w="1905897">
                  <a:extLst>
                    <a:ext uri="{9D8B030D-6E8A-4147-A177-3AD203B41FA5}">
                      <a16:colId xmlns:a16="http://schemas.microsoft.com/office/drawing/2014/main" val="1572971820"/>
                    </a:ext>
                  </a:extLst>
                </a:gridCol>
                <a:gridCol w="1905897">
                  <a:extLst>
                    <a:ext uri="{9D8B030D-6E8A-4147-A177-3AD203B41FA5}">
                      <a16:colId xmlns:a16="http://schemas.microsoft.com/office/drawing/2014/main" val="3608365414"/>
                    </a:ext>
                  </a:extLst>
                </a:gridCol>
                <a:gridCol w="1905897">
                  <a:extLst>
                    <a:ext uri="{9D8B030D-6E8A-4147-A177-3AD203B41FA5}">
                      <a16:colId xmlns:a16="http://schemas.microsoft.com/office/drawing/2014/main" val="3429254446"/>
                    </a:ext>
                  </a:extLst>
                </a:gridCol>
                <a:gridCol w="1905897">
                  <a:extLst>
                    <a:ext uri="{9D8B030D-6E8A-4147-A177-3AD203B41FA5}">
                      <a16:colId xmlns:a16="http://schemas.microsoft.com/office/drawing/2014/main" val="2386020855"/>
                    </a:ext>
                  </a:extLst>
                </a:gridCol>
              </a:tblGrid>
              <a:tr h="370840">
                <a:tc gridSpan="5">
                  <a:txBody>
                    <a:bodyPr/>
                    <a:lstStyle/>
                    <a:p>
                      <a:pPr algn="ctr"/>
                      <a:r>
                        <a:rPr lang="en-US" sz="2400" b="0" dirty="0"/>
                        <a:t>Tools</a:t>
                      </a:r>
                      <a:endParaRPr lang="en-US" sz="2000" b="0"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74732341"/>
                  </a:ext>
                </a:extLst>
              </a:tr>
              <a:tr h="370840">
                <a:tc>
                  <a:txBody>
                    <a:bodyPr/>
                    <a:lstStyle/>
                    <a:p>
                      <a:pPr algn="ctr"/>
                      <a:r>
                        <a:rPr lang="en-US" dirty="0"/>
                        <a:t>Fire</a:t>
                      </a:r>
                    </a:p>
                    <a:p>
                      <a:pPr algn="ctr"/>
                      <a:r>
                        <a:rPr lang="en-US" dirty="0"/>
                        <a:t>(or lack of)</a:t>
                      </a:r>
                    </a:p>
                  </a:txBody>
                  <a:tcPr anchor="ctr"/>
                </a:tc>
                <a:tc>
                  <a:txBody>
                    <a:bodyPr/>
                    <a:lstStyle/>
                    <a:p>
                      <a:pPr algn="ctr"/>
                      <a:r>
                        <a:rPr lang="en-US" dirty="0"/>
                        <a:t>Livestock Grazing </a:t>
                      </a:r>
                    </a:p>
                    <a:p>
                      <a:pPr algn="ctr"/>
                      <a:r>
                        <a:rPr lang="en-US" dirty="0"/>
                        <a:t>(or removal)</a:t>
                      </a:r>
                    </a:p>
                  </a:txBody>
                  <a:tcPr anchor="ctr"/>
                </a:tc>
                <a:tc>
                  <a:txBody>
                    <a:bodyPr/>
                    <a:lstStyle/>
                    <a:p>
                      <a:pPr algn="ctr"/>
                      <a:r>
                        <a:rPr lang="en-US" dirty="0"/>
                        <a:t>Weed Management</a:t>
                      </a:r>
                    </a:p>
                  </a:txBody>
                  <a:tcPr anchor="ctr"/>
                </a:tc>
                <a:tc>
                  <a:txBody>
                    <a:bodyPr/>
                    <a:lstStyle/>
                    <a:p>
                      <a:pPr algn="ctr"/>
                      <a:r>
                        <a:rPr lang="en-US" dirty="0"/>
                        <a:t>Human Impacts</a:t>
                      </a:r>
                    </a:p>
                  </a:txBody>
                  <a:tcPr anchor="ctr"/>
                </a:tc>
                <a:tc>
                  <a:txBody>
                    <a:bodyPr/>
                    <a:lstStyle/>
                    <a:p>
                      <a:pPr algn="ctr"/>
                      <a:r>
                        <a:rPr lang="en-US" dirty="0"/>
                        <a:t>Restoration</a:t>
                      </a:r>
                    </a:p>
                  </a:txBody>
                  <a:tcPr anchor="ctr"/>
                </a:tc>
                <a:extLst>
                  <a:ext uri="{0D108BD9-81ED-4DB2-BD59-A6C34878D82A}">
                    <a16:rowId xmlns:a16="http://schemas.microsoft.com/office/drawing/2014/main" val="254491456"/>
                  </a:ext>
                </a:extLst>
              </a:tr>
            </a:tbl>
          </a:graphicData>
        </a:graphic>
      </p:graphicFrame>
      <p:sp>
        <p:nvSpPr>
          <p:cNvPr id="14" name="TextBox 13">
            <a:extLst>
              <a:ext uri="{FF2B5EF4-FFF2-40B4-BE49-F238E27FC236}">
                <a16:creationId xmlns:a16="http://schemas.microsoft.com/office/drawing/2014/main" id="{D22EFF91-5926-78F9-BF67-914E4D1A7EB2}"/>
              </a:ext>
            </a:extLst>
          </p:cNvPr>
          <p:cNvSpPr txBox="1"/>
          <p:nvPr/>
        </p:nvSpPr>
        <p:spPr>
          <a:xfrm>
            <a:off x="412044" y="341786"/>
            <a:ext cx="5473644" cy="523220"/>
          </a:xfrm>
          <a:prstGeom prst="rect">
            <a:avLst/>
          </a:prstGeom>
          <a:noFill/>
        </p:spPr>
        <p:txBody>
          <a:bodyPr wrap="square" rtlCol="0">
            <a:spAutoFit/>
          </a:bodyPr>
          <a:lstStyle/>
          <a:p>
            <a:pPr algn="ctr"/>
            <a:r>
              <a:rPr lang="en-US" sz="2800" dirty="0"/>
              <a:t>Juniper woodland</a:t>
            </a:r>
          </a:p>
        </p:txBody>
      </p:sp>
      <p:sp>
        <p:nvSpPr>
          <p:cNvPr id="15" name="TextBox 14">
            <a:extLst>
              <a:ext uri="{FF2B5EF4-FFF2-40B4-BE49-F238E27FC236}">
                <a16:creationId xmlns:a16="http://schemas.microsoft.com/office/drawing/2014/main" id="{9D184830-C8E0-FC82-52BC-C7C88C27CC89}"/>
              </a:ext>
            </a:extLst>
          </p:cNvPr>
          <p:cNvSpPr txBox="1"/>
          <p:nvPr/>
        </p:nvSpPr>
        <p:spPr>
          <a:xfrm>
            <a:off x="6306311" y="341786"/>
            <a:ext cx="5473644" cy="523220"/>
          </a:xfrm>
          <a:prstGeom prst="rect">
            <a:avLst/>
          </a:prstGeom>
          <a:noFill/>
        </p:spPr>
        <p:txBody>
          <a:bodyPr wrap="square" rtlCol="0">
            <a:spAutoFit/>
          </a:bodyPr>
          <a:lstStyle/>
          <a:p>
            <a:pPr algn="ctr"/>
            <a:r>
              <a:rPr lang="en-US" sz="2800" dirty="0"/>
              <a:t>Sagebrush/bunchgrass community</a:t>
            </a:r>
          </a:p>
        </p:txBody>
      </p:sp>
    </p:spTree>
    <p:extLst>
      <p:ext uri="{BB962C8B-B14F-4D97-AF65-F5344CB8AC3E}">
        <p14:creationId xmlns:p14="http://schemas.microsoft.com/office/powerpoint/2010/main" val="2805490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yoming big sagebrush steppe | Wyoming big sagebrush steppe … | Flickr">
            <a:extLst>
              <a:ext uri="{FF2B5EF4-FFF2-40B4-BE49-F238E27FC236}">
                <a16:creationId xmlns:a16="http://schemas.microsoft.com/office/drawing/2014/main" id="{F8934823-B96D-E98E-8F8E-57568A3A3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646" y="727505"/>
            <a:ext cx="5715000" cy="428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Bluebunch wheatgrass pictures">
            <a:extLst>
              <a:ext uri="{FF2B5EF4-FFF2-40B4-BE49-F238E27FC236}">
                <a16:creationId xmlns:a16="http://schemas.microsoft.com/office/drawing/2014/main" id="{F8390A15-0A46-7997-1B6B-BCB1377C4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356" y="727505"/>
            <a:ext cx="5715000" cy="428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8D06BC6F-3D5F-A8BF-6AD7-8D124575839F}"/>
              </a:ext>
            </a:extLst>
          </p:cNvPr>
          <p:cNvSpPr/>
          <p:nvPr/>
        </p:nvSpPr>
        <p:spPr>
          <a:xfrm>
            <a:off x="5239512" y="2518586"/>
            <a:ext cx="1755648" cy="685800"/>
          </a:xfrm>
          <a:prstGeom prst="rightArrow">
            <a:avLst/>
          </a:prstGeom>
          <a:solidFill>
            <a:srgbClr val="FFFF0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1B92A0EF-50CF-39B7-8BF5-497A0B113F88}"/>
              </a:ext>
            </a:extLst>
          </p:cNvPr>
          <p:cNvGraphicFramePr>
            <a:graphicFrameLocks noGrp="1"/>
          </p:cNvGraphicFramePr>
          <p:nvPr>
            <p:extLst>
              <p:ext uri="{D42A27DB-BD31-4B8C-83A1-F6EECF244321}">
                <p14:modId xmlns:p14="http://schemas.microsoft.com/office/powerpoint/2010/main" val="3767414423"/>
              </p:ext>
            </p:extLst>
          </p:nvPr>
        </p:nvGraphicFramePr>
        <p:xfrm>
          <a:off x="1331257" y="5169136"/>
          <a:ext cx="9529485" cy="1097280"/>
        </p:xfrm>
        <a:graphic>
          <a:graphicData uri="http://schemas.openxmlformats.org/drawingml/2006/table">
            <a:tbl>
              <a:tblPr firstRow="1" bandRow="1">
                <a:tableStyleId>{5C22544A-7EE6-4342-B048-85BDC9FD1C3A}</a:tableStyleId>
              </a:tblPr>
              <a:tblGrid>
                <a:gridCol w="1905897">
                  <a:extLst>
                    <a:ext uri="{9D8B030D-6E8A-4147-A177-3AD203B41FA5}">
                      <a16:colId xmlns:a16="http://schemas.microsoft.com/office/drawing/2014/main" val="3522448758"/>
                    </a:ext>
                  </a:extLst>
                </a:gridCol>
                <a:gridCol w="1905897">
                  <a:extLst>
                    <a:ext uri="{9D8B030D-6E8A-4147-A177-3AD203B41FA5}">
                      <a16:colId xmlns:a16="http://schemas.microsoft.com/office/drawing/2014/main" val="1572971820"/>
                    </a:ext>
                  </a:extLst>
                </a:gridCol>
                <a:gridCol w="1905897">
                  <a:extLst>
                    <a:ext uri="{9D8B030D-6E8A-4147-A177-3AD203B41FA5}">
                      <a16:colId xmlns:a16="http://schemas.microsoft.com/office/drawing/2014/main" val="3608365414"/>
                    </a:ext>
                  </a:extLst>
                </a:gridCol>
                <a:gridCol w="1905897">
                  <a:extLst>
                    <a:ext uri="{9D8B030D-6E8A-4147-A177-3AD203B41FA5}">
                      <a16:colId xmlns:a16="http://schemas.microsoft.com/office/drawing/2014/main" val="3429254446"/>
                    </a:ext>
                  </a:extLst>
                </a:gridCol>
                <a:gridCol w="1905897">
                  <a:extLst>
                    <a:ext uri="{9D8B030D-6E8A-4147-A177-3AD203B41FA5}">
                      <a16:colId xmlns:a16="http://schemas.microsoft.com/office/drawing/2014/main" val="2386020855"/>
                    </a:ext>
                  </a:extLst>
                </a:gridCol>
              </a:tblGrid>
              <a:tr h="370840">
                <a:tc gridSpan="5">
                  <a:txBody>
                    <a:bodyPr/>
                    <a:lstStyle/>
                    <a:p>
                      <a:pPr algn="ctr"/>
                      <a:r>
                        <a:rPr lang="en-US" sz="2400" b="0" dirty="0"/>
                        <a:t>Tools</a:t>
                      </a:r>
                      <a:endParaRPr lang="en-US" sz="2000" b="0"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74732341"/>
                  </a:ext>
                </a:extLst>
              </a:tr>
              <a:tr h="370840">
                <a:tc>
                  <a:txBody>
                    <a:bodyPr/>
                    <a:lstStyle/>
                    <a:p>
                      <a:pPr algn="ctr"/>
                      <a:r>
                        <a:rPr lang="en-US" dirty="0"/>
                        <a:t>Fire</a:t>
                      </a:r>
                    </a:p>
                    <a:p>
                      <a:pPr algn="ctr"/>
                      <a:r>
                        <a:rPr lang="en-US" dirty="0"/>
                        <a:t>(or lack of)</a:t>
                      </a:r>
                    </a:p>
                  </a:txBody>
                  <a:tcPr anchor="ctr"/>
                </a:tc>
                <a:tc>
                  <a:txBody>
                    <a:bodyPr/>
                    <a:lstStyle/>
                    <a:p>
                      <a:pPr algn="ctr"/>
                      <a:r>
                        <a:rPr lang="en-US" dirty="0"/>
                        <a:t>Livestock Grazing </a:t>
                      </a:r>
                    </a:p>
                    <a:p>
                      <a:pPr algn="ctr"/>
                      <a:r>
                        <a:rPr lang="en-US" dirty="0"/>
                        <a:t>(or removal)</a:t>
                      </a:r>
                    </a:p>
                  </a:txBody>
                  <a:tcPr anchor="ctr"/>
                </a:tc>
                <a:tc>
                  <a:txBody>
                    <a:bodyPr/>
                    <a:lstStyle/>
                    <a:p>
                      <a:pPr algn="ctr"/>
                      <a:r>
                        <a:rPr lang="en-US" dirty="0"/>
                        <a:t>Weed Management</a:t>
                      </a:r>
                    </a:p>
                  </a:txBody>
                  <a:tcPr anchor="ctr"/>
                </a:tc>
                <a:tc>
                  <a:txBody>
                    <a:bodyPr/>
                    <a:lstStyle/>
                    <a:p>
                      <a:pPr algn="ctr"/>
                      <a:r>
                        <a:rPr lang="en-US" dirty="0"/>
                        <a:t>Human Impacts</a:t>
                      </a:r>
                    </a:p>
                  </a:txBody>
                  <a:tcPr anchor="ctr"/>
                </a:tc>
                <a:tc>
                  <a:txBody>
                    <a:bodyPr/>
                    <a:lstStyle/>
                    <a:p>
                      <a:pPr algn="ctr"/>
                      <a:r>
                        <a:rPr lang="en-US" dirty="0"/>
                        <a:t>Restoration</a:t>
                      </a:r>
                    </a:p>
                  </a:txBody>
                  <a:tcPr anchor="ctr"/>
                </a:tc>
                <a:extLst>
                  <a:ext uri="{0D108BD9-81ED-4DB2-BD59-A6C34878D82A}">
                    <a16:rowId xmlns:a16="http://schemas.microsoft.com/office/drawing/2014/main" val="254491456"/>
                  </a:ext>
                </a:extLst>
              </a:tr>
            </a:tbl>
          </a:graphicData>
        </a:graphic>
      </p:graphicFrame>
      <p:sp>
        <p:nvSpPr>
          <p:cNvPr id="4" name="TextBox 3">
            <a:extLst>
              <a:ext uri="{FF2B5EF4-FFF2-40B4-BE49-F238E27FC236}">
                <a16:creationId xmlns:a16="http://schemas.microsoft.com/office/drawing/2014/main" id="{DF15C583-584E-4BAE-00BD-C00D395C5C02}"/>
              </a:ext>
            </a:extLst>
          </p:cNvPr>
          <p:cNvSpPr txBox="1"/>
          <p:nvPr/>
        </p:nvSpPr>
        <p:spPr>
          <a:xfrm>
            <a:off x="412045" y="204285"/>
            <a:ext cx="5473644" cy="523220"/>
          </a:xfrm>
          <a:prstGeom prst="rect">
            <a:avLst/>
          </a:prstGeom>
          <a:noFill/>
        </p:spPr>
        <p:txBody>
          <a:bodyPr wrap="square" rtlCol="0">
            <a:spAutoFit/>
          </a:bodyPr>
          <a:lstStyle/>
          <a:p>
            <a:pPr algn="ctr"/>
            <a:r>
              <a:rPr lang="en-US" sz="2800" dirty="0"/>
              <a:t>Sagebrush steppe</a:t>
            </a:r>
          </a:p>
        </p:txBody>
      </p:sp>
      <p:sp>
        <p:nvSpPr>
          <p:cNvPr id="8" name="TextBox 7">
            <a:extLst>
              <a:ext uri="{FF2B5EF4-FFF2-40B4-BE49-F238E27FC236}">
                <a16:creationId xmlns:a16="http://schemas.microsoft.com/office/drawing/2014/main" id="{D4E49A97-BC9B-58C0-CCD1-437C28C10118}"/>
              </a:ext>
            </a:extLst>
          </p:cNvPr>
          <p:cNvSpPr txBox="1"/>
          <p:nvPr/>
        </p:nvSpPr>
        <p:spPr>
          <a:xfrm>
            <a:off x="6306311" y="204285"/>
            <a:ext cx="5473644" cy="523220"/>
          </a:xfrm>
          <a:prstGeom prst="rect">
            <a:avLst/>
          </a:prstGeom>
          <a:noFill/>
        </p:spPr>
        <p:txBody>
          <a:bodyPr wrap="square" rtlCol="0">
            <a:spAutoFit/>
          </a:bodyPr>
          <a:lstStyle/>
          <a:p>
            <a:pPr algn="ctr"/>
            <a:r>
              <a:rPr lang="en-US" sz="2800" dirty="0"/>
              <a:t>Bunchgrass dominated</a:t>
            </a:r>
          </a:p>
        </p:txBody>
      </p:sp>
    </p:spTree>
    <p:extLst>
      <p:ext uri="{BB962C8B-B14F-4D97-AF65-F5344CB8AC3E}">
        <p14:creationId xmlns:p14="http://schemas.microsoft.com/office/powerpoint/2010/main" val="2740672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yoming big sagebrush steppe | Wyoming big sagebrush steppe … | Flickr">
            <a:extLst>
              <a:ext uri="{FF2B5EF4-FFF2-40B4-BE49-F238E27FC236}">
                <a16:creationId xmlns:a16="http://schemas.microsoft.com/office/drawing/2014/main" id="{F8934823-B96D-E98E-8F8E-57568A3A3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356" y="691295"/>
            <a:ext cx="5715000" cy="428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Bluebunch wheatgrass pictures">
            <a:extLst>
              <a:ext uri="{FF2B5EF4-FFF2-40B4-BE49-F238E27FC236}">
                <a16:creationId xmlns:a16="http://schemas.microsoft.com/office/drawing/2014/main" id="{F8390A15-0A46-7997-1B6B-BCB1377C4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644" y="691295"/>
            <a:ext cx="5715000" cy="428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8D06BC6F-3D5F-A8BF-6AD7-8D124575839F}"/>
              </a:ext>
            </a:extLst>
          </p:cNvPr>
          <p:cNvSpPr/>
          <p:nvPr/>
        </p:nvSpPr>
        <p:spPr>
          <a:xfrm>
            <a:off x="5239512" y="2482376"/>
            <a:ext cx="1755648" cy="685800"/>
          </a:xfrm>
          <a:prstGeom prst="rightArrow">
            <a:avLst/>
          </a:prstGeom>
          <a:solidFill>
            <a:srgbClr val="FFFF0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AE004D1B-0B73-1CBD-8955-3AC0B9D9EC05}"/>
              </a:ext>
            </a:extLst>
          </p:cNvPr>
          <p:cNvGraphicFramePr>
            <a:graphicFrameLocks noGrp="1"/>
          </p:cNvGraphicFramePr>
          <p:nvPr>
            <p:extLst>
              <p:ext uri="{D42A27DB-BD31-4B8C-83A1-F6EECF244321}">
                <p14:modId xmlns:p14="http://schemas.microsoft.com/office/powerpoint/2010/main" val="2240496327"/>
              </p:ext>
            </p:extLst>
          </p:nvPr>
        </p:nvGraphicFramePr>
        <p:xfrm>
          <a:off x="1331257" y="5169136"/>
          <a:ext cx="9529485" cy="1097280"/>
        </p:xfrm>
        <a:graphic>
          <a:graphicData uri="http://schemas.openxmlformats.org/drawingml/2006/table">
            <a:tbl>
              <a:tblPr firstRow="1" bandRow="1">
                <a:tableStyleId>{5C22544A-7EE6-4342-B048-85BDC9FD1C3A}</a:tableStyleId>
              </a:tblPr>
              <a:tblGrid>
                <a:gridCol w="1905897">
                  <a:extLst>
                    <a:ext uri="{9D8B030D-6E8A-4147-A177-3AD203B41FA5}">
                      <a16:colId xmlns:a16="http://schemas.microsoft.com/office/drawing/2014/main" val="3522448758"/>
                    </a:ext>
                  </a:extLst>
                </a:gridCol>
                <a:gridCol w="1905897">
                  <a:extLst>
                    <a:ext uri="{9D8B030D-6E8A-4147-A177-3AD203B41FA5}">
                      <a16:colId xmlns:a16="http://schemas.microsoft.com/office/drawing/2014/main" val="1572971820"/>
                    </a:ext>
                  </a:extLst>
                </a:gridCol>
                <a:gridCol w="1905897">
                  <a:extLst>
                    <a:ext uri="{9D8B030D-6E8A-4147-A177-3AD203B41FA5}">
                      <a16:colId xmlns:a16="http://schemas.microsoft.com/office/drawing/2014/main" val="3608365414"/>
                    </a:ext>
                  </a:extLst>
                </a:gridCol>
                <a:gridCol w="1905897">
                  <a:extLst>
                    <a:ext uri="{9D8B030D-6E8A-4147-A177-3AD203B41FA5}">
                      <a16:colId xmlns:a16="http://schemas.microsoft.com/office/drawing/2014/main" val="3429254446"/>
                    </a:ext>
                  </a:extLst>
                </a:gridCol>
                <a:gridCol w="1905897">
                  <a:extLst>
                    <a:ext uri="{9D8B030D-6E8A-4147-A177-3AD203B41FA5}">
                      <a16:colId xmlns:a16="http://schemas.microsoft.com/office/drawing/2014/main" val="2386020855"/>
                    </a:ext>
                  </a:extLst>
                </a:gridCol>
              </a:tblGrid>
              <a:tr h="370840">
                <a:tc gridSpan="5">
                  <a:txBody>
                    <a:bodyPr/>
                    <a:lstStyle/>
                    <a:p>
                      <a:pPr algn="ctr"/>
                      <a:r>
                        <a:rPr lang="en-US" sz="2400" b="0" dirty="0"/>
                        <a:t>Tools</a:t>
                      </a:r>
                      <a:endParaRPr lang="en-US" sz="2000" b="0"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74732341"/>
                  </a:ext>
                </a:extLst>
              </a:tr>
              <a:tr h="370840">
                <a:tc>
                  <a:txBody>
                    <a:bodyPr/>
                    <a:lstStyle/>
                    <a:p>
                      <a:pPr algn="ctr"/>
                      <a:r>
                        <a:rPr lang="en-US" dirty="0"/>
                        <a:t>Fire</a:t>
                      </a:r>
                    </a:p>
                    <a:p>
                      <a:pPr algn="ctr"/>
                      <a:r>
                        <a:rPr lang="en-US" dirty="0"/>
                        <a:t>(or lack of)</a:t>
                      </a:r>
                    </a:p>
                  </a:txBody>
                  <a:tcPr anchor="ctr"/>
                </a:tc>
                <a:tc>
                  <a:txBody>
                    <a:bodyPr/>
                    <a:lstStyle/>
                    <a:p>
                      <a:pPr algn="ctr"/>
                      <a:r>
                        <a:rPr lang="en-US" dirty="0"/>
                        <a:t>Livestock Grazing </a:t>
                      </a:r>
                    </a:p>
                    <a:p>
                      <a:pPr algn="ctr"/>
                      <a:r>
                        <a:rPr lang="en-US" dirty="0"/>
                        <a:t>(or removal)</a:t>
                      </a:r>
                    </a:p>
                  </a:txBody>
                  <a:tcPr anchor="ctr"/>
                </a:tc>
                <a:tc>
                  <a:txBody>
                    <a:bodyPr/>
                    <a:lstStyle/>
                    <a:p>
                      <a:pPr algn="ctr"/>
                      <a:r>
                        <a:rPr lang="en-US" dirty="0"/>
                        <a:t>Weed Management</a:t>
                      </a:r>
                    </a:p>
                  </a:txBody>
                  <a:tcPr anchor="ctr"/>
                </a:tc>
                <a:tc>
                  <a:txBody>
                    <a:bodyPr/>
                    <a:lstStyle/>
                    <a:p>
                      <a:pPr algn="ctr"/>
                      <a:r>
                        <a:rPr lang="en-US" dirty="0"/>
                        <a:t>Human Impacts</a:t>
                      </a:r>
                    </a:p>
                  </a:txBody>
                  <a:tcPr anchor="ctr"/>
                </a:tc>
                <a:tc>
                  <a:txBody>
                    <a:bodyPr/>
                    <a:lstStyle/>
                    <a:p>
                      <a:pPr algn="ctr"/>
                      <a:r>
                        <a:rPr lang="en-US" dirty="0"/>
                        <a:t>Restoration</a:t>
                      </a:r>
                    </a:p>
                  </a:txBody>
                  <a:tcPr anchor="ctr"/>
                </a:tc>
                <a:extLst>
                  <a:ext uri="{0D108BD9-81ED-4DB2-BD59-A6C34878D82A}">
                    <a16:rowId xmlns:a16="http://schemas.microsoft.com/office/drawing/2014/main" val="254491456"/>
                  </a:ext>
                </a:extLst>
              </a:tr>
            </a:tbl>
          </a:graphicData>
        </a:graphic>
      </p:graphicFrame>
      <p:sp>
        <p:nvSpPr>
          <p:cNvPr id="3" name="TextBox 2">
            <a:extLst>
              <a:ext uri="{FF2B5EF4-FFF2-40B4-BE49-F238E27FC236}">
                <a16:creationId xmlns:a16="http://schemas.microsoft.com/office/drawing/2014/main" id="{77A2E496-D1C0-4AC4-748E-F12B34961407}"/>
              </a:ext>
            </a:extLst>
          </p:cNvPr>
          <p:cNvSpPr txBox="1"/>
          <p:nvPr/>
        </p:nvSpPr>
        <p:spPr>
          <a:xfrm>
            <a:off x="412046" y="149787"/>
            <a:ext cx="5473644" cy="523220"/>
          </a:xfrm>
          <a:prstGeom prst="rect">
            <a:avLst/>
          </a:prstGeom>
          <a:noFill/>
        </p:spPr>
        <p:txBody>
          <a:bodyPr wrap="square" rtlCol="0">
            <a:spAutoFit/>
          </a:bodyPr>
          <a:lstStyle/>
          <a:p>
            <a:pPr algn="ctr"/>
            <a:r>
              <a:rPr lang="en-US" sz="2800" dirty="0"/>
              <a:t>Bunchgrass dominated</a:t>
            </a:r>
          </a:p>
        </p:txBody>
      </p:sp>
      <p:sp>
        <p:nvSpPr>
          <p:cNvPr id="4" name="TextBox 3">
            <a:extLst>
              <a:ext uri="{FF2B5EF4-FFF2-40B4-BE49-F238E27FC236}">
                <a16:creationId xmlns:a16="http://schemas.microsoft.com/office/drawing/2014/main" id="{510B3014-C8E0-42C7-230E-B041382DFB9D}"/>
              </a:ext>
            </a:extLst>
          </p:cNvPr>
          <p:cNvSpPr txBox="1"/>
          <p:nvPr/>
        </p:nvSpPr>
        <p:spPr>
          <a:xfrm>
            <a:off x="6306310" y="149787"/>
            <a:ext cx="5473644" cy="523220"/>
          </a:xfrm>
          <a:prstGeom prst="rect">
            <a:avLst/>
          </a:prstGeom>
          <a:noFill/>
        </p:spPr>
        <p:txBody>
          <a:bodyPr wrap="square" rtlCol="0">
            <a:spAutoFit/>
          </a:bodyPr>
          <a:lstStyle/>
          <a:p>
            <a:pPr algn="ctr"/>
            <a:r>
              <a:rPr lang="en-US" sz="2800" dirty="0"/>
              <a:t>Sagebrush steppe</a:t>
            </a:r>
          </a:p>
        </p:txBody>
      </p:sp>
    </p:spTree>
    <p:extLst>
      <p:ext uri="{BB962C8B-B14F-4D97-AF65-F5344CB8AC3E}">
        <p14:creationId xmlns:p14="http://schemas.microsoft.com/office/powerpoint/2010/main" val="933414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yoming big sagebrush steppe | Wyoming big sagebrush steppe … | Flickr">
            <a:extLst>
              <a:ext uri="{FF2B5EF4-FFF2-40B4-BE49-F238E27FC236}">
                <a16:creationId xmlns:a16="http://schemas.microsoft.com/office/drawing/2014/main" id="{F8934823-B96D-E98E-8F8E-57568A3A3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356" y="727505"/>
            <a:ext cx="5715000" cy="428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0" name="Picture 2" descr="sea of sagebrush with cheatgrass between | Witch rituals, Natural landmarks, Nature">
            <a:extLst>
              <a:ext uri="{FF2B5EF4-FFF2-40B4-BE49-F238E27FC236}">
                <a16:creationId xmlns:a16="http://schemas.microsoft.com/office/drawing/2014/main" id="{829B533D-7AC1-6750-7B17-86E98A7BE9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644" y="727505"/>
            <a:ext cx="5715000" cy="428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8D06BC6F-3D5F-A8BF-6AD7-8D124575839F}"/>
              </a:ext>
            </a:extLst>
          </p:cNvPr>
          <p:cNvSpPr/>
          <p:nvPr/>
        </p:nvSpPr>
        <p:spPr>
          <a:xfrm>
            <a:off x="5239512" y="2518586"/>
            <a:ext cx="1755648" cy="685800"/>
          </a:xfrm>
          <a:prstGeom prst="rightArrow">
            <a:avLst/>
          </a:prstGeom>
          <a:solidFill>
            <a:srgbClr val="FFFF0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83F46342-2AED-8474-7B1A-938CE8B80FC1}"/>
              </a:ext>
            </a:extLst>
          </p:cNvPr>
          <p:cNvGraphicFramePr>
            <a:graphicFrameLocks noGrp="1"/>
          </p:cNvGraphicFramePr>
          <p:nvPr>
            <p:extLst>
              <p:ext uri="{D42A27DB-BD31-4B8C-83A1-F6EECF244321}">
                <p14:modId xmlns:p14="http://schemas.microsoft.com/office/powerpoint/2010/main" val="950617104"/>
              </p:ext>
            </p:extLst>
          </p:nvPr>
        </p:nvGraphicFramePr>
        <p:xfrm>
          <a:off x="1331257" y="5169136"/>
          <a:ext cx="9529485" cy="1097280"/>
        </p:xfrm>
        <a:graphic>
          <a:graphicData uri="http://schemas.openxmlformats.org/drawingml/2006/table">
            <a:tbl>
              <a:tblPr firstRow="1" bandRow="1">
                <a:tableStyleId>{5C22544A-7EE6-4342-B048-85BDC9FD1C3A}</a:tableStyleId>
              </a:tblPr>
              <a:tblGrid>
                <a:gridCol w="1905897">
                  <a:extLst>
                    <a:ext uri="{9D8B030D-6E8A-4147-A177-3AD203B41FA5}">
                      <a16:colId xmlns:a16="http://schemas.microsoft.com/office/drawing/2014/main" val="3522448758"/>
                    </a:ext>
                  </a:extLst>
                </a:gridCol>
                <a:gridCol w="1905897">
                  <a:extLst>
                    <a:ext uri="{9D8B030D-6E8A-4147-A177-3AD203B41FA5}">
                      <a16:colId xmlns:a16="http://schemas.microsoft.com/office/drawing/2014/main" val="1572971820"/>
                    </a:ext>
                  </a:extLst>
                </a:gridCol>
                <a:gridCol w="1905897">
                  <a:extLst>
                    <a:ext uri="{9D8B030D-6E8A-4147-A177-3AD203B41FA5}">
                      <a16:colId xmlns:a16="http://schemas.microsoft.com/office/drawing/2014/main" val="3608365414"/>
                    </a:ext>
                  </a:extLst>
                </a:gridCol>
                <a:gridCol w="1905897">
                  <a:extLst>
                    <a:ext uri="{9D8B030D-6E8A-4147-A177-3AD203B41FA5}">
                      <a16:colId xmlns:a16="http://schemas.microsoft.com/office/drawing/2014/main" val="3429254446"/>
                    </a:ext>
                  </a:extLst>
                </a:gridCol>
                <a:gridCol w="1905897">
                  <a:extLst>
                    <a:ext uri="{9D8B030D-6E8A-4147-A177-3AD203B41FA5}">
                      <a16:colId xmlns:a16="http://schemas.microsoft.com/office/drawing/2014/main" val="2386020855"/>
                    </a:ext>
                  </a:extLst>
                </a:gridCol>
              </a:tblGrid>
              <a:tr h="370840">
                <a:tc gridSpan="5">
                  <a:txBody>
                    <a:bodyPr/>
                    <a:lstStyle/>
                    <a:p>
                      <a:pPr algn="ctr"/>
                      <a:r>
                        <a:rPr lang="en-US" sz="2400" b="0" dirty="0"/>
                        <a:t>Tools</a:t>
                      </a:r>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74732341"/>
                  </a:ext>
                </a:extLst>
              </a:tr>
              <a:tr h="370840">
                <a:tc>
                  <a:txBody>
                    <a:bodyPr/>
                    <a:lstStyle/>
                    <a:p>
                      <a:pPr algn="ctr"/>
                      <a:r>
                        <a:rPr lang="en-US" dirty="0"/>
                        <a:t>Fire</a:t>
                      </a:r>
                    </a:p>
                    <a:p>
                      <a:pPr algn="ctr"/>
                      <a:r>
                        <a:rPr lang="en-US" dirty="0"/>
                        <a:t>(or lack of)</a:t>
                      </a:r>
                    </a:p>
                  </a:txBody>
                  <a:tcPr anchor="ctr"/>
                </a:tc>
                <a:tc>
                  <a:txBody>
                    <a:bodyPr/>
                    <a:lstStyle/>
                    <a:p>
                      <a:pPr algn="ctr"/>
                      <a:r>
                        <a:rPr lang="en-US" dirty="0"/>
                        <a:t>Livestock Grazing </a:t>
                      </a:r>
                    </a:p>
                    <a:p>
                      <a:pPr algn="ctr"/>
                      <a:r>
                        <a:rPr lang="en-US" dirty="0"/>
                        <a:t>(or removal)</a:t>
                      </a:r>
                    </a:p>
                  </a:txBody>
                  <a:tcPr anchor="ctr"/>
                </a:tc>
                <a:tc>
                  <a:txBody>
                    <a:bodyPr/>
                    <a:lstStyle/>
                    <a:p>
                      <a:pPr algn="ctr"/>
                      <a:r>
                        <a:rPr lang="en-US" dirty="0"/>
                        <a:t>Weed Management</a:t>
                      </a:r>
                    </a:p>
                  </a:txBody>
                  <a:tcPr anchor="ctr"/>
                </a:tc>
                <a:tc>
                  <a:txBody>
                    <a:bodyPr/>
                    <a:lstStyle/>
                    <a:p>
                      <a:pPr algn="ctr"/>
                      <a:r>
                        <a:rPr lang="en-US" dirty="0"/>
                        <a:t>Human Impacts</a:t>
                      </a:r>
                    </a:p>
                  </a:txBody>
                  <a:tcPr anchor="ctr"/>
                </a:tc>
                <a:tc>
                  <a:txBody>
                    <a:bodyPr/>
                    <a:lstStyle/>
                    <a:p>
                      <a:pPr algn="ctr"/>
                      <a:r>
                        <a:rPr lang="en-US" dirty="0"/>
                        <a:t>Restoration</a:t>
                      </a:r>
                    </a:p>
                  </a:txBody>
                  <a:tcPr anchor="ctr"/>
                </a:tc>
                <a:extLst>
                  <a:ext uri="{0D108BD9-81ED-4DB2-BD59-A6C34878D82A}">
                    <a16:rowId xmlns:a16="http://schemas.microsoft.com/office/drawing/2014/main" val="254491456"/>
                  </a:ext>
                </a:extLst>
              </a:tr>
            </a:tbl>
          </a:graphicData>
        </a:graphic>
      </p:graphicFrame>
      <p:sp>
        <p:nvSpPr>
          <p:cNvPr id="3" name="TextBox 2">
            <a:extLst>
              <a:ext uri="{FF2B5EF4-FFF2-40B4-BE49-F238E27FC236}">
                <a16:creationId xmlns:a16="http://schemas.microsoft.com/office/drawing/2014/main" id="{373C9A5B-9AD5-4D1D-13B3-31A22C215FC5}"/>
              </a:ext>
            </a:extLst>
          </p:cNvPr>
          <p:cNvSpPr txBox="1"/>
          <p:nvPr/>
        </p:nvSpPr>
        <p:spPr>
          <a:xfrm>
            <a:off x="412045" y="204285"/>
            <a:ext cx="5473644" cy="523220"/>
          </a:xfrm>
          <a:prstGeom prst="rect">
            <a:avLst/>
          </a:prstGeom>
          <a:noFill/>
        </p:spPr>
        <p:txBody>
          <a:bodyPr wrap="square" rtlCol="0">
            <a:spAutoFit/>
          </a:bodyPr>
          <a:lstStyle/>
          <a:p>
            <a:pPr algn="ctr"/>
            <a:r>
              <a:rPr lang="en-US" sz="2800" dirty="0"/>
              <a:t>Cheatgrass invaded sagebrush</a:t>
            </a:r>
          </a:p>
        </p:txBody>
      </p:sp>
      <p:sp>
        <p:nvSpPr>
          <p:cNvPr id="4" name="TextBox 3">
            <a:extLst>
              <a:ext uri="{FF2B5EF4-FFF2-40B4-BE49-F238E27FC236}">
                <a16:creationId xmlns:a16="http://schemas.microsoft.com/office/drawing/2014/main" id="{64F03393-9433-667A-FBA2-227CDCE40539}"/>
              </a:ext>
            </a:extLst>
          </p:cNvPr>
          <p:cNvSpPr txBox="1"/>
          <p:nvPr/>
        </p:nvSpPr>
        <p:spPr>
          <a:xfrm>
            <a:off x="6306313" y="208442"/>
            <a:ext cx="5473644" cy="523220"/>
          </a:xfrm>
          <a:prstGeom prst="rect">
            <a:avLst/>
          </a:prstGeom>
          <a:noFill/>
        </p:spPr>
        <p:txBody>
          <a:bodyPr wrap="square" rtlCol="0">
            <a:spAutoFit/>
          </a:bodyPr>
          <a:lstStyle/>
          <a:p>
            <a:pPr algn="ctr"/>
            <a:r>
              <a:rPr lang="en-US" sz="2800" dirty="0"/>
              <a:t>Sagebrush/bunchgrass community</a:t>
            </a:r>
          </a:p>
        </p:txBody>
      </p:sp>
    </p:spTree>
    <p:extLst>
      <p:ext uri="{BB962C8B-B14F-4D97-AF65-F5344CB8AC3E}">
        <p14:creationId xmlns:p14="http://schemas.microsoft.com/office/powerpoint/2010/main" val="1093170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001849">
            <a:extLst>
              <a:ext uri="{FF2B5EF4-FFF2-40B4-BE49-F238E27FC236}">
                <a16:creationId xmlns:a16="http://schemas.microsoft.com/office/drawing/2014/main" id="{C1187D6F-385A-223C-8514-9CC1D9B67D72}"/>
              </a:ext>
            </a:extLst>
          </p:cNvPr>
          <p:cNvPicPr>
            <a:picLocks noChangeAspect="1" noChangeArrowheads="1"/>
          </p:cNvPicPr>
          <p:nvPr/>
        </p:nvPicPr>
        <p:blipFill>
          <a:blip r:embed="rId2" cstate="screen">
            <a:lum bright="-10000"/>
            <a:extLst>
              <a:ext uri="{28A0092B-C50C-407E-A947-70E740481C1C}">
                <a14:useLocalDpi xmlns:a14="http://schemas.microsoft.com/office/drawing/2010/main"/>
              </a:ext>
            </a:extLst>
          </a:blip>
          <a:srcRect/>
          <a:stretch>
            <a:fillRect/>
          </a:stretch>
        </p:blipFill>
        <p:spPr bwMode="auto">
          <a:xfrm>
            <a:off x="6217920" y="779064"/>
            <a:ext cx="5794116" cy="4226367"/>
          </a:xfrm>
          <a:prstGeom prst="rect">
            <a:avLst/>
          </a:prstGeom>
          <a:noFill/>
          <a:ln w="9525">
            <a:solidFill>
              <a:schemeClr val="tx1"/>
            </a:solidFill>
            <a:miter lim="800000"/>
            <a:headEnd/>
            <a:tailEnd/>
          </a:ln>
        </p:spPr>
      </p:pic>
      <p:pic>
        <p:nvPicPr>
          <p:cNvPr id="4" name="Picture 3" descr="IM000709">
            <a:extLst>
              <a:ext uri="{FF2B5EF4-FFF2-40B4-BE49-F238E27FC236}">
                <a16:creationId xmlns:a16="http://schemas.microsoft.com/office/drawing/2014/main" id="{7544CC7B-277C-7FC3-68E6-E70354C54BC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9964" y="779064"/>
            <a:ext cx="5638800" cy="4229100"/>
          </a:xfrm>
          <a:prstGeom prst="rect">
            <a:avLst/>
          </a:prstGeom>
          <a:noFill/>
          <a:ln w="9525">
            <a:solidFill>
              <a:schemeClr val="tx1"/>
            </a:solidFill>
            <a:miter lim="800000"/>
            <a:headEnd/>
            <a:tailEnd/>
          </a:ln>
        </p:spPr>
      </p:pic>
      <p:sp>
        <p:nvSpPr>
          <p:cNvPr id="6" name="Arrow: Right 5">
            <a:extLst>
              <a:ext uri="{FF2B5EF4-FFF2-40B4-BE49-F238E27FC236}">
                <a16:creationId xmlns:a16="http://schemas.microsoft.com/office/drawing/2014/main" id="{4FA3D539-5DF6-A07F-89F5-16EDD337BC34}"/>
              </a:ext>
            </a:extLst>
          </p:cNvPr>
          <p:cNvSpPr/>
          <p:nvPr/>
        </p:nvSpPr>
        <p:spPr>
          <a:xfrm>
            <a:off x="5239512" y="2563858"/>
            <a:ext cx="1755648" cy="685800"/>
          </a:xfrm>
          <a:prstGeom prst="rightArrow">
            <a:avLst/>
          </a:prstGeom>
          <a:solidFill>
            <a:srgbClr val="FFFF0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D54380BD-B30B-463C-4BA4-B0AF6F507142}"/>
              </a:ext>
            </a:extLst>
          </p:cNvPr>
          <p:cNvGraphicFramePr>
            <a:graphicFrameLocks noGrp="1"/>
          </p:cNvGraphicFramePr>
          <p:nvPr>
            <p:extLst>
              <p:ext uri="{D42A27DB-BD31-4B8C-83A1-F6EECF244321}">
                <p14:modId xmlns:p14="http://schemas.microsoft.com/office/powerpoint/2010/main" val="4257022486"/>
              </p:ext>
            </p:extLst>
          </p:nvPr>
        </p:nvGraphicFramePr>
        <p:xfrm>
          <a:off x="1331257" y="5169136"/>
          <a:ext cx="9529485" cy="1097280"/>
        </p:xfrm>
        <a:graphic>
          <a:graphicData uri="http://schemas.openxmlformats.org/drawingml/2006/table">
            <a:tbl>
              <a:tblPr firstRow="1" bandRow="1">
                <a:tableStyleId>{5C22544A-7EE6-4342-B048-85BDC9FD1C3A}</a:tableStyleId>
              </a:tblPr>
              <a:tblGrid>
                <a:gridCol w="1905897">
                  <a:extLst>
                    <a:ext uri="{9D8B030D-6E8A-4147-A177-3AD203B41FA5}">
                      <a16:colId xmlns:a16="http://schemas.microsoft.com/office/drawing/2014/main" val="3522448758"/>
                    </a:ext>
                  </a:extLst>
                </a:gridCol>
                <a:gridCol w="1905897">
                  <a:extLst>
                    <a:ext uri="{9D8B030D-6E8A-4147-A177-3AD203B41FA5}">
                      <a16:colId xmlns:a16="http://schemas.microsoft.com/office/drawing/2014/main" val="1572971820"/>
                    </a:ext>
                  </a:extLst>
                </a:gridCol>
                <a:gridCol w="1905897">
                  <a:extLst>
                    <a:ext uri="{9D8B030D-6E8A-4147-A177-3AD203B41FA5}">
                      <a16:colId xmlns:a16="http://schemas.microsoft.com/office/drawing/2014/main" val="3608365414"/>
                    </a:ext>
                  </a:extLst>
                </a:gridCol>
                <a:gridCol w="1905897">
                  <a:extLst>
                    <a:ext uri="{9D8B030D-6E8A-4147-A177-3AD203B41FA5}">
                      <a16:colId xmlns:a16="http://schemas.microsoft.com/office/drawing/2014/main" val="3429254446"/>
                    </a:ext>
                  </a:extLst>
                </a:gridCol>
                <a:gridCol w="1905897">
                  <a:extLst>
                    <a:ext uri="{9D8B030D-6E8A-4147-A177-3AD203B41FA5}">
                      <a16:colId xmlns:a16="http://schemas.microsoft.com/office/drawing/2014/main" val="2386020855"/>
                    </a:ext>
                  </a:extLst>
                </a:gridCol>
              </a:tblGrid>
              <a:tr h="370840">
                <a:tc gridSpan="5">
                  <a:txBody>
                    <a:bodyPr/>
                    <a:lstStyle/>
                    <a:p>
                      <a:pPr algn="ctr"/>
                      <a:r>
                        <a:rPr lang="en-US" sz="2400" b="0" dirty="0"/>
                        <a:t>Tools</a:t>
                      </a:r>
                      <a:endParaRPr lang="en-US" sz="2000" b="0"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74732341"/>
                  </a:ext>
                </a:extLst>
              </a:tr>
              <a:tr h="370840">
                <a:tc>
                  <a:txBody>
                    <a:bodyPr/>
                    <a:lstStyle/>
                    <a:p>
                      <a:pPr algn="ctr"/>
                      <a:r>
                        <a:rPr lang="en-US" dirty="0"/>
                        <a:t>Fire</a:t>
                      </a:r>
                    </a:p>
                    <a:p>
                      <a:pPr algn="ctr"/>
                      <a:r>
                        <a:rPr lang="en-US" dirty="0"/>
                        <a:t>(or lack of)</a:t>
                      </a:r>
                    </a:p>
                  </a:txBody>
                  <a:tcPr anchor="ctr"/>
                </a:tc>
                <a:tc>
                  <a:txBody>
                    <a:bodyPr/>
                    <a:lstStyle/>
                    <a:p>
                      <a:pPr algn="ctr"/>
                      <a:r>
                        <a:rPr lang="en-US" dirty="0"/>
                        <a:t>Livestock Grazing </a:t>
                      </a:r>
                    </a:p>
                    <a:p>
                      <a:pPr algn="ctr"/>
                      <a:r>
                        <a:rPr lang="en-US" dirty="0"/>
                        <a:t>(or removal)</a:t>
                      </a:r>
                    </a:p>
                  </a:txBody>
                  <a:tcPr anchor="ctr"/>
                </a:tc>
                <a:tc>
                  <a:txBody>
                    <a:bodyPr/>
                    <a:lstStyle/>
                    <a:p>
                      <a:pPr algn="ctr"/>
                      <a:r>
                        <a:rPr lang="en-US" dirty="0"/>
                        <a:t>Weed Management</a:t>
                      </a:r>
                    </a:p>
                  </a:txBody>
                  <a:tcPr anchor="ctr"/>
                </a:tc>
                <a:tc>
                  <a:txBody>
                    <a:bodyPr/>
                    <a:lstStyle/>
                    <a:p>
                      <a:pPr algn="ctr"/>
                      <a:r>
                        <a:rPr lang="en-US" dirty="0"/>
                        <a:t>Human Impacts</a:t>
                      </a:r>
                    </a:p>
                  </a:txBody>
                  <a:tcPr anchor="ctr"/>
                </a:tc>
                <a:tc>
                  <a:txBody>
                    <a:bodyPr/>
                    <a:lstStyle/>
                    <a:p>
                      <a:pPr algn="ctr"/>
                      <a:r>
                        <a:rPr lang="en-US" dirty="0"/>
                        <a:t>Restoration</a:t>
                      </a:r>
                    </a:p>
                  </a:txBody>
                  <a:tcPr anchor="ctr"/>
                </a:tc>
                <a:extLst>
                  <a:ext uri="{0D108BD9-81ED-4DB2-BD59-A6C34878D82A}">
                    <a16:rowId xmlns:a16="http://schemas.microsoft.com/office/drawing/2014/main" val="254491456"/>
                  </a:ext>
                </a:extLst>
              </a:tr>
            </a:tbl>
          </a:graphicData>
        </a:graphic>
      </p:graphicFrame>
      <p:sp>
        <p:nvSpPr>
          <p:cNvPr id="9" name="TextBox 8">
            <a:extLst>
              <a:ext uri="{FF2B5EF4-FFF2-40B4-BE49-F238E27FC236}">
                <a16:creationId xmlns:a16="http://schemas.microsoft.com/office/drawing/2014/main" id="{0E84D7CA-2F20-61E8-BDAE-6140332B1419}"/>
              </a:ext>
            </a:extLst>
          </p:cNvPr>
          <p:cNvSpPr txBox="1"/>
          <p:nvPr/>
        </p:nvSpPr>
        <p:spPr>
          <a:xfrm>
            <a:off x="412045" y="255844"/>
            <a:ext cx="5473644" cy="523220"/>
          </a:xfrm>
          <a:prstGeom prst="rect">
            <a:avLst/>
          </a:prstGeom>
          <a:noFill/>
        </p:spPr>
        <p:txBody>
          <a:bodyPr wrap="square" rtlCol="0">
            <a:spAutoFit/>
          </a:bodyPr>
          <a:lstStyle/>
          <a:p>
            <a:pPr algn="ctr"/>
            <a:r>
              <a:rPr lang="en-US" sz="2800" dirty="0"/>
              <a:t>Leafy spurge invasion</a:t>
            </a:r>
          </a:p>
        </p:txBody>
      </p:sp>
      <p:sp>
        <p:nvSpPr>
          <p:cNvPr id="10" name="TextBox 9">
            <a:extLst>
              <a:ext uri="{FF2B5EF4-FFF2-40B4-BE49-F238E27FC236}">
                <a16:creationId xmlns:a16="http://schemas.microsoft.com/office/drawing/2014/main" id="{429BA6A7-0367-0512-7715-F3211202D65D}"/>
              </a:ext>
            </a:extLst>
          </p:cNvPr>
          <p:cNvSpPr txBox="1"/>
          <p:nvPr/>
        </p:nvSpPr>
        <p:spPr>
          <a:xfrm>
            <a:off x="6306313" y="255844"/>
            <a:ext cx="5473644" cy="523220"/>
          </a:xfrm>
          <a:prstGeom prst="rect">
            <a:avLst/>
          </a:prstGeom>
          <a:noFill/>
        </p:spPr>
        <p:txBody>
          <a:bodyPr wrap="square" rtlCol="0">
            <a:spAutoFit/>
          </a:bodyPr>
          <a:lstStyle/>
          <a:p>
            <a:pPr algn="ctr"/>
            <a:r>
              <a:rPr lang="en-US" sz="2800" dirty="0"/>
              <a:t>Leafy spurge free</a:t>
            </a:r>
          </a:p>
        </p:txBody>
      </p:sp>
    </p:spTree>
    <p:extLst>
      <p:ext uri="{BB962C8B-B14F-4D97-AF65-F5344CB8AC3E}">
        <p14:creationId xmlns:p14="http://schemas.microsoft.com/office/powerpoint/2010/main" val="1987299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odel diagram">
            <a:extLst>
              <a:ext uri="{FF2B5EF4-FFF2-40B4-BE49-F238E27FC236}">
                <a16:creationId xmlns:a16="http://schemas.microsoft.com/office/drawing/2014/main" id="{36711A19-A31F-EB12-DFFB-FB14E192C7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1600"/>
          <a:stretch/>
        </p:blipFill>
        <p:spPr bwMode="auto">
          <a:xfrm>
            <a:off x="2469515" y="213360"/>
            <a:ext cx="7252970" cy="61024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30EA081-336D-D4A4-66B3-BF51FDA0E04F}"/>
              </a:ext>
            </a:extLst>
          </p:cNvPr>
          <p:cNvSpPr txBox="1"/>
          <p:nvPr/>
        </p:nvSpPr>
        <p:spPr>
          <a:xfrm>
            <a:off x="9243060" y="5447186"/>
            <a:ext cx="2948940" cy="523220"/>
          </a:xfrm>
          <a:prstGeom prst="rect">
            <a:avLst/>
          </a:prstGeom>
          <a:noFill/>
        </p:spPr>
        <p:txBody>
          <a:bodyPr wrap="square" rtlCol="0">
            <a:spAutoFit/>
          </a:bodyPr>
          <a:lstStyle/>
          <a:p>
            <a:pPr algn="ctr"/>
            <a:r>
              <a:rPr lang="en-US" sz="1400" dirty="0"/>
              <a:t>PG = Prescribed Grazing</a:t>
            </a:r>
          </a:p>
          <a:p>
            <a:pPr algn="ctr"/>
            <a:r>
              <a:rPr lang="en-US" sz="1400" dirty="0"/>
              <a:t>NPG = No Prescribed Grazing</a:t>
            </a:r>
          </a:p>
        </p:txBody>
      </p:sp>
      <p:sp>
        <p:nvSpPr>
          <p:cNvPr id="3" name="TextBox 2">
            <a:extLst>
              <a:ext uri="{FF2B5EF4-FFF2-40B4-BE49-F238E27FC236}">
                <a16:creationId xmlns:a16="http://schemas.microsoft.com/office/drawing/2014/main" id="{5009423E-D863-38D4-B316-AD8DA018A403}"/>
              </a:ext>
            </a:extLst>
          </p:cNvPr>
          <p:cNvSpPr txBox="1"/>
          <p:nvPr/>
        </p:nvSpPr>
        <p:spPr>
          <a:xfrm>
            <a:off x="130104" y="219066"/>
            <a:ext cx="2453076" cy="646331"/>
          </a:xfrm>
          <a:prstGeom prst="rect">
            <a:avLst/>
          </a:prstGeom>
          <a:solidFill>
            <a:schemeClr val="tx2">
              <a:lumMod val="40000"/>
              <a:lumOff val="60000"/>
            </a:schemeClr>
          </a:solidFill>
          <a:ln>
            <a:solidFill>
              <a:schemeClr val="tx1"/>
            </a:solidFill>
          </a:ln>
        </p:spPr>
        <p:txBody>
          <a:bodyPr wrap="square" rtlCol="0">
            <a:spAutoFit/>
          </a:bodyPr>
          <a:lstStyle/>
          <a:p>
            <a:pPr algn="ctr"/>
            <a:r>
              <a:rPr lang="en-US" sz="3600" b="1" dirty="0"/>
              <a:t>Next steps</a:t>
            </a:r>
          </a:p>
        </p:txBody>
      </p:sp>
    </p:spTree>
    <p:extLst>
      <p:ext uri="{BB962C8B-B14F-4D97-AF65-F5344CB8AC3E}">
        <p14:creationId xmlns:p14="http://schemas.microsoft.com/office/powerpoint/2010/main" val="1159450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0103-3778-4759-9E74-29DDEF779962}"/>
              </a:ext>
            </a:extLst>
          </p:cNvPr>
          <p:cNvSpPr>
            <a:spLocks noGrp="1"/>
          </p:cNvSpPr>
          <p:nvPr>
            <p:ph type="title"/>
          </p:nvPr>
        </p:nvSpPr>
        <p:spPr/>
        <p:txBody>
          <a:bodyPr/>
          <a:lstStyle/>
          <a:p>
            <a:r>
              <a:rPr lang="en-US" dirty="0"/>
              <a:t>Different Impacts</a:t>
            </a:r>
          </a:p>
        </p:txBody>
      </p:sp>
      <p:sp>
        <p:nvSpPr>
          <p:cNvPr id="3" name="Content Placeholder 2">
            <a:extLst>
              <a:ext uri="{FF2B5EF4-FFF2-40B4-BE49-F238E27FC236}">
                <a16:creationId xmlns:a16="http://schemas.microsoft.com/office/drawing/2014/main" id="{6D7D25CE-CC2A-40E7-AB45-34BCB705EB44}"/>
              </a:ext>
            </a:extLst>
          </p:cNvPr>
          <p:cNvSpPr>
            <a:spLocks noGrp="1"/>
          </p:cNvSpPr>
          <p:nvPr>
            <p:ph idx="1"/>
          </p:nvPr>
        </p:nvSpPr>
        <p:spPr/>
        <p:txBody>
          <a:bodyPr/>
          <a:lstStyle/>
          <a:p>
            <a:r>
              <a:rPr lang="en-US" b="1" dirty="0"/>
              <a:t>Woody Plant </a:t>
            </a:r>
            <a:r>
              <a:rPr lang="en-US" dirty="0"/>
              <a:t>and Herbaceous Plants – Fire</a:t>
            </a:r>
          </a:p>
          <a:p>
            <a:r>
              <a:rPr lang="en-US" dirty="0"/>
              <a:t>Not all woody plants are the same – </a:t>
            </a:r>
            <a:r>
              <a:rPr lang="en-US" dirty="0" err="1"/>
              <a:t>Resprouting</a:t>
            </a:r>
            <a:r>
              <a:rPr lang="en-US" dirty="0"/>
              <a:t> plants have meristems at the base</a:t>
            </a:r>
          </a:p>
          <a:p>
            <a:r>
              <a:rPr lang="en-US" dirty="0"/>
              <a:t>Herbaceous </a:t>
            </a:r>
            <a:r>
              <a:rPr lang="en-US" b="1" dirty="0"/>
              <a:t>annuals</a:t>
            </a:r>
            <a:r>
              <a:rPr lang="en-US" dirty="0"/>
              <a:t> vs perennial – Fire</a:t>
            </a:r>
          </a:p>
          <a:p>
            <a:endParaRPr lang="en-US" dirty="0"/>
          </a:p>
          <a:p>
            <a:r>
              <a:rPr lang="en-US" dirty="0"/>
              <a:t>Depends on species of livestock</a:t>
            </a:r>
          </a:p>
          <a:p>
            <a:pPr lvl="1"/>
            <a:r>
              <a:rPr lang="en-US" dirty="0"/>
              <a:t>Woody plants choose goats suppress. Cattle &amp; horses will graze grasses and reduce competition.</a:t>
            </a:r>
          </a:p>
          <a:p>
            <a:pPr lvl="1"/>
            <a:r>
              <a:rPr lang="en-US" dirty="0"/>
              <a:t>Grazing annual vs perennials depends on season.</a:t>
            </a:r>
          </a:p>
        </p:txBody>
      </p:sp>
    </p:spTree>
    <p:extLst>
      <p:ext uri="{BB962C8B-B14F-4D97-AF65-F5344CB8AC3E}">
        <p14:creationId xmlns:p14="http://schemas.microsoft.com/office/powerpoint/2010/main" val="3865365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Forces of Change</a:t>
            </a:r>
          </a:p>
        </p:txBody>
      </p:sp>
      <p:sp>
        <p:nvSpPr>
          <p:cNvPr id="3" name="Subtitle 2"/>
          <p:cNvSpPr>
            <a:spLocks noGrp="1"/>
          </p:cNvSpPr>
          <p:nvPr>
            <p:ph type="subTitle" idx="1"/>
          </p:nvPr>
        </p:nvSpPr>
        <p:spPr/>
        <p:txBody>
          <a:bodyPr/>
          <a:lstStyle/>
          <a:p>
            <a:r>
              <a:rPr lang="en-US" dirty="0"/>
              <a:t>Rem 151</a:t>
            </a:r>
          </a:p>
        </p:txBody>
      </p:sp>
      <p:pic>
        <p:nvPicPr>
          <p:cNvPr id="4" name="Picture 3">
            <a:extLst>
              <a:ext uri="{FF2B5EF4-FFF2-40B4-BE49-F238E27FC236}">
                <a16:creationId xmlns:a16="http://schemas.microsoft.com/office/drawing/2014/main" id="{4819DE14-D450-4C15-8630-A428B6A77F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02921" y="5729130"/>
            <a:ext cx="3385745" cy="455382"/>
          </a:xfrm>
          <a:prstGeom prst="rect">
            <a:avLst/>
          </a:prstGeom>
        </p:spPr>
      </p:pic>
      <p:pic>
        <p:nvPicPr>
          <p:cNvPr id="5" name="Audio 4">
            <a:hlinkClick r:id="" action="ppaction://media"/>
            <a:extLst>
              <a:ext uri="{FF2B5EF4-FFF2-40B4-BE49-F238E27FC236}">
                <a16:creationId xmlns:a16="http://schemas.microsoft.com/office/drawing/2014/main" id="{DF86BA9A-A2C3-4BD9-8E8F-B648EFFE5A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05460687"/>
      </p:ext>
    </p:extLst>
  </p:cSld>
  <p:clrMapOvr>
    <a:masterClrMapping/>
  </p:clrMapOvr>
  <mc:AlternateContent xmlns:mc="http://schemas.openxmlformats.org/markup-compatibility/2006" xmlns:p14="http://schemas.microsoft.com/office/powerpoint/2010/main">
    <mc:Choice Requires="p14">
      <p:transition spd="slow" p14:dur="2000" advTm="27872"/>
    </mc:Choice>
    <mc:Fallback xmlns="">
      <p:transition spd="slow" advTm="27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3719</TotalTime>
  <Words>800</Words>
  <Application>Microsoft Office PowerPoint</Application>
  <PresentationFormat>Widescreen</PresentationFormat>
  <Paragraphs>197</Paragraphs>
  <Slides>16</Slides>
  <Notes>7</Notes>
  <HiddenSlides>1</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Comic Sans MS</vt:lpstr>
      <vt:lpstr>Retrospect</vt:lpstr>
      <vt:lpstr>Forces of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Different Impacts</vt:lpstr>
      <vt:lpstr>Forces of Change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Soils—Physical Characteristics</dc:title>
  <dc:creator>April Hulet</dc:creator>
  <cp:lastModifiedBy>Launchbaugh, Karen (klaunchb@uidaho.edu)</cp:lastModifiedBy>
  <cp:revision>202</cp:revision>
  <dcterms:created xsi:type="dcterms:W3CDTF">2016-08-26T18:56:31Z</dcterms:created>
  <dcterms:modified xsi:type="dcterms:W3CDTF">2023-11-06T20:46:24Z</dcterms:modified>
</cp:coreProperties>
</file>